
<file path=[Content_Types].xml><?xml version="1.0" encoding="utf-8"?>
<Types xmlns="http://schemas.openxmlformats.org/package/2006/content-types">
  <Default Extension="png" ContentType="image/png"/>
  <Default Extension="emf" ContentType="image/x-emf"/>
  <Default Extension="xls" ContentType="application/vnd.ms-excel"/>
  <Default Extension="jpeg" ContentType="image/jpeg"/>
  <Default Extension="rels" ContentType="application/vnd.openxmlformats-package.relationships+xml"/>
  <Default Extension="xml" ContentType="application/xml"/>
  <Default Extension="docx" ContentType="application/vnd.openxmlformats-officedocument.wordprocessingml.document"/>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4.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Slides/notesSlide5.xml" ContentType="application/vnd.openxmlformats-officedocument.presentationml.notesSlide+xml"/>
  <Override PartName="/ppt/charts/chart9.xml" ContentType="application/vnd.openxmlformats-officedocument.drawingml.chart+xml"/>
  <Override PartName="/ppt/drawings/drawing2.xml" ContentType="application/vnd.openxmlformats-officedocument.drawingml.chartshapes+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omments/comment1.xml" ContentType="application/vnd.openxmlformats-officedocument.presentationml.comments+xml"/>
  <Override PartName="/ppt/comments/comment2.xml" ContentType="application/vnd.openxmlformats-officedocument.presentationml.comments+xml"/>
  <Override PartName="/ppt/notesSlides/notesSlide6.xml" ContentType="application/vnd.openxmlformats-officedocument.presentationml.notesSlide+xml"/>
  <Override PartName="/ppt/charts/chart13.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4.xml" ContentType="application/vnd.openxmlformats-officedocument.drawingml.chart+xml"/>
  <Override PartName="/ppt/notesSlides/notesSlide9.xml" ContentType="application/vnd.openxmlformats-officedocument.presentationml.notesSlide+xml"/>
  <Override PartName="/ppt/charts/chart15.xml" ContentType="application/vnd.openxmlformats-officedocument.drawingml.chart+xml"/>
  <Override PartName="/ppt/notesSlides/notesSlide10.xml" ContentType="application/vnd.openxmlformats-officedocument.presentationml.notesSlide+xml"/>
  <Override PartName="/ppt/charts/chart16.xml" ContentType="application/vnd.openxmlformats-officedocument.drawingml.chart+xml"/>
  <Override PartName="/ppt/notesSlides/notesSlide11.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heme/themeOverride1.xml" ContentType="application/vnd.openxmlformats-officedocument.themeOverride+xml"/>
  <Override PartName="/ppt/charts/chart19.xml" ContentType="application/vnd.openxmlformats-officedocument.drawingml.chart+xml"/>
  <Override PartName="/ppt/charts/chart20.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21.xml" ContentType="application/vnd.openxmlformats-officedocument.drawingml.chart+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4"/>
  </p:notesMasterIdLst>
  <p:handoutMasterIdLst>
    <p:handoutMasterId r:id="rId35"/>
  </p:handoutMasterIdLst>
  <p:sldIdLst>
    <p:sldId id="256" r:id="rId2"/>
    <p:sldId id="267" r:id="rId3"/>
    <p:sldId id="270" r:id="rId4"/>
    <p:sldId id="300" r:id="rId5"/>
    <p:sldId id="321" r:id="rId6"/>
    <p:sldId id="301" r:id="rId7"/>
    <p:sldId id="296" r:id="rId8"/>
    <p:sldId id="305" r:id="rId9"/>
    <p:sldId id="306" r:id="rId10"/>
    <p:sldId id="307" r:id="rId11"/>
    <p:sldId id="336" r:id="rId12"/>
    <p:sldId id="326" r:id="rId13"/>
    <p:sldId id="308" r:id="rId14"/>
    <p:sldId id="329" r:id="rId15"/>
    <p:sldId id="309" r:id="rId16"/>
    <p:sldId id="331" r:id="rId17"/>
    <p:sldId id="310" r:id="rId18"/>
    <p:sldId id="332" r:id="rId19"/>
    <p:sldId id="311" r:id="rId20"/>
    <p:sldId id="289" r:id="rId21"/>
    <p:sldId id="312" r:id="rId22"/>
    <p:sldId id="298" r:id="rId23"/>
    <p:sldId id="324" r:id="rId24"/>
    <p:sldId id="327" r:id="rId25"/>
    <p:sldId id="297" r:id="rId26"/>
    <p:sldId id="333" r:id="rId27"/>
    <p:sldId id="313" r:id="rId28"/>
    <p:sldId id="317" r:id="rId29"/>
    <p:sldId id="281" r:id="rId30"/>
    <p:sldId id="315" r:id="rId31"/>
    <p:sldId id="269" r:id="rId32"/>
    <p:sldId id="334" r:id="rId33"/>
  </p:sldIdLst>
  <p:sldSz cx="9144000" cy="6858000" type="screen4x3"/>
  <p:notesSz cx="6669088"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user pc" initials="up" lastIdx="8"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FF33"/>
    <a:srgbClr val="FF99CC"/>
    <a:srgbClr val="0066FF"/>
    <a:srgbClr val="FFFF99"/>
    <a:srgbClr val="FFFF00"/>
    <a:srgbClr val="33CC33"/>
    <a:srgbClr val="00CC66"/>
    <a:srgbClr val="6699FF"/>
    <a:srgbClr val="FF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912" autoAdjust="0"/>
    <p:restoredTop sz="92883" autoAdjust="0"/>
  </p:normalViewPr>
  <p:slideViewPr>
    <p:cSldViewPr>
      <p:cViewPr>
        <p:scale>
          <a:sx n="75" d="100"/>
          <a:sy n="75" d="100"/>
        </p:scale>
        <p:origin x="-1182" y="180"/>
      </p:cViewPr>
      <p:guideLst>
        <p:guide orient="horz" pos="2160"/>
        <p:guide pos="2880"/>
      </p:guideLst>
    </p:cSldViewPr>
  </p:slideViewPr>
  <p:notesTextViewPr>
    <p:cViewPr>
      <p:scale>
        <a:sx n="1" d="1"/>
        <a:sy n="1" d="1"/>
      </p:scale>
      <p:origin x="0" y="0"/>
    </p:cViewPr>
  </p:notesTextViewPr>
  <p:sorterViewPr>
    <p:cViewPr>
      <p:scale>
        <a:sx n="100" d="100"/>
        <a:sy n="100" d="100"/>
      </p:scale>
      <p:origin x="0" y="189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commentAuthors" Target="commentAuthor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Book1"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file:///C:\Users\user\Desktop\Book1.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user%20pc\Desktop\My%20Documents\Electronic%20Medical%20Record%20System\IeDEA%202014\IeDEA%20Country%20Coordinator%20recruitment%20budget.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user%20pc\Desktop\My%20Documents\Electronic%20Medical%20Record%20System\IeDEA%202014\IeDEA%20Country%20Coordinator%20recruitment%20budget.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user\Desktop\Book122.xlsx" TargetMode="External"/></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18.xml.rels><?xml version="1.0" encoding="UTF-8" standalone="yes"?>
<Relationships xmlns="http://schemas.openxmlformats.org/package/2006/relationships"><Relationship Id="rId2" Type="http://schemas.openxmlformats.org/officeDocument/2006/relationships/oleObject" Target="Book1" TargetMode="External"/><Relationship Id="rId1" Type="http://schemas.openxmlformats.org/officeDocument/2006/relationships/themeOverride" Target="../theme/themeOverride1.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2.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3.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Users\user%20pc\Desktop\My%20Documents\Electronic%20Medical%20Record%20System\IeDEA%202014\IeDEA%20Country%20Coordinator%20recruitment%20budget.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Users\user%20pc\Desktop\My%20Documents\Electronic%20Medical%20Record%20System\IeDEA%202014\IeDEA%20Country%20Coordinator%20recruitment%20budget.xlsx" TargetMode="External"/></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C:\Users\user\Desktop\Book1.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410835273178744"/>
          <c:y val="0.10237893700787401"/>
          <c:w val="0.79901033328482018"/>
          <c:h val="0.60250884400319527"/>
        </c:manualLayout>
      </c:layout>
      <c:barChart>
        <c:barDir val="col"/>
        <c:grouping val="clustered"/>
        <c:varyColors val="0"/>
        <c:ser>
          <c:idx val="0"/>
          <c:order val="0"/>
          <c:tx>
            <c:strRef>
              <c:f>Sheet4!$E$3</c:f>
              <c:strCache>
                <c:ptCount val="1"/>
                <c:pt idx="0">
                  <c:v>Year 2011</c:v>
                </c:pt>
              </c:strCache>
            </c:strRef>
          </c:tx>
          <c:invertIfNegative val="0"/>
          <c:cat>
            <c:strRef>
              <c:f>Sheet4!$D$4:$D$8</c:f>
              <c:strCache>
                <c:ptCount val="5"/>
                <c:pt idx="0">
                  <c:v>Malaria </c:v>
                </c:pt>
                <c:pt idx="1">
                  <c:v>ARI </c:v>
                </c:pt>
                <c:pt idx="2">
                  <c:v>Pneumonia </c:v>
                </c:pt>
                <c:pt idx="3">
                  <c:v>Diarrhoeal Diseases </c:v>
                </c:pt>
                <c:pt idx="4">
                  <c:v>Urinary tract Infection  </c:v>
                </c:pt>
              </c:strCache>
            </c:strRef>
          </c:cat>
          <c:val>
            <c:numRef>
              <c:f>Sheet4!$E$4:$E$8</c:f>
              <c:numCache>
                <c:formatCode>General</c:formatCode>
                <c:ptCount val="5"/>
                <c:pt idx="0">
                  <c:v>33</c:v>
                </c:pt>
                <c:pt idx="1">
                  <c:v>18.5</c:v>
                </c:pt>
                <c:pt idx="2">
                  <c:v>9.5</c:v>
                </c:pt>
                <c:pt idx="3">
                  <c:v>9.1999999999999993</c:v>
                </c:pt>
                <c:pt idx="4">
                  <c:v>3.2</c:v>
                </c:pt>
              </c:numCache>
            </c:numRef>
          </c:val>
        </c:ser>
        <c:ser>
          <c:idx val="1"/>
          <c:order val="1"/>
          <c:tx>
            <c:strRef>
              <c:f>Sheet4!$F$3</c:f>
              <c:strCache>
                <c:ptCount val="1"/>
                <c:pt idx="0">
                  <c:v>Year 2012</c:v>
                </c:pt>
              </c:strCache>
            </c:strRef>
          </c:tx>
          <c:invertIfNegative val="0"/>
          <c:cat>
            <c:strRef>
              <c:f>Sheet4!$D$4:$D$8</c:f>
              <c:strCache>
                <c:ptCount val="5"/>
                <c:pt idx="0">
                  <c:v>Malaria </c:v>
                </c:pt>
                <c:pt idx="1">
                  <c:v>ARI </c:v>
                </c:pt>
                <c:pt idx="2">
                  <c:v>Pneumonia </c:v>
                </c:pt>
                <c:pt idx="3">
                  <c:v>Diarrhoeal Diseases </c:v>
                </c:pt>
                <c:pt idx="4">
                  <c:v>Urinary tract Infection  </c:v>
                </c:pt>
              </c:strCache>
            </c:strRef>
          </c:cat>
          <c:val>
            <c:numRef>
              <c:f>Sheet4!$F$4:$F$8</c:f>
              <c:numCache>
                <c:formatCode>General</c:formatCode>
                <c:ptCount val="5"/>
                <c:pt idx="0">
                  <c:v>37.700000000000003</c:v>
                </c:pt>
                <c:pt idx="1">
                  <c:v>22.7</c:v>
                </c:pt>
                <c:pt idx="2">
                  <c:v>10.5</c:v>
                </c:pt>
                <c:pt idx="3">
                  <c:v>10.8</c:v>
                </c:pt>
                <c:pt idx="4">
                  <c:v>6.9</c:v>
                </c:pt>
              </c:numCache>
            </c:numRef>
          </c:val>
        </c:ser>
        <c:ser>
          <c:idx val="2"/>
          <c:order val="2"/>
          <c:tx>
            <c:strRef>
              <c:f>Sheet4!$G$3</c:f>
              <c:strCache>
                <c:ptCount val="1"/>
                <c:pt idx="0">
                  <c:v>Year 2013</c:v>
                </c:pt>
              </c:strCache>
            </c:strRef>
          </c:tx>
          <c:invertIfNegative val="0"/>
          <c:cat>
            <c:strRef>
              <c:f>Sheet4!$D$4:$D$8</c:f>
              <c:strCache>
                <c:ptCount val="5"/>
                <c:pt idx="0">
                  <c:v>Malaria </c:v>
                </c:pt>
                <c:pt idx="1">
                  <c:v>ARI </c:v>
                </c:pt>
                <c:pt idx="2">
                  <c:v>Pneumonia </c:v>
                </c:pt>
                <c:pt idx="3">
                  <c:v>Diarrhoeal Diseases </c:v>
                </c:pt>
                <c:pt idx="4">
                  <c:v>Urinary tract Infection  </c:v>
                </c:pt>
              </c:strCache>
            </c:strRef>
          </c:cat>
          <c:val>
            <c:numRef>
              <c:f>Sheet4!$G$4:$G$8</c:f>
              <c:numCache>
                <c:formatCode>General</c:formatCode>
                <c:ptCount val="5"/>
                <c:pt idx="0">
                  <c:v>34.4</c:v>
                </c:pt>
                <c:pt idx="1">
                  <c:v>19.5</c:v>
                </c:pt>
                <c:pt idx="2">
                  <c:v>9.1</c:v>
                </c:pt>
                <c:pt idx="3">
                  <c:v>8.6999999999999993</c:v>
                </c:pt>
                <c:pt idx="4">
                  <c:v>4.8</c:v>
                </c:pt>
              </c:numCache>
            </c:numRef>
          </c:val>
        </c:ser>
        <c:dLbls>
          <c:showLegendKey val="0"/>
          <c:showVal val="0"/>
          <c:showCatName val="0"/>
          <c:showSerName val="0"/>
          <c:showPercent val="0"/>
          <c:showBubbleSize val="0"/>
        </c:dLbls>
        <c:gapWidth val="150"/>
        <c:axId val="139852800"/>
        <c:axId val="120083200"/>
      </c:barChart>
      <c:catAx>
        <c:axId val="139852800"/>
        <c:scaling>
          <c:orientation val="minMax"/>
        </c:scaling>
        <c:delete val="0"/>
        <c:axPos val="b"/>
        <c:majorTickMark val="out"/>
        <c:minorTickMark val="none"/>
        <c:tickLblPos val="nextTo"/>
        <c:txPr>
          <a:bodyPr/>
          <a:lstStyle/>
          <a:p>
            <a:pPr>
              <a:defRPr sz="1000" b="1" baseline="0"/>
            </a:pPr>
            <a:endParaRPr lang="en-US"/>
          </a:p>
        </c:txPr>
        <c:crossAx val="120083200"/>
        <c:crosses val="autoZero"/>
        <c:auto val="1"/>
        <c:lblAlgn val="ctr"/>
        <c:lblOffset val="100"/>
        <c:noMultiLvlLbl val="0"/>
      </c:catAx>
      <c:valAx>
        <c:axId val="120083200"/>
        <c:scaling>
          <c:orientation val="minMax"/>
        </c:scaling>
        <c:delete val="0"/>
        <c:axPos val="l"/>
        <c:numFmt formatCode="General" sourceLinked="1"/>
        <c:majorTickMark val="out"/>
        <c:minorTickMark val="none"/>
        <c:tickLblPos val="nextTo"/>
        <c:txPr>
          <a:bodyPr/>
          <a:lstStyle/>
          <a:p>
            <a:pPr>
              <a:defRPr sz="1200" b="1"/>
            </a:pPr>
            <a:endParaRPr lang="en-US"/>
          </a:p>
        </c:txPr>
        <c:crossAx val="139852800"/>
        <c:crosses val="autoZero"/>
        <c:crossBetween val="between"/>
      </c:valAx>
      <c:spPr>
        <a:noFill/>
        <a:ln w="25400">
          <a:noFill/>
        </a:ln>
      </c:spPr>
    </c:plotArea>
    <c:legend>
      <c:legendPos val="b"/>
      <c:layout>
        <c:manualLayout>
          <c:xMode val="edge"/>
          <c:yMode val="edge"/>
          <c:x val="0.30513788276465442"/>
          <c:y val="0.82837696850393705"/>
          <c:w val="0.53406430882284783"/>
          <c:h val="9.2786573274907316E-2"/>
        </c:manualLayout>
      </c:layout>
      <c:overlay val="0"/>
      <c:txPr>
        <a:bodyPr/>
        <a:lstStyle/>
        <a:p>
          <a:pPr>
            <a:defRPr sz="1100" b="1"/>
          </a:pPr>
          <a:endParaRPr lang="en-US"/>
        </a:p>
      </c:txPr>
    </c:legend>
    <c:plotVisOnly val="1"/>
    <c:dispBlanksAs val="gap"/>
    <c:showDLblsOverMax val="0"/>
  </c:chart>
  <c:spPr>
    <a:solidFill>
      <a:srgbClr val="FF99CC"/>
    </a:solidFill>
  </c:spPr>
  <c:externalData r:id="rId1">
    <c:autoUpdate val="0"/>
  </c:externalData>
  <c:userShapes r:id="rId2"/>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Sheet2!$E$12</c:f>
              <c:strCache>
                <c:ptCount val="1"/>
                <c:pt idx="0">
                  <c:v>Year 2011</c:v>
                </c:pt>
              </c:strCache>
            </c:strRef>
          </c:tx>
          <c:invertIfNegative val="0"/>
          <c:cat>
            <c:strRef>
              <c:f>Sheet2!$D$13:$D$17</c:f>
              <c:strCache>
                <c:ptCount val="5"/>
                <c:pt idx="0">
                  <c:v>Malaria, severe </c:v>
                </c:pt>
                <c:pt idx="1">
                  <c:v>HIV-AIDS </c:v>
                </c:pt>
                <c:pt idx="2">
                  <c:v>Anaemia </c:v>
                </c:pt>
                <c:pt idx="3">
                  <c:v>Pneumonia</c:v>
                </c:pt>
                <c:pt idx="4">
                  <c:v> TB</c:v>
                </c:pt>
              </c:strCache>
            </c:strRef>
          </c:cat>
          <c:val>
            <c:numRef>
              <c:f>Sheet2!$E$13:$E$17</c:f>
              <c:numCache>
                <c:formatCode>General</c:formatCode>
                <c:ptCount val="5"/>
                <c:pt idx="0">
                  <c:v>37.5</c:v>
                </c:pt>
                <c:pt idx="1">
                  <c:v>0</c:v>
                </c:pt>
                <c:pt idx="2">
                  <c:v>19.8</c:v>
                </c:pt>
                <c:pt idx="3">
                  <c:v>11.8</c:v>
                </c:pt>
                <c:pt idx="4">
                  <c:v>12.6</c:v>
                </c:pt>
              </c:numCache>
            </c:numRef>
          </c:val>
        </c:ser>
        <c:ser>
          <c:idx val="1"/>
          <c:order val="1"/>
          <c:tx>
            <c:strRef>
              <c:f>Sheet2!$F$12</c:f>
              <c:strCache>
                <c:ptCount val="1"/>
                <c:pt idx="0">
                  <c:v>Year 2012</c:v>
                </c:pt>
              </c:strCache>
            </c:strRef>
          </c:tx>
          <c:invertIfNegative val="0"/>
          <c:cat>
            <c:strRef>
              <c:f>Sheet2!$D$13:$D$17</c:f>
              <c:strCache>
                <c:ptCount val="5"/>
                <c:pt idx="0">
                  <c:v>Malaria, severe </c:v>
                </c:pt>
                <c:pt idx="1">
                  <c:v>HIV-AIDS </c:v>
                </c:pt>
                <c:pt idx="2">
                  <c:v>Anaemia </c:v>
                </c:pt>
                <c:pt idx="3">
                  <c:v>Pneumonia</c:v>
                </c:pt>
                <c:pt idx="4">
                  <c:v> TB</c:v>
                </c:pt>
              </c:strCache>
            </c:strRef>
          </c:cat>
          <c:val>
            <c:numRef>
              <c:f>Sheet2!$F$13:$F$17</c:f>
              <c:numCache>
                <c:formatCode>General</c:formatCode>
                <c:ptCount val="5"/>
                <c:pt idx="0">
                  <c:v>22.2</c:v>
                </c:pt>
                <c:pt idx="1">
                  <c:v>16.8</c:v>
                </c:pt>
                <c:pt idx="2">
                  <c:v>8.4</c:v>
                </c:pt>
                <c:pt idx="3">
                  <c:v>8.5</c:v>
                </c:pt>
                <c:pt idx="4">
                  <c:v>4.5999999999999996</c:v>
                </c:pt>
              </c:numCache>
            </c:numRef>
          </c:val>
        </c:ser>
        <c:ser>
          <c:idx val="2"/>
          <c:order val="2"/>
          <c:tx>
            <c:strRef>
              <c:f>Sheet2!$G$12</c:f>
              <c:strCache>
                <c:ptCount val="1"/>
                <c:pt idx="0">
                  <c:v>Year 2013</c:v>
                </c:pt>
              </c:strCache>
            </c:strRef>
          </c:tx>
          <c:invertIfNegative val="0"/>
          <c:cat>
            <c:strRef>
              <c:f>Sheet2!$D$13:$D$17</c:f>
              <c:strCache>
                <c:ptCount val="5"/>
                <c:pt idx="0">
                  <c:v>Malaria, severe </c:v>
                </c:pt>
                <c:pt idx="1">
                  <c:v>HIV-AIDS </c:v>
                </c:pt>
                <c:pt idx="2">
                  <c:v>Anaemia </c:v>
                </c:pt>
                <c:pt idx="3">
                  <c:v>Pneumonia</c:v>
                </c:pt>
                <c:pt idx="4">
                  <c:v> TB</c:v>
                </c:pt>
              </c:strCache>
            </c:strRef>
          </c:cat>
          <c:val>
            <c:numRef>
              <c:f>Sheet2!$G$13:$G$17</c:f>
              <c:numCache>
                <c:formatCode>General</c:formatCode>
                <c:ptCount val="5"/>
                <c:pt idx="0">
                  <c:v>26</c:v>
                </c:pt>
                <c:pt idx="1">
                  <c:v>11.4</c:v>
                </c:pt>
                <c:pt idx="2">
                  <c:v>5</c:v>
                </c:pt>
                <c:pt idx="3">
                  <c:v>6.5</c:v>
                </c:pt>
                <c:pt idx="4">
                  <c:v>0</c:v>
                </c:pt>
              </c:numCache>
            </c:numRef>
          </c:val>
        </c:ser>
        <c:dLbls>
          <c:showLegendKey val="0"/>
          <c:showVal val="0"/>
          <c:showCatName val="0"/>
          <c:showSerName val="0"/>
          <c:showPercent val="0"/>
          <c:showBubbleSize val="0"/>
        </c:dLbls>
        <c:gapWidth val="150"/>
        <c:axId val="119801728"/>
        <c:axId val="119803264"/>
      </c:barChart>
      <c:catAx>
        <c:axId val="119801728"/>
        <c:scaling>
          <c:orientation val="minMax"/>
        </c:scaling>
        <c:delete val="0"/>
        <c:axPos val="b"/>
        <c:majorTickMark val="out"/>
        <c:minorTickMark val="none"/>
        <c:tickLblPos val="nextTo"/>
        <c:crossAx val="119803264"/>
        <c:crosses val="autoZero"/>
        <c:auto val="1"/>
        <c:lblAlgn val="ctr"/>
        <c:lblOffset val="100"/>
        <c:noMultiLvlLbl val="0"/>
      </c:catAx>
      <c:valAx>
        <c:axId val="119803264"/>
        <c:scaling>
          <c:orientation val="minMax"/>
        </c:scaling>
        <c:delete val="0"/>
        <c:axPos val="l"/>
        <c:numFmt formatCode="General" sourceLinked="1"/>
        <c:majorTickMark val="out"/>
        <c:minorTickMark val="none"/>
        <c:tickLblPos val="nextTo"/>
        <c:crossAx val="119801728"/>
        <c:crosses val="autoZero"/>
        <c:crossBetween val="between"/>
      </c:valAx>
    </c:plotArea>
    <c:legend>
      <c:legendPos val="b"/>
      <c:layout/>
      <c:overlay val="0"/>
      <c:txPr>
        <a:bodyPr/>
        <a:lstStyle/>
        <a:p>
          <a:pPr>
            <a:defRPr b="1"/>
          </a:pPr>
          <a:endParaRPr lang="en-US"/>
        </a:p>
      </c:txPr>
    </c:legend>
    <c:plotVisOnly val="1"/>
    <c:dispBlanksAs val="gap"/>
    <c:showDLblsOverMax val="0"/>
  </c:chart>
  <c:spPr>
    <a:solidFill>
      <a:schemeClr val="tx2">
        <a:lumMod val="20000"/>
        <a:lumOff val="80000"/>
      </a:schemeClr>
    </a:solidFill>
  </c:spPr>
  <c:txPr>
    <a:bodyPr/>
    <a:lstStyle/>
    <a:p>
      <a:pPr>
        <a:defRPr b="1"/>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099518810148729E-2"/>
          <c:y val="0.11243106675182409"/>
          <c:w val="0.89745603674540686"/>
          <c:h val="0.67554071844693753"/>
        </c:manualLayout>
      </c:layout>
      <c:barChart>
        <c:barDir val="col"/>
        <c:grouping val="clustered"/>
        <c:varyColors val="0"/>
        <c:ser>
          <c:idx val="0"/>
          <c:order val="0"/>
          <c:tx>
            <c:strRef>
              <c:f>Sheet3!$E$3</c:f>
              <c:strCache>
                <c:ptCount val="1"/>
                <c:pt idx="0">
                  <c:v>Year 2011</c:v>
                </c:pt>
              </c:strCache>
            </c:strRef>
          </c:tx>
          <c:invertIfNegative val="0"/>
          <c:cat>
            <c:strRef>
              <c:f>Sheet3!$D$4:$D$8</c:f>
              <c:strCache>
                <c:ptCount val="5"/>
                <c:pt idx="0">
                  <c:v> Malaria</c:v>
                </c:pt>
                <c:pt idx="1">
                  <c:v>Pneumonia</c:v>
                </c:pt>
                <c:pt idx="2">
                  <c:v>Anaemia </c:v>
                </c:pt>
                <c:pt idx="3">
                  <c:v> Perinatal conditions</c:v>
                </c:pt>
                <c:pt idx="4">
                  <c:v> Diarrheal Diseases</c:v>
                </c:pt>
              </c:strCache>
            </c:strRef>
          </c:cat>
          <c:val>
            <c:numRef>
              <c:f>Sheet3!$E$4:$E$8</c:f>
              <c:numCache>
                <c:formatCode>General</c:formatCode>
                <c:ptCount val="5"/>
                <c:pt idx="0">
                  <c:v>36.9</c:v>
                </c:pt>
                <c:pt idx="1">
                  <c:v>18.5</c:v>
                </c:pt>
                <c:pt idx="2">
                  <c:v>8.8000000000000007</c:v>
                </c:pt>
                <c:pt idx="3">
                  <c:v>3.8</c:v>
                </c:pt>
                <c:pt idx="4">
                  <c:v>6.7</c:v>
                </c:pt>
              </c:numCache>
            </c:numRef>
          </c:val>
        </c:ser>
        <c:ser>
          <c:idx val="1"/>
          <c:order val="1"/>
          <c:tx>
            <c:strRef>
              <c:f>Sheet3!$F$3</c:f>
              <c:strCache>
                <c:ptCount val="1"/>
                <c:pt idx="0">
                  <c:v>Year 2012</c:v>
                </c:pt>
              </c:strCache>
            </c:strRef>
          </c:tx>
          <c:invertIfNegative val="0"/>
          <c:cat>
            <c:strRef>
              <c:f>Sheet3!$D$4:$D$8</c:f>
              <c:strCache>
                <c:ptCount val="5"/>
                <c:pt idx="0">
                  <c:v> Malaria</c:v>
                </c:pt>
                <c:pt idx="1">
                  <c:v>Pneumonia</c:v>
                </c:pt>
                <c:pt idx="2">
                  <c:v>Anaemia </c:v>
                </c:pt>
                <c:pt idx="3">
                  <c:v> Perinatal conditions</c:v>
                </c:pt>
                <c:pt idx="4">
                  <c:v> Diarrheal Diseases</c:v>
                </c:pt>
              </c:strCache>
            </c:strRef>
          </c:cat>
          <c:val>
            <c:numRef>
              <c:f>Sheet3!$F$4:$F$8</c:f>
              <c:numCache>
                <c:formatCode>General</c:formatCode>
                <c:ptCount val="5"/>
                <c:pt idx="0">
                  <c:v>34.200000000000003</c:v>
                </c:pt>
                <c:pt idx="1">
                  <c:v>16.8</c:v>
                </c:pt>
                <c:pt idx="2">
                  <c:v>11.1</c:v>
                </c:pt>
                <c:pt idx="3">
                  <c:v>7.1</c:v>
                </c:pt>
                <c:pt idx="4">
                  <c:v>5.3</c:v>
                </c:pt>
              </c:numCache>
            </c:numRef>
          </c:val>
        </c:ser>
        <c:ser>
          <c:idx val="2"/>
          <c:order val="2"/>
          <c:tx>
            <c:strRef>
              <c:f>Sheet3!$G$3</c:f>
              <c:strCache>
                <c:ptCount val="1"/>
                <c:pt idx="0">
                  <c:v>Year 2013</c:v>
                </c:pt>
              </c:strCache>
            </c:strRef>
          </c:tx>
          <c:invertIfNegative val="0"/>
          <c:cat>
            <c:strRef>
              <c:f>Sheet3!$D$4:$D$8</c:f>
              <c:strCache>
                <c:ptCount val="5"/>
                <c:pt idx="0">
                  <c:v> Malaria</c:v>
                </c:pt>
                <c:pt idx="1">
                  <c:v>Pneumonia</c:v>
                </c:pt>
                <c:pt idx="2">
                  <c:v>Anaemia </c:v>
                </c:pt>
                <c:pt idx="3">
                  <c:v> Perinatal conditions</c:v>
                </c:pt>
                <c:pt idx="4">
                  <c:v> Diarrheal Diseases</c:v>
                </c:pt>
              </c:strCache>
            </c:strRef>
          </c:cat>
          <c:val>
            <c:numRef>
              <c:f>Sheet3!$G$4:$G$8</c:f>
              <c:numCache>
                <c:formatCode>General</c:formatCode>
                <c:ptCount val="5"/>
                <c:pt idx="0">
                  <c:v>35.4</c:v>
                </c:pt>
                <c:pt idx="1">
                  <c:v>15.9</c:v>
                </c:pt>
                <c:pt idx="2">
                  <c:v>15.8</c:v>
                </c:pt>
                <c:pt idx="3">
                  <c:v>7</c:v>
                </c:pt>
                <c:pt idx="4">
                  <c:v>5.6</c:v>
                </c:pt>
              </c:numCache>
            </c:numRef>
          </c:val>
        </c:ser>
        <c:dLbls>
          <c:showLegendKey val="0"/>
          <c:showVal val="0"/>
          <c:showCatName val="0"/>
          <c:showSerName val="0"/>
          <c:showPercent val="0"/>
          <c:showBubbleSize val="0"/>
        </c:dLbls>
        <c:gapWidth val="150"/>
        <c:axId val="119858304"/>
        <c:axId val="119859840"/>
      </c:barChart>
      <c:catAx>
        <c:axId val="119858304"/>
        <c:scaling>
          <c:orientation val="minMax"/>
        </c:scaling>
        <c:delete val="0"/>
        <c:axPos val="b"/>
        <c:majorTickMark val="out"/>
        <c:minorTickMark val="none"/>
        <c:tickLblPos val="nextTo"/>
        <c:txPr>
          <a:bodyPr/>
          <a:lstStyle/>
          <a:p>
            <a:pPr>
              <a:defRPr b="1"/>
            </a:pPr>
            <a:endParaRPr lang="en-US"/>
          </a:p>
        </c:txPr>
        <c:crossAx val="119859840"/>
        <c:crosses val="autoZero"/>
        <c:auto val="1"/>
        <c:lblAlgn val="ctr"/>
        <c:lblOffset val="100"/>
        <c:noMultiLvlLbl val="0"/>
      </c:catAx>
      <c:valAx>
        <c:axId val="119859840"/>
        <c:scaling>
          <c:orientation val="minMax"/>
        </c:scaling>
        <c:delete val="0"/>
        <c:axPos val="l"/>
        <c:numFmt formatCode="General" sourceLinked="1"/>
        <c:majorTickMark val="out"/>
        <c:minorTickMark val="none"/>
        <c:tickLblPos val="nextTo"/>
        <c:crossAx val="119858304"/>
        <c:crosses val="autoZero"/>
        <c:crossBetween val="between"/>
      </c:valAx>
    </c:plotArea>
    <c:legend>
      <c:legendPos val="b"/>
      <c:layout>
        <c:manualLayout>
          <c:xMode val="edge"/>
          <c:yMode val="edge"/>
          <c:x val="0.23599890638670165"/>
          <c:y val="0.91183133879857992"/>
          <c:w val="0.52244641294838146"/>
          <c:h val="8.8168661201420043E-2"/>
        </c:manualLayout>
      </c:layout>
      <c:overlay val="0"/>
      <c:txPr>
        <a:bodyPr/>
        <a:lstStyle/>
        <a:p>
          <a:pPr>
            <a:defRPr b="1"/>
          </a:pPr>
          <a:endParaRPr lang="en-US"/>
        </a:p>
      </c:txPr>
    </c:legend>
    <c:plotVisOnly val="1"/>
    <c:dispBlanksAs val="gap"/>
    <c:showDLblsOverMax val="0"/>
  </c:chart>
  <c:spPr>
    <a:solidFill>
      <a:srgbClr val="FFFF99"/>
    </a:solidFill>
  </c:sp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9210629921259842E-2"/>
          <c:y val="3.2882035578885971E-2"/>
          <c:w val="0.89745603674540686"/>
          <c:h val="0.66461978710994463"/>
        </c:manualLayout>
      </c:layout>
      <c:barChart>
        <c:barDir val="col"/>
        <c:grouping val="clustered"/>
        <c:varyColors val="0"/>
        <c:ser>
          <c:idx val="0"/>
          <c:order val="0"/>
          <c:tx>
            <c:strRef>
              <c:f>Sheet3!$E$12</c:f>
              <c:strCache>
                <c:ptCount val="1"/>
                <c:pt idx="0">
                  <c:v>Year 2011</c:v>
                </c:pt>
              </c:strCache>
            </c:strRef>
          </c:tx>
          <c:invertIfNegative val="0"/>
          <c:cat>
            <c:strRef>
              <c:f>Sheet3!$D$13:$D$17</c:f>
              <c:strCache>
                <c:ptCount val="5"/>
                <c:pt idx="0">
                  <c:v> Malaria</c:v>
                </c:pt>
                <c:pt idx="1">
                  <c:v>Pneumonia</c:v>
                </c:pt>
                <c:pt idx="2">
                  <c:v>Anaemia </c:v>
                </c:pt>
                <c:pt idx="3">
                  <c:v> Perinatal conditions</c:v>
                </c:pt>
                <c:pt idx="4">
                  <c:v> Diarrheal Diseases</c:v>
                </c:pt>
              </c:strCache>
            </c:strRef>
          </c:cat>
          <c:val>
            <c:numRef>
              <c:f>Sheet3!$E$13:$E$17</c:f>
              <c:numCache>
                <c:formatCode>General</c:formatCode>
                <c:ptCount val="5"/>
                <c:pt idx="0">
                  <c:v>35</c:v>
                </c:pt>
                <c:pt idx="1">
                  <c:v>28.5</c:v>
                </c:pt>
                <c:pt idx="2">
                  <c:v>11.7</c:v>
                </c:pt>
                <c:pt idx="3">
                  <c:v>0</c:v>
                </c:pt>
                <c:pt idx="4">
                  <c:v>0</c:v>
                </c:pt>
              </c:numCache>
            </c:numRef>
          </c:val>
        </c:ser>
        <c:ser>
          <c:idx val="1"/>
          <c:order val="1"/>
          <c:tx>
            <c:strRef>
              <c:f>Sheet3!$F$12</c:f>
              <c:strCache>
                <c:ptCount val="1"/>
                <c:pt idx="0">
                  <c:v>Year 2012</c:v>
                </c:pt>
              </c:strCache>
            </c:strRef>
          </c:tx>
          <c:invertIfNegative val="0"/>
          <c:cat>
            <c:strRef>
              <c:f>Sheet3!$D$13:$D$17</c:f>
              <c:strCache>
                <c:ptCount val="5"/>
                <c:pt idx="0">
                  <c:v> Malaria</c:v>
                </c:pt>
                <c:pt idx="1">
                  <c:v>Pneumonia</c:v>
                </c:pt>
                <c:pt idx="2">
                  <c:v>Anaemia </c:v>
                </c:pt>
                <c:pt idx="3">
                  <c:v> Perinatal conditions</c:v>
                </c:pt>
                <c:pt idx="4">
                  <c:v> Diarrheal Diseases</c:v>
                </c:pt>
              </c:strCache>
            </c:strRef>
          </c:cat>
          <c:val>
            <c:numRef>
              <c:f>Sheet3!$F$13:$F$17</c:f>
              <c:numCache>
                <c:formatCode>General</c:formatCode>
                <c:ptCount val="5"/>
                <c:pt idx="0">
                  <c:v>36.799999999999997</c:v>
                </c:pt>
                <c:pt idx="1">
                  <c:v>30.1</c:v>
                </c:pt>
                <c:pt idx="2">
                  <c:v>12.5</c:v>
                </c:pt>
                <c:pt idx="3">
                  <c:v>6.9</c:v>
                </c:pt>
                <c:pt idx="4">
                  <c:v>0</c:v>
                </c:pt>
              </c:numCache>
            </c:numRef>
          </c:val>
        </c:ser>
        <c:ser>
          <c:idx val="2"/>
          <c:order val="2"/>
          <c:tx>
            <c:strRef>
              <c:f>Sheet3!$G$12</c:f>
              <c:strCache>
                <c:ptCount val="1"/>
                <c:pt idx="0">
                  <c:v>Year 2013</c:v>
                </c:pt>
              </c:strCache>
            </c:strRef>
          </c:tx>
          <c:invertIfNegative val="0"/>
          <c:cat>
            <c:strRef>
              <c:f>Sheet3!$D$13:$D$17</c:f>
              <c:strCache>
                <c:ptCount val="5"/>
                <c:pt idx="0">
                  <c:v> Malaria</c:v>
                </c:pt>
                <c:pt idx="1">
                  <c:v>Pneumonia</c:v>
                </c:pt>
                <c:pt idx="2">
                  <c:v>Anaemia </c:v>
                </c:pt>
                <c:pt idx="3">
                  <c:v> Perinatal conditions</c:v>
                </c:pt>
                <c:pt idx="4">
                  <c:v> Diarrheal Diseases</c:v>
                </c:pt>
              </c:strCache>
            </c:strRef>
          </c:cat>
          <c:val>
            <c:numRef>
              <c:f>Sheet3!$G$13:$G$17</c:f>
              <c:numCache>
                <c:formatCode>General</c:formatCode>
                <c:ptCount val="5"/>
                <c:pt idx="0">
                  <c:v>39.6</c:v>
                </c:pt>
                <c:pt idx="1">
                  <c:v>32.4</c:v>
                </c:pt>
                <c:pt idx="2">
                  <c:v>12.3</c:v>
                </c:pt>
                <c:pt idx="3">
                  <c:v>9.1999999999999993</c:v>
                </c:pt>
                <c:pt idx="4">
                  <c:v>0</c:v>
                </c:pt>
              </c:numCache>
            </c:numRef>
          </c:val>
        </c:ser>
        <c:dLbls>
          <c:showLegendKey val="0"/>
          <c:showVal val="0"/>
          <c:showCatName val="0"/>
          <c:showSerName val="0"/>
          <c:showPercent val="0"/>
          <c:showBubbleSize val="0"/>
        </c:dLbls>
        <c:gapWidth val="150"/>
        <c:axId val="119943168"/>
        <c:axId val="119944704"/>
      </c:barChart>
      <c:catAx>
        <c:axId val="119943168"/>
        <c:scaling>
          <c:orientation val="minMax"/>
        </c:scaling>
        <c:delete val="0"/>
        <c:axPos val="b"/>
        <c:majorTickMark val="out"/>
        <c:minorTickMark val="none"/>
        <c:tickLblPos val="nextTo"/>
        <c:txPr>
          <a:bodyPr/>
          <a:lstStyle/>
          <a:p>
            <a:pPr>
              <a:defRPr b="1"/>
            </a:pPr>
            <a:endParaRPr lang="en-US"/>
          </a:p>
        </c:txPr>
        <c:crossAx val="119944704"/>
        <c:crosses val="autoZero"/>
        <c:auto val="1"/>
        <c:lblAlgn val="ctr"/>
        <c:lblOffset val="100"/>
        <c:noMultiLvlLbl val="0"/>
      </c:catAx>
      <c:valAx>
        <c:axId val="119944704"/>
        <c:scaling>
          <c:orientation val="minMax"/>
        </c:scaling>
        <c:delete val="0"/>
        <c:axPos val="l"/>
        <c:numFmt formatCode="General" sourceLinked="1"/>
        <c:majorTickMark val="out"/>
        <c:minorTickMark val="none"/>
        <c:tickLblPos val="nextTo"/>
        <c:crossAx val="119943168"/>
        <c:crosses val="autoZero"/>
        <c:crossBetween val="between"/>
      </c:valAx>
    </c:plotArea>
    <c:legend>
      <c:legendPos val="b"/>
      <c:layout/>
      <c:overlay val="0"/>
      <c:txPr>
        <a:bodyPr/>
        <a:lstStyle/>
        <a:p>
          <a:pPr>
            <a:defRPr b="1"/>
          </a:pPr>
          <a:endParaRPr lang="en-US"/>
        </a:p>
      </c:txPr>
    </c:legend>
    <c:plotVisOnly val="1"/>
    <c:dispBlanksAs val="gap"/>
    <c:showDLblsOverMax val="0"/>
  </c:chart>
  <c:spPr>
    <a:solidFill>
      <a:schemeClr val="tx2">
        <a:lumMod val="20000"/>
        <a:lumOff val="80000"/>
      </a:schemeClr>
    </a:solidFill>
  </c:sp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Sheet4!$C$5</c:f>
              <c:strCache>
                <c:ptCount val="1"/>
                <c:pt idx="0">
                  <c:v>DPT3</c:v>
                </c:pt>
              </c:strCache>
            </c:strRef>
          </c:tx>
          <c:invertIfNegative val="0"/>
          <c:dLbls>
            <c:txPr>
              <a:bodyPr/>
              <a:lstStyle/>
              <a:p>
                <a:pPr>
                  <a:defRPr sz="1200" b="1"/>
                </a:pPr>
                <a:endParaRPr lang="en-US"/>
              </a:p>
            </c:txPr>
            <c:showLegendKey val="0"/>
            <c:showVal val="1"/>
            <c:showCatName val="0"/>
            <c:showSerName val="0"/>
            <c:showPercent val="0"/>
            <c:showBubbleSize val="0"/>
            <c:showLeaderLines val="0"/>
          </c:dLbls>
          <c:cat>
            <c:strRef>
              <c:f>Sheet4!$D$4:$H$4</c:f>
              <c:strCache>
                <c:ptCount val="5"/>
                <c:pt idx="0">
                  <c:v>Year 2008</c:v>
                </c:pt>
                <c:pt idx="1">
                  <c:v>Year 2011</c:v>
                </c:pt>
                <c:pt idx="2">
                  <c:v>Year 2012</c:v>
                </c:pt>
                <c:pt idx="3">
                  <c:v>Year 2013</c:v>
                </c:pt>
                <c:pt idx="4">
                  <c:v>Target 2015</c:v>
                </c:pt>
              </c:strCache>
            </c:strRef>
          </c:cat>
          <c:val>
            <c:numRef>
              <c:f>Sheet4!$D$5:$H$5</c:f>
              <c:numCache>
                <c:formatCode>General</c:formatCode>
                <c:ptCount val="5"/>
                <c:pt idx="0">
                  <c:v>91</c:v>
                </c:pt>
                <c:pt idx="1">
                  <c:v>98</c:v>
                </c:pt>
                <c:pt idx="2">
                  <c:v>99</c:v>
                </c:pt>
                <c:pt idx="3">
                  <c:v>84</c:v>
                </c:pt>
                <c:pt idx="4">
                  <c:v>85</c:v>
                </c:pt>
              </c:numCache>
            </c:numRef>
          </c:val>
        </c:ser>
        <c:ser>
          <c:idx val="1"/>
          <c:order val="1"/>
          <c:tx>
            <c:strRef>
              <c:f>Sheet4!$C$6</c:f>
              <c:strCache>
                <c:ptCount val="1"/>
                <c:pt idx="0">
                  <c:v>Measles</c:v>
                </c:pt>
              </c:strCache>
            </c:strRef>
          </c:tx>
          <c:invertIfNegative val="0"/>
          <c:dLbls>
            <c:txPr>
              <a:bodyPr/>
              <a:lstStyle/>
              <a:p>
                <a:pPr>
                  <a:defRPr sz="1200" b="1">
                    <a:solidFill>
                      <a:srgbClr val="6699FF"/>
                    </a:solidFill>
                  </a:defRPr>
                </a:pPr>
                <a:endParaRPr lang="en-US"/>
              </a:p>
            </c:txPr>
            <c:showLegendKey val="0"/>
            <c:showVal val="1"/>
            <c:showCatName val="0"/>
            <c:showSerName val="0"/>
            <c:showPercent val="0"/>
            <c:showBubbleSize val="0"/>
            <c:showLeaderLines val="0"/>
          </c:dLbls>
          <c:cat>
            <c:strRef>
              <c:f>Sheet4!$D$4:$H$4</c:f>
              <c:strCache>
                <c:ptCount val="5"/>
                <c:pt idx="0">
                  <c:v>Year 2008</c:v>
                </c:pt>
                <c:pt idx="1">
                  <c:v>Year 2011</c:v>
                </c:pt>
                <c:pt idx="2">
                  <c:v>Year 2012</c:v>
                </c:pt>
                <c:pt idx="3">
                  <c:v>Year 2013</c:v>
                </c:pt>
                <c:pt idx="4">
                  <c:v>Target 2015</c:v>
                </c:pt>
              </c:strCache>
            </c:strRef>
          </c:cat>
          <c:val>
            <c:numRef>
              <c:f>Sheet4!$D$6:$H$6</c:f>
              <c:numCache>
                <c:formatCode>General</c:formatCode>
                <c:ptCount val="5"/>
                <c:pt idx="0">
                  <c:v>92</c:v>
                </c:pt>
                <c:pt idx="1">
                  <c:v>101</c:v>
                </c:pt>
                <c:pt idx="2">
                  <c:v>104</c:v>
                </c:pt>
                <c:pt idx="3">
                  <c:v>92</c:v>
                </c:pt>
                <c:pt idx="4">
                  <c:v>85</c:v>
                </c:pt>
              </c:numCache>
            </c:numRef>
          </c:val>
        </c:ser>
        <c:ser>
          <c:idx val="2"/>
          <c:order val="2"/>
          <c:tx>
            <c:strRef>
              <c:f>Sheet4!$C$7</c:f>
              <c:strCache>
                <c:ptCount val="1"/>
                <c:pt idx="0">
                  <c:v>TT2</c:v>
                </c:pt>
              </c:strCache>
            </c:strRef>
          </c:tx>
          <c:invertIfNegative val="0"/>
          <c:dLbls>
            <c:txPr>
              <a:bodyPr/>
              <a:lstStyle/>
              <a:p>
                <a:pPr>
                  <a:defRPr sz="1200" b="1">
                    <a:solidFill>
                      <a:srgbClr val="FF0000"/>
                    </a:solidFill>
                  </a:defRPr>
                </a:pPr>
                <a:endParaRPr lang="en-US"/>
              </a:p>
            </c:txPr>
            <c:showLegendKey val="0"/>
            <c:showVal val="1"/>
            <c:showCatName val="0"/>
            <c:showSerName val="0"/>
            <c:showPercent val="0"/>
            <c:showBubbleSize val="0"/>
            <c:showLeaderLines val="0"/>
          </c:dLbls>
          <c:cat>
            <c:strRef>
              <c:f>Sheet4!$D$4:$H$4</c:f>
              <c:strCache>
                <c:ptCount val="5"/>
                <c:pt idx="0">
                  <c:v>Year 2008</c:v>
                </c:pt>
                <c:pt idx="1">
                  <c:v>Year 2011</c:v>
                </c:pt>
                <c:pt idx="2">
                  <c:v>Year 2012</c:v>
                </c:pt>
                <c:pt idx="3">
                  <c:v>Year 2013</c:v>
                </c:pt>
                <c:pt idx="4">
                  <c:v>Target 2015</c:v>
                </c:pt>
              </c:strCache>
            </c:strRef>
          </c:cat>
          <c:val>
            <c:numRef>
              <c:f>Sheet4!$D$7:$H$7</c:f>
              <c:numCache>
                <c:formatCode>General</c:formatCode>
                <c:ptCount val="5"/>
                <c:pt idx="0">
                  <c:v>85</c:v>
                </c:pt>
                <c:pt idx="1">
                  <c:v>88</c:v>
                </c:pt>
                <c:pt idx="2">
                  <c:v>92</c:v>
                </c:pt>
                <c:pt idx="3">
                  <c:v>89</c:v>
                </c:pt>
                <c:pt idx="4">
                  <c:v>85</c:v>
                </c:pt>
              </c:numCache>
            </c:numRef>
          </c:val>
        </c:ser>
        <c:dLbls>
          <c:showLegendKey val="0"/>
          <c:showVal val="0"/>
          <c:showCatName val="0"/>
          <c:showSerName val="0"/>
          <c:showPercent val="0"/>
          <c:showBubbleSize val="0"/>
        </c:dLbls>
        <c:gapWidth val="150"/>
        <c:axId val="119995776"/>
        <c:axId val="120001664"/>
      </c:barChart>
      <c:catAx>
        <c:axId val="119995776"/>
        <c:scaling>
          <c:orientation val="minMax"/>
        </c:scaling>
        <c:delete val="0"/>
        <c:axPos val="b"/>
        <c:majorTickMark val="out"/>
        <c:minorTickMark val="none"/>
        <c:tickLblPos val="nextTo"/>
        <c:txPr>
          <a:bodyPr/>
          <a:lstStyle/>
          <a:p>
            <a:pPr>
              <a:defRPr sz="1600" b="1"/>
            </a:pPr>
            <a:endParaRPr lang="en-US"/>
          </a:p>
        </c:txPr>
        <c:crossAx val="120001664"/>
        <c:crosses val="autoZero"/>
        <c:auto val="1"/>
        <c:lblAlgn val="ctr"/>
        <c:lblOffset val="100"/>
        <c:noMultiLvlLbl val="0"/>
      </c:catAx>
      <c:valAx>
        <c:axId val="120001664"/>
        <c:scaling>
          <c:orientation val="minMax"/>
        </c:scaling>
        <c:delete val="0"/>
        <c:axPos val="l"/>
        <c:numFmt formatCode="General" sourceLinked="1"/>
        <c:majorTickMark val="out"/>
        <c:minorTickMark val="none"/>
        <c:tickLblPos val="nextTo"/>
        <c:txPr>
          <a:bodyPr/>
          <a:lstStyle/>
          <a:p>
            <a:pPr>
              <a:defRPr sz="1600" b="1"/>
            </a:pPr>
            <a:endParaRPr lang="en-US"/>
          </a:p>
        </c:txPr>
        <c:crossAx val="119995776"/>
        <c:crosses val="autoZero"/>
        <c:crossBetween val="between"/>
      </c:valAx>
    </c:plotArea>
    <c:legend>
      <c:legendPos val="b"/>
      <c:layout/>
      <c:overlay val="0"/>
      <c:txPr>
        <a:bodyPr/>
        <a:lstStyle/>
        <a:p>
          <a:pPr>
            <a:defRPr sz="1600" b="1" baseline="0"/>
          </a:pPr>
          <a:endParaRPr lang="en-US"/>
        </a:p>
      </c:txPr>
    </c:legend>
    <c:plotVisOnly val="1"/>
    <c:dispBlanksAs val="gap"/>
    <c:showDLblsOverMax val="0"/>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521321787840618E-2"/>
          <c:y val="2.6208967499424786E-2"/>
          <c:w val="0.90437410384441663"/>
          <c:h val="0.89471142662105629"/>
        </c:manualLayout>
      </c:layout>
      <c:barChart>
        <c:barDir val="col"/>
        <c:grouping val="clustered"/>
        <c:varyColors val="0"/>
        <c:ser>
          <c:idx val="0"/>
          <c:order val="0"/>
          <c:tx>
            <c:strRef>
              <c:f>trend!$B$4</c:f>
              <c:strCache>
                <c:ptCount val="1"/>
                <c:pt idx="0">
                  <c:v>%</c:v>
                </c:pt>
              </c:strCache>
            </c:strRef>
          </c:tx>
          <c:invertIfNegative val="0"/>
          <c:dPt>
            <c:idx val="4"/>
            <c:invertIfNegative val="0"/>
            <c:bubble3D val="0"/>
            <c:spPr>
              <a:solidFill>
                <a:srgbClr val="FF0000"/>
              </a:solidFill>
            </c:spPr>
          </c:dPt>
          <c:dLbls>
            <c:dLbl>
              <c:idx val="1"/>
              <c:layout>
                <c:manualLayout>
                  <c:x val="0"/>
                  <c:y val="5.6497162574589048E-3"/>
                </c:manualLayout>
              </c:layout>
              <c:showLegendKey val="0"/>
              <c:showVal val="1"/>
              <c:showCatName val="0"/>
              <c:showSerName val="0"/>
              <c:showPercent val="0"/>
              <c:showBubbleSize val="0"/>
            </c:dLbl>
            <c:dLbl>
              <c:idx val="3"/>
              <c:layout>
                <c:manualLayout>
                  <c:x val="0"/>
                  <c:y val="1.129943251491781E-2"/>
                </c:manualLayout>
              </c:layout>
              <c:showLegendKey val="0"/>
              <c:showVal val="1"/>
              <c:showCatName val="0"/>
              <c:showSerName val="0"/>
              <c:showPercent val="0"/>
              <c:showBubbleSize val="0"/>
            </c:dLbl>
            <c:txPr>
              <a:bodyPr/>
              <a:lstStyle/>
              <a:p>
                <a:pPr>
                  <a:defRPr sz="1600" b="1"/>
                </a:pPr>
                <a:endParaRPr lang="en-US"/>
              </a:p>
            </c:txPr>
            <c:showLegendKey val="0"/>
            <c:showVal val="1"/>
            <c:showCatName val="0"/>
            <c:showSerName val="0"/>
            <c:showPercent val="0"/>
            <c:showBubbleSize val="0"/>
            <c:showLeaderLines val="0"/>
          </c:dLbls>
          <c:cat>
            <c:strRef>
              <c:f>trend!$A$5:$A$9</c:f>
              <c:strCache>
                <c:ptCount val="5"/>
                <c:pt idx="0">
                  <c:v>Baseline (2008)</c:v>
                </c:pt>
                <c:pt idx="1">
                  <c:v>2011</c:v>
                </c:pt>
                <c:pt idx="2">
                  <c:v>2012</c:v>
                </c:pt>
                <c:pt idx="3">
                  <c:v>2013</c:v>
                </c:pt>
                <c:pt idx="4">
                  <c:v>Target (2015)</c:v>
                </c:pt>
              </c:strCache>
            </c:strRef>
          </c:cat>
          <c:val>
            <c:numRef>
              <c:f>trend!$B$5:$B$9</c:f>
              <c:numCache>
                <c:formatCode>0%</c:formatCode>
                <c:ptCount val="5"/>
                <c:pt idx="0">
                  <c:v>0.14000000000000001</c:v>
                </c:pt>
                <c:pt idx="1">
                  <c:v>0.45070769445008274</c:v>
                </c:pt>
                <c:pt idx="2">
                  <c:v>0.42340345648638877</c:v>
                </c:pt>
                <c:pt idx="3">
                  <c:v>0.35165928935887319</c:v>
                </c:pt>
                <c:pt idx="4">
                  <c:v>0.8</c:v>
                </c:pt>
              </c:numCache>
            </c:numRef>
          </c:val>
        </c:ser>
        <c:dLbls>
          <c:showLegendKey val="0"/>
          <c:showVal val="0"/>
          <c:showCatName val="0"/>
          <c:showSerName val="0"/>
          <c:showPercent val="0"/>
          <c:showBubbleSize val="0"/>
        </c:dLbls>
        <c:gapWidth val="150"/>
        <c:axId val="205444992"/>
        <c:axId val="205446528"/>
      </c:barChart>
      <c:catAx>
        <c:axId val="205444992"/>
        <c:scaling>
          <c:orientation val="minMax"/>
        </c:scaling>
        <c:delete val="0"/>
        <c:axPos val="b"/>
        <c:majorTickMark val="out"/>
        <c:minorTickMark val="none"/>
        <c:tickLblPos val="nextTo"/>
        <c:txPr>
          <a:bodyPr/>
          <a:lstStyle/>
          <a:p>
            <a:pPr>
              <a:defRPr sz="1600"/>
            </a:pPr>
            <a:endParaRPr lang="en-US"/>
          </a:p>
        </c:txPr>
        <c:crossAx val="205446528"/>
        <c:crosses val="autoZero"/>
        <c:auto val="1"/>
        <c:lblAlgn val="ctr"/>
        <c:lblOffset val="100"/>
        <c:noMultiLvlLbl val="0"/>
      </c:catAx>
      <c:valAx>
        <c:axId val="205446528"/>
        <c:scaling>
          <c:orientation val="minMax"/>
        </c:scaling>
        <c:delete val="0"/>
        <c:axPos val="l"/>
        <c:majorGridlines>
          <c:spPr>
            <a:ln>
              <a:noFill/>
            </a:ln>
          </c:spPr>
        </c:majorGridlines>
        <c:numFmt formatCode="0%" sourceLinked="1"/>
        <c:majorTickMark val="out"/>
        <c:minorTickMark val="none"/>
        <c:tickLblPos val="nextTo"/>
        <c:txPr>
          <a:bodyPr/>
          <a:lstStyle/>
          <a:p>
            <a:pPr>
              <a:defRPr sz="1800"/>
            </a:pPr>
            <a:endParaRPr lang="en-US"/>
          </a:p>
        </c:txPr>
        <c:crossAx val="205444992"/>
        <c:crosses val="autoZero"/>
        <c:crossBetween val="between"/>
      </c:valAx>
    </c:plotArea>
    <c:plotVisOnly val="1"/>
    <c:dispBlanksAs val="gap"/>
    <c:showDLblsOverMax val="0"/>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trend!$B$3</c:f>
              <c:strCache>
                <c:ptCount val="1"/>
                <c:pt idx="0">
                  <c:v>%</c:v>
                </c:pt>
              </c:strCache>
            </c:strRef>
          </c:tx>
          <c:invertIfNegative val="0"/>
          <c:dPt>
            <c:idx val="4"/>
            <c:invertIfNegative val="0"/>
            <c:bubble3D val="0"/>
            <c:spPr>
              <a:solidFill>
                <a:srgbClr val="FF0000"/>
              </a:solidFill>
            </c:spPr>
          </c:dPt>
          <c:dLbls>
            <c:txPr>
              <a:bodyPr/>
              <a:lstStyle/>
              <a:p>
                <a:pPr>
                  <a:defRPr sz="1600" b="1"/>
                </a:pPr>
                <a:endParaRPr lang="en-US"/>
              </a:p>
            </c:txPr>
            <c:showLegendKey val="0"/>
            <c:showVal val="1"/>
            <c:showCatName val="0"/>
            <c:showSerName val="0"/>
            <c:showPercent val="0"/>
            <c:showBubbleSize val="0"/>
            <c:showLeaderLines val="0"/>
          </c:dLbls>
          <c:cat>
            <c:strRef>
              <c:f>trend!$A$4:$A$8</c:f>
              <c:strCache>
                <c:ptCount val="5"/>
                <c:pt idx="0">
                  <c:v>Baseline (TDHS 2004/05)</c:v>
                </c:pt>
                <c:pt idx="1">
                  <c:v>2011</c:v>
                </c:pt>
                <c:pt idx="2">
                  <c:v>2012</c:v>
                </c:pt>
                <c:pt idx="3">
                  <c:v>2013</c:v>
                </c:pt>
                <c:pt idx="4">
                  <c:v>Target (2015)</c:v>
                </c:pt>
              </c:strCache>
            </c:strRef>
          </c:cat>
          <c:val>
            <c:numRef>
              <c:f>trend!$B$4:$B$8</c:f>
              <c:numCache>
                <c:formatCode>0%</c:formatCode>
                <c:ptCount val="5"/>
                <c:pt idx="0">
                  <c:v>0.47</c:v>
                </c:pt>
                <c:pt idx="1">
                  <c:v>0.61622951553934235</c:v>
                </c:pt>
                <c:pt idx="2">
                  <c:v>0.6301845711097267</c:v>
                </c:pt>
                <c:pt idx="3">
                  <c:v>0.6075612402449595</c:v>
                </c:pt>
                <c:pt idx="4">
                  <c:v>0.8</c:v>
                </c:pt>
              </c:numCache>
            </c:numRef>
          </c:val>
        </c:ser>
        <c:dLbls>
          <c:showLegendKey val="0"/>
          <c:showVal val="0"/>
          <c:showCatName val="0"/>
          <c:showSerName val="0"/>
          <c:showPercent val="0"/>
          <c:showBubbleSize val="0"/>
        </c:dLbls>
        <c:gapWidth val="150"/>
        <c:axId val="205489280"/>
        <c:axId val="205490816"/>
      </c:barChart>
      <c:catAx>
        <c:axId val="205489280"/>
        <c:scaling>
          <c:orientation val="minMax"/>
        </c:scaling>
        <c:delete val="0"/>
        <c:axPos val="b"/>
        <c:majorTickMark val="out"/>
        <c:minorTickMark val="none"/>
        <c:tickLblPos val="nextTo"/>
        <c:txPr>
          <a:bodyPr/>
          <a:lstStyle/>
          <a:p>
            <a:pPr>
              <a:defRPr sz="1600"/>
            </a:pPr>
            <a:endParaRPr lang="en-US"/>
          </a:p>
        </c:txPr>
        <c:crossAx val="205490816"/>
        <c:crosses val="autoZero"/>
        <c:auto val="1"/>
        <c:lblAlgn val="ctr"/>
        <c:lblOffset val="100"/>
        <c:noMultiLvlLbl val="0"/>
      </c:catAx>
      <c:valAx>
        <c:axId val="205490816"/>
        <c:scaling>
          <c:orientation val="minMax"/>
        </c:scaling>
        <c:delete val="0"/>
        <c:axPos val="l"/>
        <c:majorGridlines>
          <c:spPr>
            <a:ln>
              <a:noFill/>
            </a:ln>
          </c:spPr>
        </c:majorGridlines>
        <c:numFmt formatCode="0%" sourceLinked="1"/>
        <c:majorTickMark val="out"/>
        <c:minorTickMark val="none"/>
        <c:tickLblPos val="nextTo"/>
        <c:txPr>
          <a:bodyPr/>
          <a:lstStyle/>
          <a:p>
            <a:pPr>
              <a:defRPr sz="1600" b="0"/>
            </a:pPr>
            <a:endParaRPr lang="en-US"/>
          </a:p>
        </c:txPr>
        <c:crossAx val="205489280"/>
        <c:crosses val="autoZero"/>
        <c:crossBetween val="between"/>
      </c:valAx>
    </c:plotArea>
    <c:plotVisOnly val="1"/>
    <c:dispBlanksAs val="gap"/>
    <c:showDLblsOverMax val="0"/>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trend!$B$3</c:f>
              <c:strCache>
                <c:ptCount val="1"/>
                <c:pt idx="0">
                  <c:v>Coverage</c:v>
                </c:pt>
              </c:strCache>
            </c:strRef>
          </c:tx>
          <c:spPr>
            <a:solidFill>
              <a:srgbClr val="6699FF"/>
            </a:solidFill>
          </c:spPr>
          <c:invertIfNegative val="0"/>
          <c:dPt>
            <c:idx val="4"/>
            <c:invertIfNegative val="0"/>
            <c:bubble3D val="0"/>
            <c:spPr>
              <a:solidFill>
                <a:srgbClr val="FF0000"/>
              </a:solidFill>
            </c:spPr>
          </c:dPt>
          <c:dLbls>
            <c:txPr>
              <a:bodyPr/>
              <a:lstStyle/>
              <a:p>
                <a:pPr>
                  <a:defRPr lang="en-GB" sz="1600" b="1"/>
                </a:pPr>
                <a:endParaRPr lang="en-US"/>
              </a:p>
            </c:txPr>
            <c:showLegendKey val="0"/>
            <c:showVal val="1"/>
            <c:showCatName val="0"/>
            <c:showSerName val="0"/>
            <c:showPercent val="0"/>
            <c:showBubbleSize val="0"/>
            <c:showLeaderLines val="0"/>
          </c:dLbls>
          <c:cat>
            <c:strRef>
              <c:f>trend!$A$4:$A$8</c:f>
              <c:strCache>
                <c:ptCount val="5"/>
                <c:pt idx="0">
                  <c:v>Baseline (TDHS 2004/05)</c:v>
                </c:pt>
                <c:pt idx="1">
                  <c:v>2011</c:v>
                </c:pt>
                <c:pt idx="2">
                  <c:v>2012</c:v>
                </c:pt>
                <c:pt idx="3">
                  <c:v>2013</c:v>
                </c:pt>
                <c:pt idx="4">
                  <c:v>Target (2015)</c:v>
                </c:pt>
              </c:strCache>
            </c:strRef>
          </c:cat>
          <c:val>
            <c:numRef>
              <c:f>trend!$B$4:$B$8</c:f>
              <c:numCache>
                <c:formatCode>0%</c:formatCode>
                <c:ptCount val="5"/>
                <c:pt idx="0">
                  <c:v>0.2</c:v>
                </c:pt>
                <c:pt idx="1">
                  <c:v>0.44080912552756685</c:v>
                </c:pt>
                <c:pt idx="2">
                  <c:v>0.42435815663224136</c:v>
                </c:pt>
                <c:pt idx="3">
                  <c:v>0.43186078349218227</c:v>
                </c:pt>
                <c:pt idx="4">
                  <c:v>0.6000000000000002</c:v>
                </c:pt>
              </c:numCache>
            </c:numRef>
          </c:val>
        </c:ser>
        <c:dLbls>
          <c:showLegendKey val="0"/>
          <c:showVal val="0"/>
          <c:showCatName val="0"/>
          <c:showSerName val="0"/>
          <c:showPercent val="0"/>
          <c:showBubbleSize val="0"/>
        </c:dLbls>
        <c:gapWidth val="150"/>
        <c:axId val="212650624"/>
        <c:axId val="212652416"/>
      </c:barChart>
      <c:catAx>
        <c:axId val="212650624"/>
        <c:scaling>
          <c:orientation val="minMax"/>
        </c:scaling>
        <c:delete val="0"/>
        <c:axPos val="b"/>
        <c:majorTickMark val="out"/>
        <c:minorTickMark val="none"/>
        <c:tickLblPos val="nextTo"/>
        <c:txPr>
          <a:bodyPr/>
          <a:lstStyle/>
          <a:p>
            <a:pPr>
              <a:defRPr lang="en-GB" sz="1600" b="0"/>
            </a:pPr>
            <a:endParaRPr lang="en-US"/>
          </a:p>
        </c:txPr>
        <c:crossAx val="212652416"/>
        <c:crosses val="autoZero"/>
        <c:auto val="1"/>
        <c:lblAlgn val="ctr"/>
        <c:lblOffset val="100"/>
        <c:noMultiLvlLbl val="0"/>
      </c:catAx>
      <c:valAx>
        <c:axId val="212652416"/>
        <c:scaling>
          <c:orientation val="minMax"/>
        </c:scaling>
        <c:delete val="0"/>
        <c:axPos val="l"/>
        <c:numFmt formatCode="0%" sourceLinked="1"/>
        <c:majorTickMark val="out"/>
        <c:minorTickMark val="none"/>
        <c:tickLblPos val="nextTo"/>
        <c:txPr>
          <a:bodyPr/>
          <a:lstStyle/>
          <a:p>
            <a:pPr>
              <a:defRPr lang="en-GB" sz="1600" b="0"/>
            </a:pPr>
            <a:endParaRPr lang="en-US"/>
          </a:p>
        </c:txPr>
        <c:crossAx val="212650624"/>
        <c:crosses val="autoZero"/>
        <c:crossBetween val="between"/>
      </c:valAx>
    </c:plotArea>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Sheet1!$B$11</c:f>
              <c:strCache>
                <c:ptCount val="1"/>
                <c:pt idx="0">
                  <c:v>15+</c:v>
                </c:pt>
              </c:strCache>
            </c:strRef>
          </c:tx>
          <c:invertIfNegative val="0"/>
          <c:dLbls>
            <c:numFmt formatCode="0%" sourceLinked="0"/>
            <c:txPr>
              <a:bodyPr/>
              <a:lstStyle/>
              <a:p>
                <a:pPr>
                  <a:defRPr lang="en-GB" sz="1600" b="1"/>
                </a:pPr>
                <a:endParaRPr lang="en-US"/>
              </a:p>
            </c:txPr>
            <c:showLegendKey val="0"/>
            <c:showVal val="1"/>
            <c:showCatName val="0"/>
            <c:showSerName val="0"/>
            <c:showPercent val="0"/>
            <c:showBubbleSize val="0"/>
            <c:showLeaderLines val="0"/>
          </c:dLbls>
          <c:cat>
            <c:numRef>
              <c:f>Sheet1!$A$12:$A$14</c:f>
              <c:numCache>
                <c:formatCode>General</c:formatCode>
                <c:ptCount val="3"/>
                <c:pt idx="0">
                  <c:v>2011</c:v>
                </c:pt>
                <c:pt idx="1">
                  <c:v>2012</c:v>
                </c:pt>
                <c:pt idx="2">
                  <c:v>2013</c:v>
                </c:pt>
              </c:numCache>
            </c:numRef>
          </c:cat>
          <c:val>
            <c:numRef>
              <c:f>Sheet1!$B$12:$B$14</c:f>
              <c:numCache>
                <c:formatCode>General</c:formatCode>
                <c:ptCount val="3"/>
                <c:pt idx="0">
                  <c:v>0.7200000000000002</c:v>
                </c:pt>
                <c:pt idx="1">
                  <c:v>0.63000000000000023</c:v>
                </c:pt>
                <c:pt idx="2">
                  <c:v>0.67000000000000026</c:v>
                </c:pt>
              </c:numCache>
            </c:numRef>
          </c:val>
        </c:ser>
        <c:ser>
          <c:idx val="1"/>
          <c:order val="1"/>
          <c:tx>
            <c:strRef>
              <c:f>Sheet1!$C$11</c:f>
              <c:strCache>
                <c:ptCount val="1"/>
                <c:pt idx="0">
                  <c:v>&lt;15</c:v>
                </c:pt>
              </c:strCache>
            </c:strRef>
          </c:tx>
          <c:invertIfNegative val="0"/>
          <c:dLbls>
            <c:numFmt formatCode="0%" sourceLinked="0"/>
            <c:txPr>
              <a:bodyPr/>
              <a:lstStyle/>
              <a:p>
                <a:pPr>
                  <a:defRPr lang="en-GB" sz="1600" b="1"/>
                </a:pPr>
                <a:endParaRPr lang="en-US"/>
              </a:p>
            </c:txPr>
            <c:showLegendKey val="0"/>
            <c:showVal val="1"/>
            <c:showCatName val="0"/>
            <c:showSerName val="0"/>
            <c:showPercent val="0"/>
            <c:showBubbleSize val="0"/>
            <c:showLeaderLines val="0"/>
          </c:dLbls>
          <c:cat>
            <c:numRef>
              <c:f>Sheet1!$A$12:$A$14</c:f>
              <c:numCache>
                <c:formatCode>General</c:formatCode>
                <c:ptCount val="3"/>
                <c:pt idx="0">
                  <c:v>2011</c:v>
                </c:pt>
                <c:pt idx="1">
                  <c:v>2012</c:v>
                </c:pt>
                <c:pt idx="2">
                  <c:v>2013</c:v>
                </c:pt>
              </c:numCache>
            </c:numRef>
          </c:cat>
          <c:val>
            <c:numRef>
              <c:f>Sheet1!$C$12:$C$14</c:f>
              <c:numCache>
                <c:formatCode>General</c:formatCode>
                <c:ptCount val="3"/>
                <c:pt idx="0">
                  <c:v>0.13</c:v>
                </c:pt>
                <c:pt idx="1">
                  <c:v>0.23</c:v>
                </c:pt>
                <c:pt idx="2">
                  <c:v>0.29000000000000009</c:v>
                </c:pt>
              </c:numCache>
            </c:numRef>
          </c:val>
        </c:ser>
        <c:dLbls>
          <c:showLegendKey val="0"/>
          <c:showVal val="0"/>
          <c:showCatName val="0"/>
          <c:showSerName val="0"/>
          <c:showPercent val="0"/>
          <c:showBubbleSize val="0"/>
        </c:dLbls>
        <c:gapWidth val="150"/>
        <c:axId val="219640192"/>
        <c:axId val="219641728"/>
      </c:barChart>
      <c:catAx>
        <c:axId val="219640192"/>
        <c:scaling>
          <c:orientation val="minMax"/>
        </c:scaling>
        <c:delete val="0"/>
        <c:axPos val="b"/>
        <c:numFmt formatCode="General" sourceLinked="1"/>
        <c:majorTickMark val="out"/>
        <c:minorTickMark val="none"/>
        <c:tickLblPos val="nextTo"/>
        <c:txPr>
          <a:bodyPr/>
          <a:lstStyle/>
          <a:p>
            <a:pPr>
              <a:defRPr lang="en-GB" sz="1600"/>
            </a:pPr>
            <a:endParaRPr lang="en-US"/>
          </a:p>
        </c:txPr>
        <c:crossAx val="219641728"/>
        <c:crosses val="autoZero"/>
        <c:auto val="1"/>
        <c:lblAlgn val="ctr"/>
        <c:lblOffset val="100"/>
        <c:noMultiLvlLbl val="0"/>
      </c:catAx>
      <c:valAx>
        <c:axId val="219641728"/>
        <c:scaling>
          <c:orientation val="minMax"/>
        </c:scaling>
        <c:delete val="0"/>
        <c:axPos val="l"/>
        <c:majorGridlines/>
        <c:numFmt formatCode="0%" sourceLinked="0"/>
        <c:majorTickMark val="out"/>
        <c:minorTickMark val="none"/>
        <c:tickLblPos val="nextTo"/>
        <c:txPr>
          <a:bodyPr/>
          <a:lstStyle/>
          <a:p>
            <a:pPr>
              <a:defRPr lang="en-GB" sz="1600"/>
            </a:pPr>
            <a:endParaRPr lang="en-US"/>
          </a:p>
        </c:txPr>
        <c:crossAx val="219640192"/>
        <c:crosses val="autoZero"/>
        <c:crossBetween val="between"/>
      </c:valAx>
    </c:plotArea>
    <c:legend>
      <c:legendPos val="b"/>
      <c:layout/>
      <c:overlay val="0"/>
      <c:txPr>
        <a:bodyPr/>
        <a:lstStyle/>
        <a:p>
          <a:pPr>
            <a:defRPr lang="en-GB" sz="1600"/>
          </a:pPr>
          <a:endParaRPr lang="en-US"/>
        </a:p>
      </c:txPr>
    </c:legend>
    <c:plotVisOnly val="1"/>
    <c:dispBlanksAs val="gap"/>
    <c:showDLblsOverMax val="0"/>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Sheet1!$N$7</c:f>
              <c:strCache>
                <c:ptCount val="1"/>
                <c:pt idx="0">
                  <c:v>HIV Prevalence (%)</c:v>
                </c:pt>
              </c:strCache>
            </c:strRef>
          </c:tx>
          <c:invertIfNegative val="0"/>
          <c:dPt>
            <c:idx val="0"/>
            <c:invertIfNegative val="0"/>
            <c:bubble3D val="0"/>
            <c:spPr>
              <a:solidFill>
                <a:srgbClr val="FF0000"/>
              </a:solidFill>
            </c:spPr>
          </c:dPt>
          <c:dPt>
            <c:idx val="1"/>
            <c:invertIfNegative val="0"/>
            <c:bubble3D val="0"/>
            <c:spPr>
              <a:solidFill>
                <a:srgbClr val="0000FF"/>
              </a:solidFill>
            </c:spPr>
          </c:dPt>
          <c:dPt>
            <c:idx val="2"/>
            <c:invertIfNegative val="0"/>
            <c:bubble3D val="0"/>
            <c:spPr>
              <a:solidFill>
                <a:srgbClr val="339933"/>
              </a:solidFill>
            </c:spPr>
          </c:dPt>
          <c:dLbls>
            <c:spPr>
              <a:solidFill>
                <a:srgbClr val="FFFF00"/>
              </a:solidFill>
            </c:spPr>
            <c:txPr>
              <a:bodyPr/>
              <a:lstStyle/>
              <a:p>
                <a:pPr>
                  <a:defRPr sz="1400" b="1"/>
                </a:pPr>
                <a:endParaRPr lang="en-US"/>
              </a:p>
            </c:txPr>
            <c:showLegendKey val="0"/>
            <c:showVal val="1"/>
            <c:showCatName val="0"/>
            <c:showSerName val="0"/>
            <c:showPercent val="0"/>
            <c:showBubbleSize val="0"/>
            <c:showLeaderLines val="0"/>
          </c:dLbls>
          <c:cat>
            <c:strRef>
              <c:f>Sheet1!$M$8:$M$10</c:f>
              <c:strCache>
                <c:ptCount val="3"/>
                <c:pt idx="0">
                  <c:v>2003/04</c:v>
                </c:pt>
                <c:pt idx="1">
                  <c:v>2007/08</c:v>
                </c:pt>
                <c:pt idx="2">
                  <c:v>2011/12</c:v>
                </c:pt>
              </c:strCache>
            </c:strRef>
          </c:cat>
          <c:val>
            <c:numRef>
              <c:f>Sheet1!$N$8:$N$10</c:f>
              <c:numCache>
                <c:formatCode>General</c:formatCode>
                <c:ptCount val="3"/>
                <c:pt idx="0" formatCode="0.0">
                  <c:v>7</c:v>
                </c:pt>
                <c:pt idx="1">
                  <c:v>5.8</c:v>
                </c:pt>
                <c:pt idx="2">
                  <c:v>5.3</c:v>
                </c:pt>
              </c:numCache>
            </c:numRef>
          </c:val>
        </c:ser>
        <c:dLbls>
          <c:showLegendKey val="0"/>
          <c:showVal val="0"/>
          <c:showCatName val="0"/>
          <c:showSerName val="0"/>
          <c:showPercent val="0"/>
          <c:showBubbleSize val="0"/>
        </c:dLbls>
        <c:gapWidth val="150"/>
        <c:axId val="120016256"/>
        <c:axId val="120047104"/>
      </c:barChart>
      <c:catAx>
        <c:axId val="120016256"/>
        <c:scaling>
          <c:orientation val="minMax"/>
        </c:scaling>
        <c:delete val="0"/>
        <c:axPos val="b"/>
        <c:title>
          <c:tx>
            <c:rich>
              <a:bodyPr/>
              <a:lstStyle/>
              <a:p>
                <a:pPr>
                  <a:defRPr sz="1400" b="1"/>
                </a:pPr>
                <a:r>
                  <a:rPr lang="en-US" sz="1400" b="1"/>
                  <a:t>Survey</a:t>
                </a:r>
                <a:r>
                  <a:rPr lang="en-US" sz="1400" b="1" baseline="0"/>
                  <a:t> Year</a:t>
                </a:r>
                <a:endParaRPr lang="en-US" sz="1400" b="1"/>
              </a:p>
            </c:rich>
          </c:tx>
          <c:overlay val="0"/>
        </c:title>
        <c:majorTickMark val="none"/>
        <c:minorTickMark val="none"/>
        <c:tickLblPos val="nextTo"/>
        <c:txPr>
          <a:bodyPr/>
          <a:lstStyle/>
          <a:p>
            <a:pPr>
              <a:defRPr sz="1400" b="1"/>
            </a:pPr>
            <a:endParaRPr lang="en-US"/>
          </a:p>
        </c:txPr>
        <c:crossAx val="120047104"/>
        <c:crosses val="autoZero"/>
        <c:auto val="1"/>
        <c:lblAlgn val="ctr"/>
        <c:lblOffset val="100"/>
        <c:noMultiLvlLbl val="0"/>
      </c:catAx>
      <c:valAx>
        <c:axId val="120047104"/>
        <c:scaling>
          <c:orientation val="minMax"/>
        </c:scaling>
        <c:delete val="0"/>
        <c:axPos val="l"/>
        <c:title>
          <c:tx>
            <c:rich>
              <a:bodyPr/>
              <a:lstStyle/>
              <a:p>
                <a:pPr>
                  <a:defRPr sz="1200"/>
                </a:pPr>
                <a:r>
                  <a:rPr lang="en-US" sz="1200"/>
                  <a:t>HIV Prevalence (%)</a:t>
                </a:r>
              </a:p>
            </c:rich>
          </c:tx>
          <c:overlay val="0"/>
        </c:title>
        <c:numFmt formatCode="0.0" sourceLinked="1"/>
        <c:majorTickMark val="out"/>
        <c:minorTickMark val="none"/>
        <c:tickLblPos val="nextTo"/>
        <c:txPr>
          <a:bodyPr/>
          <a:lstStyle/>
          <a:p>
            <a:pPr>
              <a:defRPr sz="1200" b="1"/>
            </a:pPr>
            <a:endParaRPr lang="en-US"/>
          </a:p>
        </c:txPr>
        <c:crossAx val="120016256"/>
        <c:crosses val="autoZero"/>
        <c:crossBetween val="between"/>
      </c:valAx>
    </c:plotArea>
    <c:plotVisOnly val="1"/>
    <c:dispBlanksAs val="gap"/>
    <c:showDLblsOverMax val="0"/>
  </c:chart>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en-US"/>
              <a:t>Per capita budget, TZS</a:t>
            </a:r>
          </a:p>
        </c:rich>
      </c:tx>
      <c:overlay val="0"/>
    </c:title>
    <c:autoTitleDeleted val="0"/>
    <c:plotArea>
      <c:layout/>
      <c:lineChart>
        <c:grouping val="standard"/>
        <c:varyColors val="0"/>
        <c:ser>
          <c:idx val="0"/>
          <c:order val="0"/>
          <c:tx>
            <c:strRef>
              <c:f>Analyses!$B$36</c:f>
              <c:strCache>
                <c:ptCount val="1"/>
                <c:pt idx="0">
                  <c:v>nominal</c:v>
                </c:pt>
              </c:strCache>
            </c:strRef>
          </c:tx>
          <c:dLbls>
            <c:spPr>
              <a:noFill/>
              <a:ln w="25400">
                <a:noFill/>
              </a:ln>
            </c:spPr>
            <c:txPr>
              <a:bodyPr/>
              <a:lstStyle/>
              <a:p>
                <a:pPr>
                  <a:defRPr sz="1600" b="1" i="0" u="none" strike="noStrike" baseline="0">
                    <a:solidFill>
                      <a:srgbClr val="000000"/>
                    </a:solidFill>
                    <a:latin typeface="Calibri"/>
                    <a:ea typeface="Calibri"/>
                    <a:cs typeface="Calibri"/>
                  </a:defRPr>
                </a:pPr>
                <a:endParaRPr lang="en-US"/>
              </a:p>
            </c:txPr>
            <c:dLblPos val="t"/>
            <c:showLegendKey val="0"/>
            <c:showVal val="1"/>
            <c:showCatName val="0"/>
            <c:showSerName val="0"/>
            <c:showPercent val="0"/>
            <c:showBubbleSize val="0"/>
            <c:showLeaderLines val="0"/>
          </c:dLbls>
          <c:cat>
            <c:strRef>
              <c:f>Analyses!$A$37:$A$41</c:f>
              <c:strCache>
                <c:ptCount val="5"/>
                <c:pt idx="0">
                  <c:v>2010/11</c:v>
                </c:pt>
                <c:pt idx="1">
                  <c:v>2011/12</c:v>
                </c:pt>
                <c:pt idx="2">
                  <c:v>2012/13</c:v>
                </c:pt>
                <c:pt idx="3">
                  <c:v>2013/14</c:v>
                </c:pt>
                <c:pt idx="4">
                  <c:v>2014/15</c:v>
                </c:pt>
              </c:strCache>
            </c:strRef>
          </c:cat>
          <c:val>
            <c:numRef>
              <c:f>Analyses!$B$37:$B$41</c:f>
              <c:numCache>
                <c:formatCode>_(* #,##0_);_(* \(#,##0\);_(* "-"??_);_(@_)</c:formatCode>
                <c:ptCount val="5"/>
                <c:pt idx="0">
                  <c:v>29722.490290744499</c:v>
                </c:pt>
                <c:pt idx="1">
                  <c:v>28086.030060408804</c:v>
                </c:pt>
                <c:pt idx="2">
                  <c:v>28737.836877034002</c:v>
                </c:pt>
                <c:pt idx="3">
                  <c:v>32742.706818191211</c:v>
                </c:pt>
                <c:pt idx="4">
                  <c:v>34659.952597036361</c:v>
                </c:pt>
              </c:numCache>
            </c:numRef>
          </c:val>
          <c:smooth val="0"/>
        </c:ser>
        <c:ser>
          <c:idx val="1"/>
          <c:order val="1"/>
          <c:tx>
            <c:strRef>
              <c:f>Analyses!$C$36</c:f>
              <c:strCache>
                <c:ptCount val="1"/>
                <c:pt idx="0">
                  <c:v>real</c:v>
                </c:pt>
              </c:strCache>
            </c:strRef>
          </c:tx>
          <c:dLbls>
            <c:spPr>
              <a:noFill/>
              <a:ln w="25400">
                <a:noFill/>
              </a:ln>
            </c:spPr>
            <c:txPr>
              <a:bodyPr/>
              <a:lstStyle/>
              <a:p>
                <a:pPr>
                  <a:defRPr sz="1600" b="1" i="0" u="none" strike="noStrike" baseline="0">
                    <a:solidFill>
                      <a:srgbClr val="000000"/>
                    </a:solidFill>
                    <a:latin typeface="Calibri"/>
                    <a:ea typeface="Calibri"/>
                    <a:cs typeface="Calibri"/>
                  </a:defRPr>
                </a:pPr>
                <a:endParaRPr lang="en-US"/>
              </a:p>
            </c:txPr>
            <c:dLblPos val="t"/>
            <c:showLegendKey val="0"/>
            <c:showVal val="1"/>
            <c:showCatName val="0"/>
            <c:showSerName val="0"/>
            <c:showPercent val="0"/>
            <c:showBubbleSize val="0"/>
            <c:showLeaderLines val="0"/>
          </c:dLbls>
          <c:cat>
            <c:strRef>
              <c:f>Analyses!$A$37:$A$41</c:f>
              <c:strCache>
                <c:ptCount val="5"/>
                <c:pt idx="0">
                  <c:v>2010/11</c:v>
                </c:pt>
                <c:pt idx="1">
                  <c:v>2011/12</c:v>
                </c:pt>
                <c:pt idx="2">
                  <c:v>2012/13</c:v>
                </c:pt>
                <c:pt idx="3">
                  <c:v>2013/14</c:v>
                </c:pt>
                <c:pt idx="4">
                  <c:v>2014/15</c:v>
                </c:pt>
              </c:strCache>
            </c:strRef>
          </c:cat>
          <c:val>
            <c:numRef>
              <c:f>Analyses!$C$37:$C$41</c:f>
              <c:numCache>
                <c:formatCode>_(* #,##0_);_(* \(#,##0\);_(* "-"??_);_(@_)</c:formatCode>
                <c:ptCount val="5"/>
                <c:pt idx="0">
                  <c:v>14741.173989517043</c:v>
                </c:pt>
                <c:pt idx="1">
                  <c:v>12658.34813786449</c:v>
                </c:pt>
                <c:pt idx="2">
                  <c:v>11638.747607842213</c:v>
                </c:pt>
                <c:pt idx="3">
                  <c:v>12363.319977771442</c:v>
                </c:pt>
                <c:pt idx="4">
                  <c:v>12508.681685291042</c:v>
                </c:pt>
              </c:numCache>
            </c:numRef>
          </c:val>
          <c:smooth val="0"/>
        </c:ser>
        <c:dLbls>
          <c:showLegendKey val="0"/>
          <c:showVal val="0"/>
          <c:showCatName val="0"/>
          <c:showSerName val="0"/>
          <c:showPercent val="0"/>
          <c:showBubbleSize val="0"/>
        </c:dLbls>
        <c:marker val="1"/>
        <c:smooth val="0"/>
        <c:axId val="219769088"/>
        <c:axId val="219783168"/>
      </c:lineChart>
      <c:catAx>
        <c:axId val="219769088"/>
        <c:scaling>
          <c:orientation val="minMax"/>
        </c:scaling>
        <c:delete val="0"/>
        <c:axPos val="b"/>
        <c:numFmt formatCode="General" sourceLinked="1"/>
        <c:majorTickMark val="out"/>
        <c:min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219783168"/>
        <c:crosses val="autoZero"/>
        <c:auto val="1"/>
        <c:lblAlgn val="ctr"/>
        <c:lblOffset val="100"/>
        <c:noMultiLvlLbl val="0"/>
      </c:catAx>
      <c:valAx>
        <c:axId val="219783168"/>
        <c:scaling>
          <c:orientation val="minMax"/>
        </c:scaling>
        <c:delete val="0"/>
        <c:axPos val="l"/>
        <c:majorGridlines/>
        <c:numFmt formatCode="_(* #,##0_);_(* \(#,##0\);_(* &quot;-&quot;??_);_(@_)" sourceLinked="1"/>
        <c:majorTickMark val="out"/>
        <c:min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219769088"/>
        <c:crosses val="autoZero"/>
        <c:crossBetween val="between"/>
      </c:valAx>
    </c:plotArea>
    <c:legend>
      <c:legendPos val="b"/>
      <c:overlay val="0"/>
      <c:txPr>
        <a:bodyPr/>
        <a:lstStyle/>
        <a:p>
          <a:pPr>
            <a:defRPr sz="1470" b="0" i="0" u="none" strike="noStrike" baseline="0">
              <a:solidFill>
                <a:srgbClr val="000000"/>
              </a:solidFill>
              <a:latin typeface="Calibri"/>
              <a:ea typeface="Calibri"/>
              <a:cs typeface="Calibri"/>
            </a:defRPr>
          </a:pPr>
          <a:endParaRPr lang="en-US"/>
        </a:p>
      </c:txPr>
    </c:legend>
    <c:plotVisOnly val="1"/>
    <c:dispBlanksAs val="gap"/>
    <c:showDLblsOverMax val="0"/>
  </c:chart>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7130436820397455E-2"/>
          <c:y val="3.0397149095541462E-2"/>
          <c:w val="0.89013146794150733"/>
          <c:h val="0.71779740489565802"/>
        </c:manualLayout>
      </c:layout>
      <c:barChart>
        <c:barDir val="col"/>
        <c:grouping val="clustered"/>
        <c:varyColors val="0"/>
        <c:ser>
          <c:idx val="0"/>
          <c:order val="0"/>
          <c:tx>
            <c:strRef>
              <c:f>Sheet4!$E$11</c:f>
              <c:strCache>
                <c:ptCount val="1"/>
                <c:pt idx="0">
                  <c:v>Year 2011</c:v>
                </c:pt>
              </c:strCache>
            </c:strRef>
          </c:tx>
          <c:invertIfNegative val="0"/>
          <c:cat>
            <c:strRef>
              <c:f>Sheet4!$D$12:$D$16</c:f>
              <c:strCache>
                <c:ptCount val="5"/>
                <c:pt idx="0">
                  <c:v>Malaria </c:v>
                </c:pt>
                <c:pt idx="1">
                  <c:v>ARI </c:v>
                </c:pt>
                <c:pt idx="2">
                  <c:v>Pneumonia </c:v>
                </c:pt>
                <c:pt idx="3">
                  <c:v>Diarrhoeal Diseases </c:v>
                </c:pt>
                <c:pt idx="4">
                  <c:v>Urinary tract Infection </c:v>
                </c:pt>
              </c:strCache>
            </c:strRef>
          </c:cat>
          <c:val>
            <c:numRef>
              <c:f>Sheet4!$E$12:$E$16</c:f>
              <c:numCache>
                <c:formatCode>General</c:formatCode>
                <c:ptCount val="5"/>
                <c:pt idx="0">
                  <c:v>45</c:v>
                </c:pt>
                <c:pt idx="1">
                  <c:v>19</c:v>
                </c:pt>
                <c:pt idx="2">
                  <c:v>9</c:v>
                </c:pt>
                <c:pt idx="3">
                  <c:v>7</c:v>
                </c:pt>
                <c:pt idx="4">
                  <c:v>0</c:v>
                </c:pt>
              </c:numCache>
            </c:numRef>
          </c:val>
        </c:ser>
        <c:ser>
          <c:idx val="1"/>
          <c:order val="1"/>
          <c:tx>
            <c:strRef>
              <c:f>Sheet4!$F$11</c:f>
              <c:strCache>
                <c:ptCount val="1"/>
                <c:pt idx="0">
                  <c:v>Year 2012</c:v>
                </c:pt>
              </c:strCache>
            </c:strRef>
          </c:tx>
          <c:invertIfNegative val="0"/>
          <c:cat>
            <c:strRef>
              <c:f>Sheet4!$D$12:$D$16</c:f>
              <c:strCache>
                <c:ptCount val="5"/>
                <c:pt idx="0">
                  <c:v>Malaria </c:v>
                </c:pt>
                <c:pt idx="1">
                  <c:v>ARI </c:v>
                </c:pt>
                <c:pt idx="2">
                  <c:v>Pneumonia </c:v>
                </c:pt>
                <c:pt idx="3">
                  <c:v>Diarrhoeal Diseases </c:v>
                </c:pt>
                <c:pt idx="4">
                  <c:v>Urinary tract Infection </c:v>
                </c:pt>
              </c:strCache>
            </c:strRef>
          </c:cat>
          <c:val>
            <c:numRef>
              <c:f>Sheet4!$F$12:$F$16</c:f>
              <c:numCache>
                <c:formatCode>General</c:formatCode>
                <c:ptCount val="5"/>
                <c:pt idx="0">
                  <c:v>35.799999999999997</c:v>
                </c:pt>
                <c:pt idx="1">
                  <c:v>17.899999999999999</c:v>
                </c:pt>
                <c:pt idx="2">
                  <c:v>8.1999999999999993</c:v>
                </c:pt>
                <c:pt idx="3">
                  <c:v>7</c:v>
                </c:pt>
                <c:pt idx="4">
                  <c:v>6.9</c:v>
                </c:pt>
              </c:numCache>
            </c:numRef>
          </c:val>
        </c:ser>
        <c:ser>
          <c:idx val="2"/>
          <c:order val="2"/>
          <c:tx>
            <c:strRef>
              <c:f>Sheet4!$G$11</c:f>
              <c:strCache>
                <c:ptCount val="1"/>
                <c:pt idx="0">
                  <c:v>Year 2013</c:v>
                </c:pt>
              </c:strCache>
            </c:strRef>
          </c:tx>
          <c:invertIfNegative val="0"/>
          <c:cat>
            <c:strRef>
              <c:f>Sheet4!$D$12:$D$16</c:f>
              <c:strCache>
                <c:ptCount val="5"/>
                <c:pt idx="0">
                  <c:v>Malaria </c:v>
                </c:pt>
                <c:pt idx="1">
                  <c:v>ARI </c:v>
                </c:pt>
                <c:pt idx="2">
                  <c:v>Pneumonia </c:v>
                </c:pt>
                <c:pt idx="3">
                  <c:v>Diarrhoeal Diseases </c:v>
                </c:pt>
                <c:pt idx="4">
                  <c:v>Urinary tract Infection </c:v>
                </c:pt>
              </c:strCache>
            </c:strRef>
          </c:cat>
          <c:val>
            <c:numRef>
              <c:f>Sheet4!$G$12:$G$16</c:f>
              <c:numCache>
                <c:formatCode>General</c:formatCode>
                <c:ptCount val="5"/>
                <c:pt idx="0">
                  <c:v>32</c:v>
                </c:pt>
                <c:pt idx="1">
                  <c:v>20</c:v>
                </c:pt>
                <c:pt idx="2">
                  <c:v>9.8000000000000007</c:v>
                </c:pt>
                <c:pt idx="3">
                  <c:v>8.9</c:v>
                </c:pt>
                <c:pt idx="4">
                  <c:v>9</c:v>
                </c:pt>
              </c:numCache>
            </c:numRef>
          </c:val>
        </c:ser>
        <c:dLbls>
          <c:showLegendKey val="0"/>
          <c:showVal val="0"/>
          <c:showCatName val="0"/>
          <c:showSerName val="0"/>
          <c:showPercent val="0"/>
          <c:showBubbleSize val="0"/>
        </c:dLbls>
        <c:gapWidth val="150"/>
        <c:axId val="120105216"/>
        <c:axId val="120115200"/>
      </c:barChart>
      <c:catAx>
        <c:axId val="120105216"/>
        <c:scaling>
          <c:orientation val="minMax"/>
        </c:scaling>
        <c:delete val="0"/>
        <c:axPos val="b"/>
        <c:majorTickMark val="out"/>
        <c:minorTickMark val="none"/>
        <c:tickLblPos val="nextTo"/>
        <c:crossAx val="120115200"/>
        <c:crosses val="autoZero"/>
        <c:auto val="1"/>
        <c:lblAlgn val="ctr"/>
        <c:lblOffset val="100"/>
        <c:noMultiLvlLbl val="0"/>
      </c:catAx>
      <c:valAx>
        <c:axId val="120115200"/>
        <c:scaling>
          <c:orientation val="minMax"/>
        </c:scaling>
        <c:delete val="0"/>
        <c:axPos val="l"/>
        <c:numFmt formatCode="General" sourceLinked="1"/>
        <c:majorTickMark val="out"/>
        <c:minorTickMark val="none"/>
        <c:tickLblPos val="nextTo"/>
        <c:crossAx val="120105216"/>
        <c:crosses val="autoZero"/>
        <c:crossBetween val="between"/>
      </c:valAx>
      <c:spPr>
        <a:noFill/>
        <a:ln w="25400">
          <a:noFill/>
        </a:ln>
      </c:spPr>
    </c:plotArea>
    <c:legend>
      <c:legendPos val="b"/>
      <c:layout>
        <c:manualLayout>
          <c:xMode val="edge"/>
          <c:yMode val="edge"/>
          <c:x val="0.26899549341794521"/>
          <c:y val="0.92167405918466749"/>
          <c:w val="0.61572037870266216"/>
          <c:h val="7.8326136912286293E-2"/>
        </c:manualLayout>
      </c:layout>
      <c:overlay val="0"/>
      <c:txPr>
        <a:bodyPr/>
        <a:lstStyle/>
        <a:p>
          <a:pPr>
            <a:defRPr sz="1100"/>
          </a:pPr>
          <a:endParaRPr lang="en-US"/>
        </a:p>
      </c:txPr>
    </c:legend>
    <c:plotVisOnly val="1"/>
    <c:dispBlanksAs val="gap"/>
    <c:showDLblsOverMax val="0"/>
  </c:chart>
  <c:spPr>
    <a:solidFill>
      <a:schemeClr val="accent1">
        <a:lumMod val="40000"/>
        <a:lumOff val="60000"/>
      </a:schemeClr>
    </a:solidFill>
  </c:spPr>
  <c:txPr>
    <a:bodyPr/>
    <a:lstStyle/>
    <a:p>
      <a:pPr>
        <a:defRPr sz="1000" b="1" baseline="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800" b="1" i="0" u="none" strike="noStrike" baseline="0">
                <a:solidFill>
                  <a:srgbClr val="000000"/>
                </a:solidFill>
                <a:latin typeface="Calibri"/>
                <a:ea typeface="Calibri"/>
                <a:cs typeface="Calibri"/>
              </a:defRPr>
            </a:pPr>
            <a:r>
              <a:rPr lang="en-US"/>
              <a:t>Per capita actual, TZS</a:t>
            </a:r>
          </a:p>
        </c:rich>
      </c:tx>
      <c:overlay val="0"/>
    </c:title>
    <c:autoTitleDeleted val="0"/>
    <c:plotArea>
      <c:layout/>
      <c:lineChart>
        <c:grouping val="standard"/>
        <c:varyColors val="0"/>
        <c:ser>
          <c:idx val="0"/>
          <c:order val="0"/>
          <c:tx>
            <c:strRef>
              <c:f>Analyses!$F$36</c:f>
              <c:strCache>
                <c:ptCount val="1"/>
                <c:pt idx="0">
                  <c:v>nominal</c:v>
                </c:pt>
              </c:strCache>
            </c:strRef>
          </c:tx>
          <c:spPr>
            <a:ln w="44450"/>
          </c:spPr>
          <c:dLbls>
            <c:spPr>
              <a:noFill/>
              <a:ln w="25400">
                <a:noFill/>
              </a:ln>
            </c:spPr>
            <c:txPr>
              <a:bodyPr/>
              <a:lstStyle/>
              <a:p>
                <a:pPr>
                  <a:defRPr sz="1600" b="1" i="0" u="none" strike="noStrike" baseline="0">
                    <a:solidFill>
                      <a:srgbClr val="000000"/>
                    </a:solidFill>
                    <a:latin typeface="Calibri"/>
                    <a:ea typeface="Calibri"/>
                    <a:cs typeface="Calibri"/>
                  </a:defRPr>
                </a:pPr>
                <a:endParaRPr lang="en-US"/>
              </a:p>
            </c:txPr>
            <c:dLblPos val="t"/>
            <c:showLegendKey val="0"/>
            <c:showVal val="1"/>
            <c:showCatName val="0"/>
            <c:showSerName val="0"/>
            <c:showPercent val="0"/>
            <c:showBubbleSize val="0"/>
            <c:showLeaderLines val="0"/>
          </c:dLbls>
          <c:cat>
            <c:strRef>
              <c:f>Analyses!$E$37:$E$40</c:f>
              <c:strCache>
                <c:ptCount val="4"/>
                <c:pt idx="0">
                  <c:v>2010/11</c:v>
                </c:pt>
                <c:pt idx="1">
                  <c:v>2011/12</c:v>
                </c:pt>
                <c:pt idx="2">
                  <c:v>2012/13</c:v>
                </c:pt>
                <c:pt idx="3">
                  <c:v>2013/14</c:v>
                </c:pt>
              </c:strCache>
            </c:strRef>
          </c:cat>
          <c:val>
            <c:numRef>
              <c:f>Analyses!$F$37:$F$40</c:f>
              <c:numCache>
                <c:formatCode>_(* #,##0_);_(* \(#,##0\);_(* "-"??_);_(@_)</c:formatCode>
                <c:ptCount val="4"/>
                <c:pt idx="0">
                  <c:v>22413.681202856507</c:v>
                </c:pt>
                <c:pt idx="1">
                  <c:v>24415.564593457115</c:v>
                </c:pt>
                <c:pt idx="2">
                  <c:v>23660.497657474956</c:v>
                </c:pt>
                <c:pt idx="3">
                  <c:v>28523.024672067142</c:v>
                </c:pt>
              </c:numCache>
            </c:numRef>
          </c:val>
          <c:smooth val="0"/>
        </c:ser>
        <c:ser>
          <c:idx val="1"/>
          <c:order val="1"/>
          <c:tx>
            <c:strRef>
              <c:f>Analyses!$G$36</c:f>
              <c:strCache>
                <c:ptCount val="1"/>
                <c:pt idx="0">
                  <c:v>real</c:v>
                </c:pt>
              </c:strCache>
            </c:strRef>
          </c:tx>
          <c:spPr>
            <a:ln w="44450"/>
          </c:spPr>
          <c:dLbls>
            <c:spPr>
              <a:noFill/>
              <a:ln w="25400">
                <a:noFill/>
              </a:ln>
            </c:spPr>
            <c:txPr>
              <a:bodyPr/>
              <a:lstStyle/>
              <a:p>
                <a:pPr>
                  <a:defRPr sz="1600" b="1" i="0" u="none" strike="noStrike" baseline="0">
                    <a:solidFill>
                      <a:srgbClr val="000000"/>
                    </a:solidFill>
                    <a:latin typeface="Calibri"/>
                    <a:ea typeface="Calibri"/>
                    <a:cs typeface="Calibri"/>
                  </a:defRPr>
                </a:pPr>
                <a:endParaRPr lang="en-US"/>
              </a:p>
            </c:txPr>
            <c:dLblPos val="t"/>
            <c:showLegendKey val="0"/>
            <c:showVal val="1"/>
            <c:showCatName val="0"/>
            <c:showSerName val="0"/>
            <c:showPercent val="0"/>
            <c:showBubbleSize val="0"/>
            <c:showLeaderLines val="0"/>
          </c:dLbls>
          <c:cat>
            <c:strRef>
              <c:f>Analyses!$E$37:$E$40</c:f>
              <c:strCache>
                <c:ptCount val="4"/>
                <c:pt idx="0">
                  <c:v>2010/11</c:v>
                </c:pt>
                <c:pt idx="1">
                  <c:v>2011/12</c:v>
                </c:pt>
                <c:pt idx="2">
                  <c:v>2012/13</c:v>
                </c:pt>
                <c:pt idx="3">
                  <c:v>2013/14</c:v>
                </c:pt>
              </c:strCache>
            </c:strRef>
          </c:cat>
          <c:val>
            <c:numRef>
              <c:f>Analyses!$G$37:$G$40</c:f>
              <c:numCache>
                <c:formatCode>_(* #,##0_);_(* \(#,##0\);_(* "-"??_);_(@_)</c:formatCode>
                <c:ptCount val="4"/>
                <c:pt idx="0">
                  <c:v>11116.295139635802</c:v>
                </c:pt>
                <c:pt idx="1">
                  <c:v>11004.072698838361</c:v>
                </c:pt>
                <c:pt idx="2">
                  <c:v>9582.4387092740162</c:v>
                </c:pt>
                <c:pt idx="3">
                  <c:v>10770.010027354119</c:v>
                </c:pt>
              </c:numCache>
            </c:numRef>
          </c:val>
          <c:smooth val="0"/>
        </c:ser>
        <c:dLbls>
          <c:showLegendKey val="0"/>
          <c:showVal val="0"/>
          <c:showCatName val="0"/>
          <c:showSerName val="0"/>
          <c:showPercent val="0"/>
          <c:showBubbleSize val="0"/>
        </c:dLbls>
        <c:marker val="1"/>
        <c:smooth val="0"/>
        <c:axId val="227505664"/>
        <c:axId val="227507200"/>
      </c:lineChart>
      <c:catAx>
        <c:axId val="227505664"/>
        <c:scaling>
          <c:orientation val="minMax"/>
        </c:scaling>
        <c:delete val="0"/>
        <c:axPos val="b"/>
        <c:numFmt formatCode="General" sourceLinked="1"/>
        <c:majorTickMark val="out"/>
        <c:min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227507200"/>
        <c:crosses val="autoZero"/>
        <c:auto val="1"/>
        <c:lblAlgn val="ctr"/>
        <c:lblOffset val="100"/>
        <c:noMultiLvlLbl val="0"/>
      </c:catAx>
      <c:valAx>
        <c:axId val="227507200"/>
        <c:scaling>
          <c:orientation val="minMax"/>
        </c:scaling>
        <c:delete val="0"/>
        <c:axPos val="l"/>
        <c:majorGridlines/>
        <c:numFmt formatCode="_(* #,##0_);_(* \(#,##0\);_(* &quot;-&quot;??_);_(@_)" sourceLinked="1"/>
        <c:majorTickMark val="out"/>
        <c:min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227505664"/>
        <c:crosses val="autoZero"/>
        <c:crossBetween val="between"/>
      </c:valAx>
    </c:plotArea>
    <c:legend>
      <c:legendPos val="b"/>
      <c:overlay val="0"/>
      <c:txPr>
        <a:bodyPr/>
        <a:lstStyle/>
        <a:p>
          <a:pPr>
            <a:defRPr sz="1470" b="0" i="0" u="none" strike="noStrike" baseline="0">
              <a:solidFill>
                <a:srgbClr val="000000"/>
              </a:solidFill>
              <a:latin typeface="Calibri"/>
              <a:ea typeface="Calibri"/>
              <a:cs typeface="Calibri"/>
            </a:defRPr>
          </a:pPr>
          <a:endParaRPr lang="en-US"/>
        </a:p>
      </c:txPr>
    </c:legend>
    <c:plotVisOnly val="1"/>
    <c:dispBlanksAs val="gap"/>
    <c:showDLblsOverMax val="0"/>
  </c:chart>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rgbClr val="6699FF"/>
            </a:solidFill>
          </c:spPr>
          <c:invertIfNegative val="0"/>
          <c:dLbls>
            <c:numFmt formatCode="0.0%" sourceLinked="0"/>
            <c:txPr>
              <a:bodyPr/>
              <a:lstStyle/>
              <a:p>
                <a:pPr>
                  <a:defRPr lang="en-GB" sz="1600" b="1"/>
                </a:pPr>
                <a:endParaRPr lang="en-US"/>
              </a:p>
            </c:txPr>
            <c:showLegendKey val="0"/>
            <c:showVal val="1"/>
            <c:showCatName val="0"/>
            <c:showSerName val="0"/>
            <c:showPercent val="0"/>
            <c:showBubbleSize val="0"/>
            <c:showLeaderLines val="0"/>
          </c:dLbls>
          <c:cat>
            <c:strRef>
              <c:f>Sheet7!$E$8:$E$17</c:f>
              <c:strCache>
                <c:ptCount val="10"/>
                <c:pt idx="0">
                  <c:v>Albendazole</c:v>
                </c:pt>
                <c:pt idx="1">
                  <c:v>Amoxycillin</c:v>
                </c:pt>
                <c:pt idx="2">
                  <c:v>Artemether/Lumerfantrine oral</c:v>
                </c:pt>
                <c:pt idx="3">
                  <c:v>Depo-provera</c:v>
                </c:pt>
                <c:pt idx="4">
                  <c:v>Disposable syringe</c:v>
                </c:pt>
                <c:pt idx="5">
                  <c:v>Ergometrine</c:v>
                </c:pt>
                <c:pt idx="6">
                  <c:v>MRDT</c:v>
                </c:pt>
                <c:pt idx="7">
                  <c:v>Normal saline</c:v>
                </c:pt>
                <c:pt idx="8">
                  <c:v>Oral rehydration</c:v>
                </c:pt>
                <c:pt idx="9">
                  <c:v>Pentavalent vaccine</c:v>
                </c:pt>
              </c:strCache>
            </c:strRef>
          </c:cat>
          <c:val>
            <c:numRef>
              <c:f>Sheet7!$F$8:$F$17</c:f>
              <c:numCache>
                <c:formatCode>General</c:formatCode>
                <c:ptCount val="10"/>
                <c:pt idx="0">
                  <c:v>0.83100000000000018</c:v>
                </c:pt>
                <c:pt idx="1">
                  <c:v>0.80400000000000005</c:v>
                </c:pt>
                <c:pt idx="2">
                  <c:v>0.84400000000000019</c:v>
                </c:pt>
                <c:pt idx="3">
                  <c:v>0.82600000000000018</c:v>
                </c:pt>
                <c:pt idx="4">
                  <c:v>0.77700000000000025</c:v>
                </c:pt>
                <c:pt idx="5">
                  <c:v>0.80700000000000005</c:v>
                </c:pt>
                <c:pt idx="6">
                  <c:v>0.75300000000000022</c:v>
                </c:pt>
                <c:pt idx="7">
                  <c:v>0.82700000000000018</c:v>
                </c:pt>
                <c:pt idx="8">
                  <c:v>0.76500000000000024</c:v>
                </c:pt>
                <c:pt idx="9">
                  <c:v>0.88400000000000001</c:v>
                </c:pt>
              </c:numCache>
            </c:numRef>
          </c:val>
        </c:ser>
        <c:dLbls>
          <c:showLegendKey val="0"/>
          <c:showVal val="0"/>
          <c:showCatName val="0"/>
          <c:showSerName val="0"/>
          <c:showPercent val="0"/>
          <c:showBubbleSize val="0"/>
        </c:dLbls>
        <c:gapWidth val="15"/>
        <c:axId val="234968960"/>
        <c:axId val="234970496"/>
      </c:barChart>
      <c:catAx>
        <c:axId val="234968960"/>
        <c:scaling>
          <c:orientation val="minMax"/>
        </c:scaling>
        <c:delete val="0"/>
        <c:axPos val="b"/>
        <c:majorTickMark val="out"/>
        <c:minorTickMark val="none"/>
        <c:tickLblPos val="nextTo"/>
        <c:txPr>
          <a:bodyPr/>
          <a:lstStyle/>
          <a:p>
            <a:pPr>
              <a:defRPr lang="en-GB" sz="1600"/>
            </a:pPr>
            <a:endParaRPr lang="en-US"/>
          </a:p>
        </c:txPr>
        <c:crossAx val="234970496"/>
        <c:crosses val="autoZero"/>
        <c:auto val="1"/>
        <c:lblAlgn val="ctr"/>
        <c:lblOffset val="100"/>
        <c:noMultiLvlLbl val="0"/>
      </c:catAx>
      <c:valAx>
        <c:axId val="234970496"/>
        <c:scaling>
          <c:orientation val="minMax"/>
        </c:scaling>
        <c:delete val="0"/>
        <c:axPos val="l"/>
        <c:numFmt formatCode="General" sourceLinked="1"/>
        <c:majorTickMark val="out"/>
        <c:minorTickMark val="none"/>
        <c:tickLblPos val="nextTo"/>
        <c:txPr>
          <a:bodyPr/>
          <a:lstStyle/>
          <a:p>
            <a:pPr>
              <a:defRPr lang="en-GB" sz="1600"/>
            </a:pPr>
            <a:endParaRPr lang="en-US"/>
          </a:p>
        </c:txPr>
        <c:crossAx val="234968960"/>
        <c:crosses val="autoZero"/>
        <c:crossBetween val="between"/>
      </c:valAx>
    </c:plotArea>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8696705582088693E-2"/>
          <c:y val="0.11446156730408699"/>
          <c:w val="0.90214490529680824"/>
          <c:h val="0.64308736407949008"/>
        </c:manualLayout>
      </c:layout>
      <c:barChart>
        <c:barDir val="col"/>
        <c:grouping val="clustered"/>
        <c:varyColors val="0"/>
        <c:ser>
          <c:idx val="0"/>
          <c:order val="0"/>
          <c:tx>
            <c:strRef>
              <c:f>Sheet6!$D$3</c:f>
              <c:strCache>
                <c:ptCount val="1"/>
                <c:pt idx="0">
                  <c:v>Year 2011</c:v>
                </c:pt>
              </c:strCache>
            </c:strRef>
          </c:tx>
          <c:invertIfNegative val="0"/>
          <c:cat>
            <c:strRef>
              <c:f>Sheet6!$C$4:$C$8</c:f>
              <c:strCache>
                <c:ptCount val="5"/>
                <c:pt idx="0">
                  <c:v>Malaria</c:v>
                </c:pt>
                <c:pt idx="1">
                  <c:v>ARI</c:v>
                </c:pt>
                <c:pt idx="2">
                  <c:v>Diarrheal Diseases</c:v>
                </c:pt>
                <c:pt idx="3">
                  <c:v>Pneumonia</c:v>
                </c:pt>
                <c:pt idx="4">
                  <c:v>Intestinal worms</c:v>
                </c:pt>
              </c:strCache>
            </c:strRef>
          </c:cat>
          <c:val>
            <c:numRef>
              <c:f>Sheet6!$D$4:$D$8</c:f>
              <c:numCache>
                <c:formatCode>General</c:formatCode>
                <c:ptCount val="5"/>
                <c:pt idx="0">
                  <c:v>28.3</c:v>
                </c:pt>
                <c:pt idx="1">
                  <c:v>14.8</c:v>
                </c:pt>
                <c:pt idx="2">
                  <c:v>4.8</c:v>
                </c:pt>
                <c:pt idx="3">
                  <c:v>6.8</c:v>
                </c:pt>
                <c:pt idx="4">
                  <c:v>4.5999999999999996</c:v>
                </c:pt>
              </c:numCache>
            </c:numRef>
          </c:val>
        </c:ser>
        <c:ser>
          <c:idx val="1"/>
          <c:order val="1"/>
          <c:tx>
            <c:strRef>
              <c:f>Sheet6!$E$3</c:f>
              <c:strCache>
                <c:ptCount val="1"/>
                <c:pt idx="0">
                  <c:v>Year 2012</c:v>
                </c:pt>
              </c:strCache>
            </c:strRef>
          </c:tx>
          <c:invertIfNegative val="0"/>
          <c:cat>
            <c:strRef>
              <c:f>Sheet6!$C$4:$C$8</c:f>
              <c:strCache>
                <c:ptCount val="5"/>
                <c:pt idx="0">
                  <c:v>Malaria</c:v>
                </c:pt>
                <c:pt idx="1">
                  <c:v>ARI</c:v>
                </c:pt>
                <c:pt idx="2">
                  <c:v>Diarrheal Diseases</c:v>
                </c:pt>
                <c:pt idx="3">
                  <c:v>Pneumonia</c:v>
                </c:pt>
                <c:pt idx="4">
                  <c:v>Intestinal worms</c:v>
                </c:pt>
              </c:strCache>
            </c:strRef>
          </c:cat>
          <c:val>
            <c:numRef>
              <c:f>Sheet6!$E$4:$E$8</c:f>
              <c:numCache>
                <c:formatCode>General</c:formatCode>
                <c:ptCount val="5"/>
                <c:pt idx="0">
                  <c:v>29.1</c:v>
                </c:pt>
                <c:pt idx="1">
                  <c:v>14.9</c:v>
                </c:pt>
                <c:pt idx="2">
                  <c:v>4.5</c:v>
                </c:pt>
                <c:pt idx="3">
                  <c:v>5.5</c:v>
                </c:pt>
                <c:pt idx="4">
                  <c:v>4.2</c:v>
                </c:pt>
              </c:numCache>
            </c:numRef>
          </c:val>
        </c:ser>
        <c:ser>
          <c:idx val="2"/>
          <c:order val="2"/>
          <c:tx>
            <c:strRef>
              <c:f>Sheet6!$F$3</c:f>
              <c:strCache>
                <c:ptCount val="1"/>
                <c:pt idx="0">
                  <c:v>Year 2013</c:v>
                </c:pt>
              </c:strCache>
            </c:strRef>
          </c:tx>
          <c:invertIfNegative val="0"/>
          <c:cat>
            <c:strRef>
              <c:f>Sheet6!$C$4:$C$8</c:f>
              <c:strCache>
                <c:ptCount val="5"/>
                <c:pt idx="0">
                  <c:v>Malaria</c:v>
                </c:pt>
                <c:pt idx="1">
                  <c:v>ARI</c:v>
                </c:pt>
                <c:pt idx="2">
                  <c:v>Diarrheal Diseases</c:v>
                </c:pt>
                <c:pt idx="3">
                  <c:v>Pneumonia</c:v>
                </c:pt>
                <c:pt idx="4">
                  <c:v>Intestinal worms</c:v>
                </c:pt>
              </c:strCache>
            </c:strRef>
          </c:cat>
          <c:val>
            <c:numRef>
              <c:f>Sheet6!$F$4:$F$8</c:f>
              <c:numCache>
                <c:formatCode>General</c:formatCode>
                <c:ptCount val="5"/>
                <c:pt idx="0">
                  <c:v>26.2</c:v>
                </c:pt>
                <c:pt idx="1">
                  <c:v>14.2</c:v>
                </c:pt>
                <c:pt idx="2">
                  <c:v>5.5</c:v>
                </c:pt>
                <c:pt idx="3">
                  <c:v>5.2</c:v>
                </c:pt>
                <c:pt idx="4">
                  <c:v>4.9000000000000004</c:v>
                </c:pt>
              </c:numCache>
            </c:numRef>
          </c:val>
        </c:ser>
        <c:dLbls>
          <c:showLegendKey val="0"/>
          <c:showVal val="0"/>
          <c:showCatName val="0"/>
          <c:showSerName val="0"/>
          <c:showPercent val="0"/>
          <c:showBubbleSize val="0"/>
        </c:dLbls>
        <c:gapWidth val="150"/>
        <c:axId val="120136832"/>
        <c:axId val="120138368"/>
      </c:barChart>
      <c:catAx>
        <c:axId val="120136832"/>
        <c:scaling>
          <c:orientation val="minMax"/>
        </c:scaling>
        <c:delete val="0"/>
        <c:axPos val="b"/>
        <c:majorTickMark val="out"/>
        <c:minorTickMark val="none"/>
        <c:tickLblPos val="nextTo"/>
        <c:txPr>
          <a:bodyPr/>
          <a:lstStyle/>
          <a:p>
            <a:pPr>
              <a:defRPr b="1"/>
            </a:pPr>
            <a:endParaRPr lang="en-US"/>
          </a:p>
        </c:txPr>
        <c:crossAx val="120138368"/>
        <c:crosses val="autoZero"/>
        <c:auto val="1"/>
        <c:lblAlgn val="ctr"/>
        <c:lblOffset val="100"/>
        <c:noMultiLvlLbl val="0"/>
      </c:catAx>
      <c:valAx>
        <c:axId val="120138368"/>
        <c:scaling>
          <c:orientation val="minMax"/>
        </c:scaling>
        <c:delete val="0"/>
        <c:axPos val="l"/>
        <c:numFmt formatCode="General" sourceLinked="1"/>
        <c:majorTickMark val="out"/>
        <c:minorTickMark val="none"/>
        <c:tickLblPos val="nextTo"/>
        <c:crossAx val="120136832"/>
        <c:crosses val="autoZero"/>
        <c:crossBetween val="between"/>
      </c:valAx>
    </c:plotArea>
    <c:legend>
      <c:legendPos val="b"/>
      <c:layout/>
      <c:overlay val="0"/>
      <c:txPr>
        <a:bodyPr/>
        <a:lstStyle/>
        <a:p>
          <a:pPr>
            <a:defRPr sz="1100" b="1"/>
          </a:pPr>
          <a:endParaRPr lang="en-US"/>
        </a:p>
      </c:txPr>
    </c:legend>
    <c:plotVisOnly val="1"/>
    <c:dispBlanksAs val="gap"/>
    <c:showDLblsOverMax val="0"/>
  </c:chart>
  <c:spPr>
    <a:solidFill>
      <a:srgbClr val="FF99CC"/>
    </a:solidFill>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'OPD 5'!$D$11</c:f>
              <c:strCache>
                <c:ptCount val="1"/>
                <c:pt idx="0">
                  <c:v>Year 2011</c:v>
                </c:pt>
              </c:strCache>
            </c:strRef>
          </c:tx>
          <c:invertIfNegative val="0"/>
          <c:cat>
            <c:strRef>
              <c:f>'OPD 5'!$C$12:$C$16</c:f>
              <c:strCache>
                <c:ptCount val="5"/>
                <c:pt idx="0">
                  <c:v>. Malaria</c:v>
                </c:pt>
                <c:pt idx="1">
                  <c:v> ARI</c:v>
                </c:pt>
                <c:pt idx="2">
                  <c:v> Diarrheal Diseases</c:v>
                </c:pt>
                <c:pt idx="3">
                  <c:v> Pneumonia</c:v>
                </c:pt>
                <c:pt idx="4">
                  <c:v> Intestinal worms</c:v>
                </c:pt>
              </c:strCache>
            </c:strRef>
          </c:cat>
          <c:val>
            <c:numRef>
              <c:f>'OPD 5'!$D$12:$D$16</c:f>
              <c:numCache>
                <c:formatCode>General</c:formatCode>
                <c:ptCount val="5"/>
                <c:pt idx="0">
                  <c:v>36</c:v>
                </c:pt>
                <c:pt idx="1">
                  <c:v>18</c:v>
                </c:pt>
                <c:pt idx="2">
                  <c:v>6</c:v>
                </c:pt>
                <c:pt idx="3">
                  <c:v>7</c:v>
                </c:pt>
                <c:pt idx="4">
                  <c:v>5</c:v>
                </c:pt>
              </c:numCache>
            </c:numRef>
          </c:val>
        </c:ser>
        <c:ser>
          <c:idx val="1"/>
          <c:order val="1"/>
          <c:tx>
            <c:strRef>
              <c:f>'OPD 5'!$E$11</c:f>
              <c:strCache>
                <c:ptCount val="1"/>
                <c:pt idx="0">
                  <c:v>Year 2012</c:v>
                </c:pt>
              </c:strCache>
            </c:strRef>
          </c:tx>
          <c:invertIfNegative val="0"/>
          <c:cat>
            <c:strRef>
              <c:f>'OPD 5'!$C$12:$C$16</c:f>
              <c:strCache>
                <c:ptCount val="5"/>
                <c:pt idx="0">
                  <c:v>. Malaria</c:v>
                </c:pt>
                <c:pt idx="1">
                  <c:v> ARI</c:v>
                </c:pt>
                <c:pt idx="2">
                  <c:v> Diarrheal Diseases</c:v>
                </c:pt>
                <c:pt idx="3">
                  <c:v> Pneumonia</c:v>
                </c:pt>
                <c:pt idx="4">
                  <c:v> Intestinal worms</c:v>
                </c:pt>
              </c:strCache>
            </c:strRef>
          </c:cat>
          <c:val>
            <c:numRef>
              <c:f>'OPD 5'!$E$12:$E$16</c:f>
              <c:numCache>
                <c:formatCode>General</c:formatCode>
                <c:ptCount val="5"/>
                <c:pt idx="0">
                  <c:v>30</c:v>
                </c:pt>
                <c:pt idx="1">
                  <c:v>12.5</c:v>
                </c:pt>
                <c:pt idx="2">
                  <c:v>3.8</c:v>
                </c:pt>
                <c:pt idx="3">
                  <c:v>4.7</c:v>
                </c:pt>
                <c:pt idx="4">
                  <c:v>3.7</c:v>
                </c:pt>
              </c:numCache>
            </c:numRef>
          </c:val>
        </c:ser>
        <c:ser>
          <c:idx val="2"/>
          <c:order val="2"/>
          <c:tx>
            <c:strRef>
              <c:f>'OPD 5'!$F$11</c:f>
              <c:strCache>
                <c:ptCount val="1"/>
                <c:pt idx="0">
                  <c:v>Year 2013</c:v>
                </c:pt>
              </c:strCache>
            </c:strRef>
          </c:tx>
          <c:invertIfNegative val="0"/>
          <c:cat>
            <c:strRef>
              <c:f>'OPD 5'!$C$12:$C$16</c:f>
              <c:strCache>
                <c:ptCount val="5"/>
                <c:pt idx="0">
                  <c:v>. Malaria</c:v>
                </c:pt>
                <c:pt idx="1">
                  <c:v> ARI</c:v>
                </c:pt>
                <c:pt idx="2">
                  <c:v> Diarrheal Diseases</c:v>
                </c:pt>
                <c:pt idx="3">
                  <c:v> Pneumonia</c:v>
                </c:pt>
                <c:pt idx="4">
                  <c:v> Intestinal worms</c:v>
                </c:pt>
              </c:strCache>
            </c:strRef>
          </c:cat>
          <c:val>
            <c:numRef>
              <c:f>'OPD 5'!$F$12:$F$16</c:f>
              <c:numCache>
                <c:formatCode>General</c:formatCode>
                <c:ptCount val="5"/>
                <c:pt idx="0">
                  <c:v>23.8</c:v>
                </c:pt>
                <c:pt idx="1">
                  <c:v>15.2</c:v>
                </c:pt>
                <c:pt idx="2">
                  <c:v>3.7</c:v>
                </c:pt>
                <c:pt idx="3">
                  <c:v>3</c:v>
                </c:pt>
                <c:pt idx="4">
                  <c:v>3.5</c:v>
                </c:pt>
              </c:numCache>
            </c:numRef>
          </c:val>
        </c:ser>
        <c:dLbls>
          <c:showLegendKey val="0"/>
          <c:showVal val="0"/>
          <c:showCatName val="0"/>
          <c:showSerName val="0"/>
          <c:showPercent val="0"/>
          <c:showBubbleSize val="0"/>
        </c:dLbls>
        <c:gapWidth val="150"/>
        <c:axId val="120172544"/>
        <c:axId val="120174080"/>
      </c:barChart>
      <c:catAx>
        <c:axId val="120172544"/>
        <c:scaling>
          <c:orientation val="minMax"/>
        </c:scaling>
        <c:delete val="0"/>
        <c:axPos val="b"/>
        <c:majorTickMark val="out"/>
        <c:minorTickMark val="none"/>
        <c:tickLblPos val="nextTo"/>
        <c:txPr>
          <a:bodyPr/>
          <a:lstStyle/>
          <a:p>
            <a:pPr>
              <a:defRPr b="1"/>
            </a:pPr>
            <a:endParaRPr lang="en-US"/>
          </a:p>
        </c:txPr>
        <c:crossAx val="120174080"/>
        <c:crosses val="autoZero"/>
        <c:auto val="1"/>
        <c:lblAlgn val="ctr"/>
        <c:lblOffset val="100"/>
        <c:noMultiLvlLbl val="0"/>
      </c:catAx>
      <c:valAx>
        <c:axId val="120174080"/>
        <c:scaling>
          <c:orientation val="minMax"/>
        </c:scaling>
        <c:delete val="0"/>
        <c:axPos val="l"/>
        <c:numFmt formatCode="General" sourceLinked="1"/>
        <c:majorTickMark val="out"/>
        <c:minorTickMark val="none"/>
        <c:tickLblPos val="nextTo"/>
        <c:crossAx val="120172544"/>
        <c:crosses val="autoZero"/>
        <c:crossBetween val="between"/>
      </c:valAx>
    </c:plotArea>
    <c:legend>
      <c:legendPos val="b"/>
      <c:layout/>
      <c:overlay val="0"/>
      <c:txPr>
        <a:bodyPr/>
        <a:lstStyle/>
        <a:p>
          <a:pPr>
            <a:defRPr sz="1100" b="1"/>
          </a:pPr>
          <a:endParaRPr lang="en-US"/>
        </a:p>
      </c:txPr>
    </c:legend>
    <c:plotVisOnly val="1"/>
    <c:dispBlanksAs val="gap"/>
    <c:showDLblsOverMax val="0"/>
  </c:chart>
  <c:spPr>
    <a:solidFill>
      <a:schemeClr val="accent1">
        <a:lumMod val="40000"/>
        <a:lumOff val="60000"/>
      </a:schemeClr>
    </a:solidFill>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IPD!$D$3</c:f>
              <c:strCache>
                <c:ptCount val="1"/>
                <c:pt idx="0">
                  <c:v>Year 2011</c:v>
                </c:pt>
              </c:strCache>
            </c:strRef>
          </c:tx>
          <c:invertIfNegative val="0"/>
          <c:cat>
            <c:strRef>
              <c:f>IPD!$C$4:$C$8</c:f>
              <c:strCache>
                <c:ptCount val="5"/>
                <c:pt idx="0">
                  <c:v>Malaria</c:v>
                </c:pt>
                <c:pt idx="1">
                  <c:v>ARI</c:v>
                </c:pt>
                <c:pt idx="2">
                  <c:v>Pneumonia </c:v>
                </c:pt>
                <c:pt idx="3">
                  <c:v>Diarrheal Diseases</c:v>
                </c:pt>
                <c:pt idx="4">
                  <c:v>Anaemia</c:v>
                </c:pt>
              </c:strCache>
            </c:strRef>
          </c:cat>
          <c:val>
            <c:numRef>
              <c:f>IPD!$D$4:$D$8</c:f>
              <c:numCache>
                <c:formatCode>General</c:formatCode>
                <c:ptCount val="5"/>
                <c:pt idx="0">
                  <c:v>41.2</c:v>
                </c:pt>
                <c:pt idx="1">
                  <c:v>5.8</c:v>
                </c:pt>
                <c:pt idx="2">
                  <c:v>15.2</c:v>
                </c:pt>
                <c:pt idx="3">
                  <c:v>7.6</c:v>
                </c:pt>
                <c:pt idx="4">
                  <c:v>4.7</c:v>
                </c:pt>
              </c:numCache>
            </c:numRef>
          </c:val>
        </c:ser>
        <c:ser>
          <c:idx val="1"/>
          <c:order val="1"/>
          <c:tx>
            <c:strRef>
              <c:f>IPD!$E$3</c:f>
              <c:strCache>
                <c:ptCount val="1"/>
                <c:pt idx="0">
                  <c:v>Year 2012</c:v>
                </c:pt>
              </c:strCache>
            </c:strRef>
          </c:tx>
          <c:invertIfNegative val="0"/>
          <c:cat>
            <c:strRef>
              <c:f>IPD!$C$4:$C$8</c:f>
              <c:strCache>
                <c:ptCount val="5"/>
                <c:pt idx="0">
                  <c:v>Malaria</c:v>
                </c:pt>
                <c:pt idx="1">
                  <c:v>ARI</c:v>
                </c:pt>
                <c:pt idx="2">
                  <c:v>Pneumonia </c:v>
                </c:pt>
                <c:pt idx="3">
                  <c:v>Diarrheal Diseases</c:v>
                </c:pt>
                <c:pt idx="4">
                  <c:v>Anaemia</c:v>
                </c:pt>
              </c:strCache>
            </c:strRef>
          </c:cat>
          <c:val>
            <c:numRef>
              <c:f>IPD!$E$4:$E$8</c:f>
              <c:numCache>
                <c:formatCode>General</c:formatCode>
                <c:ptCount val="5"/>
                <c:pt idx="0">
                  <c:v>41</c:v>
                </c:pt>
                <c:pt idx="1">
                  <c:v>11.3</c:v>
                </c:pt>
                <c:pt idx="2">
                  <c:v>12.8</c:v>
                </c:pt>
                <c:pt idx="3">
                  <c:v>6.9</c:v>
                </c:pt>
                <c:pt idx="4">
                  <c:v>5.0999999999999996</c:v>
                </c:pt>
              </c:numCache>
            </c:numRef>
          </c:val>
        </c:ser>
        <c:ser>
          <c:idx val="2"/>
          <c:order val="2"/>
          <c:tx>
            <c:strRef>
              <c:f>IPD!$F$3</c:f>
              <c:strCache>
                <c:ptCount val="1"/>
                <c:pt idx="0">
                  <c:v>Year 2013</c:v>
                </c:pt>
              </c:strCache>
            </c:strRef>
          </c:tx>
          <c:invertIfNegative val="0"/>
          <c:cat>
            <c:strRef>
              <c:f>IPD!$C$4:$C$8</c:f>
              <c:strCache>
                <c:ptCount val="5"/>
                <c:pt idx="0">
                  <c:v>Malaria</c:v>
                </c:pt>
                <c:pt idx="1">
                  <c:v>ARI</c:v>
                </c:pt>
                <c:pt idx="2">
                  <c:v>Pneumonia </c:v>
                </c:pt>
                <c:pt idx="3">
                  <c:v>Diarrheal Diseases</c:v>
                </c:pt>
                <c:pt idx="4">
                  <c:v>Anaemia</c:v>
                </c:pt>
              </c:strCache>
            </c:strRef>
          </c:cat>
          <c:val>
            <c:numRef>
              <c:f>IPD!$F$4:$F$8</c:f>
              <c:numCache>
                <c:formatCode>General</c:formatCode>
                <c:ptCount val="5"/>
                <c:pt idx="0">
                  <c:v>31.7</c:v>
                </c:pt>
                <c:pt idx="1">
                  <c:v>13.5</c:v>
                </c:pt>
                <c:pt idx="2">
                  <c:v>9.8000000000000007</c:v>
                </c:pt>
                <c:pt idx="3">
                  <c:v>8.8000000000000007</c:v>
                </c:pt>
                <c:pt idx="4">
                  <c:v>5.9</c:v>
                </c:pt>
              </c:numCache>
            </c:numRef>
          </c:val>
        </c:ser>
        <c:dLbls>
          <c:showLegendKey val="0"/>
          <c:showVal val="0"/>
          <c:showCatName val="0"/>
          <c:showSerName val="0"/>
          <c:showPercent val="0"/>
          <c:showBubbleSize val="0"/>
        </c:dLbls>
        <c:gapWidth val="150"/>
        <c:axId val="120212480"/>
        <c:axId val="120222464"/>
      </c:barChart>
      <c:catAx>
        <c:axId val="120212480"/>
        <c:scaling>
          <c:orientation val="minMax"/>
        </c:scaling>
        <c:delete val="0"/>
        <c:axPos val="b"/>
        <c:majorTickMark val="out"/>
        <c:minorTickMark val="none"/>
        <c:tickLblPos val="nextTo"/>
        <c:txPr>
          <a:bodyPr/>
          <a:lstStyle/>
          <a:p>
            <a:pPr>
              <a:defRPr sz="1100" b="1"/>
            </a:pPr>
            <a:endParaRPr lang="en-US"/>
          </a:p>
        </c:txPr>
        <c:crossAx val="120222464"/>
        <c:crosses val="autoZero"/>
        <c:auto val="1"/>
        <c:lblAlgn val="ctr"/>
        <c:lblOffset val="100"/>
        <c:noMultiLvlLbl val="0"/>
      </c:catAx>
      <c:valAx>
        <c:axId val="120222464"/>
        <c:scaling>
          <c:orientation val="minMax"/>
        </c:scaling>
        <c:delete val="0"/>
        <c:axPos val="l"/>
        <c:numFmt formatCode="General" sourceLinked="1"/>
        <c:majorTickMark val="out"/>
        <c:minorTickMark val="none"/>
        <c:tickLblPos val="nextTo"/>
        <c:txPr>
          <a:bodyPr/>
          <a:lstStyle/>
          <a:p>
            <a:pPr>
              <a:defRPr sz="1100" b="1"/>
            </a:pPr>
            <a:endParaRPr lang="en-US"/>
          </a:p>
        </c:txPr>
        <c:crossAx val="120212480"/>
        <c:crosses val="autoZero"/>
        <c:crossBetween val="between"/>
      </c:valAx>
    </c:plotArea>
    <c:legend>
      <c:legendPos val="b"/>
      <c:layout>
        <c:manualLayout>
          <c:xMode val="edge"/>
          <c:yMode val="edge"/>
          <c:x val="0.22193273219879772"/>
          <c:y val="0.8908493234462197"/>
          <c:w val="0.55613453560240456"/>
          <c:h val="9.189069812875332E-2"/>
        </c:manualLayout>
      </c:layout>
      <c:overlay val="0"/>
      <c:txPr>
        <a:bodyPr/>
        <a:lstStyle/>
        <a:p>
          <a:pPr>
            <a:defRPr sz="1100" b="1"/>
          </a:pPr>
          <a:endParaRPr lang="en-US"/>
        </a:p>
      </c:txPr>
    </c:legend>
    <c:plotVisOnly val="1"/>
    <c:dispBlanksAs val="gap"/>
    <c:showDLblsOverMax val="0"/>
  </c:chart>
  <c:spPr>
    <a:solidFill>
      <a:srgbClr val="FF99CC"/>
    </a:solidFill>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1988407699037624E-2"/>
          <c:y val="2.6404144696430012E-2"/>
          <c:w val="0.89745603674540686"/>
          <c:h val="0.74412522941202719"/>
        </c:manualLayout>
      </c:layout>
      <c:barChart>
        <c:barDir val="col"/>
        <c:grouping val="clustered"/>
        <c:varyColors val="0"/>
        <c:ser>
          <c:idx val="0"/>
          <c:order val="0"/>
          <c:tx>
            <c:strRef>
              <c:f>IPD!$D$11</c:f>
              <c:strCache>
                <c:ptCount val="1"/>
                <c:pt idx="0">
                  <c:v>Year 2011</c:v>
                </c:pt>
              </c:strCache>
            </c:strRef>
          </c:tx>
          <c:invertIfNegative val="0"/>
          <c:cat>
            <c:strRef>
              <c:f>IPD!$C$12:$C$16</c:f>
              <c:strCache>
                <c:ptCount val="5"/>
                <c:pt idx="0">
                  <c:v>Malaria</c:v>
                </c:pt>
                <c:pt idx="1">
                  <c:v>ARI</c:v>
                </c:pt>
                <c:pt idx="2">
                  <c:v>Pneumonia </c:v>
                </c:pt>
                <c:pt idx="3">
                  <c:v>Diarrheal Diseases</c:v>
                </c:pt>
                <c:pt idx="4">
                  <c:v>Anaemia</c:v>
                </c:pt>
              </c:strCache>
            </c:strRef>
          </c:cat>
          <c:val>
            <c:numRef>
              <c:f>IPD!$D$12:$D$16</c:f>
              <c:numCache>
                <c:formatCode>General</c:formatCode>
                <c:ptCount val="5"/>
                <c:pt idx="0">
                  <c:v>43.6</c:v>
                </c:pt>
                <c:pt idx="1">
                  <c:v>4.0999999999999996</c:v>
                </c:pt>
                <c:pt idx="2">
                  <c:v>17.100000000000001</c:v>
                </c:pt>
                <c:pt idx="3">
                  <c:v>10.4</c:v>
                </c:pt>
                <c:pt idx="4">
                  <c:v>4.9000000000000004</c:v>
                </c:pt>
              </c:numCache>
            </c:numRef>
          </c:val>
        </c:ser>
        <c:ser>
          <c:idx val="1"/>
          <c:order val="1"/>
          <c:tx>
            <c:strRef>
              <c:f>IPD!$E$11</c:f>
              <c:strCache>
                <c:ptCount val="1"/>
                <c:pt idx="0">
                  <c:v>Year 2012</c:v>
                </c:pt>
              </c:strCache>
            </c:strRef>
          </c:tx>
          <c:invertIfNegative val="0"/>
          <c:cat>
            <c:strRef>
              <c:f>IPD!$C$12:$C$16</c:f>
              <c:strCache>
                <c:ptCount val="5"/>
                <c:pt idx="0">
                  <c:v>Malaria</c:v>
                </c:pt>
                <c:pt idx="1">
                  <c:v>ARI</c:v>
                </c:pt>
                <c:pt idx="2">
                  <c:v>Pneumonia </c:v>
                </c:pt>
                <c:pt idx="3">
                  <c:v>Diarrheal Diseases</c:v>
                </c:pt>
                <c:pt idx="4">
                  <c:v>Anaemia</c:v>
                </c:pt>
              </c:strCache>
            </c:strRef>
          </c:cat>
          <c:val>
            <c:numRef>
              <c:f>IPD!$E$12:$E$16</c:f>
              <c:numCache>
                <c:formatCode>General</c:formatCode>
                <c:ptCount val="5"/>
                <c:pt idx="0">
                  <c:v>39.700000000000003</c:v>
                </c:pt>
                <c:pt idx="1">
                  <c:v>6.5</c:v>
                </c:pt>
                <c:pt idx="2">
                  <c:v>18</c:v>
                </c:pt>
                <c:pt idx="3">
                  <c:v>6.6</c:v>
                </c:pt>
                <c:pt idx="4">
                  <c:v>5.3</c:v>
                </c:pt>
              </c:numCache>
            </c:numRef>
          </c:val>
        </c:ser>
        <c:ser>
          <c:idx val="2"/>
          <c:order val="2"/>
          <c:tx>
            <c:strRef>
              <c:f>IPD!$F$11</c:f>
              <c:strCache>
                <c:ptCount val="1"/>
                <c:pt idx="0">
                  <c:v>Year 2013</c:v>
                </c:pt>
              </c:strCache>
            </c:strRef>
          </c:tx>
          <c:spPr>
            <a:solidFill>
              <a:srgbClr val="FFC000"/>
            </a:solidFill>
          </c:spPr>
          <c:invertIfNegative val="0"/>
          <c:cat>
            <c:strRef>
              <c:f>IPD!$C$12:$C$16</c:f>
              <c:strCache>
                <c:ptCount val="5"/>
                <c:pt idx="0">
                  <c:v>Malaria</c:v>
                </c:pt>
                <c:pt idx="1">
                  <c:v>ARI</c:v>
                </c:pt>
                <c:pt idx="2">
                  <c:v>Pneumonia </c:v>
                </c:pt>
                <c:pt idx="3">
                  <c:v>Diarrheal Diseases</c:v>
                </c:pt>
                <c:pt idx="4">
                  <c:v>Anaemia</c:v>
                </c:pt>
              </c:strCache>
            </c:strRef>
          </c:cat>
          <c:val>
            <c:numRef>
              <c:f>IPD!$F$12:$F$16</c:f>
              <c:numCache>
                <c:formatCode>General</c:formatCode>
                <c:ptCount val="5"/>
                <c:pt idx="0">
                  <c:v>44</c:v>
                </c:pt>
                <c:pt idx="1">
                  <c:v>2.5</c:v>
                </c:pt>
                <c:pt idx="2">
                  <c:v>19.2</c:v>
                </c:pt>
                <c:pt idx="3">
                  <c:v>7.5</c:v>
                </c:pt>
                <c:pt idx="4">
                  <c:v>7.4</c:v>
                </c:pt>
              </c:numCache>
            </c:numRef>
          </c:val>
        </c:ser>
        <c:dLbls>
          <c:showLegendKey val="0"/>
          <c:showVal val="0"/>
          <c:showCatName val="0"/>
          <c:showSerName val="0"/>
          <c:showPercent val="0"/>
          <c:showBubbleSize val="0"/>
        </c:dLbls>
        <c:gapWidth val="150"/>
        <c:axId val="120256384"/>
        <c:axId val="120257920"/>
      </c:barChart>
      <c:catAx>
        <c:axId val="120256384"/>
        <c:scaling>
          <c:orientation val="minMax"/>
        </c:scaling>
        <c:delete val="0"/>
        <c:axPos val="b"/>
        <c:majorTickMark val="out"/>
        <c:minorTickMark val="none"/>
        <c:tickLblPos val="nextTo"/>
        <c:txPr>
          <a:bodyPr/>
          <a:lstStyle/>
          <a:p>
            <a:pPr>
              <a:defRPr sz="1100" b="1"/>
            </a:pPr>
            <a:endParaRPr lang="en-US"/>
          </a:p>
        </c:txPr>
        <c:crossAx val="120257920"/>
        <c:crosses val="autoZero"/>
        <c:auto val="1"/>
        <c:lblAlgn val="ctr"/>
        <c:lblOffset val="100"/>
        <c:noMultiLvlLbl val="0"/>
      </c:catAx>
      <c:valAx>
        <c:axId val="120257920"/>
        <c:scaling>
          <c:orientation val="minMax"/>
        </c:scaling>
        <c:delete val="0"/>
        <c:axPos val="l"/>
        <c:numFmt formatCode="General" sourceLinked="1"/>
        <c:majorTickMark val="out"/>
        <c:minorTickMark val="none"/>
        <c:tickLblPos val="nextTo"/>
        <c:txPr>
          <a:bodyPr/>
          <a:lstStyle/>
          <a:p>
            <a:pPr>
              <a:defRPr b="1"/>
            </a:pPr>
            <a:endParaRPr lang="en-US"/>
          </a:p>
        </c:txPr>
        <c:crossAx val="120256384"/>
        <c:crosses val="autoZero"/>
        <c:crossBetween val="between"/>
      </c:valAx>
    </c:plotArea>
    <c:legend>
      <c:legendPos val="b"/>
      <c:layout/>
      <c:overlay val="0"/>
      <c:txPr>
        <a:bodyPr/>
        <a:lstStyle/>
        <a:p>
          <a:pPr>
            <a:defRPr sz="1050" b="1"/>
          </a:pPr>
          <a:endParaRPr lang="en-US"/>
        </a:p>
      </c:txPr>
    </c:legend>
    <c:plotVisOnly val="1"/>
    <c:dispBlanksAs val="gap"/>
    <c:showDLblsOverMax val="0"/>
  </c:chart>
  <c:spPr>
    <a:solidFill>
      <a:srgbClr val="92D050"/>
    </a:solidFill>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Sheet2!$E$3</c:f>
              <c:strCache>
                <c:ptCount val="1"/>
                <c:pt idx="0">
                  <c:v>Year 2011</c:v>
                </c:pt>
              </c:strCache>
            </c:strRef>
          </c:tx>
          <c:invertIfNegative val="0"/>
          <c:cat>
            <c:strRef>
              <c:f>Sheet2!$D$4:$D$8</c:f>
              <c:strCache>
                <c:ptCount val="5"/>
                <c:pt idx="0">
                  <c:v> Malaria</c:v>
                </c:pt>
                <c:pt idx="1">
                  <c:v>ARI</c:v>
                </c:pt>
                <c:pt idx="2">
                  <c:v>Diarrheal Diseases </c:v>
                </c:pt>
                <c:pt idx="3">
                  <c:v>Pneumonia</c:v>
                </c:pt>
                <c:pt idx="4">
                  <c:v> Anaemia</c:v>
                </c:pt>
              </c:strCache>
            </c:strRef>
          </c:cat>
          <c:val>
            <c:numRef>
              <c:f>Sheet2!$E$4:$E$8</c:f>
              <c:numCache>
                <c:formatCode>General</c:formatCode>
                <c:ptCount val="5"/>
                <c:pt idx="0">
                  <c:v>32.799999999999997</c:v>
                </c:pt>
                <c:pt idx="1">
                  <c:v>6.3</c:v>
                </c:pt>
                <c:pt idx="2">
                  <c:v>7.3</c:v>
                </c:pt>
                <c:pt idx="3">
                  <c:v>7.6</c:v>
                </c:pt>
                <c:pt idx="4">
                  <c:v>3.3</c:v>
                </c:pt>
              </c:numCache>
            </c:numRef>
          </c:val>
        </c:ser>
        <c:ser>
          <c:idx val="1"/>
          <c:order val="1"/>
          <c:tx>
            <c:strRef>
              <c:f>Sheet2!$F$3</c:f>
              <c:strCache>
                <c:ptCount val="1"/>
                <c:pt idx="0">
                  <c:v>Year 2012</c:v>
                </c:pt>
              </c:strCache>
            </c:strRef>
          </c:tx>
          <c:invertIfNegative val="0"/>
          <c:cat>
            <c:strRef>
              <c:f>Sheet2!$D$4:$D$8</c:f>
              <c:strCache>
                <c:ptCount val="5"/>
                <c:pt idx="0">
                  <c:v> Malaria</c:v>
                </c:pt>
                <c:pt idx="1">
                  <c:v>ARI</c:v>
                </c:pt>
                <c:pt idx="2">
                  <c:v>Diarrheal Diseases </c:v>
                </c:pt>
                <c:pt idx="3">
                  <c:v>Pneumonia</c:v>
                </c:pt>
                <c:pt idx="4">
                  <c:v> Anaemia</c:v>
                </c:pt>
              </c:strCache>
            </c:strRef>
          </c:cat>
          <c:val>
            <c:numRef>
              <c:f>Sheet2!$F$4:$F$8</c:f>
              <c:numCache>
                <c:formatCode>General</c:formatCode>
                <c:ptCount val="5"/>
                <c:pt idx="0">
                  <c:v>37</c:v>
                </c:pt>
                <c:pt idx="1">
                  <c:v>15</c:v>
                </c:pt>
                <c:pt idx="2">
                  <c:v>6</c:v>
                </c:pt>
                <c:pt idx="3">
                  <c:v>6</c:v>
                </c:pt>
                <c:pt idx="4">
                  <c:v>4</c:v>
                </c:pt>
              </c:numCache>
            </c:numRef>
          </c:val>
        </c:ser>
        <c:ser>
          <c:idx val="2"/>
          <c:order val="2"/>
          <c:tx>
            <c:strRef>
              <c:f>Sheet2!$G$3</c:f>
              <c:strCache>
                <c:ptCount val="1"/>
                <c:pt idx="0">
                  <c:v>Year 2013</c:v>
                </c:pt>
              </c:strCache>
            </c:strRef>
          </c:tx>
          <c:invertIfNegative val="0"/>
          <c:cat>
            <c:strRef>
              <c:f>Sheet2!$D$4:$D$8</c:f>
              <c:strCache>
                <c:ptCount val="5"/>
                <c:pt idx="0">
                  <c:v> Malaria</c:v>
                </c:pt>
                <c:pt idx="1">
                  <c:v>ARI</c:v>
                </c:pt>
                <c:pt idx="2">
                  <c:v>Diarrheal Diseases </c:v>
                </c:pt>
                <c:pt idx="3">
                  <c:v>Pneumonia</c:v>
                </c:pt>
                <c:pt idx="4">
                  <c:v> Anaemia</c:v>
                </c:pt>
              </c:strCache>
            </c:strRef>
          </c:cat>
          <c:val>
            <c:numRef>
              <c:f>Sheet2!$G$4:$G$8</c:f>
              <c:numCache>
                <c:formatCode>General</c:formatCode>
                <c:ptCount val="5"/>
                <c:pt idx="0">
                  <c:v>32.5</c:v>
                </c:pt>
                <c:pt idx="1">
                  <c:v>6.2</c:v>
                </c:pt>
                <c:pt idx="2">
                  <c:v>5.8</c:v>
                </c:pt>
                <c:pt idx="3">
                  <c:v>5.7</c:v>
                </c:pt>
                <c:pt idx="4">
                  <c:v>4.4000000000000004</c:v>
                </c:pt>
              </c:numCache>
            </c:numRef>
          </c:val>
        </c:ser>
        <c:dLbls>
          <c:showLegendKey val="0"/>
          <c:showVal val="0"/>
          <c:showCatName val="0"/>
          <c:showSerName val="0"/>
          <c:showPercent val="0"/>
          <c:showBubbleSize val="0"/>
        </c:dLbls>
        <c:gapWidth val="150"/>
        <c:axId val="120292480"/>
        <c:axId val="120294016"/>
      </c:barChart>
      <c:catAx>
        <c:axId val="120292480"/>
        <c:scaling>
          <c:orientation val="minMax"/>
        </c:scaling>
        <c:delete val="0"/>
        <c:axPos val="b"/>
        <c:majorTickMark val="out"/>
        <c:minorTickMark val="none"/>
        <c:tickLblPos val="nextTo"/>
        <c:crossAx val="120294016"/>
        <c:crosses val="autoZero"/>
        <c:auto val="1"/>
        <c:lblAlgn val="ctr"/>
        <c:lblOffset val="100"/>
        <c:noMultiLvlLbl val="0"/>
      </c:catAx>
      <c:valAx>
        <c:axId val="120294016"/>
        <c:scaling>
          <c:orientation val="minMax"/>
        </c:scaling>
        <c:delete val="0"/>
        <c:axPos val="l"/>
        <c:numFmt formatCode="General" sourceLinked="1"/>
        <c:majorTickMark val="out"/>
        <c:minorTickMark val="none"/>
        <c:tickLblPos val="nextTo"/>
        <c:crossAx val="120292480"/>
        <c:crosses val="autoZero"/>
        <c:crossBetween val="between"/>
      </c:valAx>
    </c:plotArea>
    <c:legend>
      <c:legendPos val="b"/>
      <c:layout/>
      <c:overlay val="0"/>
      <c:txPr>
        <a:bodyPr/>
        <a:lstStyle/>
        <a:p>
          <a:pPr>
            <a:defRPr sz="1200" b="1"/>
          </a:pPr>
          <a:endParaRPr lang="en-US"/>
        </a:p>
      </c:txPr>
    </c:legend>
    <c:plotVisOnly val="1"/>
    <c:dispBlanksAs val="gap"/>
    <c:showDLblsOverMax val="0"/>
  </c:chart>
  <c:spPr>
    <a:solidFill>
      <a:srgbClr val="FF99CC"/>
    </a:solidFill>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Sheet2!$E$12</c:f>
              <c:strCache>
                <c:ptCount val="1"/>
                <c:pt idx="0">
                  <c:v>Year 2011</c:v>
                </c:pt>
              </c:strCache>
            </c:strRef>
          </c:tx>
          <c:invertIfNegative val="0"/>
          <c:cat>
            <c:strRef>
              <c:f>Sheet2!$D$13:$D$17</c:f>
              <c:strCache>
                <c:ptCount val="5"/>
                <c:pt idx="0">
                  <c:v> Malaria</c:v>
                </c:pt>
                <c:pt idx="1">
                  <c:v> ARI</c:v>
                </c:pt>
                <c:pt idx="2">
                  <c:v>Diarrheal Diseases </c:v>
                </c:pt>
                <c:pt idx="3">
                  <c:v> Pneumonia</c:v>
                </c:pt>
                <c:pt idx="4">
                  <c:v> Anaemia</c:v>
                </c:pt>
              </c:strCache>
            </c:strRef>
          </c:cat>
          <c:val>
            <c:numRef>
              <c:f>Sheet2!$E$13:$E$17</c:f>
              <c:numCache>
                <c:formatCode>General</c:formatCode>
                <c:ptCount val="5"/>
                <c:pt idx="0">
                  <c:v>41.1</c:v>
                </c:pt>
                <c:pt idx="1">
                  <c:v>2.9</c:v>
                </c:pt>
                <c:pt idx="2">
                  <c:v>5.7</c:v>
                </c:pt>
                <c:pt idx="3">
                  <c:v>8.5</c:v>
                </c:pt>
                <c:pt idx="4">
                  <c:v>0</c:v>
                </c:pt>
              </c:numCache>
            </c:numRef>
          </c:val>
        </c:ser>
        <c:ser>
          <c:idx val="1"/>
          <c:order val="1"/>
          <c:tx>
            <c:strRef>
              <c:f>Sheet2!$F$12</c:f>
              <c:strCache>
                <c:ptCount val="1"/>
                <c:pt idx="0">
                  <c:v>Year 2012</c:v>
                </c:pt>
              </c:strCache>
            </c:strRef>
          </c:tx>
          <c:invertIfNegative val="0"/>
          <c:cat>
            <c:strRef>
              <c:f>Sheet2!$D$13:$D$17</c:f>
              <c:strCache>
                <c:ptCount val="5"/>
                <c:pt idx="0">
                  <c:v> Malaria</c:v>
                </c:pt>
                <c:pt idx="1">
                  <c:v> ARI</c:v>
                </c:pt>
                <c:pt idx="2">
                  <c:v>Diarrheal Diseases </c:v>
                </c:pt>
                <c:pt idx="3">
                  <c:v> Pneumonia</c:v>
                </c:pt>
                <c:pt idx="4">
                  <c:v> Anaemia</c:v>
                </c:pt>
              </c:strCache>
            </c:strRef>
          </c:cat>
          <c:val>
            <c:numRef>
              <c:f>Sheet2!$F$13:$F$17</c:f>
              <c:numCache>
                <c:formatCode>General</c:formatCode>
                <c:ptCount val="5"/>
                <c:pt idx="0">
                  <c:v>33.5</c:v>
                </c:pt>
                <c:pt idx="1">
                  <c:v>2.6</c:v>
                </c:pt>
                <c:pt idx="2">
                  <c:v>5</c:v>
                </c:pt>
                <c:pt idx="3">
                  <c:v>19</c:v>
                </c:pt>
                <c:pt idx="4">
                  <c:v>0</c:v>
                </c:pt>
              </c:numCache>
            </c:numRef>
          </c:val>
        </c:ser>
        <c:ser>
          <c:idx val="2"/>
          <c:order val="2"/>
          <c:tx>
            <c:strRef>
              <c:f>Sheet2!$G$12</c:f>
              <c:strCache>
                <c:ptCount val="1"/>
                <c:pt idx="0">
                  <c:v>Year 2013</c:v>
                </c:pt>
              </c:strCache>
            </c:strRef>
          </c:tx>
          <c:spPr>
            <a:solidFill>
              <a:srgbClr val="FFC000"/>
            </a:solidFill>
          </c:spPr>
          <c:invertIfNegative val="0"/>
          <c:cat>
            <c:strRef>
              <c:f>Sheet2!$D$13:$D$17</c:f>
              <c:strCache>
                <c:ptCount val="5"/>
                <c:pt idx="0">
                  <c:v> Malaria</c:v>
                </c:pt>
                <c:pt idx="1">
                  <c:v> ARI</c:v>
                </c:pt>
                <c:pt idx="2">
                  <c:v>Diarrheal Diseases </c:v>
                </c:pt>
                <c:pt idx="3">
                  <c:v> Pneumonia</c:v>
                </c:pt>
                <c:pt idx="4">
                  <c:v> Anaemia</c:v>
                </c:pt>
              </c:strCache>
            </c:strRef>
          </c:cat>
          <c:val>
            <c:numRef>
              <c:f>Sheet2!$G$13:$G$17</c:f>
              <c:numCache>
                <c:formatCode>General</c:formatCode>
                <c:ptCount val="5"/>
                <c:pt idx="0">
                  <c:v>24</c:v>
                </c:pt>
                <c:pt idx="1">
                  <c:v>0</c:v>
                </c:pt>
                <c:pt idx="2">
                  <c:v>3.5</c:v>
                </c:pt>
                <c:pt idx="3">
                  <c:v>4.5</c:v>
                </c:pt>
                <c:pt idx="4">
                  <c:v>0</c:v>
                </c:pt>
              </c:numCache>
            </c:numRef>
          </c:val>
        </c:ser>
        <c:dLbls>
          <c:showLegendKey val="0"/>
          <c:showVal val="0"/>
          <c:showCatName val="0"/>
          <c:showSerName val="0"/>
          <c:showPercent val="0"/>
          <c:showBubbleSize val="0"/>
        </c:dLbls>
        <c:gapWidth val="150"/>
        <c:axId val="120328192"/>
        <c:axId val="120329728"/>
      </c:barChart>
      <c:catAx>
        <c:axId val="120328192"/>
        <c:scaling>
          <c:orientation val="minMax"/>
        </c:scaling>
        <c:delete val="0"/>
        <c:axPos val="b"/>
        <c:majorTickMark val="out"/>
        <c:minorTickMark val="none"/>
        <c:tickLblPos val="nextTo"/>
        <c:crossAx val="120329728"/>
        <c:crosses val="autoZero"/>
        <c:auto val="1"/>
        <c:lblAlgn val="ctr"/>
        <c:lblOffset val="100"/>
        <c:noMultiLvlLbl val="0"/>
      </c:catAx>
      <c:valAx>
        <c:axId val="120329728"/>
        <c:scaling>
          <c:orientation val="minMax"/>
        </c:scaling>
        <c:delete val="0"/>
        <c:axPos val="l"/>
        <c:numFmt formatCode="General" sourceLinked="1"/>
        <c:majorTickMark val="out"/>
        <c:minorTickMark val="none"/>
        <c:tickLblPos val="nextTo"/>
        <c:crossAx val="120328192"/>
        <c:crosses val="autoZero"/>
        <c:crossBetween val="between"/>
      </c:valAx>
      <c:spPr>
        <a:noFill/>
      </c:spPr>
    </c:plotArea>
    <c:legend>
      <c:legendPos val="b"/>
      <c:layout/>
      <c:overlay val="0"/>
      <c:txPr>
        <a:bodyPr/>
        <a:lstStyle/>
        <a:p>
          <a:pPr>
            <a:defRPr sz="1200" b="1"/>
          </a:pPr>
          <a:endParaRPr lang="en-US"/>
        </a:p>
      </c:txPr>
    </c:legend>
    <c:plotVisOnly val="1"/>
    <c:dispBlanksAs val="gap"/>
    <c:showDLblsOverMax val="0"/>
  </c:chart>
  <c:spPr>
    <a:solidFill>
      <a:srgbClr val="92D050"/>
    </a:solidFill>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Sheet2!$E$4</c:f>
              <c:strCache>
                <c:ptCount val="1"/>
                <c:pt idx="0">
                  <c:v>Year 2011</c:v>
                </c:pt>
              </c:strCache>
            </c:strRef>
          </c:tx>
          <c:invertIfNegative val="0"/>
          <c:cat>
            <c:strRef>
              <c:f>Sheet2!$D$5:$D$9</c:f>
              <c:strCache>
                <c:ptCount val="5"/>
                <c:pt idx="0">
                  <c:v>Malaria, severe </c:v>
                </c:pt>
                <c:pt idx="1">
                  <c:v> HIV-AIDS </c:v>
                </c:pt>
                <c:pt idx="2">
                  <c:v>Anaemia </c:v>
                </c:pt>
                <c:pt idx="3">
                  <c:v>Pneumonia</c:v>
                </c:pt>
                <c:pt idx="4">
                  <c:v>TB</c:v>
                </c:pt>
              </c:strCache>
            </c:strRef>
          </c:cat>
          <c:val>
            <c:numRef>
              <c:f>Sheet2!$E$5:$E$9</c:f>
              <c:numCache>
                <c:formatCode>General</c:formatCode>
                <c:ptCount val="5"/>
                <c:pt idx="0">
                  <c:v>23.5</c:v>
                </c:pt>
                <c:pt idx="1">
                  <c:v>10.4</c:v>
                </c:pt>
                <c:pt idx="2">
                  <c:v>6.3</c:v>
                </c:pt>
                <c:pt idx="3">
                  <c:v>6.3</c:v>
                </c:pt>
                <c:pt idx="4">
                  <c:v>4.8</c:v>
                </c:pt>
              </c:numCache>
            </c:numRef>
          </c:val>
        </c:ser>
        <c:ser>
          <c:idx val="1"/>
          <c:order val="1"/>
          <c:tx>
            <c:strRef>
              <c:f>Sheet2!$F$4</c:f>
              <c:strCache>
                <c:ptCount val="1"/>
                <c:pt idx="0">
                  <c:v>Year 2012</c:v>
                </c:pt>
              </c:strCache>
            </c:strRef>
          </c:tx>
          <c:invertIfNegative val="0"/>
          <c:cat>
            <c:strRef>
              <c:f>Sheet2!$D$5:$D$9</c:f>
              <c:strCache>
                <c:ptCount val="5"/>
                <c:pt idx="0">
                  <c:v>Malaria, severe </c:v>
                </c:pt>
                <c:pt idx="1">
                  <c:v> HIV-AIDS </c:v>
                </c:pt>
                <c:pt idx="2">
                  <c:v>Anaemia </c:v>
                </c:pt>
                <c:pt idx="3">
                  <c:v>Pneumonia</c:v>
                </c:pt>
                <c:pt idx="4">
                  <c:v>TB</c:v>
                </c:pt>
              </c:strCache>
            </c:strRef>
          </c:cat>
          <c:val>
            <c:numRef>
              <c:f>Sheet2!$F$5:$F$9</c:f>
              <c:numCache>
                <c:formatCode>General</c:formatCode>
                <c:ptCount val="5"/>
                <c:pt idx="0">
                  <c:v>23</c:v>
                </c:pt>
                <c:pt idx="1">
                  <c:v>18</c:v>
                </c:pt>
                <c:pt idx="2">
                  <c:v>10</c:v>
                </c:pt>
                <c:pt idx="3">
                  <c:v>7</c:v>
                </c:pt>
                <c:pt idx="4">
                  <c:v>5</c:v>
                </c:pt>
              </c:numCache>
            </c:numRef>
          </c:val>
        </c:ser>
        <c:ser>
          <c:idx val="2"/>
          <c:order val="2"/>
          <c:tx>
            <c:strRef>
              <c:f>Sheet2!$G$4</c:f>
              <c:strCache>
                <c:ptCount val="1"/>
                <c:pt idx="0">
                  <c:v>Year 2013</c:v>
                </c:pt>
              </c:strCache>
            </c:strRef>
          </c:tx>
          <c:invertIfNegative val="0"/>
          <c:cat>
            <c:strRef>
              <c:f>Sheet2!$D$5:$D$9</c:f>
              <c:strCache>
                <c:ptCount val="5"/>
                <c:pt idx="0">
                  <c:v>Malaria, severe </c:v>
                </c:pt>
                <c:pt idx="1">
                  <c:v> HIV-AIDS </c:v>
                </c:pt>
                <c:pt idx="2">
                  <c:v>Anaemia </c:v>
                </c:pt>
                <c:pt idx="3">
                  <c:v>Pneumonia</c:v>
                </c:pt>
                <c:pt idx="4">
                  <c:v>TB</c:v>
                </c:pt>
              </c:strCache>
            </c:strRef>
          </c:cat>
          <c:val>
            <c:numRef>
              <c:f>Sheet2!$G$5:$G$9</c:f>
              <c:numCache>
                <c:formatCode>General</c:formatCode>
                <c:ptCount val="5"/>
                <c:pt idx="0">
                  <c:v>19.399999999999999</c:v>
                </c:pt>
                <c:pt idx="1">
                  <c:v>20.6</c:v>
                </c:pt>
                <c:pt idx="2">
                  <c:v>7.7</c:v>
                </c:pt>
                <c:pt idx="3">
                  <c:v>6.1</c:v>
                </c:pt>
                <c:pt idx="4">
                  <c:v>5.2</c:v>
                </c:pt>
              </c:numCache>
            </c:numRef>
          </c:val>
        </c:ser>
        <c:dLbls>
          <c:showLegendKey val="0"/>
          <c:showVal val="0"/>
          <c:showCatName val="0"/>
          <c:showSerName val="0"/>
          <c:showPercent val="0"/>
          <c:showBubbleSize val="0"/>
        </c:dLbls>
        <c:gapWidth val="150"/>
        <c:axId val="120363648"/>
        <c:axId val="120365440"/>
      </c:barChart>
      <c:catAx>
        <c:axId val="120363648"/>
        <c:scaling>
          <c:orientation val="minMax"/>
        </c:scaling>
        <c:delete val="0"/>
        <c:axPos val="b"/>
        <c:majorTickMark val="out"/>
        <c:minorTickMark val="none"/>
        <c:tickLblPos val="nextTo"/>
        <c:crossAx val="120365440"/>
        <c:crosses val="autoZero"/>
        <c:auto val="1"/>
        <c:lblAlgn val="ctr"/>
        <c:lblOffset val="100"/>
        <c:noMultiLvlLbl val="0"/>
      </c:catAx>
      <c:valAx>
        <c:axId val="120365440"/>
        <c:scaling>
          <c:orientation val="minMax"/>
        </c:scaling>
        <c:delete val="0"/>
        <c:axPos val="l"/>
        <c:numFmt formatCode="General" sourceLinked="1"/>
        <c:majorTickMark val="out"/>
        <c:minorTickMark val="none"/>
        <c:tickLblPos val="nextTo"/>
        <c:crossAx val="120363648"/>
        <c:crosses val="autoZero"/>
        <c:crossBetween val="between"/>
      </c:valAx>
    </c:plotArea>
    <c:legend>
      <c:legendPos val="b"/>
      <c:layout/>
      <c:overlay val="0"/>
      <c:txPr>
        <a:bodyPr/>
        <a:lstStyle/>
        <a:p>
          <a:pPr>
            <a:defRPr b="1"/>
          </a:pPr>
          <a:endParaRPr lang="en-US"/>
        </a:p>
      </c:txPr>
    </c:legend>
    <c:plotVisOnly val="1"/>
    <c:dispBlanksAs val="gap"/>
    <c:showDLblsOverMax val="0"/>
  </c:chart>
  <c:spPr>
    <a:solidFill>
      <a:srgbClr val="FFFF99"/>
    </a:solidFill>
  </c:spPr>
  <c:txPr>
    <a:bodyPr/>
    <a:lstStyle/>
    <a:p>
      <a:pPr>
        <a:defRPr b="1"/>
      </a:pPr>
      <a:endParaRPr lang="en-US"/>
    </a:p>
  </c:txPr>
  <c:externalData r:id="rId1">
    <c:autoUpdate val="0"/>
  </c:externalData>
  <c:userShapes r:id="rId2"/>
</c:chartSpace>
</file>

<file path=ppt/comments/comment1.xml><?xml version="1.0" encoding="utf-8"?>
<p:cmLst xmlns:a="http://schemas.openxmlformats.org/drawingml/2006/main" xmlns:r="http://schemas.openxmlformats.org/officeDocument/2006/relationships" xmlns:p="http://schemas.openxmlformats.org/presentationml/2006/main">
  <p:cm authorId="0" dt="2014-11-04T13:11:53.362" idx="3">
    <p:pos x="5760" y="336"/>
    <p:text>change years to 11,12,13</p:text>
  </p:cm>
</p:cmLst>
</file>

<file path=ppt/comments/comment2.xml><?xml version="1.0" encoding="utf-8"?>
<p:cmLst xmlns:a="http://schemas.openxmlformats.org/drawingml/2006/main" xmlns:r="http://schemas.openxmlformats.org/officeDocument/2006/relationships" xmlns:p="http://schemas.openxmlformats.org/presentationml/2006/main">
  <p:cm authorId="0" dt="2014-11-04T13:24:28.531" idx="6">
    <p:pos x="5520" y="912"/>
    <p:text>weka target
</p:text>
  </p:cm>
</p:cmLst>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emf"/></Relationships>
</file>

<file path=ppt/drawings/drawing1.xml><?xml version="1.0" encoding="utf-8"?>
<c:userShapes xmlns:c="http://schemas.openxmlformats.org/drawingml/2006/chart">
  <cdr:relSizeAnchor xmlns:cdr="http://schemas.openxmlformats.org/drawingml/2006/chartDrawing">
    <cdr:from>
      <cdr:x>0.65333</cdr:x>
      <cdr:y>0.15</cdr:y>
    </cdr:from>
    <cdr:to>
      <cdr:x>0.84</cdr:x>
      <cdr:y>0.175</cdr:y>
    </cdr:to>
    <cdr:sp macro="" textlink="">
      <cdr:nvSpPr>
        <cdr:cNvPr id="3" name="TextBox 2"/>
        <cdr:cNvSpPr txBox="1"/>
      </cdr:nvSpPr>
      <cdr:spPr>
        <a:xfrm xmlns:a="http://schemas.openxmlformats.org/drawingml/2006/main">
          <a:off x="3733800" y="457200"/>
          <a:ext cx="1066800" cy="762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GB"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0.27559</cdr:x>
      <cdr:y>0</cdr:y>
    </cdr:from>
    <cdr:to>
      <cdr:x>0.31988</cdr:x>
      <cdr:y>0.13879</cdr:y>
    </cdr:to>
    <cdr:cxnSp macro="">
      <cdr:nvCxnSpPr>
        <cdr:cNvPr id="2" name="Straight Arrow Connector 1"/>
        <cdr:cNvCxnSpPr/>
      </cdr:nvCxnSpPr>
      <cdr:spPr>
        <a:xfrm xmlns:a="http://schemas.openxmlformats.org/drawingml/2006/main" flipH="1">
          <a:off x="1259996" y="-4129227"/>
          <a:ext cx="202494" cy="380729"/>
        </a:xfrm>
        <a:prstGeom xmlns:a="http://schemas.openxmlformats.org/drawingml/2006/main" prst="straightConnector1">
          <a:avLst/>
        </a:prstGeom>
        <a:ln xmlns:a="http://schemas.openxmlformats.org/drawingml/2006/main" w="57150">
          <a:solidFill>
            <a:srgbClr val="7030A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889938" cy="496332"/>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777607" y="0"/>
            <a:ext cx="2889938" cy="496332"/>
          </a:xfrm>
          <a:prstGeom prst="rect">
            <a:avLst/>
          </a:prstGeom>
        </p:spPr>
        <p:txBody>
          <a:bodyPr vert="horz" lIns="91440" tIns="45720" rIns="91440" bIns="45720" rtlCol="0"/>
          <a:lstStyle>
            <a:lvl1pPr algn="r">
              <a:defRPr sz="1200"/>
            </a:lvl1pPr>
          </a:lstStyle>
          <a:p>
            <a:fld id="{BD0B3319-92CB-4299-9B3A-AD1D06A2FDA6}" type="datetimeFigureOut">
              <a:rPr lang="en-US" smtClean="0"/>
              <a:pPr/>
              <a:t>11/5/2014</a:t>
            </a:fld>
            <a:endParaRPr lang="en-US"/>
          </a:p>
        </p:txBody>
      </p:sp>
      <p:sp>
        <p:nvSpPr>
          <p:cNvPr id="4" name="Footer Placeholder 3"/>
          <p:cNvSpPr>
            <a:spLocks noGrp="1"/>
          </p:cNvSpPr>
          <p:nvPr>
            <p:ph type="ftr" sz="quarter" idx="2"/>
          </p:nvPr>
        </p:nvSpPr>
        <p:spPr>
          <a:xfrm>
            <a:off x="0" y="9428583"/>
            <a:ext cx="2889938" cy="496332"/>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777607" y="9428583"/>
            <a:ext cx="2889938" cy="496332"/>
          </a:xfrm>
          <a:prstGeom prst="rect">
            <a:avLst/>
          </a:prstGeom>
        </p:spPr>
        <p:txBody>
          <a:bodyPr vert="horz" lIns="91440" tIns="45720" rIns="91440" bIns="45720" rtlCol="0" anchor="b"/>
          <a:lstStyle>
            <a:lvl1pPr algn="r">
              <a:defRPr sz="1200"/>
            </a:lvl1pPr>
          </a:lstStyle>
          <a:p>
            <a:fld id="{DD73CB8B-0CB9-4A96-A204-B97A5524CC76}" type="slidenum">
              <a:rPr lang="en-US" smtClean="0"/>
              <a:pPr/>
              <a:t>‹#›</a:t>
            </a:fld>
            <a:endParaRPr lang="en-US"/>
          </a:p>
        </p:txBody>
      </p:sp>
    </p:spTree>
    <p:extLst>
      <p:ext uri="{BB962C8B-B14F-4D97-AF65-F5344CB8AC3E}">
        <p14:creationId xmlns:p14="http://schemas.microsoft.com/office/powerpoint/2010/main" val="46624602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889938" cy="496332"/>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777607" y="0"/>
            <a:ext cx="2889938" cy="496332"/>
          </a:xfrm>
          <a:prstGeom prst="rect">
            <a:avLst/>
          </a:prstGeom>
        </p:spPr>
        <p:txBody>
          <a:bodyPr vert="horz" lIns="91440" tIns="45720" rIns="91440" bIns="45720" rtlCol="0"/>
          <a:lstStyle>
            <a:lvl1pPr algn="r">
              <a:defRPr sz="1200"/>
            </a:lvl1pPr>
          </a:lstStyle>
          <a:p>
            <a:fld id="{231C75C8-1893-4B02-8739-C53D01C80197}" type="datetimeFigureOut">
              <a:rPr lang="en-US" smtClean="0"/>
              <a:pPr/>
              <a:t>11/5/2014</a:t>
            </a:fld>
            <a:endParaRPr lang="en-US"/>
          </a:p>
        </p:txBody>
      </p:sp>
      <p:sp>
        <p:nvSpPr>
          <p:cNvPr id="4" name="Slide Image Placeholder 3"/>
          <p:cNvSpPr>
            <a:spLocks noGrp="1" noRot="1" noChangeAspect="1"/>
          </p:cNvSpPr>
          <p:nvPr>
            <p:ph type="sldImg" idx="2"/>
          </p:nvPr>
        </p:nvSpPr>
        <p:spPr>
          <a:xfrm>
            <a:off x="854075" y="744538"/>
            <a:ext cx="4960938" cy="3722687"/>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66909" y="4715153"/>
            <a:ext cx="5335270" cy="4466987"/>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9428583"/>
            <a:ext cx="2889938" cy="496332"/>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777607" y="9428583"/>
            <a:ext cx="2889938" cy="496332"/>
          </a:xfrm>
          <a:prstGeom prst="rect">
            <a:avLst/>
          </a:prstGeom>
        </p:spPr>
        <p:txBody>
          <a:bodyPr vert="horz" lIns="91440" tIns="45720" rIns="91440" bIns="45720" rtlCol="0" anchor="b"/>
          <a:lstStyle>
            <a:lvl1pPr algn="r">
              <a:defRPr sz="1200"/>
            </a:lvl1pPr>
          </a:lstStyle>
          <a:p>
            <a:fld id="{B359C835-FD1A-4D4C-BEC9-AA51C9FBEB3B}" type="slidenum">
              <a:rPr lang="en-US" smtClean="0"/>
              <a:pPr/>
              <a:t>‹#›</a:t>
            </a:fld>
            <a:endParaRPr lang="en-US"/>
          </a:p>
        </p:txBody>
      </p:sp>
    </p:spTree>
    <p:extLst>
      <p:ext uri="{BB962C8B-B14F-4D97-AF65-F5344CB8AC3E}">
        <p14:creationId xmlns:p14="http://schemas.microsoft.com/office/powerpoint/2010/main" val="34721710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Propose </a:t>
            </a:r>
            <a:r>
              <a:rPr lang="en-GB" dirty="0" err="1" smtClean="0"/>
              <a:t>handout</a:t>
            </a:r>
            <a:r>
              <a:rPr lang="en-GB" baseline="0" dirty="0" smtClean="0"/>
              <a:t> of the population estimates – not yet done</a:t>
            </a:r>
            <a:endParaRPr lang="en-US"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2</a:t>
            </a:fld>
            <a:endParaRPr lang="en-US"/>
          </a:p>
        </p:txBody>
      </p:sp>
    </p:spTree>
    <p:extLst>
      <p:ext uri="{BB962C8B-B14F-4D97-AF65-F5344CB8AC3E}">
        <p14:creationId xmlns:p14="http://schemas.microsoft.com/office/powerpoint/2010/main" val="21095304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19</a:t>
            </a:fld>
            <a:endParaRPr lang="en-US"/>
          </a:p>
        </p:txBody>
      </p:sp>
    </p:spTree>
    <p:extLst>
      <p:ext uri="{BB962C8B-B14F-4D97-AF65-F5344CB8AC3E}">
        <p14:creationId xmlns:p14="http://schemas.microsoft.com/office/powerpoint/2010/main" val="23084185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21</a:t>
            </a:fld>
            <a:endParaRPr lang="en-US"/>
          </a:p>
        </p:txBody>
      </p:sp>
    </p:spTree>
    <p:extLst>
      <p:ext uri="{BB962C8B-B14F-4D97-AF65-F5344CB8AC3E}">
        <p14:creationId xmlns:p14="http://schemas.microsoft.com/office/powerpoint/2010/main" val="230841857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27</a:t>
            </a:fld>
            <a:endParaRPr lang="en-US"/>
          </a:p>
        </p:txBody>
      </p:sp>
    </p:spTree>
    <p:extLst>
      <p:ext uri="{BB962C8B-B14F-4D97-AF65-F5344CB8AC3E}">
        <p14:creationId xmlns:p14="http://schemas.microsoft.com/office/powerpoint/2010/main" val="23084185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28</a:t>
            </a:fld>
            <a:endParaRPr lang="en-US"/>
          </a:p>
        </p:txBody>
      </p:sp>
    </p:spTree>
    <p:extLst>
      <p:ext uri="{BB962C8B-B14F-4D97-AF65-F5344CB8AC3E}">
        <p14:creationId xmlns:p14="http://schemas.microsoft.com/office/powerpoint/2010/main" val="23084185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30</a:t>
            </a:fld>
            <a:endParaRPr lang="en-US"/>
          </a:p>
        </p:txBody>
      </p:sp>
    </p:spTree>
    <p:extLst>
      <p:ext uri="{BB962C8B-B14F-4D97-AF65-F5344CB8AC3E}">
        <p14:creationId xmlns:p14="http://schemas.microsoft.com/office/powerpoint/2010/main" val="23084185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Or use your Word document with the summary</a:t>
            </a:r>
            <a:endParaRPr lang="en-US"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3</a:t>
            </a:fld>
            <a:endParaRPr lang="en-US"/>
          </a:p>
        </p:txBody>
      </p:sp>
    </p:spTree>
    <p:extLst>
      <p:ext uri="{BB962C8B-B14F-4D97-AF65-F5344CB8AC3E}">
        <p14:creationId xmlns:p14="http://schemas.microsoft.com/office/powerpoint/2010/main" val="18557377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No substantive change in the proportions</a:t>
            </a:r>
            <a:r>
              <a:rPr lang="en-GB" baseline="0" dirty="0" smtClean="0"/>
              <a:t>  for the top three OPD diagnosis in three consecutive years. SPD data suggest reduction in the proportion of diagnosis of malaria in both under fives and five and years and above</a:t>
            </a:r>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8</a:t>
            </a:fld>
            <a:endParaRPr lang="en-US"/>
          </a:p>
        </p:txBody>
      </p:sp>
    </p:spTree>
    <p:extLst>
      <p:ext uri="{BB962C8B-B14F-4D97-AF65-F5344CB8AC3E}">
        <p14:creationId xmlns:p14="http://schemas.microsoft.com/office/powerpoint/2010/main" val="35097736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Malaria was consistently the leading cause of admission over the last three years,</a:t>
            </a:r>
            <a:r>
              <a:rPr lang="en-GB" baseline="0" dirty="0" smtClean="0"/>
              <a:t> and by a great margin. Observed reduction of proportion of malaria among U5 in 2013 compared with 2012 and 2011 (HMIS).  </a:t>
            </a:r>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9</a:t>
            </a:fld>
            <a:endParaRPr lang="en-US"/>
          </a:p>
        </p:txBody>
      </p:sp>
    </p:spTree>
    <p:extLst>
      <p:ext uri="{BB962C8B-B14F-4D97-AF65-F5344CB8AC3E}">
        <p14:creationId xmlns:p14="http://schemas.microsoft.com/office/powerpoint/2010/main" val="41314325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Malaria, pneumonia and anaemia accounts for two thirds of reported U5 deaths in 2013. HIV/AIDS, Malaria and TB account for 45% of deaths</a:t>
            </a:r>
            <a:r>
              <a:rPr lang="en-GB" baseline="0" dirty="0" smtClean="0"/>
              <a:t> among 5 and above</a:t>
            </a:r>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10</a:t>
            </a:fld>
            <a:endParaRPr lang="en-US"/>
          </a:p>
        </p:txBody>
      </p:sp>
    </p:spTree>
    <p:extLst>
      <p:ext uri="{BB962C8B-B14F-4D97-AF65-F5344CB8AC3E}">
        <p14:creationId xmlns:p14="http://schemas.microsoft.com/office/powerpoint/2010/main" val="10074911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13</a:t>
            </a:fld>
            <a:endParaRPr lang="en-US"/>
          </a:p>
        </p:txBody>
      </p:sp>
    </p:spTree>
    <p:extLst>
      <p:ext uri="{BB962C8B-B14F-4D97-AF65-F5344CB8AC3E}">
        <p14:creationId xmlns:p14="http://schemas.microsoft.com/office/powerpoint/2010/main" val="23084185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15</a:t>
            </a:fld>
            <a:endParaRPr lang="en-US"/>
          </a:p>
        </p:txBody>
      </p:sp>
    </p:spTree>
    <p:extLst>
      <p:ext uri="{BB962C8B-B14F-4D97-AF65-F5344CB8AC3E}">
        <p14:creationId xmlns:p14="http://schemas.microsoft.com/office/powerpoint/2010/main" val="23084185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2E5D7A-DCB3-4880-BE77-3AFC29A05934}" type="slidenum">
              <a:rPr lang="en-US" smtClean="0"/>
              <a:t>16</a:t>
            </a:fld>
            <a:endParaRPr lang="en-US"/>
          </a:p>
        </p:txBody>
      </p:sp>
    </p:spTree>
    <p:extLst>
      <p:ext uri="{BB962C8B-B14F-4D97-AF65-F5344CB8AC3E}">
        <p14:creationId xmlns:p14="http://schemas.microsoft.com/office/powerpoint/2010/main" val="39451718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B359C835-FD1A-4D4C-BEC9-AA51C9FBEB3B}" type="slidenum">
              <a:rPr lang="en-US" smtClean="0"/>
              <a:pPr/>
              <a:t>17</a:t>
            </a:fld>
            <a:endParaRPr lang="en-US"/>
          </a:p>
        </p:txBody>
      </p:sp>
    </p:spTree>
    <p:extLst>
      <p:ext uri="{BB962C8B-B14F-4D97-AF65-F5344CB8AC3E}">
        <p14:creationId xmlns:p14="http://schemas.microsoft.com/office/powerpoint/2010/main" val="230841857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F1AACD7-4BEA-4DC5-87F6-758B6BDBA05D}" type="datetimeFigureOut">
              <a:rPr lang="en-US" smtClean="0"/>
              <a:pPr/>
              <a:t>11/5/2014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25924787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F1AACD7-4BEA-4DC5-87F6-758B6BDBA05D}" type="datetimeFigureOut">
              <a:rPr lang="en-US" smtClean="0"/>
              <a:pPr/>
              <a:t>11/5/2014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19220856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F1AACD7-4BEA-4DC5-87F6-758B6BDBA05D}" type="datetimeFigureOut">
              <a:rPr lang="en-US" smtClean="0"/>
              <a:pPr/>
              <a:t>11/5/2014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45276629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F1AACD7-4BEA-4DC5-87F6-758B6BDBA05D}" type="datetimeFigureOut">
              <a:rPr lang="en-US" smtClean="0"/>
              <a:pPr/>
              <a:t>11/5/2014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7993335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F1AACD7-4BEA-4DC5-87F6-758B6BDBA05D}" type="datetimeFigureOut">
              <a:rPr lang="en-US" smtClean="0"/>
              <a:pPr/>
              <a:t>11/5/2014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33928952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F1AACD7-4BEA-4DC5-87F6-758B6BDBA05D}" type="datetimeFigureOut">
              <a:rPr lang="en-US" smtClean="0"/>
              <a:pPr/>
              <a:t>11/5/2014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11468762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F1AACD7-4BEA-4DC5-87F6-758B6BDBA05D}" type="datetimeFigureOut">
              <a:rPr lang="en-US" smtClean="0"/>
              <a:pPr/>
              <a:t>11/5/2014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11874605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F1AACD7-4BEA-4DC5-87F6-758B6BDBA05D}" type="datetimeFigureOut">
              <a:rPr lang="en-US" smtClean="0"/>
              <a:pPr/>
              <a:t>11/5/2014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31100364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F1AACD7-4BEA-4DC5-87F6-758B6BDBA05D}" type="datetimeFigureOut">
              <a:rPr lang="en-US" smtClean="0"/>
              <a:pPr/>
              <a:t>11/5/2014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7196033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F1AACD7-4BEA-4DC5-87F6-758B6BDBA05D}" type="datetimeFigureOut">
              <a:rPr lang="en-US" smtClean="0"/>
              <a:pPr/>
              <a:t>11/5/2014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360501509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F1AACD7-4BEA-4DC5-87F6-758B6BDBA05D}" type="datetimeFigureOut">
              <a:rPr lang="en-US" smtClean="0"/>
              <a:pPr/>
              <a:t>11/5/2014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A940730-7DC4-45D0-8911-044AEA236767}" type="slidenum">
              <a:rPr lang="en-US" smtClean="0"/>
              <a:pPr/>
              <a:t>‹#›</a:t>
            </a:fld>
            <a:endParaRPr lang="en-US"/>
          </a:p>
        </p:txBody>
      </p:sp>
    </p:spTree>
    <p:extLst>
      <p:ext uri="{BB962C8B-B14F-4D97-AF65-F5344CB8AC3E}">
        <p14:creationId xmlns:p14="http://schemas.microsoft.com/office/powerpoint/2010/main" val="1403268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F1AACD7-4BEA-4DC5-87F6-758B6BDBA05D}" type="datetimeFigureOut">
              <a:rPr lang="en-US" smtClean="0"/>
              <a:pPr/>
              <a:t>11/5/2014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A940730-7DC4-45D0-8911-044AEA236767}" type="slidenum">
              <a:rPr lang="en-US" smtClean="0"/>
              <a:pPr/>
              <a:t>‹#›</a:t>
            </a:fld>
            <a:endParaRPr lang="en-US"/>
          </a:p>
        </p:txBody>
      </p:sp>
    </p:spTree>
    <p:extLst>
      <p:ext uri="{BB962C8B-B14F-4D97-AF65-F5344CB8AC3E}">
        <p14:creationId xmlns:p14="http://schemas.microsoft.com/office/powerpoint/2010/main" val="5024839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9.xml"/><Relationship Id="rId7" Type="http://schemas.openxmlformats.org/officeDocument/2006/relationships/comments" Target="../comments/comment1.xml"/><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chart" Target="../charts/char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comments" Target="../comments/comment2.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package" Target="../embeddings/Microsoft_Word_Document5.docx"/><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image" Target="../media/image3.emf"/></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chart" Target="../charts/chart19.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oleObject" Target="../embeddings/Microsoft_Excel_97-2003_Worksheet1.xls"/><Relationship Id="rId2" Type="http://schemas.openxmlformats.org/officeDocument/2006/relationships/slideLayout" Target="../slideLayouts/slideLayout7.xml"/><Relationship Id="rId1" Type="http://schemas.openxmlformats.org/officeDocument/2006/relationships/vmlDrawing" Target="../drawings/vmlDrawing1.vml"/><Relationship Id="rId4" Type="http://schemas.openxmlformats.org/officeDocument/2006/relationships/image" Target="../media/image1.em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GB" b="1" dirty="0" smtClean="0"/>
              <a:t>AHSPPR FY 2013/14 highlights</a:t>
            </a:r>
            <a:endParaRPr lang="en-US" b="1" dirty="0"/>
          </a:p>
        </p:txBody>
      </p:sp>
    </p:spTree>
    <p:extLst>
      <p:ext uri="{BB962C8B-B14F-4D97-AF65-F5344CB8AC3E}">
        <p14:creationId xmlns:p14="http://schemas.microsoft.com/office/powerpoint/2010/main" val="118215338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a:graphicFrameLocks/>
          </p:cNvGraphicFramePr>
          <p:nvPr>
            <p:extLst>
              <p:ext uri="{D42A27DB-BD31-4B8C-83A1-F6EECF244321}">
                <p14:modId xmlns:p14="http://schemas.microsoft.com/office/powerpoint/2010/main" val="145945943"/>
              </p:ext>
            </p:extLst>
          </p:nvPr>
        </p:nvGraphicFramePr>
        <p:xfrm>
          <a:off x="4175" y="4129227"/>
          <a:ext cx="4572000" cy="27432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4"/>
          <p:cNvGraphicFramePr>
            <a:graphicFrameLocks/>
          </p:cNvGraphicFramePr>
          <p:nvPr>
            <p:extLst>
              <p:ext uri="{D42A27DB-BD31-4B8C-83A1-F6EECF244321}">
                <p14:modId xmlns:p14="http://schemas.microsoft.com/office/powerpoint/2010/main" val="748254262"/>
              </p:ext>
            </p:extLst>
          </p:nvPr>
        </p:nvGraphicFramePr>
        <p:xfrm>
          <a:off x="4617929" y="4004820"/>
          <a:ext cx="4572000" cy="2867607"/>
        </p:xfrm>
        <a:graphic>
          <a:graphicData uri="http://schemas.openxmlformats.org/drawingml/2006/chart">
            <c:chart xmlns:c="http://schemas.openxmlformats.org/drawingml/2006/chart" xmlns:r="http://schemas.openxmlformats.org/officeDocument/2006/relationships" r:id="rId4"/>
          </a:graphicData>
        </a:graphic>
      </p:graphicFrame>
      <p:sp>
        <p:nvSpPr>
          <p:cNvPr id="6" name="Rectangle 5"/>
          <p:cNvSpPr/>
          <p:nvPr/>
        </p:nvSpPr>
        <p:spPr>
          <a:xfrm>
            <a:off x="1219200" y="24432"/>
            <a:ext cx="6705600" cy="646331"/>
          </a:xfrm>
          <a:prstGeom prst="rect">
            <a:avLst/>
          </a:prstGeom>
        </p:spPr>
        <p:txBody>
          <a:bodyPr wrap="square">
            <a:spAutoFit/>
          </a:bodyPr>
          <a:lstStyle/>
          <a:p>
            <a:pPr algn="ctr"/>
            <a:r>
              <a:rPr lang="en-US" b="1" dirty="0"/>
              <a:t>Top FIVE causes of deaths for persons aged </a:t>
            </a:r>
            <a:r>
              <a:rPr lang="en-US" b="1" dirty="0" smtClean="0"/>
              <a:t> under five and 5 </a:t>
            </a:r>
            <a:r>
              <a:rPr lang="en-US" b="1" dirty="0"/>
              <a:t>years and above, HMIS (and SPD)</a:t>
            </a:r>
            <a:endParaRPr lang="en-GB" dirty="0"/>
          </a:p>
        </p:txBody>
      </p:sp>
      <p:sp>
        <p:nvSpPr>
          <p:cNvPr id="7" name="TextBox 6"/>
          <p:cNvSpPr txBox="1"/>
          <p:nvPr/>
        </p:nvSpPr>
        <p:spPr>
          <a:xfrm>
            <a:off x="986425" y="3260466"/>
            <a:ext cx="1752600" cy="646331"/>
          </a:xfrm>
          <a:prstGeom prst="rect">
            <a:avLst/>
          </a:prstGeom>
          <a:noFill/>
        </p:spPr>
        <p:txBody>
          <a:bodyPr wrap="square" rtlCol="0">
            <a:spAutoFit/>
          </a:bodyPr>
          <a:lstStyle/>
          <a:p>
            <a:r>
              <a:rPr lang="en-GB" b="1" dirty="0" smtClean="0"/>
              <a:t>&lt;5 Years </a:t>
            </a:r>
          </a:p>
          <a:p>
            <a:r>
              <a:rPr lang="en-GB" b="1" dirty="0" smtClean="0"/>
              <a:t>5 and Above </a:t>
            </a:r>
            <a:endParaRPr lang="en-GB" b="1" dirty="0"/>
          </a:p>
        </p:txBody>
      </p:sp>
      <p:sp>
        <p:nvSpPr>
          <p:cNvPr id="8" name="TextBox 7"/>
          <p:cNvSpPr txBox="1"/>
          <p:nvPr/>
        </p:nvSpPr>
        <p:spPr>
          <a:xfrm>
            <a:off x="2326709" y="3580355"/>
            <a:ext cx="2277650" cy="461665"/>
          </a:xfrm>
          <a:prstGeom prst="rect">
            <a:avLst/>
          </a:prstGeom>
          <a:solidFill>
            <a:schemeClr val="accent3">
              <a:lumMod val="75000"/>
            </a:schemeClr>
          </a:solidFill>
        </p:spPr>
        <p:txBody>
          <a:bodyPr wrap="square" rtlCol="0">
            <a:spAutoFit/>
          </a:bodyPr>
          <a:lstStyle/>
          <a:p>
            <a:r>
              <a:rPr lang="en-GB" sz="1200" b="1" dirty="0" smtClean="0"/>
              <a:t>Health Management Information System (HMIS)</a:t>
            </a:r>
            <a:endParaRPr lang="en-GB" sz="1200" b="1" dirty="0"/>
          </a:p>
        </p:txBody>
      </p:sp>
      <p:sp>
        <p:nvSpPr>
          <p:cNvPr id="10" name="TextBox 9"/>
          <p:cNvSpPr txBox="1"/>
          <p:nvPr/>
        </p:nvSpPr>
        <p:spPr>
          <a:xfrm>
            <a:off x="7138792" y="3459559"/>
            <a:ext cx="1711368" cy="461665"/>
          </a:xfrm>
          <a:prstGeom prst="rect">
            <a:avLst/>
          </a:prstGeom>
          <a:solidFill>
            <a:schemeClr val="accent3">
              <a:lumMod val="75000"/>
            </a:schemeClr>
          </a:solidFill>
        </p:spPr>
        <p:txBody>
          <a:bodyPr wrap="square" rtlCol="0">
            <a:spAutoFit/>
          </a:bodyPr>
          <a:lstStyle/>
          <a:p>
            <a:r>
              <a:rPr lang="en-GB" sz="1200" b="1" dirty="0" smtClean="0"/>
              <a:t>Sentinel </a:t>
            </a:r>
            <a:r>
              <a:rPr lang="en-GB" sz="1200" b="1" dirty="0"/>
              <a:t>P</a:t>
            </a:r>
            <a:r>
              <a:rPr lang="en-GB" sz="1200" b="1" dirty="0" smtClean="0"/>
              <a:t>anel Districts (SPDs)</a:t>
            </a:r>
            <a:endParaRPr lang="en-GB" sz="1200" b="1" dirty="0"/>
          </a:p>
        </p:txBody>
      </p:sp>
      <p:sp>
        <p:nvSpPr>
          <p:cNvPr id="11" name="TextBox 10"/>
          <p:cNvSpPr txBox="1"/>
          <p:nvPr/>
        </p:nvSpPr>
        <p:spPr>
          <a:xfrm>
            <a:off x="5386192" y="3257190"/>
            <a:ext cx="1752600" cy="646331"/>
          </a:xfrm>
          <a:prstGeom prst="rect">
            <a:avLst/>
          </a:prstGeom>
          <a:noFill/>
        </p:spPr>
        <p:txBody>
          <a:bodyPr wrap="square" rtlCol="0">
            <a:spAutoFit/>
          </a:bodyPr>
          <a:lstStyle/>
          <a:p>
            <a:r>
              <a:rPr lang="en-GB" b="1" dirty="0" smtClean="0"/>
              <a:t>&lt;5 Years </a:t>
            </a:r>
          </a:p>
          <a:p>
            <a:r>
              <a:rPr lang="en-GB" b="1" dirty="0" smtClean="0"/>
              <a:t>5 and Above </a:t>
            </a:r>
            <a:endParaRPr lang="en-GB" b="1" dirty="0"/>
          </a:p>
        </p:txBody>
      </p:sp>
      <p:cxnSp>
        <p:nvCxnSpPr>
          <p:cNvPr id="13" name="Straight Arrow Connector 12"/>
          <p:cNvCxnSpPr/>
          <p:nvPr/>
        </p:nvCxnSpPr>
        <p:spPr>
          <a:xfrm flipH="1">
            <a:off x="6262492" y="3814465"/>
            <a:ext cx="202504" cy="38071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4" name="Chart 13"/>
          <p:cNvGraphicFramePr>
            <a:graphicFrameLocks/>
          </p:cNvGraphicFramePr>
          <p:nvPr>
            <p:extLst>
              <p:ext uri="{D42A27DB-BD31-4B8C-83A1-F6EECF244321}">
                <p14:modId xmlns:p14="http://schemas.microsoft.com/office/powerpoint/2010/main" val="3472767742"/>
              </p:ext>
            </p:extLst>
          </p:nvPr>
        </p:nvGraphicFramePr>
        <p:xfrm>
          <a:off x="0" y="655765"/>
          <a:ext cx="4572000" cy="260470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p:cNvGraphicFramePr>
            <a:graphicFrameLocks/>
          </p:cNvGraphicFramePr>
          <p:nvPr>
            <p:extLst>
              <p:ext uri="{D42A27DB-BD31-4B8C-83A1-F6EECF244321}">
                <p14:modId xmlns:p14="http://schemas.microsoft.com/office/powerpoint/2010/main" val="1508950383"/>
              </p:ext>
            </p:extLst>
          </p:nvPr>
        </p:nvGraphicFramePr>
        <p:xfrm>
          <a:off x="4572000" y="609599"/>
          <a:ext cx="4572000" cy="2691485"/>
        </p:xfrm>
        <a:graphic>
          <a:graphicData uri="http://schemas.openxmlformats.org/drawingml/2006/chart">
            <c:chart xmlns:c="http://schemas.openxmlformats.org/drawingml/2006/chart" xmlns:r="http://schemas.openxmlformats.org/officeDocument/2006/relationships" r:id="rId6"/>
          </a:graphicData>
        </a:graphic>
      </p:graphicFrame>
      <p:cxnSp>
        <p:nvCxnSpPr>
          <p:cNvPr id="18" name="Straight Arrow Connector 17"/>
          <p:cNvCxnSpPr/>
          <p:nvPr/>
        </p:nvCxnSpPr>
        <p:spPr>
          <a:xfrm flipV="1">
            <a:off x="6363744" y="3096258"/>
            <a:ext cx="341856" cy="39504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V="1">
            <a:off x="2000771" y="3253974"/>
            <a:ext cx="651875" cy="39504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773694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smtClean="0"/>
              <a:t>Conclusion</a:t>
            </a:r>
            <a:endParaRPr lang="en-GB" dirty="0"/>
          </a:p>
        </p:txBody>
      </p:sp>
      <p:sp>
        <p:nvSpPr>
          <p:cNvPr id="3" name="Content Placeholder 2"/>
          <p:cNvSpPr>
            <a:spLocks noGrp="1"/>
          </p:cNvSpPr>
          <p:nvPr>
            <p:ph idx="1"/>
          </p:nvPr>
        </p:nvSpPr>
        <p:spPr/>
        <p:txBody>
          <a:bodyPr>
            <a:normAutofit fontScale="62500" lnSpcReduction="20000"/>
          </a:bodyPr>
          <a:lstStyle/>
          <a:p>
            <a:pPr>
              <a:lnSpc>
                <a:spcPct val="120000"/>
              </a:lnSpc>
            </a:pPr>
            <a:r>
              <a:rPr lang="en-GB" sz="4000" dirty="0"/>
              <a:t>No </a:t>
            </a:r>
            <a:r>
              <a:rPr lang="en-GB" sz="4000" dirty="0" smtClean="0"/>
              <a:t>significant </a:t>
            </a:r>
            <a:r>
              <a:rPr lang="en-GB" sz="4000" dirty="0"/>
              <a:t>change in the proportions  for the top three OPD diagnosis in three consecutive years. SPD data suggest reduction in the proportion of diagnosis of malaria in both under fives and five and years and above</a:t>
            </a:r>
          </a:p>
          <a:p>
            <a:pPr>
              <a:lnSpc>
                <a:spcPct val="120000"/>
              </a:lnSpc>
            </a:pPr>
            <a:r>
              <a:rPr lang="en-GB" sz="4000" dirty="0"/>
              <a:t>Malaria was consistently the leading cause of admission over the last three years, and by a great margin. </a:t>
            </a:r>
            <a:r>
              <a:rPr lang="en-GB" sz="4000" dirty="0" smtClean="0"/>
              <a:t>Proportion </a:t>
            </a:r>
            <a:r>
              <a:rPr lang="en-GB" sz="4000" dirty="0"/>
              <a:t>of malaria among U5 </a:t>
            </a:r>
            <a:r>
              <a:rPr lang="en-GB" sz="4000" dirty="0" smtClean="0"/>
              <a:t>decreased in </a:t>
            </a:r>
            <a:r>
              <a:rPr lang="en-GB" sz="4000" dirty="0"/>
              <a:t>2013 compared with 2012 and 2011 (HMIS).  </a:t>
            </a:r>
            <a:endParaRPr lang="en-GB" sz="4000" dirty="0" smtClean="0"/>
          </a:p>
          <a:p>
            <a:pPr>
              <a:lnSpc>
                <a:spcPct val="120000"/>
              </a:lnSpc>
            </a:pPr>
            <a:r>
              <a:rPr lang="en-GB" sz="4000" dirty="0"/>
              <a:t>Malaria, pneumonia and anaemia accounted for two thirds of reported U5 deaths in </a:t>
            </a:r>
            <a:r>
              <a:rPr lang="en-GB" sz="4000" dirty="0" smtClean="0"/>
              <a:t>2013 while </a:t>
            </a:r>
            <a:r>
              <a:rPr lang="en-GB" sz="4000" dirty="0"/>
              <a:t>HIV/AIDS, Malaria and TB account for 45% of deaths among 5 </a:t>
            </a:r>
            <a:r>
              <a:rPr lang="en-GB" sz="4000" dirty="0" smtClean="0"/>
              <a:t>years and </a:t>
            </a:r>
            <a:r>
              <a:rPr lang="en-GB" sz="4000" dirty="0"/>
              <a:t>above</a:t>
            </a:r>
          </a:p>
          <a:p>
            <a:endParaRPr lang="en-GB" dirty="0"/>
          </a:p>
          <a:p>
            <a:endParaRPr lang="en-GB" dirty="0"/>
          </a:p>
        </p:txBody>
      </p:sp>
    </p:spTree>
    <p:extLst>
      <p:ext uri="{BB962C8B-B14F-4D97-AF65-F5344CB8AC3E}">
        <p14:creationId xmlns:p14="http://schemas.microsoft.com/office/powerpoint/2010/main" val="144279678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Per capita OP attendances, 2011 - 13</a:t>
            </a:r>
          </a:p>
        </p:txBody>
      </p:sp>
      <p:pic>
        <p:nvPicPr>
          <p:cNvPr id="4098"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457200" y="1447800"/>
            <a:ext cx="8305799" cy="510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p:cNvSpPr txBox="1"/>
          <p:nvPr/>
        </p:nvSpPr>
        <p:spPr>
          <a:xfrm>
            <a:off x="5638800" y="1948934"/>
            <a:ext cx="1524000" cy="369332"/>
          </a:xfrm>
          <a:prstGeom prst="rect">
            <a:avLst/>
          </a:prstGeom>
          <a:noFill/>
        </p:spPr>
        <p:txBody>
          <a:bodyPr wrap="square" rtlCol="0">
            <a:spAutoFit/>
          </a:bodyPr>
          <a:lstStyle/>
          <a:p>
            <a:r>
              <a:rPr lang="en-GB" b="1" dirty="0" smtClean="0">
                <a:solidFill>
                  <a:srgbClr val="0066FF"/>
                </a:solidFill>
              </a:rPr>
              <a:t>Target = 1.0</a:t>
            </a:r>
            <a:endParaRPr lang="en-GB" b="1" dirty="0">
              <a:solidFill>
                <a:srgbClr val="0066FF"/>
              </a:solidFill>
            </a:endParaRPr>
          </a:p>
        </p:txBody>
      </p:sp>
    </p:spTree>
    <p:extLst>
      <p:ext uri="{BB962C8B-B14F-4D97-AF65-F5344CB8AC3E}">
        <p14:creationId xmlns:p14="http://schemas.microsoft.com/office/powerpoint/2010/main" val="139953109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2593976" y="257175"/>
            <a:ext cx="1390650" cy="1397000"/>
          </a:xfrm>
          <a:custGeom>
            <a:avLst/>
            <a:gdLst>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0 w 1336675"/>
              <a:gd name="connsiteY11" fmla="*/ 0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250825 w 1336675"/>
              <a:gd name="connsiteY11" fmla="*/ 41275 h 879475"/>
              <a:gd name="connsiteX12" fmla="*/ 0 w 1336675"/>
              <a:gd name="connsiteY12" fmla="*/ 0 h 879475"/>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673100 w 1336675"/>
              <a:gd name="connsiteY11" fmla="*/ 0 h 1397000"/>
              <a:gd name="connsiteX12" fmla="*/ 0 w 1336675"/>
              <a:gd name="connsiteY12"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971550 w 1336675"/>
              <a:gd name="connsiteY11" fmla="*/ 342900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96975 w 1336675"/>
              <a:gd name="connsiteY11" fmla="*/ 73025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60475 w 1336675"/>
              <a:gd name="connsiteY11" fmla="*/ 438150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08075 w 1336675"/>
              <a:gd name="connsiteY11" fmla="*/ 517525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28725 w 1336675"/>
              <a:gd name="connsiteY11" fmla="*/ 644525 h 1397000"/>
              <a:gd name="connsiteX12" fmla="*/ 1108075 w 1336675"/>
              <a:gd name="connsiteY12" fmla="*/ 517525 h 1397000"/>
              <a:gd name="connsiteX13" fmla="*/ 1196975 w 1336675"/>
              <a:gd name="connsiteY13" fmla="*/ 73025 h 1397000"/>
              <a:gd name="connsiteX14" fmla="*/ 673100 w 1336675"/>
              <a:gd name="connsiteY14" fmla="*/ 0 h 1397000"/>
              <a:gd name="connsiteX15" fmla="*/ 0 w 1336675"/>
              <a:gd name="connsiteY15" fmla="*/ 517525 h 1397000"/>
              <a:gd name="connsiteX0" fmla="*/ 0 w 1390650"/>
              <a:gd name="connsiteY0" fmla="*/ 517525 h 1397000"/>
              <a:gd name="connsiteX1" fmla="*/ 120650 w 1390650"/>
              <a:gd name="connsiteY1" fmla="*/ 835025 h 1397000"/>
              <a:gd name="connsiteX2" fmla="*/ 295275 w 1390650"/>
              <a:gd name="connsiteY2" fmla="*/ 1016000 h 1397000"/>
              <a:gd name="connsiteX3" fmla="*/ 463550 w 1390650"/>
              <a:gd name="connsiteY3" fmla="*/ 1162050 h 1397000"/>
              <a:gd name="connsiteX4" fmla="*/ 593725 w 1390650"/>
              <a:gd name="connsiteY4" fmla="*/ 1273175 h 1397000"/>
              <a:gd name="connsiteX5" fmla="*/ 758825 w 1390650"/>
              <a:gd name="connsiteY5" fmla="*/ 1377950 h 1397000"/>
              <a:gd name="connsiteX6" fmla="*/ 1022350 w 1390650"/>
              <a:gd name="connsiteY6" fmla="*/ 1397000 h 1397000"/>
              <a:gd name="connsiteX7" fmla="*/ 1155700 w 1390650"/>
              <a:gd name="connsiteY7" fmla="*/ 1311275 h 1397000"/>
              <a:gd name="connsiteX8" fmla="*/ 1244600 w 1390650"/>
              <a:gd name="connsiteY8" fmla="*/ 1095375 h 1397000"/>
              <a:gd name="connsiteX9" fmla="*/ 1336675 w 1390650"/>
              <a:gd name="connsiteY9" fmla="*/ 936625 h 1397000"/>
              <a:gd name="connsiteX10" fmla="*/ 1304925 w 1390650"/>
              <a:gd name="connsiteY10" fmla="*/ 736600 h 1397000"/>
              <a:gd name="connsiteX11" fmla="*/ 1390650 w 1390650"/>
              <a:gd name="connsiteY11" fmla="*/ 546100 h 1397000"/>
              <a:gd name="connsiteX12" fmla="*/ 1108075 w 1390650"/>
              <a:gd name="connsiteY12" fmla="*/ 517525 h 1397000"/>
              <a:gd name="connsiteX13" fmla="*/ 1196975 w 1390650"/>
              <a:gd name="connsiteY13" fmla="*/ 73025 h 1397000"/>
              <a:gd name="connsiteX14" fmla="*/ 673100 w 1390650"/>
              <a:gd name="connsiteY14" fmla="*/ 0 h 1397000"/>
              <a:gd name="connsiteX15" fmla="*/ 0 w 1390650"/>
              <a:gd name="connsiteY15" fmla="*/ 517525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650" h="1397000">
                <a:moveTo>
                  <a:pt x="0" y="517525"/>
                </a:moveTo>
                <a:lnTo>
                  <a:pt x="120650" y="835025"/>
                </a:lnTo>
                <a:lnTo>
                  <a:pt x="295275" y="1016000"/>
                </a:lnTo>
                <a:lnTo>
                  <a:pt x="463550" y="1162050"/>
                </a:lnTo>
                <a:lnTo>
                  <a:pt x="593725" y="1273175"/>
                </a:lnTo>
                <a:lnTo>
                  <a:pt x="758825" y="1377950"/>
                </a:lnTo>
                <a:lnTo>
                  <a:pt x="1022350" y="1397000"/>
                </a:lnTo>
                <a:lnTo>
                  <a:pt x="1155700" y="1311275"/>
                </a:lnTo>
                <a:lnTo>
                  <a:pt x="1244600" y="1095375"/>
                </a:lnTo>
                <a:lnTo>
                  <a:pt x="1336675" y="936625"/>
                </a:lnTo>
                <a:lnTo>
                  <a:pt x="1304925" y="736600"/>
                </a:lnTo>
                <a:lnTo>
                  <a:pt x="1390650" y="546100"/>
                </a:lnTo>
                <a:lnTo>
                  <a:pt x="1108075" y="517525"/>
                </a:lnTo>
                <a:lnTo>
                  <a:pt x="1196975" y="73025"/>
                </a:lnTo>
                <a:lnTo>
                  <a:pt x="673100" y="0"/>
                </a:lnTo>
                <a:lnTo>
                  <a:pt x="0" y="51752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Mwanza</a:t>
            </a:r>
            <a:endParaRPr lang="en-MY" sz="1200" b="1" dirty="0" smtClean="0">
              <a:solidFill>
                <a:schemeClr val="tx1"/>
              </a:solidFill>
            </a:endParaRPr>
          </a:p>
          <a:p>
            <a:pPr algn="ctr"/>
            <a:r>
              <a:rPr lang="en-MY" sz="1200" b="1" dirty="0">
                <a:solidFill>
                  <a:schemeClr val="tx1"/>
                </a:solidFill>
              </a:rPr>
              <a:t> </a:t>
            </a:r>
            <a:r>
              <a:rPr lang="en-MY" sz="1200" b="1" dirty="0" smtClean="0">
                <a:solidFill>
                  <a:schemeClr val="tx1"/>
                </a:solidFill>
              </a:rPr>
              <a:t>       0.70</a:t>
            </a:r>
            <a:endParaRPr lang="en-MY" sz="1200" b="1" dirty="0">
              <a:solidFill>
                <a:schemeClr val="tx1"/>
              </a:solidFill>
            </a:endParaRPr>
          </a:p>
        </p:txBody>
      </p:sp>
      <p:sp>
        <p:nvSpPr>
          <p:cNvPr id="30" name="Freeform 29"/>
          <p:cNvSpPr/>
          <p:nvPr/>
        </p:nvSpPr>
        <p:spPr>
          <a:xfrm>
            <a:off x="2193925" y="796925"/>
            <a:ext cx="1092200" cy="1422400"/>
          </a:xfrm>
          <a:custGeom>
            <a:avLst/>
            <a:gdLst>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600075 w 1133475"/>
              <a:gd name="connsiteY27" fmla="*/ 476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054100 w 1133475"/>
              <a:gd name="connsiteY15" fmla="*/ 60642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092200"/>
              <a:gd name="connsiteY0" fmla="*/ 0 h 1422400"/>
              <a:gd name="connsiteX1" fmla="*/ 346075 w 1092200"/>
              <a:gd name="connsiteY1" fmla="*/ 44450 h 1422400"/>
              <a:gd name="connsiteX2" fmla="*/ 136525 w 1092200"/>
              <a:gd name="connsiteY2" fmla="*/ 196850 h 1422400"/>
              <a:gd name="connsiteX3" fmla="*/ 133350 w 1092200"/>
              <a:gd name="connsiteY3" fmla="*/ 415925 h 1422400"/>
              <a:gd name="connsiteX4" fmla="*/ 60325 w 1092200"/>
              <a:gd name="connsiteY4" fmla="*/ 650875 h 1422400"/>
              <a:gd name="connsiteX5" fmla="*/ 0 w 1092200"/>
              <a:gd name="connsiteY5" fmla="*/ 755650 h 1422400"/>
              <a:gd name="connsiteX6" fmla="*/ 6350 w 1092200"/>
              <a:gd name="connsiteY6" fmla="*/ 1022350 h 1422400"/>
              <a:gd name="connsiteX7" fmla="*/ 104775 w 1092200"/>
              <a:gd name="connsiteY7" fmla="*/ 1308100 h 1422400"/>
              <a:gd name="connsiteX8" fmla="*/ 180975 w 1092200"/>
              <a:gd name="connsiteY8" fmla="*/ 1406525 h 1422400"/>
              <a:gd name="connsiteX9" fmla="*/ 346075 w 1092200"/>
              <a:gd name="connsiteY9" fmla="*/ 1422400 h 1422400"/>
              <a:gd name="connsiteX10" fmla="*/ 612775 w 1092200"/>
              <a:gd name="connsiteY10" fmla="*/ 1216025 h 1422400"/>
              <a:gd name="connsiteX11" fmla="*/ 876300 w 1092200"/>
              <a:gd name="connsiteY11" fmla="*/ 1038225 h 1422400"/>
              <a:gd name="connsiteX12" fmla="*/ 1038225 w 1092200"/>
              <a:gd name="connsiteY12" fmla="*/ 908050 h 1422400"/>
              <a:gd name="connsiteX13" fmla="*/ 1092200 w 1092200"/>
              <a:gd name="connsiteY13" fmla="*/ 752475 h 1422400"/>
              <a:gd name="connsiteX14" fmla="*/ 1047750 w 1092200"/>
              <a:gd name="connsiteY14" fmla="*/ 704850 h 1422400"/>
              <a:gd name="connsiteX15" fmla="*/ 1054100 w 1092200"/>
              <a:gd name="connsiteY15" fmla="*/ 606425 h 1422400"/>
              <a:gd name="connsiteX16" fmla="*/ 1038225 w 1092200"/>
              <a:gd name="connsiteY16" fmla="*/ 552450 h 1422400"/>
              <a:gd name="connsiteX17" fmla="*/ 936625 w 1092200"/>
              <a:gd name="connsiteY17" fmla="*/ 514350 h 1422400"/>
              <a:gd name="connsiteX18" fmla="*/ 933450 w 1092200"/>
              <a:gd name="connsiteY18" fmla="*/ 476250 h 1422400"/>
              <a:gd name="connsiteX19" fmla="*/ 901700 w 1092200"/>
              <a:gd name="connsiteY19" fmla="*/ 419100 h 1422400"/>
              <a:gd name="connsiteX20" fmla="*/ 822325 w 1092200"/>
              <a:gd name="connsiteY20" fmla="*/ 393700 h 1422400"/>
              <a:gd name="connsiteX21" fmla="*/ 838200 w 1092200"/>
              <a:gd name="connsiteY21" fmla="*/ 355600 h 1422400"/>
              <a:gd name="connsiteX22" fmla="*/ 889000 w 1092200"/>
              <a:gd name="connsiteY22" fmla="*/ 323850 h 1422400"/>
              <a:gd name="connsiteX23" fmla="*/ 822325 w 1092200"/>
              <a:gd name="connsiteY23" fmla="*/ 311150 h 1422400"/>
              <a:gd name="connsiteX24" fmla="*/ 736600 w 1092200"/>
              <a:gd name="connsiteY24" fmla="*/ 298450 h 1422400"/>
              <a:gd name="connsiteX25" fmla="*/ 660400 w 1092200"/>
              <a:gd name="connsiteY25" fmla="*/ 247650 h 1422400"/>
              <a:gd name="connsiteX26" fmla="*/ 571500 w 1092200"/>
              <a:gd name="connsiteY26" fmla="*/ 200025 h 1422400"/>
              <a:gd name="connsiteX27" fmla="*/ 501650 w 1092200"/>
              <a:gd name="connsiteY27" fmla="*/ 149225 h 1422400"/>
              <a:gd name="connsiteX28" fmla="*/ 492125 w 1092200"/>
              <a:gd name="connsiteY28" fmla="*/ 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2200" h="1422400">
                <a:moveTo>
                  <a:pt x="492125" y="0"/>
                </a:moveTo>
                <a:lnTo>
                  <a:pt x="346075" y="44450"/>
                </a:lnTo>
                <a:lnTo>
                  <a:pt x="136525" y="196850"/>
                </a:lnTo>
                <a:cubicBezTo>
                  <a:pt x="135467" y="269875"/>
                  <a:pt x="134408" y="342900"/>
                  <a:pt x="133350" y="415925"/>
                </a:cubicBezTo>
                <a:lnTo>
                  <a:pt x="60325" y="650875"/>
                </a:lnTo>
                <a:lnTo>
                  <a:pt x="0" y="755650"/>
                </a:lnTo>
                <a:lnTo>
                  <a:pt x="6350" y="1022350"/>
                </a:lnTo>
                <a:lnTo>
                  <a:pt x="104775" y="1308100"/>
                </a:lnTo>
                <a:lnTo>
                  <a:pt x="180975" y="1406525"/>
                </a:lnTo>
                <a:lnTo>
                  <a:pt x="346075" y="1422400"/>
                </a:lnTo>
                <a:lnTo>
                  <a:pt x="612775" y="1216025"/>
                </a:lnTo>
                <a:lnTo>
                  <a:pt x="876300" y="1038225"/>
                </a:lnTo>
                <a:lnTo>
                  <a:pt x="1038225" y="908050"/>
                </a:lnTo>
                <a:lnTo>
                  <a:pt x="1092200" y="752475"/>
                </a:lnTo>
                <a:lnTo>
                  <a:pt x="1047750" y="704850"/>
                </a:lnTo>
                <a:lnTo>
                  <a:pt x="1054100" y="606425"/>
                </a:lnTo>
                <a:lnTo>
                  <a:pt x="1038225" y="552450"/>
                </a:lnTo>
                <a:lnTo>
                  <a:pt x="936625" y="514350"/>
                </a:lnTo>
                <a:lnTo>
                  <a:pt x="933450" y="476250"/>
                </a:lnTo>
                <a:lnTo>
                  <a:pt x="901700" y="419100"/>
                </a:lnTo>
                <a:lnTo>
                  <a:pt x="822325" y="393700"/>
                </a:lnTo>
                <a:lnTo>
                  <a:pt x="838200" y="355600"/>
                </a:lnTo>
                <a:lnTo>
                  <a:pt x="889000" y="323850"/>
                </a:lnTo>
                <a:lnTo>
                  <a:pt x="822325" y="311150"/>
                </a:lnTo>
                <a:lnTo>
                  <a:pt x="736600" y="298450"/>
                </a:lnTo>
                <a:lnTo>
                  <a:pt x="660400" y="247650"/>
                </a:lnTo>
                <a:lnTo>
                  <a:pt x="571500" y="200025"/>
                </a:lnTo>
                <a:lnTo>
                  <a:pt x="501650" y="149225"/>
                </a:lnTo>
                <a:lnTo>
                  <a:pt x="492125" y="0"/>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t>     </a:t>
            </a:r>
            <a:r>
              <a:rPr lang="en-MY" sz="1200" b="1" dirty="0" err="1" smtClean="0">
                <a:solidFill>
                  <a:schemeClr val="tx1"/>
                </a:solidFill>
              </a:rPr>
              <a:t>Geita</a:t>
            </a:r>
            <a:r>
              <a:rPr lang="en-MY" sz="1200" b="1" dirty="0" smtClean="0">
                <a:solidFill>
                  <a:schemeClr val="accent3">
                    <a:lumMod val="50000"/>
                  </a:schemeClr>
                </a:solidFill>
              </a:rPr>
              <a:t> 3.6</a:t>
            </a:r>
          </a:p>
          <a:p>
            <a:pPr algn="ctr"/>
            <a:endParaRPr lang="en-MY" sz="1200" b="1" dirty="0"/>
          </a:p>
          <a:p>
            <a:pPr algn="ctr"/>
            <a:endParaRPr lang="en-MY" sz="1200" b="1" dirty="0"/>
          </a:p>
        </p:txBody>
      </p:sp>
      <p:sp>
        <p:nvSpPr>
          <p:cNvPr id="41" name="Freeform 40"/>
          <p:cNvSpPr/>
          <p:nvPr/>
        </p:nvSpPr>
        <p:spPr>
          <a:xfrm>
            <a:off x="7286625" y="3200398"/>
            <a:ext cx="183358" cy="311945"/>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0 w 169068"/>
              <a:gd name="connsiteY0" fmla="*/ 0 h 340520"/>
              <a:gd name="connsiteX1" fmla="*/ 169068 w 169068"/>
              <a:gd name="connsiteY1" fmla="*/ 171451 h 340520"/>
              <a:gd name="connsiteX2" fmla="*/ 147637 w 169068"/>
              <a:gd name="connsiteY2" fmla="*/ 247651 h 340520"/>
              <a:gd name="connsiteX3" fmla="*/ 157163 w 169068"/>
              <a:gd name="connsiteY3" fmla="*/ 276226 h 340520"/>
              <a:gd name="connsiteX4" fmla="*/ 154782 w 169068"/>
              <a:gd name="connsiteY4" fmla="*/ 340520 h 340520"/>
              <a:gd name="connsiteX5" fmla="*/ 123826 w 169068"/>
              <a:gd name="connsiteY5" fmla="*/ 316707 h 340520"/>
              <a:gd name="connsiteX6" fmla="*/ 116682 w 169068"/>
              <a:gd name="connsiteY6" fmla="*/ 288132 h 340520"/>
              <a:gd name="connsiteX7" fmla="*/ 130966 w 169068"/>
              <a:gd name="connsiteY7" fmla="*/ 226220 h 340520"/>
              <a:gd name="connsiteX8" fmla="*/ 0 w 169068"/>
              <a:gd name="connsiteY8" fmla="*/ 0 h 340520"/>
              <a:gd name="connsiteX0" fmla="*/ 0 w 169068"/>
              <a:gd name="connsiteY0" fmla="*/ 0 h 340520"/>
              <a:gd name="connsiteX1" fmla="*/ 76198 w 169068"/>
              <a:gd name="connsiteY1" fmla="*/ 80964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35716 w 169068"/>
              <a:gd name="connsiteY9" fmla="*/ 64295 h 340520"/>
              <a:gd name="connsiteX10" fmla="*/ 0 w 169068"/>
              <a:gd name="connsiteY10" fmla="*/ 0 h 340520"/>
              <a:gd name="connsiteX0" fmla="*/ 23815 w 192883"/>
              <a:gd name="connsiteY0" fmla="*/ 0 h 340520"/>
              <a:gd name="connsiteX1" fmla="*/ 100013 w 192883"/>
              <a:gd name="connsiteY1" fmla="*/ 38102 h 340520"/>
              <a:gd name="connsiteX2" fmla="*/ 192883 w 192883"/>
              <a:gd name="connsiteY2" fmla="*/ 171451 h 340520"/>
              <a:gd name="connsiteX3" fmla="*/ 171452 w 192883"/>
              <a:gd name="connsiteY3" fmla="*/ 247651 h 340520"/>
              <a:gd name="connsiteX4" fmla="*/ 180978 w 192883"/>
              <a:gd name="connsiteY4" fmla="*/ 276226 h 340520"/>
              <a:gd name="connsiteX5" fmla="*/ 178597 w 192883"/>
              <a:gd name="connsiteY5" fmla="*/ 340520 h 340520"/>
              <a:gd name="connsiteX6" fmla="*/ 147641 w 192883"/>
              <a:gd name="connsiteY6" fmla="*/ 316707 h 340520"/>
              <a:gd name="connsiteX7" fmla="*/ 140497 w 192883"/>
              <a:gd name="connsiteY7" fmla="*/ 288132 h 340520"/>
              <a:gd name="connsiteX8" fmla="*/ 154781 w 192883"/>
              <a:gd name="connsiteY8" fmla="*/ 226220 h 340520"/>
              <a:gd name="connsiteX9" fmla="*/ 0 w 192883"/>
              <a:gd name="connsiteY9" fmla="*/ 135733 h 340520"/>
              <a:gd name="connsiteX10" fmla="*/ 23815 w 19288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0 w 173833"/>
              <a:gd name="connsiteY9" fmla="*/ 133352 h 340520"/>
              <a:gd name="connsiteX10" fmla="*/ 4765 w 17383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104776 w 173833"/>
              <a:gd name="connsiteY9" fmla="*/ 202407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14304 w 173833"/>
              <a:gd name="connsiteY7" fmla="*/ 271463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83358"/>
              <a:gd name="connsiteY0" fmla="*/ 0 h 340520"/>
              <a:gd name="connsiteX1" fmla="*/ 80963 w 183358"/>
              <a:gd name="connsiteY1" fmla="*/ 38102 h 340520"/>
              <a:gd name="connsiteX2" fmla="*/ 173833 w 183358"/>
              <a:gd name="connsiteY2" fmla="*/ 171451 h 340520"/>
              <a:gd name="connsiteX3" fmla="*/ 183358 w 183358"/>
              <a:gd name="connsiteY3" fmla="*/ 245270 h 340520"/>
              <a:gd name="connsiteX4" fmla="*/ 161928 w 183358"/>
              <a:gd name="connsiteY4" fmla="*/ 276226 h 340520"/>
              <a:gd name="connsiteX5" fmla="*/ 159547 w 183358"/>
              <a:gd name="connsiteY5" fmla="*/ 340520 h 340520"/>
              <a:gd name="connsiteX6" fmla="*/ 128591 w 183358"/>
              <a:gd name="connsiteY6" fmla="*/ 316707 h 340520"/>
              <a:gd name="connsiteX7" fmla="*/ 114304 w 183358"/>
              <a:gd name="connsiteY7" fmla="*/ 271463 h 340520"/>
              <a:gd name="connsiteX8" fmla="*/ 114300 w 183358"/>
              <a:gd name="connsiteY8" fmla="*/ 207170 h 340520"/>
              <a:gd name="connsiteX9" fmla="*/ 50007 w 183358"/>
              <a:gd name="connsiteY9" fmla="*/ 188120 h 340520"/>
              <a:gd name="connsiteX10" fmla="*/ 0 w 183358"/>
              <a:gd name="connsiteY10" fmla="*/ 133352 h 340520"/>
              <a:gd name="connsiteX11" fmla="*/ 4765 w 183358"/>
              <a:gd name="connsiteY11" fmla="*/ 0 h 340520"/>
              <a:gd name="connsiteX0" fmla="*/ 4765 w 183358"/>
              <a:gd name="connsiteY0" fmla="*/ 0 h 340520"/>
              <a:gd name="connsiteX1" fmla="*/ 80963 w 183358"/>
              <a:gd name="connsiteY1" fmla="*/ 38102 h 340520"/>
              <a:gd name="connsiteX2" fmla="*/ 135731 w 183358"/>
              <a:gd name="connsiteY2" fmla="*/ 116682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78597 w 183358"/>
              <a:gd name="connsiteY5" fmla="*/ 285751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16707"/>
              <a:gd name="connsiteX1" fmla="*/ 80963 w 183358"/>
              <a:gd name="connsiteY1" fmla="*/ 38102 h 316707"/>
              <a:gd name="connsiteX2" fmla="*/ 107156 w 183358"/>
              <a:gd name="connsiteY2" fmla="*/ 138114 h 316707"/>
              <a:gd name="connsiteX3" fmla="*/ 173833 w 183358"/>
              <a:gd name="connsiteY3" fmla="*/ 171451 h 316707"/>
              <a:gd name="connsiteX4" fmla="*/ 183358 w 183358"/>
              <a:gd name="connsiteY4" fmla="*/ 245270 h 316707"/>
              <a:gd name="connsiteX5" fmla="*/ 178597 w 183358"/>
              <a:gd name="connsiteY5" fmla="*/ 285751 h 316707"/>
              <a:gd name="connsiteX6" fmla="*/ 161929 w 183358"/>
              <a:gd name="connsiteY6" fmla="*/ 311945 h 316707"/>
              <a:gd name="connsiteX7" fmla="*/ 128591 w 183358"/>
              <a:gd name="connsiteY7" fmla="*/ 316707 h 316707"/>
              <a:gd name="connsiteX8" fmla="*/ 114304 w 183358"/>
              <a:gd name="connsiteY8" fmla="*/ 271463 h 316707"/>
              <a:gd name="connsiteX9" fmla="*/ 114300 w 183358"/>
              <a:gd name="connsiteY9" fmla="*/ 207170 h 316707"/>
              <a:gd name="connsiteX10" fmla="*/ 50007 w 183358"/>
              <a:gd name="connsiteY10" fmla="*/ 188120 h 316707"/>
              <a:gd name="connsiteX11" fmla="*/ 0 w 183358"/>
              <a:gd name="connsiteY11" fmla="*/ 133352 h 316707"/>
              <a:gd name="connsiteX12" fmla="*/ 4765 w 183358"/>
              <a:gd name="connsiteY12" fmla="*/ 0 h 316707"/>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14300 w 183358"/>
              <a:gd name="connsiteY9" fmla="*/ 207170 h 311945"/>
              <a:gd name="connsiteX10" fmla="*/ 50007 w 183358"/>
              <a:gd name="connsiteY10" fmla="*/ 188120 h 311945"/>
              <a:gd name="connsiteX11" fmla="*/ 0 w 183358"/>
              <a:gd name="connsiteY11" fmla="*/ 133352 h 311945"/>
              <a:gd name="connsiteX12" fmla="*/ 4765 w 183358"/>
              <a:gd name="connsiteY12" fmla="*/ 0 h 311945"/>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07157 w 183358"/>
              <a:gd name="connsiteY9" fmla="*/ 226220 h 311945"/>
              <a:gd name="connsiteX10" fmla="*/ 50007 w 183358"/>
              <a:gd name="connsiteY10" fmla="*/ 188120 h 311945"/>
              <a:gd name="connsiteX11" fmla="*/ 0 w 183358"/>
              <a:gd name="connsiteY11" fmla="*/ 133352 h 311945"/>
              <a:gd name="connsiteX12" fmla="*/ 4765 w 183358"/>
              <a:gd name="connsiteY12" fmla="*/ 0 h 3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58" h="311945">
                <a:moveTo>
                  <a:pt x="4765" y="0"/>
                </a:moveTo>
                <a:lnTo>
                  <a:pt x="80963" y="38102"/>
                </a:lnTo>
                <a:lnTo>
                  <a:pt x="107156" y="138114"/>
                </a:lnTo>
                <a:lnTo>
                  <a:pt x="173833" y="171451"/>
                </a:lnTo>
                <a:lnTo>
                  <a:pt x="183358" y="245270"/>
                </a:lnTo>
                <a:lnTo>
                  <a:pt x="178597" y="285751"/>
                </a:lnTo>
                <a:cubicBezTo>
                  <a:pt x="177803" y="307182"/>
                  <a:pt x="162723" y="290514"/>
                  <a:pt x="161929" y="311945"/>
                </a:cubicBezTo>
                <a:lnTo>
                  <a:pt x="138116" y="302419"/>
                </a:lnTo>
                <a:lnTo>
                  <a:pt x="114304" y="271463"/>
                </a:lnTo>
                <a:cubicBezTo>
                  <a:pt x="114303" y="250032"/>
                  <a:pt x="107158" y="247651"/>
                  <a:pt x="107157" y="226220"/>
                </a:cubicBezTo>
                <a:lnTo>
                  <a:pt x="50007" y="188120"/>
                </a:lnTo>
                <a:lnTo>
                  <a:pt x="0" y="133352"/>
                </a:lnTo>
                <a:lnTo>
                  <a:pt x="4765"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1" name="Freeform 1030"/>
          <p:cNvSpPr/>
          <p:nvPr/>
        </p:nvSpPr>
        <p:spPr>
          <a:xfrm>
            <a:off x="7255672" y="3219450"/>
            <a:ext cx="52386" cy="169069"/>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86" h="169069">
                <a:moveTo>
                  <a:pt x="4762" y="16668"/>
                </a:moveTo>
                <a:lnTo>
                  <a:pt x="52386" y="0"/>
                </a:lnTo>
                <a:lnTo>
                  <a:pt x="30955" y="76200"/>
                </a:lnTo>
                <a:lnTo>
                  <a:pt x="40481" y="104775"/>
                </a:lnTo>
                <a:cubicBezTo>
                  <a:pt x="39687" y="126206"/>
                  <a:pt x="38894" y="147638"/>
                  <a:pt x="38100" y="169069"/>
                </a:cubicBezTo>
                <a:lnTo>
                  <a:pt x="7144" y="145256"/>
                </a:lnTo>
                <a:lnTo>
                  <a:pt x="0" y="116681"/>
                </a:lnTo>
                <a:lnTo>
                  <a:pt x="14284" y="54769"/>
                </a:lnTo>
                <a:cubicBezTo>
                  <a:pt x="14285" y="42069"/>
                  <a:pt x="4761" y="29368"/>
                  <a:pt x="4762" y="16668"/>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9" name="Freeform 28"/>
          <p:cNvSpPr/>
          <p:nvPr/>
        </p:nvSpPr>
        <p:spPr>
          <a:xfrm>
            <a:off x="3636170" y="773906"/>
            <a:ext cx="1235869" cy="1212057"/>
          </a:xfrm>
          <a:custGeom>
            <a:avLst/>
            <a:gdLst>
              <a:gd name="connsiteX0" fmla="*/ 340519 w 1297782"/>
              <a:gd name="connsiteY0" fmla="*/ 73819 h 1212057"/>
              <a:gd name="connsiteX1" fmla="*/ 280988 w 1297782"/>
              <a:gd name="connsiteY1" fmla="*/ 100013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85725 w 1297782"/>
              <a:gd name="connsiteY10" fmla="*/ 290514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30994 w 1288257"/>
              <a:gd name="connsiteY0" fmla="*/ 73819 h 1212057"/>
              <a:gd name="connsiteX1" fmla="*/ 300038 w 1288257"/>
              <a:gd name="connsiteY1" fmla="*/ 111919 h 1212057"/>
              <a:gd name="connsiteX2" fmla="*/ 242889 w 1288257"/>
              <a:gd name="connsiteY2" fmla="*/ 145257 h 1212057"/>
              <a:gd name="connsiteX3" fmla="*/ 200026 w 1288257"/>
              <a:gd name="connsiteY3" fmla="*/ 161925 h 1212057"/>
              <a:gd name="connsiteX4" fmla="*/ 157163 w 1288257"/>
              <a:gd name="connsiteY4" fmla="*/ 169069 h 1212057"/>
              <a:gd name="connsiteX5" fmla="*/ 130968 w 1288257"/>
              <a:gd name="connsiteY5" fmla="*/ 200025 h 1212057"/>
              <a:gd name="connsiteX6" fmla="*/ 145257 w 1288257"/>
              <a:gd name="connsiteY6" fmla="*/ 230981 h 1212057"/>
              <a:gd name="connsiteX7" fmla="*/ 104775 w 1288257"/>
              <a:gd name="connsiteY7" fmla="*/ 223839 h 1212057"/>
              <a:gd name="connsiteX8" fmla="*/ 59531 w 1288257"/>
              <a:gd name="connsiteY8" fmla="*/ 242888 h 1212057"/>
              <a:gd name="connsiteX9" fmla="*/ 90488 w 1288257"/>
              <a:gd name="connsiteY9" fmla="*/ 273844 h 1212057"/>
              <a:gd name="connsiteX10" fmla="*/ 76200 w 1288257"/>
              <a:gd name="connsiteY10" fmla="*/ 290514 h 1212057"/>
              <a:gd name="connsiteX11" fmla="*/ 147637 w 1288257"/>
              <a:gd name="connsiteY11" fmla="*/ 307182 h 1212057"/>
              <a:gd name="connsiteX12" fmla="*/ 0 w 1288257"/>
              <a:gd name="connsiteY12" fmla="*/ 311944 h 1212057"/>
              <a:gd name="connsiteX13" fmla="*/ 35719 w 1288257"/>
              <a:gd name="connsiteY13" fmla="*/ 330994 h 1212057"/>
              <a:gd name="connsiteX14" fmla="*/ 59532 w 1288257"/>
              <a:gd name="connsiteY14" fmla="*/ 338138 h 1212057"/>
              <a:gd name="connsiteX15" fmla="*/ 80963 w 1288257"/>
              <a:gd name="connsiteY15" fmla="*/ 342900 h 1212057"/>
              <a:gd name="connsiteX16" fmla="*/ 147638 w 1288257"/>
              <a:gd name="connsiteY16" fmla="*/ 361950 h 1212057"/>
              <a:gd name="connsiteX17" fmla="*/ 173832 w 1288257"/>
              <a:gd name="connsiteY17" fmla="*/ 357188 h 1212057"/>
              <a:gd name="connsiteX18" fmla="*/ 216694 w 1288257"/>
              <a:gd name="connsiteY18" fmla="*/ 383382 h 1212057"/>
              <a:gd name="connsiteX19" fmla="*/ 216694 w 1288257"/>
              <a:gd name="connsiteY19" fmla="*/ 383382 h 1212057"/>
              <a:gd name="connsiteX20" fmla="*/ 154782 w 1288257"/>
              <a:gd name="connsiteY20" fmla="*/ 402432 h 1212057"/>
              <a:gd name="connsiteX21" fmla="*/ 83344 w 1288257"/>
              <a:gd name="connsiteY21" fmla="*/ 433388 h 1212057"/>
              <a:gd name="connsiteX22" fmla="*/ 57150 w 1288257"/>
              <a:gd name="connsiteY22" fmla="*/ 459582 h 1212057"/>
              <a:gd name="connsiteX23" fmla="*/ 66675 w 1288257"/>
              <a:gd name="connsiteY23" fmla="*/ 492919 h 1212057"/>
              <a:gd name="connsiteX24" fmla="*/ 42863 w 1288257"/>
              <a:gd name="connsiteY24" fmla="*/ 554832 h 1212057"/>
              <a:gd name="connsiteX25" fmla="*/ 50007 w 1288257"/>
              <a:gd name="connsiteY25" fmla="*/ 576263 h 1212057"/>
              <a:gd name="connsiteX26" fmla="*/ 66675 w 1288257"/>
              <a:gd name="connsiteY26" fmla="*/ 621507 h 1212057"/>
              <a:gd name="connsiteX27" fmla="*/ 35719 w 1288257"/>
              <a:gd name="connsiteY27" fmla="*/ 661988 h 1212057"/>
              <a:gd name="connsiteX28" fmla="*/ 35719 w 1288257"/>
              <a:gd name="connsiteY28" fmla="*/ 661988 h 1212057"/>
              <a:gd name="connsiteX29" fmla="*/ 40482 w 1288257"/>
              <a:gd name="connsiteY29" fmla="*/ 704850 h 1212057"/>
              <a:gd name="connsiteX30" fmla="*/ 30957 w 1288257"/>
              <a:gd name="connsiteY30" fmla="*/ 719138 h 1212057"/>
              <a:gd name="connsiteX31" fmla="*/ 52388 w 1288257"/>
              <a:gd name="connsiteY31" fmla="*/ 752475 h 1212057"/>
              <a:gd name="connsiteX32" fmla="*/ 178594 w 1288257"/>
              <a:gd name="connsiteY32" fmla="*/ 904875 h 1212057"/>
              <a:gd name="connsiteX33" fmla="*/ 342900 w 1288257"/>
              <a:gd name="connsiteY33" fmla="*/ 1019175 h 1212057"/>
              <a:gd name="connsiteX34" fmla="*/ 461963 w 1288257"/>
              <a:gd name="connsiteY34" fmla="*/ 1128713 h 1212057"/>
              <a:gd name="connsiteX35" fmla="*/ 566738 w 1288257"/>
              <a:gd name="connsiteY35" fmla="*/ 1212057 h 1212057"/>
              <a:gd name="connsiteX36" fmla="*/ 762000 w 1288257"/>
              <a:gd name="connsiteY36" fmla="*/ 1195388 h 1212057"/>
              <a:gd name="connsiteX37" fmla="*/ 1064419 w 1288257"/>
              <a:gd name="connsiteY37" fmla="*/ 1083469 h 1212057"/>
              <a:gd name="connsiteX38" fmla="*/ 1219200 w 1288257"/>
              <a:gd name="connsiteY38" fmla="*/ 585788 h 1212057"/>
              <a:gd name="connsiteX39" fmla="*/ 1288257 w 1288257"/>
              <a:gd name="connsiteY39" fmla="*/ 223838 h 1212057"/>
              <a:gd name="connsiteX40" fmla="*/ 1145382 w 1288257"/>
              <a:gd name="connsiteY40" fmla="*/ 190500 h 1212057"/>
              <a:gd name="connsiteX41" fmla="*/ 931069 w 1288257"/>
              <a:gd name="connsiteY41" fmla="*/ 164307 h 1212057"/>
              <a:gd name="connsiteX42" fmla="*/ 721519 w 1288257"/>
              <a:gd name="connsiteY42" fmla="*/ 71438 h 1212057"/>
              <a:gd name="connsiteX43" fmla="*/ 585788 w 1288257"/>
              <a:gd name="connsiteY43" fmla="*/ 21432 h 1212057"/>
              <a:gd name="connsiteX44" fmla="*/ 457200 w 1288257"/>
              <a:gd name="connsiteY44" fmla="*/ 0 h 1212057"/>
              <a:gd name="connsiteX45" fmla="*/ 330994 w 1288257"/>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4762 w 1257300"/>
              <a:gd name="connsiteY13" fmla="*/ 330994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83344 w 1312069"/>
              <a:gd name="connsiteY14" fmla="*/ 338138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297657 w 1312069"/>
              <a:gd name="connsiteY14" fmla="*/ 350044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42888 w 1257300"/>
              <a:gd name="connsiteY14" fmla="*/ 350044 h 1212057"/>
              <a:gd name="connsiteX15" fmla="*/ 266700 w 1257300"/>
              <a:gd name="connsiteY15" fmla="*/ 383381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4763 w 1252538"/>
              <a:gd name="connsiteY29" fmla="*/ 704850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61912 w 1252538"/>
              <a:gd name="connsiteY26" fmla="*/ 626269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400 w 1252663"/>
              <a:gd name="connsiteY0" fmla="*/ 73819 h 1212057"/>
              <a:gd name="connsiteX1" fmla="*/ 264444 w 1252663"/>
              <a:gd name="connsiteY1" fmla="*/ 111919 h 1212057"/>
              <a:gd name="connsiteX2" fmla="*/ 207295 w 1252663"/>
              <a:gd name="connsiteY2" fmla="*/ 145257 h 1212057"/>
              <a:gd name="connsiteX3" fmla="*/ 164432 w 1252663"/>
              <a:gd name="connsiteY3" fmla="*/ 161925 h 1212057"/>
              <a:gd name="connsiteX4" fmla="*/ 121569 w 1252663"/>
              <a:gd name="connsiteY4" fmla="*/ 169069 h 1212057"/>
              <a:gd name="connsiteX5" fmla="*/ 95374 w 1252663"/>
              <a:gd name="connsiteY5" fmla="*/ 200025 h 1212057"/>
              <a:gd name="connsiteX6" fmla="*/ 109663 w 1252663"/>
              <a:gd name="connsiteY6" fmla="*/ 230981 h 1212057"/>
              <a:gd name="connsiteX7" fmla="*/ 69181 w 1252663"/>
              <a:gd name="connsiteY7" fmla="*/ 223839 h 1212057"/>
              <a:gd name="connsiteX8" fmla="*/ 23937 w 1252663"/>
              <a:gd name="connsiteY8" fmla="*/ 242888 h 1212057"/>
              <a:gd name="connsiteX9" fmla="*/ 54894 w 1252663"/>
              <a:gd name="connsiteY9" fmla="*/ 273844 h 1212057"/>
              <a:gd name="connsiteX10" fmla="*/ 40606 w 1252663"/>
              <a:gd name="connsiteY10" fmla="*/ 290514 h 1212057"/>
              <a:gd name="connsiteX11" fmla="*/ 112043 w 1252663"/>
              <a:gd name="connsiteY11" fmla="*/ 307182 h 1212057"/>
              <a:gd name="connsiteX12" fmla="*/ 164431 w 1252663"/>
              <a:gd name="connsiteY12" fmla="*/ 295275 h 1212057"/>
              <a:gd name="connsiteX13" fmla="*/ 178719 w 1252663"/>
              <a:gd name="connsiteY13" fmla="*/ 321469 h 1212057"/>
              <a:gd name="connsiteX14" fmla="*/ 238251 w 1252663"/>
              <a:gd name="connsiteY14" fmla="*/ 350044 h 1212057"/>
              <a:gd name="connsiteX15" fmla="*/ 262063 w 1252663"/>
              <a:gd name="connsiteY15" fmla="*/ 383381 h 1212057"/>
              <a:gd name="connsiteX16" fmla="*/ 112044 w 1252663"/>
              <a:gd name="connsiteY16" fmla="*/ 361950 h 1212057"/>
              <a:gd name="connsiteX17" fmla="*/ 138238 w 1252663"/>
              <a:gd name="connsiteY17" fmla="*/ 357188 h 1212057"/>
              <a:gd name="connsiteX18" fmla="*/ 181100 w 1252663"/>
              <a:gd name="connsiteY18" fmla="*/ 383382 h 1212057"/>
              <a:gd name="connsiteX19" fmla="*/ 181100 w 1252663"/>
              <a:gd name="connsiteY19" fmla="*/ 383382 h 1212057"/>
              <a:gd name="connsiteX20" fmla="*/ 119188 w 1252663"/>
              <a:gd name="connsiteY20" fmla="*/ 402432 h 1212057"/>
              <a:gd name="connsiteX21" fmla="*/ 47750 w 1252663"/>
              <a:gd name="connsiteY21" fmla="*/ 433388 h 1212057"/>
              <a:gd name="connsiteX22" fmla="*/ 21556 w 1252663"/>
              <a:gd name="connsiteY22" fmla="*/ 459582 h 1212057"/>
              <a:gd name="connsiteX23" fmla="*/ 31081 w 1252663"/>
              <a:gd name="connsiteY23" fmla="*/ 492919 h 1212057"/>
              <a:gd name="connsiteX24" fmla="*/ 7269 w 1252663"/>
              <a:gd name="connsiteY24" fmla="*/ 554832 h 1212057"/>
              <a:gd name="connsiteX25" fmla="*/ 14413 w 1252663"/>
              <a:gd name="connsiteY25" fmla="*/ 576263 h 1212057"/>
              <a:gd name="connsiteX26" fmla="*/ 62037 w 1252663"/>
              <a:gd name="connsiteY26" fmla="*/ 626269 h 1212057"/>
              <a:gd name="connsiteX27" fmla="*/ 125 w 1252663"/>
              <a:gd name="connsiteY27" fmla="*/ 661988 h 1212057"/>
              <a:gd name="connsiteX28" fmla="*/ 78706 w 1252663"/>
              <a:gd name="connsiteY28" fmla="*/ 688182 h 1212057"/>
              <a:gd name="connsiteX29" fmla="*/ 38225 w 1252663"/>
              <a:gd name="connsiteY29" fmla="*/ 697706 h 1212057"/>
              <a:gd name="connsiteX30" fmla="*/ 50132 w 1252663"/>
              <a:gd name="connsiteY30" fmla="*/ 728663 h 1212057"/>
              <a:gd name="connsiteX31" fmla="*/ 16794 w 1252663"/>
              <a:gd name="connsiteY31" fmla="*/ 752475 h 1212057"/>
              <a:gd name="connsiteX32" fmla="*/ 143000 w 1252663"/>
              <a:gd name="connsiteY32" fmla="*/ 904875 h 1212057"/>
              <a:gd name="connsiteX33" fmla="*/ 307306 w 1252663"/>
              <a:gd name="connsiteY33" fmla="*/ 1019175 h 1212057"/>
              <a:gd name="connsiteX34" fmla="*/ 426369 w 1252663"/>
              <a:gd name="connsiteY34" fmla="*/ 1128713 h 1212057"/>
              <a:gd name="connsiteX35" fmla="*/ 531144 w 1252663"/>
              <a:gd name="connsiteY35" fmla="*/ 1212057 h 1212057"/>
              <a:gd name="connsiteX36" fmla="*/ 726406 w 1252663"/>
              <a:gd name="connsiteY36" fmla="*/ 1195388 h 1212057"/>
              <a:gd name="connsiteX37" fmla="*/ 1028825 w 1252663"/>
              <a:gd name="connsiteY37" fmla="*/ 1083469 h 1212057"/>
              <a:gd name="connsiteX38" fmla="*/ 1183606 w 1252663"/>
              <a:gd name="connsiteY38" fmla="*/ 585788 h 1212057"/>
              <a:gd name="connsiteX39" fmla="*/ 1252663 w 1252663"/>
              <a:gd name="connsiteY39" fmla="*/ 223838 h 1212057"/>
              <a:gd name="connsiteX40" fmla="*/ 1109788 w 1252663"/>
              <a:gd name="connsiteY40" fmla="*/ 190500 h 1212057"/>
              <a:gd name="connsiteX41" fmla="*/ 895475 w 1252663"/>
              <a:gd name="connsiteY41" fmla="*/ 164307 h 1212057"/>
              <a:gd name="connsiteX42" fmla="*/ 685925 w 1252663"/>
              <a:gd name="connsiteY42" fmla="*/ 71438 h 1212057"/>
              <a:gd name="connsiteX43" fmla="*/ 550194 w 1252663"/>
              <a:gd name="connsiteY43" fmla="*/ 21432 h 1212057"/>
              <a:gd name="connsiteX44" fmla="*/ 421606 w 1252663"/>
              <a:gd name="connsiteY44" fmla="*/ 0 h 1212057"/>
              <a:gd name="connsiteX45" fmla="*/ 295400 w 1252663"/>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144 w 1245394"/>
              <a:gd name="connsiteY25" fmla="*/ 576263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8581 w 1245394"/>
              <a:gd name="connsiteY25" fmla="*/ 583406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14287 w 1235869"/>
              <a:gd name="connsiteY23" fmla="*/ 492919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235744 w 1235869"/>
              <a:gd name="connsiteY17" fmla="*/ 402432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235744 w 1235869"/>
              <a:gd name="connsiteY16" fmla="*/ 402432 h 1212057"/>
              <a:gd name="connsiteX17" fmla="*/ 211931 w 1235869"/>
              <a:gd name="connsiteY17" fmla="*/ 416719 h 1212057"/>
              <a:gd name="connsiteX18" fmla="*/ 183356 w 1235869"/>
              <a:gd name="connsiteY18" fmla="*/ 445294 h 1212057"/>
              <a:gd name="connsiteX19" fmla="*/ 140494 w 1235869"/>
              <a:gd name="connsiteY19" fmla="*/ 426245 h 1212057"/>
              <a:gd name="connsiteX20" fmla="*/ 114300 w 1235869"/>
              <a:gd name="connsiteY20" fmla="*/ 442913 h 1212057"/>
              <a:gd name="connsiteX21" fmla="*/ 76199 w 1235869"/>
              <a:gd name="connsiteY21" fmla="*/ 469107 h 1212057"/>
              <a:gd name="connsiteX22" fmla="*/ 71437 w 1235869"/>
              <a:gd name="connsiteY22" fmla="*/ 490537 h 1212057"/>
              <a:gd name="connsiteX23" fmla="*/ 80963 w 1235869"/>
              <a:gd name="connsiteY23" fmla="*/ 547688 h 1212057"/>
              <a:gd name="connsiteX24" fmla="*/ 69056 w 1235869"/>
              <a:gd name="connsiteY24" fmla="*/ 583406 h 1212057"/>
              <a:gd name="connsiteX25" fmla="*/ 45243 w 1235869"/>
              <a:gd name="connsiteY25" fmla="*/ 626269 h 1212057"/>
              <a:gd name="connsiteX26" fmla="*/ 54769 w 1235869"/>
              <a:gd name="connsiteY26" fmla="*/ 654844 h 1212057"/>
              <a:gd name="connsiteX27" fmla="*/ 61912 w 1235869"/>
              <a:gd name="connsiteY27" fmla="*/ 688182 h 1212057"/>
              <a:gd name="connsiteX28" fmla="*/ 21431 w 1235869"/>
              <a:gd name="connsiteY28" fmla="*/ 697706 h 1212057"/>
              <a:gd name="connsiteX29" fmla="*/ 33338 w 1235869"/>
              <a:gd name="connsiteY29" fmla="*/ 728663 h 1212057"/>
              <a:gd name="connsiteX30" fmla="*/ 0 w 1235869"/>
              <a:gd name="connsiteY30" fmla="*/ 752475 h 1212057"/>
              <a:gd name="connsiteX31" fmla="*/ 126206 w 1235869"/>
              <a:gd name="connsiteY31" fmla="*/ 904875 h 1212057"/>
              <a:gd name="connsiteX32" fmla="*/ 290512 w 1235869"/>
              <a:gd name="connsiteY32" fmla="*/ 1019175 h 1212057"/>
              <a:gd name="connsiteX33" fmla="*/ 409575 w 1235869"/>
              <a:gd name="connsiteY33" fmla="*/ 1128713 h 1212057"/>
              <a:gd name="connsiteX34" fmla="*/ 514350 w 1235869"/>
              <a:gd name="connsiteY34" fmla="*/ 1212057 h 1212057"/>
              <a:gd name="connsiteX35" fmla="*/ 709612 w 1235869"/>
              <a:gd name="connsiteY35" fmla="*/ 1195388 h 1212057"/>
              <a:gd name="connsiteX36" fmla="*/ 1012031 w 1235869"/>
              <a:gd name="connsiteY36" fmla="*/ 1083469 h 1212057"/>
              <a:gd name="connsiteX37" fmla="*/ 1166812 w 1235869"/>
              <a:gd name="connsiteY37" fmla="*/ 585788 h 1212057"/>
              <a:gd name="connsiteX38" fmla="*/ 1235869 w 1235869"/>
              <a:gd name="connsiteY38" fmla="*/ 223838 h 1212057"/>
              <a:gd name="connsiteX39" fmla="*/ 1092994 w 1235869"/>
              <a:gd name="connsiteY39" fmla="*/ 190500 h 1212057"/>
              <a:gd name="connsiteX40" fmla="*/ 878681 w 1235869"/>
              <a:gd name="connsiteY40" fmla="*/ 164307 h 1212057"/>
              <a:gd name="connsiteX41" fmla="*/ 669131 w 1235869"/>
              <a:gd name="connsiteY41" fmla="*/ 71438 h 1212057"/>
              <a:gd name="connsiteX42" fmla="*/ 533400 w 1235869"/>
              <a:gd name="connsiteY42" fmla="*/ 21432 h 1212057"/>
              <a:gd name="connsiteX43" fmla="*/ 404812 w 1235869"/>
              <a:gd name="connsiteY43" fmla="*/ 0 h 1212057"/>
              <a:gd name="connsiteX44" fmla="*/ 278606 w 1235869"/>
              <a:gd name="connsiteY44" fmla="*/ 73819 h 1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35869" h="1212057">
                <a:moveTo>
                  <a:pt x="278606" y="73819"/>
                </a:moveTo>
                <a:lnTo>
                  <a:pt x="247650" y="111919"/>
                </a:lnTo>
                <a:lnTo>
                  <a:pt x="190501" y="145257"/>
                </a:lnTo>
                <a:lnTo>
                  <a:pt x="147638" y="161925"/>
                </a:lnTo>
                <a:lnTo>
                  <a:pt x="104775" y="169069"/>
                </a:lnTo>
                <a:lnTo>
                  <a:pt x="78580" y="200025"/>
                </a:lnTo>
                <a:lnTo>
                  <a:pt x="92869" y="230981"/>
                </a:lnTo>
                <a:lnTo>
                  <a:pt x="52387" y="223839"/>
                </a:lnTo>
                <a:lnTo>
                  <a:pt x="7143" y="242888"/>
                </a:lnTo>
                <a:lnTo>
                  <a:pt x="38100" y="273844"/>
                </a:lnTo>
                <a:lnTo>
                  <a:pt x="23812" y="290514"/>
                </a:lnTo>
                <a:lnTo>
                  <a:pt x="95249" y="307182"/>
                </a:lnTo>
                <a:lnTo>
                  <a:pt x="147637" y="295275"/>
                </a:lnTo>
                <a:lnTo>
                  <a:pt x="161925" y="321469"/>
                </a:lnTo>
                <a:lnTo>
                  <a:pt x="221457" y="350044"/>
                </a:lnTo>
                <a:lnTo>
                  <a:pt x="245269" y="383381"/>
                </a:lnTo>
                <a:lnTo>
                  <a:pt x="235744" y="402432"/>
                </a:lnTo>
                <a:cubicBezTo>
                  <a:pt x="250031" y="411163"/>
                  <a:pt x="220662" y="409575"/>
                  <a:pt x="211931" y="416719"/>
                </a:cubicBezTo>
                <a:cubicBezTo>
                  <a:pt x="203200" y="423863"/>
                  <a:pt x="195262" y="443706"/>
                  <a:pt x="183356" y="445294"/>
                </a:cubicBezTo>
                <a:cubicBezTo>
                  <a:pt x="171450" y="446882"/>
                  <a:pt x="154781" y="432595"/>
                  <a:pt x="140494" y="426245"/>
                </a:cubicBezTo>
                <a:lnTo>
                  <a:pt x="114300" y="442913"/>
                </a:lnTo>
                <a:lnTo>
                  <a:pt x="76199" y="469107"/>
                </a:lnTo>
                <a:lnTo>
                  <a:pt x="71437" y="490537"/>
                </a:lnTo>
                <a:lnTo>
                  <a:pt x="80963" y="547688"/>
                </a:lnTo>
                <a:lnTo>
                  <a:pt x="69056" y="583406"/>
                </a:lnTo>
                <a:lnTo>
                  <a:pt x="45243" y="626269"/>
                </a:lnTo>
                <a:cubicBezTo>
                  <a:pt x="24606" y="638175"/>
                  <a:pt x="51991" y="644525"/>
                  <a:pt x="54769" y="654844"/>
                </a:cubicBezTo>
                <a:cubicBezTo>
                  <a:pt x="57547" y="665163"/>
                  <a:pt x="67468" y="681038"/>
                  <a:pt x="61912" y="688182"/>
                </a:cubicBezTo>
                <a:cubicBezTo>
                  <a:pt x="56356" y="695326"/>
                  <a:pt x="34925" y="694531"/>
                  <a:pt x="21431" y="697706"/>
                </a:cubicBezTo>
                <a:lnTo>
                  <a:pt x="33338" y="728663"/>
                </a:lnTo>
                <a:lnTo>
                  <a:pt x="0" y="752475"/>
                </a:lnTo>
                <a:lnTo>
                  <a:pt x="126206" y="904875"/>
                </a:lnTo>
                <a:lnTo>
                  <a:pt x="290512" y="1019175"/>
                </a:lnTo>
                <a:lnTo>
                  <a:pt x="409575" y="1128713"/>
                </a:lnTo>
                <a:lnTo>
                  <a:pt x="514350" y="1212057"/>
                </a:lnTo>
                <a:lnTo>
                  <a:pt x="709612" y="1195388"/>
                </a:lnTo>
                <a:lnTo>
                  <a:pt x="1012031" y="1083469"/>
                </a:lnTo>
                <a:lnTo>
                  <a:pt x="1166812" y="585788"/>
                </a:lnTo>
                <a:lnTo>
                  <a:pt x="1235869" y="223838"/>
                </a:lnTo>
                <a:lnTo>
                  <a:pt x="1092994" y="190500"/>
                </a:lnTo>
                <a:lnTo>
                  <a:pt x="878681" y="164307"/>
                </a:lnTo>
                <a:lnTo>
                  <a:pt x="669131" y="71438"/>
                </a:lnTo>
                <a:lnTo>
                  <a:pt x="533400" y="21432"/>
                </a:lnTo>
                <a:lnTo>
                  <a:pt x="404812" y="0"/>
                </a:lnTo>
                <a:lnTo>
                  <a:pt x="278606" y="73819"/>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MY" sz="1200" b="1" dirty="0" err="1" smtClean="0">
                <a:solidFill>
                  <a:schemeClr val="tx1"/>
                </a:solidFill>
              </a:rPr>
              <a:t>Simiyu</a:t>
            </a:r>
            <a:r>
              <a:rPr lang="en-MY" sz="1200" b="1" dirty="0" smtClean="0">
                <a:solidFill>
                  <a:schemeClr val="accent3">
                    <a:lumMod val="50000"/>
                  </a:schemeClr>
                </a:solidFill>
              </a:rPr>
              <a:t> </a:t>
            </a:r>
            <a:r>
              <a:rPr lang="en-MY" sz="1200" b="1" dirty="0" smtClean="0">
                <a:solidFill>
                  <a:schemeClr val="tx1"/>
                </a:solidFill>
              </a:rPr>
              <a:t>0.29</a:t>
            </a:r>
            <a:endParaRPr lang="en-MY" sz="1200" b="1" dirty="0">
              <a:solidFill>
                <a:schemeClr val="tx1"/>
              </a:solidFill>
            </a:endParaRPr>
          </a:p>
        </p:txBody>
      </p:sp>
      <p:sp>
        <p:nvSpPr>
          <p:cNvPr id="28" name="Freeform 27"/>
          <p:cNvSpPr/>
          <p:nvPr/>
        </p:nvSpPr>
        <p:spPr>
          <a:xfrm>
            <a:off x="2581275" y="1467644"/>
            <a:ext cx="1628775" cy="894557"/>
          </a:xfrm>
          <a:custGeom>
            <a:avLst/>
            <a:gdLst>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6350 w 1628775"/>
              <a:gd name="connsiteY45" fmla="*/ 498475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62063 w 1628775"/>
              <a:gd name="connsiteY19" fmla="*/ 210344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826294 w 1628775"/>
              <a:gd name="connsiteY26" fmla="*/ 46038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42950 w 1628775"/>
              <a:gd name="connsiteY28" fmla="*/ 79375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76287 w 1628775"/>
              <a:gd name="connsiteY28" fmla="*/ 162719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44525 w 1628775"/>
              <a:gd name="connsiteY30" fmla="*/ 3175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61975 w 1628775"/>
              <a:gd name="connsiteY33" fmla="*/ 63500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12762 w 1628775"/>
              <a:gd name="connsiteY34" fmla="*/ 54768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55625 h 927100"/>
              <a:gd name="connsiteX1" fmla="*/ 92075 w 1628775"/>
              <a:gd name="connsiteY1" fmla="*/ 762000 h 927100"/>
              <a:gd name="connsiteX2" fmla="*/ 200025 w 1628775"/>
              <a:gd name="connsiteY2" fmla="*/ 927100 h 927100"/>
              <a:gd name="connsiteX3" fmla="*/ 561975 w 1628775"/>
              <a:gd name="connsiteY3" fmla="*/ 873125 h 927100"/>
              <a:gd name="connsiteX4" fmla="*/ 911225 w 1628775"/>
              <a:gd name="connsiteY4" fmla="*/ 631825 h 927100"/>
              <a:gd name="connsiteX5" fmla="*/ 1212850 w 1628775"/>
              <a:gd name="connsiteY5" fmla="*/ 584200 h 927100"/>
              <a:gd name="connsiteX6" fmla="*/ 1416050 w 1628775"/>
              <a:gd name="connsiteY6" fmla="*/ 628650 h 927100"/>
              <a:gd name="connsiteX7" fmla="*/ 1628775 w 1628775"/>
              <a:gd name="connsiteY7" fmla="*/ 660400 h 927100"/>
              <a:gd name="connsiteX8" fmla="*/ 1603375 w 1628775"/>
              <a:gd name="connsiteY8" fmla="*/ 558800 h 927100"/>
              <a:gd name="connsiteX9" fmla="*/ 1567656 w 1628775"/>
              <a:gd name="connsiteY9" fmla="*/ 526257 h 927100"/>
              <a:gd name="connsiteX10" fmla="*/ 1567656 w 1628775"/>
              <a:gd name="connsiteY10" fmla="*/ 466725 h 927100"/>
              <a:gd name="connsiteX11" fmla="*/ 1528763 w 1628775"/>
              <a:gd name="connsiteY11" fmla="*/ 424657 h 927100"/>
              <a:gd name="connsiteX12" fmla="*/ 1473993 w 1628775"/>
              <a:gd name="connsiteY12" fmla="*/ 392112 h 927100"/>
              <a:gd name="connsiteX13" fmla="*/ 1467644 w 1628775"/>
              <a:gd name="connsiteY13" fmla="*/ 341313 h 927100"/>
              <a:gd name="connsiteX14" fmla="*/ 1463675 w 1628775"/>
              <a:gd name="connsiteY14" fmla="*/ 300037 h 927100"/>
              <a:gd name="connsiteX15" fmla="*/ 1434306 w 1628775"/>
              <a:gd name="connsiteY15" fmla="*/ 279400 h 927100"/>
              <a:gd name="connsiteX16" fmla="*/ 1384300 w 1628775"/>
              <a:gd name="connsiteY16" fmla="*/ 246856 h 927100"/>
              <a:gd name="connsiteX17" fmla="*/ 1327150 w 1628775"/>
              <a:gd name="connsiteY17" fmla="*/ 234950 h 927100"/>
              <a:gd name="connsiteX18" fmla="*/ 1296193 w 1628775"/>
              <a:gd name="connsiteY18" fmla="*/ 276225 h 927100"/>
              <a:gd name="connsiteX19" fmla="*/ 1247776 w 1628775"/>
              <a:gd name="connsiteY19" fmla="*/ 231775 h 927100"/>
              <a:gd name="connsiteX20" fmla="*/ 1234281 w 1628775"/>
              <a:gd name="connsiteY20" fmla="*/ 187325 h 927100"/>
              <a:gd name="connsiteX21" fmla="*/ 1173163 w 1628775"/>
              <a:gd name="connsiteY21" fmla="*/ 125413 h 927100"/>
              <a:gd name="connsiteX22" fmla="*/ 1134269 w 1628775"/>
              <a:gd name="connsiteY22" fmla="*/ 83344 h 927100"/>
              <a:gd name="connsiteX23" fmla="*/ 1048543 w 1628775"/>
              <a:gd name="connsiteY23" fmla="*/ 96838 h 927100"/>
              <a:gd name="connsiteX24" fmla="*/ 1000918 w 1628775"/>
              <a:gd name="connsiteY24" fmla="*/ 111125 h 927100"/>
              <a:gd name="connsiteX25" fmla="*/ 942182 w 1628775"/>
              <a:gd name="connsiteY25" fmla="*/ 113506 h 927100"/>
              <a:gd name="connsiteX26" fmla="*/ 902494 w 1628775"/>
              <a:gd name="connsiteY26" fmla="*/ 181769 h 927100"/>
              <a:gd name="connsiteX27" fmla="*/ 815182 w 1628775"/>
              <a:gd name="connsiteY27" fmla="*/ 149225 h 927100"/>
              <a:gd name="connsiteX28" fmla="*/ 776287 w 1628775"/>
              <a:gd name="connsiteY28" fmla="*/ 134144 h 927100"/>
              <a:gd name="connsiteX29" fmla="*/ 671513 w 1628775"/>
              <a:gd name="connsiteY29" fmla="*/ 73819 h 927100"/>
              <a:gd name="connsiteX30" fmla="*/ 651669 w 1628775"/>
              <a:gd name="connsiteY30" fmla="*/ 107156 h 927100"/>
              <a:gd name="connsiteX31" fmla="*/ 596900 w 1628775"/>
              <a:gd name="connsiteY31" fmla="*/ 107950 h 927100"/>
              <a:gd name="connsiteX32" fmla="*/ 607219 w 1628775"/>
              <a:gd name="connsiteY32" fmla="*/ 179388 h 927100"/>
              <a:gd name="connsiteX33" fmla="*/ 511969 w 1628775"/>
              <a:gd name="connsiteY33" fmla="*/ 146050 h 927100"/>
              <a:gd name="connsiteX34" fmla="*/ 512762 w 1628775"/>
              <a:gd name="connsiteY34" fmla="*/ 32543 h 927100"/>
              <a:gd name="connsiteX35" fmla="*/ 461169 w 1628775"/>
              <a:gd name="connsiteY35" fmla="*/ 39687 h 927100"/>
              <a:gd name="connsiteX36" fmla="*/ 412750 w 1628775"/>
              <a:gd name="connsiteY36" fmla="*/ 0 h 927100"/>
              <a:gd name="connsiteX37" fmla="*/ 381000 w 1628775"/>
              <a:gd name="connsiteY37" fmla="*/ 41275 h 927100"/>
              <a:gd name="connsiteX38" fmla="*/ 352425 w 1628775"/>
              <a:gd name="connsiteY38" fmla="*/ 69850 h 927100"/>
              <a:gd name="connsiteX39" fmla="*/ 323850 w 1628775"/>
              <a:gd name="connsiteY39" fmla="*/ 146050 h 927100"/>
              <a:gd name="connsiteX40" fmla="*/ 323850 w 1628775"/>
              <a:gd name="connsiteY40" fmla="*/ 177800 h 927100"/>
              <a:gd name="connsiteX41" fmla="*/ 323850 w 1628775"/>
              <a:gd name="connsiteY41" fmla="*/ 260350 h 927100"/>
              <a:gd name="connsiteX42" fmla="*/ 336550 w 1628775"/>
              <a:gd name="connsiteY42" fmla="*/ 301625 h 927100"/>
              <a:gd name="connsiteX43" fmla="*/ 323850 w 1628775"/>
              <a:gd name="connsiteY43" fmla="*/ 352425 h 927100"/>
              <a:gd name="connsiteX44" fmla="*/ 266700 w 1628775"/>
              <a:gd name="connsiteY44" fmla="*/ 349250 h 927100"/>
              <a:gd name="connsiteX45" fmla="*/ 284162 w 1628775"/>
              <a:gd name="connsiteY45" fmla="*/ 372269 h 927100"/>
              <a:gd name="connsiteX46" fmla="*/ 247650 w 1628775"/>
              <a:gd name="connsiteY46" fmla="*/ 403225 h 927100"/>
              <a:gd name="connsiteX47" fmla="*/ 181769 w 1628775"/>
              <a:gd name="connsiteY47" fmla="*/ 396081 h 927100"/>
              <a:gd name="connsiteX48" fmla="*/ 123825 w 1628775"/>
              <a:gd name="connsiteY48" fmla="*/ 437356 h 927100"/>
              <a:gd name="connsiteX49" fmla="*/ 70644 w 1628775"/>
              <a:gd name="connsiteY49" fmla="*/ 481807 h 927100"/>
              <a:gd name="connsiteX50" fmla="*/ 0 w 1628775"/>
              <a:gd name="connsiteY50" fmla="*/ 555625 h 927100"/>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381000 w 1628775"/>
              <a:gd name="connsiteY37" fmla="*/ 8732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431006 w 1628775"/>
              <a:gd name="connsiteY41" fmla="*/ 270669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738188 w 1628775"/>
              <a:gd name="connsiteY29" fmla="*/ 53975 h 894557"/>
              <a:gd name="connsiteX30" fmla="*/ 671513 w 1628775"/>
              <a:gd name="connsiteY30" fmla="*/ 41276 h 894557"/>
              <a:gd name="connsiteX31" fmla="*/ 651669 w 1628775"/>
              <a:gd name="connsiteY31" fmla="*/ 74613 h 894557"/>
              <a:gd name="connsiteX32" fmla="*/ 596900 w 1628775"/>
              <a:gd name="connsiteY32" fmla="*/ 75407 h 894557"/>
              <a:gd name="connsiteX33" fmla="*/ 607219 w 1628775"/>
              <a:gd name="connsiteY33" fmla="*/ 146845 h 894557"/>
              <a:gd name="connsiteX34" fmla="*/ 511969 w 1628775"/>
              <a:gd name="connsiteY34" fmla="*/ 113507 h 894557"/>
              <a:gd name="connsiteX35" fmla="*/ 512762 w 1628775"/>
              <a:gd name="connsiteY35" fmla="*/ 0 h 894557"/>
              <a:gd name="connsiteX36" fmla="*/ 461169 w 1628775"/>
              <a:gd name="connsiteY36" fmla="*/ 7144 h 894557"/>
              <a:gd name="connsiteX37" fmla="*/ 429418 w 1628775"/>
              <a:gd name="connsiteY37" fmla="*/ 48419 h 894557"/>
              <a:gd name="connsiteX38" fmla="*/ 400050 w 1628775"/>
              <a:gd name="connsiteY38" fmla="*/ 70645 h 894557"/>
              <a:gd name="connsiteX39" fmla="*/ 378619 w 1628775"/>
              <a:gd name="connsiteY39" fmla="*/ 111126 h 894557"/>
              <a:gd name="connsiteX40" fmla="*/ 385762 w 1628775"/>
              <a:gd name="connsiteY40" fmla="*/ 173039 h 894557"/>
              <a:gd name="connsiteX41" fmla="*/ 404813 w 1628775"/>
              <a:gd name="connsiteY41" fmla="*/ 233363 h 894557"/>
              <a:gd name="connsiteX42" fmla="*/ 431006 w 1628775"/>
              <a:gd name="connsiteY42" fmla="*/ 270669 h 894557"/>
              <a:gd name="connsiteX43" fmla="*/ 419894 w 1628775"/>
              <a:gd name="connsiteY43" fmla="*/ 319088 h 894557"/>
              <a:gd name="connsiteX44" fmla="*/ 381000 w 1628775"/>
              <a:gd name="connsiteY44" fmla="*/ 360363 h 894557"/>
              <a:gd name="connsiteX45" fmla="*/ 328612 w 1628775"/>
              <a:gd name="connsiteY45" fmla="*/ 338138 h 894557"/>
              <a:gd name="connsiteX46" fmla="*/ 284162 w 1628775"/>
              <a:gd name="connsiteY46" fmla="*/ 339726 h 894557"/>
              <a:gd name="connsiteX47" fmla="*/ 247650 w 1628775"/>
              <a:gd name="connsiteY47" fmla="*/ 370682 h 894557"/>
              <a:gd name="connsiteX48" fmla="*/ 181769 w 1628775"/>
              <a:gd name="connsiteY48" fmla="*/ 363538 h 894557"/>
              <a:gd name="connsiteX49" fmla="*/ 123825 w 1628775"/>
              <a:gd name="connsiteY49" fmla="*/ 404813 h 894557"/>
              <a:gd name="connsiteX50" fmla="*/ 70644 w 1628775"/>
              <a:gd name="connsiteY50" fmla="*/ 449264 h 894557"/>
              <a:gd name="connsiteX51" fmla="*/ 0 w 1628775"/>
              <a:gd name="connsiteY51" fmla="*/ 523082 h 89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28775" h="894557">
                <a:moveTo>
                  <a:pt x="0" y="523082"/>
                </a:moveTo>
                <a:lnTo>
                  <a:pt x="92075" y="729457"/>
                </a:lnTo>
                <a:lnTo>
                  <a:pt x="200025" y="894557"/>
                </a:lnTo>
                <a:lnTo>
                  <a:pt x="561975" y="840582"/>
                </a:lnTo>
                <a:lnTo>
                  <a:pt x="911225" y="599282"/>
                </a:lnTo>
                <a:lnTo>
                  <a:pt x="1212850" y="551657"/>
                </a:lnTo>
                <a:lnTo>
                  <a:pt x="1416050" y="596107"/>
                </a:lnTo>
                <a:lnTo>
                  <a:pt x="1628775" y="627857"/>
                </a:lnTo>
                <a:lnTo>
                  <a:pt x="1603375" y="526257"/>
                </a:lnTo>
                <a:lnTo>
                  <a:pt x="1567656" y="493714"/>
                </a:lnTo>
                <a:lnTo>
                  <a:pt x="1567656" y="434182"/>
                </a:lnTo>
                <a:lnTo>
                  <a:pt x="1528763" y="392114"/>
                </a:lnTo>
                <a:lnTo>
                  <a:pt x="1473993" y="359569"/>
                </a:lnTo>
                <a:cubicBezTo>
                  <a:pt x="1491720" y="341048"/>
                  <a:pt x="1469364" y="324116"/>
                  <a:pt x="1467644" y="308770"/>
                </a:cubicBezTo>
                <a:cubicBezTo>
                  <a:pt x="1465924" y="293424"/>
                  <a:pt x="1472142" y="278077"/>
                  <a:pt x="1463675" y="267494"/>
                </a:cubicBezTo>
                <a:lnTo>
                  <a:pt x="1434306" y="246857"/>
                </a:lnTo>
                <a:cubicBezTo>
                  <a:pt x="1433512" y="225690"/>
                  <a:pt x="1385094" y="235480"/>
                  <a:pt x="1384300" y="214313"/>
                </a:cubicBezTo>
                <a:lnTo>
                  <a:pt x="1327150" y="202407"/>
                </a:lnTo>
                <a:lnTo>
                  <a:pt x="1296193" y="243682"/>
                </a:lnTo>
                <a:lnTo>
                  <a:pt x="1247776" y="199232"/>
                </a:lnTo>
                <a:lnTo>
                  <a:pt x="1234281" y="154782"/>
                </a:lnTo>
                <a:lnTo>
                  <a:pt x="1173163" y="92870"/>
                </a:lnTo>
                <a:lnTo>
                  <a:pt x="1134269" y="50801"/>
                </a:lnTo>
                <a:lnTo>
                  <a:pt x="1048543" y="64295"/>
                </a:lnTo>
                <a:cubicBezTo>
                  <a:pt x="1027112" y="37307"/>
                  <a:pt x="1018645" y="75804"/>
                  <a:pt x="1000918" y="78582"/>
                </a:cubicBezTo>
                <a:cubicBezTo>
                  <a:pt x="983191" y="81360"/>
                  <a:pt x="971286" y="96573"/>
                  <a:pt x="942182" y="80963"/>
                </a:cubicBezTo>
                <a:lnTo>
                  <a:pt x="902494" y="149226"/>
                </a:lnTo>
                <a:lnTo>
                  <a:pt x="815182" y="116682"/>
                </a:lnTo>
                <a:lnTo>
                  <a:pt x="776287" y="101601"/>
                </a:lnTo>
                <a:cubicBezTo>
                  <a:pt x="761206" y="92076"/>
                  <a:pt x="753269" y="63500"/>
                  <a:pt x="738188" y="53975"/>
                </a:cubicBezTo>
                <a:lnTo>
                  <a:pt x="671513" y="41276"/>
                </a:lnTo>
                <a:lnTo>
                  <a:pt x="651669" y="74613"/>
                </a:lnTo>
                <a:lnTo>
                  <a:pt x="596900" y="75407"/>
                </a:lnTo>
                <a:lnTo>
                  <a:pt x="607219" y="146845"/>
                </a:lnTo>
                <a:lnTo>
                  <a:pt x="511969" y="113507"/>
                </a:lnTo>
                <a:cubicBezTo>
                  <a:pt x="512233" y="75671"/>
                  <a:pt x="512498" y="37836"/>
                  <a:pt x="512762" y="0"/>
                </a:cubicBezTo>
                <a:lnTo>
                  <a:pt x="461169" y="7144"/>
                </a:lnTo>
                <a:lnTo>
                  <a:pt x="429418" y="48419"/>
                </a:lnTo>
                <a:lnTo>
                  <a:pt x="400050" y="70645"/>
                </a:lnTo>
                <a:lnTo>
                  <a:pt x="378619" y="111126"/>
                </a:lnTo>
                <a:lnTo>
                  <a:pt x="385762" y="173039"/>
                </a:lnTo>
                <a:cubicBezTo>
                  <a:pt x="365125" y="163778"/>
                  <a:pt x="397272" y="217091"/>
                  <a:pt x="404813" y="233363"/>
                </a:cubicBezTo>
                <a:cubicBezTo>
                  <a:pt x="412354" y="249635"/>
                  <a:pt x="431006" y="243152"/>
                  <a:pt x="431006" y="270669"/>
                </a:cubicBezTo>
                <a:lnTo>
                  <a:pt x="419894" y="319088"/>
                </a:lnTo>
                <a:lnTo>
                  <a:pt x="381000" y="360363"/>
                </a:lnTo>
                <a:cubicBezTo>
                  <a:pt x="361950" y="359305"/>
                  <a:pt x="344752" y="341577"/>
                  <a:pt x="328612" y="338138"/>
                </a:cubicBezTo>
                <a:cubicBezTo>
                  <a:pt x="312472" y="334699"/>
                  <a:pt x="278341" y="332053"/>
                  <a:pt x="284162" y="339726"/>
                </a:cubicBezTo>
                <a:lnTo>
                  <a:pt x="247650" y="370682"/>
                </a:lnTo>
                <a:lnTo>
                  <a:pt x="181769" y="363538"/>
                </a:lnTo>
                <a:lnTo>
                  <a:pt x="123825" y="404813"/>
                </a:lnTo>
                <a:lnTo>
                  <a:pt x="70644" y="449264"/>
                </a:lnTo>
                <a:lnTo>
                  <a:pt x="0" y="523082"/>
                </a:ln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Shinyanga 0.57</a:t>
            </a:r>
          </a:p>
          <a:p>
            <a:pPr algn="ctr"/>
            <a:endParaRPr lang="en-MY" sz="1200" b="1" dirty="0">
              <a:solidFill>
                <a:schemeClr val="tx1"/>
              </a:solidFill>
            </a:endParaRPr>
          </a:p>
        </p:txBody>
      </p:sp>
      <p:sp>
        <p:nvSpPr>
          <p:cNvPr id="27" name="Freeform 26"/>
          <p:cNvSpPr/>
          <p:nvPr/>
        </p:nvSpPr>
        <p:spPr>
          <a:xfrm>
            <a:off x="2062163" y="1882183"/>
            <a:ext cx="2205037" cy="2075456"/>
          </a:xfrm>
          <a:custGeom>
            <a:avLst/>
            <a:gdLst>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43112 w 2205037"/>
              <a:gd name="connsiteY17" fmla="*/ 133350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8055 h 2164468"/>
              <a:gd name="connsiteX1" fmla="*/ 252412 w 2205037"/>
              <a:gd name="connsiteY1" fmla="*/ 630943 h 2164468"/>
              <a:gd name="connsiteX2" fmla="*/ 0 w 2205037"/>
              <a:gd name="connsiteY2" fmla="*/ 1135768 h 2164468"/>
              <a:gd name="connsiteX3" fmla="*/ 261937 w 2205037"/>
              <a:gd name="connsiteY3" fmla="*/ 1435805 h 2164468"/>
              <a:gd name="connsiteX4" fmla="*/ 614362 w 2205037"/>
              <a:gd name="connsiteY4" fmla="*/ 1526293 h 2164468"/>
              <a:gd name="connsiteX5" fmla="*/ 957262 w 2205037"/>
              <a:gd name="connsiteY5" fmla="*/ 1750130 h 2164468"/>
              <a:gd name="connsiteX6" fmla="*/ 995362 w 2205037"/>
              <a:gd name="connsiteY6" fmla="*/ 1973968 h 2164468"/>
              <a:gd name="connsiteX7" fmla="*/ 971550 w 2205037"/>
              <a:gd name="connsiteY7" fmla="*/ 2159705 h 2164468"/>
              <a:gd name="connsiteX8" fmla="*/ 1185862 w 2205037"/>
              <a:gd name="connsiteY8" fmla="*/ 2164468 h 2164468"/>
              <a:gd name="connsiteX9" fmla="*/ 1371600 w 2205037"/>
              <a:gd name="connsiteY9" fmla="*/ 2073980 h 2164468"/>
              <a:gd name="connsiteX10" fmla="*/ 1681162 w 2205037"/>
              <a:gd name="connsiteY10" fmla="*/ 2107318 h 2164468"/>
              <a:gd name="connsiteX11" fmla="*/ 1976437 w 2205037"/>
              <a:gd name="connsiteY11" fmla="*/ 1721555 h 2164468"/>
              <a:gd name="connsiteX12" fmla="*/ 2205037 w 2205037"/>
              <a:gd name="connsiteY12" fmla="*/ 1150055 h 2164468"/>
              <a:gd name="connsiteX13" fmla="*/ 2205037 w 2205037"/>
              <a:gd name="connsiteY13" fmla="*/ 883355 h 2164468"/>
              <a:gd name="connsiteX14" fmla="*/ 2119312 w 2205037"/>
              <a:gd name="connsiteY14" fmla="*/ 564268 h 2164468"/>
              <a:gd name="connsiteX15" fmla="*/ 2171700 w 2205037"/>
              <a:gd name="connsiteY15" fmla="*/ 278518 h 2164468"/>
              <a:gd name="connsiteX16" fmla="*/ 2119312 w 2205037"/>
              <a:gd name="connsiteY16" fmla="*/ 188030 h 2164468"/>
              <a:gd name="connsiteX17" fmla="*/ 2078831 w 2205037"/>
              <a:gd name="connsiteY17" fmla="*/ 226130 h 2164468"/>
              <a:gd name="connsiteX18" fmla="*/ 2005012 w 2205037"/>
              <a:gd name="connsiteY18" fmla="*/ 195174 h 2164468"/>
              <a:gd name="connsiteX19" fmla="*/ 1933575 w 2205037"/>
              <a:gd name="connsiteY19" fmla="*/ 183268 h 2164468"/>
              <a:gd name="connsiteX20" fmla="*/ 1902619 w 2205037"/>
              <a:gd name="connsiteY20" fmla="*/ 157074 h 2164468"/>
              <a:gd name="connsiteX21" fmla="*/ 1828800 w 2205037"/>
              <a:gd name="connsiteY21" fmla="*/ 142786 h 2164468"/>
              <a:gd name="connsiteX22" fmla="*/ 1785937 w 2205037"/>
              <a:gd name="connsiteY22" fmla="*/ 121355 h 2164468"/>
              <a:gd name="connsiteX23" fmla="*/ 1733550 w 2205037"/>
              <a:gd name="connsiteY23" fmla="*/ 140405 h 2164468"/>
              <a:gd name="connsiteX24" fmla="*/ 1735931 w 2205037"/>
              <a:gd name="connsiteY24" fmla="*/ 95162 h 2164468"/>
              <a:gd name="connsiteX25" fmla="*/ 1678781 w 2205037"/>
              <a:gd name="connsiteY25" fmla="*/ 107068 h 2164468"/>
              <a:gd name="connsiteX26" fmla="*/ 1631156 w 2205037"/>
              <a:gd name="connsiteY26" fmla="*/ 118974 h 2164468"/>
              <a:gd name="connsiteX27" fmla="*/ 1590674 w 2205037"/>
              <a:gd name="connsiteY27" fmla="*/ 102305 h 2164468"/>
              <a:gd name="connsiteX28" fmla="*/ 1404937 w 2205037"/>
              <a:gd name="connsiteY28" fmla="*/ 7055 h 2164468"/>
              <a:gd name="connsiteX29" fmla="*/ 1314450 w 2205037"/>
              <a:gd name="connsiteY29" fmla="*/ 7055 h 2164468"/>
              <a:gd name="connsiteX30" fmla="*/ 1223962 w 2205037"/>
              <a:gd name="connsiteY30" fmla="*/ 21343 h 2164468"/>
              <a:gd name="connsiteX31" fmla="*/ 1133475 w 2205037"/>
              <a:gd name="connsiteY31" fmla="*/ 54680 h 2164468"/>
              <a:gd name="connsiteX32" fmla="*/ 1057275 w 2205037"/>
              <a:gd name="connsiteY32" fmla="*/ 92780 h 2164468"/>
              <a:gd name="connsiteX33" fmla="*/ 966787 w 2205037"/>
              <a:gd name="connsiteY33" fmla="*/ 149930 h 2164468"/>
              <a:gd name="connsiteX34" fmla="*/ 900112 w 2205037"/>
              <a:gd name="connsiteY34" fmla="*/ 192793 h 2164468"/>
              <a:gd name="connsiteX35" fmla="*/ 828675 w 2205037"/>
              <a:gd name="connsiteY35" fmla="*/ 249943 h 2164468"/>
              <a:gd name="connsiteX36" fmla="*/ 785812 w 2205037"/>
              <a:gd name="connsiteY36" fmla="*/ 240418 h 2164468"/>
              <a:gd name="connsiteX37" fmla="*/ 728662 w 2205037"/>
              <a:gd name="connsiteY37" fmla="*/ 211843 h 2164468"/>
              <a:gd name="connsiteX38" fmla="*/ 695325 w 2205037"/>
              <a:gd name="connsiteY38" fmla="*/ 183268 h 2164468"/>
              <a:gd name="connsiteX39" fmla="*/ 661987 w 2205037"/>
              <a:gd name="connsiteY39" fmla="*/ 164218 h 2164468"/>
              <a:gd name="connsiteX40" fmla="*/ 595312 w 2205037"/>
              <a:gd name="connsiteY40" fmla="*/ 149930 h 2164468"/>
              <a:gd name="connsiteX41" fmla="*/ 438150 w 2205037"/>
              <a:gd name="connsiteY41" fmla="*/ 135643 h 2164468"/>
              <a:gd name="connsiteX42" fmla="*/ 357187 w 2205037"/>
              <a:gd name="connsiteY42" fmla="*/ 168980 h 2164468"/>
              <a:gd name="connsiteX43" fmla="*/ 357187 w 2205037"/>
              <a:gd name="connsiteY43" fmla="*/ 230893 h 2164468"/>
              <a:gd name="connsiteX44" fmla="*/ 319087 w 2205037"/>
              <a:gd name="connsiteY44" fmla="*/ 288043 h 2164468"/>
              <a:gd name="connsiteX45" fmla="*/ 347662 w 2205037"/>
              <a:gd name="connsiteY45" fmla="*/ 388055 h 2164468"/>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590674 w 2205037"/>
              <a:gd name="connsiteY27" fmla="*/ 95250 h 2157413"/>
              <a:gd name="connsiteX28" fmla="*/ 1543049 w 2205037"/>
              <a:gd name="connsiteY28" fmla="*/ 102394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66712 h 2143125"/>
              <a:gd name="connsiteX1" fmla="*/ 252412 w 2205037"/>
              <a:gd name="connsiteY1" fmla="*/ 609600 h 2143125"/>
              <a:gd name="connsiteX2" fmla="*/ 0 w 2205037"/>
              <a:gd name="connsiteY2" fmla="*/ 1114425 h 2143125"/>
              <a:gd name="connsiteX3" fmla="*/ 261937 w 2205037"/>
              <a:gd name="connsiteY3" fmla="*/ 1414462 h 2143125"/>
              <a:gd name="connsiteX4" fmla="*/ 614362 w 2205037"/>
              <a:gd name="connsiteY4" fmla="*/ 1504950 h 2143125"/>
              <a:gd name="connsiteX5" fmla="*/ 957262 w 2205037"/>
              <a:gd name="connsiteY5" fmla="*/ 1728787 h 2143125"/>
              <a:gd name="connsiteX6" fmla="*/ 995362 w 2205037"/>
              <a:gd name="connsiteY6" fmla="*/ 1952625 h 2143125"/>
              <a:gd name="connsiteX7" fmla="*/ 971550 w 2205037"/>
              <a:gd name="connsiteY7" fmla="*/ 2138362 h 2143125"/>
              <a:gd name="connsiteX8" fmla="*/ 1185862 w 2205037"/>
              <a:gd name="connsiteY8" fmla="*/ 2143125 h 2143125"/>
              <a:gd name="connsiteX9" fmla="*/ 1371600 w 2205037"/>
              <a:gd name="connsiteY9" fmla="*/ 2052637 h 2143125"/>
              <a:gd name="connsiteX10" fmla="*/ 1681162 w 2205037"/>
              <a:gd name="connsiteY10" fmla="*/ 2085975 h 2143125"/>
              <a:gd name="connsiteX11" fmla="*/ 1976437 w 2205037"/>
              <a:gd name="connsiteY11" fmla="*/ 1700212 h 2143125"/>
              <a:gd name="connsiteX12" fmla="*/ 2205037 w 2205037"/>
              <a:gd name="connsiteY12" fmla="*/ 1128712 h 2143125"/>
              <a:gd name="connsiteX13" fmla="*/ 2205037 w 2205037"/>
              <a:gd name="connsiteY13" fmla="*/ 862012 h 2143125"/>
              <a:gd name="connsiteX14" fmla="*/ 2119312 w 2205037"/>
              <a:gd name="connsiteY14" fmla="*/ 542925 h 2143125"/>
              <a:gd name="connsiteX15" fmla="*/ 2171700 w 2205037"/>
              <a:gd name="connsiteY15" fmla="*/ 257175 h 2143125"/>
              <a:gd name="connsiteX16" fmla="*/ 2119312 w 2205037"/>
              <a:gd name="connsiteY16" fmla="*/ 166687 h 2143125"/>
              <a:gd name="connsiteX17" fmla="*/ 2078831 w 2205037"/>
              <a:gd name="connsiteY17" fmla="*/ 204787 h 2143125"/>
              <a:gd name="connsiteX18" fmla="*/ 2005012 w 2205037"/>
              <a:gd name="connsiteY18" fmla="*/ 173831 h 2143125"/>
              <a:gd name="connsiteX19" fmla="*/ 1933575 w 2205037"/>
              <a:gd name="connsiteY19" fmla="*/ 161925 h 2143125"/>
              <a:gd name="connsiteX20" fmla="*/ 1902619 w 2205037"/>
              <a:gd name="connsiteY20" fmla="*/ 135731 h 2143125"/>
              <a:gd name="connsiteX21" fmla="*/ 1828800 w 2205037"/>
              <a:gd name="connsiteY21" fmla="*/ 121443 h 2143125"/>
              <a:gd name="connsiteX22" fmla="*/ 1785937 w 2205037"/>
              <a:gd name="connsiteY22" fmla="*/ 100012 h 2143125"/>
              <a:gd name="connsiteX23" fmla="*/ 1733550 w 2205037"/>
              <a:gd name="connsiteY23" fmla="*/ 119062 h 2143125"/>
              <a:gd name="connsiteX24" fmla="*/ 1735931 w 2205037"/>
              <a:gd name="connsiteY24" fmla="*/ 73819 h 2143125"/>
              <a:gd name="connsiteX25" fmla="*/ 1678781 w 2205037"/>
              <a:gd name="connsiteY25" fmla="*/ 85725 h 2143125"/>
              <a:gd name="connsiteX26" fmla="*/ 1631156 w 2205037"/>
              <a:gd name="connsiteY26" fmla="*/ 97631 h 2143125"/>
              <a:gd name="connsiteX27" fmla="*/ 1590674 w 2205037"/>
              <a:gd name="connsiteY27" fmla="*/ 80962 h 2143125"/>
              <a:gd name="connsiteX28" fmla="*/ 1543049 w 2205037"/>
              <a:gd name="connsiteY28" fmla="*/ 88106 h 2143125"/>
              <a:gd name="connsiteX29" fmla="*/ 1462087 w 2205037"/>
              <a:gd name="connsiteY29" fmla="*/ 107156 h 2143125"/>
              <a:gd name="connsiteX30" fmla="*/ 1223962 w 2205037"/>
              <a:gd name="connsiteY30" fmla="*/ 0 h 2143125"/>
              <a:gd name="connsiteX31" fmla="*/ 1133475 w 2205037"/>
              <a:gd name="connsiteY31" fmla="*/ 33337 h 2143125"/>
              <a:gd name="connsiteX32" fmla="*/ 1057275 w 2205037"/>
              <a:gd name="connsiteY32" fmla="*/ 71437 h 2143125"/>
              <a:gd name="connsiteX33" fmla="*/ 966787 w 2205037"/>
              <a:gd name="connsiteY33" fmla="*/ 128587 h 2143125"/>
              <a:gd name="connsiteX34" fmla="*/ 900112 w 2205037"/>
              <a:gd name="connsiteY34" fmla="*/ 171450 h 2143125"/>
              <a:gd name="connsiteX35" fmla="*/ 828675 w 2205037"/>
              <a:gd name="connsiteY35" fmla="*/ 228600 h 2143125"/>
              <a:gd name="connsiteX36" fmla="*/ 785812 w 2205037"/>
              <a:gd name="connsiteY36" fmla="*/ 219075 h 2143125"/>
              <a:gd name="connsiteX37" fmla="*/ 728662 w 2205037"/>
              <a:gd name="connsiteY37" fmla="*/ 190500 h 2143125"/>
              <a:gd name="connsiteX38" fmla="*/ 695325 w 2205037"/>
              <a:gd name="connsiteY38" fmla="*/ 161925 h 2143125"/>
              <a:gd name="connsiteX39" fmla="*/ 661987 w 2205037"/>
              <a:gd name="connsiteY39" fmla="*/ 142875 h 2143125"/>
              <a:gd name="connsiteX40" fmla="*/ 595312 w 2205037"/>
              <a:gd name="connsiteY40" fmla="*/ 128587 h 2143125"/>
              <a:gd name="connsiteX41" fmla="*/ 438150 w 2205037"/>
              <a:gd name="connsiteY41" fmla="*/ 114300 h 2143125"/>
              <a:gd name="connsiteX42" fmla="*/ 357187 w 2205037"/>
              <a:gd name="connsiteY42" fmla="*/ 147637 h 2143125"/>
              <a:gd name="connsiteX43" fmla="*/ 357187 w 2205037"/>
              <a:gd name="connsiteY43" fmla="*/ 209550 h 2143125"/>
              <a:gd name="connsiteX44" fmla="*/ 319087 w 2205037"/>
              <a:gd name="connsiteY44" fmla="*/ 266700 h 2143125"/>
              <a:gd name="connsiteX45" fmla="*/ 347662 w 2205037"/>
              <a:gd name="connsiteY45" fmla="*/ 366712 h 2143125"/>
              <a:gd name="connsiteX0" fmla="*/ 347662 w 2205037"/>
              <a:gd name="connsiteY0" fmla="*/ 333375 h 2109788"/>
              <a:gd name="connsiteX1" fmla="*/ 252412 w 2205037"/>
              <a:gd name="connsiteY1" fmla="*/ 576263 h 2109788"/>
              <a:gd name="connsiteX2" fmla="*/ 0 w 2205037"/>
              <a:gd name="connsiteY2" fmla="*/ 1081088 h 2109788"/>
              <a:gd name="connsiteX3" fmla="*/ 261937 w 2205037"/>
              <a:gd name="connsiteY3" fmla="*/ 1381125 h 2109788"/>
              <a:gd name="connsiteX4" fmla="*/ 614362 w 2205037"/>
              <a:gd name="connsiteY4" fmla="*/ 1471613 h 2109788"/>
              <a:gd name="connsiteX5" fmla="*/ 957262 w 2205037"/>
              <a:gd name="connsiteY5" fmla="*/ 1695450 h 2109788"/>
              <a:gd name="connsiteX6" fmla="*/ 995362 w 2205037"/>
              <a:gd name="connsiteY6" fmla="*/ 1919288 h 2109788"/>
              <a:gd name="connsiteX7" fmla="*/ 971550 w 2205037"/>
              <a:gd name="connsiteY7" fmla="*/ 2105025 h 2109788"/>
              <a:gd name="connsiteX8" fmla="*/ 1185862 w 2205037"/>
              <a:gd name="connsiteY8" fmla="*/ 2109788 h 2109788"/>
              <a:gd name="connsiteX9" fmla="*/ 1371600 w 2205037"/>
              <a:gd name="connsiteY9" fmla="*/ 2019300 h 2109788"/>
              <a:gd name="connsiteX10" fmla="*/ 1681162 w 2205037"/>
              <a:gd name="connsiteY10" fmla="*/ 2052638 h 2109788"/>
              <a:gd name="connsiteX11" fmla="*/ 1976437 w 2205037"/>
              <a:gd name="connsiteY11" fmla="*/ 1666875 h 2109788"/>
              <a:gd name="connsiteX12" fmla="*/ 2205037 w 2205037"/>
              <a:gd name="connsiteY12" fmla="*/ 1095375 h 2109788"/>
              <a:gd name="connsiteX13" fmla="*/ 2205037 w 2205037"/>
              <a:gd name="connsiteY13" fmla="*/ 828675 h 2109788"/>
              <a:gd name="connsiteX14" fmla="*/ 2119312 w 2205037"/>
              <a:gd name="connsiteY14" fmla="*/ 509588 h 2109788"/>
              <a:gd name="connsiteX15" fmla="*/ 2171700 w 2205037"/>
              <a:gd name="connsiteY15" fmla="*/ 223838 h 2109788"/>
              <a:gd name="connsiteX16" fmla="*/ 2119312 w 2205037"/>
              <a:gd name="connsiteY16" fmla="*/ 133350 h 2109788"/>
              <a:gd name="connsiteX17" fmla="*/ 2078831 w 2205037"/>
              <a:gd name="connsiteY17" fmla="*/ 171450 h 2109788"/>
              <a:gd name="connsiteX18" fmla="*/ 2005012 w 2205037"/>
              <a:gd name="connsiteY18" fmla="*/ 140494 h 2109788"/>
              <a:gd name="connsiteX19" fmla="*/ 1933575 w 2205037"/>
              <a:gd name="connsiteY19" fmla="*/ 128588 h 2109788"/>
              <a:gd name="connsiteX20" fmla="*/ 1902619 w 2205037"/>
              <a:gd name="connsiteY20" fmla="*/ 102394 h 2109788"/>
              <a:gd name="connsiteX21" fmla="*/ 1828800 w 2205037"/>
              <a:gd name="connsiteY21" fmla="*/ 88106 h 2109788"/>
              <a:gd name="connsiteX22" fmla="*/ 1785937 w 2205037"/>
              <a:gd name="connsiteY22" fmla="*/ 66675 h 2109788"/>
              <a:gd name="connsiteX23" fmla="*/ 1733550 w 2205037"/>
              <a:gd name="connsiteY23" fmla="*/ 85725 h 2109788"/>
              <a:gd name="connsiteX24" fmla="*/ 1735931 w 2205037"/>
              <a:gd name="connsiteY24" fmla="*/ 40482 h 2109788"/>
              <a:gd name="connsiteX25" fmla="*/ 1678781 w 2205037"/>
              <a:gd name="connsiteY25" fmla="*/ 52388 h 2109788"/>
              <a:gd name="connsiteX26" fmla="*/ 1631156 w 2205037"/>
              <a:gd name="connsiteY26" fmla="*/ 64294 h 2109788"/>
              <a:gd name="connsiteX27" fmla="*/ 1590674 w 2205037"/>
              <a:gd name="connsiteY27" fmla="*/ 47625 h 2109788"/>
              <a:gd name="connsiteX28" fmla="*/ 1543049 w 2205037"/>
              <a:gd name="connsiteY28" fmla="*/ 54769 h 2109788"/>
              <a:gd name="connsiteX29" fmla="*/ 1462087 w 2205037"/>
              <a:gd name="connsiteY29" fmla="*/ 73819 h 2109788"/>
              <a:gd name="connsiteX30" fmla="*/ 1450181 w 2205037"/>
              <a:gd name="connsiteY30" fmla="*/ 92869 h 2109788"/>
              <a:gd name="connsiteX31" fmla="*/ 1133475 w 2205037"/>
              <a:gd name="connsiteY31" fmla="*/ 0 h 2109788"/>
              <a:gd name="connsiteX32" fmla="*/ 1057275 w 2205037"/>
              <a:gd name="connsiteY32" fmla="*/ 38100 h 2109788"/>
              <a:gd name="connsiteX33" fmla="*/ 966787 w 2205037"/>
              <a:gd name="connsiteY33" fmla="*/ 95250 h 2109788"/>
              <a:gd name="connsiteX34" fmla="*/ 900112 w 2205037"/>
              <a:gd name="connsiteY34" fmla="*/ 138113 h 2109788"/>
              <a:gd name="connsiteX35" fmla="*/ 828675 w 2205037"/>
              <a:gd name="connsiteY35" fmla="*/ 195263 h 2109788"/>
              <a:gd name="connsiteX36" fmla="*/ 785812 w 2205037"/>
              <a:gd name="connsiteY36" fmla="*/ 185738 h 2109788"/>
              <a:gd name="connsiteX37" fmla="*/ 728662 w 2205037"/>
              <a:gd name="connsiteY37" fmla="*/ 157163 h 2109788"/>
              <a:gd name="connsiteX38" fmla="*/ 695325 w 2205037"/>
              <a:gd name="connsiteY38" fmla="*/ 128588 h 2109788"/>
              <a:gd name="connsiteX39" fmla="*/ 661987 w 2205037"/>
              <a:gd name="connsiteY39" fmla="*/ 109538 h 2109788"/>
              <a:gd name="connsiteX40" fmla="*/ 595312 w 2205037"/>
              <a:gd name="connsiteY40" fmla="*/ 95250 h 2109788"/>
              <a:gd name="connsiteX41" fmla="*/ 438150 w 2205037"/>
              <a:gd name="connsiteY41" fmla="*/ 80963 h 2109788"/>
              <a:gd name="connsiteX42" fmla="*/ 357187 w 2205037"/>
              <a:gd name="connsiteY42" fmla="*/ 114300 h 2109788"/>
              <a:gd name="connsiteX43" fmla="*/ 357187 w 2205037"/>
              <a:gd name="connsiteY43" fmla="*/ 176213 h 2109788"/>
              <a:gd name="connsiteX44" fmla="*/ 319087 w 2205037"/>
              <a:gd name="connsiteY44" fmla="*/ 233363 h 2109788"/>
              <a:gd name="connsiteX45" fmla="*/ 347662 w 2205037"/>
              <a:gd name="connsiteY45" fmla="*/ 333375 h 2109788"/>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057275 w 2205037"/>
              <a:gd name="connsiteY32" fmla="*/ 376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900112 w 2205037"/>
              <a:gd name="connsiteY35" fmla="*/ 103781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357187 w 2205037"/>
              <a:gd name="connsiteY45" fmla="*/ 141881 h 2075456"/>
              <a:gd name="connsiteX46" fmla="*/ 319087 w 2205037"/>
              <a:gd name="connsiteY46" fmla="*/ 199031 h 2075456"/>
              <a:gd name="connsiteX47" fmla="*/ 347662 w 2205037"/>
              <a:gd name="connsiteY47"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535781 w 2205037"/>
              <a:gd name="connsiteY45" fmla="*/ 191886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502443 w 2205037"/>
              <a:gd name="connsiteY46" fmla="*/ 179980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497681 w 2205037"/>
              <a:gd name="connsiteY47" fmla="*/ 234748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23862 w 2205037"/>
              <a:gd name="connsiteY48" fmla="*/ 149023 h 2075456"/>
              <a:gd name="connsiteX49" fmla="*/ 357187 w 2205037"/>
              <a:gd name="connsiteY49" fmla="*/ 141881 h 2075456"/>
              <a:gd name="connsiteX50" fmla="*/ 319087 w 2205037"/>
              <a:gd name="connsiteY50" fmla="*/ 199031 h 2075456"/>
              <a:gd name="connsiteX51" fmla="*/ 347662 w 2205037"/>
              <a:gd name="connsiteY51"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88156 w 2205037"/>
              <a:gd name="connsiteY48" fmla="*/ 160930 h 2075456"/>
              <a:gd name="connsiteX49" fmla="*/ 423862 w 2205037"/>
              <a:gd name="connsiteY49" fmla="*/ 149023 h 2075456"/>
              <a:gd name="connsiteX50" fmla="*/ 357187 w 2205037"/>
              <a:gd name="connsiteY50" fmla="*/ 141881 h 2075456"/>
              <a:gd name="connsiteX51" fmla="*/ 319087 w 2205037"/>
              <a:gd name="connsiteY51" fmla="*/ 199031 h 2075456"/>
              <a:gd name="connsiteX52" fmla="*/ 347662 w 2205037"/>
              <a:gd name="connsiteY52"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588168 w 2205037"/>
              <a:gd name="connsiteY48" fmla="*/ 175217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500062 w 2205037"/>
              <a:gd name="connsiteY52" fmla="*/ 239512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76250 w 2205037"/>
              <a:gd name="connsiteY52" fmla="*/ 196648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88143 w 2205037"/>
              <a:gd name="connsiteY54" fmla="*/ 232367 h 2075456"/>
              <a:gd name="connsiteX55" fmla="*/ 347662 w 2205037"/>
              <a:gd name="connsiteY55" fmla="*/ 299043 h 207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05037" h="2075456">
                <a:moveTo>
                  <a:pt x="347662" y="299043"/>
                </a:moveTo>
                <a:lnTo>
                  <a:pt x="252412" y="541931"/>
                </a:lnTo>
                <a:lnTo>
                  <a:pt x="0" y="1046756"/>
                </a:lnTo>
                <a:lnTo>
                  <a:pt x="261937" y="1346793"/>
                </a:lnTo>
                <a:lnTo>
                  <a:pt x="614362" y="1437281"/>
                </a:lnTo>
                <a:lnTo>
                  <a:pt x="957262" y="1661118"/>
                </a:lnTo>
                <a:lnTo>
                  <a:pt x="995362" y="1884956"/>
                </a:lnTo>
                <a:lnTo>
                  <a:pt x="971550" y="2070693"/>
                </a:lnTo>
                <a:lnTo>
                  <a:pt x="1185862" y="2075456"/>
                </a:lnTo>
                <a:lnTo>
                  <a:pt x="1371600" y="1984968"/>
                </a:lnTo>
                <a:lnTo>
                  <a:pt x="1681162" y="2018306"/>
                </a:lnTo>
                <a:lnTo>
                  <a:pt x="1976437" y="1632543"/>
                </a:lnTo>
                <a:lnTo>
                  <a:pt x="2205037" y="1061043"/>
                </a:lnTo>
                <a:lnTo>
                  <a:pt x="2205037" y="794343"/>
                </a:lnTo>
                <a:lnTo>
                  <a:pt x="2119312" y="475256"/>
                </a:lnTo>
                <a:lnTo>
                  <a:pt x="2171700" y="189506"/>
                </a:lnTo>
                <a:lnTo>
                  <a:pt x="2119312" y="99018"/>
                </a:lnTo>
                <a:lnTo>
                  <a:pt x="2078831" y="137118"/>
                </a:lnTo>
                <a:lnTo>
                  <a:pt x="2005012" y="106162"/>
                </a:lnTo>
                <a:lnTo>
                  <a:pt x="1933575" y="94256"/>
                </a:lnTo>
                <a:lnTo>
                  <a:pt x="1902619" y="68062"/>
                </a:lnTo>
                <a:lnTo>
                  <a:pt x="1828800" y="53774"/>
                </a:lnTo>
                <a:lnTo>
                  <a:pt x="1785937" y="32343"/>
                </a:lnTo>
                <a:lnTo>
                  <a:pt x="1733550" y="51393"/>
                </a:lnTo>
                <a:lnTo>
                  <a:pt x="1735931" y="6150"/>
                </a:lnTo>
                <a:lnTo>
                  <a:pt x="1678781" y="18056"/>
                </a:lnTo>
                <a:lnTo>
                  <a:pt x="1631156" y="29962"/>
                </a:lnTo>
                <a:lnTo>
                  <a:pt x="1590674" y="13293"/>
                </a:lnTo>
                <a:cubicBezTo>
                  <a:pt x="1528762" y="-18457"/>
                  <a:pt x="1564480" y="16071"/>
                  <a:pt x="1543049" y="20437"/>
                </a:cubicBezTo>
                <a:cubicBezTo>
                  <a:pt x="1521618" y="24803"/>
                  <a:pt x="1492249" y="39487"/>
                  <a:pt x="1462087" y="39487"/>
                </a:cubicBezTo>
                <a:lnTo>
                  <a:pt x="1450181" y="58537"/>
                </a:lnTo>
                <a:lnTo>
                  <a:pt x="1357313" y="60918"/>
                </a:lnTo>
                <a:lnTo>
                  <a:pt x="1326356" y="22818"/>
                </a:lnTo>
                <a:cubicBezTo>
                  <a:pt x="1206500" y="35518"/>
                  <a:pt x="1292225" y="34328"/>
                  <a:pt x="1278731" y="34725"/>
                </a:cubicBezTo>
                <a:cubicBezTo>
                  <a:pt x="1265237" y="35122"/>
                  <a:pt x="1308496" y="13689"/>
                  <a:pt x="1245393" y="25198"/>
                </a:cubicBezTo>
                <a:cubicBezTo>
                  <a:pt x="1182290" y="36707"/>
                  <a:pt x="1238645" y="43456"/>
                  <a:pt x="1212055" y="56156"/>
                </a:cubicBezTo>
                <a:lnTo>
                  <a:pt x="1154906" y="60918"/>
                </a:lnTo>
                <a:lnTo>
                  <a:pt x="1145381" y="125212"/>
                </a:lnTo>
                <a:lnTo>
                  <a:pt x="1112043" y="177600"/>
                </a:lnTo>
                <a:lnTo>
                  <a:pt x="1157287" y="206174"/>
                </a:lnTo>
                <a:lnTo>
                  <a:pt x="1164430" y="239512"/>
                </a:lnTo>
                <a:lnTo>
                  <a:pt x="1071562" y="263324"/>
                </a:lnTo>
                <a:lnTo>
                  <a:pt x="1054894" y="196650"/>
                </a:lnTo>
                <a:lnTo>
                  <a:pt x="1021556" y="208555"/>
                </a:lnTo>
                <a:cubicBezTo>
                  <a:pt x="927893" y="199824"/>
                  <a:pt x="1036638" y="326823"/>
                  <a:pt x="942975" y="318092"/>
                </a:cubicBezTo>
                <a:lnTo>
                  <a:pt x="828675" y="275230"/>
                </a:lnTo>
                <a:lnTo>
                  <a:pt x="692943" y="368098"/>
                </a:lnTo>
                <a:lnTo>
                  <a:pt x="676275" y="182361"/>
                </a:lnTo>
                <a:lnTo>
                  <a:pt x="619124" y="122829"/>
                </a:lnTo>
                <a:lnTo>
                  <a:pt x="545306" y="125211"/>
                </a:lnTo>
                <a:lnTo>
                  <a:pt x="514350" y="99017"/>
                </a:lnTo>
                <a:lnTo>
                  <a:pt x="461962" y="175219"/>
                </a:lnTo>
                <a:lnTo>
                  <a:pt x="492919" y="199029"/>
                </a:lnTo>
                <a:lnTo>
                  <a:pt x="500062" y="239512"/>
                </a:lnTo>
                <a:cubicBezTo>
                  <a:pt x="480218" y="249037"/>
                  <a:pt x="407987" y="222842"/>
                  <a:pt x="388143" y="232367"/>
                </a:cubicBezTo>
                <a:lnTo>
                  <a:pt x="347662" y="299043"/>
                </a:ln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Tabora</a:t>
            </a:r>
            <a:r>
              <a:rPr lang="en-MY" sz="1200" b="1" dirty="0" smtClean="0">
                <a:solidFill>
                  <a:schemeClr val="tx1"/>
                </a:solidFill>
              </a:rPr>
              <a:t> 0.45</a:t>
            </a:r>
          </a:p>
          <a:p>
            <a:pPr algn="ctr"/>
            <a:endParaRPr lang="en-MY" sz="1200" b="1" dirty="0"/>
          </a:p>
          <a:p>
            <a:pPr algn="ctr"/>
            <a:endParaRPr lang="en-MY" sz="1200" b="1" dirty="0"/>
          </a:p>
        </p:txBody>
      </p:sp>
      <p:sp>
        <p:nvSpPr>
          <p:cNvPr id="26" name="Freeform 25"/>
          <p:cNvSpPr/>
          <p:nvPr/>
        </p:nvSpPr>
        <p:spPr>
          <a:xfrm>
            <a:off x="3657600" y="1847850"/>
            <a:ext cx="1285875" cy="2352675"/>
          </a:xfrm>
          <a:custGeom>
            <a:avLst/>
            <a:gdLst>
              <a:gd name="connsiteX0" fmla="*/ 804863 w 1295400"/>
              <a:gd name="connsiteY0" fmla="*/ 4762 h 2357437"/>
              <a:gd name="connsiteX1" fmla="*/ 700088 w 1295400"/>
              <a:gd name="connsiteY1" fmla="*/ 0 h 2357437"/>
              <a:gd name="connsiteX2" fmla="*/ 661988 w 1295400"/>
              <a:gd name="connsiteY2" fmla="*/ 14287 h 2357437"/>
              <a:gd name="connsiteX3" fmla="*/ 619125 w 1295400"/>
              <a:gd name="connsiteY3" fmla="*/ 23812 h 2357437"/>
              <a:gd name="connsiteX4" fmla="*/ 571500 w 1295400"/>
              <a:gd name="connsiteY4" fmla="*/ 52387 h 2357437"/>
              <a:gd name="connsiteX5" fmla="*/ 500063 w 1295400"/>
              <a:gd name="connsiteY5" fmla="*/ 95250 h 2357437"/>
              <a:gd name="connsiteX6" fmla="*/ 500063 w 1295400"/>
              <a:gd name="connsiteY6" fmla="*/ 95250 h 2357437"/>
              <a:gd name="connsiteX7" fmla="*/ 423863 w 1295400"/>
              <a:gd name="connsiteY7" fmla="*/ 176212 h 2357437"/>
              <a:gd name="connsiteX8" fmla="*/ 361950 w 1295400"/>
              <a:gd name="connsiteY8" fmla="*/ 228600 h 2357437"/>
              <a:gd name="connsiteX9" fmla="*/ 280988 w 1295400"/>
              <a:gd name="connsiteY9" fmla="*/ 300037 h 2357437"/>
              <a:gd name="connsiteX10" fmla="*/ 266700 w 1295400"/>
              <a:gd name="connsiteY10" fmla="*/ 390525 h 2357437"/>
              <a:gd name="connsiteX11" fmla="*/ 233363 w 1295400"/>
              <a:gd name="connsiteY11" fmla="*/ 466725 h 2357437"/>
              <a:gd name="connsiteX12" fmla="*/ 233363 w 1295400"/>
              <a:gd name="connsiteY12" fmla="*/ 538162 h 2357437"/>
              <a:gd name="connsiteX13" fmla="*/ 214313 w 1295400"/>
              <a:gd name="connsiteY13" fmla="*/ 633412 h 2357437"/>
              <a:gd name="connsiteX14" fmla="*/ 195263 w 1295400"/>
              <a:gd name="connsiteY14" fmla="*/ 723900 h 2357437"/>
              <a:gd name="connsiteX15" fmla="*/ 214313 w 1295400"/>
              <a:gd name="connsiteY15" fmla="*/ 838200 h 2357437"/>
              <a:gd name="connsiteX16" fmla="*/ 257175 w 1295400"/>
              <a:gd name="connsiteY16" fmla="*/ 890587 h 2357437"/>
              <a:gd name="connsiteX17" fmla="*/ 285750 w 1295400"/>
              <a:gd name="connsiteY17" fmla="*/ 919162 h 2357437"/>
              <a:gd name="connsiteX18" fmla="*/ 304800 w 1295400"/>
              <a:gd name="connsiteY18" fmla="*/ 938212 h 2357437"/>
              <a:gd name="connsiteX19" fmla="*/ 352425 w 1295400"/>
              <a:gd name="connsiteY19" fmla="*/ 971550 h 2357437"/>
              <a:gd name="connsiteX20" fmla="*/ 400050 w 1295400"/>
              <a:gd name="connsiteY20" fmla="*/ 1004887 h 2357437"/>
              <a:gd name="connsiteX21" fmla="*/ 390525 w 1295400"/>
              <a:gd name="connsiteY21" fmla="*/ 1042987 h 2357437"/>
              <a:gd name="connsiteX22" fmla="*/ 309563 w 1295400"/>
              <a:gd name="connsiteY22" fmla="*/ 1081087 h 2357437"/>
              <a:gd name="connsiteX23" fmla="*/ 309563 w 1295400"/>
              <a:gd name="connsiteY23" fmla="*/ 1162050 h 2357437"/>
              <a:gd name="connsiteX24" fmla="*/ 333375 w 1295400"/>
              <a:gd name="connsiteY24" fmla="*/ 1209675 h 2357437"/>
              <a:gd name="connsiteX25" fmla="*/ 347663 w 1295400"/>
              <a:gd name="connsiteY25" fmla="*/ 1266825 h 2357437"/>
              <a:gd name="connsiteX26" fmla="*/ 338138 w 1295400"/>
              <a:gd name="connsiteY26" fmla="*/ 1347787 h 2357437"/>
              <a:gd name="connsiteX27" fmla="*/ 300038 w 1295400"/>
              <a:gd name="connsiteY27" fmla="*/ 1419225 h 2357437"/>
              <a:gd name="connsiteX28" fmla="*/ 276225 w 1295400"/>
              <a:gd name="connsiteY28" fmla="*/ 1428750 h 2357437"/>
              <a:gd name="connsiteX29" fmla="*/ 238125 w 1295400"/>
              <a:gd name="connsiteY29" fmla="*/ 1466850 h 2357437"/>
              <a:gd name="connsiteX30" fmla="*/ 200025 w 1295400"/>
              <a:gd name="connsiteY30" fmla="*/ 1509712 h 2357437"/>
              <a:gd name="connsiteX31" fmla="*/ 176213 w 1295400"/>
              <a:gd name="connsiteY31" fmla="*/ 1600200 h 2357437"/>
              <a:gd name="connsiteX32" fmla="*/ 142875 w 1295400"/>
              <a:gd name="connsiteY32" fmla="*/ 1619250 h 2357437"/>
              <a:gd name="connsiteX33" fmla="*/ 100013 w 1295400"/>
              <a:gd name="connsiteY33" fmla="*/ 1643062 h 2357437"/>
              <a:gd name="connsiteX34" fmla="*/ 57150 w 1295400"/>
              <a:gd name="connsiteY34" fmla="*/ 1704975 h 2357437"/>
              <a:gd name="connsiteX35" fmla="*/ 4763 w 1295400"/>
              <a:gd name="connsiteY35" fmla="*/ 1795462 h 2357437"/>
              <a:gd name="connsiteX36" fmla="*/ 0 w 1295400"/>
              <a:gd name="connsiteY36" fmla="*/ 1871662 h 2357437"/>
              <a:gd name="connsiteX37" fmla="*/ 42863 w 1295400"/>
              <a:gd name="connsiteY37" fmla="*/ 1962150 h 2357437"/>
              <a:gd name="connsiteX38" fmla="*/ 9525 w 1295400"/>
              <a:gd name="connsiteY38" fmla="*/ 2162175 h 2357437"/>
              <a:gd name="connsiteX39" fmla="*/ 204788 w 1295400"/>
              <a:gd name="connsiteY39" fmla="*/ 2324100 h 2357437"/>
              <a:gd name="connsiteX40" fmla="*/ 433388 w 1295400"/>
              <a:gd name="connsiteY40" fmla="*/ 2357437 h 2357437"/>
              <a:gd name="connsiteX41" fmla="*/ 885825 w 1295400"/>
              <a:gd name="connsiteY41" fmla="*/ 2247900 h 2357437"/>
              <a:gd name="connsiteX42" fmla="*/ 1214438 w 1295400"/>
              <a:gd name="connsiteY42" fmla="*/ 1866900 h 2357437"/>
              <a:gd name="connsiteX43" fmla="*/ 1271588 w 1295400"/>
              <a:gd name="connsiteY43" fmla="*/ 1504950 h 2357437"/>
              <a:gd name="connsiteX44" fmla="*/ 1295400 w 1295400"/>
              <a:gd name="connsiteY44" fmla="*/ 1209675 h 2357437"/>
              <a:gd name="connsiteX45" fmla="*/ 1152525 w 1295400"/>
              <a:gd name="connsiteY45" fmla="*/ 885825 h 2357437"/>
              <a:gd name="connsiteX46" fmla="*/ 1262063 w 1295400"/>
              <a:gd name="connsiteY46" fmla="*/ 728662 h 2357437"/>
              <a:gd name="connsiteX47" fmla="*/ 1271588 w 1295400"/>
              <a:gd name="connsiteY47" fmla="*/ 628650 h 2357437"/>
              <a:gd name="connsiteX48" fmla="*/ 1157288 w 1295400"/>
              <a:gd name="connsiteY48" fmla="*/ 509587 h 2357437"/>
              <a:gd name="connsiteX49" fmla="*/ 1076325 w 1295400"/>
              <a:gd name="connsiteY49" fmla="*/ 385762 h 2357437"/>
              <a:gd name="connsiteX50" fmla="*/ 1104900 w 1295400"/>
              <a:gd name="connsiteY50" fmla="*/ 214312 h 2357437"/>
              <a:gd name="connsiteX51" fmla="*/ 1019175 w 1295400"/>
              <a:gd name="connsiteY51" fmla="*/ 100012 h 2357437"/>
              <a:gd name="connsiteX52" fmla="*/ 1000125 w 1295400"/>
              <a:gd name="connsiteY52" fmla="*/ 28575 h 2357437"/>
              <a:gd name="connsiteX53" fmla="*/ 876300 w 1295400"/>
              <a:gd name="connsiteY53" fmla="*/ 9525 h 2357437"/>
              <a:gd name="connsiteX54" fmla="*/ 804863 w 1295400"/>
              <a:gd name="connsiteY54" fmla="*/ 4762 h 2357437"/>
              <a:gd name="connsiteX0" fmla="*/ 804863 w 1295400"/>
              <a:gd name="connsiteY0" fmla="*/ 0 h 2352675"/>
              <a:gd name="connsiteX1" fmla="*/ 766763 w 1295400"/>
              <a:gd name="connsiteY1" fmla="*/ 47625 h 2352675"/>
              <a:gd name="connsiteX2" fmla="*/ 661988 w 1295400"/>
              <a:gd name="connsiteY2" fmla="*/ 9525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400051 w 1295400"/>
              <a:gd name="connsiteY10" fmla="*/ 359569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0100 w 1290637"/>
              <a:gd name="connsiteY0" fmla="*/ 0 h 2352675"/>
              <a:gd name="connsiteX1" fmla="*/ 762000 w 1290637"/>
              <a:gd name="connsiteY1" fmla="*/ 47625 h 2352675"/>
              <a:gd name="connsiteX2" fmla="*/ 683418 w 1290637"/>
              <a:gd name="connsiteY2" fmla="*/ 71438 h 2352675"/>
              <a:gd name="connsiteX3" fmla="*/ 631031 w 1290637"/>
              <a:gd name="connsiteY3" fmla="*/ 83343 h 2352675"/>
              <a:gd name="connsiteX4" fmla="*/ 592931 w 1290637"/>
              <a:gd name="connsiteY4" fmla="*/ 123825 h 2352675"/>
              <a:gd name="connsiteX5" fmla="*/ 552450 w 1290637"/>
              <a:gd name="connsiteY5" fmla="*/ 121444 h 2352675"/>
              <a:gd name="connsiteX6" fmla="*/ 526256 w 1290637"/>
              <a:gd name="connsiteY6" fmla="*/ 142876 h 2352675"/>
              <a:gd name="connsiteX7" fmla="*/ 521494 w 1290637"/>
              <a:gd name="connsiteY7" fmla="*/ 204787 h 2352675"/>
              <a:gd name="connsiteX8" fmla="*/ 478631 w 1290637"/>
              <a:gd name="connsiteY8" fmla="*/ 197644 h 2352675"/>
              <a:gd name="connsiteX9" fmla="*/ 447674 w 1290637"/>
              <a:gd name="connsiteY9" fmla="*/ 266701 h 2352675"/>
              <a:gd name="connsiteX10" fmla="*/ 395288 w 1290637"/>
              <a:gd name="connsiteY10" fmla="*/ 359569 h 2352675"/>
              <a:gd name="connsiteX11" fmla="*/ 261937 w 1290637"/>
              <a:gd name="connsiteY11" fmla="*/ 385763 h 2352675"/>
              <a:gd name="connsiteX12" fmla="*/ 228600 w 1290637"/>
              <a:gd name="connsiteY12" fmla="*/ 461963 h 2352675"/>
              <a:gd name="connsiteX13" fmla="*/ 228600 w 1290637"/>
              <a:gd name="connsiteY13" fmla="*/ 533400 h 2352675"/>
              <a:gd name="connsiteX14" fmla="*/ 209550 w 1290637"/>
              <a:gd name="connsiteY14" fmla="*/ 628650 h 2352675"/>
              <a:gd name="connsiteX15" fmla="*/ 190500 w 1290637"/>
              <a:gd name="connsiteY15" fmla="*/ 719138 h 2352675"/>
              <a:gd name="connsiteX16" fmla="*/ 209550 w 1290637"/>
              <a:gd name="connsiteY16" fmla="*/ 833438 h 2352675"/>
              <a:gd name="connsiteX17" fmla="*/ 252412 w 1290637"/>
              <a:gd name="connsiteY17" fmla="*/ 885825 h 2352675"/>
              <a:gd name="connsiteX18" fmla="*/ 280987 w 1290637"/>
              <a:gd name="connsiteY18" fmla="*/ 914400 h 2352675"/>
              <a:gd name="connsiteX19" fmla="*/ 300037 w 1290637"/>
              <a:gd name="connsiteY19" fmla="*/ 933450 h 2352675"/>
              <a:gd name="connsiteX20" fmla="*/ 347662 w 1290637"/>
              <a:gd name="connsiteY20" fmla="*/ 966788 h 2352675"/>
              <a:gd name="connsiteX21" fmla="*/ 395287 w 1290637"/>
              <a:gd name="connsiteY21" fmla="*/ 1000125 h 2352675"/>
              <a:gd name="connsiteX22" fmla="*/ 385762 w 1290637"/>
              <a:gd name="connsiteY22" fmla="*/ 1038225 h 2352675"/>
              <a:gd name="connsiteX23" fmla="*/ 304800 w 1290637"/>
              <a:gd name="connsiteY23" fmla="*/ 1076325 h 2352675"/>
              <a:gd name="connsiteX24" fmla="*/ 304800 w 1290637"/>
              <a:gd name="connsiteY24" fmla="*/ 1157288 h 2352675"/>
              <a:gd name="connsiteX25" fmla="*/ 328612 w 1290637"/>
              <a:gd name="connsiteY25" fmla="*/ 1204913 h 2352675"/>
              <a:gd name="connsiteX26" fmla="*/ 342900 w 1290637"/>
              <a:gd name="connsiteY26" fmla="*/ 1262063 h 2352675"/>
              <a:gd name="connsiteX27" fmla="*/ 333375 w 1290637"/>
              <a:gd name="connsiteY27" fmla="*/ 1343025 h 2352675"/>
              <a:gd name="connsiteX28" fmla="*/ 295275 w 1290637"/>
              <a:gd name="connsiteY28" fmla="*/ 1414463 h 2352675"/>
              <a:gd name="connsiteX29" fmla="*/ 271462 w 1290637"/>
              <a:gd name="connsiteY29" fmla="*/ 1423988 h 2352675"/>
              <a:gd name="connsiteX30" fmla="*/ 233362 w 1290637"/>
              <a:gd name="connsiteY30" fmla="*/ 1462088 h 2352675"/>
              <a:gd name="connsiteX31" fmla="*/ 195262 w 1290637"/>
              <a:gd name="connsiteY31" fmla="*/ 1504950 h 2352675"/>
              <a:gd name="connsiteX32" fmla="*/ 171450 w 1290637"/>
              <a:gd name="connsiteY32" fmla="*/ 1595438 h 2352675"/>
              <a:gd name="connsiteX33" fmla="*/ 138112 w 1290637"/>
              <a:gd name="connsiteY33" fmla="*/ 1614488 h 2352675"/>
              <a:gd name="connsiteX34" fmla="*/ 95250 w 1290637"/>
              <a:gd name="connsiteY34" fmla="*/ 1638300 h 2352675"/>
              <a:gd name="connsiteX35" fmla="*/ 52387 w 1290637"/>
              <a:gd name="connsiteY35" fmla="*/ 1700213 h 2352675"/>
              <a:gd name="connsiteX36" fmla="*/ 0 w 1290637"/>
              <a:gd name="connsiteY36" fmla="*/ 1790700 h 2352675"/>
              <a:gd name="connsiteX37" fmla="*/ 61912 w 1290637"/>
              <a:gd name="connsiteY37" fmla="*/ 1914525 h 2352675"/>
              <a:gd name="connsiteX38" fmla="*/ 38100 w 1290637"/>
              <a:gd name="connsiteY38" fmla="*/ 1957388 h 2352675"/>
              <a:gd name="connsiteX39" fmla="*/ 4762 w 1290637"/>
              <a:gd name="connsiteY39" fmla="*/ 2157413 h 2352675"/>
              <a:gd name="connsiteX40" fmla="*/ 200025 w 1290637"/>
              <a:gd name="connsiteY40" fmla="*/ 2319338 h 2352675"/>
              <a:gd name="connsiteX41" fmla="*/ 428625 w 1290637"/>
              <a:gd name="connsiteY41" fmla="*/ 2352675 h 2352675"/>
              <a:gd name="connsiteX42" fmla="*/ 881062 w 1290637"/>
              <a:gd name="connsiteY42" fmla="*/ 2243138 h 2352675"/>
              <a:gd name="connsiteX43" fmla="*/ 1209675 w 1290637"/>
              <a:gd name="connsiteY43" fmla="*/ 1862138 h 2352675"/>
              <a:gd name="connsiteX44" fmla="*/ 1266825 w 1290637"/>
              <a:gd name="connsiteY44" fmla="*/ 1500188 h 2352675"/>
              <a:gd name="connsiteX45" fmla="*/ 1290637 w 1290637"/>
              <a:gd name="connsiteY45" fmla="*/ 1204913 h 2352675"/>
              <a:gd name="connsiteX46" fmla="*/ 1147762 w 1290637"/>
              <a:gd name="connsiteY46" fmla="*/ 881063 h 2352675"/>
              <a:gd name="connsiteX47" fmla="*/ 1257300 w 1290637"/>
              <a:gd name="connsiteY47" fmla="*/ 723900 h 2352675"/>
              <a:gd name="connsiteX48" fmla="*/ 1266825 w 1290637"/>
              <a:gd name="connsiteY48" fmla="*/ 623888 h 2352675"/>
              <a:gd name="connsiteX49" fmla="*/ 1152525 w 1290637"/>
              <a:gd name="connsiteY49" fmla="*/ 504825 h 2352675"/>
              <a:gd name="connsiteX50" fmla="*/ 1071562 w 1290637"/>
              <a:gd name="connsiteY50" fmla="*/ 381000 h 2352675"/>
              <a:gd name="connsiteX51" fmla="*/ 1100137 w 1290637"/>
              <a:gd name="connsiteY51" fmla="*/ 209550 h 2352675"/>
              <a:gd name="connsiteX52" fmla="*/ 1014412 w 1290637"/>
              <a:gd name="connsiteY52" fmla="*/ 95250 h 2352675"/>
              <a:gd name="connsiteX53" fmla="*/ 995362 w 1290637"/>
              <a:gd name="connsiteY53" fmla="*/ 23813 h 2352675"/>
              <a:gd name="connsiteX54" fmla="*/ 871537 w 1290637"/>
              <a:gd name="connsiteY54" fmla="*/ 4763 h 2352675"/>
              <a:gd name="connsiteX55" fmla="*/ 800100 w 1290637"/>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47625 w 1285875"/>
              <a:gd name="connsiteY35" fmla="*/ 1700213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97657 w 1285875"/>
              <a:gd name="connsiteY14" fmla="*/ 64770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85875" h="2352675">
                <a:moveTo>
                  <a:pt x="795338" y="0"/>
                </a:moveTo>
                <a:lnTo>
                  <a:pt x="757238" y="47625"/>
                </a:lnTo>
                <a:lnTo>
                  <a:pt x="678656" y="71438"/>
                </a:lnTo>
                <a:lnTo>
                  <a:pt x="626269" y="83343"/>
                </a:lnTo>
                <a:cubicBezTo>
                  <a:pt x="604838" y="71437"/>
                  <a:pt x="601266" y="117475"/>
                  <a:pt x="588169" y="123825"/>
                </a:cubicBezTo>
                <a:cubicBezTo>
                  <a:pt x="575072" y="130175"/>
                  <a:pt x="558801" y="118269"/>
                  <a:pt x="547688" y="121444"/>
                </a:cubicBezTo>
                <a:cubicBezTo>
                  <a:pt x="536576" y="124619"/>
                  <a:pt x="526653" y="128986"/>
                  <a:pt x="521494" y="142876"/>
                </a:cubicBezTo>
                <a:cubicBezTo>
                  <a:pt x="516335" y="156766"/>
                  <a:pt x="542529" y="191293"/>
                  <a:pt x="516732" y="204787"/>
                </a:cubicBezTo>
                <a:cubicBezTo>
                  <a:pt x="465932" y="214312"/>
                  <a:pt x="524669" y="188119"/>
                  <a:pt x="473869" y="197644"/>
                </a:cubicBezTo>
                <a:lnTo>
                  <a:pt x="442912" y="266701"/>
                </a:lnTo>
                <a:lnTo>
                  <a:pt x="390526" y="359569"/>
                </a:lnTo>
                <a:lnTo>
                  <a:pt x="335756" y="431006"/>
                </a:lnTo>
                <a:lnTo>
                  <a:pt x="300038" y="492919"/>
                </a:lnTo>
                <a:lnTo>
                  <a:pt x="321469" y="559593"/>
                </a:lnTo>
                <a:lnTo>
                  <a:pt x="297657" y="647700"/>
                </a:lnTo>
                <a:lnTo>
                  <a:pt x="314326" y="731044"/>
                </a:lnTo>
                <a:lnTo>
                  <a:pt x="302419" y="795338"/>
                </a:lnTo>
                <a:lnTo>
                  <a:pt x="300037" y="840581"/>
                </a:lnTo>
                <a:cubicBezTo>
                  <a:pt x="309562" y="850106"/>
                  <a:pt x="326628" y="859235"/>
                  <a:pt x="338137" y="864394"/>
                </a:cubicBezTo>
                <a:cubicBezTo>
                  <a:pt x="349647" y="869553"/>
                  <a:pt x="338138" y="885825"/>
                  <a:pt x="369094" y="871537"/>
                </a:cubicBezTo>
                <a:cubicBezTo>
                  <a:pt x="384969" y="882650"/>
                  <a:pt x="408781" y="894159"/>
                  <a:pt x="431006" y="914400"/>
                </a:cubicBezTo>
                <a:cubicBezTo>
                  <a:pt x="453231" y="934641"/>
                  <a:pt x="449263" y="984251"/>
                  <a:pt x="502444" y="992982"/>
                </a:cubicBezTo>
                <a:lnTo>
                  <a:pt x="433387" y="1054893"/>
                </a:lnTo>
                <a:lnTo>
                  <a:pt x="383382" y="1126331"/>
                </a:lnTo>
                <a:lnTo>
                  <a:pt x="416720" y="1138238"/>
                </a:lnTo>
                <a:lnTo>
                  <a:pt x="414337" y="1178720"/>
                </a:lnTo>
                <a:lnTo>
                  <a:pt x="388144" y="1219201"/>
                </a:lnTo>
                <a:lnTo>
                  <a:pt x="388144" y="1312069"/>
                </a:lnTo>
                <a:lnTo>
                  <a:pt x="352425" y="1397795"/>
                </a:lnTo>
                <a:lnTo>
                  <a:pt x="345282" y="1452563"/>
                </a:lnTo>
                <a:lnTo>
                  <a:pt x="364332" y="1509713"/>
                </a:lnTo>
                <a:lnTo>
                  <a:pt x="297656" y="1559719"/>
                </a:lnTo>
                <a:lnTo>
                  <a:pt x="214313" y="1616869"/>
                </a:lnTo>
                <a:cubicBezTo>
                  <a:pt x="203200" y="1623219"/>
                  <a:pt x="181769" y="1632347"/>
                  <a:pt x="166688" y="1647825"/>
                </a:cubicBezTo>
                <a:cubicBezTo>
                  <a:pt x="151607" y="1663303"/>
                  <a:pt x="127001" y="1677988"/>
                  <a:pt x="123826" y="1709738"/>
                </a:cubicBezTo>
                <a:lnTo>
                  <a:pt x="66675" y="1747838"/>
                </a:lnTo>
                <a:cubicBezTo>
                  <a:pt x="66675" y="1786732"/>
                  <a:pt x="47626" y="1778000"/>
                  <a:pt x="47626" y="1816894"/>
                </a:cubicBezTo>
                <a:lnTo>
                  <a:pt x="57150" y="1914525"/>
                </a:lnTo>
                <a:lnTo>
                  <a:pt x="33338" y="1957388"/>
                </a:lnTo>
                <a:lnTo>
                  <a:pt x="0" y="2157413"/>
                </a:lnTo>
                <a:lnTo>
                  <a:pt x="195263" y="2319338"/>
                </a:lnTo>
                <a:lnTo>
                  <a:pt x="423863" y="2352675"/>
                </a:lnTo>
                <a:lnTo>
                  <a:pt x="876300" y="2243138"/>
                </a:lnTo>
                <a:lnTo>
                  <a:pt x="1204913" y="1862138"/>
                </a:lnTo>
                <a:lnTo>
                  <a:pt x="1262063" y="1500188"/>
                </a:lnTo>
                <a:lnTo>
                  <a:pt x="1285875" y="1204913"/>
                </a:lnTo>
                <a:lnTo>
                  <a:pt x="1143000" y="881063"/>
                </a:lnTo>
                <a:lnTo>
                  <a:pt x="1252538" y="723900"/>
                </a:lnTo>
                <a:lnTo>
                  <a:pt x="1262063" y="623888"/>
                </a:lnTo>
                <a:lnTo>
                  <a:pt x="1147763" y="504825"/>
                </a:lnTo>
                <a:lnTo>
                  <a:pt x="1066800" y="381000"/>
                </a:lnTo>
                <a:lnTo>
                  <a:pt x="1095375" y="209550"/>
                </a:lnTo>
                <a:lnTo>
                  <a:pt x="1009650" y="95250"/>
                </a:lnTo>
                <a:lnTo>
                  <a:pt x="990600" y="23813"/>
                </a:lnTo>
                <a:lnTo>
                  <a:pt x="866775" y="4763"/>
                </a:lnTo>
                <a:lnTo>
                  <a:pt x="795338"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Singida</a:t>
            </a:r>
            <a:r>
              <a:rPr lang="en-MY" sz="1200" b="1" dirty="0" smtClean="0">
                <a:solidFill>
                  <a:schemeClr val="tx1"/>
                </a:solidFill>
              </a:rPr>
              <a:t> 0.76</a:t>
            </a:r>
            <a:endParaRPr lang="en-MY" sz="1200" b="1" dirty="0">
              <a:solidFill>
                <a:schemeClr val="tx1"/>
              </a:solidFill>
            </a:endParaRPr>
          </a:p>
        </p:txBody>
      </p:sp>
      <p:sp>
        <p:nvSpPr>
          <p:cNvPr id="25" name="Freeform 24"/>
          <p:cNvSpPr/>
          <p:nvPr/>
        </p:nvSpPr>
        <p:spPr>
          <a:xfrm>
            <a:off x="4664870" y="2014538"/>
            <a:ext cx="1221582" cy="2114550"/>
          </a:xfrm>
          <a:custGeom>
            <a:avLst/>
            <a:gdLst>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180975 w 1304925"/>
              <a:gd name="connsiteY44" fmla="*/ 542925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114300 w 1304925"/>
              <a:gd name="connsiteY39" fmla="*/ 73818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4762 w 1300162"/>
              <a:gd name="connsiteY37" fmla="*/ 838200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159543 w 1300162"/>
              <a:gd name="connsiteY25" fmla="*/ 1450181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57175 w 1295400"/>
              <a:gd name="connsiteY0" fmla="*/ 490537 h 2114550"/>
              <a:gd name="connsiteX1" fmla="*/ 409575 w 1295400"/>
              <a:gd name="connsiteY1" fmla="*/ 200025 h 2114550"/>
              <a:gd name="connsiteX2" fmla="*/ 614363 w 1295400"/>
              <a:gd name="connsiteY2" fmla="*/ 38100 h 2114550"/>
              <a:gd name="connsiteX3" fmla="*/ 814388 w 1295400"/>
              <a:gd name="connsiteY3" fmla="*/ 0 h 2114550"/>
              <a:gd name="connsiteX4" fmla="*/ 923925 w 1295400"/>
              <a:gd name="connsiteY4" fmla="*/ 47625 h 2114550"/>
              <a:gd name="connsiteX5" fmla="*/ 995363 w 1295400"/>
              <a:gd name="connsiteY5" fmla="*/ 390525 h 2114550"/>
              <a:gd name="connsiteX6" fmla="*/ 957263 w 1295400"/>
              <a:gd name="connsiteY6" fmla="*/ 652462 h 2114550"/>
              <a:gd name="connsiteX7" fmla="*/ 976313 w 1295400"/>
              <a:gd name="connsiteY7" fmla="*/ 776287 h 2114550"/>
              <a:gd name="connsiteX8" fmla="*/ 1138238 w 1295400"/>
              <a:gd name="connsiteY8" fmla="*/ 1004887 h 2114550"/>
              <a:gd name="connsiteX9" fmla="*/ 1285875 w 1295400"/>
              <a:gd name="connsiteY9" fmla="*/ 1238250 h 2114550"/>
              <a:gd name="connsiteX10" fmla="*/ 1295400 w 1295400"/>
              <a:gd name="connsiteY10" fmla="*/ 1452562 h 2114550"/>
              <a:gd name="connsiteX11" fmla="*/ 1223963 w 1295400"/>
              <a:gd name="connsiteY11" fmla="*/ 1676400 h 2114550"/>
              <a:gd name="connsiteX12" fmla="*/ 1181100 w 1295400"/>
              <a:gd name="connsiteY12" fmla="*/ 1919287 h 2114550"/>
              <a:gd name="connsiteX13" fmla="*/ 1085850 w 1295400"/>
              <a:gd name="connsiteY13" fmla="*/ 2062162 h 2114550"/>
              <a:gd name="connsiteX14" fmla="*/ 947738 w 1295400"/>
              <a:gd name="connsiteY14" fmla="*/ 2100262 h 2114550"/>
              <a:gd name="connsiteX15" fmla="*/ 781050 w 1295400"/>
              <a:gd name="connsiteY15" fmla="*/ 2114550 h 2114550"/>
              <a:gd name="connsiteX16" fmla="*/ 681038 w 1295400"/>
              <a:gd name="connsiteY16" fmla="*/ 2033587 h 2114550"/>
              <a:gd name="connsiteX17" fmla="*/ 514350 w 1295400"/>
              <a:gd name="connsiteY17" fmla="*/ 1971675 h 2114550"/>
              <a:gd name="connsiteX18" fmla="*/ 357188 w 1295400"/>
              <a:gd name="connsiteY18" fmla="*/ 1919287 h 2114550"/>
              <a:gd name="connsiteX19" fmla="*/ 257175 w 1295400"/>
              <a:gd name="connsiteY19" fmla="*/ 1900237 h 2114550"/>
              <a:gd name="connsiteX20" fmla="*/ 171450 w 1295400"/>
              <a:gd name="connsiteY20" fmla="*/ 1876425 h 2114550"/>
              <a:gd name="connsiteX21" fmla="*/ 80963 w 1295400"/>
              <a:gd name="connsiteY21" fmla="*/ 1771650 h 2114550"/>
              <a:gd name="connsiteX22" fmla="*/ 28575 w 1295400"/>
              <a:gd name="connsiteY22" fmla="*/ 1676400 h 2114550"/>
              <a:gd name="connsiteX23" fmla="*/ 0 w 1295400"/>
              <a:gd name="connsiteY23" fmla="*/ 1604962 h 2114550"/>
              <a:gd name="connsiteX24" fmla="*/ 171450 w 1295400"/>
              <a:gd name="connsiteY24" fmla="*/ 1597818 h 2114550"/>
              <a:gd name="connsiteX25" fmla="*/ 154781 w 1295400"/>
              <a:gd name="connsiteY25" fmla="*/ 1450181 h 2114550"/>
              <a:gd name="connsiteX26" fmla="*/ 188118 w 1295400"/>
              <a:gd name="connsiteY26" fmla="*/ 1428750 h 2114550"/>
              <a:gd name="connsiteX27" fmla="*/ 190501 w 1295400"/>
              <a:gd name="connsiteY27" fmla="*/ 1390650 h 2114550"/>
              <a:gd name="connsiteX28" fmla="*/ 147638 w 1295400"/>
              <a:gd name="connsiteY28" fmla="*/ 1340644 h 2114550"/>
              <a:gd name="connsiteX29" fmla="*/ 180976 w 1295400"/>
              <a:gd name="connsiteY29" fmla="*/ 1235869 h 2114550"/>
              <a:gd name="connsiteX30" fmla="*/ 173832 w 1295400"/>
              <a:gd name="connsiteY30" fmla="*/ 1169193 h 2114550"/>
              <a:gd name="connsiteX31" fmla="*/ 209550 w 1295400"/>
              <a:gd name="connsiteY31" fmla="*/ 1095375 h 2114550"/>
              <a:gd name="connsiteX32" fmla="*/ 216693 w 1295400"/>
              <a:gd name="connsiteY32" fmla="*/ 1047750 h 2114550"/>
              <a:gd name="connsiteX33" fmla="*/ 250032 w 1295400"/>
              <a:gd name="connsiteY33" fmla="*/ 1012031 h 2114550"/>
              <a:gd name="connsiteX34" fmla="*/ 219075 w 1295400"/>
              <a:gd name="connsiteY34" fmla="*/ 964406 h 2114550"/>
              <a:gd name="connsiteX35" fmla="*/ 211932 w 1295400"/>
              <a:gd name="connsiteY35" fmla="*/ 923925 h 2114550"/>
              <a:gd name="connsiteX36" fmla="*/ 176213 w 1295400"/>
              <a:gd name="connsiteY36" fmla="*/ 904875 h 2114550"/>
              <a:gd name="connsiteX37" fmla="*/ 157162 w 1295400"/>
              <a:gd name="connsiteY37" fmla="*/ 866775 h 2114550"/>
              <a:gd name="connsiteX38" fmla="*/ 123825 w 1295400"/>
              <a:gd name="connsiteY38" fmla="*/ 804862 h 2114550"/>
              <a:gd name="connsiteX39" fmla="*/ 104775 w 1295400"/>
              <a:gd name="connsiteY39" fmla="*/ 738187 h 2114550"/>
              <a:gd name="connsiteX40" fmla="*/ 85725 w 1295400"/>
              <a:gd name="connsiteY40" fmla="*/ 690562 h 2114550"/>
              <a:gd name="connsiteX41" fmla="*/ 85725 w 1295400"/>
              <a:gd name="connsiteY41" fmla="*/ 650081 h 2114550"/>
              <a:gd name="connsiteX42" fmla="*/ 119063 w 1295400"/>
              <a:gd name="connsiteY42" fmla="*/ 621506 h 2114550"/>
              <a:gd name="connsiteX43" fmla="*/ 207169 w 1295400"/>
              <a:gd name="connsiteY43" fmla="*/ 581025 h 2114550"/>
              <a:gd name="connsiteX44" fmla="*/ 245269 w 1295400"/>
              <a:gd name="connsiteY44" fmla="*/ 545306 h 2114550"/>
              <a:gd name="connsiteX45" fmla="*/ 257175 w 1295400"/>
              <a:gd name="connsiteY45" fmla="*/ 490537 h 2114550"/>
              <a:gd name="connsiteX0" fmla="*/ 228600 w 1266825"/>
              <a:gd name="connsiteY0" fmla="*/ 490537 h 2114550"/>
              <a:gd name="connsiteX1" fmla="*/ 381000 w 1266825"/>
              <a:gd name="connsiteY1" fmla="*/ 200025 h 2114550"/>
              <a:gd name="connsiteX2" fmla="*/ 585788 w 1266825"/>
              <a:gd name="connsiteY2" fmla="*/ 38100 h 2114550"/>
              <a:gd name="connsiteX3" fmla="*/ 785813 w 1266825"/>
              <a:gd name="connsiteY3" fmla="*/ 0 h 2114550"/>
              <a:gd name="connsiteX4" fmla="*/ 895350 w 1266825"/>
              <a:gd name="connsiteY4" fmla="*/ 47625 h 2114550"/>
              <a:gd name="connsiteX5" fmla="*/ 966788 w 1266825"/>
              <a:gd name="connsiteY5" fmla="*/ 390525 h 2114550"/>
              <a:gd name="connsiteX6" fmla="*/ 928688 w 1266825"/>
              <a:gd name="connsiteY6" fmla="*/ 652462 h 2114550"/>
              <a:gd name="connsiteX7" fmla="*/ 947738 w 1266825"/>
              <a:gd name="connsiteY7" fmla="*/ 776287 h 2114550"/>
              <a:gd name="connsiteX8" fmla="*/ 1109663 w 1266825"/>
              <a:gd name="connsiteY8" fmla="*/ 1004887 h 2114550"/>
              <a:gd name="connsiteX9" fmla="*/ 1257300 w 1266825"/>
              <a:gd name="connsiteY9" fmla="*/ 1238250 h 2114550"/>
              <a:gd name="connsiteX10" fmla="*/ 1266825 w 1266825"/>
              <a:gd name="connsiteY10" fmla="*/ 1452562 h 2114550"/>
              <a:gd name="connsiteX11" fmla="*/ 1195388 w 1266825"/>
              <a:gd name="connsiteY11" fmla="*/ 1676400 h 2114550"/>
              <a:gd name="connsiteX12" fmla="*/ 1152525 w 1266825"/>
              <a:gd name="connsiteY12" fmla="*/ 1919287 h 2114550"/>
              <a:gd name="connsiteX13" fmla="*/ 1057275 w 1266825"/>
              <a:gd name="connsiteY13" fmla="*/ 2062162 h 2114550"/>
              <a:gd name="connsiteX14" fmla="*/ 919163 w 1266825"/>
              <a:gd name="connsiteY14" fmla="*/ 2100262 h 2114550"/>
              <a:gd name="connsiteX15" fmla="*/ 752475 w 1266825"/>
              <a:gd name="connsiteY15" fmla="*/ 2114550 h 2114550"/>
              <a:gd name="connsiteX16" fmla="*/ 652463 w 1266825"/>
              <a:gd name="connsiteY16" fmla="*/ 2033587 h 2114550"/>
              <a:gd name="connsiteX17" fmla="*/ 485775 w 1266825"/>
              <a:gd name="connsiteY17" fmla="*/ 1971675 h 2114550"/>
              <a:gd name="connsiteX18" fmla="*/ 328613 w 1266825"/>
              <a:gd name="connsiteY18" fmla="*/ 1919287 h 2114550"/>
              <a:gd name="connsiteX19" fmla="*/ 228600 w 1266825"/>
              <a:gd name="connsiteY19" fmla="*/ 1900237 h 2114550"/>
              <a:gd name="connsiteX20" fmla="*/ 142875 w 1266825"/>
              <a:gd name="connsiteY20" fmla="*/ 1876425 h 2114550"/>
              <a:gd name="connsiteX21" fmla="*/ 52388 w 1266825"/>
              <a:gd name="connsiteY21" fmla="*/ 1771650 h 2114550"/>
              <a:gd name="connsiteX22" fmla="*/ 0 w 1266825"/>
              <a:gd name="connsiteY22" fmla="*/ 1676400 h 2114550"/>
              <a:gd name="connsiteX23" fmla="*/ 126206 w 1266825"/>
              <a:gd name="connsiteY23" fmla="*/ 1662112 h 2114550"/>
              <a:gd name="connsiteX24" fmla="*/ 142875 w 1266825"/>
              <a:gd name="connsiteY24" fmla="*/ 1597818 h 2114550"/>
              <a:gd name="connsiteX25" fmla="*/ 126206 w 1266825"/>
              <a:gd name="connsiteY25" fmla="*/ 1450181 h 2114550"/>
              <a:gd name="connsiteX26" fmla="*/ 159543 w 1266825"/>
              <a:gd name="connsiteY26" fmla="*/ 1428750 h 2114550"/>
              <a:gd name="connsiteX27" fmla="*/ 161926 w 1266825"/>
              <a:gd name="connsiteY27" fmla="*/ 1390650 h 2114550"/>
              <a:gd name="connsiteX28" fmla="*/ 119063 w 1266825"/>
              <a:gd name="connsiteY28" fmla="*/ 1340644 h 2114550"/>
              <a:gd name="connsiteX29" fmla="*/ 152401 w 1266825"/>
              <a:gd name="connsiteY29" fmla="*/ 1235869 h 2114550"/>
              <a:gd name="connsiteX30" fmla="*/ 145257 w 1266825"/>
              <a:gd name="connsiteY30" fmla="*/ 1169193 h 2114550"/>
              <a:gd name="connsiteX31" fmla="*/ 180975 w 1266825"/>
              <a:gd name="connsiteY31" fmla="*/ 1095375 h 2114550"/>
              <a:gd name="connsiteX32" fmla="*/ 188118 w 1266825"/>
              <a:gd name="connsiteY32" fmla="*/ 1047750 h 2114550"/>
              <a:gd name="connsiteX33" fmla="*/ 221457 w 1266825"/>
              <a:gd name="connsiteY33" fmla="*/ 1012031 h 2114550"/>
              <a:gd name="connsiteX34" fmla="*/ 190500 w 1266825"/>
              <a:gd name="connsiteY34" fmla="*/ 964406 h 2114550"/>
              <a:gd name="connsiteX35" fmla="*/ 183357 w 1266825"/>
              <a:gd name="connsiteY35" fmla="*/ 923925 h 2114550"/>
              <a:gd name="connsiteX36" fmla="*/ 147638 w 1266825"/>
              <a:gd name="connsiteY36" fmla="*/ 904875 h 2114550"/>
              <a:gd name="connsiteX37" fmla="*/ 128587 w 1266825"/>
              <a:gd name="connsiteY37" fmla="*/ 866775 h 2114550"/>
              <a:gd name="connsiteX38" fmla="*/ 95250 w 1266825"/>
              <a:gd name="connsiteY38" fmla="*/ 804862 h 2114550"/>
              <a:gd name="connsiteX39" fmla="*/ 76200 w 1266825"/>
              <a:gd name="connsiteY39" fmla="*/ 738187 h 2114550"/>
              <a:gd name="connsiteX40" fmla="*/ 57150 w 1266825"/>
              <a:gd name="connsiteY40" fmla="*/ 690562 h 2114550"/>
              <a:gd name="connsiteX41" fmla="*/ 57150 w 1266825"/>
              <a:gd name="connsiteY41" fmla="*/ 650081 h 2114550"/>
              <a:gd name="connsiteX42" fmla="*/ 90488 w 1266825"/>
              <a:gd name="connsiteY42" fmla="*/ 621506 h 2114550"/>
              <a:gd name="connsiteX43" fmla="*/ 178594 w 1266825"/>
              <a:gd name="connsiteY43" fmla="*/ 581025 h 2114550"/>
              <a:gd name="connsiteX44" fmla="*/ 216694 w 1266825"/>
              <a:gd name="connsiteY44" fmla="*/ 545306 h 2114550"/>
              <a:gd name="connsiteX45" fmla="*/ 228600 w 1266825"/>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0 w 1221582"/>
              <a:gd name="connsiteY22" fmla="*/ 1643062 h 2114550"/>
              <a:gd name="connsiteX23" fmla="*/ 80963 w 1221582"/>
              <a:gd name="connsiteY23" fmla="*/ 1662112 h 2114550"/>
              <a:gd name="connsiteX24" fmla="*/ 97632 w 1221582"/>
              <a:gd name="connsiteY24" fmla="*/ 1597818 h 2114550"/>
              <a:gd name="connsiteX25" fmla="*/ 80963 w 1221582"/>
              <a:gd name="connsiteY25" fmla="*/ 1450181 h 2114550"/>
              <a:gd name="connsiteX26" fmla="*/ 114300 w 1221582"/>
              <a:gd name="connsiteY26" fmla="*/ 1428750 h 2114550"/>
              <a:gd name="connsiteX27" fmla="*/ 116683 w 1221582"/>
              <a:gd name="connsiteY27" fmla="*/ 1390650 h 2114550"/>
              <a:gd name="connsiteX28" fmla="*/ 73820 w 1221582"/>
              <a:gd name="connsiteY28" fmla="*/ 1340644 h 2114550"/>
              <a:gd name="connsiteX29" fmla="*/ 107158 w 1221582"/>
              <a:gd name="connsiteY29" fmla="*/ 1235869 h 2114550"/>
              <a:gd name="connsiteX30" fmla="*/ 100014 w 1221582"/>
              <a:gd name="connsiteY30" fmla="*/ 1169193 h 2114550"/>
              <a:gd name="connsiteX31" fmla="*/ 135732 w 1221582"/>
              <a:gd name="connsiteY31" fmla="*/ 1095375 h 2114550"/>
              <a:gd name="connsiteX32" fmla="*/ 142875 w 1221582"/>
              <a:gd name="connsiteY32" fmla="*/ 1047750 h 2114550"/>
              <a:gd name="connsiteX33" fmla="*/ 176214 w 1221582"/>
              <a:gd name="connsiteY33" fmla="*/ 1012031 h 2114550"/>
              <a:gd name="connsiteX34" fmla="*/ 145257 w 1221582"/>
              <a:gd name="connsiteY34" fmla="*/ 964406 h 2114550"/>
              <a:gd name="connsiteX35" fmla="*/ 138114 w 1221582"/>
              <a:gd name="connsiteY35" fmla="*/ 923925 h 2114550"/>
              <a:gd name="connsiteX36" fmla="*/ 102395 w 1221582"/>
              <a:gd name="connsiteY36" fmla="*/ 904875 h 2114550"/>
              <a:gd name="connsiteX37" fmla="*/ 83344 w 1221582"/>
              <a:gd name="connsiteY37" fmla="*/ 866775 h 2114550"/>
              <a:gd name="connsiteX38" fmla="*/ 50007 w 1221582"/>
              <a:gd name="connsiteY38" fmla="*/ 804862 h 2114550"/>
              <a:gd name="connsiteX39" fmla="*/ 30957 w 1221582"/>
              <a:gd name="connsiteY39" fmla="*/ 738187 h 2114550"/>
              <a:gd name="connsiteX40" fmla="*/ 11907 w 1221582"/>
              <a:gd name="connsiteY40" fmla="*/ 690562 h 2114550"/>
              <a:gd name="connsiteX41" fmla="*/ 11907 w 1221582"/>
              <a:gd name="connsiteY41" fmla="*/ 650081 h 2114550"/>
              <a:gd name="connsiteX42" fmla="*/ 45245 w 1221582"/>
              <a:gd name="connsiteY42" fmla="*/ 621506 h 2114550"/>
              <a:gd name="connsiteX43" fmla="*/ 133351 w 1221582"/>
              <a:gd name="connsiteY43" fmla="*/ 581025 h 2114550"/>
              <a:gd name="connsiteX44" fmla="*/ 171451 w 1221582"/>
              <a:gd name="connsiteY44" fmla="*/ 545306 h 2114550"/>
              <a:gd name="connsiteX45" fmla="*/ 183357 w 1221582"/>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14286 w 1221582"/>
              <a:gd name="connsiteY22" fmla="*/ 1702593 h 2114550"/>
              <a:gd name="connsiteX23" fmla="*/ 0 w 1221582"/>
              <a:gd name="connsiteY23" fmla="*/ 1643062 h 2114550"/>
              <a:gd name="connsiteX24" fmla="*/ 80963 w 1221582"/>
              <a:gd name="connsiteY24" fmla="*/ 1662112 h 2114550"/>
              <a:gd name="connsiteX25" fmla="*/ 97632 w 1221582"/>
              <a:gd name="connsiteY25" fmla="*/ 1597818 h 2114550"/>
              <a:gd name="connsiteX26" fmla="*/ 80963 w 1221582"/>
              <a:gd name="connsiteY26" fmla="*/ 1450181 h 2114550"/>
              <a:gd name="connsiteX27" fmla="*/ 114300 w 1221582"/>
              <a:gd name="connsiteY27" fmla="*/ 1428750 h 2114550"/>
              <a:gd name="connsiteX28" fmla="*/ 116683 w 1221582"/>
              <a:gd name="connsiteY28" fmla="*/ 1390650 h 2114550"/>
              <a:gd name="connsiteX29" fmla="*/ 73820 w 1221582"/>
              <a:gd name="connsiteY29" fmla="*/ 1340644 h 2114550"/>
              <a:gd name="connsiteX30" fmla="*/ 107158 w 1221582"/>
              <a:gd name="connsiteY30" fmla="*/ 1235869 h 2114550"/>
              <a:gd name="connsiteX31" fmla="*/ 100014 w 1221582"/>
              <a:gd name="connsiteY31" fmla="*/ 1169193 h 2114550"/>
              <a:gd name="connsiteX32" fmla="*/ 135732 w 1221582"/>
              <a:gd name="connsiteY32" fmla="*/ 1095375 h 2114550"/>
              <a:gd name="connsiteX33" fmla="*/ 142875 w 1221582"/>
              <a:gd name="connsiteY33" fmla="*/ 1047750 h 2114550"/>
              <a:gd name="connsiteX34" fmla="*/ 176214 w 1221582"/>
              <a:gd name="connsiteY34" fmla="*/ 1012031 h 2114550"/>
              <a:gd name="connsiteX35" fmla="*/ 145257 w 1221582"/>
              <a:gd name="connsiteY35" fmla="*/ 964406 h 2114550"/>
              <a:gd name="connsiteX36" fmla="*/ 138114 w 1221582"/>
              <a:gd name="connsiteY36" fmla="*/ 923925 h 2114550"/>
              <a:gd name="connsiteX37" fmla="*/ 102395 w 1221582"/>
              <a:gd name="connsiteY37" fmla="*/ 904875 h 2114550"/>
              <a:gd name="connsiteX38" fmla="*/ 83344 w 1221582"/>
              <a:gd name="connsiteY38" fmla="*/ 866775 h 2114550"/>
              <a:gd name="connsiteX39" fmla="*/ 50007 w 1221582"/>
              <a:gd name="connsiteY39" fmla="*/ 804862 h 2114550"/>
              <a:gd name="connsiteX40" fmla="*/ 30957 w 1221582"/>
              <a:gd name="connsiteY40" fmla="*/ 738187 h 2114550"/>
              <a:gd name="connsiteX41" fmla="*/ 11907 w 1221582"/>
              <a:gd name="connsiteY41" fmla="*/ 690562 h 2114550"/>
              <a:gd name="connsiteX42" fmla="*/ 11907 w 1221582"/>
              <a:gd name="connsiteY42" fmla="*/ 650081 h 2114550"/>
              <a:gd name="connsiteX43" fmla="*/ 45245 w 1221582"/>
              <a:gd name="connsiteY43" fmla="*/ 621506 h 2114550"/>
              <a:gd name="connsiteX44" fmla="*/ 133351 w 1221582"/>
              <a:gd name="connsiteY44" fmla="*/ 581025 h 2114550"/>
              <a:gd name="connsiteX45" fmla="*/ 171451 w 1221582"/>
              <a:gd name="connsiteY45" fmla="*/ 545306 h 2114550"/>
              <a:gd name="connsiteX46" fmla="*/ 183357 w 1221582"/>
              <a:gd name="connsiteY46" fmla="*/ 490537 h 211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1582" h="2114550">
                <a:moveTo>
                  <a:pt x="183357" y="490537"/>
                </a:moveTo>
                <a:lnTo>
                  <a:pt x="335757" y="200025"/>
                </a:lnTo>
                <a:lnTo>
                  <a:pt x="540545" y="38100"/>
                </a:lnTo>
                <a:lnTo>
                  <a:pt x="740570" y="0"/>
                </a:lnTo>
                <a:lnTo>
                  <a:pt x="850107" y="47625"/>
                </a:lnTo>
                <a:lnTo>
                  <a:pt x="921545" y="390525"/>
                </a:lnTo>
                <a:lnTo>
                  <a:pt x="883445" y="652462"/>
                </a:lnTo>
                <a:lnTo>
                  <a:pt x="902495" y="776287"/>
                </a:lnTo>
                <a:lnTo>
                  <a:pt x="1064420" y="1004887"/>
                </a:lnTo>
                <a:lnTo>
                  <a:pt x="1212057" y="1238250"/>
                </a:lnTo>
                <a:lnTo>
                  <a:pt x="1221582" y="1452562"/>
                </a:lnTo>
                <a:lnTo>
                  <a:pt x="1150145" y="1676400"/>
                </a:lnTo>
                <a:lnTo>
                  <a:pt x="1107282" y="1919287"/>
                </a:lnTo>
                <a:lnTo>
                  <a:pt x="1012032" y="2062162"/>
                </a:lnTo>
                <a:lnTo>
                  <a:pt x="873920" y="2100262"/>
                </a:lnTo>
                <a:lnTo>
                  <a:pt x="707232" y="2114550"/>
                </a:lnTo>
                <a:lnTo>
                  <a:pt x="607220" y="2033587"/>
                </a:lnTo>
                <a:lnTo>
                  <a:pt x="440532" y="1971675"/>
                </a:lnTo>
                <a:lnTo>
                  <a:pt x="283370" y="1919287"/>
                </a:lnTo>
                <a:lnTo>
                  <a:pt x="183357" y="1900237"/>
                </a:lnTo>
                <a:lnTo>
                  <a:pt x="97632" y="1876425"/>
                </a:lnTo>
                <a:lnTo>
                  <a:pt x="7145" y="1771650"/>
                </a:lnTo>
                <a:cubicBezTo>
                  <a:pt x="4763" y="1749425"/>
                  <a:pt x="16668" y="1724818"/>
                  <a:pt x="14286" y="1702593"/>
                </a:cubicBezTo>
                <a:lnTo>
                  <a:pt x="0" y="1643062"/>
                </a:lnTo>
                <a:lnTo>
                  <a:pt x="80963" y="1662112"/>
                </a:lnTo>
                <a:lnTo>
                  <a:pt x="97632" y="1597818"/>
                </a:lnTo>
                <a:lnTo>
                  <a:pt x="80963" y="1450181"/>
                </a:lnTo>
                <a:lnTo>
                  <a:pt x="114300" y="1428750"/>
                </a:lnTo>
                <a:lnTo>
                  <a:pt x="116683" y="1390650"/>
                </a:lnTo>
                <a:lnTo>
                  <a:pt x="73820" y="1340644"/>
                </a:lnTo>
                <a:lnTo>
                  <a:pt x="107158" y="1235869"/>
                </a:lnTo>
                <a:lnTo>
                  <a:pt x="100014" y="1169193"/>
                </a:lnTo>
                <a:lnTo>
                  <a:pt x="135732" y="1095375"/>
                </a:lnTo>
                <a:lnTo>
                  <a:pt x="142875" y="1047750"/>
                </a:lnTo>
                <a:lnTo>
                  <a:pt x="176214" y="1012031"/>
                </a:lnTo>
                <a:lnTo>
                  <a:pt x="145257" y="964406"/>
                </a:lnTo>
                <a:lnTo>
                  <a:pt x="138114" y="923925"/>
                </a:lnTo>
                <a:lnTo>
                  <a:pt x="102395" y="904875"/>
                </a:lnTo>
                <a:lnTo>
                  <a:pt x="83344" y="866775"/>
                </a:lnTo>
                <a:lnTo>
                  <a:pt x="50007" y="804862"/>
                </a:lnTo>
                <a:lnTo>
                  <a:pt x="30957" y="738187"/>
                </a:lnTo>
                <a:lnTo>
                  <a:pt x="11907" y="690562"/>
                </a:lnTo>
                <a:lnTo>
                  <a:pt x="11907" y="650081"/>
                </a:lnTo>
                <a:lnTo>
                  <a:pt x="45245" y="621506"/>
                </a:lnTo>
                <a:lnTo>
                  <a:pt x="133351" y="581025"/>
                </a:lnTo>
                <a:lnTo>
                  <a:pt x="171451" y="545306"/>
                </a:lnTo>
                <a:lnTo>
                  <a:pt x="183357" y="490537"/>
                </a:ln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p>
          <a:p>
            <a:pPr algn="ctr"/>
            <a:endParaRPr lang="en-MY" sz="1200" b="1" dirty="0"/>
          </a:p>
          <a:p>
            <a:pPr algn="ctr"/>
            <a:endParaRPr lang="en-MY" sz="1200" b="1" dirty="0" smtClean="0"/>
          </a:p>
          <a:p>
            <a:pPr algn="ctr"/>
            <a:r>
              <a:rPr lang="en-MY" sz="1200" b="1" dirty="0" smtClean="0">
                <a:solidFill>
                  <a:schemeClr val="tx1"/>
                </a:solidFill>
              </a:rPr>
              <a:t>Dodoma 0.42</a:t>
            </a:r>
            <a:endParaRPr lang="en-MY" sz="1200" b="1" dirty="0">
              <a:solidFill>
                <a:schemeClr val="tx1"/>
              </a:solidFill>
            </a:endParaRPr>
          </a:p>
        </p:txBody>
      </p:sp>
      <p:sp>
        <p:nvSpPr>
          <p:cNvPr id="24" name="Freeform 23"/>
          <p:cNvSpPr/>
          <p:nvPr/>
        </p:nvSpPr>
        <p:spPr>
          <a:xfrm>
            <a:off x="3850481" y="3764757"/>
            <a:ext cx="2095500" cy="1404937"/>
          </a:xfrm>
          <a:custGeom>
            <a:avLst/>
            <a:gdLst>
              <a:gd name="connsiteX0" fmla="*/ 114300 w 2095500"/>
              <a:gd name="connsiteY0" fmla="*/ 409575 h 1212056"/>
              <a:gd name="connsiteX1" fmla="*/ 152400 w 2095500"/>
              <a:gd name="connsiteY1" fmla="*/ 340519 h 1212056"/>
              <a:gd name="connsiteX2" fmla="*/ 200025 w 2095500"/>
              <a:gd name="connsiteY2" fmla="*/ 271462 h 1212056"/>
              <a:gd name="connsiteX3" fmla="*/ 285750 w 2095500"/>
              <a:gd name="connsiteY3" fmla="*/ 223837 h 1212056"/>
              <a:gd name="connsiteX4" fmla="*/ 352425 w 2095500"/>
              <a:gd name="connsiteY4" fmla="*/ 197644 h 1212056"/>
              <a:gd name="connsiteX5" fmla="*/ 407194 w 2095500"/>
              <a:gd name="connsiteY5" fmla="*/ 183356 h 1212056"/>
              <a:gd name="connsiteX6" fmla="*/ 442913 w 2095500"/>
              <a:gd name="connsiteY6" fmla="*/ 173831 h 1212056"/>
              <a:gd name="connsiteX7" fmla="*/ 485775 w 2095500"/>
              <a:gd name="connsiteY7" fmla="*/ 154781 h 1212056"/>
              <a:gd name="connsiteX8" fmla="*/ 528638 w 2095500"/>
              <a:gd name="connsiteY8" fmla="*/ 130969 h 1212056"/>
              <a:gd name="connsiteX9" fmla="*/ 552450 w 2095500"/>
              <a:gd name="connsiteY9" fmla="*/ 104775 h 1212056"/>
              <a:gd name="connsiteX10" fmla="*/ 595313 w 2095500"/>
              <a:gd name="connsiteY10" fmla="*/ 66675 h 1212056"/>
              <a:gd name="connsiteX11" fmla="*/ 619125 w 2095500"/>
              <a:gd name="connsiteY11" fmla="*/ 47625 h 1212056"/>
              <a:gd name="connsiteX12" fmla="*/ 697707 w 2095500"/>
              <a:gd name="connsiteY12" fmla="*/ 30956 h 1212056"/>
              <a:gd name="connsiteX13" fmla="*/ 750094 w 2095500"/>
              <a:gd name="connsiteY13" fmla="*/ 9525 h 1212056"/>
              <a:gd name="connsiteX14" fmla="*/ 831057 w 2095500"/>
              <a:gd name="connsiteY14" fmla="*/ 2381 h 1212056"/>
              <a:gd name="connsiteX15" fmla="*/ 940594 w 2095500"/>
              <a:gd name="connsiteY15" fmla="*/ 0 h 1212056"/>
              <a:gd name="connsiteX16" fmla="*/ 985838 w 2095500"/>
              <a:gd name="connsiteY16" fmla="*/ 0 h 1212056"/>
              <a:gd name="connsiteX17" fmla="*/ 1069182 w 2095500"/>
              <a:gd name="connsiteY17" fmla="*/ 11906 h 1212056"/>
              <a:gd name="connsiteX18" fmla="*/ 1119188 w 2095500"/>
              <a:gd name="connsiteY18" fmla="*/ 19050 h 1212056"/>
              <a:gd name="connsiteX19" fmla="*/ 1214438 w 2095500"/>
              <a:gd name="connsiteY19" fmla="*/ 47625 h 1212056"/>
              <a:gd name="connsiteX20" fmla="*/ 1240632 w 2095500"/>
              <a:gd name="connsiteY20" fmla="*/ 64294 h 1212056"/>
              <a:gd name="connsiteX21" fmla="*/ 1338263 w 2095500"/>
              <a:gd name="connsiteY21" fmla="*/ 78581 h 1212056"/>
              <a:gd name="connsiteX22" fmla="*/ 1390650 w 2095500"/>
              <a:gd name="connsiteY22" fmla="*/ 95250 h 1212056"/>
              <a:gd name="connsiteX23" fmla="*/ 1447800 w 2095500"/>
              <a:gd name="connsiteY23" fmla="*/ 116681 h 1212056"/>
              <a:gd name="connsiteX24" fmla="*/ 1509713 w 2095500"/>
              <a:gd name="connsiteY24" fmla="*/ 128587 h 1212056"/>
              <a:gd name="connsiteX25" fmla="*/ 1540669 w 2095500"/>
              <a:gd name="connsiteY25" fmla="*/ 138112 h 1212056"/>
              <a:gd name="connsiteX26" fmla="*/ 1609725 w 2095500"/>
              <a:gd name="connsiteY26" fmla="*/ 171450 h 1212056"/>
              <a:gd name="connsiteX27" fmla="*/ 1621632 w 2095500"/>
              <a:gd name="connsiteY27" fmla="*/ 178594 h 1212056"/>
              <a:gd name="connsiteX28" fmla="*/ 1654969 w 2095500"/>
              <a:gd name="connsiteY28" fmla="*/ 223837 h 1212056"/>
              <a:gd name="connsiteX29" fmla="*/ 1674019 w 2095500"/>
              <a:gd name="connsiteY29" fmla="*/ 252412 h 1212056"/>
              <a:gd name="connsiteX30" fmla="*/ 1712119 w 2095500"/>
              <a:gd name="connsiteY30" fmla="*/ 316706 h 1212056"/>
              <a:gd name="connsiteX31" fmla="*/ 1902619 w 2095500"/>
              <a:gd name="connsiteY31" fmla="*/ 400050 h 1212056"/>
              <a:gd name="connsiteX32" fmla="*/ 2031207 w 2095500"/>
              <a:gd name="connsiteY32" fmla="*/ 473869 h 1212056"/>
              <a:gd name="connsiteX33" fmla="*/ 2095500 w 2095500"/>
              <a:gd name="connsiteY33" fmla="*/ 533400 h 1212056"/>
              <a:gd name="connsiteX34" fmla="*/ 1990725 w 2095500"/>
              <a:gd name="connsiteY34" fmla="*/ 645319 h 1212056"/>
              <a:gd name="connsiteX35" fmla="*/ 1897857 w 2095500"/>
              <a:gd name="connsiteY35" fmla="*/ 800100 h 1212056"/>
              <a:gd name="connsiteX36" fmla="*/ 1702594 w 2095500"/>
              <a:gd name="connsiteY36" fmla="*/ 771525 h 1212056"/>
              <a:gd name="connsiteX37" fmla="*/ 1626394 w 2095500"/>
              <a:gd name="connsiteY37" fmla="*/ 876300 h 1212056"/>
              <a:gd name="connsiteX38" fmla="*/ 1533525 w 2095500"/>
              <a:gd name="connsiteY38" fmla="*/ 919162 h 1212056"/>
              <a:gd name="connsiteX39" fmla="*/ 1466850 w 2095500"/>
              <a:gd name="connsiteY39" fmla="*/ 1009650 h 1212056"/>
              <a:gd name="connsiteX40" fmla="*/ 1366838 w 2095500"/>
              <a:gd name="connsiteY40" fmla="*/ 1128712 h 1212056"/>
              <a:gd name="connsiteX41" fmla="*/ 1288257 w 2095500"/>
              <a:gd name="connsiteY41" fmla="*/ 1166812 h 1212056"/>
              <a:gd name="connsiteX42" fmla="*/ 1228725 w 2095500"/>
              <a:gd name="connsiteY42" fmla="*/ 1195387 h 1212056"/>
              <a:gd name="connsiteX43" fmla="*/ 1073944 w 2095500"/>
              <a:gd name="connsiteY43" fmla="*/ 1209675 h 1212056"/>
              <a:gd name="connsiteX44" fmla="*/ 900113 w 2095500"/>
              <a:gd name="connsiteY44" fmla="*/ 1212056 h 1212056"/>
              <a:gd name="connsiteX45" fmla="*/ 683419 w 2095500"/>
              <a:gd name="connsiteY45" fmla="*/ 1195387 h 1212056"/>
              <a:gd name="connsiteX46" fmla="*/ 600075 w 2095500"/>
              <a:gd name="connsiteY46" fmla="*/ 1162050 h 1212056"/>
              <a:gd name="connsiteX47" fmla="*/ 557213 w 2095500"/>
              <a:gd name="connsiteY47" fmla="*/ 1102519 h 1212056"/>
              <a:gd name="connsiteX48" fmla="*/ 523875 w 2095500"/>
              <a:gd name="connsiteY48" fmla="*/ 1028700 h 1212056"/>
              <a:gd name="connsiteX49" fmla="*/ 507207 w 2095500"/>
              <a:gd name="connsiteY49" fmla="*/ 876300 h 1212056"/>
              <a:gd name="connsiteX50" fmla="*/ 459582 w 2095500"/>
              <a:gd name="connsiteY50" fmla="*/ 742950 h 1212056"/>
              <a:gd name="connsiteX51" fmla="*/ 340519 w 2095500"/>
              <a:gd name="connsiteY51" fmla="*/ 690562 h 1212056"/>
              <a:gd name="connsiteX52" fmla="*/ 123825 w 2095500"/>
              <a:gd name="connsiteY52" fmla="*/ 685800 h 1212056"/>
              <a:gd name="connsiteX53" fmla="*/ 33338 w 2095500"/>
              <a:gd name="connsiteY53" fmla="*/ 685800 h 1212056"/>
              <a:gd name="connsiteX54" fmla="*/ 0 w 2095500"/>
              <a:gd name="connsiteY54" fmla="*/ 595312 h 1212056"/>
              <a:gd name="connsiteX55" fmla="*/ 66675 w 2095500"/>
              <a:gd name="connsiteY55" fmla="*/ 452437 h 1212056"/>
              <a:gd name="connsiteX56" fmla="*/ 114300 w 2095500"/>
              <a:gd name="connsiteY56" fmla="*/ 409575 h 1212056"/>
              <a:gd name="connsiteX0" fmla="*/ 114300 w 2095500"/>
              <a:gd name="connsiteY0" fmla="*/ 409575 h 1295400"/>
              <a:gd name="connsiteX1" fmla="*/ 152400 w 2095500"/>
              <a:gd name="connsiteY1" fmla="*/ 340519 h 1295400"/>
              <a:gd name="connsiteX2" fmla="*/ 200025 w 2095500"/>
              <a:gd name="connsiteY2" fmla="*/ 271462 h 1295400"/>
              <a:gd name="connsiteX3" fmla="*/ 285750 w 2095500"/>
              <a:gd name="connsiteY3" fmla="*/ 223837 h 1295400"/>
              <a:gd name="connsiteX4" fmla="*/ 352425 w 2095500"/>
              <a:gd name="connsiteY4" fmla="*/ 197644 h 1295400"/>
              <a:gd name="connsiteX5" fmla="*/ 407194 w 2095500"/>
              <a:gd name="connsiteY5" fmla="*/ 183356 h 1295400"/>
              <a:gd name="connsiteX6" fmla="*/ 442913 w 2095500"/>
              <a:gd name="connsiteY6" fmla="*/ 173831 h 1295400"/>
              <a:gd name="connsiteX7" fmla="*/ 485775 w 2095500"/>
              <a:gd name="connsiteY7" fmla="*/ 154781 h 1295400"/>
              <a:gd name="connsiteX8" fmla="*/ 528638 w 2095500"/>
              <a:gd name="connsiteY8" fmla="*/ 130969 h 1295400"/>
              <a:gd name="connsiteX9" fmla="*/ 552450 w 2095500"/>
              <a:gd name="connsiteY9" fmla="*/ 104775 h 1295400"/>
              <a:gd name="connsiteX10" fmla="*/ 595313 w 2095500"/>
              <a:gd name="connsiteY10" fmla="*/ 66675 h 1295400"/>
              <a:gd name="connsiteX11" fmla="*/ 619125 w 2095500"/>
              <a:gd name="connsiteY11" fmla="*/ 47625 h 1295400"/>
              <a:gd name="connsiteX12" fmla="*/ 697707 w 2095500"/>
              <a:gd name="connsiteY12" fmla="*/ 30956 h 1295400"/>
              <a:gd name="connsiteX13" fmla="*/ 750094 w 2095500"/>
              <a:gd name="connsiteY13" fmla="*/ 9525 h 1295400"/>
              <a:gd name="connsiteX14" fmla="*/ 831057 w 2095500"/>
              <a:gd name="connsiteY14" fmla="*/ 2381 h 1295400"/>
              <a:gd name="connsiteX15" fmla="*/ 940594 w 2095500"/>
              <a:gd name="connsiteY15" fmla="*/ 0 h 1295400"/>
              <a:gd name="connsiteX16" fmla="*/ 985838 w 2095500"/>
              <a:gd name="connsiteY16" fmla="*/ 0 h 1295400"/>
              <a:gd name="connsiteX17" fmla="*/ 1069182 w 2095500"/>
              <a:gd name="connsiteY17" fmla="*/ 11906 h 1295400"/>
              <a:gd name="connsiteX18" fmla="*/ 1119188 w 2095500"/>
              <a:gd name="connsiteY18" fmla="*/ 19050 h 1295400"/>
              <a:gd name="connsiteX19" fmla="*/ 1214438 w 2095500"/>
              <a:gd name="connsiteY19" fmla="*/ 47625 h 1295400"/>
              <a:gd name="connsiteX20" fmla="*/ 1240632 w 2095500"/>
              <a:gd name="connsiteY20" fmla="*/ 64294 h 1295400"/>
              <a:gd name="connsiteX21" fmla="*/ 1338263 w 2095500"/>
              <a:gd name="connsiteY21" fmla="*/ 78581 h 1295400"/>
              <a:gd name="connsiteX22" fmla="*/ 1390650 w 2095500"/>
              <a:gd name="connsiteY22" fmla="*/ 95250 h 1295400"/>
              <a:gd name="connsiteX23" fmla="*/ 1447800 w 2095500"/>
              <a:gd name="connsiteY23" fmla="*/ 116681 h 1295400"/>
              <a:gd name="connsiteX24" fmla="*/ 1509713 w 2095500"/>
              <a:gd name="connsiteY24" fmla="*/ 128587 h 1295400"/>
              <a:gd name="connsiteX25" fmla="*/ 1540669 w 2095500"/>
              <a:gd name="connsiteY25" fmla="*/ 138112 h 1295400"/>
              <a:gd name="connsiteX26" fmla="*/ 1609725 w 2095500"/>
              <a:gd name="connsiteY26" fmla="*/ 171450 h 1295400"/>
              <a:gd name="connsiteX27" fmla="*/ 1621632 w 2095500"/>
              <a:gd name="connsiteY27" fmla="*/ 178594 h 1295400"/>
              <a:gd name="connsiteX28" fmla="*/ 1654969 w 2095500"/>
              <a:gd name="connsiteY28" fmla="*/ 223837 h 1295400"/>
              <a:gd name="connsiteX29" fmla="*/ 1674019 w 2095500"/>
              <a:gd name="connsiteY29" fmla="*/ 252412 h 1295400"/>
              <a:gd name="connsiteX30" fmla="*/ 1712119 w 2095500"/>
              <a:gd name="connsiteY30" fmla="*/ 316706 h 1295400"/>
              <a:gd name="connsiteX31" fmla="*/ 1902619 w 2095500"/>
              <a:gd name="connsiteY31" fmla="*/ 400050 h 1295400"/>
              <a:gd name="connsiteX32" fmla="*/ 2031207 w 2095500"/>
              <a:gd name="connsiteY32" fmla="*/ 473869 h 1295400"/>
              <a:gd name="connsiteX33" fmla="*/ 2095500 w 2095500"/>
              <a:gd name="connsiteY33" fmla="*/ 533400 h 1295400"/>
              <a:gd name="connsiteX34" fmla="*/ 1990725 w 2095500"/>
              <a:gd name="connsiteY34" fmla="*/ 645319 h 1295400"/>
              <a:gd name="connsiteX35" fmla="*/ 1897857 w 2095500"/>
              <a:gd name="connsiteY35" fmla="*/ 800100 h 1295400"/>
              <a:gd name="connsiteX36" fmla="*/ 1702594 w 2095500"/>
              <a:gd name="connsiteY36" fmla="*/ 771525 h 1295400"/>
              <a:gd name="connsiteX37" fmla="*/ 1626394 w 2095500"/>
              <a:gd name="connsiteY37" fmla="*/ 876300 h 1295400"/>
              <a:gd name="connsiteX38" fmla="*/ 1533525 w 2095500"/>
              <a:gd name="connsiteY38" fmla="*/ 919162 h 1295400"/>
              <a:gd name="connsiteX39" fmla="*/ 1466850 w 2095500"/>
              <a:gd name="connsiteY39" fmla="*/ 1009650 h 1295400"/>
              <a:gd name="connsiteX40" fmla="*/ 1366838 w 2095500"/>
              <a:gd name="connsiteY40" fmla="*/ 1128712 h 1295400"/>
              <a:gd name="connsiteX41" fmla="*/ 1288257 w 2095500"/>
              <a:gd name="connsiteY41" fmla="*/ 1166812 h 1295400"/>
              <a:gd name="connsiteX42" fmla="*/ 1228725 w 2095500"/>
              <a:gd name="connsiteY42" fmla="*/ 1195387 h 1295400"/>
              <a:gd name="connsiteX43" fmla="*/ 1073944 w 2095500"/>
              <a:gd name="connsiteY43" fmla="*/ 1209675 h 1295400"/>
              <a:gd name="connsiteX44" fmla="*/ 747713 w 2095500"/>
              <a:gd name="connsiteY44" fmla="*/ 1295400 h 1295400"/>
              <a:gd name="connsiteX45" fmla="*/ 683419 w 2095500"/>
              <a:gd name="connsiteY45" fmla="*/ 1195387 h 1295400"/>
              <a:gd name="connsiteX46" fmla="*/ 600075 w 2095500"/>
              <a:gd name="connsiteY46" fmla="*/ 1162050 h 1295400"/>
              <a:gd name="connsiteX47" fmla="*/ 557213 w 2095500"/>
              <a:gd name="connsiteY47" fmla="*/ 1102519 h 1295400"/>
              <a:gd name="connsiteX48" fmla="*/ 523875 w 2095500"/>
              <a:gd name="connsiteY48" fmla="*/ 1028700 h 1295400"/>
              <a:gd name="connsiteX49" fmla="*/ 507207 w 2095500"/>
              <a:gd name="connsiteY49" fmla="*/ 876300 h 1295400"/>
              <a:gd name="connsiteX50" fmla="*/ 459582 w 2095500"/>
              <a:gd name="connsiteY50" fmla="*/ 742950 h 1295400"/>
              <a:gd name="connsiteX51" fmla="*/ 340519 w 2095500"/>
              <a:gd name="connsiteY51" fmla="*/ 690562 h 1295400"/>
              <a:gd name="connsiteX52" fmla="*/ 123825 w 2095500"/>
              <a:gd name="connsiteY52" fmla="*/ 685800 h 1295400"/>
              <a:gd name="connsiteX53" fmla="*/ 33338 w 2095500"/>
              <a:gd name="connsiteY53" fmla="*/ 685800 h 1295400"/>
              <a:gd name="connsiteX54" fmla="*/ 0 w 2095500"/>
              <a:gd name="connsiteY54" fmla="*/ 595312 h 1295400"/>
              <a:gd name="connsiteX55" fmla="*/ 66675 w 2095500"/>
              <a:gd name="connsiteY55" fmla="*/ 452437 h 1295400"/>
              <a:gd name="connsiteX56" fmla="*/ 114300 w 2095500"/>
              <a:gd name="connsiteY56" fmla="*/ 409575 h 129540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228725 w 2095500"/>
              <a:gd name="connsiteY42" fmla="*/ 1195387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1012032 w 2095500"/>
              <a:gd name="connsiteY16" fmla="*/ 59531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7194 h 1426369"/>
              <a:gd name="connsiteX1" fmla="*/ 226219 w 2095500"/>
              <a:gd name="connsiteY1" fmla="*/ 357188 h 1426369"/>
              <a:gd name="connsiteX2" fmla="*/ 247650 w 2095500"/>
              <a:gd name="connsiteY2" fmla="*/ 302419 h 1426369"/>
              <a:gd name="connsiteX3" fmla="*/ 278606 w 2095500"/>
              <a:gd name="connsiteY3" fmla="*/ 285750 h 1426369"/>
              <a:gd name="connsiteX4" fmla="*/ 311944 w 2095500"/>
              <a:gd name="connsiteY4" fmla="*/ 302420 h 1426369"/>
              <a:gd name="connsiteX5" fmla="*/ 397669 w 2095500"/>
              <a:gd name="connsiteY5" fmla="*/ 292894 h 1426369"/>
              <a:gd name="connsiteX6" fmla="*/ 383382 w 2095500"/>
              <a:gd name="connsiteY6" fmla="*/ 261937 h 1426369"/>
              <a:gd name="connsiteX7" fmla="*/ 488156 w 2095500"/>
              <a:gd name="connsiteY7" fmla="*/ 209550 h 1426369"/>
              <a:gd name="connsiteX8" fmla="*/ 571501 w 2095500"/>
              <a:gd name="connsiteY8" fmla="*/ 204788 h 1426369"/>
              <a:gd name="connsiteX9" fmla="*/ 619125 w 2095500"/>
              <a:gd name="connsiteY9" fmla="*/ 192881 h 1426369"/>
              <a:gd name="connsiteX10" fmla="*/ 633413 w 2095500"/>
              <a:gd name="connsiteY10" fmla="*/ 97631 h 1426369"/>
              <a:gd name="connsiteX11" fmla="*/ 659606 w 2095500"/>
              <a:gd name="connsiteY11" fmla="*/ 71438 h 1426369"/>
              <a:gd name="connsiteX12" fmla="*/ 697707 w 2095500"/>
              <a:gd name="connsiteY12" fmla="*/ 28575 h 1426369"/>
              <a:gd name="connsiteX13" fmla="*/ 750094 w 2095500"/>
              <a:gd name="connsiteY13" fmla="*/ 7144 h 1426369"/>
              <a:gd name="connsiteX14" fmla="*/ 831057 w 2095500"/>
              <a:gd name="connsiteY14" fmla="*/ 0 h 1426369"/>
              <a:gd name="connsiteX15" fmla="*/ 973931 w 2095500"/>
              <a:gd name="connsiteY15" fmla="*/ 52387 h 1426369"/>
              <a:gd name="connsiteX16" fmla="*/ 1012032 w 2095500"/>
              <a:gd name="connsiteY16" fmla="*/ 57150 h 1426369"/>
              <a:gd name="connsiteX17" fmla="*/ 1066801 w 2095500"/>
              <a:gd name="connsiteY17" fmla="*/ 52388 h 1426369"/>
              <a:gd name="connsiteX18" fmla="*/ 1121569 w 2095500"/>
              <a:gd name="connsiteY18" fmla="*/ 100012 h 1426369"/>
              <a:gd name="connsiteX19" fmla="*/ 1171575 w 2095500"/>
              <a:gd name="connsiteY19" fmla="*/ 121444 h 1426369"/>
              <a:gd name="connsiteX20" fmla="*/ 1207295 w 2095500"/>
              <a:gd name="connsiteY20" fmla="*/ 135732 h 1426369"/>
              <a:gd name="connsiteX21" fmla="*/ 1307306 w 2095500"/>
              <a:gd name="connsiteY21" fmla="*/ 135731 h 1426369"/>
              <a:gd name="connsiteX22" fmla="*/ 1340644 w 2095500"/>
              <a:gd name="connsiteY22" fmla="*/ 150019 h 1426369"/>
              <a:gd name="connsiteX23" fmla="*/ 1400175 w 2095500"/>
              <a:gd name="connsiteY23" fmla="*/ 166688 h 1426369"/>
              <a:gd name="connsiteX24" fmla="*/ 1495426 w 2095500"/>
              <a:gd name="connsiteY24" fmla="*/ 173831 h 1426369"/>
              <a:gd name="connsiteX25" fmla="*/ 1535907 w 2095500"/>
              <a:gd name="connsiteY25" fmla="*/ 195263 h 1426369"/>
              <a:gd name="connsiteX26" fmla="*/ 1564481 w 2095500"/>
              <a:gd name="connsiteY26" fmla="*/ 207169 h 1426369"/>
              <a:gd name="connsiteX27" fmla="*/ 1597819 w 2095500"/>
              <a:gd name="connsiteY27" fmla="*/ 259557 h 1426369"/>
              <a:gd name="connsiteX28" fmla="*/ 1609725 w 2095500"/>
              <a:gd name="connsiteY28" fmla="*/ 295274 h 1426369"/>
              <a:gd name="connsiteX29" fmla="*/ 1635919 w 2095500"/>
              <a:gd name="connsiteY29" fmla="*/ 290512 h 1426369"/>
              <a:gd name="connsiteX30" fmla="*/ 1712119 w 2095500"/>
              <a:gd name="connsiteY30" fmla="*/ 314325 h 1426369"/>
              <a:gd name="connsiteX31" fmla="*/ 1902619 w 2095500"/>
              <a:gd name="connsiteY31" fmla="*/ 397669 h 1426369"/>
              <a:gd name="connsiteX32" fmla="*/ 2031207 w 2095500"/>
              <a:gd name="connsiteY32" fmla="*/ 471488 h 1426369"/>
              <a:gd name="connsiteX33" fmla="*/ 2095500 w 2095500"/>
              <a:gd name="connsiteY33" fmla="*/ 531019 h 1426369"/>
              <a:gd name="connsiteX34" fmla="*/ 1990725 w 2095500"/>
              <a:gd name="connsiteY34" fmla="*/ 642938 h 1426369"/>
              <a:gd name="connsiteX35" fmla="*/ 1897857 w 2095500"/>
              <a:gd name="connsiteY35" fmla="*/ 797719 h 1426369"/>
              <a:gd name="connsiteX36" fmla="*/ 1702594 w 2095500"/>
              <a:gd name="connsiteY36" fmla="*/ 769144 h 1426369"/>
              <a:gd name="connsiteX37" fmla="*/ 1626394 w 2095500"/>
              <a:gd name="connsiteY37" fmla="*/ 873919 h 1426369"/>
              <a:gd name="connsiteX38" fmla="*/ 1533525 w 2095500"/>
              <a:gd name="connsiteY38" fmla="*/ 916781 h 1426369"/>
              <a:gd name="connsiteX39" fmla="*/ 1466850 w 2095500"/>
              <a:gd name="connsiteY39" fmla="*/ 1007269 h 1426369"/>
              <a:gd name="connsiteX40" fmla="*/ 1366838 w 2095500"/>
              <a:gd name="connsiteY40" fmla="*/ 1126331 h 1426369"/>
              <a:gd name="connsiteX41" fmla="*/ 1288257 w 2095500"/>
              <a:gd name="connsiteY41" fmla="*/ 1164431 h 1426369"/>
              <a:gd name="connsiteX42" fmla="*/ 1195387 w 2095500"/>
              <a:gd name="connsiteY42" fmla="*/ 1312069 h 1426369"/>
              <a:gd name="connsiteX43" fmla="*/ 890587 w 2095500"/>
              <a:gd name="connsiteY43" fmla="*/ 1426369 h 1426369"/>
              <a:gd name="connsiteX44" fmla="*/ 747713 w 2095500"/>
              <a:gd name="connsiteY44" fmla="*/ 1293019 h 1426369"/>
              <a:gd name="connsiteX45" fmla="*/ 683419 w 2095500"/>
              <a:gd name="connsiteY45" fmla="*/ 1193006 h 1426369"/>
              <a:gd name="connsiteX46" fmla="*/ 600075 w 2095500"/>
              <a:gd name="connsiteY46" fmla="*/ 1159669 h 1426369"/>
              <a:gd name="connsiteX47" fmla="*/ 557213 w 2095500"/>
              <a:gd name="connsiteY47" fmla="*/ 1100138 h 1426369"/>
              <a:gd name="connsiteX48" fmla="*/ 523875 w 2095500"/>
              <a:gd name="connsiteY48" fmla="*/ 1026319 h 1426369"/>
              <a:gd name="connsiteX49" fmla="*/ 507207 w 2095500"/>
              <a:gd name="connsiteY49" fmla="*/ 873919 h 1426369"/>
              <a:gd name="connsiteX50" fmla="*/ 459582 w 2095500"/>
              <a:gd name="connsiteY50" fmla="*/ 740569 h 1426369"/>
              <a:gd name="connsiteX51" fmla="*/ 340519 w 2095500"/>
              <a:gd name="connsiteY51" fmla="*/ 688181 h 1426369"/>
              <a:gd name="connsiteX52" fmla="*/ 123825 w 2095500"/>
              <a:gd name="connsiteY52" fmla="*/ 683419 h 1426369"/>
              <a:gd name="connsiteX53" fmla="*/ 33338 w 2095500"/>
              <a:gd name="connsiteY53" fmla="*/ 683419 h 1426369"/>
              <a:gd name="connsiteX54" fmla="*/ 0 w 2095500"/>
              <a:gd name="connsiteY54" fmla="*/ 592931 h 1426369"/>
              <a:gd name="connsiteX55" fmla="*/ 66675 w 2095500"/>
              <a:gd name="connsiteY55" fmla="*/ 450056 h 1426369"/>
              <a:gd name="connsiteX56" fmla="*/ 114300 w 2095500"/>
              <a:gd name="connsiteY56" fmla="*/ 407194 h 1426369"/>
              <a:gd name="connsiteX0" fmla="*/ 114300 w 2095500"/>
              <a:gd name="connsiteY0" fmla="*/ 400050 h 1419225"/>
              <a:gd name="connsiteX1" fmla="*/ 226219 w 2095500"/>
              <a:gd name="connsiteY1" fmla="*/ 350044 h 1419225"/>
              <a:gd name="connsiteX2" fmla="*/ 247650 w 2095500"/>
              <a:gd name="connsiteY2" fmla="*/ 295275 h 1419225"/>
              <a:gd name="connsiteX3" fmla="*/ 278606 w 2095500"/>
              <a:gd name="connsiteY3" fmla="*/ 278606 h 1419225"/>
              <a:gd name="connsiteX4" fmla="*/ 311944 w 2095500"/>
              <a:gd name="connsiteY4" fmla="*/ 295276 h 1419225"/>
              <a:gd name="connsiteX5" fmla="*/ 397669 w 2095500"/>
              <a:gd name="connsiteY5" fmla="*/ 285750 h 1419225"/>
              <a:gd name="connsiteX6" fmla="*/ 383382 w 2095500"/>
              <a:gd name="connsiteY6" fmla="*/ 254793 h 1419225"/>
              <a:gd name="connsiteX7" fmla="*/ 488156 w 2095500"/>
              <a:gd name="connsiteY7" fmla="*/ 202406 h 1419225"/>
              <a:gd name="connsiteX8" fmla="*/ 571501 w 2095500"/>
              <a:gd name="connsiteY8" fmla="*/ 197644 h 1419225"/>
              <a:gd name="connsiteX9" fmla="*/ 619125 w 2095500"/>
              <a:gd name="connsiteY9" fmla="*/ 185737 h 1419225"/>
              <a:gd name="connsiteX10" fmla="*/ 633413 w 2095500"/>
              <a:gd name="connsiteY10" fmla="*/ 90487 h 1419225"/>
              <a:gd name="connsiteX11" fmla="*/ 659606 w 2095500"/>
              <a:gd name="connsiteY11" fmla="*/ 64294 h 1419225"/>
              <a:gd name="connsiteX12" fmla="*/ 697707 w 2095500"/>
              <a:gd name="connsiteY12" fmla="*/ 21431 h 1419225"/>
              <a:gd name="connsiteX13" fmla="*/ 750094 w 2095500"/>
              <a:gd name="connsiteY13" fmla="*/ 0 h 1419225"/>
              <a:gd name="connsiteX14" fmla="*/ 935832 w 2095500"/>
              <a:gd name="connsiteY14" fmla="*/ 73819 h 1419225"/>
              <a:gd name="connsiteX15" fmla="*/ 973931 w 2095500"/>
              <a:gd name="connsiteY15" fmla="*/ 45243 h 1419225"/>
              <a:gd name="connsiteX16" fmla="*/ 1012032 w 2095500"/>
              <a:gd name="connsiteY16" fmla="*/ 50006 h 1419225"/>
              <a:gd name="connsiteX17" fmla="*/ 1066801 w 2095500"/>
              <a:gd name="connsiteY17" fmla="*/ 45244 h 1419225"/>
              <a:gd name="connsiteX18" fmla="*/ 1121569 w 2095500"/>
              <a:gd name="connsiteY18" fmla="*/ 92868 h 1419225"/>
              <a:gd name="connsiteX19" fmla="*/ 1171575 w 2095500"/>
              <a:gd name="connsiteY19" fmla="*/ 114300 h 1419225"/>
              <a:gd name="connsiteX20" fmla="*/ 1207295 w 2095500"/>
              <a:gd name="connsiteY20" fmla="*/ 128588 h 1419225"/>
              <a:gd name="connsiteX21" fmla="*/ 1307306 w 2095500"/>
              <a:gd name="connsiteY21" fmla="*/ 128587 h 1419225"/>
              <a:gd name="connsiteX22" fmla="*/ 1340644 w 2095500"/>
              <a:gd name="connsiteY22" fmla="*/ 142875 h 1419225"/>
              <a:gd name="connsiteX23" fmla="*/ 1400175 w 2095500"/>
              <a:gd name="connsiteY23" fmla="*/ 159544 h 1419225"/>
              <a:gd name="connsiteX24" fmla="*/ 1495426 w 2095500"/>
              <a:gd name="connsiteY24" fmla="*/ 166687 h 1419225"/>
              <a:gd name="connsiteX25" fmla="*/ 1535907 w 2095500"/>
              <a:gd name="connsiteY25" fmla="*/ 188119 h 1419225"/>
              <a:gd name="connsiteX26" fmla="*/ 1564481 w 2095500"/>
              <a:gd name="connsiteY26" fmla="*/ 200025 h 1419225"/>
              <a:gd name="connsiteX27" fmla="*/ 1597819 w 2095500"/>
              <a:gd name="connsiteY27" fmla="*/ 252413 h 1419225"/>
              <a:gd name="connsiteX28" fmla="*/ 1609725 w 2095500"/>
              <a:gd name="connsiteY28" fmla="*/ 288130 h 1419225"/>
              <a:gd name="connsiteX29" fmla="*/ 1635919 w 2095500"/>
              <a:gd name="connsiteY29" fmla="*/ 283368 h 1419225"/>
              <a:gd name="connsiteX30" fmla="*/ 1712119 w 2095500"/>
              <a:gd name="connsiteY30" fmla="*/ 307181 h 1419225"/>
              <a:gd name="connsiteX31" fmla="*/ 1902619 w 2095500"/>
              <a:gd name="connsiteY31" fmla="*/ 390525 h 1419225"/>
              <a:gd name="connsiteX32" fmla="*/ 2031207 w 2095500"/>
              <a:gd name="connsiteY32" fmla="*/ 464344 h 1419225"/>
              <a:gd name="connsiteX33" fmla="*/ 2095500 w 2095500"/>
              <a:gd name="connsiteY33" fmla="*/ 523875 h 1419225"/>
              <a:gd name="connsiteX34" fmla="*/ 1990725 w 2095500"/>
              <a:gd name="connsiteY34" fmla="*/ 635794 h 1419225"/>
              <a:gd name="connsiteX35" fmla="*/ 1897857 w 2095500"/>
              <a:gd name="connsiteY35" fmla="*/ 790575 h 1419225"/>
              <a:gd name="connsiteX36" fmla="*/ 1702594 w 2095500"/>
              <a:gd name="connsiteY36" fmla="*/ 762000 h 1419225"/>
              <a:gd name="connsiteX37" fmla="*/ 1626394 w 2095500"/>
              <a:gd name="connsiteY37" fmla="*/ 866775 h 1419225"/>
              <a:gd name="connsiteX38" fmla="*/ 1533525 w 2095500"/>
              <a:gd name="connsiteY38" fmla="*/ 909637 h 1419225"/>
              <a:gd name="connsiteX39" fmla="*/ 1466850 w 2095500"/>
              <a:gd name="connsiteY39" fmla="*/ 1000125 h 1419225"/>
              <a:gd name="connsiteX40" fmla="*/ 1366838 w 2095500"/>
              <a:gd name="connsiteY40" fmla="*/ 1119187 h 1419225"/>
              <a:gd name="connsiteX41" fmla="*/ 1288257 w 2095500"/>
              <a:gd name="connsiteY41" fmla="*/ 1157287 h 1419225"/>
              <a:gd name="connsiteX42" fmla="*/ 1195387 w 2095500"/>
              <a:gd name="connsiteY42" fmla="*/ 1304925 h 1419225"/>
              <a:gd name="connsiteX43" fmla="*/ 890587 w 2095500"/>
              <a:gd name="connsiteY43" fmla="*/ 1419225 h 1419225"/>
              <a:gd name="connsiteX44" fmla="*/ 747713 w 2095500"/>
              <a:gd name="connsiteY44" fmla="*/ 1285875 h 1419225"/>
              <a:gd name="connsiteX45" fmla="*/ 683419 w 2095500"/>
              <a:gd name="connsiteY45" fmla="*/ 1185862 h 1419225"/>
              <a:gd name="connsiteX46" fmla="*/ 600075 w 2095500"/>
              <a:gd name="connsiteY46" fmla="*/ 1152525 h 1419225"/>
              <a:gd name="connsiteX47" fmla="*/ 557213 w 2095500"/>
              <a:gd name="connsiteY47" fmla="*/ 1092994 h 1419225"/>
              <a:gd name="connsiteX48" fmla="*/ 523875 w 2095500"/>
              <a:gd name="connsiteY48" fmla="*/ 1019175 h 1419225"/>
              <a:gd name="connsiteX49" fmla="*/ 507207 w 2095500"/>
              <a:gd name="connsiteY49" fmla="*/ 866775 h 1419225"/>
              <a:gd name="connsiteX50" fmla="*/ 459582 w 2095500"/>
              <a:gd name="connsiteY50" fmla="*/ 733425 h 1419225"/>
              <a:gd name="connsiteX51" fmla="*/ 340519 w 2095500"/>
              <a:gd name="connsiteY51" fmla="*/ 681037 h 1419225"/>
              <a:gd name="connsiteX52" fmla="*/ 123825 w 2095500"/>
              <a:gd name="connsiteY52" fmla="*/ 676275 h 1419225"/>
              <a:gd name="connsiteX53" fmla="*/ 33338 w 2095500"/>
              <a:gd name="connsiteY53" fmla="*/ 676275 h 1419225"/>
              <a:gd name="connsiteX54" fmla="*/ 0 w 2095500"/>
              <a:gd name="connsiteY54" fmla="*/ 585787 h 1419225"/>
              <a:gd name="connsiteX55" fmla="*/ 66675 w 2095500"/>
              <a:gd name="connsiteY55" fmla="*/ 442912 h 1419225"/>
              <a:gd name="connsiteX56" fmla="*/ 114300 w 2095500"/>
              <a:gd name="connsiteY56" fmla="*/ 400050 h 1419225"/>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935832 w 2095500"/>
              <a:gd name="connsiteY14" fmla="*/ 52388 h 1397794"/>
              <a:gd name="connsiteX15" fmla="*/ 973931 w 2095500"/>
              <a:gd name="connsiteY15" fmla="*/ 23812 h 1397794"/>
              <a:gd name="connsiteX16" fmla="*/ 1012032 w 2095500"/>
              <a:gd name="connsiteY16" fmla="*/ 28575 h 1397794"/>
              <a:gd name="connsiteX17" fmla="*/ 1066801 w 2095500"/>
              <a:gd name="connsiteY17" fmla="*/ 23813 h 1397794"/>
              <a:gd name="connsiteX18" fmla="*/ 1121569 w 2095500"/>
              <a:gd name="connsiteY18" fmla="*/ 71437 h 1397794"/>
              <a:gd name="connsiteX19" fmla="*/ 1171575 w 2095500"/>
              <a:gd name="connsiteY19" fmla="*/ 92869 h 1397794"/>
              <a:gd name="connsiteX20" fmla="*/ 1207295 w 2095500"/>
              <a:gd name="connsiteY20" fmla="*/ 107157 h 1397794"/>
              <a:gd name="connsiteX21" fmla="*/ 1307306 w 2095500"/>
              <a:gd name="connsiteY21" fmla="*/ 107156 h 1397794"/>
              <a:gd name="connsiteX22" fmla="*/ 1340644 w 2095500"/>
              <a:gd name="connsiteY22" fmla="*/ 121444 h 1397794"/>
              <a:gd name="connsiteX23" fmla="*/ 1400175 w 2095500"/>
              <a:gd name="connsiteY23" fmla="*/ 138113 h 1397794"/>
              <a:gd name="connsiteX24" fmla="*/ 1495426 w 2095500"/>
              <a:gd name="connsiteY24" fmla="*/ 145256 h 1397794"/>
              <a:gd name="connsiteX25" fmla="*/ 1535907 w 2095500"/>
              <a:gd name="connsiteY25" fmla="*/ 166688 h 1397794"/>
              <a:gd name="connsiteX26" fmla="*/ 1564481 w 2095500"/>
              <a:gd name="connsiteY26" fmla="*/ 178594 h 1397794"/>
              <a:gd name="connsiteX27" fmla="*/ 1597819 w 2095500"/>
              <a:gd name="connsiteY27" fmla="*/ 230982 h 1397794"/>
              <a:gd name="connsiteX28" fmla="*/ 1609725 w 2095500"/>
              <a:gd name="connsiteY28" fmla="*/ 266699 h 1397794"/>
              <a:gd name="connsiteX29" fmla="*/ 1635919 w 2095500"/>
              <a:gd name="connsiteY29" fmla="*/ 261937 h 1397794"/>
              <a:gd name="connsiteX30" fmla="*/ 1712119 w 2095500"/>
              <a:gd name="connsiteY30" fmla="*/ 285750 h 1397794"/>
              <a:gd name="connsiteX31" fmla="*/ 1902619 w 2095500"/>
              <a:gd name="connsiteY31" fmla="*/ 369094 h 1397794"/>
              <a:gd name="connsiteX32" fmla="*/ 2031207 w 2095500"/>
              <a:gd name="connsiteY32" fmla="*/ 442913 h 1397794"/>
              <a:gd name="connsiteX33" fmla="*/ 2095500 w 2095500"/>
              <a:gd name="connsiteY33" fmla="*/ 502444 h 1397794"/>
              <a:gd name="connsiteX34" fmla="*/ 1990725 w 2095500"/>
              <a:gd name="connsiteY34" fmla="*/ 614363 h 1397794"/>
              <a:gd name="connsiteX35" fmla="*/ 1897857 w 2095500"/>
              <a:gd name="connsiteY35" fmla="*/ 769144 h 1397794"/>
              <a:gd name="connsiteX36" fmla="*/ 1702594 w 2095500"/>
              <a:gd name="connsiteY36" fmla="*/ 740569 h 1397794"/>
              <a:gd name="connsiteX37" fmla="*/ 1626394 w 2095500"/>
              <a:gd name="connsiteY37" fmla="*/ 845344 h 1397794"/>
              <a:gd name="connsiteX38" fmla="*/ 1533525 w 2095500"/>
              <a:gd name="connsiteY38" fmla="*/ 888206 h 1397794"/>
              <a:gd name="connsiteX39" fmla="*/ 1466850 w 2095500"/>
              <a:gd name="connsiteY39" fmla="*/ 978694 h 1397794"/>
              <a:gd name="connsiteX40" fmla="*/ 1366838 w 2095500"/>
              <a:gd name="connsiteY40" fmla="*/ 1097756 h 1397794"/>
              <a:gd name="connsiteX41" fmla="*/ 1288257 w 2095500"/>
              <a:gd name="connsiteY41" fmla="*/ 1135856 h 1397794"/>
              <a:gd name="connsiteX42" fmla="*/ 1195387 w 2095500"/>
              <a:gd name="connsiteY42" fmla="*/ 1283494 h 1397794"/>
              <a:gd name="connsiteX43" fmla="*/ 890587 w 2095500"/>
              <a:gd name="connsiteY43" fmla="*/ 1397794 h 1397794"/>
              <a:gd name="connsiteX44" fmla="*/ 747713 w 2095500"/>
              <a:gd name="connsiteY44" fmla="*/ 1264444 h 1397794"/>
              <a:gd name="connsiteX45" fmla="*/ 683419 w 2095500"/>
              <a:gd name="connsiteY45" fmla="*/ 1164431 h 1397794"/>
              <a:gd name="connsiteX46" fmla="*/ 600075 w 2095500"/>
              <a:gd name="connsiteY46" fmla="*/ 1131094 h 1397794"/>
              <a:gd name="connsiteX47" fmla="*/ 557213 w 2095500"/>
              <a:gd name="connsiteY47" fmla="*/ 1071563 h 1397794"/>
              <a:gd name="connsiteX48" fmla="*/ 523875 w 2095500"/>
              <a:gd name="connsiteY48" fmla="*/ 997744 h 1397794"/>
              <a:gd name="connsiteX49" fmla="*/ 507207 w 2095500"/>
              <a:gd name="connsiteY49" fmla="*/ 845344 h 1397794"/>
              <a:gd name="connsiteX50" fmla="*/ 459582 w 2095500"/>
              <a:gd name="connsiteY50" fmla="*/ 711994 h 1397794"/>
              <a:gd name="connsiteX51" fmla="*/ 340519 w 2095500"/>
              <a:gd name="connsiteY51" fmla="*/ 659606 h 1397794"/>
              <a:gd name="connsiteX52" fmla="*/ 123825 w 2095500"/>
              <a:gd name="connsiteY52" fmla="*/ 654844 h 1397794"/>
              <a:gd name="connsiteX53" fmla="*/ 33338 w 2095500"/>
              <a:gd name="connsiteY53" fmla="*/ 654844 h 1397794"/>
              <a:gd name="connsiteX54" fmla="*/ 0 w 2095500"/>
              <a:gd name="connsiteY54" fmla="*/ 564356 h 1397794"/>
              <a:gd name="connsiteX55" fmla="*/ 66675 w 2095500"/>
              <a:gd name="connsiteY55" fmla="*/ 421481 h 1397794"/>
              <a:gd name="connsiteX56" fmla="*/ 114300 w 2095500"/>
              <a:gd name="connsiteY56" fmla="*/ 378619 h 1397794"/>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897732 w 2095500"/>
              <a:gd name="connsiteY14" fmla="*/ 50005 h 1397794"/>
              <a:gd name="connsiteX15" fmla="*/ 935832 w 2095500"/>
              <a:gd name="connsiteY15" fmla="*/ 52388 h 1397794"/>
              <a:gd name="connsiteX16" fmla="*/ 973931 w 2095500"/>
              <a:gd name="connsiteY16" fmla="*/ 23812 h 1397794"/>
              <a:gd name="connsiteX17" fmla="*/ 1012032 w 2095500"/>
              <a:gd name="connsiteY17" fmla="*/ 28575 h 1397794"/>
              <a:gd name="connsiteX18" fmla="*/ 1066801 w 2095500"/>
              <a:gd name="connsiteY18" fmla="*/ 23813 h 1397794"/>
              <a:gd name="connsiteX19" fmla="*/ 1121569 w 2095500"/>
              <a:gd name="connsiteY19" fmla="*/ 71437 h 1397794"/>
              <a:gd name="connsiteX20" fmla="*/ 1171575 w 2095500"/>
              <a:gd name="connsiteY20" fmla="*/ 92869 h 1397794"/>
              <a:gd name="connsiteX21" fmla="*/ 1207295 w 2095500"/>
              <a:gd name="connsiteY21" fmla="*/ 107157 h 1397794"/>
              <a:gd name="connsiteX22" fmla="*/ 1307306 w 2095500"/>
              <a:gd name="connsiteY22" fmla="*/ 107156 h 1397794"/>
              <a:gd name="connsiteX23" fmla="*/ 1340644 w 2095500"/>
              <a:gd name="connsiteY23" fmla="*/ 121444 h 1397794"/>
              <a:gd name="connsiteX24" fmla="*/ 1400175 w 2095500"/>
              <a:gd name="connsiteY24" fmla="*/ 138113 h 1397794"/>
              <a:gd name="connsiteX25" fmla="*/ 1495426 w 2095500"/>
              <a:gd name="connsiteY25" fmla="*/ 145256 h 1397794"/>
              <a:gd name="connsiteX26" fmla="*/ 1535907 w 2095500"/>
              <a:gd name="connsiteY26" fmla="*/ 166688 h 1397794"/>
              <a:gd name="connsiteX27" fmla="*/ 1564481 w 2095500"/>
              <a:gd name="connsiteY27" fmla="*/ 178594 h 1397794"/>
              <a:gd name="connsiteX28" fmla="*/ 1597819 w 2095500"/>
              <a:gd name="connsiteY28" fmla="*/ 230982 h 1397794"/>
              <a:gd name="connsiteX29" fmla="*/ 1609725 w 2095500"/>
              <a:gd name="connsiteY29" fmla="*/ 266699 h 1397794"/>
              <a:gd name="connsiteX30" fmla="*/ 1635919 w 2095500"/>
              <a:gd name="connsiteY30" fmla="*/ 261937 h 1397794"/>
              <a:gd name="connsiteX31" fmla="*/ 1712119 w 2095500"/>
              <a:gd name="connsiteY31" fmla="*/ 285750 h 1397794"/>
              <a:gd name="connsiteX32" fmla="*/ 1902619 w 2095500"/>
              <a:gd name="connsiteY32" fmla="*/ 369094 h 1397794"/>
              <a:gd name="connsiteX33" fmla="*/ 2031207 w 2095500"/>
              <a:gd name="connsiteY33" fmla="*/ 442913 h 1397794"/>
              <a:gd name="connsiteX34" fmla="*/ 2095500 w 2095500"/>
              <a:gd name="connsiteY34" fmla="*/ 502444 h 1397794"/>
              <a:gd name="connsiteX35" fmla="*/ 1990725 w 2095500"/>
              <a:gd name="connsiteY35" fmla="*/ 614363 h 1397794"/>
              <a:gd name="connsiteX36" fmla="*/ 1897857 w 2095500"/>
              <a:gd name="connsiteY36" fmla="*/ 769144 h 1397794"/>
              <a:gd name="connsiteX37" fmla="*/ 1702594 w 2095500"/>
              <a:gd name="connsiteY37" fmla="*/ 740569 h 1397794"/>
              <a:gd name="connsiteX38" fmla="*/ 1626394 w 2095500"/>
              <a:gd name="connsiteY38" fmla="*/ 845344 h 1397794"/>
              <a:gd name="connsiteX39" fmla="*/ 1533525 w 2095500"/>
              <a:gd name="connsiteY39" fmla="*/ 888206 h 1397794"/>
              <a:gd name="connsiteX40" fmla="*/ 1466850 w 2095500"/>
              <a:gd name="connsiteY40" fmla="*/ 978694 h 1397794"/>
              <a:gd name="connsiteX41" fmla="*/ 1366838 w 2095500"/>
              <a:gd name="connsiteY41" fmla="*/ 1097756 h 1397794"/>
              <a:gd name="connsiteX42" fmla="*/ 1288257 w 2095500"/>
              <a:gd name="connsiteY42" fmla="*/ 1135856 h 1397794"/>
              <a:gd name="connsiteX43" fmla="*/ 1195387 w 2095500"/>
              <a:gd name="connsiteY43" fmla="*/ 1283494 h 1397794"/>
              <a:gd name="connsiteX44" fmla="*/ 890587 w 2095500"/>
              <a:gd name="connsiteY44" fmla="*/ 1397794 h 1397794"/>
              <a:gd name="connsiteX45" fmla="*/ 747713 w 2095500"/>
              <a:gd name="connsiteY45" fmla="*/ 1264444 h 1397794"/>
              <a:gd name="connsiteX46" fmla="*/ 683419 w 2095500"/>
              <a:gd name="connsiteY46" fmla="*/ 1164431 h 1397794"/>
              <a:gd name="connsiteX47" fmla="*/ 600075 w 2095500"/>
              <a:gd name="connsiteY47" fmla="*/ 1131094 h 1397794"/>
              <a:gd name="connsiteX48" fmla="*/ 557213 w 2095500"/>
              <a:gd name="connsiteY48" fmla="*/ 1071563 h 1397794"/>
              <a:gd name="connsiteX49" fmla="*/ 523875 w 2095500"/>
              <a:gd name="connsiteY49" fmla="*/ 997744 h 1397794"/>
              <a:gd name="connsiteX50" fmla="*/ 507207 w 2095500"/>
              <a:gd name="connsiteY50" fmla="*/ 845344 h 1397794"/>
              <a:gd name="connsiteX51" fmla="*/ 459582 w 2095500"/>
              <a:gd name="connsiteY51" fmla="*/ 711994 h 1397794"/>
              <a:gd name="connsiteX52" fmla="*/ 340519 w 2095500"/>
              <a:gd name="connsiteY52" fmla="*/ 659606 h 1397794"/>
              <a:gd name="connsiteX53" fmla="*/ 123825 w 2095500"/>
              <a:gd name="connsiteY53" fmla="*/ 654844 h 1397794"/>
              <a:gd name="connsiteX54" fmla="*/ 33338 w 2095500"/>
              <a:gd name="connsiteY54" fmla="*/ 654844 h 1397794"/>
              <a:gd name="connsiteX55" fmla="*/ 0 w 2095500"/>
              <a:gd name="connsiteY55" fmla="*/ 564356 h 1397794"/>
              <a:gd name="connsiteX56" fmla="*/ 66675 w 2095500"/>
              <a:gd name="connsiteY56" fmla="*/ 421481 h 1397794"/>
              <a:gd name="connsiteX57" fmla="*/ 114300 w 2095500"/>
              <a:gd name="connsiteY57" fmla="*/ 378619 h 1397794"/>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97669 w 2095500"/>
              <a:gd name="connsiteY5" fmla="*/ 271462 h 1404937"/>
              <a:gd name="connsiteX6" fmla="*/ 383382 w 2095500"/>
              <a:gd name="connsiteY6" fmla="*/ 240505 h 1404937"/>
              <a:gd name="connsiteX7" fmla="*/ 488156 w 2095500"/>
              <a:gd name="connsiteY7" fmla="*/ 188118 h 1404937"/>
              <a:gd name="connsiteX8" fmla="*/ 571501 w 2095500"/>
              <a:gd name="connsiteY8" fmla="*/ 183356 h 1404937"/>
              <a:gd name="connsiteX9" fmla="*/ 619125 w 2095500"/>
              <a:gd name="connsiteY9" fmla="*/ 171449 h 1404937"/>
              <a:gd name="connsiteX10" fmla="*/ 633413 w 2095500"/>
              <a:gd name="connsiteY10" fmla="*/ 76199 h 1404937"/>
              <a:gd name="connsiteX11" fmla="*/ 659606 w 2095500"/>
              <a:gd name="connsiteY11" fmla="*/ 50006 h 1404937"/>
              <a:gd name="connsiteX12" fmla="*/ 716757 w 2095500"/>
              <a:gd name="connsiteY12" fmla="*/ 0 h 1404937"/>
              <a:gd name="connsiteX13" fmla="*/ 800100 w 2095500"/>
              <a:gd name="connsiteY13" fmla="*/ 9525 h 1404937"/>
              <a:gd name="connsiteX14" fmla="*/ 897732 w 2095500"/>
              <a:gd name="connsiteY14" fmla="*/ 57148 h 1404937"/>
              <a:gd name="connsiteX15" fmla="*/ 935832 w 2095500"/>
              <a:gd name="connsiteY15" fmla="*/ 59531 h 1404937"/>
              <a:gd name="connsiteX16" fmla="*/ 973931 w 2095500"/>
              <a:gd name="connsiteY16" fmla="*/ 30955 h 1404937"/>
              <a:gd name="connsiteX17" fmla="*/ 1012032 w 2095500"/>
              <a:gd name="connsiteY17" fmla="*/ 35718 h 1404937"/>
              <a:gd name="connsiteX18" fmla="*/ 1066801 w 2095500"/>
              <a:gd name="connsiteY18" fmla="*/ 30956 h 1404937"/>
              <a:gd name="connsiteX19" fmla="*/ 1121569 w 2095500"/>
              <a:gd name="connsiteY19" fmla="*/ 78580 h 1404937"/>
              <a:gd name="connsiteX20" fmla="*/ 1171575 w 2095500"/>
              <a:gd name="connsiteY20" fmla="*/ 100012 h 1404937"/>
              <a:gd name="connsiteX21" fmla="*/ 1207295 w 2095500"/>
              <a:gd name="connsiteY21" fmla="*/ 114300 h 1404937"/>
              <a:gd name="connsiteX22" fmla="*/ 1307306 w 2095500"/>
              <a:gd name="connsiteY22" fmla="*/ 114299 h 1404937"/>
              <a:gd name="connsiteX23" fmla="*/ 1340644 w 2095500"/>
              <a:gd name="connsiteY23" fmla="*/ 128587 h 1404937"/>
              <a:gd name="connsiteX24" fmla="*/ 1400175 w 2095500"/>
              <a:gd name="connsiteY24" fmla="*/ 145256 h 1404937"/>
              <a:gd name="connsiteX25" fmla="*/ 1495426 w 2095500"/>
              <a:gd name="connsiteY25" fmla="*/ 152399 h 1404937"/>
              <a:gd name="connsiteX26" fmla="*/ 1535907 w 2095500"/>
              <a:gd name="connsiteY26" fmla="*/ 173831 h 1404937"/>
              <a:gd name="connsiteX27" fmla="*/ 1564481 w 2095500"/>
              <a:gd name="connsiteY27" fmla="*/ 185737 h 1404937"/>
              <a:gd name="connsiteX28" fmla="*/ 1597819 w 2095500"/>
              <a:gd name="connsiteY28" fmla="*/ 238125 h 1404937"/>
              <a:gd name="connsiteX29" fmla="*/ 1609725 w 2095500"/>
              <a:gd name="connsiteY29" fmla="*/ 273842 h 1404937"/>
              <a:gd name="connsiteX30" fmla="*/ 1635919 w 2095500"/>
              <a:gd name="connsiteY30" fmla="*/ 269080 h 1404937"/>
              <a:gd name="connsiteX31" fmla="*/ 1712119 w 2095500"/>
              <a:gd name="connsiteY31" fmla="*/ 292893 h 1404937"/>
              <a:gd name="connsiteX32" fmla="*/ 1902619 w 2095500"/>
              <a:gd name="connsiteY32" fmla="*/ 376237 h 1404937"/>
              <a:gd name="connsiteX33" fmla="*/ 2031207 w 2095500"/>
              <a:gd name="connsiteY33" fmla="*/ 450056 h 1404937"/>
              <a:gd name="connsiteX34" fmla="*/ 2095500 w 2095500"/>
              <a:gd name="connsiteY34" fmla="*/ 509587 h 1404937"/>
              <a:gd name="connsiteX35" fmla="*/ 1990725 w 2095500"/>
              <a:gd name="connsiteY35" fmla="*/ 621506 h 1404937"/>
              <a:gd name="connsiteX36" fmla="*/ 1897857 w 2095500"/>
              <a:gd name="connsiteY36" fmla="*/ 776287 h 1404937"/>
              <a:gd name="connsiteX37" fmla="*/ 1702594 w 2095500"/>
              <a:gd name="connsiteY37" fmla="*/ 747712 h 1404937"/>
              <a:gd name="connsiteX38" fmla="*/ 1626394 w 2095500"/>
              <a:gd name="connsiteY38" fmla="*/ 852487 h 1404937"/>
              <a:gd name="connsiteX39" fmla="*/ 1533525 w 2095500"/>
              <a:gd name="connsiteY39" fmla="*/ 895349 h 1404937"/>
              <a:gd name="connsiteX40" fmla="*/ 1466850 w 2095500"/>
              <a:gd name="connsiteY40" fmla="*/ 985837 h 1404937"/>
              <a:gd name="connsiteX41" fmla="*/ 1366838 w 2095500"/>
              <a:gd name="connsiteY41" fmla="*/ 1104899 h 1404937"/>
              <a:gd name="connsiteX42" fmla="*/ 1288257 w 2095500"/>
              <a:gd name="connsiteY42" fmla="*/ 1142999 h 1404937"/>
              <a:gd name="connsiteX43" fmla="*/ 1195387 w 2095500"/>
              <a:gd name="connsiteY43" fmla="*/ 1290637 h 1404937"/>
              <a:gd name="connsiteX44" fmla="*/ 890587 w 2095500"/>
              <a:gd name="connsiteY44" fmla="*/ 1404937 h 1404937"/>
              <a:gd name="connsiteX45" fmla="*/ 747713 w 2095500"/>
              <a:gd name="connsiteY45" fmla="*/ 1271587 h 1404937"/>
              <a:gd name="connsiteX46" fmla="*/ 683419 w 2095500"/>
              <a:gd name="connsiteY46" fmla="*/ 1171574 h 1404937"/>
              <a:gd name="connsiteX47" fmla="*/ 600075 w 2095500"/>
              <a:gd name="connsiteY47" fmla="*/ 1138237 h 1404937"/>
              <a:gd name="connsiteX48" fmla="*/ 557213 w 2095500"/>
              <a:gd name="connsiteY48" fmla="*/ 1078706 h 1404937"/>
              <a:gd name="connsiteX49" fmla="*/ 523875 w 2095500"/>
              <a:gd name="connsiteY49" fmla="*/ 1004887 h 1404937"/>
              <a:gd name="connsiteX50" fmla="*/ 507207 w 2095500"/>
              <a:gd name="connsiteY50" fmla="*/ 852487 h 1404937"/>
              <a:gd name="connsiteX51" fmla="*/ 459582 w 2095500"/>
              <a:gd name="connsiteY51" fmla="*/ 719137 h 1404937"/>
              <a:gd name="connsiteX52" fmla="*/ 340519 w 2095500"/>
              <a:gd name="connsiteY52" fmla="*/ 666749 h 1404937"/>
              <a:gd name="connsiteX53" fmla="*/ 123825 w 2095500"/>
              <a:gd name="connsiteY53" fmla="*/ 661987 h 1404937"/>
              <a:gd name="connsiteX54" fmla="*/ 33338 w 2095500"/>
              <a:gd name="connsiteY54" fmla="*/ 661987 h 1404937"/>
              <a:gd name="connsiteX55" fmla="*/ 0 w 2095500"/>
              <a:gd name="connsiteY55" fmla="*/ 571499 h 1404937"/>
              <a:gd name="connsiteX56" fmla="*/ 66675 w 2095500"/>
              <a:gd name="connsiteY56" fmla="*/ 428624 h 1404937"/>
              <a:gd name="connsiteX57" fmla="*/ 114300 w 2095500"/>
              <a:gd name="connsiteY57"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88156 w 2095500"/>
              <a:gd name="connsiteY8" fmla="*/ 188118 h 1404937"/>
              <a:gd name="connsiteX9" fmla="*/ 571501 w 2095500"/>
              <a:gd name="connsiteY9" fmla="*/ 183356 h 1404937"/>
              <a:gd name="connsiteX10" fmla="*/ 619125 w 2095500"/>
              <a:gd name="connsiteY10" fmla="*/ 171449 h 1404937"/>
              <a:gd name="connsiteX11" fmla="*/ 633413 w 2095500"/>
              <a:gd name="connsiteY11" fmla="*/ 76199 h 1404937"/>
              <a:gd name="connsiteX12" fmla="*/ 659606 w 2095500"/>
              <a:gd name="connsiteY12" fmla="*/ 50006 h 1404937"/>
              <a:gd name="connsiteX13" fmla="*/ 716757 w 2095500"/>
              <a:gd name="connsiteY13" fmla="*/ 0 h 1404937"/>
              <a:gd name="connsiteX14" fmla="*/ 800100 w 2095500"/>
              <a:gd name="connsiteY14" fmla="*/ 9525 h 1404937"/>
              <a:gd name="connsiteX15" fmla="*/ 897732 w 2095500"/>
              <a:gd name="connsiteY15" fmla="*/ 57148 h 1404937"/>
              <a:gd name="connsiteX16" fmla="*/ 935832 w 2095500"/>
              <a:gd name="connsiteY16" fmla="*/ 59531 h 1404937"/>
              <a:gd name="connsiteX17" fmla="*/ 973931 w 2095500"/>
              <a:gd name="connsiteY17" fmla="*/ 30955 h 1404937"/>
              <a:gd name="connsiteX18" fmla="*/ 1012032 w 2095500"/>
              <a:gd name="connsiteY18" fmla="*/ 35718 h 1404937"/>
              <a:gd name="connsiteX19" fmla="*/ 1066801 w 2095500"/>
              <a:gd name="connsiteY19" fmla="*/ 30956 h 1404937"/>
              <a:gd name="connsiteX20" fmla="*/ 1121569 w 2095500"/>
              <a:gd name="connsiteY20" fmla="*/ 78580 h 1404937"/>
              <a:gd name="connsiteX21" fmla="*/ 1171575 w 2095500"/>
              <a:gd name="connsiteY21" fmla="*/ 100012 h 1404937"/>
              <a:gd name="connsiteX22" fmla="*/ 1207295 w 2095500"/>
              <a:gd name="connsiteY22" fmla="*/ 114300 h 1404937"/>
              <a:gd name="connsiteX23" fmla="*/ 1307306 w 2095500"/>
              <a:gd name="connsiteY23" fmla="*/ 114299 h 1404937"/>
              <a:gd name="connsiteX24" fmla="*/ 1340644 w 2095500"/>
              <a:gd name="connsiteY24" fmla="*/ 128587 h 1404937"/>
              <a:gd name="connsiteX25" fmla="*/ 1400175 w 2095500"/>
              <a:gd name="connsiteY25" fmla="*/ 145256 h 1404937"/>
              <a:gd name="connsiteX26" fmla="*/ 1495426 w 2095500"/>
              <a:gd name="connsiteY26" fmla="*/ 152399 h 1404937"/>
              <a:gd name="connsiteX27" fmla="*/ 1535907 w 2095500"/>
              <a:gd name="connsiteY27" fmla="*/ 173831 h 1404937"/>
              <a:gd name="connsiteX28" fmla="*/ 1564481 w 2095500"/>
              <a:gd name="connsiteY28" fmla="*/ 185737 h 1404937"/>
              <a:gd name="connsiteX29" fmla="*/ 1597819 w 2095500"/>
              <a:gd name="connsiteY29" fmla="*/ 238125 h 1404937"/>
              <a:gd name="connsiteX30" fmla="*/ 1609725 w 2095500"/>
              <a:gd name="connsiteY30" fmla="*/ 273842 h 1404937"/>
              <a:gd name="connsiteX31" fmla="*/ 1635919 w 2095500"/>
              <a:gd name="connsiteY31" fmla="*/ 269080 h 1404937"/>
              <a:gd name="connsiteX32" fmla="*/ 1712119 w 2095500"/>
              <a:gd name="connsiteY32" fmla="*/ 292893 h 1404937"/>
              <a:gd name="connsiteX33" fmla="*/ 1902619 w 2095500"/>
              <a:gd name="connsiteY33" fmla="*/ 376237 h 1404937"/>
              <a:gd name="connsiteX34" fmla="*/ 2031207 w 2095500"/>
              <a:gd name="connsiteY34" fmla="*/ 450056 h 1404937"/>
              <a:gd name="connsiteX35" fmla="*/ 2095500 w 2095500"/>
              <a:gd name="connsiteY35" fmla="*/ 509587 h 1404937"/>
              <a:gd name="connsiteX36" fmla="*/ 1990725 w 2095500"/>
              <a:gd name="connsiteY36" fmla="*/ 621506 h 1404937"/>
              <a:gd name="connsiteX37" fmla="*/ 1897857 w 2095500"/>
              <a:gd name="connsiteY37" fmla="*/ 776287 h 1404937"/>
              <a:gd name="connsiteX38" fmla="*/ 1702594 w 2095500"/>
              <a:gd name="connsiteY38" fmla="*/ 747712 h 1404937"/>
              <a:gd name="connsiteX39" fmla="*/ 1626394 w 2095500"/>
              <a:gd name="connsiteY39" fmla="*/ 852487 h 1404937"/>
              <a:gd name="connsiteX40" fmla="*/ 1533525 w 2095500"/>
              <a:gd name="connsiteY40" fmla="*/ 895349 h 1404937"/>
              <a:gd name="connsiteX41" fmla="*/ 1466850 w 2095500"/>
              <a:gd name="connsiteY41" fmla="*/ 985837 h 1404937"/>
              <a:gd name="connsiteX42" fmla="*/ 1366838 w 2095500"/>
              <a:gd name="connsiteY42" fmla="*/ 1104899 h 1404937"/>
              <a:gd name="connsiteX43" fmla="*/ 1288257 w 2095500"/>
              <a:gd name="connsiteY43" fmla="*/ 1142999 h 1404937"/>
              <a:gd name="connsiteX44" fmla="*/ 1195387 w 2095500"/>
              <a:gd name="connsiteY44" fmla="*/ 1290637 h 1404937"/>
              <a:gd name="connsiteX45" fmla="*/ 890587 w 2095500"/>
              <a:gd name="connsiteY45" fmla="*/ 1404937 h 1404937"/>
              <a:gd name="connsiteX46" fmla="*/ 747713 w 2095500"/>
              <a:gd name="connsiteY46" fmla="*/ 1271587 h 1404937"/>
              <a:gd name="connsiteX47" fmla="*/ 683419 w 2095500"/>
              <a:gd name="connsiteY47" fmla="*/ 1171574 h 1404937"/>
              <a:gd name="connsiteX48" fmla="*/ 600075 w 2095500"/>
              <a:gd name="connsiteY48" fmla="*/ 1138237 h 1404937"/>
              <a:gd name="connsiteX49" fmla="*/ 557213 w 2095500"/>
              <a:gd name="connsiteY49" fmla="*/ 1078706 h 1404937"/>
              <a:gd name="connsiteX50" fmla="*/ 523875 w 2095500"/>
              <a:gd name="connsiteY50" fmla="*/ 1004887 h 1404937"/>
              <a:gd name="connsiteX51" fmla="*/ 507207 w 2095500"/>
              <a:gd name="connsiteY51" fmla="*/ 852487 h 1404937"/>
              <a:gd name="connsiteX52" fmla="*/ 459582 w 2095500"/>
              <a:gd name="connsiteY52" fmla="*/ 719137 h 1404937"/>
              <a:gd name="connsiteX53" fmla="*/ 340519 w 2095500"/>
              <a:gd name="connsiteY53" fmla="*/ 666749 h 1404937"/>
              <a:gd name="connsiteX54" fmla="*/ 123825 w 2095500"/>
              <a:gd name="connsiteY54" fmla="*/ 661987 h 1404937"/>
              <a:gd name="connsiteX55" fmla="*/ 33338 w 2095500"/>
              <a:gd name="connsiteY55" fmla="*/ 661987 h 1404937"/>
              <a:gd name="connsiteX56" fmla="*/ 0 w 2095500"/>
              <a:gd name="connsiteY56" fmla="*/ 571499 h 1404937"/>
              <a:gd name="connsiteX57" fmla="*/ 66675 w 2095500"/>
              <a:gd name="connsiteY57" fmla="*/ 428624 h 1404937"/>
              <a:gd name="connsiteX58" fmla="*/ 114300 w 2095500"/>
              <a:gd name="connsiteY58"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23863 w 2095500"/>
              <a:gd name="connsiteY8" fmla="*/ 211931 h 1404937"/>
              <a:gd name="connsiteX9" fmla="*/ 488156 w 2095500"/>
              <a:gd name="connsiteY9" fmla="*/ 188118 h 1404937"/>
              <a:gd name="connsiteX10" fmla="*/ 571501 w 2095500"/>
              <a:gd name="connsiteY10" fmla="*/ 183356 h 1404937"/>
              <a:gd name="connsiteX11" fmla="*/ 619125 w 2095500"/>
              <a:gd name="connsiteY11" fmla="*/ 171449 h 1404937"/>
              <a:gd name="connsiteX12" fmla="*/ 633413 w 2095500"/>
              <a:gd name="connsiteY12" fmla="*/ 76199 h 1404937"/>
              <a:gd name="connsiteX13" fmla="*/ 659606 w 2095500"/>
              <a:gd name="connsiteY13" fmla="*/ 50006 h 1404937"/>
              <a:gd name="connsiteX14" fmla="*/ 716757 w 2095500"/>
              <a:gd name="connsiteY14" fmla="*/ 0 h 1404937"/>
              <a:gd name="connsiteX15" fmla="*/ 800100 w 2095500"/>
              <a:gd name="connsiteY15" fmla="*/ 9525 h 1404937"/>
              <a:gd name="connsiteX16" fmla="*/ 897732 w 2095500"/>
              <a:gd name="connsiteY16" fmla="*/ 57148 h 1404937"/>
              <a:gd name="connsiteX17" fmla="*/ 935832 w 2095500"/>
              <a:gd name="connsiteY17" fmla="*/ 59531 h 1404937"/>
              <a:gd name="connsiteX18" fmla="*/ 973931 w 2095500"/>
              <a:gd name="connsiteY18" fmla="*/ 30955 h 1404937"/>
              <a:gd name="connsiteX19" fmla="*/ 1012032 w 2095500"/>
              <a:gd name="connsiteY19" fmla="*/ 35718 h 1404937"/>
              <a:gd name="connsiteX20" fmla="*/ 1066801 w 2095500"/>
              <a:gd name="connsiteY20" fmla="*/ 30956 h 1404937"/>
              <a:gd name="connsiteX21" fmla="*/ 1121569 w 2095500"/>
              <a:gd name="connsiteY21" fmla="*/ 78580 h 1404937"/>
              <a:gd name="connsiteX22" fmla="*/ 1171575 w 2095500"/>
              <a:gd name="connsiteY22" fmla="*/ 100012 h 1404937"/>
              <a:gd name="connsiteX23" fmla="*/ 1207295 w 2095500"/>
              <a:gd name="connsiteY23" fmla="*/ 114300 h 1404937"/>
              <a:gd name="connsiteX24" fmla="*/ 1307306 w 2095500"/>
              <a:gd name="connsiteY24" fmla="*/ 114299 h 1404937"/>
              <a:gd name="connsiteX25" fmla="*/ 1340644 w 2095500"/>
              <a:gd name="connsiteY25" fmla="*/ 128587 h 1404937"/>
              <a:gd name="connsiteX26" fmla="*/ 1400175 w 2095500"/>
              <a:gd name="connsiteY26" fmla="*/ 145256 h 1404937"/>
              <a:gd name="connsiteX27" fmla="*/ 1495426 w 2095500"/>
              <a:gd name="connsiteY27" fmla="*/ 152399 h 1404937"/>
              <a:gd name="connsiteX28" fmla="*/ 1535907 w 2095500"/>
              <a:gd name="connsiteY28" fmla="*/ 173831 h 1404937"/>
              <a:gd name="connsiteX29" fmla="*/ 1564481 w 2095500"/>
              <a:gd name="connsiteY29" fmla="*/ 185737 h 1404937"/>
              <a:gd name="connsiteX30" fmla="*/ 1597819 w 2095500"/>
              <a:gd name="connsiteY30" fmla="*/ 238125 h 1404937"/>
              <a:gd name="connsiteX31" fmla="*/ 1609725 w 2095500"/>
              <a:gd name="connsiteY31" fmla="*/ 273842 h 1404937"/>
              <a:gd name="connsiteX32" fmla="*/ 1635919 w 2095500"/>
              <a:gd name="connsiteY32" fmla="*/ 269080 h 1404937"/>
              <a:gd name="connsiteX33" fmla="*/ 1712119 w 2095500"/>
              <a:gd name="connsiteY33" fmla="*/ 292893 h 1404937"/>
              <a:gd name="connsiteX34" fmla="*/ 1902619 w 2095500"/>
              <a:gd name="connsiteY34" fmla="*/ 376237 h 1404937"/>
              <a:gd name="connsiteX35" fmla="*/ 2031207 w 2095500"/>
              <a:gd name="connsiteY35" fmla="*/ 450056 h 1404937"/>
              <a:gd name="connsiteX36" fmla="*/ 2095500 w 2095500"/>
              <a:gd name="connsiteY36" fmla="*/ 509587 h 1404937"/>
              <a:gd name="connsiteX37" fmla="*/ 1990725 w 2095500"/>
              <a:gd name="connsiteY37" fmla="*/ 621506 h 1404937"/>
              <a:gd name="connsiteX38" fmla="*/ 1897857 w 2095500"/>
              <a:gd name="connsiteY38" fmla="*/ 776287 h 1404937"/>
              <a:gd name="connsiteX39" fmla="*/ 1702594 w 2095500"/>
              <a:gd name="connsiteY39" fmla="*/ 747712 h 1404937"/>
              <a:gd name="connsiteX40" fmla="*/ 1626394 w 2095500"/>
              <a:gd name="connsiteY40" fmla="*/ 852487 h 1404937"/>
              <a:gd name="connsiteX41" fmla="*/ 1533525 w 2095500"/>
              <a:gd name="connsiteY41" fmla="*/ 895349 h 1404937"/>
              <a:gd name="connsiteX42" fmla="*/ 1466850 w 2095500"/>
              <a:gd name="connsiteY42" fmla="*/ 985837 h 1404937"/>
              <a:gd name="connsiteX43" fmla="*/ 1366838 w 2095500"/>
              <a:gd name="connsiteY43" fmla="*/ 1104899 h 1404937"/>
              <a:gd name="connsiteX44" fmla="*/ 1288257 w 2095500"/>
              <a:gd name="connsiteY44" fmla="*/ 1142999 h 1404937"/>
              <a:gd name="connsiteX45" fmla="*/ 1195387 w 2095500"/>
              <a:gd name="connsiteY45" fmla="*/ 1290637 h 1404937"/>
              <a:gd name="connsiteX46" fmla="*/ 890587 w 2095500"/>
              <a:gd name="connsiteY46" fmla="*/ 1404937 h 1404937"/>
              <a:gd name="connsiteX47" fmla="*/ 747713 w 2095500"/>
              <a:gd name="connsiteY47" fmla="*/ 1271587 h 1404937"/>
              <a:gd name="connsiteX48" fmla="*/ 683419 w 2095500"/>
              <a:gd name="connsiteY48" fmla="*/ 1171574 h 1404937"/>
              <a:gd name="connsiteX49" fmla="*/ 600075 w 2095500"/>
              <a:gd name="connsiteY49" fmla="*/ 1138237 h 1404937"/>
              <a:gd name="connsiteX50" fmla="*/ 557213 w 2095500"/>
              <a:gd name="connsiteY50" fmla="*/ 1078706 h 1404937"/>
              <a:gd name="connsiteX51" fmla="*/ 523875 w 2095500"/>
              <a:gd name="connsiteY51" fmla="*/ 1004887 h 1404937"/>
              <a:gd name="connsiteX52" fmla="*/ 507207 w 2095500"/>
              <a:gd name="connsiteY52" fmla="*/ 852487 h 1404937"/>
              <a:gd name="connsiteX53" fmla="*/ 459582 w 2095500"/>
              <a:gd name="connsiteY53" fmla="*/ 719137 h 1404937"/>
              <a:gd name="connsiteX54" fmla="*/ 340519 w 2095500"/>
              <a:gd name="connsiteY54" fmla="*/ 666749 h 1404937"/>
              <a:gd name="connsiteX55" fmla="*/ 123825 w 2095500"/>
              <a:gd name="connsiteY55" fmla="*/ 661987 h 1404937"/>
              <a:gd name="connsiteX56" fmla="*/ 33338 w 2095500"/>
              <a:gd name="connsiteY56" fmla="*/ 661987 h 1404937"/>
              <a:gd name="connsiteX57" fmla="*/ 0 w 2095500"/>
              <a:gd name="connsiteY57" fmla="*/ 571499 h 1404937"/>
              <a:gd name="connsiteX58" fmla="*/ 66675 w 2095500"/>
              <a:gd name="connsiteY58" fmla="*/ 428624 h 1404937"/>
              <a:gd name="connsiteX59" fmla="*/ 114300 w 2095500"/>
              <a:gd name="connsiteY59" fmla="*/ 385762 h 140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95500" h="1404937">
                <a:moveTo>
                  <a:pt x="114300" y="385762"/>
                </a:moveTo>
                <a:lnTo>
                  <a:pt x="226219" y="335756"/>
                </a:lnTo>
                <a:lnTo>
                  <a:pt x="247650" y="280987"/>
                </a:lnTo>
                <a:lnTo>
                  <a:pt x="278606" y="264318"/>
                </a:lnTo>
                <a:lnTo>
                  <a:pt x="311944" y="280988"/>
                </a:lnTo>
                <a:cubicBezTo>
                  <a:pt x="323850" y="280194"/>
                  <a:pt x="340520" y="277812"/>
                  <a:pt x="354807" y="276224"/>
                </a:cubicBezTo>
                <a:cubicBezTo>
                  <a:pt x="369094" y="274636"/>
                  <a:pt x="392907" y="277415"/>
                  <a:pt x="397669" y="271462"/>
                </a:cubicBezTo>
                <a:cubicBezTo>
                  <a:pt x="402431" y="265509"/>
                  <a:pt x="377032" y="250427"/>
                  <a:pt x="383382" y="240505"/>
                </a:cubicBezTo>
                <a:cubicBezTo>
                  <a:pt x="400844" y="230980"/>
                  <a:pt x="406401" y="221456"/>
                  <a:pt x="423863" y="211931"/>
                </a:cubicBezTo>
                <a:lnTo>
                  <a:pt x="488156" y="188118"/>
                </a:lnTo>
                <a:lnTo>
                  <a:pt x="571501" y="183356"/>
                </a:lnTo>
                <a:lnTo>
                  <a:pt x="619125" y="171449"/>
                </a:lnTo>
                <a:lnTo>
                  <a:pt x="633413" y="76199"/>
                </a:lnTo>
                <a:lnTo>
                  <a:pt x="659606" y="50006"/>
                </a:lnTo>
                <a:lnTo>
                  <a:pt x="716757" y="0"/>
                </a:lnTo>
                <a:lnTo>
                  <a:pt x="800100" y="9525"/>
                </a:lnTo>
                <a:cubicBezTo>
                  <a:pt x="832644" y="21431"/>
                  <a:pt x="865188" y="45242"/>
                  <a:pt x="897732" y="57148"/>
                </a:cubicBezTo>
                <a:lnTo>
                  <a:pt x="935832" y="59531"/>
                </a:lnTo>
                <a:lnTo>
                  <a:pt x="973931" y="30955"/>
                </a:lnTo>
                <a:lnTo>
                  <a:pt x="1012032" y="35718"/>
                </a:lnTo>
                <a:cubicBezTo>
                  <a:pt x="1039813" y="39687"/>
                  <a:pt x="1048545" y="23812"/>
                  <a:pt x="1066801" y="30956"/>
                </a:cubicBezTo>
                <a:cubicBezTo>
                  <a:pt x="1085057" y="38100"/>
                  <a:pt x="1104107" y="48418"/>
                  <a:pt x="1121569" y="78580"/>
                </a:cubicBezTo>
                <a:lnTo>
                  <a:pt x="1171575" y="100012"/>
                </a:lnTo>
                <a:lnTo>
                  <a:pt x="1207295" y="114300"/>
                </a:lnTo>
                <a:lnTo>
                  <a:pt x="1307306" y="114299"/>
                </a:lnTo>
                <a:cubicBezTo>
                  <a:pt x="1308100" y="138905"/>
                  <a:pt x="1339850" y="103981"/>
                  <a:pt x="1340644" y="128587"/>
                </a:cubicBezTo>
                <a:lnTo>
                  <a:pt x="1400175" y="145256"/>
                </a:lnTo>
                <a:lnTo>
                  <a:pt x="1495426" y="152399"/>
                </a:lnTo>
                <a:lnTo>
                  <a:pt x="1535907" y="173831"/>
                </a:lnTo>
                <a:lnTo>
                  <a:pt x="1564481" y="185737"/>
                </a:lnTo>
                <a:lnTo>
                  <a:pt x="1597819" y="238125"/>
                </a:lnTo>
                <a:lnTo>
                  <a:pt x="1609725" y="273842"/>
                </a:lnTo>
                <a:lnTo>
                  <a:pt x="1635919" y="269080"/>
                </a:lnTo>
                <a:lnTo>
                  <a:pt x="1712119" y="292893"/>
                </a:lnTo>
                <a:lnTo>
                  <a:pt x="1902619" y="376237"/>
                </a:lnTo>
                <a:lnTo>
                  <a:pt x="2031207" y="450056"/>
                </a:lnTo>
                <a:lnTo>
                  <a:pt x="2095500" y="509587"/>
                </a:lnTo>
                <a:lnTo>
                  <a:pt x="1990725" y="621506"/>
                </a:lnTo>
                <a:lnTo>
                  <a:pt x="1897857" y="776287"/>
                </a:lnTo>
                <a:lnTo>
                  <a:pt x="1702594" y="747712"/>
                </a:lnTo>
                <a:lnTo>
                  <a:pt x="1626394" y="852487"/>
                </a:lnTo>
                <a:lnTo>
                  <a:pt x="1533525" y="895349"/>
                </a:lnTo>
                <a:lnTo>
                  <a:pt x="1466850" y="985837"/>
                </a:lnTo>
                <a:lnTo>
                  <a:pt x="1366838" y="1104899"/>
                </a:lnTo>
                <a:cubicBezTo>
                  <a:pt x="1340644" y="1117599"/>
                  <a:pt x="1316832" y="1112043"/>
                  <a:pt x="1288257" y="1142999"/>
                </a:cubicBezTo>
                <a:cubicBezTo>
                  <a:pt x="1259682" y="1173955"/>
                  <a:pt x="1226344" y="1241424"/>
                  <a:pt x="1195387" y="1290637"/>
                </a:cubicBezTo>
                <a:lnTo>
                  <a:pt x="890587" y="1404937"/>
                </a:lnTo>
                <a:lnTo>
                  <a:pt x="747713" y="1271587"/>
                </a:lnTo>
                <a:lnTo>
                  <a:pt x="683419" y="1171574"/>
                </a:lnTo>
                <a:lnTo>
                  <a:pt x="600075" y="1138237"/>
                </a:lnTo>
                <a:lnTo>
                  <a:pt x="557213" y="1078706"/>
                </a:lnTo>
                <a:lnTo>
                  <a:pt x="523875" y="1004887"/>
                </a:lnTo>
                <a:lnTo>
                  <a:pt x="507207" y="852487"/>
                </a:lnTo>
                <a:lnTo>
                  <a:pt x="459582" y="719137"/>
                </a:lnTo>
                <a:lnTo>
                  <a:pt x="340519" y="666749"/>
                </a:lnTo>
                <a:lnTo>
                  <a:pt x="123825" y="661987"/>
                </a:lnTo>
                <a:lnTo>
                  <a:pt x="33338" y="661987"/>
                </a:lnTo>
                <a:lnTo>
                  <a:pt x="0" y="571499"/>
                </a:lnTo>
                <a:lnTo>
                  <a:pt x="66675" y="428624"/>
                </a:lnTo>
                <a:lnTo>
                  <a:pt x="114300" y="385762"/>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Iringa</a:t>
            </a:r>
            <a:r>
              <a:rPr lang="en-MY" sz="1200" b="1" dirty="0" smtClean="0">
                <a:solidFill>
                  <a:schemeClr val="tx1"/>
                </a:solidFill>
              </a:rPr>
              <a:t> 0.71</a:t>
            </a:r>
          </a:p>
          <a:p>
            <a:pPr algn="ctr"/>
            <a:endParaRPr lang="en-MY" sz="1200" dirty="0">
              <a:solidFill>
                <a:schemeClr val="tx1"/>
              </a:solidFill>
            </a:endParaRPr>
          </a:p>
          <a:p>
            <a:pPr algn="ctr"/>
            <a:endParaRPr lang="en-MY" sz="1200" dirty="0">
              <a:solidFill>
                <a:schemeClr val="tx1"/>
              </a:solidFill>
            </a:endParaRPr>
          </a:p>
        </p:txBody>
      </p:sp>
      <p:sp>
        <p:nvSpPr>
          <p:cNvPr id="23" name="Freeform 22"/>
          <p:cNvSpPr/>
          <p:nvPr/>
        </p:nvSpPr>
        <p:spPr>
          <a:xfrm>
            <a:off x="4822031" y="3028950"/>
            <a:ext cx="2093119" cy="2749550"/>
          </a:xfrm>
          <a:custGeom>
            <a:avLst/>
            <a:gdLst>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27100 w 2120900"/>
              <a:gd name="connsiteY44" fmla="*/ 273050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77082 w 2120900"/>
              <a:gd name="connsiteY32" fmla="*/ 1109663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49313 w 2120900"/>
              <a:gd name="connsiteY32" fmla="*/ 1185863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94544 w 2120900"/>
              <a:gd name="connsiteY32" fmla="*/ 1133475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794544 w 2120900"/>
              <a:gd name="connsiteY33" fmla="*/ 1133475 h 2749550"/>
              <a:gd name="connsiteX34" fmla="*/ 777082 w 2120900"/>
              <a:gd name="connsiteY34" fmla="*/ 1109663 h 2749550"/>
              <a:gd name="connsiteX35" fmla="*/ 760412 w 2120900"/>
              <a:gd name="connsiteY35" fmla="*/ 1039813 h 2749550"/>
              <a:gd name="connsiteX36" fmla="*/ 788193 w 2120900"/>
              <a:gd name="connsiteY36" fmla="*/ 1008062 h 2749550"/>
              <a:gd name="connsiteX37" fmla="*/ 770731 w 2120900"/>
              <a:gd name="connsiteY37" fmla="*/ 928688 h 2749550"/>
              <a:gd name="connsiteX38" fmla="*/ 805656 w 2120900"/>
              <a:gd name="connsiteY38" fmla="*/ 840581 h 2749550"/>
              <a:gd name="connsiteX39" fmla="*/ 857250 w 2120900"/>
              <a:gd name="connsiteY39" fmla="*/ 814387 h 2749550"/>
              <a:gd name="connsiteX40" fmla="*/ 862013 w 2120900"/>
              <a:gd name="connsiteY40" fmla="*/ 649287 h 2749550"/>
              <a:gd name="connsiteX41" fmla="*/ 885031 w 2120900"/>
              <a:gd name="connsiteY41" fmla="*/ 584993 h 2749550"/>
              <a:gd name="connsiteX42" fmla="*/ 922338 w 2120900"/>
              <a:gd name="connsiteY42" fmla="*/ 532606 h 2749550"/>
              <a:gd name="connsiteX43" fmla="*/ 930275 w 2120900"/>
              <a:gd name="connsiteY43" fmla="*/ 459581 h 2749550"/>
              <a:gd name="connsiteX44" fmla="*/ 962025 w 2120900"/>
              <a:gd name="connsiteY44" fmla="*/ 454819 h 2749550"/>
              <a:gd name="connsiteX45" fmla="*/ 992982 w 2120900"/>
              <a:gd name="connsiteY45" fmla="*/ 415925 h 2749550"/>
              <a:gd name="connsiteX46" fmla="*/ 962819 w 2120900"/>
              <a:gd name="connsiteY46" fmla="*/ 223043 h 2749550"/>
              <a:gd name="connsiteX47" fmla="*/ 1003300 w 2120900"/>
              <a:gd name="connsiteY47"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894556 w 2120900"/>
              <a:gd name="connsiteY33" fmla="*/ 1162050 h 2749550"/>
              <a:gd name="connsiteX34" fmla="*/ 846931 w 2120900"/>
              <a:gd name="connsiteY34" fmla="*/ 1138238 h 2749550"/>
              <a:gd name="connsiteX35" fmla="*/ 794544 w 2120900"/>
              <a:gd name="connsiteY35" fmla="*/ 1133475 h 2749550"/>
              <a:gd name="connsiteX36" fmla="*/ 777082 w 2120900"/>
              <a:gd name="connsiteY36" fmla="*/ 1109663 h 2749550"/>
              <a:gd name="connsiteX37" fmla="*/ 760412 w 2120900"/>
              <a:gd name="connsiteY37" fmla="*/ 1039813 h 2749550"/>
              <a:gd name="connsiteX38" fmla="*/ 788193 w 2120900"/>
              <a:gd name="connsiteY38" fmla="*/ 1008062 h 2749550"/>
              <a:gd name="connsiteX39" fmla="*/ 770731 w 2120900"/>
              <a:gd name="connsiteY39" fmla="*/ 928688 h 2749550"/>
              <a:gd name="connsiteX40" fmla="*/ 805656 w 2120900"/>
              <a:gd name="connsiteY40" fmla="*/ 840581 h 2749550"/>
              <a:gd name="connsiteX41" fmla="*/ 857250 w 2120900"/>
              <a:gd name="connsiteY41" fmla="*/ 814387 h 2749550"/>
              <a:gd name="connsiteX42" fmla="*/ 862013 w 2120900"/>
              <a:gd name="connsiteY42" fmla="*/ 649287 h 2749550"/>
              <a:gd name="connsiteX43" fmla="*/ 885031 w 2120900"/>
              <a:gd name="connsiteY43" fmla="*/ 584993 h 2749550"/>
              <a:gd name="connsiteX44" fmla="*/ 922338 w 2120900"/>
              <a:gd name="connsiteY44" fmla="*/ 532606 h 2749550"/>
              <a:gd name="connsiteX45" fmla="*/ 930275 w 2120900"/>
              <a:gd name="connsiteY45" fmla="*/ 459581 h 2749550"/>
              <a:gd name="connsiteX46" fmla="*/ 962025 w 2120900"/>
              <a:gd name="connsiteY46" fmla="*/ 454819 h 2749550"/>
              <a:gd name="connsiteX47" fmla="*/ 992982 w 2120900"/>
              <a:gd name="connsiteY47" fmla="*/ 415925 h 2749550"/>
              <a:gd name="connsiteX48" fmla="*/ 962819 w 2120900"/>
              <a:gd name="connsiteY48" fmla="*/ 223043 h 2749550"/>
              <a:gd name="connsiteX49" fmla="*/ 1003300 w 2120900"/>
              <a:gd name="connsiteY49"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944563 w 2120900"/>
              <a:gd name="connsiteY33" fmla="*/ 1176338 h 2749550"/>
              <a:gd name="connsiteX34" fmla="*/ 894556 w 2120900"/>
              <a:gd name="connsiteY34" fmla="*/ 1162050 h 2749550"/>
              <a:gd name="connsiteX35" fmla="*/ 846931 w 2120900"/>
              <a:gd name="connsiteY35" fmla="*/ 1138238 h 2749550"/>
              <a:gd name="connsiteX36" fmla="*/ 794544 w 2120900"/>
              <a:gd name="connsiteY36" fmla="*/ 1133475 h 2749550"/>
              <a:gd name="connsiteX37" fmla="*/ 777082 w 2120900"/>
              <a:gd name="connsiteY37" fmla="*/ 1109663 h 2749550"/>
              <a:gd name="connsiteX38" fmla="*/ 760412 w 2120900"/>
              <a:gd name="connsiteY38" fmla="*/ 1039813 h 2749550"/>
              <a:gd name="connsiteX39" fmla="*/ 788193 w 2120900"/>
              <a:gd name="connsiteY39" fmla="*/ 1008062 h 2749550"/>
              <a:gd name="connsiteX40" fmla="*/ 770731 w 2120900"/>
              <a:gd name="connsiteY40" fmla="*/ 928688 h 2749550"/>
              <a:gd name="connsiteX41" fmla="*/ 805656 w 2120900"/>
              <a:gd name="connsiteY41" fmla="*/ 840581 h 2749550"/>
              <a:gd name="connsiteX42" fmla="*/ 857250 w 2120900"/>
              <a:gd name="connsiteY42" fmla="*/ 814387 h 2749550"/>
              <a:gd name="connsiteX43" fmla="*/ 862013 w 2120900"/>
              <a:gd name="connsiteY43" fmla="*/ 649287 h 2749550"/>
              <a:gd name="connsiteX44" fmla="*/ 885031 w 2120900"/>
              <a:gd name="connsiteY44" fmla="*/ 584993 h 2749550"/>
              <a:gd name="connsiteX45" fmla="*/ 922338 w 2120900"/>
              <a:gd name="connsiteY45" fmla="*/ 532606 h 2749550"/>
              <a:gd name="connsiteX46" fmla="*/ 930275 w 2120900"/>
              <a:gd name="connsiteY46" fmla="*/ 459581 h 2749550"/>
              <a:gd name="connsiteX47" fmla="*/ 962025 w 2120900"/>
              <a:gd name="connsiteY47" fmla="*/ 454819 h 2749550"/>
              <a:gd name="connsiteX48" fmla="*/ 992982 w 2120900"/>
              <a:gd name="connsiteY48" fmla="*/ 415925 h 2749550"/>
              <a:gd name="connsiteX49" fmla="*/ 962819 w 2120900"/>
              <a:gd name="connsiteY49" fmla="*/ 223043 h 2749550"/>
              <a:gd name="connsiteX50" fmla="*/ 1003300 w 2120900"/>
              <a:gd name="connsiteY50"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9131 w 2120900"/>
              <a:gd name="connsiteY26" fmla="*/ 1470025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01650 w 2120900"/>
              <a:gd name="connsiteY26" fmla="*/ 1569244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1194 w 2120900"/>
              <a:gd name="connsiteY26" fmla="*/ 1538288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70694 w 2120900"/>
              <a:gd name="connsiteY26" fmla="*/ 1624013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42120 w 2120900"/>
              <a:gd name="connsiteY25" fmla="*/ 16573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27781 w 2120900"/>
              <a:gd name="connsiteY19" fmla="*/ 1970088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3969 w 2093119"/>
              <a:gd name="connsiteY21" fmla="*/ 1752600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195263 w 2093119"/>
              <a:gd name="connsiteY24" fmla="*/ 1843088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8600 w 2093119"/>
              <a:gd name="connsiteY25" fmla="*/ 1850231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40507 w 2093119"/>
              <a:gd name="connsiteY26" fmla="*/ 1876425 h 2749550"/>
              <a:gd name="connsiteX27" fmla="*/ 259557 w 2093119"/>
              <a:gd name="connsiteY27" fmla="*/ 1814513 h 2749550"/>
              <a:gd name="connsiteX28" fmla="*/ 369094 w 2093119"/>
              <a:gd name="connsiteY28" fmla="*/ 1766093 h 2749550"/>
              <a:gd name="connsiteX29" fmla="*/ 414339 w 2093119"/>
              <a:gd name="connsiteY29" fmla="*/ 1657350 h 2749550"/>
              <a:gd name="connsiteX30" fmla="*/ 523875 w 2093119"/>
              <a:gd name="connsiteY30" fmla="*/ 1554956 h 2749550"/>
              <a:gd name="connsiteX31" fmla="*/ 633413 w 2093119"/>
              <a:gd name="connsiteY31" fmla="*/ 1538288 h 2749550"/>
              <a:gd name="connsiteX32" fmla="*/ 641350 w 2093119"/>
              <a:gd name="connsiteY32" fmla="*/ 1470025 h 2749550"/>
              <a:gd name="connsiteX33" fmla="*/ 737394 w 2093119"/>
              <a:gd name="connsiteY33" fmla="*/ 1397000 h 2749550"/>
              <a:gd name="connsiteX34" fmla="*/ 808832 w 2093119"/>
              <a:gd name="connsiteY34" fmla="*/ 1402556 h 2749550"/>
              <a:gd name="connsiteX35" fmla="*/ 901700 w 2093119"/>
              <a:gd name="connsiteY35" fmla="*/ 1426369 h 2749550"/>
              <a:gd name="connsiteX36" fmla="*/ 935037 w 2093119"/>
              <a:gd name="connsiteY36" fmla="*/ 1323975 h 2749550"/>
              <a:gd name="connsiteX37" fmla="*/ 1052512 w 2093119"/>
              <a:gd name="connsiteY37" fmla="*/ 1235075 h 2749550"/>
              <a:gd name="connsiteX38" fmla="*/ 992982 w 2093119"/>
              <a:gd name="connsiteY38" fmla="*/ 1209675 h 2749550"/>
              <a:gd name="connsiteX39" fmla="*/ 933450 w 2093119"/>
              <a:gd name="connsiteY39" fmla="*/ 1212056 h 2749550"/>
              <a:gd name="connsiteX40" fmla="*/ 916782 w 2093119"/>
              <a:gd name="connsiteY40" fmla="*/ 1176338 h 2749550"/>
              <a:gd name="connsiteX41" fmla="*/ 866775 w 2093119"/>
              <a:gd name="connsiteY41" fmla="*/ 1162050 h 2749550"/>
              <a:gd name="connsiteX42" fmla="*/ 819150 w 2093119"/>
              <a:gd name="connsiteY42" fmla="*/ 1138238 h 2749550"/>
              <a:gd name="connsiteX43" fmla="*/ 766763 w 2093119"/>
              <a:gd name="connsiteY43" fmla="*/ 1133475 h 2749550"/>
              <a:gd name="connsiteX44" fmla="*/ 749301 w 2093119"/>
              <a:gd name="connsiteY44" fmla="*/ 1109663 h 2749550"/>
              <a:gd name="connsiteX45" fmla="*/ 732631 w 2093119"/>
              <a:gd name="connsiteY45" fmla="*/ 1039813 h 2749550"/>
              <a:gd name="connsiteX46" fmla="*/ 760412 w 2093119"/>
              <a:gd name="connsiteY46" fmla="*/ 1008062 h 2749550"/>
              <a:gd name="connsiteX47" fmla="*/ 742950 w 2093119"/>
              <a:gd name="connsiteY47" fmla="*/ 928688 h 2749550"/>
              <a:gd name="connsiteX48" fmla="*/ 777875 w 2093119"/>
              <a:gd name="connsiteY48" fmla="*/ 840581 h 2749550"/>
              <a:gd name="connsiteX49" fmla="*/ 829469 w 2093119"/>
              <a:gd name="connsiteY49" fmla="*/ 814387 h 2749550"/>
              <a:gd name="connsiteX50" fmla="*/ 834232 w 2093119"/>
              <a:gd name="connsiteY50" fmla="*/ 649287 h 2749550"/>
              <a:gd name="connsiteX51" fmla="*/ 857250 w 2093119"/>
              <a:gd name="connsiteY51" fmla="*/ 584993 h 2749550"/>
              <a:gd name="connsiteX52" fmla="*/ 894557 w 2093119"/>
              <a:gd name="connsiteY52" fmla="*/ 532606 h 2749550"/>
              <a:gd name="connsiteX53" fmla="*/ 902494 w 2093119"/>
              <a:gd name="connsiteY53" fmla="*/ 459581 h 2749550"/>
              <a:gd name="connsiteX54" fmla="*/ 934244 w 2093119"/>
              <a:gd name="connsiteY54" fmla="*/ 454819 h 2749550"/>
              <a:gd name="connsiteX55" fmla="*/ 965201 w 2093119"/>
              <a:gd name="connsiteY55" fmla="*/ 415925 h 2749550"/>
              <a:gd name="connsiteX56" fmla="*/ 935038 w 2093119"/>
              <a:gd name="connsiteY56" fmla="*/ 223043 h 2749550"/>
              <a:gd name="connsiteX57" fmla="*/ 975519 w 2093119"/>
              <a:gd name="connsiteY57" fmla="*/ 184150 h 274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093119" h="2749550">
                <a:moveTo>
                  <a:pt x="975519" y="184150"/>
                </a:moveTo>
                <a:lnTo>
                  <a:pt x="1108869" y="38100"/>
                </a:lnTo>
                <a:lnTo>
                  <a:pt x="1369219" y="0"/>
                </a:lnTo>
                <a:lnTo>
                  <a:pt x="1756569" y="190500"/>
                </a:lnTo>
                <a:lnTo>
                  <a:pt x="1902619" y="514350"/>
                </a:lnTo>
                <a:lnTo>
                  <a:pt x="2093119" y="730250"/>
                </a:lnTo>
                <a:lnTo>
                  <a:pt x="2086769" y="1085850"/>
                </a:lnTo>
                <a:lnTo>
                  <a:pt x="1953419" y="1308100"/>
                </a:lnTo>
                <a:lnTo>
                  <a:pt x="1680369" y="1485900"/>
                </a:lnTo>
                <a:lnTo>
                  <a:pt x="1458119" y="1885950"/>
                </a:lnTo>
                <a:lnTo>
                  <a:pt x="1293019" y="2279650"/>
                </a:lnTo>
                <a:lnTo>
                  <a:pt x="1077119" y="2552700"/>
                </a:lnTo>
                <a:lnTo>
                  <a:pt x="785019" y="2749550"/>
                </a:lnTo>
                <a:lnTo>
                  <a:pt x="467519" y="2730500"/>
                </a:lnTo>
                <a:lnTo>
                  <a:pt x="238919" y="2616200"/>
                </a:lnTo>
                <a:lnTo>
                  <a:pt x="156369" y="2387600"/>
                </a:lnTo>
                <a:lnTo>
                  <a:pt x="61119" y="2228850"/>
                </a:lnTo>
                <a:lnTo>
                  <a:pt x="48419" y="2076450"/>
                </a:lnTo>
                <a:lnTo>
                  <a:pt x="36513" y="1991519"/>
                </a:lnTo>
                <a:lnTo>
                  <a:pt x="0" y="1970088"/>
                </a:lnTo>
                <a:lnTo>
                  <a:pt x="31750" y="1910556"/>
                </a:lnTo>
                <a:lnTo>
                  <a:pt x="11112" y="1900237"/>
                </a:lnTo>
                <a:lnTo>
                  <a:pt x="30957" y="1851819"/>
                </a:lnTo>
                <a:lnTo>
                  <a:pt x="129382" y="1877219"/>
                </a:lnTo>
                <a:cubicBezTo>
                  <a:pt x="156766" y="1875764"/>
                  <a:pt x="178330" y="1894020"/>
                  <a:pt x="200026" y="1883569"/>
                </a:cubicBezTo>
                <a:cubicBezTo>
                  <a:pt x="216562" y="1879071"/>
                  <a:pt x="211534" y="1971277"/>
                  <a:pt x="221456" y="1959768"/>
                </a:cubicBezTo>
                <a:cubicBezTo>
                  <a:pt x="228203" y="1958577"/>
                  <a:pt x="234157" y="1900634"/>
                  <a:pt x="240507" y="1876425"/>
                </a:cubicBezTo>
                <a:cubicBezTo>
                  <a:pt x="246857" y="1852216"/>
                  <a:pt x="238126" y="1832902"/>
                  <a:pt x="259557" y="1814513"/>
                </a:cubicBezTo>
                <a:lnTo>
                  <a:pt x="369094" y="1766093"/>
                </a:lnTo>
                <a:lnTo>
                  <a:pt x="414339" y="1657350"/>
                </a:lnTo>
                <a:lnTo>
                  <a:pt x="523875" y="1554956"/>
                </a:lnTo>
                <a:lnTo>
                  <a:pt x="633413" y="1538288"/>
                </a:lnTo>
                <a:lnTo>
                  <a:pt x="641350" y="1470025"/>
                </a:lnTo>
                <a:lnTo>
                  <a:pt x="737394" y="1397000"/>
                </a:lnTo>
                <a:lnTo>
                  <a:pt x="808832" y="1402556"/>
                </a:lnTo>
                <a:lnTo>
                  <a:pt x="901700" y="1426369"/>
                </a:lnTo>
                <a:lnTo>
                  <a:pt x="935037" y="1323975"/>
                </a:lnTo>
                <a:lnTo>
                  <a:pt x="1052512" y="1235075"/>
                </a:lnTo>
                <a:cubicBezTo>
                  <a:pt x="1077647" y="1219200"/>
                  <a:pt x="1012826" y="1213511"/>
                  <a:pt x="992982" y="1209675"/>
                </a:cubicBezTo>
                <a:cubicBezTo>
                  <a:pt x="973138" y="1205839"/>
                  <a:pt x="946150" y="1219200"/>
                  <a:pt x="933450" y="1212056"/>
                </a:cubicBezTo>
                <a:cubicBezTo>
                  <a:pt x="907256" y="1203457"/>
                  <a:pt x="927895" y="1184672"/>
                  <a:pt x="916782" y="1176338"/>
                </a:cubicBezTo>
                <a:cubicBezTo>
                  <a:pt x="905670" y="1168004"/>
                  <a:pt x="879475" y="1169590"/>
                  <a:pt x="866775" y="1162050"/>
                </a:cubicBezTo>
                <a:cubicBezTo>
                  <a:pt x="848519" y="1156494"/>
                  <a:pt x="837406" y="1143794"/>
                  <a:pt x="819150" y="1138238"/>
                </a:cubicBezTo>
                <a:lnTo>
                  <a:pt x="766763" y="1133475"/>
                </a:lnTo>
                <a:lnTo>
                  <a:pt x="749301" y="1109663"/>
                </a:lnTo>
                <a:lnTo>
                  <a:pt x="732631" y="1039813"/>
                </a:lnTo>
                <a:lnTo>
                  <a:pt x="760412" y="1008062"/>
                </a:lnTo>
                <a:lnTo>
                  <a:pt x="742950" y="928688"/>
                </a:lnTo>
                <a:cubicBezTo>
                  <a:pt x="745067" y="903288"/>
                  <a:pt x="763455" y="859631"/>
                  <a:pt x="777875" y="840581"/>
                </a:cubicBezTo>
                <a:cubicBezTo>
                  <a:pt x="792295" y="821531"/>
                  <a:pt x="776552" y="873125"/>
                  <a:pt x="829469" y="814387"/>
                </a:cubicBezTo>
                <a:lnTo>
                  <a:pt x="834232" y="649287"/>
                </a:lnTo>
                <a:lnTo>
                  <a:pt x="857250" y="584993"/>
                </a:lnTo>
                <a:lnTo>
                  <a:pt x="894557" y="532606"/>
                </a:lnTo>
                <a:lnTo>
                  <a:pt x="902494" y="459581"/>
                </a:lnTo>
                <a:lnTo>
                  <a:pt x="934244" y="454819"/>
                </a:lnTo>
                <a:lnTo>
                  <a:pt x="965201" y="415925"/>
                </a:lnTo>
                <a:lnTo>
                  <a:pt x="935038" y="223043"/>
                </a:lnTo>
                <a:lnTo>
                  <a:pt x="975519" y="184150"/>
                </a:lnTo>
                <a:close/>
              </a:path>
            </a:pathLst>
          </a:custGeom>
          <a:solidFill>
            <a:srgbClr val="00CC66"/>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r>
              <a:rPr lang="en-MY" sz="1200" b="1" dirty="0" smtClean="0">
                <a:solidFill>
                  <a:schemeClr val="tx1"/>
                </a:solidFill>
              </a:rPr>
              <a:t>=</a:t>
            </a:r>
          </a:p>
          <a:p>
            <a:pPr algn="ctr"/>
            <a:endParaRPr lang="en-MY" sz="1200" b="1" dirty="0">
              <a:solidFill>
                <a:schemeClr val="tx1"/>
              </a:solidFill>
            </a:endParaRPr>
          </a:p>
          <a:p>
            <a:pPr algn="ctr"/>
            <a:endParaRPr lang="en-MY" sz="1200" b="1" dirty="0" smtClean="0">
              <a:solidFill>
                <a:schemeClr val="tx1"/>
              </a:solidFill>
            </a:endParaRPr>
          </a:p>
          <a:p>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Morogoro</a:t>
            </a:r>
            <a:r>
              <a:rPr lang="en-MY" sz="1200" b="1" dirty="0" smtClean="0">
                <a:solidFill>
                  <a:schemeClr val="tx1"/>
                </a:solidFill>
              </a:rPr>
              <a:t> 0.91</a:t>
            </a:r>
            <a:endParaRPr lang="en-MY" sz="1200" b="1" dirty="0">
              <a:solidFill>
                <a:schemeClr val="tx1"/>
              </a:solidFill>
            </a:endParaRPr>
          </a:p>
        </p:txBody>
      </p:sp>
      <p:sp>
        <p:nvSpPr>
          <p:cNvPr id="22" name="Freeform 21"/>
          <p:cNvSpPr/>
          <p:nvPr/>
        </p:nvSpPr>
        <p:spPr>
          <a:xfrm>
            <a:off x="4550569" y="1631156"/>
            <a:ext cx="890588" cy="881062"/>
          </a:xfrm>
          <a:custGeom>
            <a:avLst/>
            <a:gdLst>
              <a:gd name="connsiteX0" fmla="*/ 938212 w 938212"/>
              <a:gd name="connsiteY0" fmla="*/ 450057 h 916782"/>
              <a:gd name="connsiteX1" fmla="*/ 881062 w 938212"/>
              <a:gd name="connsiteY1" fmla="*/ 509588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47624 w 938212"/>
              <a:gd name="connsiteY24" fmla="*/ 581025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21543 w 921543"/>
              <a:gd name="connsiteY0" fmla="*/ 450057 h 916782"/>
              <a:gd name="connsiteX1" fmla="*/ 797718 w 921543"/>
              <a:gd name="connsiteY1" fmla="*/ 495300 h 916782"/>
              <a:gd name="connsiteX2" fmla="*/ 754855 w 921543"/>
              <a:gd name="connsiteY2" fmla="*/ 492919 h 916782"/>
              <a:gd name="connsiteX3" fmla="*/ 726281 w 921543"/>
              <a:gd name="connsiteY3" fmla="*/ 511969 h 916782"/>
              <a:gd name="connsiteX4" fmla="*/ 716756 w 921543"/>
              <a:gd name="connsiteY4" fmla="*/ 566738 h 916782"/>
              <a:gd name="connsiteX5" fmla="*/ 673893 w 921543"/>
              <a:gd name="connsiteY5" fmla="*/ 538163 h 916782"/>
              <a:gd name="connsiteX6" fmla="*/ 635793 w 921543"/>
              <a:gd name="connsiteY6" fmla="*/ 583407 h 916782"/>
              <a:gd name="connsiteX7" fmla="*/ 623887 w 921543"/>
              <a:gd name="connsiteY7" fmla="*/ 550069 h 916782"/>
              <a:gd name="connsiteX8" fmla="*/ 561974 w 921543"/>
              <a:gd name="connsiteY8" fmla="*/ 623889 h 916782"/>
              <a:gd name="connsiteX9" fmla="*/ 526256 w 921543"/>
              <a:gd name="connsiteY9" fmla="*/ 628651 h 916782"/>
              <a:gd name="connsiteX10" fmla="*/ 528637 w 921543"/>
              <a:gd name="connsiteY10" fmla="*/ 700088 h 916782"/>
              <a:gd name="connsiteX11" fmla="*/ 433387 w 921543"/>
              <a:gd name="connsiteY11" fmla="*/ 881062 h 916782"/>
              <a:gd name="connsiteX12" fmla="*/ 333375 w 921543"/>
              <a:gd name="connsiteY12" fmla="*/ 916782 h 916782"/>
              <a:gd name="connsiteX13" fmla="*/ 247650 w 921543"/>
              <a:gd name="connsiteY13" fmla="*/ 907257 h 916782"/>
              <a:gd name="connsiteX14" fmla="*/ 228600 w 921543"/>
              <a:gd name="connsiteY14" fmla="*/ 904875 h 916782"/>
              <a:gd name="connsiteX15" fmla="*/ 166687 w 921543"/>
              <a:gd name="connsiteY15" fmla="*/ 878682 h 916782"/>
              <a:gd name="connsiteX16" fmla="*/ 150018 w 921543"/>
              <a:gd name="connsiteY16" fmla="*/ 864394 h 916782"/>
              <a:gd name="connsiteX17" fmla="*/ 123825 w 921543"/>
              <a:gd name="connsiteY17" fmla="*/ 831057 h 916782"/>
              <a:gd name="connsiteX18" fmla="*/ 107156 w 921543"/>
              <a:gd name="connsiteY18" fmla="*/ 792957 h 916782"/>
              <a:gd name="connsiteX19" fmla="*/ 78581 w 921543"/>
              <a:gd name="connsiteY19" fmla="*/ 757238 h 916782"/>
              <a:gd name="connsiteX20" fmla="*/ 42862 w 921543"/>
              <a:gd name="connsiteY20" fmla="*/ 714375 h 916782"/>
              <a:gd name="connsiteX21" fmla="*/ 33337 w 921543"/>
              <a:gd name="connsiteY21" fmla="*/ 683419 h 916782"/>
              <a:gd name="connsiteX22" fmla="*/ 0 w 921543"/>
              <a:gd name="connsiteY22" fmla="*/ 642938 h 916782"/>
              <a:gd name="connsiteX23" fmla="*/ 76200 w 921543"/>
              <a:gd name="connsiteY23" fmla="*/ 616744 h 916782"/>
              <a:gd name="connsiteX24" fmla="*/ 30955 w 921543"/>
              <a:gd name="connsiteY24" fmla="*/ 581025 h 916782"/>
              <a:gd name="connsiteX25" fmla="*/ 66674 w 921543"/>
              <a:gd name="connsiteY25" fmla="*/ 473869 h 916782"/>
              <a:gd name="connsiteX26" fmla="*/ 128587 w 921543"/>
              <a:gd name="connsiteY26" fmla="*/ 400050 h 916782"/>
              <a:gd name="connsiteX27" fmla="*/ 107155 w 921543"/>
              <a:gd name="connsiteY27" fmla="*/ 373857 h 916782"/>
              <a:gd name="connsiteX28" fmla="*/ 80963 w 921543"/>
              <a:gd name="connsiteY28" fmla="*/ 342901 h 916782"/>
              <a:gd name="connsiteX29" fmla="*/ 45243 w 921543"/>
              <a:gd name="connsiteY29" fmla="*/ 264319 h 916782"/>
              <a:gd name="connsiteX30" fmla="*/ 209550 w 921543"/>
              <a:gd name="connsiteY30" fmla="*/ 138113 h 916782"/>
              <a:gd name="connsiteX31" fmla="*/ 366712 w 921543"/>
              <a:gd name="connsiteY31" fmla="*/ 54769 h 916782"/>
              <a:gd name="connsiteX32" fmla="*/ 590550 w 921543"/>
              <a:gd name="connsiteY32" fmla="*/ 7144 h 916782"/>
              <a:gd name="connsiteX33" fmla="*/ 762000 w 921543"/>
              <a:gd name="connsiteY33" fmla="*/ 0 h 916782"/>
              <a:gd name="connsiteX34" fmla="*/ 809625 w 921543"/>
              <a:gd name="connsiteY34" fmla="*/ 90488 h 916782"/>
              <a:gd name="connsiteX35" fmla="*/ 833437 w 921543"/>
              <a:gd name="connsiteY35" fmla="*/ 233363 h 916782"/>
              <a:gd name="connsiteX36" fmla="*/ 921543 w 921543"/>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2382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314326 w 890588"/>
              <a:gd name="connsiteY13" fmla="*/ 873919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881062"/>
              <a:gd name="connsiteX1" fmla="*/ 766763 w 890588"/>
              <a:gd name="connsiteY1" fmla="*/ 495300 h 881062"/>
              <a:gd name="connsiteX2" fmla="*/ 723900 w 890588"/>
              <a:gd name="connsiteY2" fmla="*/ 492919 h 881062"/>
              <a:gd name="connsiteX3" fmla="*/ 695326 w 890588"/>
              <a:gd name="connsiteY3" fmla="*/ 511969 h 881062"/>
              <a:gd name="connsiteX4" fmla="*/ 685801 w 890588"/>
              <a:gd name="connsiteY4" fmla="*/ 566738 h 881062"/>
              <a:gd name="connsiteX5" fmla="*/ 642938 w 890588"/>
              <a:gd name="connsiteY5" fmla="*/ 538163 h 881062"/>
              <a:gd name="connsiteX6" fmla="*/ 604838 w 890588"/>
              <a:gd name="connsiteY6" fmla="*/ 583407 h 881062"/>
              <a:gd name="connsiteX7" fmla="*/ 592932 w 890588"/>
              <a:gd name="connsiteY7" fmla="*/ 550069 h 881062"/>
              <a:gd name="connsiteX8" fmla="*/ 531019 w 890588"/>
              <a:gd name="connsiteY8" fmla="*/ 623889 h 881062"/>
              <a:gd name="connsiteX9" fmla="*/ 495301 w 890588"/>
              <a:gd name="connsiteY9" fmla="*/ 628651 h 881062"/>
              <a:gd name="connsiteX10" fmla="*/ 497682 w 890588"/>
              <a:gd name="connsiteY10" fmla="*/ 700088 h 881062"/>
              <a:gd name="connsiteX11" fmla="*/ 402432 w 890588"/>
              <a:gd name="connsiteY11" fmla="*/ 881062 h 881062"/>
              <a:gd name="connsiteX12" fmla="*/ 352427 w 890588"/>
              <a:gd name="connsiteY12" fmla="*/ 878682 h 881062"/>
              <a:gd name="connsiteX13" fmla="*/ 314326 w 890588"/>
              <a:gd name="connsiteY13" fmla="*/ 873919 h 881062"/>
              <a:gd name="connsiteX14" fmla="*/ 276226 w 890588"/>
              <a:gd name="connsiteY14" fmla="*/ 873919 h 881062"/>
              <a:gd name="connsiteX15" fmla="*/ 250032 w 890588"/>
              <a:gd name="connsiteY15" fmla="*/ 840582 h 881062"/>
              <a:gd name="connsiteX16" fmla="*/ 240507 w 890588"/>
              <a:gd name="connsiteY16" fmla="*/ 797719 h 881062"/>
              <a:gd name="connsiteX17" fmla="*/ 197645 w 890588"/>
              <a:gd name="connsiteY17" fmla="*/ 809626 h 881062"/>
              <a:gd name="connsiteX18" fmla="*/ 164308 w 890588"/>
              <a:gd name="connsiteY18" fmla="*/ 790576 h 881062"/>
              <a:gd name="connsiteX19" fmla="*/ 176213 w 890588"/>
              <a:gd name="connsiteY19" fmla="*/ 735807 h 881062"/>
              <a:gd name="connsiteX20" fmla="*/ 133351 w 890588"/>
              <a:gd name="connsiteY20" fmla="*/ 721519 h 881062"/>
              <a:gd name="connsiteX21" fmla="*/ 121444 w 890588"/>
              <a:gd name="connsiteY21" fmla="*/ 683419 h 881062"/>
              <a:gd name="connsiteX22" fmla="*/ 88108 w 890588"/>
              <a:gd name="connsiteY22" fmla="*/ 642938 h 881062"/>
              <a:gd name="connsiteX23" fmla="*/ 45245 w 890588"/>
              <a:gd name="connsiteY23" fmla="*/ 616744 h 881062"/>
              <a:gd name="connsiteX24" fmla="*/ 0 w 890588"/>
              <a:gd name="connsiteY24" fmla="*/ 581025 h 881062"/>
              <a:gd name="connsiteX25" fmla="*/ 35719 w 890588"/>
              <a:gd name="connsiteY25" fmla="*/ 473869 h 881062"/>
              <a:gd name="connsiteX26" fmla="*/ 97632 w 890588"/>
              <a:gd name="connsiteY26" fmla="*/ 400050 h 881062"/>
              <a:gd name="connsiteX27" fmla="*/ 76200 w 890588"/>
              <a:gd name="connsiteY27" fmla="*/ 373857 h 881062"/>
              <a:gd name="connsiteX28" fmla="*/ 50008 w 890588"/>
              <a:gd name="connsiteY28" fmla="*/ 342901 h 881062"/>
              <a:gd name="connsiteX29" fmla="*/ 14288 w 890588"/>
              <a:gd name="connsiteY29" fmla="*/ 264319 h 881062"/>
              <a:gd name="connsiteX30" fmla="*/ 178595 w 890588"/>
              <a:gd name="connsiteY30" fmla="*/ 138113 h 881062"/>
              <a:gd name="connsiteX31" fmla="*/ 335757 w 890588"/>
              <a:gd name="connsiteY31" fmla="*/ 54769 h 881062"/>
              <a:gd name="connsiteX32" fmla="*/ 559595 w 890588"/>
              <a:gd name="connsiteY32" fmla="*/ 7144 h 881062"/>
              <a:gd name="connsiteX33" fmla="*/ 731045 w 890588"/>
              <a:gd name="connsiteY33" fmla="*/ 0 h 881062"/>
              <a:gd name="connsiteX34" fmla="*/ 778670 w 890588"/>
              <a:gd name="connsiteY34" fmla="*/ 90488 h 881062"/>
              <a:gd name="connsiteX35" fmla="*/ 802482 w 890588"/>
              <a:gd name="connsiteY35" fmla="*/ 233363 h 881062"/>
              <a:gd name="connsiteX36" fmla="*/ 890588 w 890588"/>
              <a:gd name="connsiteY36" fmla="*/ 450057 h 88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0588" h="881062">
                <a:moveTo>
                  <a:pt x="890588" y="450057"/>
                </a:moveTo>
                <a:lnTo>
                  <a:pt x="766763" y="495300"/>
                </a:lnTo>
                <a:lnTo>
                  <a:pt x="723900" y="492919"/>
                </a:lnTo>
                <a:lnTo>
                  <a:pt x="695326" y="511969"/>
                </a:lnTo>
                <a:lnTo>
                  <a:pt x="685801" y="566738"/>
                </a:lnTo>
                <a:lnTo>
                  <a:pt x="642938" y="538163"/>
                </a:lnTo>
                <a:lnTo>
                  <a:pt x="604838" y="583407"/>
                </a:lnTo>
                <a:lnTo>
                  <a:pt x="592932" y="550069"/>
                </a:lnTo>
                <a:lnTo>
                  <a:pt x="531019" y="623889"/>
                </a:lnTo>
                <a:lnTo>
                  <a:pt x="495301" y="628651"/>
                </a:lnTo>
                <a:cubicBezTo>
                  <a:pt x="496095" y="652463"/>
                  <a:pt x="496888" y="676276"/>
                  <a:pt x="497682" y="700088"/>
                </a:cubicBezTo>
                <a:lnTo>
                  <a:pt x="402432" y="881062"/>
                </a:lnTo>
                <a:lnTo>
                  <a:pt x="352427" y="878682"/>
                </a:lnTo>
                <a:lnTo>
                  <a:pt x="314326" y="873919"/>
                </a:lnTo>
                <a:lnTo>
                  <a:pt x="276226" y="873919"/>
                </a:lnTo>
                <a:lnTo>
                  <a:pt x="250032" y="840582"/>
                </a:lnTo>
                <a:lnTo>
                  <a:pt x="240507" y="797719"/>
                </a:lnTo>
                <a:lnTo>
                  <a:pt x="197645" y="809626"/>
                </a:lnTo>
                <a:lnTo>
                  <a:pt x="164308" y="790576"/>
                </a:lnTo>
                <a:lnTo>
                  <a:pt x="176213" y="735807"/>
                </a:lnTo>
                <a:lnTo>
                  <a:pt x="133351" y="721519"/>
                </a:lnTo>
                <a:lnTo>
                  <a:pt x="121444" y="683419"/>
                </a:lnTo>
                <a:lnTo>
                  <a:pt x="88108" y="642938"/>
                </a:lnTo>
                <a:lnTo>
                  <a:pt x="45245" y="616744"/>
                </a:lnTo>
                <a:lnTo>
                  <a:pt x="0" y="581025"/>
                </a:lnTo>
                <a:lnTo>
                  <a:pt x="35719" y="473869"/>
                </a:lnTo>
                <a:lnTo>
                  <a:pt x="97632" y="400050"/>
                </a:lnTo>
                <a:lnTo>
                  <a:pt x="76200" y="373857"/>
                </a:lnTo>
                <a:lnTo>
                  <a:pt x="50008" y="342901"/>
                </a:lnTo>
                <a:lnTo>
                  <a:pt x="14288" y="264319"/>
                </a:lnTo>
                <a:lnTo>
                  <a:pt x="178595" y="138113"/>
                </a:lnTo>
                <a:lnTo>
                  <a:pt x="335757" y="54769"/>
                </a:lnTo>
                <a:lnTo>
                  <a:pt x="559595" y="7144"/>
                </a:lnTo>
                <a:lnTo>
                  <a:pt x="731045" y="0"/>
                </a:lnTo>
                <a:lnTo>
                  <a:pt x="778670" y="90488"/>
                </a:lnTo>
                <a:lnTo>
                  <a:pt x="802482" y="233363"/>
                </a:lnTo>
                <a:lnTo>
                  <a:pt x="890588" y="450057"/>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solidFill>
                <a:srgbClr val="FF0000"/>
              </a:solidFill>
            </a:endParaRPr>
          </a:p>
        </p:txBody>
      </p:sp>
      <p:sp>
        <p:nvSpPr>
          <p:cNvPr id="21" name="Freeform 20"/>
          <p:cNvSpPr/>
          <p:nvPr/>
        </p:nvSpPr>
        <p:spPr>
          <a:xfrm>
            <a:off x="5381626" y="1590674"/>
            <a:ext cx="1219200" cy="1621631"/>
          </a:xfrm>
          <a:custGeom>
            <a:avLst/>
            <a:gdLst>
              <a:gd name="connsiteX0" fmla="*/ 138113 w 1304925"/>
              <a:gd name="connsiteY0" fmla="*/ 476250 h 1685925"/>
              <a:gd name="connsiteX1" fmla="*/ 71438 w 1304925"/>
              <a:gd name="connsiteY1" fmla="*/ 595313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102394 w 1304925"/>
              <a:gd name="connsiteY7" fmla="*/ 1178718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71438 w 1238250"/>
              <a:gd name="connsiteY0" fmla="*/ 476250 h 1685925"/>
              <a:gd name="connsiteX1" fmla="*/ 83344 w 1238250"/>
              <a:gd name="connsiteY1" fmla="*/ 673894 h 1685925"/>
              <a:gd name="connsiteX2" fmla="*/ 85725 w 1238250"/>
              <a:gd name="connsiteY2" fmla="*/ 731044 h 1685925"/>
              <a:gd name="connsiteX3" fmla="*/ 116682 w 1238250"/>
              <a:gd name="connsiteY3" fmla="*/ 800100 h 1685925"/>
              <a:gd name="connsiteX4" fmla="*/ 116681 w 1238250"/>
              <a:gd name="connsiteY4" fmla="*/ 864394 h 1685925"/>
              <a:gd name="connsiteX5" fmla="*/ 100013 w 1238250"/>
              <a:gd name="connsiteY5" fmla="*/ 1026319 h 1685925"/>
              <a:gd name="connsiteX6" fmla="*/ 66675 w 1238250"/>
              <a:gd name="connsiteY6" fmla="*/ 1143001 h 1685925"/>
              <a:gd name="connsiteX7" fmla="*/ 35719 w 1238250"/>
              <a:gd name="connsiteY7" fmla="*/ 1178718 h 1685925"/>
              <a:gd name="connsiteX8" fmla="*/ 50006 w 1238250"/>
              <a:gd name="connsiteY8" fmla="*/ 1228726 h 1685925"/>
              <a:gd name="connsiteX9" fmla="*/ 0 w 1238250"/>
              <a:gd name="connsiteY9" fmla="*/ 1343025 h 1685925"/>
              <a:gd name="connsiteX10" fmla="*/ 52388 w 1238250"/>
              <a:gd name="connsiteY10" fmla="*/ 1404938 h 1685925"/>
              <a:gd name="connsiteX11" fmla="*/ 85725 w 1238250"/>
              <a:gd name="connsiteY11" fmla="*/ 1452563 h 1685925"/>
              <a:gd name="connsiteX12" fmla="*/ 104775 w 1238250"/>
              <a:gd name="connsiteY12" fmla="*/ 1485900 h 1685925"/>
              <a:gd name="connsiteX13" fmla="*/ 142875 w 1238250"/>
              <a:gd name="connsiteY13" fmla="*/ 1543050 h 1685925"/>
              <a:gd name="connsiteX14" fmla="*/ 180975 w 1238250"/>
              <a:gd name="connsiteY14" fmla="*/ 1585913 h 1685925"/>
              <a:gd name="connsiteX15" fmla="*/ 209550 w 1238250"/>
              <a:gd name="connsiteY15" fmla="*/ 1609725 h 1685925"/>
              <a:gd name="connsiteX16" fmla="*/ 247650 w 1238250"/>
              <a:gd name="connsiteY16" fmla="*/ 1628775 h 1685925"/>
              <a:gd name="connsiteX17" fmla="*/ 295275 w 1238250"/>
              <a:gd name="connsiteY17" fmla="*/ 1657350 h 1685925"/>
              <a:gd name="connsiteX18" fmla="*/ 414338 w 1238250"/>
              <a:gd name="connsiteY18" fmla="*/ 1685925 h 1685925"/>
              <a:gd name="connsiteX19" fmla="*/ 466725 w 1238250"/>
              <a:gd name="connsiteY19" fmla="*/ 1676400 h 1685925"/>
              <a:gd name="connsiteX20" fmla="*/ 519113 w 1238250"/>
              <a:gd name="connsiteY20" fmla="*/ 1643063 h 1685925"/>
              <a:gd name="connsiteX21" fmla="*/ 595313 w 1238250"/>
              <a:gd name="connsiteY21" fmla="*/ 1581150 h 1685925"/>
              <a:gd name="connsiteX22" fmla="*/ 852488 w 1238250"/>
              <a:gd name="connsiteY22" fmla="*/ 1252538 h 1685925"/>
              <a:gd name="connsiteX23" fmla="*/ 871538 w 1238250"/>
              <a:gd name="connsiteY23" fmla="*/ 1100138 h 1685925"/>
              <a:gd name="connsiteX24" fmla="*/ 1019175 w 1238250"/>
              <a:gd name="connsiteY24" fmla="*/ 1081088 h 1685925"/>
              <a:gd name="connsiteX25" fmla="*/ 1238250 w 1238250"/>
              <a:gd name="connsiteY25" fmla="*/ 1071563 h 1685925"/>
              <a:gd name="connsiteX26" fmla="*/ 1223963 w 1238250"/>
              <a:gd name="connsiteY26" fmla="*/ 900113 h 1685925"/>
              <a:gd name="connsiteX27" fmla="*/ 1185863 w 1238250"/>
              <a:gd name="connsiteY27" fmla="*/ 719138 h 1685925"/>
              <a:gd name="connsiteX28" fmla="*/ 1028700 w 1238250"/>
              <a:gd name="connsiteY28" fmla="*/ 647700 h 1685925"/>
              <a:gd name="connsiteX29" fmla="*/ 928688 w 1238250"/>
              <a:gd name="connsiteY29" fmla="*/ 481013 h 1685925"/>
              <a:gd name="connsiteX30" fmla="*/ 876300 w 1238250"/>
              <a:gd name="connsiteY30" fmla="*/ 319088 h 1685925"/>
              <a:gd name="connsiteX31" fmla="*/ 800100 w 1238250"/>
              <a:gd name="connsiteY31" fmla="*/ 133350 h 1685925"/>
              <a:gd name="connsiteX32" fmla="*/ 742950 w 1238250"/>
              <a:gd name="connsiteY32" fmla="*/ 0 h 1685925"/>
              <a:gd name="connsiteX33" fmla="*/ 461963 w 1238250"/>
              <a:gd name="connsiteY33" fmla="*/ 4763 h 1685925"/>
              <a:gd name="connsiteX34" fmla="*/ 290513 w 1238250"/>
              <a:gd name="connsiteY34" fmla="*/ 38100 h 1685925"/>
              <a:gd name="connsiteX35" fmla="*/ 138113 w 1238250"/>
              <a:gd name="connsiteY35" fmla="*/ 147638 h 1685925"/>
              <a:gd name="connsiteX36" fmla="*/ 19050 w 1238250"/>
              <a:gd name="connsiteY36" fmla="*/ 271463 h 1685925"/>
              <a:gd name="connsiteX37" fmla="*/ 71438 w 123825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33338 w 1219200"/>
              <a:gd name="connsiteY10" fmla="*/ 1404938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419100 w 1219200"/>
              <a:gd name="connsiteY17" fmla="*/ 1621631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76400"/>
              <a:gd name="connsiteX1" fmla="*/ 64294 w 1219200"/>
              <a:gd name="connsiteY1" fmla="*/ 673894 h 1676400"/>
              <a:gd name="connsiteX2" fmla="*/ 66675 w 1219200"/>
              <a:gd name="connsiteY2" fmla="*/ 731044 h 1676400"/>
              <a:gd name="connsiteX3" fmla="*/ 97632 w 1219200"/>
              <a:gd name="connsiteY3" fmla="*/ 800100 h 1676400"/>
              <a:gd name="connsiteX4" fmla="*/ 97631 w 1219200"/>
              <a:gd name="connsiteY4" fmla="*/ 864394 h 1676400"/>
              <a:gd name="connsiteX5" fmla="*/ 80963 w 1219200"/>
              <a:gd name="connsiteY5" fmla="*/ 1026319 h 1676400"/>
              <a:gd name="connsiteX6" fmla="*/ 47625 w 1219200"/>
              <a:gd name="connsiteY6" fmla="*/ 1143001 h 1676400"/>
              <a:gd name="connsiteX7" fmla="*/ 16669 w 1219200"/>
              <a:gd name="connsiteY7" fmla="*/ 1178718 h 1676400"/>
              <a:gd name="connsiteX8" fmla="*/ 30956 w 1219200"/>
              <a:gd name="connsiteY8" fmla="*/ 1228726 h 1676400"/>
              <a:gd name="connsiteX9" fmla="*/ 2382 w 1219200"/>
              <a:gd name="connsiteY9" fmla="*/ 1264444 h 1676400"/>
              <a:gd name="connsiteX10" fmla="*/ 73819 w 1219200"/>
              <a:gd name="connsiteY10" fmla="*/ 1333501 h 1676400"/>
              <a:gd name="connsiteX11" fmla="*/ 130969 w 1219200"/>
              <a:gd name="connsiteY11" fmla="*/ 1371600 h 1676400"/>
              <a:gd name="connsiteX12" fmla="*/ 173831 w 1219200"/>
              <a:gd name="connsiteY12" fmla="*/ 1452562 h 1676400"/>
              <a:gd name="connsiteX13" fmla="*/ 252412 w 1219200"/>
              <a:gd name="connsiteY13" fmla="*/ 1471612 h 1676400"/>
              <a:gd name="connsiteX14" fmla="*/ 276225 w 1219200"/>
              <a:gd name="connsiteY14" fmla="*/ 1540670 h 1676400"/>
              <a:gd name="connsiteX15" fmla="*/ 321468 w 1219200"/>
              <a:gd name="connsiteY15" fmla="*/ 1588294 h 1676400"/>
              <a:gd name="connsiteX16" fmla="*/ 366713 w 1219200"/>
              <a:gd name="connsiteY16" fmla="*/ 1612107 h 1676400"/>
              <a:gd name="connsiteX17" fmla="*/ 419100 w 1219200"/>
              <a:gd name="connsiteY17" fmla="*/ 1621631 h 1676400"/>
              <a:gd name="connsiteX18" fmla="*/ 473870 w 1219200"/>
              <a:gd name="connsiteY18" fmla="*/ 1585913 h 1676400"/>
              <a:gd name="connsiteX19" fmla="*/ 447675 w 1219200"/>
              <a:gd name="connsiteY19" fmla="*/ 1676400 h 1676400"/>
              <a:gd name="connsiteX20" fmla="*/ 500063 w 1219200"/>
              <a:gd name="connsiteY20" fmla="*/ 1643063 h 1676400"/>
              <a:gd name="connsiteX21" fmla="*/ 576263 w 1219200"/>
              <a:gd name="connsiteY21" fmla="*/ 1581150 h 1676400"/>
              <a:gd name="connsiteX22" fmla="*/ 833438 w 1219200"/>
              <a:gd name="connsiteY22" fmla="*/ 1252538 h 1676400"/>
              <a:gd name="connsiteX23" fmla="*/ 852488 w 1219200"/>
              <a:gd name="connsiteY23" fmla="*/ 1100138 h 1676400"/>
              <a:gd name="connsiteX24" fmla="*/ 1000125 w 1219200"/>
              <a:gd name="connsiteY24" fmla="*/ 1081088 h 1676400"/>
              <a:gd name="connsiteX25" fmla="*/ 1219200 w 1219200"/>
              <a:gd name="connsiteY25" fmla="*/ 1071563 h 1676400"/>
              <a:gd name="connsiteX26" fmla="*/ 1204913 w 1219200"/>
              <a:gd name="connsiteY26" fmla="*/ 900113 h 1676400"/>
              <a:gd name="connsiteX27" fmla="*/ 1166813 w 1219200"/>
              <a:gd name="connsiteY27" fmla="*/ 719138 h 1676400"/>
              <a:gd name="connsiteX28" fmla="*/ 1009650 w 1219200"/>
              <a:gd name="connsiteY28" fmla="*/ 647700 h 1676400"/>
              <a:gd name="connsiteX29" fmla="*/ 909638 w 1219200"/>
              <a:gd name="connsiteY29" fmla="*/ 481013 h 1676400"/>
              <a:gd name="connsiteX30" fmla="*/ 857250 w 1219200"/>
              <a:gd name="connsiteY30" fmla="*/ 319088 h 1676400"/>
              <a:gd name="connsiteX31" fmla="*/ 781050 w 1219200"/>
              <a:gd name="connsiteY31" fmla="*/ 133350 h 1676400"/>
              <a:gd name="connsiteX32" fmla="*/ 723900 w 1219200"/>
              <a:gd name="connsiteY32" fmla="*/ 0 h 1676400"/>
              <a:gd name="connsiteX33" fmla="*/ 442913 w 1219200"/>
              <a:gd name="connsiteY33" fmla="*/ 4763 h 1676400"/>
              <a:gd name="connsiteX34" fmla="*/ 271463 w 1219200"/>
              <a:gd name="connsiteY34" fmla="*/ 38100 h 1676400"/>
              <a:gd name="connsiteX35" fmla="*/ 119063 w 1219200"/>
              <a:gd name="connsiteY35" fmla="*/ 147638 h 1676400"/>
              <a:gd name="connsiteX36" fmla="*/ 0 w 1219200"/>
              <a:gd name="connsiteY36" fmla="*/ 271463 h 1676400"/>
              <a:gd name="connsiteX37" fmla="*/ 52388 w 1219200"/>
              <a:gd name="connsiteY37" fmla="*/ 476250 h 1676400"/>
              <a:gd name="connsiteX0" fmla="*/ 52388 w 1219200"/>
              <a:gd name="connsiteY0" fmla="*/ 476250 h 1643063"/>
              <a:gd name="connsiteX1" fmla="*/ 64294 w 1219200"/>
              <a:gd name="connsiteY1" fmla="*/ 673894 h 1643063"/>
              <a:gd name="connsiteX2" fmla="*/ 66675 w 1219200"/>
              <a:gd name="connsiteY2" fmla="*/ 731044 h 1643063"/>
              <a:gd name="connsiteX3" fmla="*/ 97632 w 1219200"/>
              <a:gd name="connsiteY3" fmla="*/ 800100 h 1643063"/>
              <a:gd name="connsiteX4" fmla="*/ 97631 w 1219200"/>
              <a:gd name="connsiteY4" fmla="*/ 864394 h 1643063"/>
              <a:gd name="connsiteX5" fmla="*/ 80963 w 1219200"/>
              <a:gd name="connsiteY5" fmla="*/ 1026319 h 1643063"/>
              <a:gd name="connsiteX6" fmla="*/ 47625 w 1219200"/>
              <a:gd name="connsiteY6" fmla="*/ 1143001 h 1643063"/>
              <a:gd name="connsiteX7" fmla="*/ 16669 w 1219200"/>
              <a:gd name="connsiteY7" fmla="*/ 1178718 h 1643063"/>
              <a:gd name="connsiteX8" fmla="*/ 30956 w 1219200"/>
              <a:gd name="connsiteY8" fmla="*/ 1228726 h 1643063"/>
              <a:gd name="connsiteX9" fmla="*/ 2382 w 1219200"/>
              <a:gd name="connsiteY9" fmla="*/ 1264444 h 1643063"/>
              <a:gd name="connsiteX10" fmla="*/ 73819 w 1219200"/>
              <a:gd name="connsiteY10" fmla="*/ 1333501 h 1643063"/>
              <a:gd name="connsiteX11" fmla="*/ 130969 w 1219200"/>
              <a:gd name="connsiteY11" fmla="*/ 1371600 h 1643063"/>
              <a:gd name="connsiteX12" fmla="*/ 173831 w 1219200"/>
              <a:gd name="connsiteY12" fmla="*/ 1452562 h 1643063"/>
              <a:gd name="connsiteX13" fmla="*/ 252412 w 1219200"/>
              <a:gd name="connsiteY13" fmla="*/ 1471612 h 1643063"/>
              <a:gd name="connsiteX14" fmla="*/ 276225 w 1219200"/>
              <a:gd name="connsiteY14" fmla="*/ 1540670 h 1643063"/>
              <a:gd name="connsiteX15" fmla="*/ 321468 w 1219200"/>
              <a:gd name="connsiteY15" fmla="*/ 1588294 h 1643063"/>
              <a:gd name="connsiteX16" fmla="*/ 366713 w 1219200"/>
              <a:gd name="connsiteY16" fmla="*/ 1612107 h 1643063"/>
              <a:gd name="connsiteX17" fmla="*/ 419100 w 1219200"/>
              <a:gd name="connsiteY17" fmla="*/ 1621631 h 1643063"/>
              <a:gd name="connsiteX18" fmla="*/ 473870 w 1219200"/>
              <a:gd name="connsiteY18" fmla="*/ 1585913 h 1643063"/>
              <a:gd name="connsiteX19" fmla="*/ 504825 w 1219200"/>
              <a:gd name="connsiteY19" fmla="*/ 1557337 h 1643063"/>
              <a:gd name="connsiteX20" fmla="*/ 500063 w 1219200"/>
              <a:gd name="connsiteY20" fmla="*/ 1643063 h 1643063"/>
              <a:gd name="connsiteX21" fmla="*/ 576263 w 1219200"/>
              <a:gd name="connsiteY21" fmla="*/ 1581150 h 1643063"/>
              <a:gd name="connsiteX22" fmla="*/ 833438 w 1219200"/>
              <a:gd name="connsiteY22" fmla="*/ 1252538 h 1643063"/>
              <a:gd name="connsiteX23" fmla="*/ 852488 w 1219200"/>
              <a:gd name="connsiteY23" fmla="*/ 1100138 h 1643063"/>
              <a:gd name="connsiteX24" fmla="*/ 1000125 w 1219200"/>
              <a:gd name="connsiteY24" fmla="*/ 1081088 h 1643063"/>
              <a:gd name="connsiteX25" fmla="*/ 1219200 w 1219200"/>
              <a:gd name="connsiteY25" fmla="*/ 1071563 h 1643063"/>
              <a:gd name="connsiteX26" fmla="*/ 1204913 w 1219200"/>
              <a:gd name="connsiteY26" fmla="*/ 900113 h 1643063"/>
              <a:gd name="connsiteX27" fmla="*/ 1166813 w 1219200"/>
              <a:gd name="connsiteY27" fmla="*/ 719138 h 1643063"/>
              <a:gd name="connsiteX28" fmla="*/ 1009650 w 1219200"/>
              <a:gd name="connsiteY28" fmla="*/ 647700 h 1643063"/>
              <a:gd name="connsiteX29" fmla="*/ 909638 w 1219200"/>
              <a:gd name="connsiteY29" fmla="*/ 481013 h 1643063"/>
              <a:gd name="connsiteX30" fmla="*/ 857250 w 1219200"/>
              <a:gd name="connsiteY30" fmla="*/ 319088 h 1643063"/>
              <a:gd name="connsiteX31" fmla="*/ 781050 w 1219200"/>
              <a:gd name="connsiteY31" fmla="*/ 133350 h 1643063"/>
              <a:gd name="connsiteX32" fmla="*/ 723900 w 1219200"/>
              <a:gd name="connsiteY32" fmla="*/ 0 h 1643063"/>
              <a:gd name="connsiteX33" fmla="*/ 442913 w 1219200"/>
              <a:gd name="connsiteY33" fmla="*/ 4763 h 1643063"/>
              <a:gd name="connsiteX34" fmla="*/ 271463 w 1219200"/>
              <a:gd name="connsiteY34" fmla="*/ 38100 h 1643063"/>
              <a:gd name="connsiteX35" fmla="*/ 119063 w 1219200"/>
              <a:gd name="connsiteY35" fmla="*/ 147638 h 1643063"/>
              <a:gd name="connsiteX36" fmla="*/ 0 w 1219200"/>
              <a:gd name="connsiteY36" fmla="*/ 271463 h 1643063"/>
              <a:gd name="connsiteX37" fmla="*/ 52388 w 1219200"/>
              <a:gd name="connsiteY37" fmla="*/ 476250 h 1643063"/>
              <a:gd name="connsiteX0" fmla="*/ 52388 w 1219200"/>
              <a:gd name="connsiteY0" fmla="*/ 476250 h 1621631"/>
              <a:gd name="connsiteX1" fmla="*/ 64294 w 1219200"/>
              <a:gd name="connsiteY1" fmla="*/ 673894 h 1621631"/>
              <a:gd name="connsiteX2" fmla="*/ 66675 w 1219200"/>
              <a:gd name="connsiteY2" fmla="*/ 731044 h 1621631"/>
              <a:gd name="connsiteX3" fmla="*/ 97632 w 1219200"/>
              <a:gd name="connsiteY3" fmla="*/ 800100 h 1621631"/>
              <a:gd name="connsiteX4" fmla="*/ 97631 w 1219200"/>
              <a:gd name="connsiteY4" fmla="*/ 864394 h 1621631"/>
              <a:gd name="connsiteX5" fmla="*/ 80963 w 1219200"/>
              <a:gd name="connsiteY5" fmla="*/ 1026319 h 1621631"/>
              <a:gd name="connsiteX6" fmla="*/ 47625 w 1219200"/>
              <a:gd name="connsiteY6" fmla="*/ 1143001 h 1621631"/>
              <a:gd name="connsiteX7" fmla="*/ 16669 w 1219200"/>
              <a:gd name="connsiteY7" fmla="*/ 1178718 h 1621631"/>
              <a:gd name="connsiteX8" fmla="*/ 30956 w 1219200"/>
              <a:gd name="connsiteY8" fmla="*/ 1228726 h 1621631"/>
              <a:gd name="connsiteX9" fmla="*/ 2382 w 1219200"/>
              <a:gd name="connsiteY9" fmla="*/ 1264444 h 1621631"/>
              <a:gd name="connsiteX10" fmla="*/ 73819 w 1219200"/>
              <a:gd name="connsiteY10" fmla="*/ 1333501 h 1621631"/>
              <a:gd name="connsiteX11" fmla="*/ 130969 w 1219200"/>
              <a:gd name="connsiteY11" fmla="*/ 1371600 h 1621631"/>
              <a:gd name="connsiteX12" fmla="*/ 173831 w 1219200"/>
              <a:gd name="connsiteY12" fmla="*/ 1452562 h 1621631"/>
              <a:gd name="connsiteX13" fmla="*/ 252412 w 1219200"/>
              <a:gd name="connsiteY13" fmla="*/ 1471612 h 1621631"/>
              <a:gd name="connsiteX14" fmla="*/ 276225 w 1219200"/>
              <a:gd name="connsiteY14" fmla="*/ 1540670 h 1621631"/>
              <a:gd name="connsiteX15" fmla="*/ 321468 w 1219200"/>
              <a:gd name="connsiteY15" fmla="*/ 1588294 h 1621631"/>
              <a:gd name="connsiteX16" fmla="*/ 366713 w 1219200"/>
              <a:gd name="connsiteY16" fmla="*/ 1612107 h 1621631"/>
              <a:gd name="connsiteX17" fmla="*/ 419100 w 1219200"/>
              <a:gd name="connsiteY17" fmla="*/ 1621631 h 1621631"/>
              <a:gd name="connsiteX18" fmla="*/ 473870 w 1219200"/>
              <a:gd name="connsiteY18" fmla="*/ 1585913 h 1621631"/>
              <a:gd name="connsiteX19" fmla="*/ 504825 w 1219200"/>
              <a:gd name="connsiteY19" fmla="*/ 1557337 h 1621631"/>
              <a:gd name="connsiteX20" fmla="*/ 531019 w 1219200"/>
              <a:gd name="connsiteY20" fmla="*/ 1533525 h 1621631"/>
              <a:gd name="connsiteX21" fmla="*/ 576263 w 1219200"/>
              <a:gd name="connsiteY21" fmla="*/ 1581150 h 1621631"/>
              <a:gd name="connsiteX22" fmla="*/ 833438 w 1219200"/>
              <a:gd name="connsiteY22" fmla="*/ 1252538 h 1621631"/>
              <a:gd name="connsiteX23" fmla="*/ 852488 w 1219200"/>
              <a:gd name="connsiteY23" fmla="*/ 1100138 h 1621631"/>
              <a:gd name="connsiteX24" fmla="*/ 1000125 w 1219200"/>
              <a:gd name="connsiteY24" fmla="*/ 1081088 h 1621631"/>
              <a:gd name="connsiteX25" fmla="*/ 1219200 w 1219200"/>
              <a:gd name="connsiteY25" fmla="*/ 1071563 h 1621631"/>
              <a:gd name="connsiteX26" fmla="*/ 1204913 w 1219200"/>
              <a:gd name="connsiteY26" fmla="*/ 900113 h 1621631"/>
              <a:gd name="connsiteX27" fmla="*/ 1166813 w 1219200"/>
              <a:gd name="connsiteY27" fmla="*/ 719138 h 1621631"/>
              <a:gd name="connsiteX28" fmla="*/ 1009650 w 1219200"/>
              <a:gd name="connsiteY28" fmla="*/ 647700 h 1621631"/>
              <a:gd name="connsiteX29" fmla="*/ 909638 w 1219200"/>
              <a:gd name="connsiteY29" fmla="*/ 481013 h 1621631"/>
              <a:gd name="connsiteX30" fmla="*/ 857250 w 1219200"/>
              <a:gd name="connsiteY30" fmla="*/ 319088 h 1621631"/>
              <a:gd name="connsiteX31" fmla="*/ 781050 w 1219200"/>
              <a:gd name="connsiteY31" fmla="*/ 133350 h 1621631"/>
              <a:gd name="connsiteX32" fmla="*/ 723900 w 1219200"/>
              <a:gd name="connsiteY32" fmla="*/ 0 h 1621631"/>
              <a:gd name="connsiteX33" fmla="*/ 442913 w 1219200"/>
              <a:gd name="connsiteY33" fmla="*/ 4763 h 1621631"/>
              <a:gd name="connsiteX34" fmla="*/ 271463 w 1219200"/>
              <a:gd name="connsiteY34" fmla="*/ 38100 h 1621631"/>
              <a:gd name="connsiteX35" fmla="*/ 119063 w 1219200"/>
              <a:gd name="connsiteY35" fmla="*/ 147638 h 1621631"/>
              <a:gd name="connsiteX36" fmla="*/ 0 w 1219200"/>
              <a:gd name="connsiteY36" fmla="*/ 271463 h 1621631"/>
              <a:gd name="connsiteX37" fmla="*/ 52388 w 1219200"/>
              <a:gd name="connsiteY37" fmla="*/ 476250 h 16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 h="1621631">
                <a:moveTo>
                  <a:pt x="52388" y="476250"/>
                </a:moveTo>
                <a:lnTo>
                  <a:pt x="64294" y="673894"/>
                </a:lnTo>
                <a:cubicBezTo>
                  <a:pt x="65088" y="692944"/>
                  <a:pt x="65881" y="711994"/>
                  <a:pt x="66675" y="731044"/>
                </a:cubicBezTo>
                <a:lnTo>
                  <a:pt x="97632" y="800100"/>
                </a:lnTo>
                <a:cubicBezTo>
                  <a:pt x="97632" y="821531"/>
                  <a:pt x="97631" y="842963"/>
                  <a:pt x="97631" y="864394"/>
                </a:cubicBezTo>
                <a:lnTo>
                  <a:pt x="80963" y="1026319"/>
                </a:lnTo>
                <a:lnTo>
                  <a:pt x="47625" y="1143001"/>
                </a:lnTo>
                <a:lnTo>
                  <a:pt x="16669" y="1178718"/>
                </a:lnTo>
                <a:lnTo>
                  <a:pt x="30956" y="1228726"/>
                </a:lnTo>
                <a:lnTo>
                  <a:pt x="2382" y="1264444"/>
                </a:lnTo>
                <a:lnTo>
                  <a:pt x="73819" y="1333501"/>
                </a:lnTo>
                <a:lnTo>
                  <a:pt x="130969" y="1371600"/>
                </a:lnTo>
                <a:lnTo>
                  <a:pt x="173831" y="1452562"/>
                </a:lnTo>
                <a:lnTo>
                  <a:pt x="252412" y="1471612"/>
                </a:lnTo>
                <a:lnTo>
                  <a:pt x="276225" y="1540670"/>
                </a:lnTo>
                <a:lnTo>
                  <a:pt x="321468" y="1588294"/>
                </a:lnTo>
                <a:lnTo>
                  <a:pt x="366713" y="1612107"/>
                </a:lnTo>
                <a:lnTo>
                  <a:pt x="419100" y="1621631"/>
                </a:lnTo>
                <a:lnTo>
                  <a:pt x="473870" y="1585913"/>
                </a:lnTo>
                <a:lnTo>
                  <a:pt x="504825" y="1557337"/>
                </a:lnTo>
                <a:lnTo>
                  <a:pt x="531019" y="1533525"/>
                </a:lnTo>
                <a:lnTo>
                  <a:pt x="576263" y="1581150"/>
                </a:lnTo>
                <a:lnTo>
                  <a:pt x="833438" y="1252538"/>
                </a:lnTo>
                <a:lnTo>
                  <a:pt x="852488" y="1100138"/>
                </a:lnTo>
                <a:lnTo>
                  <a:pt x="1000125" y="1081088"/>
                </a:lnTo>
                <a:lnTo>
                  <a:pt x="1219200" y="1071563"/>
                </a:lnTo>
                <a:lnTo>
                  <a:pt x="1204913" y="900113"/>
                </a:lnTo>
                <a:lnTo>
                  <a:pt x="1166813" y="719138"/>
                </a:lnTo>
                <a:lnTo>
                  <a:pt x="1009650" y="647700"/>
                </a:lnTo>
                <a:lnTo>
                  <a:pt x="909638" y="481013"/>
                </a:lnTo>
                <a:lnTo>
                  <a:pt x="857250" y="319088"/>
                </a:lnTo>
                <a:lnTo>
                  <a:pt x="781050" y="133350"/>
                </a:lnTo>
                <a:lnTo>
                  <a:pt x="723900" y="0"/>
                </a:lnTo>
                <a:lnTo>
                  <a:pt x="442913" y="4763"/>
                </a:lnTo>
                <a:lnTo>
                  <a:pt x="271463" y="38100"/>
                </a:lnTo>
                <a:lnTo>
                  <a:pt x="119063" y="147638"/>
                </a:lnTo>
                <a:lnTo>
                  <a:pt x="0" y="271463"/>
                </a:lnTo>
                <a:lnTo>
                  <a:pt x="52388" y="476250"/>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100" b="1" dirty="0" err="1" smtClean="0">
                <a:solidFill>
                  <a:schemeClr val="accent3">
                    <a:lumMod val="50000"/>
                  </a:schemeClr>
                </a:solidFill>
              </a:rPr>
              <a:t>Manyara</a:t>
            </a:r>
            <a:r>
              <a:rPr lang="en-MY" sz="1100" b="1" dirty="0" smtClean="0">
                <a:solidFill>
                  <a:schemeClr val="accent3">
                    <a:lumMod val="50000"/>
                  </a:schemeClr>
                </a:solidFill>
              </a:rPr>
              <a:t> 0.27</a:t>
            </a:r>
            <a:endParaRPr lang="en-MY" sz="1100" b="1" dirty="0">
              <a:solidFill>
                <a:schemeClr val="accent3">
                  <a:lumMod val="50000"/>
                </a:schemeClr>
              </a:solidFill>
            </a:endParaRPr>
          </a:p>
        </p:txBody>
      </p:sp>
      <p:sp>
        <p:nvSpPr>
          <p:cNvPr id="20" name="Freeform 19"/>
          <p:cNvSpPr/>
          <p:nvPr/>
        </p:nvSpPr>
        <p:spPr>
          <a:xfrm>
            <a:off x="7084218" y="3579019"/>
            <a:ext cx="333374" cy="359569"/>
          </a:xfrm>
          <a:custGeom>
            <a:avLst/>
            <a:gdLst>
              <a:gd name="connsiteX0" fmla="*/ 121444 w 381000"/>
              <a:gd name="connsiteY0" fmla="*/ 0 h 381000"/>
              <a:gd name="connsiteX1" fmla="*/ 42862 w 381000"/>
              <a:gd name="connsiteY1" fmla="*/ 40481 h 381000"/>
              <a:gd name="connsiteX2" fmla="*/ 0 w 381000"/>
              <a:gd name="connsiteY2" fmla="*/ 119062 h 381000"/>
              <a:gd name="connsiteX3" fmla="*/ 7144 w 381000"/>
              <a:gd name="connsiteY3" fmla="*/ 328612 h 381000"/>
              <a:gd name="connsiteX4" fmla="*/ 100012 w 381000"/>
              <a:gd name="connsiteY4" fmla="*/ 352425 h 381000"/>
              <a:gd name="connsiteX5" fmla="*/ 207169 w 381000"/>
              <a:gd name="connsiteY5" fmla="*/ 304800 h 381000"/>
              <a:gd name="connsiteX6" fmla="*/ 245269 w 381000"/>
              <a:gd name="connsiteY6" fmla="*/ 354806 h 381000"/>
              <a:gd name="connsiteX7" fmla="*/ 311944 w 381000"/>
              <a:gd name="connsiteY7" fmla="*/ 381000 h 381000"/>
              <a:gd name="connsiteX8" fmla="*/ 357187 w 381000"/>
              <a:gd name="connsiteY8" fmla="*/ 369093 h 381000"/>
              <a:gd name="connsiteX9" fmla="*/ 376237 w 381000"/>
              <a:gd name="connsiteY9" fmla="*/ 357187 h 381000"/>
              <a:gd name="connsiteX10" fmla="*/ 376237 w 381000"/>
              <a:gd name="connsiteY10" fmla="*/ 309562 h 381000"/>
              <a:gd name="connsiteX11" fmla="*/ 381000 w 381000"/>
              <a:gd name="connsiteY11" fmla="*/ 252412 h 381000"/>
              <a:gd name="connsiteX12" fmla="*/ 354806 w 381000"/>
              <a:gd name="connsiteY12" fmla="*/ 219075 h 381000"/>
              <a:gd name="connsiteX13" fmla="*/ 319087 w 381000"/>
              <a:gd name="connsiteY13" fmla="*/ 178593 h 381000"/>
              <a:gd name="connsiteX14" fmla="*/ 280987 w 381000"/>
              <a:gd name="connsiteY14" fmla="*/ 164306 h 381000"/>
              <a:gd name="connsiteX15" fmla="*/ 192881 w 381000"/>
              <a:gd name="connsiteY15" fmla="*/ 92868 h 381000"/>
              <a:gd name="connsiteX16" fmla="*/ 121444 w 381000"/>
              <a:gd name="connsiteY16" fmla="*/ 0 h 381000"/>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92881 w 381000"/>
              <a:gd name="connsiteY15" fmla="*/ 71437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6694 w 381000"/>
              <a:gd name="connsiteY13" fmla="*/ 152399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11932 w 381000"/>
              <a:gd name="connsiteY12" fmla="*/ 178594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64319 w 381000"/>
              <a:gd name="connsiteY12" fmla="*/ 161925 h 359569"/>
              <a:gd name="connsiteX13" fmla="*/ 211932 w 381000"/>
              <a:gd name="connsiteY13" fmla="*/ 178594 h 359569"/>
              <a:gd name="connsiteX14" fmla="*/ 214313 w 381000"/>
              <a:gd name="connsiteY14" fmla="*/ 130967 h 359569"/>
              <a:gd name="connsiteX15" fmla="*/ 171449 w 381000"/>
              <a:gd name="connsiteY15" fmla="*/ 109538 h 359569"/>
              <a:gd name="connsiteX16" fmla="*/ 152400 w 381000"/>
              <a:gd name="connsiteY16" fmla="*/ 61912 h 359569"/>
              <a:gd name="connsiteX17" fmla="*/ 111919 w 381000"/>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76237 w 376237"/>
              <a:gd name="connsiteY10" fmla="*/ 288131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11944 w 376237"/>
              <a:gd name="connsiteY11" fmla="*/ 211930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57187"/>
              <a:gd name="connsiteY0" fmla="*/ 0 h 359569"/>
              <a:gd name="connsiteX1" fmla="*/ 42862 w 357187"/>
              <a:gd name="connsiteY1" fmla="*/ 19050 h 359569"/>
              <a:gd name="connsiteX2" fmla="*/ 0 w 357187"/>
              <a:gd name="connsiteY2" fmla="*/ 97631 h 359569"/>
              <a:gd name="connsiteX3" fmla="*/ 7144 w 357187"/>
              <a:gd name="connsiteY3" fmla="*/ 307181 h 359569"/>
              <a:gd name="connsiteX4" fmla="*/ 100012 w 357187"/>
              <a:gd name="connsiteY4" fmla="*/ 330994 h 359569"/>
              <a:gd name="connsiteX5" fmla="*/ 207169 w 357187"/>
              <a:gd name="connsiteY5" fmla="*/ 283369 h 359569"/>
              <a:gd name="connsiteX6" fmla="*/ 245269 w 357187"/>
              <a:gd name="connsiteY6" fmla="*/ 333375 h 359569"/>
              <a:gd name="connsiteX7" fmla="*/ 311944 w 357187"/>
              <a:gd name="connsiteY7" fmla="*/ 359569 h 359569"/>
              <a:gd name="connsiteX8" fmla="*/ 357187 w 357187"/>
              <a:gd name="connsiteY8" fmla="*/ 347662 h 359569"/>
              <a:gd name="connsiteX9" fmla="*/ 333374 w 357187"/>
              <a:gd name="connsiteY9" fmla="*/ 316706 h 359569"/>
              <a:gd name="connsiteX10" fmla="*/ 323849 w 357187"/>
              <a:gd name="connsiteY10" fmla="*/ 264319 h 359569"/>
              <a:gd name="connsiteX11" fmla="*/ 311944 w 357187"/>
              <a:gd name="connsiteY11" fmla="*/ 211930 h 359569"/>
              <a:gd name="connsiteX12" fmla="*/ 264319 w 357187"/>
              <a:gd name="connsiteY12" fmla="*/ 161925 h 359569"/>
              <a:gd name="connsiteX13" fmla="*/ 211932 w 357187"/>
              <a:gd name="connsiteY13" fmla="*/ 178594 h 359569"/>
              <a:gd name="connsiteX14" fmla="*/ 214313 w 357187"/>
              <a:gd name="connsiteY14" fmla="*/ 130967 h 359569"/>
              <a:gd name="connsiteX15" fmla="*/ 171449 w 357187"/>
              <a:gd name="connsiteY15" fmla="*/ 109538 h 359569"/>
              <a:gd name="connsiteX16" fmla="*/ 152400 w 357187"/>
              <a:gd name="connsiteY16" fmla="*/ 61912 h 359569"/>
              <a:gd name="connsiteX17" fmla="*/ 111919 w 357187"/>
              <a:gd name="connsiteY17" fmla="*/ 0 h 359569"/>
              <a:gd name="connsiteX0" fmla="*/ 111919 w 333374"/>
              <a:gd name="connsiteY0" fmla="*/ 0 h 359569"/>
              <a:gd name="connsiteX1" fmla="*/ 42862 w 333374"/>
              <a:gd name="connsiteY1" fmla="*/ 19050 h 359569"/>
              <a:gd name="connsiteX2" fmla="*/ 0 w 333374"/>
              <a:gd name="connsiteY2" fmla="*/ 97631 h 359569"/>
              <a:gd name="connsiteX3" fmla="*/ 7144 w 333374"/>
              <a:gd name="connsiteY3" fmla="*/ 307181 h 359569"/>
              <a:gd name="connsiteX4" fmla="*/ 100012 w 333374"/>
              <a:gd name="connsiteY4" fmla="*/ 330994 h 359569"/>
              <a:gd name="connsiteX5" fmla="*/ 207169 w 333374"/>
              <a:gd name="connsiteY5" fmla="*/ 283369 h 359569"/>
              <a:gd name="connsiteX6" fmla="*/ 245269 w 333374"/>
              <a:gd name="connsiteY6" fmla="*/ 333375 h 359569"/>
              <a:gd name="connsiteX7" fmla="*/ 311944 w 333374"/>
              <a:gd name="connsiteY7" fmla="*/ 359569 h 359569"/>
              <a:gd name="connsiteX8" fmla="*/ 321468 w 333374"/>
              <a:gd name="connsiteY8" fmla="*/ 335756 h 359569"/>
              <a:gd name="connsiteX9" fmla="*/ 333374 w 333374"/>
              <a:gd name="connsiteY9" fmla="*/ 316706 h 359569"/>
              <a:gd name="connsiteX10" fmla="*/ 323849 w 333374"/>
              <a:gd name="connsiteY10" fmla="*/ 264319 h 359569"/>
              <a:gd name="connsiteX11" fmla="*/ 311944 w 333374"/>
              <a:gd name="connsiteY11" fmla="*/ 211930 h 359569"/>
              <a:gd name="connsiteX12" fmla="*/ 264319 w 333374"/>
              <a:gd name="connsiteY12" fmla="*/ 161925 h 359569"/>
              <a:gd name="connsiteX13" fmla="*/ 211932 w 333374"/>
              <a:gd name="connsiteY13" fmla="*/ 178594 h 359569"/>
              <a:gd name="connsiteX14" fmla="*/ 214313 w 333374"/>
              <a:gd name="connsiteY14" fmla="*/ 130967 h 359569"/>
              <a:gd name="connsiteX15" fmla="*/ 171449 w 333374"/>
              <a:gd name="connsiteY15" fmla="*/ 109538 h 359569"/>
              <a:gd name="connsiteX16" fmla="*/ 152400 w 333374"/>
              <a:gd name="connsiteY16" fmla="*/ 61912 h 359569"/>
              <a:gd name="connsiteX17" fmla="*/ 111919 w 333374"/>
              <a:gd name="connsiteY17" fmla="*/ 0 h 35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4" h="359569">
                <a:moveTo>
                  <a:pt x="111919" y="0"/>
                </a:moveTo>
                <a:lnTo>
                  <a:pt x="42862" y="19050"/>
                </a:lnTo>
                <a:lnTo>
                  <a:pt x="0" y="97631"/>
                </a:lnTo>
                <a:lnTo>
                  <a:pt x="7144" y="307181"/>
                </a:lnTo>
                <a:lnTo>
                  <a:pt x="100012" y="330994"/>
                </a:lnTo>
                <a:lnTo>
                  <a:pt x="207169" y="283369"/>
                </a:lnTo>
                <a:lnTo>
                  <a:pt x="245269" y="333375"/>
                </a:lnTo>
                <a:lnTo>
                  <a:pt x="311944" y="359569"/>
                </a:lnTo>
                <a:lnTo>
                  <a:pt x="321468" y="335756"/>
                </a:lnTo>
                <a:lnTo>
                  <a:pt x="333374" y="316706"/>
                </a:lnTo>
                <a:lnTo>
                  <a:pt x="323849" y="264319"/>
                </a:lnTo>
                <a:lnTo>
                  <a:pt x="311944" y="211930"/>
                </a:lnTo>
                <a:cubicBezTo>
                  <a:pt x="290513" y="203199"/>
                  <a:pt x="285750" y="170656"/>
                  <a:pt x="264319" y="161925"/>
                </a:cubicBezTo>
                <a:lnTo>
                  <a:pt x="211932" y="178594"/>
                </a:lnTo>
                <a:lnTo>
                  <a:pt x="214313" y="130967"/>
                </a:lnTo>
                <a:lnTo>
                  <a:pt x="171449" y="109538"/>
                </a:lnTo>
                <a:lnTo>
                  <a:pt x="152400" y="61912"/>
                </a:lnTo>
                <a:lnTo>
                  <a:pt x="111919"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dirty="0" smtClean="0"/>
              <a:t>DDSM 0.66</a:t>
            </a:r>
            <a:endParaRPr lang="en-MY" dirty="0"/>
          </a:p>
        </p:txBody>
      </p:sp>
      <p:sp>
        <p:nvSpPr>
          <p:cNvPr id="19" name="Freeform 18"/>
          <p:cNvSpPr/>
          <p:nvPr/>
        </p:nvSpPr>
        <p:spPr>
          <a:xfrm>
            <a:off x="6381750" y="3079750"/>
            <a:ext cx="1009650" cy="1758950"/>
          </a:xfrm>
          <a:custGeom>
            <a:avLst/>
            <a:gdLst>
              <a:gd name="connsiteX0" fmla="*/ 139700 w 1168400"/>
              <a:gd name="connsiteY0" fmla="*/ 0 h 1758950"/>
              <a:gd name="connsiteX1" fmla="*/ 88900 w 1168400"/>
              <a:gd name="connsiteY1" fmla="*/ 12700 h 1758950"/>
              <a:gd name="connsiteX2" fmla="*/ 50800 w 1168400"/>
              <a:gd name="connsiteY2" fmla="*/ 50800 h 1758950"/>
              <a:gd name="connsiteX3" fmla="*/ 25400 w 1168400"/>
              <a:gd name="connsiteY3" fmla="*/ 120650 h 1758950"/>
              <a:gd name="connsiteX4" fmla="*/ 44450 w 1168400"/>
              <a:gd name="connsiteY4" fmla="*/ 184150 h 1758950"/>
              <a:gd name="connsiteX5" fmla="*/ 114300 w 1168400"/>
              <a:gd name="connsiteY5" fmla="*/ 247650 h 1758950"/>
              <a:gd name="connsiteX6" fmla="*/ 152400 w 1168400"/>
              <a:gd name="connsiteY6" fmla="*/ 317500 h 1758950"/>
              <a:gd name="connsiteX7" fmla="*/ 165100 w 1168400"/>
              <a:gd name="connsiteY7" fmla="*/ 368300 h 1758950"/>
              <a:gd name="connsiteX8" fmla="*/ 165100 w 1168400"/>
              <a:gd name="connsiteY8" fmla="*/ 444500 h 1758950"/>
              <a:gd name="connsiteX9" fmla="*/ 158750 w 1168400"/>
              <a:gd name="connsiteY9" fmla="*/ 527050 h 1758950"/>
              <a:gd name="connsiteX10" fmla="*/ 190500 w 1168400"/>
              <a:gd name="connsiteY10" fmla="*/ 596900 h 1758950"/>
              <a:gd name="connsiteX11" fmla="*/ 209550 w 1168400"/>
              <a:gd name="connsiteY11" fmla="*/ 603250 h 1758950"/>
              <a:gd name="connsiteX12" fmla="*/ 247650 w 1168400"/>
              <a:gd name="connsiteY12" fmla="*/ 622300 h 1758950"/>
              <a:gd name="connsiteX13" fmla="*/ 311150 w 1168400"/>
              <a:gd name="connsiteY13" fmla="*/ 641350 h 1758950"/>
              <a:gd name="connsiteX14" fmla="*/ 355600 w 1168400"/>
              <a:gd name="connsiteY14" fmla="*/ 666750 h 1758950"/>
              <a:gd name="connsiteX15" fmla="*/ 355600 w 1168400"/>
              <a:gd name="connsiteY15" fmla="*/ 730250 h 1758950"/>
              <a:gd name="connsiteX16" fmla="*/ 400050 w 1168400"/>
              <a:gd name="connsiteY16" fmla="*/ 793750 h 1758950"/>
              <a:gd name="connsiteX17" fmla="*/ 387350 w 1168400"/>
              <a:gd name="connsiteY17" fmla="*/ 869950 h 1758950"/>
              <a:gd name="connsiteX18" fmla="*/ 387350 w 1168400"/>
              <a:gd name="connsiteY18" fmla="*/ 958850 h 1758950"/>
              <a:gd name="connsiteX19" fmla="*/ 342900 w 1168400"/>
              <a:gd name="connsiteY19" fmla="*/ 1009650 h 1758950"/>
              <a:gd name="connsiteX20" fmla="*/ 222250 w 1168400"/>
              <a:gd name="connsiteY20" fmla="*/ 1079500 h 1758950"/>
              <a:gd name="connsiteX21" fmla="*/ 165100 w 1168400"/>
              <a:gd name="connsiteY21" fmla="*/ 1085850 h 1758950"/>
              <a:gd name="connsiteX22" fmla="*/ 82550 w 1168400"/>
              <a:gd name="connsiteY22" fmla="*/ 1117600 h 1758950"/>
              <a:gd name="connsiteX23" fmla="*/ 38100 w 1168400"/>
              <a:gd name="connsiteY23" fmla="*/ 1193800 h 1758950"/>
              <a:gd name="connsiteX24" fmla="*/ 38100 w 1168400"/>
              <a:gd name="connsiteY24" fmla="*/ 1276350 h 1758950"/>
              <a:gd name="connsiteX25" fmla="*/ 31750 w 1168400"/>
              <a:gd name="connsiteY25" fmla="*/ 1327150 h 1758950"/>
              <a:gd name="connsiteX26" fmla="*/ 0 w 1168400"/>
              <a:gd name="connsiteY26" fmla="*/ 1371600 h 1758950"/>
              <a:gd name="connsiteX27" fmla="*/ 374650 w 1168400"/>
              <a:gd name="connsiteY27" fmla="*/ 1631950 h 1758950"/>
              <a:gd name="connsiteX28" fmla="*/ 577850 w 1168400"/>
              <a:gd name="connsiteY28" fmla="*/ 1758950 h 1758950"/>
              <a:gd name="connsiteX29" fmla="*/ 863600 w 1168400"/>
              <a:gd name="connsiteY29" fmla="*/ 1727200 h 1758950"/>
              <a:gd name="connsiteX30" fmla="*/ 1035050 w 1168400"/>
              <a:gd name="connsiteY30" fmla="*/ 1606550 h 1758950"/>
              <a:gd name="connsiteX31" fmla="*/ 1047750 w 1168400"/>
              <a:gd name="connsiteY31" fmla="*/ 1504950 h 1758950"/>
              <a:gd name="connsiteX32" fmla="*/ 1054100 w 1168400"/>
              <a:gd name="connsiteY32" fmla="*/ 1441450 h 1758950"/>
              <a:gd name="connsiteX33" fmla="*/ 1060450 w 1168400"/>
              <a:gd name="connsiteY33" fmla="*/ 1384300 h 1758950"/>
              <a:gd name="connsiteX34" fmla="*/ 1098550 w 1168400"/>
              <a:gd name="connsiteY34" fmla="*/ 1282700 h 1758950"/>
              <a:gd name="connsiteX35" fmla="*/ 1136650 w 1168400"/>
              <a:gd name="connsiteY35" fmla="*/ 1168400 h 1758950"/>
              <a:gd name="connsiteX36" fmla="*/ 1162050 w 1168400"/>
              <a:gd name="connsiteY36" fmla="*/ 1079500 h 1758950"/>
              <a:gd name="connsiteX37" fmla="*/ 1168400 w 1168400"/>
              <a:gd name="connsiteY37" fmla="*/ 965200 h 1758950"/>
              <a:gd name="connsiteX38" fmla="*/ 1155700 w 1168400"/>
              <a:gd name="connsiteY38" fmla="*/ 914400 h 1758950"/>
              <a:gd name="connsiteX39" fmla="*/ 1104900 w 1168400"/>
              <a:gd name="connsiteY39" fmla="*/ 857250 h 1758950"/>
              <a:gd name="connsiteX40" fmla="*/ 1079500 w 1168400"/>
              <a:gd name="connsiteY40" fmla="*/ 730250 h 1758950"/>
              <a:gd name="connsiteX41" fmla="*/ 1028700 w 1168400"/>
              <a:gd name="connsiteY41" fmla="*/ 723900 h 1758950"/>
              <a:gd name="connsiteX42" fmla="*/ 958850 w 1168400"/>
              <a:gd name="connsiteY42" fmla="*/ 730250 h 1758950"/>
              <a:gd name="connsiteX43" fmla="*/ 920750 w 1168400"/>
              <a:gd name="connsiteY43" fmla="*/ 698500 h 1758950"/>
              <a:gd name="connsiteX44" fmla="*/ 920750 w 1168400"/>
              <a:gd name="connsiteY44" fmla="*/ 527050 h 1758950"/>
              <a:gd name="connsiteX45" fmla="*/ 933450 w 1168400"/>
              <a:gd name="connsiteY45" fmla="*/ 476250 h 1758950"/>
              <a:gd name="connsiteX46" fmla="*/ 825500 w 1168400"/>
              <a:gd name="connsiteY46" fmla="*/ 374650 h 1758950"/>
              <a:gd name="connsiteX47" fmla="*/ 812800 w 1168400"/>
              <a:gd name="connsiteY47" fmla="*/ 355600 h 1758950"/>
              <a:gd name="connsiteX48" fmla="*/ 781050 w 1168400"/>
              <a:gd name="connsiteY48" fmla="*/ 260350 h 1758950"/>
              <a:gd name="connsiteX49" fmla="*/ 749300 w 1168400"/>
              <a:gd name="connsiteY49" fmla="*/ 171450 h 1758950"/>
              <a:gd name="connsiteX50" fmla="*/ 730250 w 1168400"/>
              <a:gd name="connsiteY50" fmla="*/ 76200 h 1758950"/>
              <a:gd name="connsiteX51" fmla="*/ 673100 w 1168400"/>
              <a:gd name="connsiteY51" fmla="*/ 6350 h 1758950"/>
              <a:gd name="connsiteX52" fmla="*/ 139700 w 11684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1009650 w 1143000"/>
              <a:gd name="connsiteY30" fmla="*/ 1606550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027907 w 1143000"/>
              <a:gd name="connsiteY38" fmla="*/ 964406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36650"/>
              <a:gd name="connsiteY0" fmla="*/ 0 h 1758950"/>
              <a:gd name="connsiteX1" fmla="*/ 63500 w 1136650"/>
              <a:gd name="connsiteY1" fmla="*/ 12700 h 1758950"/>
              <a:gd name="connsiteX2" fmla="*/ 25400 w 1136650"/>
              <a:gd name="connsiteY2" fmla="*/ 50800 h 1758950"/>
              <a:gd name="connsiteX3" fmla="*/ 0 w 1136650"/>
              <a:gd name="connsiteY3" fmla="*/ 120650 h 1758950"/>
              <a:gd name="connsiteX4" fmla="*/ 19050 w 1136650"/>
              <a:gd name="connsiteY4" fmla="*/ 184150 h 1758950"/>
              <a:gd name="connsiteX5" fmla="*/ 88900 w 1136650"/>
              <a:gd name="connsiteY5" fmla="*/ 247650 h 1758950"/>
              <a:gd name="connsiteX6" fmla="*/ 127000 w 1136650"/>
              <a:gd name="connsiteY6" fmla="*/ 317500 h 1758950"/>
              <a:gd name="connsiteX7" fmla="*/ 139700 w 1136650"/>
              <a:gd name="connsiteY7" fmla="*/ 368300 h 1758950"/>
              <a:gd name="connsiteX8" fmla="*/ 139700 w 1136650"/>
              <a:gd name="connsiteY8" fmla="*/ 444500 h 1758950"/>
              <a:gd name="connsiteX9" fmla="*/ 133350 w 1136650"/>
              <a:gd name="connsiteY9" fmla="*/ 527050 h 1758950"/>
              <a:gd name="connsiteX10" fmla="*/ 165100 w 1136650"/>
              <a:gd name="connsiteY10" fmla="*/ 596900 h 1758950"/>
              <a:gd name="connsiteX11" fmla="*/ 184150 w 1136650"/>
              <a:gd name="connsiteY11" fmla="*/ 603250 h 1758950"/>
              <a:gd name="connsiteX12" fmla="*/ 222250 w 1136650"/>
              <a:gd name="connsiteY12" fmla="*/ 622300 h 1758950"/>
              <a:gd name="connsiteX13" fmla="*/ 285750 w 1136650"/>
              <a:gd name="connsiteY13" fmla="*/ 641350 h 1758950"/>
              <a:gd name="connsiteX14" fmla="*/ 330200 w 1136650"/>
              <a:gd name="connsiteY14" fmla="*/ 666750 h 1758950"/>
              <a:gd name="connsiteX15" fmla="*/ 330200 w 1136650"/>
              <a:gd name="connsiteY15" fmla="*/ 730250 h 1758950"/>
              <a:gd name="connsiteX16" fmla="*/ 374650 w 1136650"/>
              <a:gd name="connsiteY16" fmla="*/ 793750 h 1758950"/>
              <a:gd name="connsiteX17" fmla="*/ 361950 w 1136650"/>
              <a:gd name="connsiteY17" fmla="*/ 869950 h 1758950"/>
              <a:gd name="connsiteX18" fmla="*/ 361950 w 1136650"/>
              <a:gd name="connsiteY18" fmla="*/ 958850 h 1758950"/>
              <a:gd name="connsiteX19" fmla="*/ 317500 w 1136650"/>
              <a:gd name="connsiteY19" fmla="*/ 1009650 h 1758950"/>
              <a:gd name="connsiteX20" fmla="*/ 196850 w 1136650"/>
              <a:gd name="connsiteY20" fmla="*/ 1079500 h 1758950"/>
              <a:gd name="connsiteX21" fmla="*/ 139700 w 1136650"/>
              <a:gd name="connsiteY21" fmla="*/ 1085850 h 1758950"/>
              <a:gd name="connsiteX22" fmla="*/ 57150 w 1136650"/>
              <a:gd name="connsiteY22" fmla="*/ 1117600 h 1758950"/>
              <a:gd name="connsiteX23" fmla="*/ 12700 w 1136650"/>
              <a:gd name="connsiteY23" fmla="*/ 1193800 h 1758950"/>
              <a:gd name="connsiteX24" fmla="*/ 12700 w 1136650"/>
              <a:gd name="connsiteY24" fmla="*/ 1276350 h 1758950"/>
              <a:gd name="connsiteX25" fmla="*/ 6350 w 1136650"/>
              <a:gd name="connsiteY25" fmla="*/ 1327150 h 1758950"/>
              <a:gd name="connsiteX26" fmla="*/ 69850 w 1136650"/>
              <a:gd name="connsiteY26" fmla="*/ 1347787 h 1758950"/>
              <a:gd name="connsiteX27" fmla="*/ 349250 w 1136650"/>
              <a:gd name="connsiteY27" fmla="*/ 1631950 h 1758950"/>
              <a:gd name="connsiteX28" fmla="*/ 552450 w 1136650"/>
              <a:gd name="connsiteY28" fmla="*/ 1758950 h 1758950"/>
              <a:gd name="connsiteX29" fmla="*/ 838200 w 1136650"/>
              <a:gd name="connsiteY29" fmla="*/ 1727200 h 1758950"/>
              <a:gd name="connsiteX30" fmla="*/ 945357 w 1136650"/>
              <a:gd name="connsiteY30" fmla="*/ 1558925 h 1758950"/>
              <a:gd name="connsiteX31" fmla="*/ 981869 w 1136650"/>
              <a:gd name="connsiteY31" fmla="*/ 1500188 h 1758950"/>
              <a:gd name="connsiteX32" fmla="*/ 1004887 w 1136650"/>
              <a:gd name="connsiteY32" fmla="*/ 1436687 h 1758950"/>
              <a:gd name="connsiteX33" fmla="*/ 958850 w 1136650"/>
              <a:gd name="connsiteY33" fmla="*/ 1386682 h 1758950"/>
              <a:gd name="connsiteX34" fmla="*/ 939800 w 1136650"/>
              <a:gd name="connsiteY34" fmla="*/ 1323182 h 1758950"/>
              <a:gd name="connsiteX35" fmla="*/ 970756 w 1136650"/>
              <a:gd name="connsiteY35" fmla="*/ 1249362 h 1758950"/>
              <a:gd name="connsiteX36" fmla="*/ 1136650 w 1136650"/>
              <a:gd name="connsiteY36" fmla="*/ 1079500 h 1758950"/>
              <a:gd name="connsiteX37" fmla="*/ 983456 w 1136650"/>
              <a:gd name="connsiteY37" fmla="*/ 1048544 h 1758950"/>
              <a:gd name="connsiteX38" fmla="*/ 1027907 w 1136650"/>
              <a:gd name="connsiteY38" fmla="*/ 964406 h 1758950"/>
              <a:gd name="connsiteX39" fmla="*/ 1079500 w 1136650"/>
              <a:gd name="connsiteY39" fmla="*/ 857250 h 1758950"/>
              <a:gd name="connsiteX40" fmla="*/ 1054100 w 1136650"/>
              <a:gd name="connsiteY40" fmla="*/ 730250 h 1758950"/>
              <a:gd name="connsiteX41" fmla="*/ 1003300 w 1136650"/>
              <a:gd name="connsiteY41" fmla="*/ 723900 h 1758950"/>
              <a:gd name="connsiteX42" fmla="*/ 933450 w 1136650"/>
              <a:gd name="connsiteY42" fmla="*/ 730250 h 1758950"/>
              <a:gd name="connsiteX43" fmla="*/ 895350 w 1136650"/>
              <a:gd name="connsiteY43" fmla="*/ 698500 h 1758950"/>
              <a:gd name="connsiteX44" fmla="*/ 895350 w 1136650"/>
              <a:gd name="connsiteY44" fmla="*/ 527050 h 1758950"/>
              <a:gd name="connsiteX45" fmla="*/ 908050 w 1136650"/>
              <a:gd name="connsiteY45" fmla="*/ 476250 h 1758950"/>
              <a:gd name="connsiteX46" fmla="*/ 800100 w 1136650"/>
              <a:gd name="connsiteY46" fmla="*/ 374650 h 1758950"/>
              <a:gd name="connsiteX47" fmla="*/ 787400 w 1136650"/>
              <a:gd name="connsiteY47" fmla="*/ 355600 h 1758950"/>
              <a:gd name="connsiteX48" fmla="*/ 755650 w 1136650"/>
              <a:gd name="connsiteY48" fmla="*/ 260350 h 1758950"/>
              <a:gd name="connsiteX49" fmla="*/ 723900 w 1136650"/>
              <a:gd name="connsiteY49" fmla="*/ 171450 h 1758950"/>
              <a:gd name="connsiteX50" fmla="*/ 704850 w 1136650"/>
              <a:gd name="connsiteY50" fmla="*/ 76200 h 1758950"/>
              <a:gd name="connsiteX51" fmla="*/ 647700 w 1136650"/>
              <a:gd name="connsiteY51" fmla="*/ 6350 h 1758950"/>
              <a:gd name="connsiteX52" fmla="*/ 114300 w 113665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704850 w 1079500"/>
              <a:gd name="connsiteY50" fmla="*/ 76200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52487 w 1079500"/>
              <a:gd name="connsiteY42" fmla="*/ 78740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35819 w 1079500"/>
              <a:gd name="connsiteY42" fmla="*/ 775494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91381 w 1079500"/>
              <a:gd name="connsiteY42" fmla="*/ 777875 h 1758950"/>
              <a:gd name="connsiteX43" fmla="*/ 835819 w 1079500"/>
              <a:gd name="connsiteY43" fmla="*/ 775494 h 1758950"/>
              <a:gd name="connsiteX44" fmla="*/ 873919 w 1079500"/>
              <a:gd name="connsiteY44" fmla="*/ 712787 h 1758950"/>
              <a:gd name="connsiteX45" fmla="*/ 828675 w 1079500"/>
              <a:gd name="connsiteY45" fmla="*/ 619919 h 1758950"/>
              <a:gd name="connsiteX46" fmla="*/ 872332 w 1079500"/>
              <a:gd name="connsiteY46" fmla="*/ 497681 h 1758950"/>
              <a:gd name="connsiteX47" fmla="*/ 792956 w 1079500"/>
              <a:gd name="connsiteY47" fmla="*/ 429419 h 1758950"/>
              <a:gd name="connsiteX48" fmla="*/ 720725 w 1079500"/>
              <a:gd name="connsiteY48" fmla="*/ 377031 h 1758950"/>
              <a:gd name="connsiteX49" fmla="*/ 717550 w 1079500"/>
              <a:gd name="connsiteY49" fmla="*/ 284162 h 1758950"/>
              <a:gd name="connsiteX50" fmla="*/ 695325 w 1079500"/>
              <a:gd name="connsiteY50" fmla="*/ 226219 h 1758950"/>
              <a:gd name="connsiteX51" fmla="*/ 671513 w 1079500"/>
              <a:gd name="connsiteY51" fmla="*/ 121444 h 1758950"/>
              <a:gd name="connsiteX52" fmla="*/ 647700 w 1079500"/>
              <a:gd name="connsiteY52" fmla="*/ 6350 h 1758950"/>
              <a:gd name="connsiteX53" fmla="*/ 114300 w 1079500"/>
              <a:gd name="connsiteY53"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113507 w 1079500"/>
              <a:gd name="connsiteY2" fmla="*/ 117475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12700 w 1073150"/>
              <a:gd name="connsiteY4" fmla="*/ 184150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264318 w 1073150"/>
              <a:gd name="connsiteY21" fmla="*/ 1112043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0 w 1066800"/>
              <a:gd name="connsiteY24" fmla="*/ 1276350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83344 w 1066800"/>
              <a:gd name="connsiteY24" fmla="*/ 1235869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57150 w 1022350"/>
              <a:gd name="connsiteY0" fmla="*/ 0 h 1758950"/>
              <a:gd name="connsiteX1" fmla="*/ 30163 w 1022350"/>
              <a:gd name="connsiteY1" fmla="*/ 74612 h 1758950"/>
              <a:gd name="connsiteX2" fmla="*/ 56357 w 1022350"/>
              <a:gd name="connsiteY2" fmla="*/ 117475 h 1758950"/>
              <a:gd name="connsiteX3" fmla="*/ 83344 w 1022350"/>
              <a:gd name="connsiteY3" fmla="*/ 201612 h 1758950"/>
              <a:gd name="connsiteX4" fmla="*/ 152400 w 1022350"/>
              <a:gd name="connsiteY4" fmla="*/ 265113 h 1758950"/>
              <a:gd name="connsiteX5" fmla="*/ 172244 w 1022350"/>
              <a:gd name="connsiteY5" fmla="*/ 326231 h 1758950"/>
              <a:gd name="connsiteX6" fmla="*/ 160338 w 1022350"/>
              <a:gd name="connsiteY6" fmla="*/ 407987 h 1758950"/>
              <a:gd name="connsiteX7" fmla="*/ 158750 w 1022350"/>
              <a:gd name="connsiteY7" fmla="*/ 473075 h 1758950"/>
              <a:gd name="connsiteX8" fmla="*/ 130175 w 1022350"/>
              <a:gd name="connsiteY8" fmla="*/ 515938 h 1758950"/>
              <a:gd name="connsiteX9" fmla="*/ 178594 w 1022350"/>
              <a:gd name="connsiteY9" fmla="*/ 550863 h 1758950"/>
              <a:gd name="connsiteX10" fmla="*/ 267494 w 1022350"/>
              <a:gd name="connsiteY10" fmla="*/ 575469 h 1758950"/>
              <a:gd name="connsiteX11" fmla="*/ 327025 w 1022350"/>
              <a:gd name="connsiteY11" fmla="*/ 567531 h 1758950"/>
              <a:gd name="connsiteX12" fmla="*/ 341313 w 1022350"/>
              <a:gd name="connsiteY12" fmla="*/ 634206 h 1758950"/>
              <a:gd name="connsiteX13" fmla="*/ 311944 w 1022350"/>
              <a:gd name="connsiteY13" fmla="*/ 648494 h 1758950"/>
              <a:gd name="connsiteX14" fmla="*/ 332581 w 1022350"/>
              <a:gd name="connsiteY14" fmla="*/ 728662 h 1758950"/>
              <a:gd name="connsiteX15" fmla="*/ 449263 w 1022350"/>
              <a:gd name="connsiteY15" fmla="*/ 737394 h 1758950"/>
              <a:gd name="connsiteX16" fmla="*/ 446087 w 1022350"/>
              <a:gd name="connsiteY16" fmla="*/ 793750 h 1758950"/>
              <a:gd name="connsiteX17" fmla="*/ 388144 w 1022350"/>
              <a:gd name="connsiteY17" fmla="*/ 874712 h 1758950"/>
              <a:gd name="connsiteX18" fmla="*/ 340519 w 1022350"/>
              <a:gd name="connsiteY18" fmla="*/ 880269 h 1758950"/>
              <a:gd name="connsiteX19" fmla="*/ 310356 w 1022350"/>
              <a:gd name="connsiteY19" fmla="*/ 947737 h 1758950"/>
              <a:gd name="connsiteX20" fmla="*/ 358775 w 1022350"/>
              <a:gd name="connsiteY20" fmla="*/ 1072357 h 1758950"/>
              <a:gd name="connsiteX21" fmla="*/ 213518 w 1022350"/>
              <a:gd name="connsiteY21" fmla="*/ 1112043 h 1758950"/>
              <a:gd name="connsiteX22" fmla="*/ 0 w 1022350"/>
              <a:gd name="connsiteY22" fmla="*/ 1117600 h 1758950"/>
              <a:gd name="connsiteX23" fmla="*/ 41275 w 1022350"/>
              <a:gd name="connsiteY23" fmla="*/ 1177132 h 1758950"/>
              <a:gd name="connsiteX24" fmla="*/ 38894 w 1022350"/>
              <a:gd name="connsiteY24" fmla="*/ 1235869 h 1758950"/>
              <a:gd name="connsiteX25" fmla="*/ 18257 w 1022350"/>
              <a:gd name="connsiteY25" fmla="*/ 1286669 h 1758950"/>
              <a:gd name="connsiteX26" fmla="*/ 12700 w 1022350"/>
              <a:gd name="connsiteY26" fmla="*/ 1347787 h 1758950"/>
              <a:gd name="connsiteX27" fmla="*/ 292100 w 1022350"/>
              <a:gd name="connsiteY27" fmla="*/ 1631950 h 1758950"/>
              <a:gd name="connsiteX28" fmla="*/ 495300 w 1022350"/>
              <a:gd name="connsiteY28" fmla="*/ 1758950 h 1758950"/>
              <a:gd name="connsiteX29" fmla="*/ 781050 w 1022350"/>
              <a:gd name="connsiteY29" fmla="*/ 1727200 h 1758950"/>
              <a:gd name="connsiteX30" fmla="*/ 888207 w 1022350"/>
              <a:gd name="connsiteY30" fmla="*/ 1558925 h 1758950"/>
              <a:gd name="connsiteX31" fmla="*/ 924719 w 1022350"/>
              <a:gd name="connsiteY31" fmla="*/ 1500188 h 1758950"/>
              <a:gd name="connsiteX32" fmla="*/ 947737 w 1022350"/>
              <a:gd name="connsiteY32" fmla="*/ 1436687 h 1758950"/>
              <a:gd name="connsiteX33" fmla="*/ 901700 w 1022350"/>
              <a:gd name="connsiteY33" fmla="*/ 1386682 h 1758950"/>
              <a:gd name="connsiteX34" fmla="*/ 882650 w 1022350"/>
              <a:gd name="connsiteY34" fmla="*/ 1323182 h 1758950"/>
              <a:gd name="connsiteX35" fmla="*/ 913606 w 1022350"/>
              <a:gd name="connsiteY35" fmla="*/ 1249362 h 1758950"/>
              <a:gd name="connsiteX36" fmla="*/ 929481 w 1022350"/>
              <a:gd name="connsiteY36" fmla="*/ 1136650 h 1758950"/>
              <a:gd name="connsiteX37" fmla="*/ 926306 w 1022350"/>
              <a:gd name="connsiteY37" fmla="*/ 1048544 h 1758950"/>
              <a:gd name="connsiteX38" fmla="*/ 970757 w 1022350"/>
              <a:gd name="connsiteY38" fmla="*/ 964406 h 1758950"/>
              <a:gd name="connsiteX39" fmla="*/ 1022350 w 1022350"/>
              <a:gd name="connsiteY39" fmla="*/ 857250 h 1758950"/>
              <a:gd name="connsiteX40" fmla="*/ 996950 w 1022350"/>
              <a:gd name="connsiteY40" fmla="*/ 730250 h 1758950"/>
              <a:gd name="connsiteX41" fmla="*/ 946150 w 1022350"/>
              <a:gd name="connsiteY41" fmla="*/ 723900 h 1758950"/>
              <a:gd name="connsiteX42" fmla="*/ 898525 w 1022350"/>
              <a:gd name="connsiteY42" fmla="*/ 732631 h 1758950"/>
              <a:gd name="connsiteX43" fmla="*/ 834231 w 1022350"/>
              <a:gd name="connsiteY43" fmla="*/ 777875 h 1758950"/>
              <a:gd name="connsiteX44" fmla="*/ 778669 w 1022350"/>
              <a:gd name="connsiteY44" fmla="*/ 775494 h 1758950"/>
              <a:gd name="connsiteX45" fmla="*/ 816769 w 1022350"/>
              <a:gd name="connsiteY45" fmla="*/ 712787 h 1758950"/>
              <a:gd name="connsiteX46" fmla="*/ 771525 w 1022350"/>
              <a:gd name="connsiteY46" fmla="*/ 619919 h 1758950"/>
              <a:gd name="connsiteX47" fmla="*/ 815182 w 1022350"/>
              <a:gd name="connsiteY47" fmla="*/ 497681 h 1758950"/>
              <a:gd name="connsiteX48" fmla="*/ 735806 w 1022350"/>
              <a:gd name="connsiteY48" fmla="*/ 429419 h 1758950"/>
              <a:gd name="connsiteX49" fmla="*/ 663575 w 1022350"/>
              <a:gd name="connsiteY49" fmla="*/ 377031 h 1758950"/>
              <a:gd name="connsiteX50" fmla="*/ 660400 w 1022350"/>
              <a:gd name="connsiteY50" fmla="*/ 284162 h 1758950"/>
              <a:gd name="connsiteX51" fmla="*/ 638175 w 1022350"/>
              <a:gd name="connsiteY51" fmla="*/ 226219 h 1758950"/>
              <a:gd name="connsiteX52" fmla="*/ 614363 w 1022350"/>
              <a:gd name="connsiteY52" fmla="*/ 121444 h 1758950"/>
              <a:gd name="connsiteX53" fmla="*/ 590550 w 1022350"/>
              <a:gd name="connsiteY53" fmla="*/ 6350 h 1758950"/>
              <a:gd name="connsiteX54" fmla="*/ 57150 w 1022350"/>
              <a:gd name="connsiteY54" fmla="*/ 0 h 1758950"/>
              <a:gd name="connsiteX0" fmla="*/ 44450 w 1009650"/>
              <a:gd name="connsiteY0" fmla="*/ 0 h 1758950"/>
              <a:gd name="connsiteX1" fmla="*/ 17463 w 1009650"/>
              <a:gd name="connsiteY1" fmla="*/ 74612 h 1758950"/>
              <a:gd name="connsiteX2" fmla="*/ 43657 w 1009650"/>
              <a:gd name="connsiteY2" fmla="*/ 117475 h 1758950"/>
              <a:gd name="connsiteX3" fmla="*/ 70644 w 1009650"/>
              <a:gd name="connsiteY3" fmla="*/ 201612 h 1758950"/>
              <a:gd name="connsiteX4" fmla="*/ 139700 w 1009650"/>
              <a:gd name="connsiteY4" fmla="*/ 265113 h 1758950"/>
              <a:gd name="connsiteX5" fmla="*/ 159544 w 1009650"/>
              <a:gd name="connsiteY5" fmla="*/ 326231 h 1758950"/>
              <a:gd name="connsiteX6" fmla="*/ 147638 w 1009650"/>
              <a:gd name="connsiteY6" fmla="*/ 407987 h 1758950"/>
              <a:gd name="connsiteX7" fmla="*/ 146050 w 1009650"/>
              <a:gd name="connsiteY7" fmla="*/ 473075 h 1758950"/>
              <a:gd name="connsiteX8" fmla="*/ 117475 w 1009650"/>
              <a:gd name="connsiteY8" fmla="*/ 515938 h 1758950"/>
              <a:gd name="connsiteX9" fmla="*/ 165894 w 1009650"/>
              <a:gd name="connsiteY9" fmla="*/ 550863 h 1758950"/>
              <a:gd name="connsiteX10" fmla="*/ 254794 w 1009650"/>
              <a:gd name="connsiteY10" fmla="*/ 575469 h 1758950"/>
              <a:gd name="connsiteX11" fmla="*/ 314325 w 1009650"/>
              <a:gd name="connsiteY11" fmla="*/ 567531 h 1758950"/>
              <a:gd name="connsiteX12" fmla="*/ 328613 w 1009650"/>
              <a:gd name="connsiteY12" fmla="*/ 634206 h 1758950"/>
              <a:gd name="connsiteX13" fmla="*/ 299244 w 1009650"/>
              <a:gd name="connsiteY13" fmla="*/ 648494 h 1758950"/>
              <a:gd name="connsiteX14" fmla="*/ 319881 w 1009650"/>
              <a:gd name="connsiteY14" fmla="*/ 728662 h 1758950"/>
              <a:gd name="connsiteX15" fmla="*/ 436563 w 1009650"/>
              <a:gd name="connsiteY15" fmla="*/ 737394 h 1758950"/>
              <a:gd name="connsiteX16" fmla="*/ 433387 w 1009650"/>
              <a:gd name="connsiteY16" fmla="*/ 793750 h 1758950"/>
              <a:gd name="connsiteX17" fmla="*/ 375444 w 1009650"/>
              <a:gd name="connsiteY17" fmla="*/ 874712 h 1758950"/>
              <a:gd name="connsiteX18" fmla="*/ 327819 w 1009650"/>
              <a:gd name="connsiteY18" fmla="*/ 880269 h 1758950"/>
              <a:gd name="connsiteX19" fmla="*/ 297656 w 1009650"/>
              <a:gd name="connsiteY19" fmla="*/ 947737 h 1758950"/>
              <a:gd name="connsiteX20" fmla="*/ 346075 w 1009650"/>
              <a:gd name="connsiteY20" fmla="*/ 1072357 h 1758950"/>
              <a:gd name="connsiteX21" fmla="*/ 200818 w 1009650"/>
              <a:gd name="connsiteY21" fmla="*/ 1112043 h 1758950"/>
              <a:gd name="connsiteX22" fmla="*/ 58737 w 1009650"/>
              <a:gd name="connsiteY22" fmla="*/ 1119982 h 1758950"/>
              <a:gd name="connsiteX23" fmla="*/ 28575 w 1009650"/>
              <a:gd name="connsiteY23" fmla="*/ 1177132 h 1758950"/>
              <a:gd name="connsiteX24" fmla="*/ 26194 w 1009650"/>
              <a:gd name="connsiteY24" fmla="*/ 1235869 h 1758950"/>
              <a:gd name="connsiteX25" fmla="*/ 5557 w 1009650"/>
              <a:gd name="connsiteY25" fmla="*/ 1286669 h 1758950"/>
              <a:gd name="connsiteX26" fmla="*/ 0 w 1009650"/>
              <a:gd name="connsiteY26" fmla="*/ 1347787 h 1758950"/>
              <a:gd name="connsiteX27" fmla="*/ 279400 w 1009650"/>
              <a:gd name="connsiteY27" fmla="*/ 1631950 h 1758950"/>
              <a:gd name="connsiteX28" fmla="*/ 482600 w 1009650"/>
              <a:gd name="connsiteY28" fmla="*/ 1758950 h 1758950"/>
              <a:gd name="connsiteX29" fmla="*/ 768350 w 1009650"/>
              <a:gd name="connsiteY29" fmla="*/ 1727200 h 1758950"/>
              <a:gd name="connsiteX30" fmla="*/ 875507 w 1009650"/>
              <a:gd name="connsiteY30" fmla="*/ 1558925 h 1758950"/>
              <a:gd name="connsiteX31" fmla="*/ 912019 w 1009650"/>
              <a:gd name="connsiteY31" fmla="*/ 1500188 h 1758950"/>
              <a:gd name="connsiteX32" fmla="*/ 935037 w 1009650"/>
              <a:gd name="connsiteY32" fmla="*/ 1436687 h 1758950"/>
              <a:gd name="connsiteX33" fmla="*/ 889000 w 1009650"/>
              <a:gd name="connsiteY33" fmla="*/ 1386682 h 1758950"/>
              <a:gd name="connsiteX34" fmla="*/ 869950 w 1009650"/>
              <a:gd name="connsiteY34" fmla="*/ 1323182 h 1758950"/>
              <a:gd name="connsiteX35" fmla="*/ 900906 w 1009650"/>
              <a:gd name="connsiteY35" fmla="*/ 1249362 h 1758950"/>
              <a:gd name="connsiteX36" fmla="*/ 916781 w 1009650"/>
              <a:gd name="connsiteY36" fmla="*/ 1136650 h 1758950"/>
              <a:gd name="connsiteX37" fmla="*/ 913606 w 1009650"/>
              <a:gd name="connsiteY37" fmla="*/ 1048544 h 1758950"/>
              <a:gd name="connsiteX38" fmla="*/ 958057 w 1009650"/>
              <a:gd name="connsiteY38" fmla="*/ 964406 h 1758950"/>
              <a:gd name="connsiteX39" fmla="*/ 1009650 w 1009650"/>
              <a:gd name="connsiteY39" fmla="*/ 857250 h 1758950"/>
              <a:gd name="connsiteX40" fmla="*/ 984250 w 1009650"/>
              <a:gd name="connsiteY40" fmla="*/ 730250 h 1758950"/>
              <a:gd name="connsiteX41" fmla="*/ 933450 w 1009650"/>
              <a:gd name="connsiteY41" fmla="*/ 723900 h 1758950"/>
              <a:gd name="connsiteX42" fmla="*/ 885825 w 1009650"/>
              <a:gd name="connsiteY42" fmla="*/ 732631 h 1758950"/>
              <a:gd name="connsiteX43" fmla="*/ 821531 w 1009650"/>
              <a:gd name="connsiteY43" fmla="*/ 777875 h 1758950"/>
              <a:gd name="connsiteX44" fmla="*/ 765969 w 1009650"/>
              <a:gd name="connsiteY44" fmla="*/ 775494 h 1758950"/>
              <a:gd name="connsiteX45" fmla="*/ 804069 w 1009650"/>
              <a:gd name="connsiteY45" fmla="*/ 712787 h 1758950"/>
              <a:gd name="connsiteX46" fmla="*/ 758825 w 1009650"/>
              <a:gd name="connsiteY46" fmla="*/ 619919 h 1758950"/>
              <a:gd name="connsiteX47" fmla="*/ 802482 w 1009650"/>
              <a:gd name="connsiteY47" fmla="*/ 497681 h 1758950"/>
              <a:gd name="connsiteX48" fmla="*/ 723106 w 1009650"/>
              <a:gd name="connsiteY48" fmla="*/ 429419 h 1758950"/>
              <a:gd name="connsiteX49" fmla="*/ 650875 w 1009650"/>
              <a:gd name="connsiteY49" fmla="*/ 377031 h 1758950"/>
              <a:gd name="connsiteX50" fmla="*/ 647700 w 1009650"/>
              <a:gd name="connsiteY50" fmla="*/ 284162 h 1758950"/>
              <a:gd name="connsiteX51" fmla="*/ 625475 w 1009650"/>
              <a:gd name="connsiteY51" fmla="*/ 226219 h 1758950"/>
              <a:gd name="connsiteX52" fmla="*/ 601663 w 1009650"/>
              <a:gd name="connsiteY52" fmla="*/ 121444 h 1758950"/>
              <a:gd name="connsiteX53" fmla="*/ 577850 w 1009650"/>
              <a:gd name="connsiteY53" fmla="*/ 6350 h 1758950"/>
              <a:gd name="connsiteX54" fmla="*/ 44450 w 1009650"/>
              <a:gd name="connsiteY54" fmla="*/ 0 h 17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09650" h="1758950">
                <a:moveTo>
                  <a:pt x="44450" y="0"/>
                </a:moveTo>
                <a:lnTo>
                  <a:pt x="17463" y="74612"/>
                </a:lnTo>
                <a:lnTo>
                  <a:pt x="43657" y="117475"/>
                </a:lnTo>
                <a:lnTo>
                  <a:pt x="70644" y="201612"/>
                </a:lnTo>
                <a:lnTo>
                  <a:pt x="139700" y="265113"/>
                </a:lnTo>
                <a:lnTo>
                  <a:pt x="159544" y="326231"/>
                </a:lnTo>
                <a:lnTo>
                  <a:pt x="147638" y="407987"/>
                </a:lnTo>
                <a:cubicBezTo>
                  <a:pt x="147109" y="429683"/>
                  <a:pt x="146579" y="451379"/>
                  <a:pt x="146050" y="473075"/>
                </a:cubicBezTo>
                <a:lnTo>
                  <a:pt x="117475" y="515938"/>
                </a:lnTo>
                <a:lnTo>
                  <a:pt x="165894" y="550863"/>
                </a:lnTo>
                <a:lnTo>
                  <a:pt x="254794" y="575469"/>
                </a:lnTo>
                <a:lnTo>
                  <a:pt x="314325" y="567531"/>
                </a:lnTo>
                <a:lnTo>
                  <a:pt x="328613" y="634206"/>
                </a:lnTo>
                <a:lnTo>
                  <a:pt x="299244" y="648494"/>
                </a:lnTo>
                <a:lnTo>
                  <a:pt x="319881" y="728662"/>
                </a:lnTo>
                <a:lnTo>
                  <a:pt x="436563" y="737394"/>
                </a:lnTo>
                <a:lnTo>
                  <a:pt x="433387" y="793750"/>
                </a:lnTo>
                <a:lnTo>
                  <a:pt x="375444" y="874712"/>
                </a:lnTo>
                <a:lnTo>
                  <a:pt x="327819" y="880269"/>
                </a:lnTo>
                <a:lnTo>
                  <a:pt x="297656" y="947737"/>
                </a:lnTo>
                <a:lnTo>
                  <a:pt x="346075" y="1072357"/>
                </a:lnTo>
                <a:lnTo>
                  <a:pt x="200818" y="1112043"/>
                </a:lnTo>
                <a:lnTo>
                  <a:pt x="58737" y="1119982"/>
                </a:lnTo>
                <a:lnTo>
                  <a:pt x="28575" y="1177132"/>
                </a:lnTo>
                <a:cubicBezTo>
                  <a:pt x="27781" y="1196711"/>
                  <a:pt x="26988" y="1216290"/>
                  <a:pt x="26194" y="1235869"/>
                </a:cubicBezTo>
                <a:lnTo>
                  <a:pt x="5557" y="1286669"/>
                </a:lnTo>
                <a:lnTo>
                  <a:pt x="0" y="1347787"/>
                </a:lnTo>
                <a:lnTo>
                  <a:pt x="279400" y="1631950"/>
                </a:lnTo>
                <a:lnTo>
                  <a:pt x="482600" y="1758950"/>
                </a:lnTo>
                <a:lnTo>
                  <a:pt x="768350" y="1727200"/>
                </a:lnTo>
                <a:lnTo>
                  <a:pt x="875507" y="1558925"/>
                </a:lnTo>
                <a:lnTo>
                  <a:pt x="912019" y="1500188"/>
                </a:lnTo>
                <a:lnTo>
                  <a:pt x="935037" y="1436687"/>
                </a:lnTo>
                <a:lnTo>
                  <a:pt x="889000" y="1386682"/>
                </a:lnTo>
                <a:lnTo>
                  <a:pt x="869950" y="1323182"/>
                </a:lnTo>
                <a:lnTo>
                  <a:pt x="900906" y="1249362"/>
                </a:lnTo>
                <a:lnTo>
                  <a:pt x="916781" y="1136650"/>
                </a:lnTo>
                <a:lnTo>
                  <a:pt x="913606" y="1048544"/>
                </a:lnTo>
                <a:lnTo>
                  <a:pt x="958057" y="964406"/>
                </a:lnTo>
                <a:lnTo>
                  <a:pt x="1009650" y="857250"/>
                </a:lnTo>
                <a:lnTo>
                  <a:pt x="984250" y="730250"/>
                </a:lnTo>
                <a:lnTo>
                  <a:pt x="933450" y="723900"/>
                </a:lnTo>
                <a:cubicBezTo>
                  <a:pt x="918633" y="725884"/>
                  <a:pt x="904478" y="723635"/>
                  <a:pt x="885825" y="732631"/>
                </a:cubicBezTo>
                <a:cubicBezTo>
                  <a:pt x="867172" y="741627"/>
                  <a:pt x="843094" y="772319"/>
                  <a:pt x="821531" y="777875"/>
                </a:cubicBezTo>
                <a:lnTo>
                  <a:pt x="765969" y="775494"/>
                </a:lnTo>
                <a:lnTo>
                  <a:pt x="804069" y="712787"/>
                </a:lnTo>
                <a:lnTo>
                  <a:pt x="758825" y="619919"/>
                </a:lnTo>
                <a:lnTo>
                  <a:pt x="802482" y="497681"/>
                </a:lnTo>
                <a:lnTo>
                  <a:pt x="723106" y="429419"/>
                </a:lnTo>
                <a:lnTo>
                  <a:pt x="650875" y="377031"/>
                </a:lnTo>
                <a:lnTo>
                  <a:pt x="647700" y="284162"/>
                </a:lnTo>
                <a:lnTo>
                  <a:pt x="625475" y="226219"/>
                </a:lnTo>
                <a:lnTo>
                  <a:pt x="601663" y="121444"/>
                </a:lnTo>
                <a:lnTo>
                  <a:pt x="577850" y="6350"/>
                </a:lnTo>
                <a:lnTo>
                  <a:pt x="44450" y="0"/>
                </a:lnTo>
                <a:close/>
              </a:path>
            </a:pathLst>
          </a:custGeom>
          <a:solidFill>
            <a:srgbClr val="00CC66"/>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err="1" smtClean="0">
                <a:solidFill>
                  <a:schemeClr val="tx1"/>
                </a:solidFill>
              </a:rPr>
              <a:t>Pwani</a:t>
            </a:r>
            <a:r>
              <a:rPr lang="en-MY" sz="1200" b="1" dirty="0" smtClean="0">
                <a:solidFill>
                  <a:schemeClr val="tx1"/>
                </a:solidFill>
              </a:rPr>
              <a:t> 0.86</a:t>
            </a:r>
            <a:endParaRPr lang="en-MY" sz="1200" b="1" dirty="0">
              <a:solidFill>
                <a:schemeClr val="tx1"/>
              </a:solidFill>
            </a:endParaRPr>
          </a:p>
        </p:txBody>
      </p:sp>
      <p:sp>
        <p:nvSpPr>
          <p:cNvPr id="18" name="Freeform 17"/>
          <p:cNvSpPr/>
          <p:nvPr/>
        </p:nvSpPr>
        <p:spPr>
          <a:xfrm>
            <a:off x="5762625" y="4431507"/>
            <a:ext cx="1966913" cy="1843086"/>
          </a:xfrm>
          <a:custGeom>
            <a:avLst/>
            <a:gdLst>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371475 w 2162175"/>
              <a:gd name="connsiteY7" fmla="*/ 38100 h 1943100"/>
              <a:gd name="connsiteX8" fmla="*/ 371475 w 2162175"/>
              <a:gd name="connsiteY8" fmla="*/ 152400 h 1943100"/>
              <a:gd name="connsiteX9" fmla="*/ 200025 w 2162175"/>
              <a:gd name="connsiteY9" fmla="*/ 295275 h 1943100"/>
              <a:gd name="connsiteX10" fmla="*/ 247650 w 2162175"/>
              <a:gd name="connsiteY10" fmla="*/ 428625 h 1943100"/>
              <a:gd name="connsiteX11" fmla="*/ 238125 w 2162175"/>
              <a:gd name="connsiteY11" fmla="*/ 638175 h 1943100"/>
              <a:gd name="connsiteX12" fmla="*/ 247650 w 2162175"/>
              <a:gd name="connsiteY12" fmla="*/ 809625 h 1943100"/>
              <a:gd name="connsiteX13" fmla="*/ 228600 w 2162175"/>
              <a:gd name="connsiteY13" fmla="*/ 914400 h 1943100"/>
              <a:gd name="connsiteX14" fmla="*/ 104775 w 2162175"/>
              <a:gd name="connsiteY14" fmla="*/ 990600 h 1943100"/>
              <a:gd name="connsiteX15" fmla="*/ 123825 w 2162175"/>
              <a:gd name="connsiteY15" fmla="*/ 1057275 h 1943100"/>
              <a:gd name="connsiteX16" fmla="*/ 19050 w 2162175"/>
              <a:gd name="connsiteY16" fmla="*/ 1314450 h 1943100"/>
              <a:gd name="connsiteX17" fmla="*/ 0 w 2162175"/>
              <a:gd name="connsiteY17" fmla="*/ 1628775 h 1943100"/>
              <a:gd name="connsiteX18" fmla="*/ 276225 w 2162175"/>
              <a:gd name="connsiteY18" fmla="*/ 1685925 h 1943100"/>
              <a:gd name="connsiteX19" fmla="*/ 619125 w 2162175"/>
              <a:gd name="connsiteY19" fmla="*/ 1847850 h 1943100"/>
              <a:gd name="connsiteX20" fmla="*/ 895350 w 2162175"/>
              <a:gd name="connsiteY20" fmla="*/ 1943100 h 1943100"/>
              <a:gd name="connsiteX21" fmla="*/ 1409700 w 2162175"/>
              <a:gd name="connsiteY21" fmla="*/ 1838325 h 1943100"/>
              <a:gd name="connsiteX22" fmla="*/ 2028825 w 2162175"/>
              <a:gd name="connsiteY22" fmla="*/ 1685925 h 1943100"/>
              <a:gd name="connsiteX23" fmla="*/ 2162175 w 2162175"/>
              <a:gd name="connsiteY23" fmla="*/ 1390650 h 1943100"/>
              <a:gd name="connsiteX24" fmla="*/ 2009775 w 2162175"/>
              <a:gd name="connsiteY24" fmla="*/ 1314450 h 1943100"/>
              <a:gd name="connsiteX25" fmla="*/ 1924050 w 2162175"/>
              <a:gd name="connsiteY25" fmla="*/ 1228725 h 1943100"/>
              <a:gd name="connsiteX26" fmla="*/ 1914525 w 2162175"/>
              <a:gd name="connsiteY26" fmla="*/ 1085850 h 1943100"/>
              <a:gd name="connsiteX27" fmla="*/ 1866900 w 2162175"/>
              <a:gd name="connsiteY27" fmla="*/ 962025 h 1943100"/>
              <a:gd name="connsiteX28" fmla="*/ 1819275 w 2162175"/>
              <a:gd name="connsiteY28" fmla="*/ 866775 h 1943100"/>
              <a:gd name="connsiteX29" fmla="*/ 1790700 w 2162175"/>
              <a:gd name="connsiteY29" fmla="*/ 790575 h 1943100"/>
              <a:gd name="connsiteX30" fmla="*/ 1743075 w 2162175"/>
              <a:gd name="connsiteY30" fmla="*/ 666750 h 1943100"/>
              <a:gd name="connsiteX31" fmla="*/ 1704975 w 2162175"/>
              <a:gd name="connsiteY31" fmla="*/ 590550 h 1943100"/>
              <a:gd name="connsiteX32" fmla="*/ 1619250 w 2162175"/>
              <a:gd name="connsiteY32" fmla="*/ 542925 h 1943100"/>
              <a:gd name="connsiteX33" fmla="*/ 1676400 w 2162175"/>
              <a:gd name="connsiteY33" fmla="*/ 400050 h 1943100"/>
              <a:gd name="connsiteX34" fmla="*/ 1657350 w 2162175"/>
              <a:gd name="connsiteY34" fmla="*/ 209550 h 1943100"/>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533400 w 2162175"/>
              <a:gd name="connsiteY7" fmla="*/ 11906 h 1943100"/>
              <a:gd name="connsiteX8" fmla="*/ 371475 w 2162175"/>
              <a:gd name="connsiteY8" fmla="*/ 38100 h 1943100"/>
              <a:gd name="connsiteX9" fmla="*/ 371475 w 2162175"/>
              <a:gd name="connsiteY9" fmla="*/ 152400 h 1943100"/>
              <a:gd name="connsiteX10" fmla="*/ 200025 w 2162175"/>
              <a:gd name="connsiteY10" fmla="*/ 295275 h 1943100"/>
              <a:gd name="connsiteX11" fmla="*/ 247650 w 2162175"/>
              <a:gd name="connsiteY11" fmla="*/ 428625 h 1943100"/>
              <a:gd name="connsiteX12" fmla="*/ 238125 w 2162175"/>
              <a:gd name="connsiteY12" fmla="*/ 638175 h 1943100"/>
              <a:gd name="connsiteX13" fmla="*/ 247650 w 2162175"/>
              <a:gd name="connsiteY13" fmla="*/ 809625 h 1943100"/>
              <a:gd name="connsiteX14" fmla="*/ 228600 w 2162175"/>
              <a:gd name="connsiteY14" fmla="*/ 914400 h 1943100"/>
              <a:gd name="connsiteX15" fmla="*/ 104775 w 2162175"/>
              <a:gd name="connsiteY15" fmla="*/ 990600 h 1943100"/>
              <a:gd name="connsiteX16" fmla="*/ 123825 w 2162175"/>
              <a:gd name="connsiteY16" fmla="*/ 1057275 h 1943100"/>
              <a:gd name="connsiteX17" fmla="*/ 19050 w 2162175"/>
              <a:gd name="connsiteY17" fmla="*/ 1314450 h 1943100"/>
              <a:gd name="connsiteX18" fmla="*/ 0 w 2162175"/>
              <a:gd name="connsiteY18" fmla="*/ 1628775 h 1943100"/>
              <a:gd name="connsiteX19" fmla="*/ 276225 w 2162175"/>
              <a:gd name="connsiteY19" fmla="*/ 1685925 h 1943100"/>
              <a:gd name="connsiteX20" fmla="*/ 619125 w 2162175"/>
              <a:gd name="connsiteY20" fmla="*/ 1847850 h 1943100"/>
              <a:gd name="connsiteX21" fmla="*/ 895350 w 2162175"/>
              <a:gd name="connsiteY21" fmla="*/ 1943100 h 1943100"/>
              <a:gd name="connsiteX22" fmla="*/ 1409700 w 2162175"/>
              <a:gd name="connsiteY22" fmla="*/ 1838325 h 1943100"/>
              <a:gd name="connsiteX23" fmla="*/ 2028825 w 2162175"/>
              <a:gd name="connsiteY23" fmla="*/ 1685925 h 1943100"/>
              <a:gd name="connsiteX24" fmla="*/ 2162175 w 2162175"/>
              <a:gd name="connsiteY24" fmla="*/ 1390650 h 1943100"/>
              <a:gd name="connsiteX25" fmla="*/ 2009775 w 2162175"/>
              <a:gd name="connsiteY25" fmla="*/ 1314450 h 1943100"/>
              <a:gd name="connsiteX26" fmla="*/ 1924050 w 2162175"/>
              <a:gd name="connsiteY26" fmla="*/ 1228725 h 1943100"/>
              <a:gd name="connsiteX27" fmla="*/ 1914525 w 2162175"/>
              <a:gd name="connsiteY27" fmla="*/ 1085850 h 1943100"/>
              <a:gd name="connsiteX28" fmla="*/ 1866900 w 2162175"/>
              <a:gd name="connsiteY28" fmla="*/ 962025 h 1943100"/>
              <a:gd name="connsiteX29" fmla="*/ 1819275 w 2162175"/>
              <a:gd name="connsiteY29" fmla="*/ 866775 h 1943100"/>
              <a:gd name="connsiteX30" fmla="*/ 1790700 w 2162175"/>
              <a:gd name="connsiteY30" fmla="*/ 790575 h 1943100"/>
              <a:gd name="connsiteX31" fmla="*/ 1743075 w 2162175"/>
              <a:gd name="connsiteY31" fmla="*/ 666750 h 1943100"/>
              <a:gd name="connsiteX32" fmla="*/ 1704975 w 2162175"/>
              <a:gd name="connsiteY32" fmla="*/ 590550 h 1943100"/>
              <a:gd name="connsiteX33" fmla="*/ 1619250 w 2162175"/>
              <a:gd name="connsiteY33" fmla="*/ 542925 h 1943100"/>
              <a:gd name="connsiteX34" fmla="*/ 1676400 w 2162175"/>
              <a:gd name="connsiteY34" fmla="*/ 400050 h 1943100"/>
              <a:gd name="connsiteX35" fmla="*/ 1657350 w 2162175"/>
              <a:gd name="connsiteY35" fmla="*/ 209550 h 1943100"/>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71525 w 2162175"/>
              <a:gd name="connsiteY5" fmla="*/ 45244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516856 w 2162175"/>
              <a:gd name="connsiteY0" fmla="*/ 240506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145381 w 2162175"/>
              <a:gd name="connsiteY2" fmla="*/ 300038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088231 w 2162175"/>
              <a:gd name="connsiteY2" fmla="*/ 361951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176338 w 2162175"/>
              <a:gd name="connsiteY2" fmla="*/ 333375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133476 w 2162175"/>
              <a:gd name="connsiteY2" fmla="*/ 381000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214438 w 2162175"/>
              <a:gd name="connsiteY2" fmla="*/ 330994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40506 h 1931194"/>
              <a:gd name="connsiteX1" fmla="*/ 1250157 w 2162175"/>
              <a:gd name="connsiteY1" fmla="*/ 304800 h 1931194"/>
              <a:gd name="connsiteX2" fmla="*/ 1181101 w 2162175"/>
              <a:gd name="connsiteY2" fmla="*/ 283369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14312 h 1905000"/>
              <a:gd name="connsiteX1" fmla="*/ 1250157 w 2162175"/>
              <a:gd name="connsiteY1" fmla="*/ 278606 h 1905000"/>
              <a:gd name="connsiteX2" fmla="*/ 1181101 w 2162175"/>
              <a:gd name="connsiteY2" fmla="*/ 257175 h 1905000"/>
              <a:gd name="connsiteX3" fmla="*/ 1133476 w 2162175"/>
              <a:gd name="connsiteY3" fmla="*/ 354806 h 1905000"/>
              <a:gd name="connsiteX4" fmla="*/ 1088231 w 2162175"/>
              <a:gd name="connsiteY4" fmla="*/ 335757 h 1905000"/>
              <a:gd name="connsiteX5" fmla="*/ 1083469 w 2162175"/>
              <a:gd name="connsiteY5" fmla="*/ 271462 h 1905000"/>
              <a:gd name="connsiteX6" fmla="*/ 1042988 w 2162175"/>
              <a:gd name="connsiteY6" fmla="*/ 228600 h 1905000"/>
              <a:gd name="connsiteX7" fmla="*/ 916781 w 2162175"/>
              <a:gd name="connsiteY7" fmla="*/ 140494 h 1905000"/>
              <a:gd name="connsiteX8" fmla="*/ 738188 w 2162175"/>
              <a:gd name="connsiteY8" fmla="*/ 92869 h 1905000"/>
              <a:gd name="connsiteX9" fmla="*/ 642937 w 2162175"/>
              <a:gd name="connsiteY9" fmla="*/ 11907 h 1905000"/>
              <a:gd name="connsiteX10" fmla="*/ 559594 w 2162175"/>
              <a:gd name="connsiteY10" fmla="*/ 73819 h 1905000"/>
              <a:gd name="connsiteX11" fmla="*/ 371475 w 2162175"/>
              <a:gd name="connsiteY11" fmla="*/ 0 h 1905000"/>
              <a:gd name="connsiteX12" fmla="*/ 371475 w 2162175"/>
              <a:gd name="connsiteY12" fmla="*/ 114300 h 1905000"/>
              <a:gd name="connsiteX13" fmla="*/ 200025 w 2162175"/>
              <a:gd name="connsiteY13" fmla="*/ 257175 h 1905000"/>
              <a:gd name="connsiteX14" fmla="*/ 247650 w 2162175"/>
              <a:gd name="connsiteY14" fmla="*/ 390525 h 1905000"/>
              <a:gd name="connsiteX15" fmla="*/ 238125 w 2162175"/>
              <a:gd name="connsiteY15" fmla="*/ 600075 h 1905000"/>
              <a:gd name="connsiteX16" fmla="*/ 247650 w 2162175"/>
              <a:gd name="connsiteY16" fmla="*/ 771525 h 1905000"/>
              <a:gd name="connsiteX17" fmla="*/ 228600 w 2162175"/>
              <a:gd name="connsiteY17" fmla="*/ 876300 h 1905000"/>
              <a:gd name="connsiteX18" fmla="*/ 104775 w 2162175"/>
              <a:gd name="connsiteY18" fmla="*/ 952500 h 1905000"/>
              <a:gd name="connsiteX19" fmla="*/ 123825 w 2162175"/>
              <a:gd name="connsiteY19" fmla="*/ 1019175 h 1905000"/>
              <a:gd name="connsiteX20" fmla="*/ 19050 w 2162175"/>
              <a:gd name="connsiteY20" fmla="*/ 1276350 h 1905000"/>
              <a:gd name="connsiteX21" fmla="*/ 0 w 2162175"/>
              <a:gd name="connsiteY21" fmla="*/ 1590675 h 1905000"/>
              <a:gd name="connsiteX22" fmla="*/ 276225 w 2162175"/>
              <a:gd name="connsiteY22" fmla="*/ 1647825 h 1905000"/>
              <a:gd name="connsiteX23" fmla="*/ 619125 w 2162175"/>
              <a:gd name="connsiteY23" fmla="*/ 1809750 h 1905000"/>
              <a:gd name="connsiteX24" fmla="*/ 895350 w 2162175"/>
              <a:gd name="connsiteY24" fmla="*/ 1905000 h 1905000"/>
              <a:gd name="connsiteX25" fmla="*/ 1409700 w 2162175"/>
              <a:gd name="connsiteY25" fmla="*/ 1800225 h 1905000"/>
              <a:gd name="connsiteX26" fmla="*/ 2028825 w 2162175"/>
              <a:gd name="connsiteY26" fmla="*/ 1647825 h 1905000"/>
              <a:gd name="connsiteX27" fmla="*/ 2162175 w 2162175"/>
              <a:gd name="connsiteY27" fmla="*/ 1352550 h 1905000"/>
              <a:gd name="connsiteX28" fmla="*/ 2009775 w 2162175"/>
              <a:gd name="connsiteY28" fmla="*/ 1276350 h 1905000"/>
              <a:gd name="connsiteX29" fmla="*/ 1924050 w 2162175"/>
              <a:gd name="connsiteY29" fmla="*/ 1190625 h 1905000"/>
              <a:gd name="connsiteX30" fmla="*/ 1914525 w 2162175"/>
              <a:gd name="connsiteY30" fmla="*/ 1047750 h 1905000"/>
              <a:gd name="connsiteX31" fmla="*/ 1866900 w 2162175"/>
              <a:gd name="connsiteY31" fmla="*/ 923925 h 1905000"/>
              <a:gd name="connsiteX32" fmla="*/ 1819275 w 2162175"/>
              <a:gd name="connsiteY32" fmla="*/ 828675 h 1905000"/>
              <a:gd name="connsiteX33" fmla="*/ 1790700 w 2162175"/>
              <a:gd name="connsiteY33" fmla="*/ 752475 h 1905000"/>
              <a:gd name="connsiteX34" fmla="*/ 1743075 w 2162175"/>
              <a:gd name="connsiteY34" fmla="*/ 628650 h 1905000"/>
              <a:gd name="connsiteX35" fmla="*/ 1704975 w 2162175"/>
              <a:gd name="connsiteY35" fmla="*/ 552450 h 1905000"/>
              <a:gd name="connsiteX36" fmla="*/ 1619250 w 2162175"/>
              <a:gd name="connsiteY36" fmla="*/ 504825 h 1905000"/>
              <a:gd name="connsiteX37" fmla="*/ 1676400 w 2162175"/>
              <a:gd name="connsiteY37" fmla="*/ 361950 h 1905000"/>
              <a:gd name="connsiteX38" fmla="*/ 1516856 w 2162175"/>
              <a:gd name="connsiteY38" fmla="*/ 214312 h 1905000"/>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71475 w 2162175"/>
              <a:gd name="connsiteY12" fmla="*/ 102393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80988 w 2162175"/>
              <a:gd name="connsiteY18" fmla="*/ 859631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76237 w 2162175"/>
              <a:gd name="connsiteY15" fmla="*/ 723899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76237 w 2162175"/>
              <a:gd name="connsiteY16" fmla="*/ 723899 h 1893093"/>
              <a:gd name="connsiteX17" fmla="*/ 319088 w 2162175"/>
              <a:gd name="connsiteY17" fmla="*/ 738187 h 1893093"/>
              <a:gd name="connsiteX18" fmla="*/ 314325 w 2162175"/>
              <a:gd name="connsiteY18" fmla="*/ 804862 h 1893093"/>
              <a:gd name="connsiteX19" fmla="*/ 264319 w 2162175"/>
              <a:gd name="connsiteY19" fmla="*/ 850106 h 1893093"/>
              <a:gd name="connsiteX20" fmla="*/ 257175 w 2162175"/>
              <a:gd name="connsiteY20" fmla="*/ 902493 h 1893093"/>
              <a:gd name="connsiteX21" fmla="*/ 216693 w 2162175"/>
              <a:gd name="connsiteY21" fmla="*/ 990599 h 1893093"/>
              <a:gd name="connsiteX22" fmla="*/ 19050 w 2162175"/>
              <a:gd name="connsiteY22" fmla="*/ 1264443 h 1893093"/>
              <a:gd name="connsiteX23" fmla="*/ 0 w 2162175"/>
              <a:gd name="connsiteY23" fmla="*/ 1578768 h 1893093"/>
              <a:gd name="connsiteX24" fmla="*/ 276225 w 2162175"/>
              <a:gd name="connsiteY24" fmla="*/ 1635918 h 1893093"/>
              <a:gd name="connsiteX25" fmla="*/ 619125 w 2162175"/>
              <a:gd name="connsiteY25" fmla="*/ 1797843 h 1893093"/>
              <a:gd name="connsiteX26" fmla="*/ 895350 w 2162175"/>
              <a:gd name="connsiteY26" fmla="*/ 1893093 h 1893093"/>
              <a:gd name="connsiteX27" fmla="*/ 1409700 w 2162175"/>
              <a:gd name="connsiteY27" fmla="*/ 1788318 h 1893093"/>
              <a:gd name="connsiteX28" fmla="*/ 2028825 w 2162175"/>
              <a:gd name="connsiteY28" fmla="*/ 1635918 h 1893093"/>
              <a:gd name="connsiteX29" fmla="*/ 2162175 w 2162175"/>
              <a:gd name="connsiteY29" fmla="*/ 1340643 h 1893093"/>
              <a:gd name="connsiteX30" fmla="*/ 2009775 w 2162175"/>
              <a:gd name="connsiteY30" fmla="*/ 1264443 h 1893093"/>
              <a:gd name="connsiteX31" fmla="*/ 1924050 w 2162175"/>
              <a:gd name="connsiteY31" fmla="*/ 1178718 h 1893093"/>
              <a:gd name="connsiteX32" fmla="*/ 1914525 w 2162175"/>
              <a:gd name="connsiteY32" fmla="*/ 1035843 h 1893093"/>
              <a:gd name="connsiteX33" fmla="*/ 1866900 w 2162175"/>
              <a:gd name="connsiteY33" fmla="*/ 912018 h 1893093"/>
              <a:gd name="connsiteX34" fmla="*/ 1819275 w 2162175"/>
              <a:gd name="connsiteY34" fmla="*/ 816768 h 1893093"/>
              <a:gd name="connsiteX35" fmla="*/ 1790700 w 2162175"/>
              <a:gd name="connsiteY35" fmla="*/ 740568 h 1893093"/>
              <a:gd name="connsiteX36" fmla="*/ 1743075 w 2162175"/>
              <a:gd name="connsiteY36" fmla="*/ 616743 h 1893093"/>
              <a:gd name="connsiteX37" fmla="*/ 1704975 w 2162175"/>
              <a:gd name="connsiteY37" fmla="*/ 540543 h 1893093"/>
              <a:gd name="connsiteX38" fmla="*/ 1619250 w 2162175"/>
              <a:gd name="connsiteY38" fmla="*/ 492918 h 1893093"/>
              <a:gd name="connsiteX39" fmla="*/ 1676400 w 2162175"/>
              <a:gd name="connsiteY39" fmla="*/ 350043 h 1893093"/>
              <a:gd name="connsiteX40" fmla="*/ 1516856 w 2162175"/>
              <a:gd name="connsiteY40"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0044 w 2162175"/>
              <a:gd name="connsiteY16" fmla="*/ 700087 h 1893093"/>
              <a:gd name="connsiteX17" fmla="*/ 376237 w 2162175"/>
              <a:gd name="connsiteY17" fmla="*/ 723899 h 1893093"/>
              <a:gd name="connsiteX18" fmla="*/ 319088 w 2162175"/>
              <a:gd name="connsiteY18" fmla="*/ 738187 h 1893093"/>
              <a:gd name="connsiteX19" fmla="*/ 314325 w 2162175"/>
              <a:gd name="connsiteY19" fmla="*/ 804862 h 1893093"/>
              <a:gd name="connsiteX20" fmla="*/ 264319 w 2162175"/>
              <a:gd name="connsiteY20" fmla="*/ 850106 h 1893093"/>
              <a:gd name="connsiteX21" fmla="*/ 257175 w 2162175"/>
              <a:gd name="connsiteY21" fmla="*/ 902493 h 1893093"/>
              <a:gd name="connsiteX22" fmla="*/ 216693 w 2162175"/>
              <a:gd name="connsiteY22" fmla="*/ 990599 h 1893093"/>
              <a:gd name="connsiteX23" fmla="*/ 19050 w 2162175"/>
              <a:gd name="connsiteY23" fmla="*/ 1264443 h 1893093"/>
              <a:gd name="connsiteX24" fmla="*/ 0 w 2162175"/>
              <a:gd name="connsiteY24" fmla="*/ 1578768 h 1893093"/>
              <a:gd name="connsiteX25" fmla="*/ 276225 w 2162175"/>
              <a:gd name="connsiteY25" fmla="*/ 1635918 h 1893093"/>
              <a:gd name="connsiteX26" fmla="*/ 619125 w 2162175"/>
              <a:gd name="connsiteY26" fmla="*/ 1797843 h 1893093"/>
              <a:gd name="connsiteX27" fmla="*/ 895350 w 2162175"/>
              <a:gd name="connsiteY27" fmla="*/ 1893093 h 1893093"/>
              <a:gd name="connsiteX28" fmla="*/ 1409700 w 2162175"/>
              <a:gd name="connsiteY28" fmla="*/ 1788318 h 1893093"/>
              <a:gd name="connsiteX29" fmla="*/ 2028825 w 2162175"/>
              <a:gd name="connsiteY29" fmla="*/ 1635918 h 1893093"/>
              <a:gd name="connsiteX30" fmla="*/ 2162175 w 2162175"/>
              <a:gd name="connsiteY30" fmla="*/ 1340643 h 1893093"/>
              <a:gd name="connsiteX31" fmla="*/ 2009775 w 2162175"/>
              <a:gd name="connsiteY31" fmla="*/ 1264443 h 1893093"/>
              <a:gd name="connsiteX32" fmla="*/ 1924050 w 2162175"/>
              <a:gd name="connsiteY32" fmla="*/ 1178718 h 1893093"/>
              <a:gd name="connsiteX33" fmla="*/ 1914525 w 2162175"/>
              <a:gd name="connsiteY33" fmla="*/ 1035843 h 1893093"/>
              <a:gd name="connsiteX34" fmla="*/ 1866900 w 2162175"/>
              <a:gd name="connsiteY34" fmla="*/ 912018 h 1893093"/>
              <a:gd name="connsiteX35" fmla="*/ 1819275 w 2162175"/>
              <a:gd name="connsiteY35" fmla="*/ 816768 h 1893093"/>
              <a:gd name="connsiteX36" fmla="*/ 1790700 w 2162175"/>
              <a:gd name="connsiteY36" fmla="*/ 740568 h 1893093"/>
              <a:gd name="connsiteX37" fmla="*/ 1743075 w 2162175"/>
              <a:gd name="connsiteY37" fmla="*/ 616743 h 1893093"/>
              <a:gd name="connsiteX38" fmla="*/ 1704975 w 2162175"/>
              <a:gd name="connsiteY38" fmla="*/ 540543 h 1893093"/>
              <a:gd name="connsiteX39" fmla="*/ 1619250 w 2162175"/>
              <a:gd name="connsiteY39" fmla="*/ 492918 h 1893093"/>
              <a:gd name="connsiteX40" fmla="*/ 1676400 w 2162175"/>
              <a:gd name="connsiteY40" fmla="*/ 350043 h 1893093"/>
              <a:gd name="connsiteX41" fmla="*/ 1516856 w 2162175"/>
              <a:gd name="connsiteY41"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2425 w 2162175"/>
              <a:gd name="connsiteY16" fmla="*/ 640556 h 1893093"/>
              <a:gd name="connsiteX17" fmla="*/ 350044 w 2162175"/>
              <a:gd name="connsiteY17" fmla="*/ 700087 h 1893093"/>
              <a:gd name="connsiteX18" fmla="*/ 376237 w 2162175"/>
              <a:gd name="connsiteY18" fmla="*/ 723899 h 1893093"/>
              <a:gd name="connsiteX19" fmla="*/ 319088 w 2162175"/>
              <a:gd name="connsiteY19" fmla="*/ 738187 h 1893093"/>
              <a:gd name="connsiteX20" fmla="*/ 314325 w 2162175"/>
              <a:gd name="connsiteY20" fmla="*/ 804862 h 1893093"/>
              <a:gd name="connsiteX21" fmla="*/ 264319 w 2162175"/>
              <a:gd name="connsiteY21" fmla="*/ 850106 h 1893093"/>
              <a:gd name="connsiteX22" fmla="*/ 257175 w 2162175"/>
              <a:gd name="connsiteY22" fmla="*/ 902493 h 1893093"/>
              <a:gd name="connsiteX23" fmla="*/ 216693 w 2162175"/>
              <a:gd name="connsiteY23" fmla="*/ 990599 h 1893093"/>
              <a:gd name="connsiteX24" fmla="*/ 19050 w 2162175"/>
              <a:gd name="connsiteY24" fmla="*/ 1264443 h 1893093"/>
              <a:gd name="connsiteX25" fmla="*/ 0 w 2162175"/>
              <a:gd name="connsiteY25" fmla="*/ 1578768 h 1893093"/>
              <a:gd name="connsiteX26" fmla="*/ 276225 w 2162175"/>
              <a:gd name="connsiteY26" fmla="*/ 1635918 h 1893093"/>
              <a:gd name="connsiteX27" fmla="*/ 619125 w 2162175"/>
              <a:gd name="connsiteY27" fmla="*/ 1797843 h 1893093"/>
              <a:gd name="connsiteX28" fmla="*/ 895350 w 2162175"/>
              <a:gd name="connsiteY28" fmla="*/ 1893093 h 1893093"/>
              <a:gd name="connsiteX29" fmla="*/ 1409700 w 2162175"/>
              <a:gd name="connsiteY29" fmla="*/ 1788318 h 1893093"/>
              <a:gd name="connsiteX30" fmla="*/ 2028825 w 2162175"/>
              <a:gd name="connsiteY30" fmla="*/ 1635918 h 1893093"/>
              <a:gd name="connsiteX31" fmla="*/ 2162175 w 2162175"/>
              <a:gd name="connsiteY31" fmla="*/ 1340643 h 1893093"/>
              <a:gd name="connsiteX32" fmla="*/ 2009775 w 2162175"/>
              <a:gd name="connsiteY32" fmla="*/ 1264443 h 1893093"/>
              <a:gd name="connsiteX33" fmla="*/ 1924050 w 2162175"/>
              <a:gd name="connsiteY33" fmla="*/ 1178718 h 1893093"/>
              <a:gd name="connsiteX34" fmla="*/ 1914525 w 2162175"/>
              <a:gd name="connsiteY34" fmla="*/ 1035843 h 1893093"/>
              <a:gd name="connsiteX35" fmla="*/ 1866900 w 2162175"/>
              <a:gd name="connsiteY35" fmla="*/ 912018 h 1893093"/>
              <a:gd name="connsiteX36" fmla="*/ 1819275 w 2162175"/>
              <a:gd name="connsiteY36" fmla="*/ 816768 h 1893093"/>
              <a:gd name="connsiteX37" fmla="*/ 1790700 w 2162175"/>
              <a:gd name="connsiteY37" fmla="*/ 740568 h 1893093"/>
              <a:gd name="connsiteX38" fmla="*/ 1743075 w 2162175"/>
              <a:gd name="connsiteY38" fmla="*/ 616743 h 1893093"/>
              <a:gd name="connsiteX39" fmla="*/ 1704975 w 2162175"/>
              <a:gd name="connsiteY39" fmla="*/ 540543 h 1893093"/>
              <a:gd name="connsiteX40" fmla="*/ 1619250 w 2162175"/>
              <a:gd name="connsiteY40" fmla="*/ 492918 h 1893093"/>
              <a:gd name="connsiteX41" fmla="*/ 1676400 w 2162175"/>
              <a:gd name="connsiteY41" fmla="*/ 350043 h 1893093"/>
              <a:gd name="connsiteX42" fmla="*/ 1516856 w 2162175"/>
              <a:gd name="connsiteY42"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26244 w 2162175"/>
              <a:gd name="connsiteY12" fmla="*/ 252412 h 1893093"/>
              <a:gd name="connsiteX13" fmla="*/ 354806 w 2162175"/>
              <a:gd name="connsiteY13" fmla="*/ 345280 h 1893093"/>
              <a:gd name="connsiteX14" fmla="*/ 373856 w 2162175"/>
              <a:gd name="connsiteY14" fmla="*/ 419099 h 1893093"/>
              <a:gd name="connsiteX15" fmla="*/ 311944 w 2162175"/>
              <a:gd name="connsiteY15" fmla="*/ 554830 h 1893093"/>
              <a:gd name="connsiteX16" fmla="*/ 326231 w 2162175"/>
              <a:gd name="connsiteY16" fmla="*/ 619124 h 1893093"/>
              <a:gd name="connsiteX17" fmla="*/ 352425 w 2162175"/>
              <a:gd name="connsiteY17" fmla="*/ 640556 h 1893093"/>
              <a:gd name="connsiteX18" fmla="*/ 350044 w 2162175"/>
              <a:gd name="connsiteY18" fmla="*/ 700087 h 1893093"/>
              <a:gd name="connsiteX19" fmla="*/ 376237 w 2162175"/>
              <a:gd name="connsiteY19" fmla="*/ 723899 h 1893093"/>
              <a:gd name="connsiteX20" fmla="*/ 319088 w 2162175"/>
              <a:gd name="connsiteY20" fmla="*/ 738187 h 1893093"/>
              <a:gd name="connsiteX21" fmla="*/ 314325 w 2162175"/>
              <a:gd name="connsiteY21" fmla="*/ 804862 h 1893093"/>
              <a:gd name="connsiteX22" fmla="*/ 264319 w 2162175"/>
              <a:gd name="connsiteY22" fmla="*/ 850106 h 1893093"/>
              <a:gd name="connsiteX23" fmla="*/ 257175 w 2162175"/>
              <a:gd name="connsiteY23" fmla="*/ 902493 h 1893093"/>
              <a:gd name="connsiteX24" fmla="*/ 216693 w 2162175"/>
              <a:gd name="connsiteY24" fmla="*/ 990599 h 1893093"/>
              <a:gd name="connsiteX25" fmla="*/ 19050 w 2162175"/>
              <a:gd name="connsiteY25" fmla="*/ 1264443 h 1893093"/>
              <a:gd name="connsiteX26" fmla="*/ 0 w 2162175"/>
              <a:gd name="connsiteY26" fmla="*/ 1578768 h 1893093"/>
              <a:gd name="connsiteX27" fmla="*/ 276225 w 2162175"/>
              <a:gd name="connsiteY27" fmla="*/ 1635918 h 1893093"/>
              <a:gd name="connsiteX28" fmla="*/ 619125 w 2162175"/>
              <a:gd name="connsiteY28" fmla="*/ 1797843 h 1893093"/>
              <a:gd name="connsiteX29" fmla="*/ 895350 w 2162175"/>
              <a:gd name="connsiteY29" fmla="*/ 1893093 h 1893093"/>
              <a:gd name="connsiteX30" fmla="*/ 1409700 w 2162175"/>
              <a:gd name="connsiteY30" fmla="*/ 1788318 h 1893093"/>
              <a:gd name="connsiteX31" fmla="*/ 2028825 w 2162175"/>
              <a:gd name="connsiteY31" fmla="*/ 1635918 h 1893093"/>
              <a:gd name="connsiteX32" fmla="*/ 2162175 w 2162175"/>
              <a:gd name="connsiteY32" fmla="*/ 1340643 h 1893093"/>
              <a:gd name="connsiteX33" fmla="*/ 2009775 w 2162175"/>
              <a:gd name="connsiteY33" fmla="*/ 1264443 h 1893093"/>
              <a:gd name="connsiteX34" fmla="*/ 1924050 w 2162175"/>
              <a:gd name="connsiteY34" fmla="*/ 1178718 h 1893093"/>
              <a:gd name="connsiteX35" fmla="*/ 1914525 w 2162175"/>
              <a:gd name="connsiteY35" fmla="*/ 1035843 h 1893093"/>
              <a:gd name="connsiteX36" fmla="*/ 1866900 w 2162175"/>
              <a:gd name="connsiteY36" fmla="*/ 912018 h 1893093"/>
              <a:gd name="connsiteX37" fmla="*/ 1819275 w 2162175"/>
              <a:gd name="connsiteY37" fmla="*/ 816768 h 1893093"/>
              <a:gd name="connsiteX38" fmla="*/ 1790700 w 2162175"/>
              <a:gd name="connsiteY38" fmla="*/ 740568 h 1893093"/>
              <a:gd name="connsiteX39" fmla="*/ 1743075 w 2162175"/>
              <a:gd name="connsiteY39" fmla="*/ 616743 h 1893093"/>
              <a:gd name="connsiteX40" fmla="*/ 1704975 w 2162175"/>
              <a:gd name="connsiteY40" fmla="*/ 540543 h 1893093"/>
              <a:gd name="connsiteX41" fmla="*/ 1619250 w 2162175"/>
              <a:gd name="connsiteY41" fmla="*/ 492918 h 1893093"/>
              <a:gd name="connsiteX42" fmla="*/ 1676400 w 2162175"/>
              <a:gd name="connsiteY42" fmla="*/ 350043 h 1893093"/>
              <a:gd name="connsiteX43" fmla="*/ 1516856 w 2162175"/>
              <a:gd name="connsiteY43"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76400 w 2162175"/>
              <a:gd name="connsiteY43" fmla="*/ 350043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71625 w 2162175"/>
              <a:gd name="connsiteY43" fmla="*/ 283368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359568 h 1893093"/>
              <a:gd name="connsiteX44" fmla="*/ 1571625 w 2162175"/>
              <a:gd name="connsiteY44" fmla="*/ 283368 h 1893093"/>
              <a:gd name="connsiteX45" fmla="*/ 1516856 w 2162175"/>
              <a:gd name="connsiteY45"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21631 w 2162175"/>
              <a:gd name="connsiteY40" fmla="*/ 557212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597819 w 2162175"/>
              <a:gd name="connsiteY40" fmla="*/ 616743 h 1893093"/>
              <a:gd name="connsiteX41" fmla="*/ 1621631 w 2162175"/>
              <a:gd name="connsiteY41" fmla="*/ 557212 h 1893093"/>
              <a:gd name="connsiteX42" fmla="*/ 1681162 w 2162175"/>
              <a:gd name="connsiteY42" fmla="*/ 545305 h 1893093"/>
              <a:gd name="connsiteX43" fmla="*/ 1619250 w 2162175"/>
              <a:gd name="connsiteY43" fmla="*/ 492918 h 1893093"/>
              <a:gd name="connsiteX44" fmla="*/ 1557338 w 2162175"/>
              <a:gd name="connsiteY44" fmla="*/ 485774 h 1893093"/>
              <a:gd name="connsiteX45" fmla="*/ 1602581 w 2162175"/>
              <a:gd name="connsiteY45" fmla="*/ 411956 h 1893093"/>
              <a:gd name="connsiteX46" fmla="*/ 1557338 w 2162175"/>
              <a:gd name="connsiteY46" fmla="*/ 359568 h 1893093"/>
              <a:gd name="connsiteX47" fmla="*/ 1571625 w 2162175"/>
              <a:gd name="connsiteY47" fmla="*/ 283368 h 1893093"/>
              <a:gd name="connsiteX48" fmla="*/ 1516856 w 2162175"/>
              <a:gd name="connsiteY4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19300 w 2162175"/>
              <a:gd name="connsiteY32" fmla="*/ 1600200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276225 w 2162175"/>
              <a:gd name="connsiteY28" fmla="*/ 16359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533400 w 2162175"/>
              <a:gd name="connsiteY28" fmla="*/ 15978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00075 w 2143125"/>
              <a:gd name="connsiteY29" fmla="*/ 179784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1959769 w 2143125"/>
              <a:gd name="connsiteY32" fmla="*/ 1576387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1990725"/>
              <a:gd name="connsiteY0" fmla="*/ 202405 h 1843086"/>
              <a:gd name="connsiteX1" fmla="*/ 1231107 w 1990725"/>
              <a:gd name="connsiteY1" fmla="*/ 266699 h 1843086"/>
              <a:gd name="connsiteX2" fmla="*/ 1162051 w 1990725"/>
              <a:gd name="connsiteY2" fmla="*/ 245268 h 1843086"/>
              <a:gd name="connsiteX3" fmla="*/ 1114426 w 1990725"/>
              <a:gd name="connsiteY3" fmla="*/ 342899 h 1843086"/>
              <a:gd name="connsiteX4" fmla="*/ 1069181 w 1990725"/>
              <a:gd name="connsiteY4" fmla="*/ 323850 h 1843086"/>
              <a:gd name="connsiteX5" fmla="*/ 1064419 w 1990725"/>
              <a:gd name="connsiteY5" fmla="*/ 259555 h 1843086"/>
              <a:gd name="connsiteX6" fmla="*/ 1023938 w 1990725"/>
              <a:gd name="connsiteY6" fmla="*/ 216693 h 1843086"/>
              <a:gd name="connsiteX7" fmla="*/ 897731 w 1990725"/>
              <a:gd name="connsiteY7" fmla="*/ 128587 h 1843086"/>
              <a:gd name="connsiteX8" fmla="*/ 719138 w 1990725"/>
              <a:gd name="connsiteY8" fmla="*/ 80962 h 1843086"/>
              <a:gd name="connsiteX9" fmla="*/ 623887 w 1990725"/>
              <a:gd name="connsiteY9" fmla="*/ 0 h 1843086"/>
              <a:gd name="connsiteX10" fmla="*/ 540544 w 1990725"/>
              <a:gd name="connsiteY10" fmla="*/ 61912 h 1843086"/>
              <a:gd name="connsiteX11" fmla="*/ 495300 w 1990725"/>
              <a:gd name="connsiteY11" fmla="*/ 166686 h 1843086"/>
              <a:gd name="connsiteX12" fmla="*/ 466725 w 1990725"/>
              <a:gd name="connsiteY12" fmla="*/ 178593 h 1843086"/>
              <a:gd name="connsiteX13" fmla="*/ 407194 w 1990725"/>
              <a:gd name="connsiteY13" fmla="*/ 252412 h 1843086"/>
              <a:gd name="connsiteX14" fmla="*/ 335756 w 1990725"/>
              <a:gd name="connsiteY14" fmla="*/ 345280 h 1843086"/>
              <a:gd name="connsiteX15" fmla="*/ 354806 w 1990725"/>
              <a:gd name="connsiteY15" fmla="*/ 419099 h 1843086"/>
              <a:gd name="connsiteX16" fmla="*/ 292894 w 1990725"/>
              <a:gd name="connsiteY16" fmla="*/ 554830 h 1843086"/>
              <a:gd name="connsiteX17" fmla="*/ 307181 w 1990725"/>
              <a:gd name="connsiteY17" fmla="*/ 619124 h 1843086"/>
              <a:gd name="connsiteX18" fmla="*/ 333375 w 1990725"/>
              <a:gd name="connsiteY18" fmla="*/ 640556 h 1843086"/>
              <a:gd name="connsiteX19" fmla="*/ 330994 w 1990725"/>
              <a:gd name="connsiteY19" fmla="*/ 700087 h 1843086"/>
              <a:gd name="connsiteX20" fmla="*/ 357187 w 1990725"/>
              <a:gd name="connsiteY20" fmla="*/ 723899 h 1843086"/>
              <a:gd name="connsiteX21" fmla="*/ 300038 w 1990725"/>
              <a:gd name="connsiteY21" fmla="*/ 738187 h 1843086"/>
              <a:gd name="connsiteX22" fmla="*/ 295275 w 1990725"/>
              <a:gd name="connsiteY22" fmla="*/ 804862 h 1843086"/>
              <a:gd name="connsiteX23" fmla="*/ 245269 w 1990725"/>
              <a:gd name="connsiteY23" fmla="*/ 850106 h 1843086"/>
              <a:gd name="connsiteX24" fmla="*/ 238125 w 1990725"/>
              <a:gd name="connsiteY24" fmla="*/ 902493 h 1843086"/>
              <a:gd name="connsiteX25" fmla="*/ 197643 w 1990725"/>
              <a:gd name="connsiteY25" fmla="*/ 990599 h 1843086"/>
              <a:gd name="connsiteX26" fmla="*/ 0 w 1990725"/>
              <a:gd name="connsiteY26" fmla="*/ 1264443 h 1843086"/>
              <a:gd name="connsiteX27" fmla="*/ 28575 w 1990725"/>
              <a:gd name="connsiteY27" fmla="*/ 1466849 h 1843086"/>
              <a:gd name="connsiteX28" fmla="*/ 514350 w 1990725"/>
              <a:gd name="connsiteY28" fmla="*/ 1597818 h 1843086"/>
              <a:gd name="connsiteX29" fmla="*/ 628650 w 1990725"/>
              <a:gd name="connsiteY29" fmla="*/ 1778793 h 1843086"/>
              <a:gd name="connsiteX30" fmla="*/ 935832 w 1990725"/>
              <a:gd name="connsiteY30" fmla="*/ 1843086 h 1843086"/>
              <a:gd name="connsiteX31" fmla="*/ 1285875 w 1990725"/>
              <a:gd name="connsiteY31" fmla="*/ 1702593 h 1843086"/>
              <a:gd name="connsiteX32" fmla="*/ 1959769 w 1990725"/>
              <a:gd name="connsiteY32" fmla="*/ 1576387 h 1843086"/>
              <a:gd name="connsiteX33" fmla="*/ 1966913 w 1990725"/>
              <a:gd name="connsiteY33" fmla="*/ 1378743 h 1843086"/>
              <a:gd name="connsiteX34" fmla="*/ 1990725 w 1990725"/>
              <a:gd name="connsiteY34" fmla="*/ 1264443 h 1843086"/>
              <a:gd name="connsiteX35" fmla="*/ 1905000 w 1990725"/>
              <a:gd name="connsiteY35" fmla="*/ 1178718 h 1843086"/>
              <a:gd name="connsiteX36" fmla="*/ 1895475 w 1990725"/>
              <a:gd name="connsiteY36" fmla="*/ 1035843 h 1843086"/>
              <a:gd name="connsiteX37" fmla="*/ 1847850 w 1990725"/>
              <a:gd name="connsiteY37" fmla="*/ 912018 h 1843086"/>
              <a:gd name="connsiteX38" fmla="*/ 1800225 w 1990725"/>
              <a:gd name="connsiteY38" fmla="*/ 816768 h 1843086"/>
              <a:gd name="connsiteX39" fmla="*/ 1697831 w 1990725"/>
              <a:gd name="connsiteY39" fmla="*/ 719137 h 1843086"/>
              <a:gd name="connsiteX40" fmla="*/ 1650206 w 1990725"/>
              <a:gd name="connsiteY40" fmla="*/ 640556 h 1843086"/>
              <a:gd name="connsiteX41" fmla="*/ 1578769 w 1990725"/>
              <a:gd name="connsiteY41" fmla="*/ 616743 h 1843086"/>
              <a:gd name="connsiteX42" fmla="*/ 1602581 w 1990725"/>
              <a:gd name="connsiteY42" fmla="*/ 557212 h 1843086"/>
              <a:gd name="connsiteX43" fmla="*/ 1662112 w 1990725"/>
              <a:gd name="connsiteY43" fmla="*/ 545305 h 1843086"/>
              <a:gd name="connsiteX44" fmla="*/ 1600200 w 1990725"/>
              <a:gd name="connsiteY44" fmla="*/ 492918 h 1843086"/>
              <a:gd name="connsiteX45" fmla="*/ 1538288 w 1990725"/>
              <a:gd name="connsiteY45" fmla="*/ 485774 h 1843086"/>
              <a:gd name="connsiteX46" fmla="*/ 1583531 w 1990725"/>
              <a:gd name="connsiteY46" fmla="*/ 411956 h 1843086"/>
              <a:gd name="connsiteX47" fmla="*/ 1538288 w 1990725"/>
              <a:gd name="connsiteY47" fmla="*/ 359568 h 1843086"/>
              <a:gd name="connsiteX48" fmla="*/ 1552575 w 1990725"/>
              <a:gd name="connsiteY48" fmla="*/ 283368 h 1843086"/>
              <a:gd name="connsiteX49" fmla="*/ 1497806 w 1990725"/>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905000 w 1966913"/>
              <a:gd name="connsiteY35" fmla="*/ 1178718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840707 w 1966913"/>
              <a:gd name="connsiteY36" fmla="*/ 1214437 h 1843086"/>
              <a:gd name="connsiteX37" fmla="*/ 1895475 w 1966913"/>
              <a:gd name="connsiteY37" fmla="*/ 1035843 h 1843086"/>
              <a:gd name="connsiteX38" fmla="*/ 1847850 w 1966913"/>
              <a:gd name="connsiteY38" fmla="*/ 912018 h 1843086"/>
              <a:gd name="connsiteX39" fmla="*/ 1800225 w 1966913"/>
              <a:gd name="connsiteY39" fmla="*/ 816768 h 1843086"/>
              <a:gd name="connsiteX40" fmla="*/ 1697831 w 1966913"/>
              <a:gd name="connsiteY40" fmla="*/ 719137 h 1843086"/>
              <a:gd name="connsiteX41" fmla="*/ 1650206 w 1966913"/>
              <a:gd name="connsiteY41" fmla="*/ 640556 h 1843086"/>
              <a:gd name="connsiteX42" fmla="*/ 1578769 w 1966913"/>
              <a:gd name="connsiteY42" fmla="*/ 616743 h 1843086"/>
              <a:gd name="connsiteX43" fmla="*/ 1602581 w 1966913"/>
              <a:gd name="connsiteY43" fmla="*/ 557212 h 1843086"/>
              <a:gd name="connsiteX44" fmla="*/ 1662112 w 1966913"/>
              <a:gd name="connsiteY44" fmla="*/ 545305 h 1843086"/>
              <a:gd name="connsiteX45" fmla="*/ 1600200 w 1966913"/>
              <a:gd name="connsiteY45" fmla="*/ 492918 h 1843086"/>
              <a:gd name="connsiteX46" fmla="*/ 1538288 w 1966913"/>
              <a:gd name="connsiteY46" fmla="*/ 485774 h 1843086"/>
              <a:gd name="connsiteX47" fmla="*/ 1583531 w 1966913"/>
              <a:gd name="connsiteY47" fmla="*/ 411956 h 1843086"/>
              <a:gd name="connsiteX48" fmla="*/ 1538288 w 1966913"/>
              <a:gd name="connsiteY48" fmla="*/ 359568 h 1843086"/>
              <a:gd name="connsiteX49" fmla="*/ 1552575 w 1966913"/>
              <a:gd name="connsiteY49" fmla="*/ 283368 h 1843086"/>
              <a:gd name="connsiteX50" fmla="*/ 1497806 w 1966913"/>
              <a:gd name="connsiteY50"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795463 w 1966913"/>
              <a:gd name="connsiteY36" fmla="*/ 1247774 h 1843086"/>
              <a:gd name="connsiteX37" fmla="*/ 1840707 w 1966913"/>
              <a:gd name="connsiteY37" fmla="*/ 1214437 h 1843086"/>
              <a:gd name="connsiteX38" fmla="*/ 1895475 w 1966913"/>
              <a:gd name="connsiteY38" fmla="*/ 1035843 h 1843086"/>
              <a:gd name="connsiteX39" fmla="*/ 1847850 w 1966913"/>
              <a:gd name="connsiteY39" fmla="*/ 912018 h 1843086"/>
              <a:gd name="connsiteX40" fmla="*/ 1800225 w 1966913"/>
              <a:gd name="connsiteY40" fmla="*/ 816768 h 1843086"/>
              <a:gd name="connsiteX41" fmla="*/ 1697831 w 1966913"/>
              <a:gd name="connsiteY41" fmla="*/ 719137 h 1843086"/>
              <a:gd name="connsiteX42" fmla="*/ 1650206 w 1966913"/>
              <a:gd name="connsiteY42" fmla="*/ 640556 h 1843086"/>
              <a:gd name="connsiteX43" fmla="*/ 1578769 w 1966913"/>
              <a:gd name="connsiteY43" fmla="*/ 616743 h 1843086"/>
              <a:gd name="connsiteX44" fmla="*/ 1602581 w 1966913"/>
              <a:gd name="connsiteY44" fmla="*/ 557212 h 1843086"/>
              <a:gd name="connsiteX45" fmla="*/ 1662112 w 1966913"/>
              <a:gd name="connsiteY45" fmla="*/ 545305 h 1843086"/>
              <a:gd name="connsiteX46" fmla="*/ 1600200 w 1966913"/>
              <a:gd name="connsiteY46" fmla="*/ 492918 h 1843086"/>
              <a:gd name="connsiteX47" fmla="*/ 1538288 w 1966913"/>
              <a:gd name="connsiteY47" fmla="*/ 485774 h 1843086"/>
              <a:gd name="connsiteX48" fmla="*/ 1583531 w 1966913"/>
              <a:gd name="connsiteY48" fmla="*/ 411956 h 1843086"/>
              <a:gd name="connsiteX49" fmla="*/ 1538288 w 1966913"/>
              <a:gd name="connsiteY49" fmla="*/ 359568 h 1843086"/>
              <a:gd name="connsiteX50" fmla="*/ 1552575 w 1966913"/>
              <a:gd name="connsiteY50" fmla="*/ 283368 h 1843086"/>
              <a:gd name="connsiteX51" fmla="*/ 1497806 w 1966913"/>
              <a:gd name="connsiteY51"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04988 w 1966913"/>
              <a:gd name="connsiteY35" fmla="*/ 1300162 h 1843086"/>
              <a:gd name="connsiteX36" fmla="*/ 1766888 w 1966913"/>
              <a:gd name="connsiteY36" fmla="*/ 1345406 h 1843086"/>
              <a:gd name="connsiteX37" fmla="*/ 1795463 w 1966913"/>
              <a:gd name="connsiteY37" fmla="*/ 1247774 h 1843086"/>
              <a:gd name="connsiteX38" fmla="*/ 1840707 w 1966913"/>
              <a:gd name="connsiteY38" fmla="*/ 1214437 h 1843086"/>
              <a:gd name="connsiteX39" fmla="*/ 1895475 w 1966913"/>
              <a:gd name="connsiteY39" fmla="*/ 1035843 h 1843086"/>
              <a:gd name="connsiteX40" fmla="*/ 1847850 w 1966913"/>
              <a:gd name="connsiteY40" fmla="*/ 912018 h 1843086"/>
              <a:gd name="connsiteX41" fmla="*/ 1800225 w 1966913"/>
              <a:gd name="connsiteY41" fmla="*/ 816768 h 1843086"/>
              <a:gd name="connsiteX42" fmla="*/ 1697831 w 1966913"/>
              <a:gd name="connsiteY42" fmla="*/ 719137 h 1843086"/>
              <a:gd name="connsiteX43" fmla="*/ 1650206 w 1966913"/>
              <a:gd name="connsiteY43" fmla="*/ 640556 h 1843086"/>
              <a:gd name="connsiteX44" fmla="*/ 1578769 w 1966913"/>
              <a:gd name="connsiteY44" fmla="*/ 616743 h 1843086"/>
              <a:gd name="connsiteX45" fmla="*/ 1602581 w 1966913"/>
              <a:gd name="connsiteY45" fmla="*/ 557212 h 1843086"/>
              <a:gd name="connsiteX46" fmla="*/ 1662112 w 1966913"/>
              <a:gd name="connsiteY46" fmla="*/ 545305 h 1843086"/>
              <a:gd name="connsiteX47" fmla="*/ 1600200 w 1966913"/>
              <a:gd name="connsiteY47" fmla="*/ 492918 h 1843086"/>
              <a:gd name="connsiteX48" fmla="*/ 1538288 w 1966913"/>
              <a:gd name="connsiteY48" fmla="*/ 485774 h 1843086"/>
              <a:gd name="connsiteX49" fmla="*/ 1583531 w 1966913"/>
              <a:gd name="connsiteY49" fmla="*/ 411956 h 1843086"/>
              <a:gd name="connsiteX50" fmla="*/ 1538288 w 1966913"/>
              <a:gd name="connsiteY50" fmla="*/ 359568 h 1843086"/>
              <a:gd name="connsiteX51" fmla="*/ 1552575 w 1966913"/>
              <a:gd name="connsiteY51" fmla="*/ 283368 h 1843086"/>
              <a:gd name="connsiteX52" fmla="*/ 1497806 w 1966913"/>
              <a:gd name="connsiteY52"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95475 w 1966913"/>
              <a:gd name="connsiteY40" fmla="*/ 103584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02606 w 1966913"/>
              <a:gd name="connsiteY40" fmla="*/ 105489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054893 h 1843086"/>
              <a:gd name="connsiteX42" fmla="*/ 1847850 w 1966913"/>
              <a:gd name="connsiteY42" fmla="*/ 912018 h 1843086"/>
              <a:gd name="connsiteX43" fmla="*/ 1800225 w 1966913"/>
              <a:gd name="connsiteY43" fmla="*/ 816768 h 1843086"/>
              <a:gd name="connsiteX44" fmla="*/ 1697831 w 1966913"/>
              <a:gd name="connsiteY44" fmla="*/ 719137 h 1843086"/>
              <a:gd name="connsiteX45" fmla="*/ 1650206 w 1966913"/>
              <a:gd name="connsiteY45" fmla="*/ 640556 h 1843086"/>
              <a:gd name="connsiteX46" fmla="*/ 1578769 w 1966913"/>
              <a:gd name="connsiteY46" fmla="*/ 616743 h 1843086"/>
              <a:gd name="connsiteX47" fmla="*/ 1602581 w 1966913"/>
              <a:gd name="connsiteY47" fmla="*/ 557212 h 1843086"/>
              <a:gd name="connsiteX48" fmla="*/ 1662112 w 1966913"/>
              <a:gd name="connsiteY48" fmla="*/ 545305 h 1843086"/>
              <a:gd name="connsiteX49" fmla="*/ 1600200 w 1966913"/>
              <a:gd name="connsiteY49" fmla="*/ 492918 h 1843086"/>
              <a:gd name="connsiteX50" fmla="*/ 1538288 w 1966913"/>
              <a:gd name="connsiteY50" fmla="*/ 485774 h 1843086"/>
              <a:gd name="connsiteX51" fmla="*/ 1583531 w 1966913"/>
              <a:gd name="connsiteY51" fmla="*/ 411956 h 1843086"/>
              <a:gd name="connsiteX52" fmla="*/ 1538288 w 1966913"/>
              <a:gd name="connsiteY52" fmla="*/ 359568 h 1843086"/>
              <a:gd name="connsiteX53" fmla="*/ 1552575 w 1966913"/>
              <a:gd name="connsiteY53" fmla="*/ 283368 h 1843086"/>
              <a:gd name="connsiteX54" fmla="*/ 1497806 w 1966913"/>
              <a:gd name="connsiteY54"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847850 w 1966913"/>
              <a:gd name="connsiteY43" fmla="*/ 912018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745456 w 1966913"/>
              <a:gd name="connsiteY45" fmla="*/ 754856 h 1843086"/>
              <a:gd name="connsiteX46" fmla="*/ 1697831 w 1966913"/>
              <a:gd name="connsiteY46" fmla="*/ 719137 h 1843086"/>
              <a:gd name="connsiteX47" fmla="*/ 1650206 w 1966913"/>
              <a:gd name="connsiteY47" fmla="*/ 640556 h 1843086"/>
              <a:gd name="connsiteX48" fmla="*/ 1578769 w 1966913"/>
              <a:gd name="connsiteY48" fmla="*/ 616743 h 1843086"/>
              <a:gd name="connsiteX49" fmla="*/ 1602581 w 1966913"/>
              <a:gd name="connsiteY49" fmla="*/ 557212 h 1843086"/>
              <a:gd name="connsiteX50" fmla="*/ 1662112 w 1966913"/>
              <a:gd name="connsiteY50" fmla="*/ 545305 h 1843086"/>
              <a:gd name="connsiteX51" fmla="*/ 1600200 w 1966913"/>
              <a:gd name="connsiteY51" fmla="*/ 492918 h 1843086"/>
              <a:gd name="connsiteX52" fmla="*/ 1538288 w 1966913"/>
              <a:gd name="connsiteY52" fmla="*/ 485774 h 1843086"/>
              <a:gd name="connsiteX53" fmla="*/ 1583531 w 1966913"/>
              <a:gd name="connsiteY53" fmla="*/ 411956 h 1843086"/>
              <a:gd name="connsiteX54" fmla="*/ 1538288 w 1966913"/>
              <a:gd name="connsiteY54" fmla="*/ 359568 h 1843086"/>
              <a:gd name="connsiteX55" fmla="*/ 1552575 w 1966913"/>
              <a:gd name="connsiteY55" fmla="*/ 283368 h 1843086"/>
              <a:gd name="connsiteX56" fmla="*/ 1497806 w 1966913"/>
              <a:gd name="connsiteY56"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16881 w 1966913"/>
              <a:gd name="connsiteY44" fmla="*/ 904874 h 1843086"/>
              <a:gd name="connsiteX45" fmla="*/ 1766888 w 1966913"/>
              <a:gd name="connsiteY45" fmla="*/ 835818 h 1843086"/>
              <a:gd name="connsiteX46" fmla="*/ 1745456 w 1966913"/>
              <a:gd name="connsiteY46" fmla="*/ 754856 h 1843086"/>
              <a:gd name="connsiteX47" fmla="*/ 1697831 w 1966913"/>
              <a:gd name="connsiteY47" fmla="*/ 719137 h 1843086"/>
              <a:gd name="connsiteX48" fmla="*/ 1650206 w 1966913"/>
              <a:gd name="connsiteY48" fmla="*/ 640556 h 1843086"/>
              <a:gd name="connsiteX49" fmla="*/ 1578769 w 1966913"/>
              <a:gd name="connsiteY49" fmla="*/ 616743 h 1843086"/>
              <a:gd name="connsiteX50" fmla="*/ 1602581 w 1966913"/>
              <a:gd name="connsiteY50" fmla="*/ 557212 h 1843086"/>
              <a:gd name="connsiteX51" fmla="*/ 1662112 w 1966913"/>
              <a:gd name="connsiteY51" fmla="*/ 545305 h 1843086"/>
              <a:gd name="connsiteX52" fmla="*/ 1600200 w 1966913"/>
              <a:gd name="connsiteY52" fmla="*/ 492918 h 1843086"/>
              <a:gd name="connsiteX53" fmla="*/ 1538288 w 1966913"/>
              <a:gd name="connsiteY53" fmla="*/ 485774 h 1843086"/>
              <a:gd name="connsiteX54" fmla="*/ 1583531 w 1966913"/>
              <a:gd name="connsiteY54" fmla="*/ 411956 h 1843086"/>
              <a:gd name="connsiteX55" fmla="*/ 1538288 w 1966913"/>
              <a:gd name="connsiteY55" fmla="*/ 359568 h 1843086"/>
              <a:gd name="connsiteX56" fmla="*/ 1552575 w 1966913"/>
              <a:gd name="connsiteY56" fmla="*/ 283368 h 1843086"/>
              <a:gd name="connsiteX57" fmla="*/ 1497806 w 1966913"/>
              <a:gd name="connsiteY57" fmla="*/ 202405 h 184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66913" h="1843086">
                <a:moveTo>
                  <a:pt x="1497806" y="202405"/>
                </a:moveTo>
                <a:lnTo>
                  <a:pt x="1231107" y="266699"/>
                </a:lnTo>
                <a:lnTo>
                  <a:pt x="1162051" y="245268"/>
                </a:lnTo>
                <a:lnTo>
                  <a:pt x="1114426" y="342899"/>
                </a:lnTo>
                <a:lnTo>
                  <a:pt x="1069181" y="323850"/>
                </a:lnTo>
                <a:lnTo>
                  <a:pt x="1064419" y="259555"/>
                </a:lnTo>
                <a:lnTo>
                  <a:pt x="1023938" y="216693"/>
                </a:lnTo>
                <a:lnTo>
                  <a:pt x="897731" y="128587"/>
                </a:lnTo>
                <a:lnTo>
                  <a:pt x="719138" y="80962"/>
                </a:lnTo>
                <a:lnTo>
                  <a:pt x="623887" y="0"/>
                </a:lnTo>
                <a:lnTo>
                  <a:pt x="540544" y="61912"/>
                </a:lnTo>
                <a:lnTo>
                  <a:pt x="495300" y="166686"/>
                </a:lnTo>
                <a:cubicBezTo>
                  <a:pt x="484584" y="187720"/>
                  <a:pt x="481409" y="164305"/>
                  <a:pt x="466725" y="178593"/>
                </a:cubicBezTo>
                <a:cubicBezTo>
                  <a:pt x="452041" y="192881"/>
                  <a:pt x="430610" y="226218"/>
                  <a:pt x="407194" y="252412"/>
                </a:cubicBezTo>
                <a:lnTo>
                  <a:pt x="335756" y="345280"/>
                </a:lnTo>
                <a:lnTo>
                  <a:pt x="354806" y="419099"/>
                </a:lnTo>
                <a:lnTo>
                  <a:pt x="292894" y="554830"/>
                </a:lnTo>
                <a:cubicBezTo>
                  <a:pt x="303213" y="577849"/>
                  <a:pt x="296862" y="596105"/>
                  <a:pt x="307181" y="619124"/>
                </a:cubicBezTo>
                <a:cubicBezTo>
                  <a:pt x="311944" y="635793"/>
                  <a:pt x="329406" y="627062"/>
                  <a:pt x="333375" y="640556"/>
                </a:cubicBezTo>
                <a:cubicBezTo>
                  <a:pt x="337344" y="654050"/>
                  <a:pt x="325041" y="688578"/>
                  <a:pt x="330994" y="700087"/>
                </a:cubicBezTo>
                <a:lnTo>
                  <a:pt x="357187" y="723899"/>
                </a:lnTo>
                <a:lnTo>
                  <a:pt x="300038" y="738187"/>
                </a:lnTo>
                <a:lnTo>
                  <a:pt x="295275" y="804862"/>
                </a:lnTo>
                <a:lnTo>
                  <a:pt x="245269" y="850106"/>
                </a:lnTo>
                <a:lnTo>
                  <a:pt x="238125" y="902493"/>
                </a:lnTo>
                <a:lnTo>
                  <a:pt x="197643" y="990599"/>
                </a:lnTo>
                <a:lnTo>
                  <a:pt x="0" y="1264443"/>
                </a:lnTo>
                <a:lnTo>
                  <a:pt x="28575" y="1466849"/>
                </a:lnTo>
                <a:lnTo>
                  <a:pt x="514350" y="1597818"/>
                </a:lnTo>
                <a:lnTo>
                  <a:pt x="628650" y="1778793"/>
                </a:lnTo>
                <a:lnTo>
                  <a:pt x="935832" y="1843086"/>
                </a:lnTo>
                <a:lnTo>
                  <a:pt x="1285875" y="1702593"/>
                </a:lnTo>
                <a:lnTo>
                  <a:pt x="1959769" y="1576387"/>
                </a:lnTo>
                <a:lnTo>
                  <a:pt x="1966913" y="1378743"/>
                </a:lnTo>
                <a:lnTo>
                  <a:pt x="1921669" y="1295399"/>
                </a:lnTo>
                <a:cubicBezTo>
                  <a:pt x="1905000" y="1280715"/>
                  <a:pt x="1879203" y="1268412"/>
                  <a:pt x="1859756" y="1269206"/>
                </a:cubicBezTo>
                <a:cubicBezTo>
                  <a:pt x="1840309" y="1270000"/>
                  <a:pt x="1821657" y="1291034"/>
                  <a:pt x="1804988" y="1300162"/>
                </a:cubicBezTo>
                <a:cubicBezTo>
                  <a:pt x="1788319" y="1309290"/>
                  <a:pt x="1778397" y="1356122"/>
                  <a:pt x="1766888" y="1345406"/>
                </a:cubicBezTo>
                <a:cubicBezTo>
                  <a:pt x="1749029" y="1339850"/>
                  <a:pt x="1783160" y="1269602"/>
                  <a:pt x="1795463" y="1247774"/>
                </a:cubicBezTo>
                <a:cubicBezTo>
                  <a:pt x="1807766" y="1225946"/>
                  <a:pt x="1835151" y="1231899"/>
                  <a:pt x="1840707" y="1214437"/>
                </a:cubicBezTo>
                <a:cubicBezTo>
                  <a:pt x="1836738" y="1190624"/>
                  <a:pt x="1856582" y="1183481"/>
                  <a:pt x="1852613" y="1159668"/>
                </a:cubicBezTo>
                <a:cubicBezTo>
                  <a:pt x="1842294" y="1139031"/>
                  <a:pt x="1812925" y="1139824"/>
                  <a:pt x="1802606" y="1119187"/>
                </a:cubicBezTo>
                <a:lnTo>
                  <a:pt x="1802606" y="1054893"/>
                </a:lnTo>
                <a:lnTo>
                  <a:pt x="1764506" y="947737"/>
                </a:lnTo>
                <a:cubicBezTo>
                  <a:pt x="1764506" y="932656"/>
                  <a:pt x="1716881" y="919955"/>
                  <a:pt x="1716881" y="904874"/>
                </a:cubicBezTo>
                <a:lnTo>
                  <a:pt x="1766888" y="835818"/>
                </a:lnTo>
                <a:cubicBezTo>
                  <a:pt x="1753394" y="813593"/>
                  <a:pt x="1758950" y="777081"/>
                  <a:pt x="1745456" y="754856"/>
                </a:cubicBezTo>
                <a:lnTo>
                  <a:pt x="1697831" y="719137"/>
                </a:lnTo>
                <a:cubicBezTo>
                  <a:pt x="1677590" y="696515"/>
                  <a:pt x="1682353" y="661193"/>
                  <a:pt x="1650206" y="640556"/>
                </a:cubicBezTo>
                <a:cubicBezTo>
                  <a:pt x="1618059" y="619919"/>
                  <a:pt x="1591469" y="637380"/>
                  <a:pt x="1578769" y="616743"/>
                </a:cubicBezTo>
                <a:lnTo>
                  <a:pt x="1602581" y="557212"/>
                </a:lnTo>
                <a:lnTo>
                  <a:pt x="1662112" y="545305"/>
                </a:lnTo>
                <a:lnTo>
                  <a:pt x="1600200" y="492918"/>
                </a:lnTo>
                <a:cubicBezTo>
                  <a:pt x="1580356" y="481012"/>
                  <a:pt x="1541066" y="499268"/>
                  <a:pt x="1538288" y="485774"/>
                </a:cubicBezTo>
                <a:cubicBezTo>
                  <a:pt x="1535510" y="472280"/>
                  <a:pt x="1588293" y="430212"/>
                  <a:pt x="1583531" y="411956"/>
                </a:cubicBezTo>
                <a:cubicBezTo>
                  <a:pt x="1573212" y="389731"/>
                  <a:pt x="1542654" y="386555"/>
                  <a:pt x="1538288" y="359568"/>
                </a:cubicBezTo>
                <a:lnTo>
                  <a:pt x="1552575" y="283368"/>
                </a:lnTo>
                <a:lnTo>
                  <a:pt x="1497806" y="20240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Lindi</a:t>
            </a:r>
            <a:r>
              <a:rPr lang="en-MY" sz="1200" b="1" dirty="0" smtClean="0">
                <a:solidFill>
                  <a:schemeClr val="tx1"/>
                </a:solidFill>
              </a:rPr>
              <a:t> 0.74</a:t>
            </a:r>
            <a:endParaRPr lang="en-MY" sz="1200" b="1" dirty="0">
              <a:solidFill>
                <a:schemeClr val="tx1"/>
              </a:solidFill>
            </a:endParaRPr>
          </a:p>
        </p:txBody>
      </p:sp>
      <p:sp>
        <p:nvSpPr>
          <p:cNvPr id="17" name="Freeform 16"/>
          <p:cNvSpPr/>
          <p:nvPr/>
        </p:nvSpPr>
        <p:spPr>
          <a:xfrm>
            <a:off x="6446520" y="5798344"/>
            <a:ext cx="1540192" cy="789146"/>
          </a:xfrm>
          <a:custGeom>
            <a:avLst/>
            <a:gdLst>
              <a:gd name="connsiteX0" fmla="*/ 1341120 w 1706880"/>
              <a:gd name="connsiteY0" fmla="*/ 0 h 952500"/>
              <a:gd name="connsiteX1" fmla="*/ 53340 w 1706880"/>
              <a:gd name="connsiteY1" fmla="*/ 411480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48577 w 1706880"/>
              <a:gd name="connsiteY1" fmla="*/ 480536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237649 w 1706880"/>
              <a:gd name="connsiteY1" fmla="*/ 411004 h 952500"/>
              <a:gd name="connsiteX2" fmla="*/ 48577 w 1706880"/>
              <a:gd name="connsiteY2" fmla="*/ 480536 h 952500"/>
              <a:gd name="connsiteX3" fmla="*/ 0 w 1706880"/>
              <a:gd name="connsiteY3" fmla="*/ 609600 h 952500"/>
              <a:gd name="connsiteX4" fmla="*/ 129540 w 1706880"/>
              <a:gd name="connsiteY4" fmla="*/ 830580 h 952500"/>
              <a:gd name="connsiteX5" fmla="*/ 320040 w 1706880"/>
              <a:gd name="connsiteY5" fmla="*/ 952500 h 952500"/>
              <a:gd name="connsiteX6" fmla="*/ 800100 w 1706880"/>
              <a:gd name="connsiteY6" fmla="*/ 937260 h 952500"/>
              <a:gd name="connsiteX7" fmla="*/ 1455420 w 1706880"/>
              <a:gd name="connsiteY7" fmla="*/ 548640 h 952500"/>
              <a:gd name="connsiteX8" fmla="*/ 1524000 w 1706880"/>
              <a:gd name="connsiteY8" fmla="*/ 495300 h 952500"/>
              <a:gd name="connsiteX9" fmla="*/ 1691640 w 1706880"/>
              <a:gd name="connsiteY9" fmla="*/ 388620 h 952500"/>
              <a:gd name="connsiteX10" fmla="*/ 1706880 w 1706880"/>
              <a:gd name="connsiteY10" fmla="*/ 259080 h 952500"/>
              <a:gd name="connsiteX11" fmla="*/ 1645920 w 1706880"/>
              <a:gd name="connsiteY11" fmla="*/ 129540 h 952500"/>
              <a:gd name="connsiteX12" fmla="*/ 1508760 w 1706880"/>
              <a:gd name="connsiteY12" fmla="*/ 53340 h 952500"/>
              <a:gd name="connsiteX13" fmla="*/ 1341120 w 1706880"/>
              <a:gd name="connsiteY13" fmla="*/ 0 h 952500"/>
              <a:gd name="connsiteX0" fmla="*/ 1341120 w 1706880"/>
              <a:gd name="connsiteY0" fmla="*/ 0 h 952500"/>
              <a:gd name="connsiteX1" fmla="*/ 399574 w 1706880"/>
              <a:gd name="connsiteY1" fmla="*/ 349091 h 952500"/>
              <a:gd name="connsiteX2" fmla="*/ 237649 w 1706880"/>
              <a:gd name="connsiteY2" fmla="*/ 411004 h 952500"/>
              <a:gd name="connsiteX3" fmla="*/ 48577 w 1706880"/>
              <a:gd name="connsiteY3" fmla="*/ 480536 h 952500"/>
              <a:gd name="connsiteX4" fmla="*/ 0 w 1706880"/>
              <a:gd name="connsiteY4" fmla="*/ 609600 h 952500"/>
              <a:gd name="connsiteX5" fmla="*/ 129540 w 1706880"/>
              <a:gd name="connsiteY5" fmla="*/ 830580 h 952500"/>
              <a:gd name="connsiteX6" fmla="*/ 320040 w 1706880"/>
              <a:gd name="connsiteY6" fmla="*/ 952500 h 952500"/>
              <a:gd name="connsiteX7" fmla="*/ 800100 w 1706880"/>
              <a:gd name="connsiteY7" fmla="*/ 937260 h 952500"/>
              <a:gd name="connsiteX8" fmla="*/ 1455420 w 1706880"/>
              <a:gd name="connsiteY8" fmla="*/ 548640 h 952500"/>
              <a:gd name="connsiteX9" fmla="*/ 1524000 w 1706880"/>
              <a:gd name="connsiteY9" fmla="*/ 495300 h 952500"/>
              <a:gd name="connsiteX10" fmla="*/ 1691640 w 1706880"/>
              <a:gd name="connsiteY10" fmla="*/ 388620 h 952500"/>
              <a:gd name="connsiteX11" fmla="*/ 1706880 w 1706880"/>
              <a:gd name="connsiteY11" fmla="*/ 259080 h 952500"/>
              <a:gd name="connsiteX12" fmla="*/ 1645920 w 1706880"/>
              <a:gd name="connsiteY12" fmla="*/ 129540 h 952500"/>
              <a:gd name="connsiteX13" fmla="*/ 1508760 w 1706880"/>
              <a:gd name="connsiteY13" fmla="*/ 53340 h 952500"/>
              <a:gd name="connsiteX14" fmla="*/ 1341120 w 1706880"/>
              <a:gd name="connsiteY14" fmla="*/ 0 h 952500"/>
              <a:gd name="connsiteX0" fmla="*/ 1341120 w 1706880"/>
              <a:gd name="connsiteY0" fmla="*/ 0 h 952500"/>
              <a:gd name="connsiteX1" fmla="*/ 461486 w 1706880"/>
              <a:gd name="connsiteY1" fmla="*/ 327660 h 952500"/>
              <a:gd name="connsiteX2" fmla="*/ 399574 w 1706880"/>
              <a:gd name="connsiteY2" fmla="*/ 349091 h 952500"/>
              <a:gd name="connsiteX3" fmla="*/ 237649 w 1706880"/>
              <a:gd name="connsiteY3" fmla="*/ 411004 h 952500"/>
              <a:gd name="connsiteX4" fmla="*/ 48577 w 1706880"/>
              <a:gd name="connsiteY4" fmla="*/ 480536 h 952500"/>
              <a:gd name="connsiteX5" fmla="*/ 0 w 1706880"/>
              <a:gd name="connsiteY5" fmla="*/ 609600 h 952500"/>
              <a:gd name="connsiteX6" fmla="*/ 129540 w 1706880"/>
              <a:gd name="connsiteY6" fmla="*/ 830580 h 952500"/>
              <a:gd name="connsiteX7" fmla="*/ 320040 w 1706880"/>
              <a:gd name="connsiteY7" fmla="*/ 952500 h 952500"/>
              <a:gd name="connsiteX8" fmla="*/ 800100 w 1706880"/>
              <a:gd name="connsiteY8" fmla="*/ 937260 h 952500"/>
              <a:gd name="connsiteX9" fmla="*/ 1455420 w 1706880"/>
              <a:gd name="connsiteY9" fmla="*/ 548640 h 952500"/>
              <a:gd name="connsiteX10" fmla="*/ 1524000 w 1706880"/>
              <a:gd name="connsiteY10" fmla="*/ 495300 h 952500"/>
              <a:gd name="connsiteX11" fmla="*/ 1691640 w 1706880"/>
              <a:gd name="connsiteY11" fmla="*/ 388620 h 952500"/>
              <a:gd name="connsiteX12" fmla="*/ 1706880 w 1706880"/>
              <a:gd name="connsiteY12" fmla="*/ 259080 h 952500"/>
              <a:gd name="connsiteX13" fmla="*/ 1645920 w 1706880"/>
              <a:gd name="connsiteY13" fmla="*/ 129540 h 952500"/>
              <a:gd name="connsiteX14" fmla="*/ 1508760 w 1706880"/>
              <a:gd name="connsiteY14" fmla="*/ 53340 h 952500"/>
              <a:gd name="connsiteX15" fmla="*/ 1341120 w 1706880"/>
              <a:gd name="connsiteY15" fmla="*/ 0 h 952500"/>
              <a:gd name="connsiteX0" fmla="*/ 1341120 w 1706880"/>
              <a:gd name="connsiteY0" fmla="*/ 0 h 952500"/>
              <a:gd name="connsiteX1" fmla="*/ 547211 w 1706880"/>
              <a:gd name="connsiteY1" fmla="*/ 291941 h 952500"/>
              <a:gd name="connsiteX2" fmla="*/ 461486 w 1706880"/>
              <a:gd name="connsiteY2" fmla="*/ 327660 h 952500"/>
              <a:gd name="connsiteX3" fmla="*/ 399574 w 1706880"/>
              <a:gd name="connsiteY3" fmla="*/ 349091 h 952500"/>
              <a:gd name="connsiteX4" fmla="*/ 237649 w 1706880"/>
              <a:gd name="connsiteY4" fmla="*/ 411004 h 952500"/>
              <a:gd name="connsiteX5" fmla="*/ 48577 w 1706880"/>
              <a:gd name="connsiteY5" fmla="*/ 480536 h 952500"/>
              <a:gd name="connsiteX6" fmla="*/ 0 w 1706880"/>
              <a:gd name="connsiteY6" fmla="*/ 609600 h 952500"/>
              <a:gd name="connsiteX7" fmla="*/ 129540 w 1706880"/>
              <a:gd name="connsiteY7" fmla="*/ 830580 h 952500"/>
              <a:gd name="connsiteX8" fmla="*/ 320040 w 1706880"/>
              <a:gd name="connsiteY8" fmla="*/ 952500 h 952500"/>
              <a:gd name="connsiteX9" fmla="*/ 800100 w 1706880"/>
              <a:gd name="connsiteY9" fmla="*/ 937260 h 952500"/>
              <a:gd name="connsiteX10" fmla="*/ 1455420 w 1706880"/>
              <a:gd name="connsiteY10" fmla="*/ 548640 h 952500"/>
              <a:gd name="connsiteX11" fmla="*/ 1524000 w 1706880"/>
              <a:gd name="connsiteY11" fmla="*/ 495300 h 952500"/>
              <a:gd name="connsiteX12" fmla="*/ 1691640 w 1706880"/>
              <a:gd name="connsiteY12" fmla="*/ 388620 h 952500"/>
              <a:gd name="connsiteX13" fmla="*/ 1706880 w 1706880"/>
              <a:gd name="connsiteY13" fmla="*/ 259080 h 952500"/>
              <a:gd name="connsiteX14" fmla="*/ 1645920 w 1706880"/>
              <a:gd name="connsiteY14" fmla="*/ 129540 h 952500"/>
              <a:gd name="connsiteX15" fmla="*/ 1508760 w 1706880"/>
              <a:gd name="connsiteY15" fmla="*/ 53340 h 952500"/>
              <a:gd name="connsiteX16" fmla="*/ 1341120 w 1706880"/>
              <a:gd name="connsiteY16" fmla="*/ 0 h 952500"/>
              <a:gd name="connsiteX0" fmla="*/ 1341120 w 1706880"/>
              <a:gd name="connsiteY0" fmla="*/ 0 h 952500"/>
              <a:gd name="connsiteX1" fmla="*/ 628174 w 1706880"/>
              <a:gd name="connsiteY1" fmla="*/ 256223 h 952500"/>
              <a:gd name="connsiteX2" fmla="*/ 547211 w 1706880"/>
              <a:gd name="connsiteY2" fmla="*/ 291941 h 952500"/>
              <a:gd name="connsiteX3" fmla="*/ 461486 w 1706880"/>
              <a:gd name="connsiteY3" fmla="*/ 327660 h 952500"/>
              <a:gd name="connsiteX4" fmla="*/ 399574 w 1706880"/>
              <a:gd name="connsiteY4" fmla="*/ 349091 h 952500"/>
              <a:gd name="connsiteX5" fmla="*/ 237649 w 1706880"/>
              <a:gd name="connsiteY5" fmla="*/ 411004 h 952500"/>
              <a:gd name="connsiteX6" fmla="*/ 48577 w 1706880"/>
              <a:gd name="connsiteY6" fmla="*/ 480536 h 952500"/>
              <a:gd name="connsiteX7" fmla="*/ 0 w 1706880"/>
              <a:gd name="connsiteY7" fmla="*/ 609600 h 952500"/>
              <a:gd name="connsiteX8" fmla="*/ 129540 w 1706880"/>
              <a:gd name="connsiteY8" fmla="*/ 830580 h 952500"/>
              <a:gd name="connsiteX9" fmla="*/ 320040 w 1706880"/>
              <a:gd name="connsiteY9" fmla="*/ 952500 h 952500"/>
              <a:gd name="connsiteX10" fmla="*/ 800100 w 1706880"/>
              <a:gd name="connsiteY10" fmla="*/ 937260 h 952500"/>
              <a:gd name="connsiteX11" fmla="*/ 1455420 w 1706880"/>
              <a:gd name="connsiteY11" fmla="*/ 548640 h 952500"/>
              <a:gd name="connsiteX12" fmla="*/ 1524000 w 1706880"/>
              <a:gd name="connsiteY12" fmla="*/ 495300 h 952500"/>
              <a:gd name="connsiteX13" fmla="*/ 1691640 w 1706880"/>
              <a:gd name="connsiteY13" fmla="*/ 388620 h 952500"/>
              <a:gd name="connsiteX14" fmla="*/ 1706880 w 1706880"/>
              <a:gd name="connsiteY14" fmla="*/ 259080 h 952500"/>
              <a:gd name="connsiteX15" fmla="*/ 1645920 w 1706880"/>
              <a:gd name="connsiteY15" fmla="*/ 129540 h 952500"/>
              <a:gd name="connsiteX16" fmla="*/ 1508760 w 1706880"/>
              <a:gd name="connsiteY16" fmla="*/ 53340 h 952500"/>
              <a:gd name="connsiteX17" fmla="*/ 1341120 w 1706880"/>
              <a:gd name="connsiteY17" fmla="*/ 0 h 952500"/>
              <a:gd name="connsiteX0" fmla="*/ 1341120 w 1706880"/>
              <a:gd name="connsiteY0" fmla="*/ 0 h 952500"/>
              <a:gd name="connsiteX1" fmla="*/ 723424 w 1706880"/>
              <a:gd name="connsiteY1" fmla="*/ 220504 h 952500"/>
              <a:gd name="connsiteX2" fmla="*/ 628174 w 1706880"/>
              <a:gd name="connsiteY2" fmla="*/ 256223 h 952500"/>
              <a:gd name="connsiteX3" fmla="*/ 547211 w 1706880"/>
              <a:gd name="connsiteY3" fmla="*/ 291941 h 952500"/>
              <a:gd name="connsiteX4" fmla="*/ 461486 w 1706880"/>
              <a:gd name="connsiteY4" fmla="*/ 327660 h 952500"/>
              <a:gd name="connsiteX5" fmla="*/ 399574 w 1706880"/>
              <a:gd name="connsiteY5" fmla="*/ 349091 h 952500"/>
              <a:gd name="connsiteX6" fmla="*/ 237649 w 1706880"/>
              <a:gd name="connsiteY6" fmla="*/ 411004 h 952500"/>
              <a:gd name="connsiteX7" fmla="*/ 48577 w 1706880"/>
              <a:gd name="connsiteY7" fmla="*/ 480536 h 952500"/>
              <a:gd name="connsiteX8" fmla="*/ 0 w 1706880"/>
              <a:gd name="connsiteY8" fmla="*/ 609600 h 952500"/>
              <a:gd name="connsiteX9" fmla="*/ 129540 w 1706880"/>
              <a:gd name="connsiteY9" fmla="*/ 830580 h 952500"/>
              <a:gd name="connsiteX10" fmla="*/ 320040 w 1706880"/>
              <a:gd name="connsiteY10" fmla="*/ 952500 h 952500"/>
              <a:gd name="connsiteX11" fmla="*/ 800100 w 1706880"/>
              <a:gd name="connsiteY11" fmla="*/ 937260 h 952500"/>
              <a:gd name="connsiteX12" fmla="*/ 1455420 w 1706880"/>
              <a:gd name="connsiteY12" fmla="*/ 548640 h 952500"/>
              <a:gd name="connsiteX13" fmla="*/ 1524000 w 1706880"/>
              <a:gd name="connsiteY13" fmla="*/ 495300 h 952500"/>
              <a:gd name="connsiteX14" fmla="*/ 1691640 w 1706880"/>
              <a:gd name="connsiteY14" fmla="*/ 388620 h 952500"/>
              <a:gd name="connsiteX15" fmla="*/ 1706880 w 1706880"/>
              <a:gd name="connsiteY15" fmla="*/ 259080 h 952500"/>
              <a:gd name="connsiteX16" fmla="*/ 1645920 w 1706880"/>
              <a:gd name="connsiteY16" fmla="*/ 129540 h 952500"/>
              <a:gd name="connsiteX17" fmla="*/ 1508760 w 1706880"/>
              <a:gd name="connsiteY17" fmla="*/ 53340 h 952500"/>
              <a:gd name="connsiteX18" fmla="*/ 1341120 w 1706880"/>
              <a:gd name="connsiteY18" fmla="*/ 0 h 952500"/>
              <a:gd name="connsiteX0" fmla="*/ 1341120 w 1706880"/>
              <a:gd name="connsiteY0" fmla="*/ 0 h 952500"/>
              <a:gd name="connsiteX1" fmla="*/ 859155 w 1706880"/>
              <a:gd name="connsiteY1" fmla="*/ 172879 h 952500"/>
              <a:gd name="connsiteX2" fmla="*/ 723424 w 1706880"/>
              <a:gd name="connsiteY2" fmla="*/ 220504 h 952500"/>
              <a:gd name="connsiteX3" fmla="*/ 628174 w 1706880"/>
              <a:gd name="connsiteY3" fmla="*/ 256223 h 952500"/>
              <a:gd name="connsiteX4" fmla="*/ 547211 w 1706880"/>
              <a:gd name="connsiteY4" fmla="*/ 291941 h 952500"/>
              <a:gd name="connsiteX5" fmla="*/ 461486 w 1706880"/>
              <a:gd name="connsiteY5" fmla="*/ 327660 h 952500"/>
              <a:gd name="connsiteX6" fmla="*/ 399574 w 1706880"/>
              <a:gd name="connsiteY6" fmla="*/ 349091 h 952500"/>
              <a:gd name="connsiteX7" fmla="*/ 237649 w 1706880"/>
              <a:gd name="connsiteY7" fmla="*/ 411004 h 952500"/>
              <a:gd name="connsiteX8" fmla="*/ 48577 w 1706880"/>
              <a:gd name="connsiteY8" fmla="*/ 480536 h 952500"/>
              <a:gd name="connsiteX9" fmla="*/ 0 w 1706880"/>
              <a:gd name="connsiteY9" fmla="*/ 609600 h 952500"/>
              <a:gd name="connsiteX10" fmla="*/ 129540 w 1706880"/>
              <a:gd name="connsiteY10" fmla="*/ 830580 h 952500"/>
              <a:gd name="connsiteX11" fmla="*/ 320040 w 1706880"/>
              <a:gd name="connsiteY11" fmla="*/ 952500 h 952500"/>
              <a:gd name="connsiteX12" fmla="*/ 800100 w 1706880"/>
              <a:gd name="connsiteY12" fmla="*/ 937260 h 952500"/>
              <a:gd name="connsiteX13" fmla="*/ 1455420 w 1706880"/>
              <a:gd name="connsiteY13" fmla="*/ 548640 h 952500"/>
              <a:gd name="connsiteX14" fmla="*/ 1524000 w 1706880"/>
              <a:gd name="connsiteY14" fmla="*/ 495300 h 952500"/>
              <a:gd name="connsiteX15" fmla="*/ 1691640 w 1706880"/>
              <a:gd name="connsiteY15" fmla="*/ 388620 h 952500"/>
              <a:gd name="connsiteX16" fmla="*/ 1706880 w 1706880"/>
              <a:gd name="connsiteY16" fmla="*/ 259080 h 952500"/>
              <a:gd name="connsiteX17" fmla="*/ 1645920 w 1706880"/>
              <a:gd name="connsiteY17" fmla="*/ 129540 h 952500"/>
              <a:gd name="connsiteX18" fmla="*/ 1508760 w 1706880"/>
              <a:gd name="connsiteY18" fmla="*/ 53340 h 952500"/>
              <a:gd name="connsiteX19" fmla="*/ 1341120 w 1706880"/>
              <a:gd name="connsiteY19" fmla="*/ 0 h 952500"/>
              <a:gd name="connsiteX0" fmla="*/ 1341120 w 1706880"/>
              <a:gd name="connsiteY0" fmla="*/ 0 h 952500"/>
              <a:gd name="connsiteX1" fmla="*/ 973455 w 1706880"/>
              <a:gd name="connsiteY1" fmla="*/ 132398 h 952500"/>
              <a:gd name="connsiteX2" fmla="*/ 859155 w 1706880"/>
              <a:gd name="connsiteY2" fmla="*/ 172879 h 952500"/>
              <a:gd name="connsiteX3" fmla="*/ 723424 w 1706880"/>
              <a:gd name="connsiteY3" fmla="*/ 220504 h 952500"/>
              <a:gd name="connsiteX4" fmla="*/ 628174 w 1706880"/>
              <a:gd name="connsiteY4" fmla="*/ 256223 h 952500"/>
              <a:gd name="connsiteX5" fmla="*/ 547211 w 1706880"/>
              <a:gd name="connsiteY5" fmla="*/ 291941 h 952500"/>
              <a:gd name="connsiteX6" fmla="*/ 461486 w 1706880"/>
              <a:gd name="connsiteY6" fmla="*/ 327660 h 952500"/>
              <a:gd name="connsiteX7" fmla="*/ 399574 w 1706880"/>
              <a:gd name="connsiteY7" fmla="*/ 349091 h 952500"/>
              <a:gd name="connsiteX8" fmla="*/ 237649 w 1706880"/>
              <a:gd name="connsiteY8" fmla="*/ 411004 h 952500"/>
              <a:gd name="connsiteX9" fmla="*/ 48577 w 1706880"/>
              <a:gd name="connsiteY9" fmla="*/ 480536 h 952500"/>
              <a:gd name="connsiteX10" fmla="*/ 0 w 1706880"/>
              <a:gd name="connsiteY10" fmla="*/ 609600 h 952500"/>
              <a:gd name="connsiteX11" fmla="*/ 129540 w 1706880"/>
              <a:gd name="connsiteY11" fmla="*/ 830580 h 952500"/>
              <a:gd name="connsiteX12" fmla="*/ 320040 w 1706880"/>
              <a:gd name="connsiteY12" fmla="*/ 952500 h 952500"/>
              <a:gd name="connsiteX13" fmla="*/ 800100 w 1706880"/>
              <a:gd name="connsiteY13" fmla="*/ 937260 h 952500"/>
              <a:gd name="connsiteX14" fmla="*/ 1455420 w 1706880"/>
              <a:gd name="connsiteY14" fmla="*/ 548640 h 952500"/>
              <a:gd name="connsiteX15" fmla="*/ 1524000 w 1706880"/>
              <a:gd name="connsiteY15" fmla="*/ 495300 h 952500"/>
              <a:gd name="connsiteX16" fmla="*/ 1691640 w 1706880"/>
              <a:gd name="connsiteY16" fmla="*/ 388620 h 952500"/>
              <a:gd name="connsiteX17" fmla="*/ 1706880 w 1706880"/>
              <a:gd name="connsiteY17" fmla="*/ 259080 h 952500"/>
              <a:gd name="connsiteX18" fmla="*/ 1645920 w 1706880"/>
              <a:gd name="connsiteY18" fmla="*/ 129540 h 952500"/>
              <a:gd name="connsiteX19" fmla="*/ 1508760 w 1706880"/>
              <a:gd name="connsiteY19" fmla="*/ 53340 h 952500"/>
              <a:gd name="connsiteX20" fmla="*/ 1341120 w 1706880"/>
              <a:gd name="connsiteY20" fmla="*/ 0 h 952500"/>
              <a:gd name="connsiteX0" fmla="*/ 1341120 w 1706880"/>
              <a:gd name="connsiteY0" fmla="*/ 0 h 952500"/>
              <a:gd name="connsiteX1" fmla="*/ 1130618 w 1706880"/>
              <a:gd name="connsiteY1" fmla="*/ 75248 h 952500"/>
              <a:gd name="connsiteX2" fmla="*/ 973455 w 1706880"/>
              <a:gd name="connsiteY2" fmla="*/ 132398 h 952500"/>
              <a:gd name="connsiteX3" fmla="*/ 859155 w 1706880"/>
              <a:gd name="connsiteY3" fmla="*/ 172879 h 952500"/>
              <a:gd name="connsiteX4" fmla="*/ 723424 w 1706880"/>
              <a:gd name="connsiteY4" fmla="*/ 220504 h 952500"/>
              <a:gd name="connsiteX5" fmla="*/ 628174 w 1706880"/>
              <a:gd name="connsiteY5" fmla="*/ 256223 h 952500"/>
              <a:gd name="connsiteX6" fmla="*/ 547211 w 1706880"/>
              <a:gd name="connsiteY6" fmla="*/ 291941 h 952500"/>
              <a:gd name="connsiteX7" fmla="*/ 461486 w 1706880"/>
              <a:gd name="connsiteY7" fmla="*/ 327660 h 952500"/>
              <a:gd name="connsiteX8" fmla="*/ 399574 w 1706880"/>
              <a:gd name="connsiteY8" fmla="*/ 349091 h 952500"/>
              <a:gd name="connsiteX9" fmla="*/ 237649 w 1706880"/>
              <a:gd name="connsiteY9" fmla="*/ 411004 h 952500"/>
              <a:gd name="connsiteX10" fmla="*/ 48577 w 1706880"/>
              <a:gd name="connsiteY10" fmla="*/ 480536 h 952500"/>
              <a:gd name="connsiteX11" fmla="*/ 0 w 1706880"/>
              <a:gd name="connsiteY11" fmla="*/ 609600 h 952500"/>
              <a:gd name="connsiteX12" fmla="*/ 129540 w 1706880"/>
              <a:gd name="connsiteY12" fmla="*/ 830580 h 952500"/>
              <a:gd name="connsiteX13" fmla="*/ 320040 w 1706880"/>
              <a:gd name="connsiteY13" fmla="*/ 952500 h 952500"/>
              <a:gd name="connsiteX14" fmla="*/ 800100 w 1706880"/>
              <a:gd name="connsiteY14" fmla="*/ 937260 h 952500"/>
              <a:gd name="connsiteX15" fmla="*/ 1455420 w 1706880"/>
              <a:gd name="connsiteY15" fmla="*/ 548640 h 952500"/>
              <a:gd name="connsiteX16" fmla="*/ 1524000 w 1706880"/>
              <a:gd name="connsiteY16" fmla="*/ 495300 h 952500"/>
              <a:gd name="connsiteX17" fmla="*/ 1691640 w 1706880"/>
              <a:gd name="connsiteY17" fmla="*/ 388620 h 952500"/>
              <a:gd name="connsiteX18" fmla="*/ 1706880 w 1706880"/>
              <a:gd name="connsiteY18" fmla="*/ 259080 h 952500"/>
              <a:gd name="connsiteX19" fmla="*/ 1645920 w 1706880"/>
              <a:gd name="connsiteY19" fmla="*/ 129540 h 952500"/>
              <a:gd name="connsiteX20" fmla="*/ 1508760 w 1706880"/>
              <a:gd name="connsiteY20" fmla="*/ 53340 h 952500"/>
              <a:gd name="connsiteX21" fmla="*/ 1341120 w 1706880"/>
              <a:gd name="connsiteY21" fmla="*/ 0 h 952500"/>
              <a:gd name="connsiteX0" fmla="*/ 1283970 w 1706880"/>
              <a:gd name="connsiteY0" fmla="*/ 37148 h 899160"/>
              <a:gd name="connsiteX1" fmla="*/ 1130618 w 1706880"/>
              <a:gd name="connsiteY1" fmla="*/ 21908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968693 w 1706880"/>
              <a:gd name="connsiteY3" fmla="*/ 167164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35355 w 1706880"/>
              <a:gd name="connsiteY4" fmla="*/ 179070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3443 w 1706880"/>
              <a:gd name="connsiteY6" fmla="*/ 131445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02005 w 1706880"/>
              <a:gd name="connsiteY7" fmla="*/ 167164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94861 w 1706880"/>
              <a:gd name="connsiteY7" fmla="*/ 162401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54393 w 1706880"/>
              <a:gd name="connsiteY7" fmla="*/ 164783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16293 w 1706880"/>
              <a:gd name="connsiteY7" fmla="*/ 212408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63918 w 1706880"/>
              <a:gd name="connsiteY7" fmla="*/ 17907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173356 w 1706880"/>
              <a:gd name="connsiteY15" fmla="*/ 419576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85274 w 1706880"/>
              <a:gd name="connsiteY15" fmla="*/ 352901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11493 w 1706880"/>
              <a:gd name="connsiteY13" fmla="*/ 240983 h 899160"/>
              <a:gd name="connsiteX14" fmla="*/ 459104 w 1706880"/>
              <a:gd name="connsiteY14" fmla="*/ 262414 h 899160"/>
              <a:gd name="connsiteX15" fmla="*/ 406718 w 1706880"/>
              <a:gd name="connsiteY15" fmla="*/ 257651 h 899160"/>
              <a:gd name="connsiteX16" fmla="*/ 237649 w 1706880"/>
              <a:gd name="connsiteY16" fmla="*/ 324326 h 899160"/>
              <a:gd name="connsiteX17" fmla="*/ 173356 w 1706880"/>
              <a:gd name="connsiteY17" fmla="*/ 419576 h 899160"/>
              <a:gd name="connsiteX18" fmla="*/ 48577 w 1706880"/>
              <a:gd name="connsiteY18" fmla="*/ 427196 h 899160"/>
              <a:gd name="connsiteX19" fmla="*/ 0 w 1706880"/>
              <a:gd name="connsiteY19" fmla="*/ 556260 h 899160"/>
              <a:gd name="connsiteX20" fmla="*/ 129540 w 1706880"/>
              <a:gd name="connsiteY20" fmla="*/ 777240 h 899160"/>
              <a:gd name="connsiteX21" fmla="*/ 320040 w 1706880"/>
              <a:gd name="connsiteY21" fmla="*/ 899160 h 899160"/>
              <a:gd name="connsiteX22" fmla="*/ 800100 w 1706880"/>
              <a:gd name="connsiteY22" fmla="*/ 883920 h 899160"/>
              <a:gd name="connsiteX23" fmla="*/ 1455420 w 1706880"/>
              <a:gd name="connsiteY23" fmla="*/ 495300 h 899160"/>
              <a:gd name="connsiteX24" fmla="*/ 1524000 w 1706880"/>
              <a:gd name="connsiteY24" fmla="*/ 441960 h 899160"/>
              <a:gd name="connsiteX25" fmla="*/ 1691640 w 1706880"/>
              <a:gd name="connsiteY25" fmla="*/ 335280 h 899160"/>
              <a:gd name="connsiteX26" fmla="*/ 1706880 w 1706880"/>
              <a:gd name="connsiteY26" fmla="*/ 205740 h 899160"/>
              <a:gd name="connsiteX27" fmla="*/ 1645920 w 1706880"/>
              <a:gd name="connsiteY27" fmla="*/ 76200 h 899160"/>
              <a:gd name="connsiteX28" fmla="*/ 1508760 w 1706880"/>
              <a:gd name="connsiteY28" fmla="*/ 0 h 899160"/>
              <a:gd name="connsiteX29" fmla="*/ 1283970 w 1706880"/>
              <a:gd name="connsiteY29"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83970 w 1706880"/>
              <a:gd name="connsiteY30"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90161 w 1706880"/>
              <a:gd name="connsiteY30" fmla="*/ 14764 h 899160"/>
              <a:gd name="connsiteX31" fmla="*/ 1283970 w 1706880"/>
              <a:gd name="connsiteY31" fmla="*/ 37148 h 899160"/>
              <a:gd name="connsiteX0" fmla="*/ 1283970 w 1706880"/>
              <a:gd name="connsiteY0" fmla="*/ 22996 h 885008"/>
              <a:gd name="connsiteX1" fmla="*/ 1111568 w 1706880"/>
              <a:gd name="connsiteY1" fmla="*/ 119675 h 885008"/>
              <a:gd name="connsiteX2" fmla="*/ 1080611 w 1706880"/>
              <a:gd name="connsiteY2" fmla="*/ 198256 h 885008"/>
              <a:gd name="connsiteX3" fmla="*/ 1016318 w 1706880"/>
              <a:gd name="connsiteY3" fmla="*/ 219687 h 885008"/>
              <a:gd name="connsiteX4" fmla="*/ 987743 w 1706880"/>
              <a:gd name="connsiteY4" fmla="*/ 133962 h 885008"/>
              <a:gd name="connsiteX5" fmla="*/ 918687 w 1706880"/>
              <a:gd name="connsiteY5" fmla="*/ 105387 h 885008"/>
              <a:gd name="connsiteX6" fmla="*/ 875824 w 1706880"/>
              <a:gd name="connsiteY6" fmla="*/ 150630 h 885008"/>
              <a:gd name="connsiteX7" fmla="*/ 840106 w 1706880"/>
              <a:gd name="connsiteY7" fmla="*/ 145868 h 885008"/>
              <a:gd name="connsiteX8" fmla="*/ 816293 w 1706880"/>
              <a:gd name="connsiteY8" fmla="*/ 198256 h 885008"/>
              <a:gd name="connsiteX9" fmla="*/ 794861 w 1706880"/>
              <a:gd name="connsiteY9" fmla="*/ 148249 h 885008"/>
              <a:gd name="connsiteX10" fmla="*/ 716281 w 1706880"/>
              <a:gd name="connsiteY10" fmla="*/ 183968 h 885008"/>
              <a:gd name="connsiteX11" fmla="*/ 616267 w 1706880"/>
              <a:gd name="connsiteY11" fmla="*/ 226831 h 885008"/>
              <a:gd name="connsiteX12" fmla="*/ 601980 w 1706880"/>
              <a:gd name="connsiteY12" fmla="*/ 250643 h 885008"/>
              <a:gd name="connsiteX13" fmla="*/ 544830 w 1706880"/>
              <a:gd name="connsiteY13" fmla="*/ 250643 h 885008"/>
              <a:gd name="connsiteX14" fmla="*/ 511493 w 1706880"/>
              <a:gd name="connsiteY14" fmla="*/ 226831 h 885008"/>
              <a:gd name="connsiteX15" fmla="*/ 459104 w 1706880"/>
              <a:gd name="connsiteY15" fmla="*/ 248262 h 885008"/>
              <a:gd name="connsiteX16" fmla="*/ 406718 w 1706880"/>
              <a:gd name="connsiteY16" fmla="*/ 243499 h 885008"/>
              <a:gd name="connsiteX17" fmla="*/ 237649 w 1706880"/>
              <a:gd name="connsiteY17" fmla="*/ 310174 h 885008"/>
              <a:gd name="connsiteX18" fmla="*/ 173356 w 1706880"/>
              <a:gd name="connsiteY18" fmla="*/ 405424 h 885008"/>
              <a:gd name="connsiteX19" fmla="*/ 48577 w 1706880"/>
              <a:gd name="connsiteY19" fmla="*/ 413044 h 885008"/>
              <a:gd name="connsiteX20" fmla="*/ 0 w 1706880"/>
              <a:gd name="connsiteY20" fmla="*/ 542108 h 885008"/>
              <a:gd name="connsiteX21" fmla="*/ 129540 w 1706880"/>
              <a:gd name="connsiteY21" fmla="*/ 763088 h 885008"/>
              <a:gd name="connsiteX22" fmla="*/ 320040 w 1706880"/>
              <a:gd name="connsiteY22" fmla="*/ 885008 h 885008"/>
              <a:gd name="connsiteX23" fmla="*/ 800100 w 1706880"/>
              <a:gd name="connsiteY23" fmla="*/ 869768 h 885008"/>
              <a:gd name="connsiteX24" fmla="*/ 1455420 w 1706880"/>
              <a:gd name="connsiteY24" fmla="*/ 481148 h 885008"/>
              <a:gd name="connsiteX25" fmla="*/ 1524000 w 1706880"/>
              <a:gd name="connsiteY25" fmla="*/ 427808 h 885008"/>
              <a:gd name="connsiteX26" fmla="*/ 1691640 w 1706880"/>
              <a:gd name="connsiteY26" fmla="*/ 321128 h 885008"/>
              <a:gd name="connsiteX27" fmla="*/ 1706880 w 1706880"/>
              <a:gd name="connsiteY27" fmla="*/ 191588 h 885008"/>
              <a:gd name="connsiteX28" fmla="*/ 1645920 w 1706880"/>
              <a:gd name="connsiteY28" fmla="*/ 62048 h 885008"/>
              <a:gd name="connsiteX29" fmla="*/ 1456373 w 1706880"/>
              <a:gd name="connsiteY29" fmla="*/ 73954 h 885008"/>
              <a:gd name="connsiteX30" fmla="*/ 1290161 w 1706880"/>
              <a:gd name="connsiteY30" fmla="*/ 612 h 885008"/>
              <a:gd name="connsiteX31" fmla="*/ 1283970 w 1706880"/>
              <a:gd name="connsiteY31" fmla="*/ 22996 h 885008"/>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75886 w 1706880"/>
              <a:gd name="connsiteY30" fmla="*/ 19050 h 884396"/>
              <a:gd name="connsiteX31" fmla="*/ 1290161 w 1706880"/>
              <a:gd name="connsiteY31" fmla="*/ 0 h 884396"/>
              <a:gd name="connsiteX32" fmla="*/ 1283970 w 1706880"/>
              <a:gd name="connsiteY32"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19714 w 1691640"/>
              <a:gd name="connsiteY28" fmla="*/ 137636 h 884396"/>
              <a:gd name="connsiteX29" fmla="*/ 1456373 w 1691640"/>
              <a:gd name="connsiteY29" fmla="*/ 73342 h 884396"/>
              <a:gd name="connsiteX30" fmla="*/ 1368743 w 1691640"/>
              <a:gd name="connsiteY30" fmla="*/ 73819 h 884396"/>
              <a:gd name="connsiteX31" fmla="*/ 1375886 w 1691640"/>
              <a:gd name="connsiteY31" fmla="*/ 19050 h 884396"/>
              <a:gd name="connsiteX32" fmla="*/ 1290161 w 1691640"/>
              <a:gd name="connsiteY32" fmla="*/ 0 h 884396"/>
              <a:gd name="connsiteX33" fmla="*/ 1283970 w 169164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04474 w 1691640"/>
              <a:gd name="connsiteY28" fmla="*/ 195262 h 884396"/>
              <a:gd name="connsiteX29" fmla="*/ 1519714 w 1691640"/>
              <a:gd name="connsiteY29" fmla="*/ 137636 h 884396"/>
              <a:gd name="connsiteX30" fmla="*/ 1456373 w 1691640"/>
              <a:gd name="connsiteY30" fmla="*/ 73342 h 884396"/>
              <a:gd name="connsiteX31" fmla="*/ 1368743 w 1691640"/>
              <a:gd name="connsiteY31" fmla="*/ 73819 h 884396"/>
              <a:gd name="connsiteX32" fmla="*/ 1375886 w 1691640"/>
              <a:gd name="connsiteY32" fmla="*/ 19050 h 884396"/>
              <a:gd name="connsiteX33" fmla="*/ 1290161 w 1691640"/>
              <a:gd name="connsiteY33" fmla="*/ 0 h 884396"/>
              <a:gd name="connsiteX34" fmla="*/ 1283970 w 1691640"/>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524000 w 1540192"/>
              <a:gd name="connsiteY25" fmla="*/ 427196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459230 w 1540192"/>
              <a:gd name="connsiteY26" fmla="*/ 276225 h 884396"/>
              <a:gd name="connsiteX27" fmla="*/ 1527333 w 1540192"/>
              <a:gd name="connsiteY27" fmla="*/ 258603 h 884396"/>
              <a:gd name="connsiteX28" fmla="*/ 1540192 w 1540192"/>
              <a:gd name="connsiteY28" fmla="*/ 219551 h 884396"/>
              <a:gd name="connsiteX29" fmla="*/ 1504474 w 1540192"/>
              <a:gd name="connsiteY29" fmla="*/ 195262 h 884396"/>
              <a:gd name="connsiteX30" fmla="*/ 1519714 w 1540192"/>
              <a:gd name="connsiteY30" fmla="*/ 137636 h 884396"/>
              <a:gd name="connsiteX31" fmla="*/ 1456373 w 1540192"/>
              <a:gd name="connsiteY31" fmla="*/ 73342 h 884396"/>
              <a:gd name="connsiteX32" fmla="*/ 1368743 w 1540192"/>
              <a:gd name="connsiteY32" fmla="*/ 73819 h 884396"/>
              <a:gd name="connsiteX33" fmla="*/ 1375886 w 1540192"/>
              <a:gd name="connsiteY33" fmla="*/ 19050 h 884396"/>
              <a:gd name="connsiteX34" fmla="*/ 1290161 w 1540192"/>
              <a:gd name="connsiteY34" fmla="*/ 0 h 884396"/>
              <a:gd name="connsiteX35" fmla="*/ 1283970 w 1540192"/>
              <a:gd name="connsiteY35"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292543 w 1540192"/>
              <a:gd name="connsiteY26" fmla="*/ 414337 h 884396"/>
              <a:gd name="connsiteX27" fmla="*/ 1366361 w 1540192"/>
              <a:gd name="connsiteY27" fmla="*/ 352425 h 884396"/>
              <a:gd name="connsiteX28" fmla="*/ 1459230 w 1540192"/>
              <a:gd name="connsiteY28" fmla="*/ 276225 h 884396"/>
              <a:gd name="connsiteX29" fmla="*/ 1527333 w 1540192"/>
              <a:gd name="connsiteY29" fmla="*/ 258603 h 884396"/>
              <a:gd name="connsiteX30" fmla="*/ 1540192 w 1540192"/>
              <a:gd name="connsiteY30" fmla="*/ 219551 h 884396"/>
              <a:gd name="connsiteX31" fmla="*/ 1504474 w 1540192"/>
              <a:gd name="connsiteY31" fmla="*/ 195262 h 884396"/>
              <a:gd name="connsiteX32" fmla="*/ 1519714 w 1540192"/>
              <a:gd name="connsiteY32" fmla="*/ 137636 h 884396"/>
              <a:gd name="connsiteX33" fmla="*/ 1456373 w 1540192"/>
              <a:gd name="connsiteY33" fmla="*/ 73342 h 884396"/>
              <a:gd name="connsiteX34" fmla="*/ 1368743 w 1540192"/>
              <a:gd name="connsiteY34" fmla="*/ 73819 h 884396"/>
              <a:gd name="connsiteX35" fmla="*/ 1375886 w 1540192"/>
              <a:gd name="connsiteY35" fmla="*/ 19050 h 884396"/>
              <a:gd name="connsiteX36" fmla="*/ 1290161 w 1540192"/>
              <a:gd name="connsiteY36" fmla="*/ 0 h 884396"/>
              <a:gd name="connsiteX37" fmla="*/ 1283970 w 1540192"/>
              <a:gd name="connsiteY37"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1029177 w 1540192"/>
              <a:gd name="connsiteY25" fmla="*/ 504348 h 884396"/>
              <a:gd name="connsiteX26" fmla="*/ 1147286 w 1540192"/>
              <a:gd name="connsiteY26" fmla="*/ 476250 h 884396"/>
              <a:gd name="connsiteX27" fmla="*/ 1223963 w 1540192"/>
              <a:gd name="connsiteY27" fmla="*/ 434340 h 884396"/>
              <a:gd name="connsiteX28" fmla="*/ 1292543 w 1540192"/>
              <a:gd name="connsiteY28" fmla="*/ 414337 h 884396"/>
              <a:gd name="connsiteX29" fmla="*/ 1366361 w 1540192"/>
              <a:gd name="connsiteY29" fmla="*/ 352425 h 884396"/>
              <a:gd name="connsiteX30" fmla="*/ 1459230 w 1540192"/>
              <a:gd name="connsiteY30" fmla="*/ 276225 h 884396"/>
              <a:gd name="connsiteX31" fmla="*/ 1527333 w 1540192"/>
              <a:gd name="connsiteY31" fmla="*/ 258603 h 884396"/>
              <a:gd name="connsiteX32" fmla="*/ 1540192 w 1540192"/>
              <a:gd name="connsiteY32" fmla="*/ 219551 h 884396"/>
              <a:gd name="connsiteX33" fmla="*/ 1504474 w 1540192"/>
              <a:gd name="connsiteY33" fmla="*/ 195262 h 884396"/>
              <a:gd name="connsiteX34" fmla="*/ 1519714 w 1540192"/>
              <a:gd name="connsiteY34" fmla="*/ 137636 h 884396"/>
              <a:gd name="connsiteX35" fmla="*/ 1456373 w 1540192"/>
              <a:gd name="connsiteY35" fmla="*/ 73342 h 884396"/>
              <a:gd name="connsiteX36" fmla="*/ 1368743 w 1540192"/>
              <a:gd name="connsiteY36" fmla="*/ 73819 h 884396"/>
              <a:gd name="connsiteX37" fmla="*/ 1375886 w 1540192"/>
              <a:gd name="connsiteY37" fmla="*/ 19050 h 884396"/>
              <a:gd name="connsiteX38" fmla="*/ 1290161 w 1540192"/>
              <a:gd name="connsiteY38" fmla="*/ 0 h 884396"/>
              <a:gd name="connsiteX39" fmla="*/ 1283970 w 1540192"/>
              <a:gd name="connsiteY39"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840105 w 1540192"/>
              <a:gd name="connsiteY25" fmla="*/ 640556 h 884396"/>
              <a:gd name="connsiteX26" fmla="*/ 1029177 w 1540192"/>
              <a:gd name="connsiteY26" fmla="*/ 504348 h 884396"/>
              <a:gd name="connsiteX27" fmla="*/ 1147286 w 1540192"/>
              <a:gd name="connsiteY27" fmla="*/ 476250 h 884396"/>
              <a:gd name="connsiteX28" fmla="*/ 1223963 w 1540192"/>
              <a:gd name="connsiteY28" fmla="*/ 434340 h 884396"/>
              <a:gd name="connsiteX29" fmla="*/ 1292543 w 1540192"/>
              <a:gd name="connsiteY29" fmla="*/ 414337 h 884396"/>
              <a:gd name="connsiteX30" fmla="*/ 1366361 w 1540192"/>
              <a:gd name="connsiteY30" fmla="*/ 352425 h 884396"/>
              <a:gd name="connsiteX31" fmla="*/ 1459230 w 1540192"/>
              <a:gd name="connsiteY31" fmla="*/ 276225 h 884396"/>
              <a:gd name="connsiteX32" fmla="*/ 1527333 w 1540192"/>
              <a:gd name="connsiteY32" fmla="*/ 258603 h 884396"/>
              <a:gd name="connsiteX33" fmla="*/ 1540192 w 1540192"/>
              <a:gd name="connsiteY33" fmla="*/ 219551 h 884396"/>
              <a:gd name="connsiteX34" fmla="*/ 1504474 w 1540192"/>
              <a:gd name="connsiteY34" fmla="*/ 195262 h 884396"/>
              <a:gd name="connsiteX35" fmla="*/ 1519714 w 1540192"/>
              <a:gd name="connsiteY35" fmla="*/ 137636 h 884396"/>
              <a:gd name="connsiteX36" fmla="*/ 1456373 w 1540192"/>
              <a:gd name="connsiteY36" fmla="*/ 73342 h 884396"/>
              <a:gd name="connsiteX37" fmla="*/ 1368743 w 1540192"/>
              <a:gd name="connsiteY37" fmla="*/ 73819 h 884396"/>
              <a:gd name="connsiteX38" fmla="*/ 1375886 w 1540192"/>
              <a:gd name="connsiteY38" fmla="*/ 19050 h 884396"/>
              <a:gd name="connsiteX39" fmla="*/ 1290161 w 1540192"/>
              <a:gd name="connsiteY39" fmla="*/ 0 h 884396"/>
              <a:gd name="connsiteX40" fmla="*/ 1283970 w 1540192"/>
              <a:gd name="connsiteY40" fmla="*/ 22384 h 88439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9540 w 1540192"/>
              <a:gd name="connsiteY21" fmla="*/ 76247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355759 w 1540192"/>
              <a:gd name="connsiteY23" fmla="*/ 789146 h 789146"/>
              <a:gd name="connsiteX24" fmla="*/ 728663 w 1540192"/>
              <a:gd name="connsiteY24" fmla="*/ 621506 h 789146"/>
              <a:gd name="connsiteX25" fmla="*/ 809149 w 1540192"/>
              <a:gd name="connsiteY25" fmla="*/ 623887 h 789146"/>
              <a:gd name="connsiteX26" fmla="*/ 840105 w 1540192"/>
              <a:gd name="connsiteY26" fmla="*/ 640556 h 789146"/>
              <a:gd name="connsiteX27" fmla="*/ 1029177 w 1540192"/>
              <a:gd name="connsiteY27" fmla="*/ 504348 h 789146"/>
              <a:gd name="connsiteX28" fmla="*/ 1147286 w 1540192"/>
              <a:gd name="connsiteY28" fmla="*/ 476250 h 789146"/>
              <a:gd name="connsiteX29" fmla="*/ 1223963 w 1540192"/>
              <a:gd name="connsiteY29" fmla="*/ 434340 h 789146"/>
              <a:gd name="connsiteX30" fmla="*/ 1292543 w 1540192"/>
              <a:gd name="connsiteY30" fmla="*/ 414337 h 789146"/>
              <a:gd name="connsiteX31" fmla="*/ 1366361 w 1540192"/>
              <a:gd name="connsiteY31" fmla="*/ 352425 h 789146"/>
              <a:gd name="connsiteX32" fmla="*/ 1459230 w 1540192"/>
              <a:gd name="connsiteY32" fmla="*/ 276225 h 789146"/>
              <a:gd name="connsiteX33" fmla="*/ 1527333 w 1540192"/>
              <a:gd name="connsiteY33" fmla="*/ 258603 h 789146"/>
              <a:gd name="connsiteX34" fmla="*/ 1540192 w 1540192"/>
              <a:gd name="connsiteY34" fmla="*/ 219551 h 789146"/>
              <a:gd name="connsiteX35" fmla="*/ 1504474 w 1540192"/>
              <a:gd name="connsiteY35" fmla="*/ 195262 h 789146"/>
              <a:gd name="connsiteX36" fmla="*/ 1519714 w 1540192"/>
              <a:gd name="connsiteY36" fmla="*/ 137636 h 789146"/>
              <a:gd name="connsiteX37" fmla="*/ 1456373 w 1540192"/>
              <a:gd name="connsiteY37" fmla="*/ 73342 h 789146"/>
              <a:gd name="connsiteX38" fmla="*/ 1368743 w 1540192"/>
              <a:gd name="connsiteY38" fmla="*/ 73819 h 789146"/>
              <a:gd name="connsiteX39" fmla="*/ 1375886 w 1540192"/>
              <a:gd name="connsiteY39" fmla="*/ 19050 h 789146"/>
              <a:gd name="connsiteX40" fmla="*/ 1290161 w 1540192"/>
              <a:gd name="connsiteY40" fmla="*/ 0 h 789146"/>
              <a:gd name="connsiteX41" fmla="*/ 1283970 w 1540192"/>
              <a:gd name="connsiteY41"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728663 w 1540192"/>
              <a:gd name="connsiteY25" fmla="*/ 621506 h 789146"/>
              <a:gd name="connsiteX26" fmla="*/ 809149 w 1540192"/>
              <a:gd name="connsiteY26" fmla="*/ 623887 h 789146"/>
              <a:gd name="connsiteX27" fmla="*/ 840105 w 1540192"/>
              <a:gd name="connsiteY27" fmla="*/ 640556 h 789146"/>
              <a:gd name="connsiteX28" fmla="*/ 1029177 w 1540192"/>
              <a:gd name="connsiteY28" fmla="*/ 504348 h 789146"/>
              <a:gd name="connsiteX29" fmla="*/ 1147286 w 1540192"/>
              <a:gd name="connsiteY29" fmla="*/ 476250 h 789146"/>
              <a:gd name="connsiteX30" fmla="*/ 1223963 w 1540192"/>
              <a:gd name="connsiteY30" fmla="*/ 434340 h 789146"/>
              <a:gd name="connsiteX31" fmla="*/ 1292543 w 1540192"/>
              <a:gd name="connsiteY31" fmla="*/ 414337 h 789146"/>
              <a:gd name="connsiteX32" fmla="*/ 1366361 w 1540192"/>
              <a:gd name="connsiteY32" fmla="*/ 352425 h 789146"/>
              <a:gd name="connsiteX33" fmla="*/ 1459230 w 1540192"/>
              <a:gd name="connsiteY33" fmla="*/ 276225 h 789146"/>
              <a:gd name="connsiteX34" fmla="*/ 1527333 w 1540192"/>
              <a:gd name="connsiteY34" fmla="*/ 258603 h 789146"/>
              <a:gd name="connsiteX35" fmla="*/ 1540192 w 1540192"/>
              <a:gd name="connsiteY35" fmla="*/ 219551 h 789146"/>
              <a:gd name="connsiteX36" fmla="*/ 1504474 w 1540192"/>
              <a:gd name="connsiteY36" fmla="*/ 195262 h 789146"/>
              <a:gd name="connsiteX37" fmla="*/ 1519714 w 1540192"/>
              <a:gd name="connsiteY37" fmla="*/ 137636 h 789146"/>
              <a:gd name="connsiteX38" fmla="*/ 1456373 w 1540192"/>
              <a:gd name="connsiteY38" fmla="*/ 73342 h 789146"/>
              <a:gd name="connsiteX39" fmla="*/ 1368743 w 1540192"/>
              <a:gd name="connsiteY39" fmla="*/ 73819 h 789146"/>
              <a:gd name="connsiteX40" fmla="*/ 1375886 w 1540192"/>
              <a:gd name="connsiteY40" fmla="*/ 19050 h 789146"/>
              <a:gd name="connsiteX41" fmla="*/ 1290161 w 1540192"/>
              <a:gd name="connsiteY41" fmla="*/ 0 h 789146"/>
              <a:gd name="connsiteX42" fmla="*/ 1283970 w 1540192"/>
              <a:gd name="connsiteY42"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728663 w 1540192"/>
              <a:gd name="connsiteY26" fmla="*/ 621506 h 789146"/>
              <a:gd name="connsiteX27" fmla="*/ 809149 w 1540192"/>
              <a:gd name="connsiteY27" fmla="*/ 623887 h 789146"/>
              <a:gd name="connsiteX28" fmla="*/ 840105 w 1540192"/>
              <a:gd name="connsiteY28" fmla="*/ 640556 h 789146"/>
              <a:gd name="connsiteX29" fmla="*/ 1029177 w 1540192"/>
              <a:gd name="connsiteY29" fmla="*/ 504348 h 789146"/>
              <a:gd name="connsiteX30" fmla="*/ 1147286 w 1540192"/>
              <a:gd name="connsiteY30" fmla="*/ 476250 h 789146"/>
              <a:gd name="connsiteX31" fmla="*/ 1223963 w 1540192"/>
              <a:gd name="connsiteY31" fmla="*/ 434340 h 789146"/>
              <a:gd name="connsiteX32" fmla="*/ 1292543 w 1540192"/>
              <a:gd name="connsiteY32" fmla="*/ 414337 h 789146"/>
              <a:gd name="connsiteX33" fmla="*/ 1366361 w 1540192"/>
              <a:gd name="connsiteY33" fmla="*/ 352425 h 789146"/>
              <a:gd name="connsiteX34" fmla="*/ 1459230 w 1540192"/>
              <a:gd name="connsiteY34" fmla="*/ 276225 h 789146"/>
              <a:gd name="connsiteX35" fmla="*/ 1527333 w 1540192"/>
              <a:gd name="connsiteY35" fmla="*/ 258603 h 789146"/>
              <a:gd name="connsiteX36" fmla="*/ 1540192 w 1540192"/>
              <a:gd name="connsiteY36" fmla="*/ 219551 h 789146"/>
              <a:gd name="connsiteX37" fmla="*/ 1504474 w 1540192"/>
              <a:gd name="connsiteY37" fmla="*/ 195262 h 789146"/>
              <a:gd name="connsiteX38" fmla="*/ 1519714 w 1540192"/>
              <a:gd name="connsiteY38" fmla="*/ 137636 h 789146"/>
              <a:gd name="connsiteX39" fmla="*/ 1456373 w 1540192"/>
              <a:gd name="connsiteY39" fmla="*/ 73342 h 789146"/>
              <a:gd name="connsiteX40" fmla="*/ 1368743 w 1540192"/>
              <a:gd name="connsiteY40" fmla="*/ 73819 h 789146"/>
              <a:gd name="connsiteX41" fmla="*/ 1375886 w 1540192"/>
              <a:gd name="connsiteY41" fmla="*/ 19050 h 789146"/>
              <a:gd name="connsiteX42" fmla="*/ 1290161 w 1540192"/>
              <a:gd name="connsiteY42" fmla="*/ 0 h 789146"/>
              <a:gd name="connsiteX43" fmla="*/ 1283970 w 1540192"/>
              <a:gd name="connsiteY43"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809149 w 1540192"/>
              <a:gd name="connsiteY28" fmla="*/ 623887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797243 w 1540192"/>
              <a:gd name="connsiteY28" fmla="*/ 633412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668655 w 1540192"/>
              <a:gd name="connsiteY27" fmla="*/ 642937 h 789146"/>
              <a:gd name="connsiteX28" fmla="*/ 728663 w 1540192"/>
              <a:gd name="connsiteY28" fmla="*/ 621506 h 789146"/>
              <a:gd name="connsiteX29" fmla="*/ 797243 w 1540192"/>
              <a:gd name="connsiteY29" fmla="*/ 633412 h 789146"/>
              <a:gd name="connsiteX30" fmla="*/ 840105 w 1540192"/>
              <a:gd name="connsiteY30" fmla="*/ 640556 h 789146"/>
              <a:gd name="connsiteX31" fmla="*/ 1029177 w 1540192"/>
              <a:gd name="connsiteY31" fmla="*/ 504348 h 789146"/>
              <a:gd name="connsiteX32" fmla="*/ 1147286 w 1540192"/>
              <a:gd name="connsiteY32" fmla="*/ 476250 h 789146"/>
              <a:gd name="connsiteX33" fmla="*/ 1223963 w 1540192"/>
              <a:gd name="connsiteY33" fmla="*/ 434340 h 789146"/>
              <a:gd name="connsiteX34" fmla="*/ 1292543 w 1540192"/>
              <a:gd name="connsiteY34" fmla="*/ 414337 h 789146"/>
              <a:gd name="connsiteX35" fmla="*/ 1366361 w 1540192"/>
              <a:gd name="connsiteY35" fmla="*/ 352425 h 789146"/>
              <a:gd name="connsiteX36" fmla="*/ 1459230 w 1540192"/>
              <a:gd name="connsiteY36" fmla="*/ 276225 h 789146"/>
              <a:gd name="connsiteX37" fmla="*/ 1527333 w 1540192"/>
              <a:gd name="connsiteY37" fmla="*/ 258603 h 789146"/>
              <a:gd name="connsiteX38" fmla="*/ 1540192 w 1540192"/>
              <a:gd name="connsiteY38" fmla="*/ 219551 h 789146"/>
              <a:gd name="connsiteX39" fmla="*/ 1504474 w 1540192"/>
              <a:gd name="connsiteY39" fmla="*/ 195262 h 789146"/>
              <a:gd name="connsiteX40" fmla="*/ 1519714 w 1540192"/>
              <a:gd name="connsiteY40" fmla="*/ 137636 h 789146"/>
              <a:gd name="connsiteX41" fmla="*/ 1456373 w 1540192"/>
              <a:gd name="connsiteY41" fmla="*/ 73342 h 789146"/>
              <a:gd name="connsiteX42" fmla="*/ 1368743 w 1540192"/>
              <a:gd name="connsiteY42" fmla="*/ 73819 h 789146"/>
              <a:gd name="connsiteX43" fmla="*/ 1375886 w 1540192"/>
              <a:gd name="connsiteY43" fmla="*/ 19050 h 789146"/>
              <a:gd name="connsiteX44" fmla="*/ 1290161 w 1540192"/>
              <a:gd name="connsiteY44" fmla="*/ 0 h 789146"/>
              <a:gd name="connsiteX45" fmla="*/ 1283970 w 1540192"/>
              <a:gd name="connsiteY45"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549593 w 1540192"/>
              <a:gd name="connsiteY26" fmla="*/ 683419 h 789146"/>
              <a:gd name="connsiteX27" fmla="*/ 611505 w 1540192"/>
              <a:gd name="connsiteY27" fmla="*/ 635794 h 789146"/>
              <a:gd name="connsiteX28" fmla="*/ 668655 w 1540192"/>
              <a:gd name="connsiteY28" fmla="*/ 642937 h 789146"/>
              <a:gd name="connsiteX29" fmla="*/ 728663 w 1540192"/>
              <a:gd name="connsiteY29" fmla="*/ 621506 h 789146"/>
              <a:gd name="connsiteX30" fmla="*/ 797243 w 1540192"/>
              <a:gd name="connsiteY30" fmla="*/ 633412 h 789146"/>
              <a:gd name="connsiteX31" fmla="*/ 840105 w 1540192"/>
              <a:gd name="connsiteY31" fmla="*/ 640556 h 789146"/>
              <a:gd name="connsiteX32" fmla="*/ 1029177 w 1540192"/>
              <a:gd name="connsiteY32" fmla="*/ 504348 h 789146"/>
              <a:gd name="connsiteX33" fmla="*/ 1147286 w 1540192"/>
              <a:gd name="connsiteY33" fmla="*/ 476250 h 789146"/>
              <a:gd name="connsiteX34" fmla="*/ 1223963 w 1540192"/>
              <a:gd name="connsiteY34" fmla="*/ 434340 h 789146"/>
              <a:gd name="connsiteX35" fmla="*/ 1292543 w 1540192"/>
              <a:gd name="connsiteY35" fmla="*/ 414337 h 789146"/>
              <a:gd name="connsiteX36" fmla="*/ 1366361 w 1540192"/>
              <a:gd name="connsiteY36" fmla="*/ 352425 h 789146"/>
              <a:gd name="connsiteX37" fmla="*/ 1459230 w 1540192"/>
              <a:gd name="connsiteY37" fmla="*/ 276225 h 789146"/>
              <a:gd name="connsiteX38" fmla="*/ 1527333 w 1540192"/>
              <a:gd name="connsiteY38" fmla="*/ 258603 h 789146"/>
              <a:gd name="connsiteX39" fmla="*/ 1540192 w 1540192"/>
              <a:gd name="connsiteY39" fmla="*/ 219551 h 789146"/>
              <a:gd name="connsiteX40" fmla="*/ 1504474 w 1540192"/>
              <a:gd name="connsiteY40" fmla="*/ 195262 h 789146"/>
              <a:gd name="connsiteX41" fmla="*/ 1519714 w 1540192"/>
              <a:gd name="connsiteY41" fmla="*/ 137636 h 789146"/>
              <a:gd name="connsiteX42" fmla="*/ 1456373 w 1540192"/>
              <a:gd name="connsiteY42" fmla="*/ 73342 h 789146"/>
              <a:gd name="connsiteX43" fmla="*/ 1368743 w 1540192"/>
              <a:gd name="connsiteY43" fmla="*/ 73819 h 789146"/>
              <a:gd name="connsiteX44" fmla="*/ 1375886 w 1540192"/>
              <a:gd name="connsiteY44" fmla="*/ 19050 h 789146"/>
              <a:gd name="connsiteX45" fmla="*/ 1290161 w 1540192"/>
              <a:gd name="connsiteY45" fmla="*/ 0 h 789146"/>
              <a:gd name="connsiteX46" fmla="*/ 1283970 w 1540192"/>
              <a:gd name="connsiteY46" fmla="*/ 22384 h 78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40192" h="789146">
                <a:moveTo>
                  <a:pt x="1283970" y="22384"/>
                </a:moveTo>
                <a:lnTo>
                  <a:pt x="1111568" y="119063"/>
                </a:lnTo>
                <a:lnTo>
                  <a:pt x="1080611" y="197644"/>
                </a:lnTo>
                <a:lnTo>
                  <a:pt x="1016318" y="219075"/>
                </a:lnTo>
                <a:lnTo>
                  <a:pt x="987743" y="133350"/>
                </a:lnTo>
                <a:lnTo>
                  <a:pt x="918687" y="104775"/>
                </a:lnTo>
                <a:lnTo>
                  <a:pt x="875824" y="150018"/>
                </a:lnTo>
                <a:lnTo>
                  <a:pt x="840106" y="145256"/>
                </a:lnTo>
                <a:lnTo>
                  <a:pt x="816293" y="197644"/>
                </a:lnTo>
                <a:lnTo>
                  <a:pt x="794861" y="147637"/>
                </a:lnTo>
                <a:lnTo>
                  <a:pt x="716281" y="183356"/>
                </a:lnTo>
                <a:lnTo>
                  <a:pt x="616267" y="226219"/>
                </a:lnTo>
                <a:lnTo>
                  <a:pt x="601980" y="250031"/>
                </a:lnTo>
                <a:cubicBezTo>
                  <a:pt x="594043" y="252412"/>
                  <a:pt x="559911" y="254000"/>
                  <a:pt x="544830" y="250031"/>
                </a:cubicBezTo>
                <a:cubicBezTo>
                  <a:pt x="529749" y="246062"/>
                  <a:pt x="529749" y="225028"/>
                  <a:pt x="511493" y="226219"/>
                </a:cubicBezTo>
                <a:lnTo>
                  <a:pt x="459104" y="247650"/>
                </a:lnTo>
                <a:lnTo>
                  <a:pt x="406718" y="242887"/>
                </a:lnTo>
                <a:lnTo>
                  <a:pt x="237649" y="309562"/>
                </a:lnTo>
                <a:lnTo>
                  <a:pt x="173356" y="404812"/>
                </a:lnTo>
                <a:lnTo>
                  <a:pt x="48577" y="412432"/>
                </a:lnTo>
                <a:lnTo>
                  <a:pt x="0" y="541496"/>
                </a:lnTo>
                <a:lnTo>
                  <a:pt x="127159" y="705326"/>
                </a:lnTo>
                <a:cubicBezTo>
                  <a:pt x="165576" y="719455"/>
                  <a:pt x="184944" y="697865"/>
                  <a:pt x="223361" y="711994"/>
                </a:cubicBezTo>
                <a:cubicBezTo>
                  <a:pt x="253524" y="728663"/>
                  <a:pt x="257492" y="747712"/>
                  <a:pt x="287655" y="764381"/>
                </a:cubicBezTo>
                <a:lnTo>
                  <a:pt x="355759" y="789146"/>
                </a:lnTo>
                <a:cubicBezTo>
                  <a:pt x="409258" y="765810"/>
                  <a:pt x="422275" y="725805"/>
                  <a:pt x="475774" y="702469"/>
                </a:cubicBezTo>
                <a:cubicBezTo>
                  <a:pt x="508873" y="681276"/>
                  <a:pt x="526971" y="694531"/>
                  <a:pt x="549593" y="683419"/>
                </a:cubicBezTo>
                <a:cubicBezTo>
                  <a:pt x="572215" y="672307"/>
                  <a:pt x="592455" y="638969"/>
                  <a:pt x="611505" y="635794"/>
                </a:cubicBezTo>
                <a:cubicBezTo>
                  <a:pt x="624999" y="633413"/>
                  <a:pt x="655161" y="645318"/>
                  <a:pt x="668655" y="642937"/>
                </a:cubicBezTo>
                <a:lnTo>
                  <a:pt x="728663" y="621506"/>
                </a:lnTo>
                <a:cubicBezTo>
                  <a:pt x="780098" y="600075"/>
                  <a:pt x="745808" y="654843"/>
                  <a:pt x="797243" y="633412"/>
                </a:cubicBezTo>
                <a:cubicBezTo>
                  <a:pt x="836137" y="609600"/>
                  <a:pt x="801211" y="664368"/>
                  <a:pt x="840105" y="640556"/>
                </a:cubicBezTo>
                <a:lnTo>
                  <a:pt x="1029177" y="504348"/>
                </a:lnTo>
                <a:cubicBezTo>
                  <a:pt x="1069341" y="487838"/>
                  <a:pt x="1107122" y="492760"/>
                  <a:pt x="1147286" y="476250"/>
                </a:cubicBezTo>
                <a:lnTo>
                  <a:pt x="1223963" y="434340"/>
                </a:lnTo>
                <a:cubicBezTo>
                  <a:pt x="1263889" y="416163"/>
                  <a:pt x="1268810" y="427989"/>
                  <a:pt x="1292543" y="414337"/>
                </a:cubicBezTo>
                <a:cubicBezTo>
                  <a:pt x="1316276" y="400685"/>
                  <a:pt x="1334611" y="372269"/>
                  <a:pt x="1366361" y="352425"/>
                </a:cubicBezTo>
                <a:cubicBezTo>
                  <a:pt x="1398111" y="332581"/>
                  <a:pt x="1432798" y="288290"/>
                  <a:pt x="1459230" y="276225"/>
                </a:cubicBezTo>
                <a:lnTo>
                  <a:pt x="1527333" y="258603"/>
                </a:lnTo>
                <a:lnTo>
                  <a:pt x="1540192" y="219551"/>
                </a:lnTo>
                <a:cubicBezTo>
                  <a:pt x="1537811" y="203517"/>
                  <a:pt x="1506855" y="211296"/>
                  <a:pt x="1504474" y="195262"/>
                </a:cubicBezTo>
                <a:lnTo>
                  <a:pt x="1519714" y="137636"/>
                </a:lnTo>
                <a:cubicBezTo>
                  <a:pt x="1496219" y="132873"/>
                  <a:pt x="1477487" y="94773"/>
                  <a:pt x="1456373" y="73342"/>
                </a:cubicBezTo>
                <a:cubicBezTo>
                  <a:pt x="1417717" y="71437"/>
                  <a:pt x="1382157" y="82868"/>
                  <a:pt x="1368743" y="73819"/>
                </a:cubicBezTo>
                <a:cubicBezTo>
                  <a:pt x="1355329" y="64770"/>
                  <a:pt x="1396523" y="27384"/>
                  <a:pt x="1375886" y="19050"/>
                </a:cubicBezTo>
                <a:cubicBezTo>
                  <a:pt x="1355249" y="10716"/>
                  <a:pt x="1305480" y="1826"/>
                  <a:pt x="1290161" y="0"/>
                </a:cubicBezTo>
                <a:lnTo>
                  <a:pt x="1283970" y="22384"/>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Mtwara</a:t>
            </a:r>
            <a:r>
              <a:rPr lang="en-MY" sz="1200" b="1" dirty="0" smtClean="0">
                <a:solidFill>
                  <a:schemeClr val="tx1"/>
                </a:solidFill>
              </a:rPr>
              <a:t> 0.66</a:t>
            </a:r>
            <a:endParaRPr lang="en-MY" sz="1200" b="1" dirty="0">
              <a:solidFill>
                <a:schemeClr val="tx1"/>
              </a:solidFill>
            </a:endParaRPr>
          </a:p>
        </p:txBody>
      </p:sp>
      <p:sp>
        <p:nvSpPr>
          <p:cNvPr id="16" name="Freeform 15"/>
          <p:cNvSpPr/>
          <p:nvPr/>
        </p:nvSpPr>
        <p:spPr>
          <a:xfrm>
            <a:off x="4283870" y="5207794"/>
            <a:ext cx="2288380" cy="1582686"/>
          </a:xfrm>
          <a:custGeom>
            <a:avLst/>
            <a:gdLst>
              <a:gd name="connsiteX0" fmla="*/ 976312 w 2424112"/>
              <a:gd name="connsiteY0" fmla="*/ 0 h 1709737"/>
              <a:gd name="connsiteX1" fmla="*/ 338137 w 2424112"/>
              <a:gd name="connsiteY1" fmla="*/ 428625 h 1709737"/>
              <a:gd name="connsiteX2" fmla="*/ 404812 w 2424112"/>
              <a:gd name="connsiteY2" fmla="*/ 600075 h 1709737"/>
              <a:gd name="connsiteX3" fmla="*/ 228600 w 2424112"/>
              <a:gd name="connsiteY3" fmla="*/ 809625 h 1709737"/>
              <a:gd name="connsiteX4" fmla="*/ 0 w 2424112"/>
              <a:gd name="connsiteY4" fmla="*/ 847725 h 1709737"/>
              <a:gd name="connsiteX5" fmla="*/ 19050 w 2424112"/>
              <a:gd name="connsiteY5" fmla="*/ 1595437 h 1709737"/>
              <a:gd name="connsiteX6" fmla="*/ 1304925 w 2424112"/>
              <a:gd name="connsiteY6" fmla="*/ 1709737 h 1709737"/>
              <a:gd name="connsiteX7" fmla="*/ 2133600 w 2424112"/>
              <a:gd name="connsiteY7" fmla="*/ 1704975 h 1709737"/>
              <a:gd name="connsiteX8" fmla="*/ 2424112 w 2424112"/>
              <a:gd name="connsiteY8" fmla="*/ 1357312 h 1709737"/>
              <a:gd name="connsiteX9" fmla="*/ 2271712 w 2424112"/>
              <a:gd name="connsiteY9" fmla="*/ 862012 h 1709737"/>
              <a:gd name="connsiteX10" fmla="*/ 1724025 w 2424112"/>
              <a:gd name="connsiteY10" fmla="*/ 652462 h 1709737"/>
              <a:gd name="connsiteX11" fmla="*/ 1833562 w 2424112"/>
              <a:gd name="connsiteY11" fmla="*/ 242887 h 1709737"/>
              <a:gd name="connsiteX12" fmla="*/ 1476375 w 2424112"/>
              <a:gd name="connsiteY12" fmla="*/ 314325 h 1709737"/>
              <a:gd name="connsiteX13" fmla="*/ 1295400 w 2424112"/>
              <a:gd name="connsiteY13" fmla="*/ 223837 h 1709737"/>
              <a:gd name="connsiteX14" fmla="*/ 1100137 w 2424112"/>
              <a:gd name="connsiteY14" fmla="*/ 314325 h 1709737"/>
              <a:gd name="connsiteX15" fmla="*/ 1052512 w 2424112"/>
              <a:gd name="connsiteY15" fmla="*/ 161925 h 1709737"/>
              <a:gd name="connsiteX16" fmla="*/ 976312 w 2424112"/>
              <a:gd name="connsiteY16" fmla="*/ 0 h 1709737"/>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850106 w 2424112"/>
              <a:gd name="connsiteY16" fmla="*/ 4762 h 1547812"/>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981075 w 2424112"/>
              <a:gd name="connsiteY16" fmla="*/ 2380 h 1547812"/>
              <a:gd name="connsiteX17" fmla="*/ 850106 w 2424112"/>
              <a:gd name="connsiteY17" fmla="*/ 4762 h 154781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1052512 w 2424112"/>
              <a:gd name="connsiteY15" fmla="*/ 73820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543050 w 2424112"/>
              <a:gd name="connsiteY12" fmla="*/ 211931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69244 w 2424112"/>
              <a:gd name="connsiteY10" fmla="*/ 442913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838325 w 2424112"/>
              <a:gd name="connsiteY10" fmla="*/ 571500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128837 w 2424112"/>
              <a:gd name="connsiteY9" fmla="*/ 771526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128837 w 2347912"/>
              <a:gd name="connsiteY9" fmla="*/ 771526 h 1621632"/>
              <a:gd name="connsiteX10" fmla="*/ 1576388 w 2347912"/>
              <a:gd name="connsiteY10" fmla="*/ 604837 h 1621632"/>
              <a:gd name="connsiteX11" fmla="*/ 1569244 w 2347912"/>
              <a:gd name="connsiteY11" fmla="*/ 442913 h 1621632"/>
              <a:gd name="connsiteX12" fmla="*/ 1740693 w 2347912"/>
              <a:gd name="connsiteY12" fmla="*/ 219076 h 1621632"/>
              <a:gd name="connsiteX13" fmla="*/ 1333500 w 2347912"/>
              <a:gd name="connsiteY13" fmla="*/ 469106 h 1621632"/>
              <a:gd name="connsiteX14" fmla="*/ 1319213 w 2347912"/>
              <a:gd name="connsiteY14" fmla="*/ 214314 h 1621632"/>
              <a:gd name="connsiteX15" fmla="*/ 1088232 w 2347912"/>
              <a:gd name="connsiteY15" fmla="*/ 309564 h 1621632"/>
              <a:gd name="connsiteX16" fmla="*/ 857250 w 2347912"/>
              <a:gd name="connsiteY16" fmla="*/ 340520 h 1621632"/>
              <a:gd name="connsiteX17" fmla="*/ 990600 w 2347912"/>
              <a:gd name="connsiteY17" fmla="*/ 123826 h 1621632"/>
              <a:gd name="connsiteX18" fmla="*/ 962025 w 2347912"/>
              <a:gd name="connsiteY18" fmla="*/ 0 h 1621632"/>
              <a:gd name="connsiteX19" fmla="*/ 850106 w 23479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33612 w 2347912"/>
              <a:gd name="connsiteY9" fmla="*/ 102870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90750 w 2347912"/>
              <a:gd name="connsiteY7" fmla="*/ 1319214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19050 w 2347912"/>
              <a:gd name="connsiteY5" fmla="*/ 1507332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202407 w 2347912"/>
              <a:gd name="connsiteY5" fmla="*/ 1476376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142875 w 2288380"/>
              <a:gd name="connsiteY5" fmla="*/ 1476376 h 1564482"/>
              <a:gd name="connsiteX6" fmla="*/ 1083468 w 2288380"/>
              <a:gd name="connsiteY6" fmla="*/ 1564482 h 1564482"/>
              <a:gd name="connsiteX7" fmla="*/ 2131218 w 2288380"/>
              <a:gd name="connsiteY7" fmla="*/ 1319214 h 1564482"/>
              <a:gd name="connsiteX8" fmla="*/ 2288380 w 2288380"/>
              <a:gd name="connsiteY8" fmla="*/ 1283495 h 1564482"/>
              <a:gd name="connsiteX9" fmla="*/ 2216942 w 2288380"/>
              <a:gd name="connsiteY9" fmla="*/ 1009650 h 1564482"/>
              <a:gd name="connsiteX10" fmla="*/ 2069305 w 2288380"/>
              <a:gd name="connsiteY10" fmla="*/ 771526 h 1564482"/>
              <a:gd name="connsiteX11" fmla="*/ 1516856 w 2288380"/>
              <a:gd name="connsiteY11" fmla="*/ 604837 h 1564482"/>
              <a:gd name="connsiteX12" fmla="*/ 1509712 w 2288380"/>
              <a:gd name="connsiteY12" fmla="*/ 442913 h 1564482"/>
              <a:gd name="connsiteX13" fmla="*/ 1681161 w 2288380"/>
              <a:gd name="connsiteY13" fmla="*/ 219076 h 1564482"/>
              <a:gd name="connsiteX14" fmla="*/ 1273968 w 2288380"/>
              <a:gd name="connsiteY14" fmla="*/ 469106 h 1564482"/>
              <a:gd name="connsiteX15" fmla="*/ 1259681 w 2288380"/>
              <a:gd name="connsiteY15" fmla="*/ 214314 h 1564482"/>
              <a:gd name="connsiteX16" fmla="*/ 1028700 w 2288380"/>
              <a:gd name="connsiteY16" fmla="*/ 309564 h 1564482"/>
              <a:gd name="connsiteX17" fmla="*/ 797718 w 2288380"/>
              <a:gd name="connsiteY17" fmla="*/ 340520 h 1564482"/>
              <a:gd name="connsiteX18" fmla="*/ 931068 w 2288380"/>
              <a:gd name="connsiteY18" fmla="*/ 123826 h 1564482"/>
              <a:gd name="connsiteX19" fmla="*/ 902493 w 2288380"/>
              <a:gd name="connsiteY19" fmla="*/ 0 h 1564482"/>
              <a:gd name="connsiteX20" fmla="*/ 790574 w 2288380"/>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142875 w 2288380"/>
              <a:gd name="connsiteY6" fmla="*/ 1476376 h 1564482"/>
              <a:gd name="connsiteX7" fmla="*/ 1083468 w 2288380"/>
              <a:gd name="connsiteY7" fmla="*/ 1564482 h 1564482"/>
              <a:gd name="connsiteX8" fmla="*/ 2131218 w 2288380"/>
              <a:gd name="connsiteY8" fmla="*/ 1319214 h 1564482"/>
              <a:gd name="connsiteX9" fmla="*/ 2288380 w 2288380"/>
              <a:gd name="connsiteY9" fmla="*/ 1283495 h 1564482"/>
              <a:gd name="connsiteX10" fmla="*/ 2216942 w 2288380"/>
              <a:gd name="connsiteY10" fmla="*/ 1009650 h 1564482"/>
              <a:gd name="connsiteX11" fmla="*/ 2069305 w 2288380"/>
              <a:gd name="connsiteY11" fmla="*/ 771526 h 1564482"/>
              <a:gd name="connsiteX12" fmla="*/ 1516856 w 2288380"/>
              <a:gd name="connsiteY12" fmla="*/ 604837 h 1564482"/>
              <a:gd name="connsiteX13" fmla="*/ 1509712 w 2288380"/>
              <a:gd name="connsiteY13" fmla="*/ 442913 h 1564482"/>
              <a:gd name="connsiteX14" fmla="*/ 1681161 w 2288380"/>
              <a:gd name="connsiteY14" fmla="*/ 219076 h 1564482"/>
              <a:gd name="connsiteX15" fmla="*/ 1273968 w 2288380"/>
              <a:gd name="connsiteY15" fmla="*/ 469106 h 1564482"/>
              <a:gd name="connsiteX16" fmla="*/ 1259681 w 2288380"/>
              <a:gd name="connsiteY16" fmla="*/ 214314 h 1564482"/>
              <a:gd name="connsiteX17" fmla="*/ 1028700 w 2288380"/>
              <a:gd name="connsiteY17" fmla="*/ 309564 h 1564482"/>
              <a:gd name="connsiteX18" fmla="*/ 797718 w 2288380"/>
              <a:gd name="connsiteY18" fmla="*/ 340520 h 1564482"/>
              <a:gd name="connsiteX19" fmla="*/ 931068 w 2288380"/>
              <a:gd name="connsiteY19" fmla="*/ 123826 h 1564482"/>
              <a:gd name="connsiteX20" fmla="*/ 902493 w 2288380"/>
              <a:gd name="connsiteY20" fmla="*/ 0 h 1564482"/>
              <a:gd name="connsiteX21" fmla="*/ 790574 w 2288380"/>
              <a:gd name="connsiteY21"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42875 w 2288380"/>
              <a:gd name="connsiteY7" fmla="*/ 1476376 h 1564482"/>
              <a:gd name="connsiteX8" fmla="*/ 1083468 w 2288380"/>
              <a:gd name="connsiteY8" fmla="*/ 1564482 h 1564482"/>
              <a:gd name="connsiteX9" fmla="*/ 2131218 w 2288380"/>
              <a:gd name="connsiteY9" fmla="*/ 1319214 h 1564482"/>
              <a:gd name="connsiteX10" fmla="*/ 2288380 w 2288380"/>
              <a:gd name="connsiteY10" fmla="*/ 1283495 h 1564482"/>
              <a:gd name="connsiteX11" fmla="*/ 2216942 w 2288380"/>
              <a:gd name="connsiteY11" fmla="*/ 1009650 h 1564482"/>
              <a:gd name="connsiteX12" fmla="*/ 2069305 w 2288380"/>
              <a:gd name="connsiteY12" fmla="*/ 771526 h 1564482"/>
              <a:gd name="connsiteX13" fmla="*/ 1516856 w 2288380"/>
              <a:gd name="connsiteY13" fmla="*/ 604837 h 1564482"/>
              <a:gd name="connsiteX14" fmla="*/ 1509712 w 2288380"/>
              <a:gd name="connsiteY14" fmla="*/ 442913 h 1564482"/>
              <a:gd name="connsiteX15" fmla="*/ 1681161 w 2288380"/>
              <a:gd name="connsiteY15" fmla="*/ 219076 h 1564482"/>
              <a:gd name="connsiteX16" fmla="*/ 1273968 w 2288380"/>
              <a:gd name="connsiteY16" fmla="*/ 469106 h 1564482"/>
              <a:gd name="connsiteX17" fmla="*/ 1259681 w 2288380"/>
              <a:gd name="connsiteY17" fmla="*/ 214314 h 1564482"/>
              <a:gd name="connsiteX18" fmla="*/ 1028700 w 2288380"/>
              <a:gd name="connsiteY18" fmla="*/ 309564 h 1564482"/>
              <a:gd name="connsiteX19" fmla="*/ 797718 w 2288380"/>
              <a:gd name="connsiteY19" fmla="*/ 340520 h 1564482"/>
              <a:gd name="connsiteX20" fmla="*/ 931068 w 2288380"/>
              <a:gd name="connsiteY20" fmla="*/ 123826 h 1564482"/>
              <a:gd name="connsiteX21" fmla="*/ 902493 w 2288380"/>
              <a:gd name="connsiteY21" fmla="*/ 0 h 1564482"/>
              <a:gd name="connsiteX22" fmla="*/ 790574 w 2288380"/>
              <a:gd name="connsiteY22"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42875 w 2288380"/>
              <a:gd name="connsiteY8" fmla="*/ 1476376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1083468 w 2288380"/>
              <a:gd name="connsiteY10" fmla="*/ 1564482 h 1564482"/>
              <a:gd name="connsiteX11" fmla="*/ 2131218 w 2288380"/>
              <a:gd name="connsiteY11" fmla="*/ 1319214 h 1564482"/>
              <a:gd name="connsiteX12" fmla="*/ 2288380 w 2288380"/>
              <a:gd name="connsiteY12" fmla="*/ 1283495 h 1564482"/>
              <a:gd name="connsiteX13" fmla="*/ 2216942 w 2288380"/>
              <a:gd name="connsiteY13" fmla="*/ 1009650 h 1564482"/>
              <a:gd name="connsiteX14" fmla="*/ 2069305 w 2288380"/>
              <a:gd name="connsiteY14" fmla="*/ 771526 h 1564482"/>
              <a:gd name="connsiteX15" fmla="*/ 1516856 w 2288380"/>
              <a:gd name="connsiteY15" fmla="*/ 604837 h 1564482"/>
              <a:gd name="connsiteX16" fmla="*/ 1509712 w 2288380"/>
              <a:gd name="connsiteY16" fmla="*/ 442913 h 1564482"/>
              <a:gd name="connsiteX17" fmla="*/ 1681161 w 2288380"/>
              <a:gd name="connsiteY17" fmla="*/ 219076 h 1564482"/>
              <a:gd name="connsiteX18" fmla="*/ 1273968 w 2288380"/>
              <a:gd name="connsiteY18" fmla="*/ 469106 h 1564482"/>
              <a:gd name="connsiteX19" fmla="*/ 1259681 w 2288380"/>
              <a:gd name="connsiteY19" fmla="*/ 214314 h 1564482"/>
              <a:gd name="connsiteX20" fmla="*/ 1028700 w 2288380"/>
              <a:gd name="connsiteY20" fmla="*/ 309564 h 1564482"/>
              <a:gd name="connsiteX21" fmla="*/ 797718 w 2288380"/>
              <a:gd name="connsiteY21" fmla="*/ 340520 h 1564482"/>
              <a:gd name="connsiteX22" fmla="*/ 931068 w 2288380"/>
              <a:gd name="connsiteY22" fmla="*/ 123826 h 1564482"/>
              <a:gd name="connsiteX23" fmla="*/ 902493 w 2288380"/>
              <a:gd name="connsiteY23" fmla="*/ 0 h 1564482"/>
              <a:gd name="connsiteX24" fmla="*/ 790574 w 2288380"/>
              <a:gd name="connsiteY24"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1083468 w 2288380"/>
              <a:gd name="connsiteY11" fmla="*/ 1564482 h 1564482"/>
              <a:gd name="connsiteX12" fmla="*/ 2131218 w 2288380"/>
              <a:gd name="connsiteY12" fmla="*/ 1319214 h 1564482"/>
              <a:gd name="connsiteX13" fmla="*/ 2288380 w 2288380"/>
              <a:gd name="connsiteY13" fmla="*/ 1283495 h 1564482"/>
              <a:gd name="connsiteX14" fmla="*/ 2216942 w 2288380"/>
              <a:gd name="connsiteY14" fmla="*/ 1009650 h 1564482"/>
              <a:gd name="connsiteX15" fmla="*/ 2069305 w 2288380"/>
              <a:gd name="connsiteY15" fmla="*/ 771526 h 1564482"/>
              <a:gd name="connsiteX16" fmla="*/ 1516856 w 2288380"/>
              <a:gd name="connsiteY16" fmla="*/ 604837 h 1564482"/>
              <a:gd name="connsiteX17" fmla="*/ 1509712 w 2288380"/>
              <a:gd name="connsiteY17" fmla="*/ 442913 h 1564482"/>
              <a:gd name="connsiteX18" fmla="*/ 1681161 w 2288380"/>
              <a:gd name="connsiteY18" fmla="*/ 219076 h 1564482"/>
              <a:gd name="connsiteX19" fmla="*/ 1273968 w 2288380"/>
              <a:gd name="connsiteY19" fmla="*/ 469106 h 1564482"/>
              <a:gd name="connsiteX20" fmla="*/ 1259681 w 2288380"/>
              <a:gd name="connsiteY20" fmla="*/ 214314 h 1564482"/>
              <a:gd name="connsiteX21" fmla="*/ 1028700 w 2288380"/>
              <a:gd name="connsiteY21" fmla="*/ 309564 h 1564482"/>
              <a:gd name="connsiteX22" fmla="*/ 797718 w 2288380"/>
              <a:gd name="connsiteY22" fmla="*/ 340520 h 1564482"/>
              <a:gd name="connsiteX23" fmla="*/ 931068 w 2288380"/>
              <a:gd name="connsiteY23" fmla="*/ 123826 h 1564482"/>
              <a:gd name="connsiteX24" fmla="*/ 902493 w 2288380"/>
              <a:gd name="connsiteY24" fmla="*/ 0 h 1564482"/>
              <a:gd name="connsiteX25" fmla="*/ 790574 w 2288380"/>
              <a:gd name="connsiteY25"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947736 w 2288380"/>
              <a:gd name="connsiteY12" fmla="*/ 1393031 h 1564482"/>
              <a:gd name="connsiteX13" fmla="*/ 1083468 w 2288380"/>
              <a:gd name="connsiteY13" fmla="*/ 1564482 h 1564482"/>
              <a:gd name="connsiteX14" fmla="*/ 2131218 w 2288380"/>
              <a:gd name="connsiteY14" fmla="*/ 1319214 h 1564482"/>
              <a:gd name="connsiteX15" fmla="*/ 2288380 w 2288380"/>
              <a:gd name="connsiteY15" fmla="*/ 1283495 h 1564482"/>
              <a:gd name="connsiteX16" fmla="*/ 2216942 w 2288380"/>
              <a:gd name="connsiteY16" fmla="*/ 1009650 h 1564482"/>
              <a:gd name="connsiteX17" fmla="*/ 2069305 w 2288380"/>
              <a:gd name="connsiteY17" fmla="*/ 771526 h 1564482"/>
              <a:gd name="connsiteX18" fmla="*/ 1516856 w 2288380"/>
              <a:gd name="connsiteY18" fmla="*/ 604837 h 1564482"/>
              <a:gd name="connsiteX19" fmla="*/ 1509712 w 2288380"/>
              <a:gd name="connsiteY19" fmla="*/ 442913 h 1564482"/>
              <a:gd name="connsiteX20" fmla="*/ 1681161 w 2288380"/>
              <a:gd name="connsiteY20" fmla="*/ 219076 h 1564482"/>
              <a:gd name="connsiteX21" fmla="*/ 1273968 w 2288380"/>
              <a:gd name="connsiteY21" fmla="*/ 469106 h 1564482"/>
              <a:gd name="connsiteX22" fmla="*/ 1259681 w 2288380"/>
              <a:gd name="connsiteY22" fmla="*/ 214314 h 1564482"/>
              <a:gd name="connsiteX23" fmla="*/ 1028700 w 2288380"/>
              <a:gd name="connsiteY23" fmla="*/ 309564 h 1564482"/>
              <a:gd name="connsiteX24" fmla="*/ 797718 w 2288380"/>
              <a:gd name="connsiteY24" fmla="*/ 340520 h 1564482"/>
              <a:gd name="connsiteX25" fmla="*/ 931068 w 2288380"/>
              <a:gd name="connsiteY25" fmla="*/ 123826 h 1564482"/>
              <a:gd name="connsiteX26" fmla="*/ 902493 w 2288380"/>
              <a:gd name="connsiteY26" fmla="*/ 0 h 1564482"/>
              <a:gd name="connsiteX27" fmla="*/ 790574 w 2288380"/>
              <a:gd name="connsiteY27"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83468 w 2288380"/>
              <a:gd name="connsiteY14" fmla="*/ 1564482 h 1564482"/>
              <a:gd name="connsiteX15" fmla="*/ 2131218 w 2288380"/>
              <a:gd name="connsiteY15" fmla="*/ 1319214 h 1564482"/>
              <a:gd name="connsiteX16" fmla="*/ 2288380 w 2288380"/>
              <a:gd name="connsiteY16" fmla="*/ 1283495 h 1564482"/>
              <a:gd name="connsiteX17" fmla="*/ 2216942 w 2288380"/>
              <a:gd name="connsiteY17" fmla="*/ 1009650 h 1564482"/>
              <a:gd name="connsiteX18" fmla="*/ 2069305 w 2288380"/>
              <a:gd name="connsiteY18" fmla="*/ 771526 h 1564482"/>
              <a:gd name="connsiteX19" fmla="*/ 1516856 w 2288380"/>
              <a:gd name="connsiteY19" fmla="*/ 604837 h 1564482"/>
              <a:gd name="connsiteX20" fmla="*/ 1509712 w 2288380"/>
              <a:gd name="connsiteY20" fmla="*/ 442913 h 1564482"/>
              <a:gd name="connsiteX21" fmla="*/ 1681161 w 2288380"/>
              <a:gd name="connsiteY21" fmla="*/ 219076 h 1564482"/>
              <a:gd name="connsiteX22" fmla="*/ 1273968 w 2288380"/>
              <a:gd name="connsiteY22" fmla="*/ 469106 h 1564482"/>
              <a:gd name="connsiteX23" fmla="*/ 1259681 w 2288380"/>
              <a:gd name="connsiteY23" fmla="*/ 214314 h 1564482"/>
              <a:gd name="connsiteX24" fmla="*/ 1028700 w 2288380"/>
              <a:gd name="connsiteY24" fmla="*/ 309564 h 1564482"/>
              <a:gd name="connsiteX25" fmla="*/ 797718 w 2288380"/>
              <a:gd name="connsiteY25" fmla="*/ 340520 h 1564482"/>
              <a:gd name="connsiteX26" fmla="*/ 931068 w 2288380"/>
              <a:gd name="connsiteY26" fmla="*/ 123826 h 1564482"/>
              <a:gd name="connsiteX27" fmla="*/ 902493 w 2288380"/>
              <a:gd name="connsiteY27" fmla="*/ 0 h 1564482"/>
              <a:gd name="connsiteX28" fmla="*/ 790574 w 2288380"/>
              <a:gd name="connsiteY28"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2131218 w 2288380"/>
              <a:gd name="connsiteY16" fmla="*/ 1319214 h 1564482"/>
              <a:gd name="connsiteX17" fmla="*/ 2288380 w 2288380"/>
              <a:gd name="connsiteY17" fmla="*/ 1283495 h 1564482"/>
              <a:gd name="connsiteX18" fmla="*/ 2216942 w 2288380"/>
              <a:gd name="connsiteY18" fmla="*/ 1009650 h 1564482"/>
              <a:gd name="connsiteX19" fmla="*/ 2069305 w 2288380"/>
              <a:gd name="connsiteY19" fmla="*/ 771526 h 1564482"/>
              <a:gd name="connsiteX20" fmla="*/ 1516856 w 2288380"/>
              <a:gd name="connsiteY20" fmla="*/ 604837 h 1564482"/>
              <a:gd name="connsiteX21" fmla="*/ 1509712 w 2288380"/>
              <a:gd name="connsiteY21" fmla="*/ 442913 h 1564482"/>
              <a:gd name="connsiteX22" fmla="*/ 1681161 w 2288380"/>
              <a:gd name="connsiteY22" fmla="*/ 219076 h 1564482"/>
              <a:gd name="connsiteX23" fmla="*/ 1273968 w 2288380"/>
              <a:gd name="connsiteY23" fmla="*/ 469106 h 1564482"/>
              <a:gd name="connsiteX24" fmla="*/ 1259681 w 2288380"/>
              <a:gd name="connsiteY24" fmla="*/ 214314 h 1564482"/>
              <a:gd name="connsiteX25" fmla="*/ 1028700 w 2288380"/>
              <a:gd name="connsiteY25" fmla="*/ 309564 h 1564482"/>
              <a:gd name="connsiteX26" fmla="*/ 797718 w 2288380"/>
              <a:gd name="connsiteY26" fmla="*/ 340520 h 1564482"/>
              <a:gd name="connsiteX27" fmla="*/ 931068 w 2288380"/>
              <a:gd name="connsiteY27" fmla="*/ 123826 h 1564482"/>
              <a:gd name="connsiteX28" fmla="*/ 902493 w 2288380"/>
              <a:gd name="connsiteY28" fmla="*/ 0 h 1564482"/>
              <a:gd name="connsiteX29" fmla="*/ 790574 w 2288380"/>
              <a:gd name="connsiteY29"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1254918 w 2288380"/>
              <a:gd name="connsiteY16" fmla="*/ 1550194 h 1564482"/>
              <a:gd name="connsiteX17" fmla="*/ 2131218 w 2288380"/>
              <a:gd name="connsiteY17" fmla="*/ 1319214 h 1564482"/>
              <a:gd name="connsiteX18" fmla="*/ 2288380 w 2288380"/>
              <a:gd name="connsiteY18" fmla="*/ 1283495 h 1564482"/>
              <a:gd name="connsiteX19" fmla="*/ 2216942 w 2288380"/>
              <a:gd name="connsiteY19" fmla="*/ 1009650 h 1564482"/>
              <a:gd name="connsiteX20" fmla="*/ 2069305 w 2288380"/>
              <a:gd name="connsiteY20" fmla="*/ 771526 h 1564482"/>
              <a:gd name="connsiteX21" fmla="*/ 1516856 w 2288380"/>
              <a:gd name="connsiteY21" fmla="*/ 604837 h 1564482"/>
              <a:gd name="connsiteX22" fmla="*/ 1509712 w 2288380"/>
              <a:gd name="connsiteY22" fmla="*/ 442913 h 1564482"/>
              <a:gd name="connsiteX23" fmla="*/ 1681161 w 2288380"/>
              <a:gd name="connsiteY23" fmla="*/ 219076 h 1564482"/>
              <a:gd name="connsiteX24" fmla="*/ 1273968 w 2288380"/>
              <a:gd name="connsiteY24" fmla="*/ 469106 h 1564482"/>
              <a:gd name="connsiteX25" fmla="*/ 1259681 w 2288380"/>
              <a:gd name="connsiteY25" fmla="*/ 214314 h 1564482"/>
              <a:gd name="connsiteX26" fmla="*/ 1028700 w 2288380"/>
              <a:gd name="connsiteY26" fmla="*/ 309564 h 1564482"/>
              <a:gd name="connsiteX27" fmla="*/ 797718 w 2288380"/>
              <a:gd name="connsiteY27" fmla="*/ 340520 h 1564482"/>
              <a:gd name="connsiteX28" fmla="*/ 931068 w 2288380"/>
              <a:gd name="connsiteY28" fmla="*/ 123826 h 1564482"/>
              <a:gd name="connsiteX29" fmla="*/ 902493 w 2288380"/>
              <a:gd name="connsiteY29" fmla="*/ 0 h 1564482"/>
              <a:gd name="connsiteX30" fmla="*/ 790574 w 2288380"/>
              <a:gd name="connsiteY30" fmla="*/ 78582 h 1564482"/>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2131218 w 2288380"/>
              <a:gd name="connsiteY18" fmla="*/ 1319214 h 1582686"/>
              <a:gd name="connsiteX19" fmla="*/ 2288380 w 2288380"/>
              <a:gd name="connsiteY19" fmla="*/ 1283495 h 1582686"/>
              <a:gd name="connsiteX20" fmla="*/ 2216942 w 2288380"/>
              <a:gd name="connsiteY20" fmla="*/ 1009650 h 1582686"/>
              <a:gd name="connsiteX21" fmla="*/ 2069305 w 2288380"/>
              <a:gd name="connsiteY21" fmla="*/ 771526 h 1582686"/>
              <a:gd name="connsiteX22" fmla="*/ 1516856 w 2288380"/>
              <a:gd name="connsiteY22" fmla="*/ 604837 h 1582686"/>
              <a:gd name="connsiteX23" fmla="*/ 1509712 w 2288380"/>
              <a:gd name="connsiteY23" fmla="*/ 442913 h 1582686"/>
              <a:gd name="connsiteX24" fmla="*/ 1681161 w 2288380"/>
              <a:gd name="connsiteY24" fmla="*/ 219076 h 1582686"/>
              <a:gd name="connsiteX25" fmla="*/ 1273968 w 2288380"/>
              <a:gd name="connsiteY25" fmla="*/ 469106 h 1582686"/>
              <a:gd name="connsiteX26" fmla="*/ 1259681 w 2288380"/>
              <a:gd name="connsiteY26" fmla="*/ 214314 h 1582686"/>
              <a:gd name="connsiteX27" fmla="*/ 1028700 w 2288380"/>
              <a:gd name="connsiteY27" fmla="*/ 309564 h 1582686"/>
              <a:gd name="connsiteX28" fmla="*/ 797718 w 2288380"/>
              <a:gd name="connsiteY28" fmla="*/ 340520 h 1582686"/>
              <a:gd name="connsiteX29" fmla="*/ 931068 w 2288380"/>
              <a:gd name="connsiteY29" fmla="*/ 123826 h 1582686"/>
              <a:gd name="connsiteX30" fmla="*/ 902493 w 2288380"/>
              <a:gd name="connsiteY30" fmla="*/ 0 h 1582686"/>
              <a:gd name="connsiteX31" fmla="*/ 790574 w 2288380"/>
              <a:gd name="connsiteY3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2131218 w 2288380"/>
              <a:gd name="connsiteY21" fmla="*/ 1319214 h 1582686"/>
              <a:gd name="connsiteX22" fmla="*/ 2288380 w 2288380"/>
              <a:gd name="connsiteY22" fmla="*/ 1283495 h 1582686"/>
              <a:gd name="connsiteX23" fmla="*/ 2216942 w 2288380"/>
              <a:gd name="connsiteY23" fmla="*/ 1009650 h 1582686"/>
              <a:gd name="connsiteX24" fmla="*/ 2069305 w 2288380"/>
              <a:gd name="connsiteY24" fmla="*/ 771526 h 1582686"/>
              <a:gd name="connsiteX25" fmla="*/ 1516856 w 2288380"/>
              <a:gd name="connsiteY25" fmla="*/ 604837 h 1582686"/>
              <a:gd name="connsiteX26" fmla="*/ 1509712 w 2288380"/>
              <a:gd name="connsiteY26" fmla="*/ 442913 h 1582686"/>
              <a:gd name="connsiteX27" fmla="*/ 1681161 w 2288380"/>
              <a:gd name="connsiteY27" fmla="*/ 219076 h 1582686"/>
              <a:gd name="connsiteX28" fmla="*/ 1273968 w 2288380"/>
              <a:gd name="connsiteY28" fmla="*/ 469106 h 1582686"/>
              <a:gd name="connsiteX29" fmla="*/ 1259681 w 2288380"/>
              <a:gd name="connsiteY29" fmla="*/ 214314 h 1582686"/>
              <a:gd name="connsiteX30" fmla="*/ 1028700 w 2288380"/>
              <a:gd name="connsiteY30" fmla="*/ 309564 h 1582686"/>
              <a:gd name="connsiteX31" fmla="*/ 797718 w 2288380"/>
              <a:gd name="connsiteY31" fmla="*/ 340520 h 1582686"/>
              <a:gd name="connsiteX32" fmla="*/ 931068 w 2288380"/>
              <a:gd name="connsiteY32" fmla="*/ 123826 h 1582686"/>
              <a:gd name="connsiteX33" fmla="*/ 902493 w 2288380"/>
              <a:gd name="connsiteY33" fmla="*/ 0 h 1582686"/>
              <a:gd name="connsiteX34" fmla="*/ 790574 w 2288380"/>
              <a:gd name="connsiteY3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2131218 w 2288380"/>
              <a:gd name="connsiteY22" fmla="*/ 1319214 h 1582686"/>
              <a:gd name="connsiteX23" fmla="*/ 2288380 w 2288380"/>
              <a:gd name="connsiteY23" fmla="*/ 1283495 h 1582686"/>
              <a:gd name="connsiteX24" fmla="*/ 2216942 w 2288380"/>
              <a:gd name="connsiteY24" fmla="*/ 1009650 h 1582686"/>
              <a:gd name="connsiteX25" fmla="*/ 2069305 w 2288380"/>
              <a:gd name="connsiteY25" fmla="*/ 771526 h 1582686"/>
              <a:gd name="connsiteX26" fmla="*/ 1516856 w 2288380"/>
              <a:gd name="connsiteY26" fmla="*/ 604837 h 1582686"/>
              <a:gd name="connsiteX27" fmla="*/ 1509712 w 2288380"/>
              <a:gd name="connsiteY27" fmla="*/ 442913 h 1582686"/>
              <a:gd name="connsiteX28" fmla="*/ 1681161 w 2288380"/>
              <a:gd name="connsiteY28" fmla="*/ 219076 h 1582686"/>
              <a:gd name="connsiteX29" fmla="*/ 1273968 w 2288380"/>
              <a:gd name="connsiteY29" fmla="*/ 469106 h 1582686"/>
              <a:gd name="connsiteX30" fmla="*/ 1259681 w 2288380"/>
              <a:gd name="connsiteY30" fmla="*/ 214314 h 1582686"/>
              <a:gd name="connsiteX31" fmla="*/ 1028700 w 2288380"/>
              <a:gd name="connsiteY31" fmla="*/ 309564 h 1582686"/>
              <a:gd name="connsiteX32" fmla="*/ 797718 w 2288380"/>
              <a:gd name="connsiteY32" fmla="*/ 340520 h 1582686"/>
              <a:gd name="connsiteX33" fmla="*/ 931068 w 2288380"/>
              <a:gd name="connsiteY33" fmla="*/ 123826 h 1582686"/>
              <a:gd name="connsiteX34" fmla="*/ 902493 w 2288380"/>
              <a:gd name="connsiteY34" fmla="*/ 0 h 1582686"/>
              <a:gd name="connsiteX35" fmla="*/ 790574 w 2288380"/>
              <a:gd name="connsiteY3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2131218 w 2288380"/>
              <a:gd name="connsiteY23" fmla="*/ 1319214 h 1582686"/>
              <a:gd name="connsiteX24" fmla="*/ 2288380 w 2288380"/>
              <a:gd name="connsiteY24" fmla="*/ 1283495 h 1582686"/>
              <a:gd name="connsiteX25" fmla="*/ 2216942 w 2288380"/>
              <a:gd name="connsiteY25" fmla="*/ 1009650 h 1582686"/>
              <a:gd name="connsiteX26" fmla="*/ 2069305 w 2288380"/>
              <a:gd name="connsiteY26" fmla="*/ 771526 h 1582686"/>
              <a:gd name="connsiteX27" fmla="*/ 1516856 w 2288380"/>
              <a:gd name="connsiteY27" fmla="*/ 604837 h 1582686"/>
              <a:gd name="connsiteX28" fmla="*/ 1509712 w 2288380"/>
              <a:gd name="connsiteY28" fmla="*/ 442913 h 1582686"/>
              <a:gd name="connsiteX29" fmla="*/ 1681161 w 2288380"/>
              <a:gd name="connsiteY29" fmla="*/ 219076 h 1582686"/>
              <a:gd name="connsiteX30" fmla="*/ 1273968 w 2288380"/>
              <a:gd name="connsiteY30" fmla="*/ 469106 h 1582686"/>
              <a:gd name="connsiteX31" fmla="*/ 1259681 w 2288380"/>
              <a:gd name="connsiteY31" fmla="*/ 214314 h 1582686"/>
              <a:gd name="connsiteX32" fmla="*/ 1028700 w 2288380"/>
              <a:gd name="connsiteY32" fmla="*/ 309564 h 1582686"/>
              <a:gd name="connsiteX33" fmla="*/ 797718 w 2288380"/>
              <a:gd name="connsiteY33" fmla="*/ 340520 h 1582686"/>
              <a:gd name="connsiteX34" fmla="*/ 931068 w 2288380"/>
              <a:gd name="connsiteY34" fmla="*/ 123826 h 1582686"/>
              <a:gd name="connsiteX35" fmla="*/ 902493 w 2288380"/>
              <a:gd name="connsiteY35" fmla="*/ 0 h 1582686"/>
              <a:gd name="connsiteX36" fmla="*/ 790574 w 2288380"/>
              <a:gd name="connsiteY3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31218 w 2288380"/>
              <a:gd name="connsiteY24" fmla="*/ 1319214 h 1582686"/>
              <a:gd name="connsiteX25" fmla="*/ 2288380 w 2288380"/>
              <a:gd name="connsiteY25" fmla="*/ 1283495 h 1582686"/>
              <a:gd name="connsiteX26" fmla="*/ 2216942 w 2288380"/>
              <a:gd name="connsiteY26" fmla="*/ 1009650 h 1582686"/>
              <a:gd name="connsiteX27" fmla="*/ 2069305 w 2288380"/>
              <a:gd name="connsiteY27" fmla="*/ 771526 h 1582686"/>
              <a:gd name="connsiteX28" fmla="*/ 1516856 w 2288380"/>
              <a:gd name="connsiteY28" fmla="*/ 604837 h 1582686"/>
              <a:gd name="connsiteX29" fmla="*/ 1509712 w 2288380"/>
              <a:gd name="connsiteY29" fmla="*/ 442913 h 1582686"/>
              <a:gd name="connsiteX30" fmla="*/ 1681161 w 2288380"/>
              <a:gd name="connsiteY30" fmla="*/ 219076 h 1582686"/>
              <a:gd name="connsiteX31" fmla="*/ 1273968 w 2288380"/>
              <a:gd name="connsiteY31" fmla="*/ 469106 h 1582686"/>
              <a:gd name="connsiteX32" fmla="*/ 1259681 w 2288380"/>
              <a:gd name="connsiteY32" fmla="*/ 214314 h 1582686"/>
              <a:gd name="connsiteX33" fmla="*/ 1028700 w 2288380"/>
              <a:gd name="connsiteY33" fmla="*/ 309564 h 1582686"/>
              <a:gd name="connsiteX34" fmla="*/ 797718 w 2288380"/>
              <a:gd name="connsiteY34" fmla="*/ 340520 h 1582686"/>
              <a:gd name="connsiteX35" fmla="*/ 931068 w 2288380"/>
              <a:gd name="connsiteY35" fmla="*/ 123826 h 1582686"/>
              <a:gd name="connsiteX36" fmla="*/ 902493 w 2288380"/>
              <a:gd name="connsiteY36" fmla="*/ 0 h 1582686"/>
              <a:gd name="connsiteX37" fmla="*/ 790574 w 2288380"/>
              <a:gd name="connsiteY3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14549 w 2288380"/>
              <a:gd name="connsiteY24" fmla="*/ 1457325 h 1582686"/>
              <a:gd name="connsiteX25" fmla="*/ 2131218 w 2288380"/>
              <a:gd name="connsiteY25" fmla="*/ 1319214 h 1582686"/>
              <a:gd name="connsiteX26" fmla="*/ 2288380 w 2288380"/>
              <a:gd name="connsiteY26" fmla="*/ 1283495 h 1582686"/>
              <a:gd name="connsiteX27" fmla="*/ 2216942 w 2288380"/>
              <a:gd name="connsiteY27" fmla="*/ 1009650 h 1582686"/>
              <a:gd name="connsiteX28" fmla="*/ 2069305 w 2288380"/>
              <a:gd name="connsiteY28" fmla="*/ 771526 h 1582686"/>
              <a:gd name="connsiteX29" fmla="*/ 1516856 w 2288380"/>
              <a:gd name="connsiteY29" fmla="*/ 604837 h 1582686"/>
              <a:gd name="connsiteX30" fmla="*/ 1509712 w 2288380"/>
              <a:gd name="connsiteY30" fmla="*/ 442913 h 1582686"/>
              <a:gd name="connsiteX31" fmla="*/ 1681161 w 2288380"/>
              <a:gd name="connsiteY31" fmla="*/ 219076 h 1582686"/>
              <a:gd name="connsiteX32" fmla="*/ 1273968 w 2288380"/>
              <a:gd name="connsiteY32" fmla="*/ 469106 h 1582686"/>
              <a:gd name="connsiteX33" fmla="*/ 1259681 w 2288380"/>
              <a:gd name="connsiteY33" fmla="*/ 214314 h 1582686"/>
              <a:gd name="connsiteX34" fmla="*/ 1028700 w 2288380"/>
              <a:gd name="connsiteY34" fmla="*/ 309564 h 1582686"/>
              <a:gd name="connsiteX35" fmla="*/ 797718 w 2288380"/>
              <a:gd name="connsiteY35" fmla="*/ 340520 h 1582686"/>
              <a:gd name="connsiteX36" fmla="*/ 931068 w 2288380"/>
              <a:gd name="connsiteY36" fmla="*/ 123826 h 1582686"/>
              <a:gd name="connsiteX37" fmla="*/ 902493 w 2288380"/>
              <a:gd name="connsiteY37" fmla="*/ 0 h 1582686"/>
              <a:gd name="connsiteX38" fmla="*/ 790574 w 2288380"/>
              <a:gd name="connsiteY3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2114549 w 2288380"/>
              <a:gd name="connsiteY25" fmla="*/ 1457325 h 1582686"/>
              <a:gd name="connsiteX26" fmla="*/ 2131218 w 2288380"/>
              <a:gd name="connsiteY26" fmla="*/ 1319214 h 1582686"/>
              <a:gd name="connsiteX27" fmla="*/ 2288380 w 2288380"/>
              <a:gd name="connsiteY27" fmla="*/ 1283495 h 1582686"/>
              <a:gd name="connsiteX28" fmla="*/ 2216942 w 2288380"/>
              <a:gd name="connsiteY28" fmla="*/ 1009650 h 1582686"/>
              <a:gd name="connsiteX29" fmla="*/ 2069305 w 2288380"/>
              <a:gd name="connsiteY29" fmla="*/ 771526 h 1582686"/>
              <a:gd name="connsiteX30" fmla="*/ 1516856 w 2288380"/>
              <a:gd name="connsiteY30" fmla="*/ 604837 h 1582686"/>
              <a:gd name="connsiteX31" fmla="*/ 1509712 w 2288380"/>
              <a:gd name="connsiteY31" fmla="*/ 442913 h 1582686"/>
              <a:gd name="connsiteX32" fmla="*/ 1681161 w 2288380"/>
              <a:gd name="connsiteY32" fmla="*/ 219076 h 1582686"/>
              <a:gd name="connsiteX33" fmla="*/ 1273968 w 2288380"/>
              <a:gd name="connsiteY33" fmla="*/ 469106 h 1582686"/>
              <a:gd name="connsiteX34" fmla="*/ 1259681 w 2288380"/>
              <a:gd name="connsiteY34" fmla="*/ 214314 h 1582686"/>
              <a:gd name="connsiteX35" fmla="*/ 1028700 w 2288380"/>
              <a:gd name="connsiteY35" fmla="*/ 309564 h 1582686"/>
              <a:gd name="connsiteX36" fmla="*/ 797718 w 2288380"/>
              <a:gd name="connsiteY36" fmla="*/ 340520 h 1582686"/>
              <a:gd name="connsiteX37" fmla="*/ 931068 w 2288380"/>
              <a:gd name="connsiteY37" fmla="*/ 123826 h 1582686"/>
              <a:gd name="connsiteX38" fmla="*/ 902493 w 2288380"/>
              <a:gd name="connsiteY38" fmla="*/ 0 h 1582686"/>
              <a:gd name="connsiteX39" fmla="*/ 790574 w 2288380"/>
              <a:gd name="connsiteY3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31218 w 2288380"/>
              <a:gd name="connsiteY27" fmla="*/ 1319214 h 1582686"/>
              <a:gd name="connsiteX28" fmla="*/ 2288380 w 2288380"/>
              <a:gd name="connsiteY28" fmla="*/ 1283495 h 1582686"/>
              <a:gd name="connsiteX29" fmla="*/ 2216942 w 2288380"/>
              <a:gd name="connsiteY29" fmla="*/ 1009650 h 1582686"/>
              <a:gd name="connsiteX30" fmla="*/ 2069305 w 2288380"/>
              <a:gd name="connsiteY30" fmla="*/ 771526 h 1582686"/>
              <a:gd name="connsiteX31" fmla="*/ 1516856 w 2288380"/>
              <a:gd name="connsiteY31" fmla="*/ 604837 h 1582686"/>
              <a:gd name="connsiteX32" fmla="*/ 1509712 w 2288380"/>
              <a:gd name="connsiteY32" fmla="*/ 442913 h 1582686"/>
              <a:gd name="connsiteX33" fmla="*/ 1681161 w 2288380"/>
              <a:gd name="connsiteY33" fmla="*/ 219076 h 1582686"/>
              <a:gd name="connsiteX34" fmla="*/ 1273968 w 2288380"/>
              <a:gd name="connsiteY34" fmla="*/ 469106 h 1582686"/>
              <a:gd name="connsiteX35" fmla="*/ 1259681 w 2288380"/>
              <a:gd name="connsiteY35" fmla="*/ 214314 h 1582686"/>
              <a:gd name="connsiteX36" fmla="*/ 1028700 w 2288380"/>
              <a:gd name="connsiteY36" fmla="*/ 309564 h 1582686"/>
              <a:gd name="connsiteX37" fmla="*/ 797718 w 2288380"/>
              <a:gd name="connsiteY37" fmla="*/ 340520 h 1582686"/>
              <a:gd name="connsiteX38" fmla="*/ 931068 w 2288380"/>
              <a:gd name="connsiteY38" fmla="*/ 123826 h 1582686"/>
              <a:gd name="connsiteX39" fmla="*/ 902493 w 2288380"/>
              <a:gd name="connsiteY39" fmla="*/ 0 h 1582686"/>
              <a:gd name="connsiteX40" fmla="*/ 790574 w 2288380"/>
              <a:gd name="connsiteY4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16942 w 2288380"/>
              <a:gd name="connsiteY30" fmla="*/ 1009650 h 1582686"/>
              <a:gd name="connsiteX31" fmla="*/ 2069305 w 2288380"/>
              <a:gd name="connsiteY31" fmla="*/ 771526 h 1582686"/>
              <a:gd name="connsiteX32" fmla="*/ 1516856 w 2288380"/>
              <a:gd name="connsiteY32" fmla="*/ 604837 h 1582686"/>
              <a:gd name="connsiteX33" fmla="*/ 1509712 w 2288380"/>
              <a:gd name="connsiteY33" fmla="*/ 442913 h 1582686"/>
              <a:gd name="connsiteX34" fmla="*/ 1681161 w 2288380"/>
              <a:gd name="connsiteY34" fmla="*/ 219076 h 1582686"/>
              <a:gd name="connsiteX35" fmla="*/ 1273968 w 2288380"/>
              <a:gd name="connsiteY35" fmla="*/ 469106 h 1582686"/>
              <a:gd name="connsiteX36" fmla="*/ 1259681 w 2288380"/>
              <a:gd name="connsiteY36" fmla="*/ 214314 h 1582686"/>
              <a:gd name="connsiteX37" fmla="*/ 1028700 w 2288380"/>
              <a:gd name="connsiteY37" fmla="*/ 309564 h 1582686"/>
              <a:gd name="connsiteX38" fmla="*/ 797718 w 2288380"/>
              <a:gd name="connsiteY38" fmla="*/ 340520 h 1582686"/>
              <a:gd name="connsiteX39" fmla="*/ 931068 w 2288380"/>
              <a:gd name="connsiteY39" fmla="*/ 123826 h 1582686"/>
              <a:gd name="connsiteX40" fmla="*/ 902493 w 2288380"/>
              <a:gd name="connsiteY40" fmla="*/ 0 h 1582686"/>
              <a:gd name="connsiteX41" fmla="*/ 790574 w 2288380"/>
              <a:gd name="connsiteY4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516856 w 2288380"/>
              <a:gd name="connsiteY33" fmla="*/ 604837 h 1582686"/>
              <a:gd name="connsiteX34" fmla="*/ 1509712 w 2288380"/>
              <a:gd name="connsiteY34" fmla="*/ 442913 h 1582686"/>
              <a:gd name="connsiteX35" fmla="*/ 1681161 w 2288380"/>
              <a:gd name="connsiteY35" fmla="*/ 219076 h 1582686"/>
              <a:gd name="connsiteX36" fmla="*/ 1273968 w 2288380"/>
              <a:gd name="connsiteY36" fmla="*/ 469106 h 1582686"/>
              <a:gd name="connsiteX37" fmla="*/ 1259681 w 2288380"/>
              <a:gd name="connsiteY37" fmla="*/ 214314 h 1582686"/>
              <a:gd name="connsiteX38" fmla="*/ 1028700 w 2288380"/>
              <a:gd name="connsiteY38" fmla="*/ 309564 h 1582686"/>
              <a:gd name="connsiteX39" fmla="*/ 797718 w 2288380"/>
              <a:gd name="connsiteY39" fmla="*/ 340520 h 1582686"/>
              <a:gd name="connsiteX40" fmla="*/ 931068 w 2288380"/>
              <a:gd name="connsiteY40" fmla="*/ 123826 h 1582686"/>
              <a:gd name="connsiteX41" fmla="*/ 902493 w 2288380"/>
              <a:gd name="connsiteY41" fmla="*/ 0 h 1582686"/>
              <a:gd name="connsiteX42" fmla="*/ 790574 w 2288380"/>
              <a:gd name="connsiteY4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669255 w 2288380"/>
              <a:gd name="connsiteY33" fmla="*/ 673894 h 1582686"/>
              <a:gd name="connsiteX34" fmla="*/ 1516856 w 2288380"/>
              <a:gd name="connsiteY34" fmla="*/ 604837 h 1582686"/>
              <a:gd name="connsiteX35" fmla="*/ 1509712 w 2288380"/>
              <a:gd name="connsiteY35" fmla="*/ 442913 h 1582686"/>
              <a:gd name="connsiteX36" fmla="*/ 1681161 w 2288380"/>
              <a:gd name="connsiteY36" fmla="*/ 219076 h 1582686"/>
              <a:gd name="connsiteX37" fmla="*/ 1273968 w 2288380"/>
              <a:gd name="connsiteY37" fmla="*/ 469106 h 1582686"/>
              <a:gd name="connsiteX38" fmla="*/ 1259681 w 2288380"/>
              <a:gd name="connsiteY38" fmla="*/ 214314 h 1582686"/>
              <a:gd name="connsiteX39" fmla="*/ 1028700 w 2288380"/>
              <a:gd name="connsiteY39" fmla="*/ 309564 h 1582686"/>
              <a:gd name="connsiteX40" fmla="*/ 797718 w 2288380"/>
              <a:gd name="connsiteY40" fmla="*/ 340520 h 1582686"/>
              <a:gd name="connsiteX41" fmla="*/ 931068 w 2288380"/>
              <a:gd name="connsiteY41" fmla="*/ 123826 h 1582686"/>
              <a:gd name="connsiteX42" fmla="*/ 902493 w 2288380"/>
              <a:gd name="connsiteY42" fmla="*/ 0 h 1582686"/>
              <a:gd name="connsiteX43" fmla="*/ 790574 w 2288380"/>
              <a:gd name="connsiteY4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81161 w 2288380"/>
              <a:gd name="connsiteY37" fmla="*/ 219076 h 1582686"/>
              <a:gd name="connsiteX38" fmla="*/ 1273968 w 2288380"/>
              <a:gd name="connsiteY38" fmla="*/ 469106 h 1582686"/>
              <a:gd name="connsiteX39" fmla="*/ 1259681 w 2288380"/>
              <a:gd name="connsiteY39" fmla="*/ 214314 h 1582686"/>
              <a:gd name="connsiteX40" fmla="*/ 1028700 w 2288380"/>
              <a:gd name="connsiteY40" fmla="*/ 309564 h 1582686"/>
              <a:gd name="connsiteX41" fmla="*/ 797718 w 2288380"/>
              <a:gd name="connsiteY41" fmla="*/ 340520 h 1582686"/>
              <a:gd name="connsiteX42" fmla="*/ 931068 w 2288380"/>
              <a:gd name="connsiteY42" fmla="*/ 123826 h 1582686"/>
              <a:gd name="connsiteX43" fmla="*/ 902493 w 2288380"/>
              <a:gd name="connsiteY43" fmla="*/ 0 h 1582686"/>
              <a:gd name="connsiteX44" fmla="*/ 790574 w 2288380"/>
              <a:gd name="connsiteY4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273968 w 2288380"/>
              <a:gd name="connsiteY39" fmla="*/ 469106 h 1582686"/>
              <a:gd name="connsiteX40" fmla="*/ 1259681 w 2288380"/>
              <a:gd name="connsiteY40" fmla="*/ 214314 h 1582686"/>
              <a:gd name="connsiteX41" fmla="*/ 1028700 w 2288380"/>
              <a:gd name="connsiteY41" fmla="*/ 309564 h 1582686"/>
              <a:gd name="connsiteX42" fmla="*/ 797718 w 2288380"/>
              <a:gd name="connsiteY42" fmla="*/ 340520 h 1582686"/>
              <a:gd name="connsiteX43" fmla="*/ 931068 w 2288380"/>
              <a:gd name="connsiteY43" fmla="*/ 123826 h 1582686"/>
              <a:gd name="connsiteX44" fmla="*/ 902493 w 2288380"/>
              <a:gd name="connsiteY44" fmla="*/ 0 h 1582686"/>
              <a:gd name="connsiteX45" fmla="*/ 790574 w 2288380"/>
              <a:gd name="connsiteY4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273968 w 2288380"/>
              <a:gd name="connsiteY40" fmla="*/ 469106 h 1582686"/>
              <a:gd name="connsiteX41" fmla="*/ 1259681 w 2288380"/>
              <a:gd name="connsiteY41" fmla="*/ 214314 h 1582686"/>
              <a:gd name="connsiteX42" fmla="*/ 1028700 w 2288380"/>
              <a:gd name="connsiteY42" fmla="*/ 309564 h 1582686"/>
              <a:gd name="connsiteX43" fmla="*/ 797718 w 2288380"/>
              <a:gd name="connsiteY43" fmla="*/ 340520 h 1582686"/>
              <a:gd name="connsiteX44" fmla="*/ 931068 w 2288380"/>
              <a:gd name="connsiteY44" fmla="*/ 123826 h 1582686"/>
              <a:gd name="connsiteX45" fmla="*/ 902493 w 2288380"/>
              <a:gd name="connsiteY45" fmla="*/ 0 h 1582686"/>
              <a:gd name="connsiteX46" fmla="*/ 790574 w 2288380"/>
              <a:gd name="connsiteY4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321593 w 2288380"/>
              <a:gd name="connsiteY40" fmla="*/ 473869 h 1582686"/>
              <a:gd name="connsiteX41" fmla="*/ 1273968 w 2288380"/>
              <a:gd name="connsiteY41" fmla="*/ 469106 h 1582686"/>
              <a:gd name="connsiteX42" fmla="*/ 1259681 w 2288380"/>
              <a:gd name="connsiteY42" fmla="*/ 214314 h 1582686"/>
              <a:gd name="connsiteX43" fmla="*/ 1028700 w 2288380"/>
              <a:gd name="connsiteY43" fmla="*/ 309564 h 1582686"/>
              <a:gd name="connsiteX44" fmla="*/ 797718 w 2288380"/>
              <a:gd name="connsiteY44" fmla="*/ 340520 h 1582686"/>
              <a:gd name="connsiteX45" fmla="*/ 931068 w 2288380"/>
              <a:gd name="connsiteY45" fmla="*/ 123826 h 1582686"/>
              <a:gd name="connsiteX46" fmla="*/ 902493 w 2288380"/>
              <a:gd name="connsiteY46" fmla="*/ 0 h 1582686"/>
              <a:gd name="connsiteX47" fmla="*/ 790574 w 2288380"/>
              <a:gd name="connsiteY4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259681 w 2288380"/>
              <a:gd name="connsiteY43" fmla="*/ 214314 h 1582686"/>
              <a:gd name="connsiteX44" fmla="*/ 1028700 w 2288380"/>
              <a:gd name="connsiteY44" fmla="*/ 309564 h 1582686"/>
              <a:gd name="connsiteX45" fmla="*/ 797718 w 2288380"/>
              <a:gd name="connsiteY45" fmla="*/ 340520 h 1582686"/>
              <a:gd name="connsiteX46" fmla="*/ 931068 w 2288380"/>
              <a:gd name="connsiteY46" fmla="*/ 123826 h 1582686"/>
              <a:gd name="connsiteX47" fmla="*/ 902493 w 2288380"/>
              <a:gd name="connsiteY47" fmla="*/ 0 h 1582686"/>
              <a:gd name="connsiteX48" fmla="*/ 790574 w 2288380"/>
              <a:gd name="connsiteY4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028700 w 2288380"/>
              <a:gd name="connsiteY45" fmla="*/ 309564 h 1582686"/>
              <a:gd name="connsiteX46" fmla="*/ 797718 w 2288380"/>
              <a:gd name="connsiteY46" fmla="*/ 340520 h 1582686"/>
              <a:gd name="connsiteX47" fmla="*/ 931068 w 2288380"/>
              <a:gd name="connsiteY47" fmla="*/ 123826 h 1582686"/>
              <a:gd name="connsiteX48" fmla="*/ 902493 w 2288380"/>
              <a:gd name="connsiteY48" fmla="*/ 0 h 1582686"/>
              <a:gd name="connsiteX49" fmla="*/ 790574 w 2288380"/>
              <a:gd name="connsiteY4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797718 w 2288380"/>
              <a:gd name="connsiteY47" fmla="*/ 340520 h 1582686"/>
              <a:gd name="connsiteX48" fmla="*/ 931068 w 2288380"/>
              <a:gd name="connsiteY48" fmla="*/ 123826 h 1582686"/>
              <a:gd name="connsiteX49" fmla="*/ 902493 w 2288380"/>
              <a:gd name="connsiteY49" fmla="*/ 0 h 1582686"/>
              <a:gd name="connsiteX50" fmla="*/ 790574 w 2288380"/>
              <a:gd name="connsiteY5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835818 w 2288380"/>
              <a:gd name="connsiteY47" fmla="*/ 378619 h 1582686"/>
              <a:gd name="connsiteX48" fmla="*/ 797718 w 2288380"/>
              <a:gd name="connsiteY48" fmla="*/ 340520 h 1582686"/>
              <a:gd name="connsiteX49" fmla="*/ 931068 w 2288380"/>
              <a:gd name="connsiteY49" fmla="*/ 123826 h 1582686"/>
              <a:gd name="connsiteX50" fmla="*/ 902493 w 2288380"/>
              <a:gd name="connsiteY50" fmla="*/ 0 h 1582686"/>
              <a:gd name="connsiteX51" fmla="*/ 790574 w 2288380"/>
              <a:gd name="connsiteY5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947736 w 2288380"/>
              <a:gd name="connsiteY47" fmla="*/ 381000 h 1582686"/>
              <a:gd name="connsiteX48" fmla="*/ 835818 w 2288380"/>
              <a:gd name="connsiteY48" fmla="*/ 378619 h 1582686"/>
              <a:gd name="connsiteX49" fmla="*/ 797718 w 2288380"/>
              <a:gd name="connsiteY49" fmla="*/ 340520 h 1582686"/>
              <a:gd name="connsiteX50" fmla="*/ 931068 w 2288380"/>
              <a:gd name="connsiteY50" fmla="*/ 123826 h 1582686"/>
              <a:gd name="connsiteX51" fmla="*/ 902493 w 2288380"/>
              <a:gd name="connsiteY51" fmla="*/ 0 h 1582686"/>
              <a:gd name="connsiteX52" fmla="*/ 790574 w 2288380"/>
              <a:gd name="connsiteY5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71561 w 2288380"/>
              <a:gd name="connsiteY46" fmla="*/ 347662 h 1582686"/>
              <a:gd name="connsiteX47" fmla="*/ 1028700 w 2288380"/>
              <a:gd name="connsiteY47" fmla="*/ 309564 h 1582686"/>
              <a:gd name="connsiteX48" fmla="*/ 947736 w 2288380"/>
              <a:gd name="connsiteY48" fmla="*/ 381000 h 1582686"/>
              <a:gd name="connsiteX49" fmla="*/ 835818 w 2288380"/>
              <a:gd name="connsiteY49" fmla="*/ 378619 h 1582686"/>
              <a:gd name="connsiteX50" fmla="*/ 797718 w 2288380"/>
              <a:gd name="connsiteY50" fmla="*/ 340520 h 1582686"/>
              <a:gd name="connsiteX51" fmla="*/ 931068 w 2288380"/>
              <a:gd name="connsiteY51" fmla="*/ 123826 h 1582686"/>
              <a:gd name="connsiteX52" fmla="*/ 902493 w 2288380"/>
              <a:gd name="connsiteY52" fmla="*/ 0 h 1582686"/>
              <a:gd name="connsiteX53" fmla="*/ 790574 w 2288380"/>
              <a:gd name="connsiteY5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790574 w 2288380"/>
              <a:gd name="connsiteY5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838199 w 2288380"/>
              <a:gd name="connsiteY54" fmla="*/ 66675 h 1582686"/>
              <a:gd name="connsiteX55" fmla="*/ 790574 w 2288380"/>
              <a:gd name="connsiteY55" fmla="*/ 78582 h 158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8380" h="1582686">
                <a:moveTo>
                  <a:pt x="790574" y="78582"/>
                </a:moveTo>
                <a:lnTo>
                  <a:pt x="278605" y="340520"/>
                </a:lnTo>
                <a:lnTo>
                  <a:pt x="345280" y="511970"/>
                </a:lnTo>
                <a:lnTo>
                  <a:pt x="169068" y="721520"/>
                </a:lnTo>
                <a:lnTo>
                  <a:pt x="0" y="831057"/>
                </a:lnTo>
                <a:cubicBezTo>
                  <a:pt x="19843" y="919163"/>
                  <a:pt x="6350" y="1052513"/>
                  <a:pt x="26193" y="1140619"/>
                </a:cubicBezTo>
                <a:cubicBezTo>
                  <a:pt x="42862" y="1190625"/>
                  <a:pt x="50005" y="1288256"/>
                  <a:pt x="66674" y="1338262"/>
                </a:cubicBezTo>
                <a:cubicBezTo>
                  <a:pt x="82549" y="1366043"/>
                  <a:pt x="107949" y="1379538"/>
                  <a:pt x="123824" y="1407319"/>
                </a:cubicBezTo>
                <a:lnTo>
                  <a:pt x="128588" y="1485901"/>
                </a:lnTo>
                <a:cubicBezTo>
                  <a:pt x="296069" y="1500982"/>
                  <a:pt x="399255" y="1449388"/>
                  <a:pt x="566736" y="1464469"/>
                </a:cubicBezTo>
                <a:cubicBezTo>
                  <a:pt x="641349" y="1477169"/>
                  <a:pt x="625473" y="1485106"/>
                  <a:pt x="700086" y="1497806"/>
                </a:cubicBezTo>
                <a:cubicBezTo>
                  <a:pt x="772317" y="1512094"/>
                  <a:pt x="746918" y="1454943"/>
                  <a:pt x="792955" y="1421606"/>
                </a:cubicBezTo>
                <a:cubicBezTo>
                  <a:pt x="821530" y="1405731"/>
                  <a:pt x="836214" y="1378743"/>
                  <a:pt x="862011" y="1373981"/>
                </a:cubicBezTo>
                <a:cubicBezTo>
                  <a:pt x="887808" y="1369219"/>
                  <a:pt x="918764" y="1371997"/>
                  <a:pt x="947736" y="1393031"/>
                </a:cubicBezTo>
                <a:cubicBezTo>
                  <a:pt x="977105" y="1428750"/>
                  <a:pt x="1046955" y="1452562"/>
                  <a:pt x="1076324" y="1488281"/>
                </a:cubicBezTo>
                <a:lnTo>
                  <a:pt x="1083468" y="1564482"/>
                </a:lnTo>
                <a:cubicBezTo>
                  <a:pt x="1152524" y="1547813"/>
                  <a:pt x="1185862" y="1566863"/>
                  <a:pt x="1254918" y="1550194"/>
                </a:cubicBezTo>
                <a:cubicBezTo>
                  <a:pt x="1298574" y="1539081"/>
                  <a:pt x="1285080" y="1592263"/>
                  <a:pt x="1328736" y="1581150"/>
                </a:cubicBezTo>
                <a:cubicBezTo>
                  <a:pt x="1352945" y="1575991"/>
                  <a:pt x="1285477" y="1598612"/>
                  <a:pt x="1419224" y="1554956"/>
                </a:cubicBezTo>
                <a:cubicBezTo>
                  <a:pt x="1454149" y="1544637"/>
                  <a:pt x="1436686" y="1496219"/>
                  <a:pt x="1471611" y="1485900"/>
                </a:cubicBezTo>
                <a:cubicBezTo>
                  <a:pt x="1523999" y="1473200"/>
                  <a:pt x="1545430" y="1508125"/>
                  <a:pt x="1597818" y="1495425"/>
                </a:cubicBezTo>
                <a:cubicBezTo>
                  <a:pt x="1624012" y="1488281"/>
                  <a:pt x="1590674" y="1481138"/>
                  <a:pt x="1616868" y="1473994"/>
                </a:cubicBezTo>
                <a:cubicBezTo>
                  <a:pt x="1642268" y="1466850"/>
                  <a:pt x="1655761" y="1562100"/>
                  <a:pt x="1681161" y="1554956"/>
                </a:cubicBezTo>
                <a:cubicBezTo>
                  <a:pt x="1739899" y="1524794"/>
                  <a:pt x="1753392" y="1577974"/>
                  <a:pt x="1812130" y="1547812"/>
                </a:cubicBezTo>
                <a:cubicBezTo>
                  <a:pt x="1847452" y="1541462"/>
                  <a:pt x="1826021" y="1586706"/>
                  <a:pt x="1876424" y="1571625"/>
                </a:cubicBezTo>
                <a:cubicBezTo>
                  <a:pt x="1900236" y="1570831"/>
                  <a:pt x="1903411" y="1547812"/>
                  <a:pt x="1943099" y="1528762"/>
                </a:cubicBezTo>
                <a:cubicBezTo>
                  <a:pt x="1982787" y="1509712"/>
                  <a:pt x="2085180" y="1481137"/>
                  <a:pt x="2114549" y="1457325"/>
                </a:cubicBezTo>
                <a:cubicBezTo>
                  <a:pt x="2116136" y="1433512"/>
                  <a:pt x="2105818" y="1409700"/>
                  <a:pt x="2107405" y="1385887"/>
                </a:cubicBezTo>
                <a:lnTo>
                  <a:pt x="2131218" y="1319214"/>
                </a:lnTo>
                <a:lnTo>
                  <a:pt x="2288380" y="1283495"/>
                </a:lnTo>
                <a:cubicBezTo>
                  <a:pt x="2276474" y="1238251"/>
                  <a:pt x="2255042" y="1216819"/>
                  <a:pt x="2243136" y="1171575"/>
                </a:cubicBezTo>
                <a:lnTo>
                  <a:pt x="2216942" y="1009650"/>
                </a:lnTo>
                <a:cubicBezTo>
                  <a:pt x="2192336" y="969169"/>
                  <a:pt x="2162967" y="902493"/>
                  <a:pt x="2138361" y="862012"/>
                </a:cubicBezTo>
                <a:lnTo>
                  <a:pt x="2069305" y="771526"/>
                </a:lnTo>
                <a:cubicBezTo>
                  <a:pt x="1938336" y="732632"/>
                  <a:pt x="1800224" y="712788"/>
                  <a:pt x="1669255" y="673894"/>
                </a:cubicBezTo>
                <a:lnTo>
                  <a:pt x="1516856" y="604837"/>
                </a:lnTo>
                <a:lnTo>
                  <a:pt x="1509712" y="442913"/>
                </a:lnTo>
                <a:cubicBezTo>
                  <a:pt x="1539874" y="404813"/>
                  <a:pt x="1586706" y="400050"/>
                  <a:pt x="1616868" y="361950"/>
                </a:cubicBezTo>
                <a:lnTo>
                  <a:pt x="1681161" y="219076"/>
                </a:lnTo>
                <a:cubicBezTo>
                  <a:pt x="1666874" y="214710"/>
                  <a:pt x="1560115" y="287338"/>
                  <a:pt x="1512093" y="323850"/>
                </a:cubicBezTo>
                <a:cubicBezTo>
                  <a:pt x="1464071" y="360362"/>
                  <a:pt x="1427955" y="415131"/>
                  <a:pt x="1393030" y="438150"/>
                </a:cubicBezTo>
                <a:cubicBezTo>
                  <a:pt x="1366836" y="444500"/>
                  <a:pt x="1347787" y="467519"/>
                  <a:pt x="1321593" y="473869"/>
                </a:cubicBezTo>
                <a:lnTo>
                  <a:pt x="1273968" y="469106"/>
                </a:lnTo>
                <a:cubicBezTo>
                  <a:pt x="1273174" y="429419"/>
                  <a:pt x="1331912" y="377824"/>
                  <a:pt x="1331118" y="338137"/>
                </a:cubicBezTo>
                <a:lnTo>
                  <a:pt x="1259681" y="214314"/>
                </a:lnTo>
                <a:cubicBezTo>
                  <a:pt x="1246981" y="219870"/>
                  <a:pt x="1217611" y="332581"/>
                  <a:pt x="1204911" y="338137"/>
                </a:cubicBezTo>
                <a:cubicBezTo>
                  <a:pt x="1187448" y="358774"/>
                  <a:pt x="1162843" y="322263"/>
                  <a:pt x="1140618" y="323850"/>
                </a:cubicBezTo>
                <a:cubicBezTo>
                  <a:pt x="1118393" y="325437"/>
                  <a:pt x="1092595" y="352424"/>
                  <a:pt x="1071561" y="347662"/>
                </a:cubicBezTo>
                <a:lnTo>
                  <a:pt x="1028700" y="309564"/>
                </a:lnTo>
                <a:cubicBezTo>
                  <a:pt x="980678" y="311548"/>
                  <a:pt x="979883" y="369491"/>
                  <a:pt x="947736" y="381000"/>
                </a:cubicBezTo>
                <a:cubicBezTo>
                  <a:pt x="915589" y="392509"/>
                  <a:pt x="855662" y="380206"/>
                  <a:pt x="835818" y="378619"/>
                </a:cubicBezTo>
                <a:lnTo>
                  <a:pt x="797718" y="340520"/>
                </a:lnTo>
                <a:lnTo>
                  <a:pt x="931068" y="123826"/>
                </a:lnTo>
                <a:lnTo>
                  <a:pt x="902493" y="0"/>
                </a:lnTo>
                <a:cubicBezTo>
                  <a:pt x="873918" y="18256"/>
                  <a:pt x="866774" y="48419"/>
                  <a:pt x="838199" y="66675"/>
                </a:cubicBezTo>
                <a:lnTo>
                  <a:pt x="790574" y="78582"/>
                </a:ln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accent3">
                  <a:lumMod val="50000"/>
                </a:schemeClr>
              </a:solidFill>
            </a:endParaRPr>
          </a:p>
          <a:p>
            <a:pPr algn="ctr"/>
            <a:r>
              <a:rPr lang="en-MY" sz="1200" b="1" dirty="0" smtClean="0">
                <a:solidFill>
                  <a:schemeClr val="tx1"/>
                </a:solidFill>
              </a:rPr>
              <a:t>Ruvuma 0.43</a:t>
            </a:r>
            <a:endParaRPr lang="en-MY" sz="1200" b="1" dirty="0">
              <a:solidFill>
                <a:schemeClr val="tx1"/>
              </a:solidFill>
            </a:endParaRPr>
          </a:p>
        </p:txBody>
      </p:sp>
      <p:sp>
        <p:nvSpPr>
          <p:cNvPr id="15" name="Freeform 14"/>
          <p:cNvSpPr/>
          <p:nvPr/>
        </p:nvSpPr>
        <p:spPr>
          <a:xfrm>
            <a:off x="3784600" y="4875212"/>
            <a:ext cx="1287387" cy="1160464"/>
          </a:xfrm>
          <a:custGeom>
            <a:avLst/>
            <a:gdLst>
              <a:gd name="connsiteX0" fmla="*/ 758825 w 1377950"/>
              <a:gd name="connsiteY0" fmla="*/ 0 h 1273175"/>
              <a:gd name="connsiteX1" fmla="*/ 244475 w 1377950"/>
              <a:gd name="connsiteY1" fmla="*/ 92075 h 1273175"/>
              <a:gd name="connsiteX2" fmla="*/ 0 w 1377950"/>
              <a:gd name="connsiteY2" fmla="*/ 158750 h 1273175"/>
              <a:gd name="connsiteX3" fmla="*/ 12700 w 1377950"/>
              <a:gd name="connsiteY3" fmla="*/ 336550 h 1273175"/>
              <a:gd name="connsiteX4" fmla="*/ 130175 w 1377950"/>
              <a:gd name="connsiteY4" fmla="*/ 574675 h 1273175"/>
              <a:gd name="connsiteX5" fmla="*/ 333375 w 1377950"/>
              <a:gd name="connsiteY5" fmla="*/ 1019175 h 1273175"/>
              <a:gd name="connsiteX6" fmla="*/ 441325 w 1377950"/>
              <a:gd name="connsiteY6" fmla="*/ 1254125 h 1273175"/>
              <a:gd name="connsiteX7" fmla="*/ 695325 w 1377950"/>
              <a:gd name="connsiteY7" fmla="*/ 1273175 h 1273175"/>
              <a:gd name="connsiteX8" fmla="*/ 1098550 w 1377950"/>
              <a:gd name="connsiteY8" fmla="*/ 1041400 h 1273175"/>
              <a:gd name="connsiteX9" fmla="*/ 1092200 w 1377950"/>
              <a:gd name="connsiteY9" fmla="*/ 777875 h 1273175"/>
              <a:gd name="connsiteX10" fmla="*/ 1314450 w 1377950"/>
              <a:gd name="connsiteY10" fmla="*/ 546100 h 1273175"/>
              <a:gd name="connsiteX11" fmla="*/ 1377950 w 1377950"/>
              <a:gd name="connsiteY11" fmla="*/ 368300 h 1273175"/>
              <a:gd name="connsiteX12" fmla="*/ 1127125 w 1377950"/>
              <a:gd name="connsiteY12" fmla="*/ 168275 h 1273175"/>
              <a:gd name="connsiteX13" fmla="*/ 1025525 w 1377950"/>
              <a:gd name="connsiteY13" fmla="*/ 158750 h 1273175"/>
              <a:gd name="connsiteX14" fmla="*/ 758825 w 1377950"/>
              <a:gd name="connsiteY14" fmla="*/ 0 h 1273175"/>
              <a:gd name="connsiteX0" fmla="*/ 677863 w 1377950"/>
              <a:gd name="connsiteY0" fmla="*/ 0 h 1230313"/>
              <a:gd name="connsiteX1" fmla="*/ 244475 w 1377950"/>
              <a:gd name="connsiteY1" fmla="*/ 49213 h 1230313"/>
              <a:gd name="connsiteX2" fmla="*/ 0 w 1377950"/>
              <a:gd name="connsiteY2" fmla="*/ 115888 h 1230313"/>
              <a:gd name="connsiteX3" fmla="*/ 12700 w 1377950"/>
              <a:gd name="connsiteY3" fmla="*/ 293688 h 1230313"/>
              <a:gd name="connsiteX4" fmla="*/ 130175 w 1377950"/>
              <a:gd name="connsiteY4" fmla="*/ 531813 h 1230313"/>
              <a:gd name="connsiteX5" fmla="*/ 333375 w 1377950"/>
              <a:gd name="connsiteY5" fmla="*/ 976313 h 1230313"/>
              <a:gd name="connsiteX6" fmla="*/ 441325 w 1377950"/>
              <a:gd name="connsiteY6" fmla="*/ 1211263 h 1230313"/>
              <a:gd name="connsiteX7" fmla="*/ 695325 w 1377950"/>
              <a:gd name="connsiteY7" fmla="*/ 1230313 h 1230313"/>
              <a:gd name="connsiteX8" fmla="*/ 1098550 w 1377950"/>
              <a:gd name="connsiteY8" fmla="*/ 998538 h 1230313"/>
              <a:gd name="connsiteX9" fmla="*/ 1092200 w 1377950"/>
              <a:gd name="connsiteY9" fmla="*/ 735013 h 1230313"/>
              <a:gd name="connsiteX10" fmla="*/ 1314450 w 1377950"/>
              <a:gd name="connsiteY10" fmla="*/ 503238 h 1230313"/>
              <a:gd name="connsiteX11" fmla="*/ 1377950 w 1377950"/>
              <a:gd name="connsiteY11" fmla="*/ 325438 h 1230313"/>
              <a:gd name="connsiteX12" fmla="*/ 1127125 w 1377950"/>
              <a:gd name="connsiteY12" fmla="*/ 125413 h 1230313"/>
              <a:gd name="connsiteX13" fmla="*/ 1025525 w 1377950"/>
              <a:gd name="connsiteY13" fmla="*/ 115888 h 1230313"/>
              <a:gd name="connsiteX14" fmla="*/ 677863 w 1377950"/>
              <a:gd name="connsiteY14" fmla="*/ 0 h 1230313"/>
              <a:gd name="connsiteX0" fmla="*/ 677863 w 1314450"/>
              <a:gd name="connsiteY0" fmla="*/ 0 h 1230313"/>
              <a:gd name="connsiteX1" fmla="*/ 244475 w 1314450"/>
              <a:gd name="connsiteY1" fmla="*/ 49213 h 1230313"/>
              <a:gd name="connsiteX2" fmla="*/ 0 w 1314450"/>
              <a:gd name="connsiteY2" fmla="*/ 115888 h 1230313"/>
              <a:gd name="connsiteX3" fmla="*/ 12700 w 1314450"/>
              <a:gd name="connsiteY3" fmla="*/ 293688 h 1230313"/>
              <a:gd name="connsiteX4" fmla="*/ 130175 w 1314450"/>
              <a:gd name="connsiteY4" fmla="*/ 531813 h 1230313"/>
              <a:gd name="connsiteX5" fmla="*/ 333375 w 1314450"/>
              <a:gd name="connsiteY5" fmla="*/ 976313 h 1230313"/>
              <a:gd name="connsiteX6" fmla="*/ 441325 w 1314450"/>
              <a:gd name="connsiteY6" fmla="*/ 1211263 h 1230313"/>
              <a:gd name="connsiteX7" fmla="*/ 695325 w 1314450"/>
              <a:gd name="connsiteY7" fmla="*/ 1230313 h 1230313"/>
              <a:gd name="connsiteX8" fmla="*/ 1098550 w 1314450"/>
              <a:gd name="connsiteY8" fmla="*/ 998538 h 1230313"/>
              <a:gd name="connsiteX9" fmla="*/ 1092200 w 1314450"/>
              <a:gd name="connsiteY9" fmla="*/ 735013 h 1230313"/>
              <a:gd name="connsiteX10" fmla="*/ 1314450 w 1314450"/>
              <a:gd name="connsiteY10" fmla="*/ 503238 h 1230313"/>
              <a:gd name="connsiteX11" fmla="*/ 1277938 w 1314450"/>
              <a:gd name="connsiteY11" fmla="*/ 413544 h 1230313"/>
              <a:gd name="connsiteX12" fmla="*/ 1127125 w 1314450"/>
              <a:gd name="connsiteY12" fmla="*/ 125413 h 1230313"/>
              <a:gd name="connsiteX13" fmla="*/ 1025525 w 1314450"/>
              <a:gd name="connsiteY13" fmla="*/ 115888 h 1230313"/>
              <a:gd name="connsiteX14" fmla="*/ 677863 w 1314450"/>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1092200 w 1277938"/>
              <a:gd name="connsiteY9" fmla="*/ 735013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677069 w 1277938"/>
              <a:gd name="connsiteY8" fmla="*/ 1146176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11263"/>
              <a:gd name="connsiteX1" fmla="*/ 244475 w 1277938"/>
              <a:gd name="connsiteY1" fmla="*/ 49213 h 1211263"/>
              <a:gd name="connsiteX2" fmla="*/ 0 w 1277938"/>
              <a:gd name="connsiteY2" fmla="*/ 115888 h 1211263"/>
              <a:gd name="connsiteX3" fmla="*/ 12700 w 1277938"/>
              <a:gd name="connsiteY3" fmla="*/ 293688 h 1211263"/>
              <a:gd name="connsiteX4" fmla="*/ 130175 w 1277938"/>
              <a:gd name="connsiteY4" fmla="*/ 531813 h 1211263"/>
              <a:gd name="connsiteX5" fmla="*/ 333375 w 1277938"/>
              <a:gd name="connsiteY5" fmla="*/ 976313 h 1211263"/>
              <a:gd name="connsiteX6" fmla="*/ 441325 w 1277938"/>
              <a:gd name="connsiteY6" fmla="*/ 1211263 h 1211263"/>
              <a:gd name="connsiteX7" fmla="*/ 511969 w 1277938"/>
              <a:gd name="connsiteY7" fmla="*/ 1149350 h 1211263"/>
              <a:gd name="connsiteX8" fmla="*/ 677069 w 1277938"/>
              <a:gd name="connsiteY8" fmla="*/ 1146176 h 1211263"/>
              <a:gd name="connsiteX9" fmla="*/ 915987 w 1277938"/>
              <a:gd name="connsiteY9" fmla="*/ 954088 h 1211263"/>
              <a:gd name="connsiteX10" fmla="*/ 907257 w 1277938"/>
              <a:gd name="connsiteY10" fmla="*/ 691357 h 1211263"/>
              <a:gd name="connsiteX11" fmla="*/ 1277938 w 1277938"/>
              <a:gd name="connsiteY11" fmla="*/ 413544 h 1211263"/>
              <a:gd name="connsiteX12" fmla="*/ 1127125 w 1277938"/>
              <a:gd name="connsiteY12" fmla="*/ 125413 h 1211263"/>
              <a:gd name="connsiteX13" fmla="*/ 1025525 w 1277938"/>
              <a:gd name="connsiteY13" fmla="*/ 115888 h 1211263"/>
              <a:gd name="connsiteX14" fmla="*/ 677863 w 1277938"/>
              <a:gd name="connsiteY14" fmla="*/ 0 h 1211263"/>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33375 w 1277938"/>
              <a:gd name="connsiteY5" fmla="*/ 976313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2638 w 1277938"/>
              <a:gd name="connsiteY14" fmla="*/ 23019 h 1149350"/>
              <a:gd name="connsiteX15" fmla="*/ 677863 w 1277938"/>
              <a:gd name="connsiteY15"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5019 w 1277938"/>
              <a:gd name="connsiteY14" fmla="*/ 70644 h 1149350"/>
              <a:gd name="connsiteX15" fmla="*/ 782638 w 1277938"/>
              <a:gd name="connsiteY15" fmla="*/ 23019 h 1149350"/>
              <a:gd name="connsiteX16" fmla="*/ 677863 w 1277938"/>
              <a:gd name="connsiteY16"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868363 w 1277938"/>
              <a:gd name="connsiteY14" fmla="*/ 94457 h 1149350"/>
              <a:gd name="connsiteX15" fmla="*/ 785019 w 1277938"/>
              <a:gd name="connsiteY15" fmla="*/ 70644 h 1149350"/>
              <a:gd name="connsiteX16" fmla="*/ 782638 w 1277938"/>
              <a:gd name="connsiteY16" fmla="*/ 23019 h 1149350"/>
              <a:gd name="connsiteX17" fmla="*/ 677863 w 1277938"/>
              <a:gd name="connsiteY17"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04081 w 1277938"/>
              <a:gd name="connsiteY14" fmla="*/ 75407 h 1149350"/>
              <a:gd name="connsiteX15" fmla="*/ 868363 w 1277938"/>
              <a:gd name="connsiteY15" fmla="*/ 94457 h 1149350"/>
              <a:gd name="connsiteX16" fmla="*/ 785019 w 1277938"/>
              <a:gd name="connsiteY16" fmla="*/ 70644 h 1149350"/>
              <a:gd name="connsiteX17" fmla="*/ 782638 w 1277938"/>
              <a:gd name="connsiteY17" fmla="*/ 23019 h 1149350"/>
              <a:gd name="connsiteX18" fmla="*/ 677863 w 1277938"/>
              <a:gd name="connsiteY18"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19981 w 1277938"/>
              <a:gd name="connsiteY12" fmla="*/ 196851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19981 w 1287387"/>
              <a:gd name="connsiteY13" fmla="*/ 196851 h 1149350"/>
              <a:gd name="connsiteX14" fmla="*/ 1066007 w 1287387"/>
              <a:gd name="connsiteY14" fmla="*/ 218282 h 1149350"/>
              <a:gd name="connsiteX15" fmla="*/ 954088 w 1287387"/>
              <a:gd name="connsiteY15" fmla="*/ 230188 h 1149350"/>
              <a:gd name="connsiteX16" fmla="*/ 904081 w 1287387"/>
              <a:gd name="connsiteY16" fmla="*/ 75407 h 1149350"/>
              <a:gd name="connsiteX17" fmla="*/ 868363 w 1287387"/>
              <a:gd name="connsiteY17" fmla="*/ 94457 h 1149350"/>
              <a:gd name="connsiteX18" fmla="*/ 785019 w 1287387"/>
              <a:gd name="connsiteY18" fmla="*/ 70644 h 1149350"/>
              <a:gd name="connsiteX19" fmla="*/ 782638 w 1287387"/>
              <a:gd name="connsiteY19" fmla="*/ 23019 h 1149350"/>
              <a:gd name="connsiteX20" fmla="*/ 677863 w 1287387"/>
              <a:gd name="connsiteY20"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58875 w 1287387"/>
              <a:gd name="connsiteY13" fmla="*/ 277813 h 1149350"/>
              <a:gd name="connsiteX14" fmla="*/ 1119981 w 1287387"/>
              <a:gd name="connsiteY14" fmla="*/ 196851 h 1149350"/>
              <a:gd name="connsiteX15" fmla="*/ 1066007 w 1287387"/>
              <a:gd name="connsiteY15" fmla="*/ 218282 h 1149350"/>
              <a:gd name="connsiteX16" fmla="*/ 954088 w 1287387"/>
              <a:gd name="connsiteY16" fmla="*/ 230188 h 1149350"/>
              <a:gd name="connsiteX17" fmla="*/ 904081 w 1287387"/>
              <a:gd name="connsiteY17" fmla="*/ 75407 h 1149350"/>
              <a:gd name="connsiteX18" fmla="*/ 868363 w 1287387"/>
              <a:gd name="connsiteY18" fmla="*/ 94457 h 1149350"/>
              <a:gd name="connsiteX19" fmla="*/ 785019 w 1287387"/>
              <a:gd name="connsiteY19" fmla="*/ 70644 h 1149350"/>
              <a:gd name="connsiteX20" fmla="*/ 782638 w 1287387"/>
              <a:gd name="connsiteY20" fmla="*/ 23019 h 1149350"/>
              <a:gd name="connsiteX21" fmla="*/ 677863 w 1287387"/>
              <a:gd name="connsiteY21"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61231 w 1287387"/>
              <a:gd name="connsiteY10" fmla="*/ 735013 h 1149350"/>
              <a:gd name="connsiteX11" fmla="*/ 907257 w 1287387"/>
              <a:gd name="connsiteY11" fmla="*/ 691357 h 1149350"/>
              <a:gd name="connsiteX12" fmla="*/ 1277938 w 1287387"/>
              <a:gd name="connsiteY12" fmla="*/ 413544 h 1149350"/>
              <a:gd name="connsiteX13" fmla="*/ 1280319 w 1287387"/>
              <a:gd name="connsiteY13" fmla="*/ 358776 h 1149350"/>
              <a:gd name="connsiteX14" fmla="*/ 1158875 w 1287387"/>
              <a:gd name="connsiteY14" fmla="*/ 277813 h 1149350"/>
              <a:gd name="connsiteX15" fmla="*/ 1119981 w 1287387"/>
              <a:gd name="connsiteY15" fmla="*/ 196851 h 1149350"/>
              <a:gd name="connsiteX16" fmla="*/ 1066007 w 1287387"/>
              <a:gd name="connsiteY16" fmla="*/ 218282 h 1149350"/>
              <a:gd name="connsiteX17" fmla="*/ 954088 w 1287387"/>
              <a:gd name="connsiteY17" fmla="*/ 230188 h 1149350"/>
              <a:gd name="connsiteX18" fmla="*/ 904081 w 1287387"/>
              <a:gd name="connsiteY18" fmla="*/ 75407 h 1149350"/>
              <a:gd name="connsiteX19" fmla="*/ 868363 w 1287387"/>
              <a:gd name="connsiteY19" fmla="*/ 94457 h 1149350"/>
              <a:gd name="connsiteX20" fmla="*/ 785019 w 1287387"/>
              <a:gd name="connsiteY20" fmla="*/ 70644 h 1149350"/>
              <a:gd name="connsiteX21" fmla="*/ 782638 w 1287387"/>
              <a:gd name="connsiteY21" fmla="*/ 23019 h 1149350"/>
              <a:gd name="connsiteX22" fmla="*/ 677863 w 1287387"/>
              <a:gd name="connsiteY22"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61231 w 1287387"/>
              <a:gd name="connsiteY11" fmla="*/ 735013 h 1149350"/>
              <a:gd name="connsiteX12" fmla="*/ 907257 w 1287387"/>
              <a:gd name="connsiteY12" fmla="*/ 691357 h 1149350"/>
              <a:gd name="connsiteX13" fmla="*/ 1277938 w 1287387"/>
              <a:gd name="connsiteY13" fmla="*/ 413544 h 1149350"/>
              <a:gd name="connsiteX14" fmla="*/ 1280319 w 1287387"/>
              <a:gd name="connsiteY14" fmla="*/ 358776 h 1149350"/>
              <a:gd name="connsiteX15" fmla="*/ 1158875 w 1287387"/>
              <a:gd name="connsiteY15" fmla="*/ 277813 h 1149350"/>
              <a:gd name="connsiteX16" fmla="*/ 1119981 w 1287387"/>
              <a:gd name="connsiteY16" fmla="*/ 196851 h 1149350"/>
              <a:gd name="connsiteX17" fmla="*/ 1066007 w 1287387"/>
              <a:gd name="connsiteY17" fmla="*/ 218282 h 1149350"/>
              <a:gd name="connsiteX18" fmla="*/ 954088 w 1287387"/>
              <a:gd name="connsiteY18" fmla="*/ 230188 h 1149350"/>
              <a:gd name="connsiteX19" fmla="*/ 904081 w 1287387"/>
              <a:gd name="connsiteY19" fmla="*/ 75407 h 1149350"/>
              <a:gd name="connsiteX20" fmla="*/ 868363 w 1287387"/>
              <a:gd name="connsiteY20" fmla="*/ 94457 h 1149350"/>
              <a:gd name="connsiteX21" fmla="*/ 785019 w 1287387"/>
              <a:gd name="connsiteY21" fmla="*/ 70644 h 1149350"/>
              <a:gd name="connsiteX22" fmla="*/ 782638 w 1287387"/>
              <a:gd name="connsiteY22" fmla="*/ 23019 h 1149350"/>
              <a:gd name="connsiteX23" fmla="*/ 677863 w 1287387"/>
              <a:gd name="connsiteY23"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54088 w 1287387"/>
              <a:gd name="connsiteY11" fmla="*/ 775494 h 1149350"/>
              <a:gd name="connsiteX12" fmla="*/ 961231 w 1287387"/>
              <a:gd name="connsiteY12" fmla="*/ 735013 h 1149350"/>
              <a:gd name="connsiteX13" fmla="*/ 907257 w 1287387"/>
              <a:gd name="connsiteY13" fmla="*/ 691357 h 1149350"/>
              <a:gd name="connsiteX14" fmla="*/ 1277938 w 1287387"/>
              <a:gd name="connsiteY14" fmla="*/ 413544 h 1149350"/>
              <a:gd name="connsiteX15" fmla="*/ 1280319 w 1287387"/>
              <a:gd name="connsiteY15" fmla="*/ 358776 h 1149350"/>
              <a:gd name="connsiteX16" fmla="*/ 1158875 w 1287387"/>
              <a:gd name="connsiteY16" fmla="*/ 277813 h 1149350"/>
              <a:gd name="connsiteX17" fmla="*/ 1119981 w 1287387"/>
              <a:gd name="connsiteY17" fmla="*/ 196851 h 1149350"/>
              <a:gd name="connsiteX18" fmla="*/ 1066007 w 1287387"/>
              <a:gd name="connsiteY18" fmla="*/ 218282 h 1149350"/>
              <a:gd name="connsiteX19" fmla="*/ 954088 w 1287387"/>
              <a:gd name="connsiteY19" fmla="*/ 230188 h 1149350"/>
              <a:gd name="connsiteX20" fmla="*/ 904081 w 1287387"/>
              <a:gd name="connsiteY20" fmla="*/ 75407 h 1149350"/>
              <a:gd name="connsiteX21" fmla="*/ 868363 w 1287387"/>
              <a:gd name="connsiteY21" fmla="*/ 94457 h 1149350"/>
              <a:gd name="connsiteX22" fmla="*/ 785019 w 1287387"/>
              <a:gd name="connsiteY22" fmla="*/ 70644 h 1149350"/>
              <a:gd name="connsiteX23" fmla="*/ 782638 w 1287387"/>
              <a:gd name="connsiteY23" fmla="*/ 23019 h 1149350"/>
              <a:gd name="connsiteX24" fmla="*/ 677863 w 1287387"/>
              <a:gd name="connsiteY24"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56456 w 1287387"/>
              <a:gd name="connsiteY9" fmla="*/ 954088 h 1149350"/>
              <a:gd name="connsiteX10" fmla="*/ 915987 w 1287387"/>
              <a:gd name="connsiteY10" fmla="*/ 954088 h 1149350"/>
              <a:gd name="connsiteX11" fmla="*/ 982663 w 1287387"/>
              <a:gd name="connsiteY11" fmla="*/ 835026 h 1149350"/>
              <a:gd name="connsiteX12" fmla="*/ 954088 w 1287387"/>
              <a:gd name="connsiteY12" fmla="*/ 775494 h 1149350"/>
              <a:gd name="connsiteX13" fmla="*/ 961231 w 1287387"/>
              <a:gd name="connsiteY13" fmla="*/ 735013 h 1149350"/>
              <a:gd name="connsiteX14" fmla="*/ 907257 w 1287387"/>
              <a:gd name="connsiteY14" fmla="*/ 691357 h 1149350"/>
              <a:gd name="connsiteX15" fmla="*/ 1277938 w 1287387"/>
              <a:gd name="connsiteY15" fmla="*/ 413544 h 1149350"/>
              <a:gd name="connsiteX16" fmla="*/ 1280319 w 1287387"/>
              <a:gd name="connsiteY16" fmla="*/ 358776 h 1149350"/>
              <a:gd name="connsiteX17" fmla="*/ 1158875 w 1287387"/>
              <a:gd name="connsiteY17" fmla="*/ 277813 h 1149350"/>
              <a:gd name="connsiteX18" fmla="*/ 1119981 w 1287387"/>
              <a:gd name="connsiteY18" fmla="*/ 196851 h 1149350"/>
              <a:gd name="connsiteX19" fmla="*/ 1066007 w 1287387"/>
              <a:gd name="connsiteY19" fmla="*/ 218282 h 1149350"/>
              <a:gd name="connsiteX20" fmla="*/ 954088 w 1287387"/>
              <a:gd name="connsiteY20" fmla="*/ 230188 h 1149350"/>
              <a:gd name="connsiteX21" fmla="*/ 904081 w 1287387"/>
              <a:gd name="connsiteY21" fmla="*/ 75407 h 1149350"/>
              <a:gd name="connsiteX22" fmla="*/ 868363 w 1287387"/>
              <a:gd name="connsiteY22" fmla="*/ 94457 h 1149350"/>
              <a:gd name="connsiteX23" fmla="*/ 785019 w 1287387"/>
              <a:gd name="connsiteY23" fmla="*/ 70644 h 1149350"/>
              <a:gd name="connsiteX24" fmla="*/ 782638 w 1287387"/>
              <a:gd name="connsiteY24" fmla="*/ 23019 h 1149350"/>
              <a:gd name="connsiteX25" fmla="*/ 677863 w 1287387"/>
              <a:gd name="connsiteY25"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39788 w 1287387"/>
              <a:gd name="connsiteY9" fmla="*/ 1027907 h 1149350"/>
              <a:gd name="connsiteX10" fmla="*/ 856456 w 1287387"/>
              <a:gd name="connsiteY10" fmla="*/ 954088 h 1149350"/>
              <a:gd name="connsiteX11" fmla="*/ 915987 w 1287387"/>
              <a:gd name="connsiteY11" fmla="*/ 954088 h 1149350"/>
              <a:gd name="connsiteX12" fmla="*/ 982663 w 1287387"/>
              <a:gd name="connsiteY12" fmla="*/ 835026 h 1149350"/>
              <a:gd name="connsiteX13" fmla="*/ 954088 w 1287387"/>
              <a:gd name="connsiteY13" fmla="*/ 775494 h 1149350"/>
              <a:gd name="connsiteX14" fmla="*/ 961231 w 1287387"/>
              <a:gd name="connsiteY14" fmla="*/ 735013 h 1149350"/>
              <a:gd name="connsiteX15" fmla="*/ 907257 w 1287387"/>
              <a:gd name="connsiteY15" fmla="*/ 691357 h 1149350"/>
              <a:gd name="connsiteX16" fmla="*/ 1277938 w 1287387"/>
              <a:gd name="connsiteY16" fmla="*/ 413544 h 1149350"/>
              <a:gd name="connsiteX17" fmla="*/ 1280319 w 1287387"/>
              <a:gd name="connsiteY17" fmla="*/ 358776 h 1149350"/>
              <a:gd name="connsiteX18" fmla="*/ 1158875 w 1287387"/>
              <a:gd name="connsiteY18" fmla="*/ 277813 h 1149350"/>
              <a:gd name="connsiteX19" fmla="*/ 1119981 w 1287387"/>
              <a:gd name="connsiteY19" fmla="*/ 196851 h 1149350"/>
              <a:gd name="connsiteX20" fmla="*/ 1066007 w 1287387"/>
              <a:gd name="connsiteY20" fmla="*/ 218282 h 1149350"/>
              <a:gd name="connsiteX21" fmla="*/ 954088 w 1287387"/>
              <a:gd name="connsiteY21" fmla="*/ 230188 h 1149350"/>
              <a:gd name="connsiteX22" fmla="*/ 904081 w 1287387"/>
              <a:gd name="connsiteY22" fmla="*/ 75407 h 1149350"/>
              <a:gd name="connsiteX23" fmla="*/ 868363 w 1287387"/>
              <a:gd name="connsiteY23" fmla="*/ 94457 h 1149350"/>
              <a:gd name="connsiteX24" fmla="*/ 785019 w 1287387"/>
              <a:gd name="connsiteY24" fmla="*/ 70644 h 1149350"/>
              <a:gd name="connsiteX25" fmla="*/ 782638 w 1287387"/>
              <a:gd name="connsiteY25" fmla="*/ 23019 h 1149350"/>
              <a:gd name="connsiteX26" fmla="*/ 677863 w 1287387"/>
              <a:gd name="connsiteY26" fmla="*/ 0 h 1149350"/>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839788 w 1287387"/>
              <a:gd name="connsiteY9" fmla="*/ 1027907 h 1160464"/>
              <a:gd name="connsiteX10" fmla="*/ 856456 w 1287387"/>
              <a:gd name="connsiteY10" fmla="*/ 954088 h 1160464"/>
              <a:gd name="connsiteX11" fmla="*/ 915987 w 1287387"/>
              <a:gd name="connsiteY11" fmla="*/ 954088 h 1160464"/>
              <a:gd name="connsiteX12" fmla="*/ 982663 w 1287387"/>
              <a:gd name="connsiteY12" fmla="*/ 835026 h 1160464"/>
              <a:gd name="connsiteX13" fmla="*/ 954088 w 1287387"/>
              <a:gd name="connsiteY13" fmla="*/ 775494 h 1160464"/>
              <a:gd name="connsiteX14" fmla="*/ 961231 w 1287387"/>
              <a:gd name="connsiteY14" fmla="*/ 735013 h 1160464"/>
              <a:gd name="connsiteX15" fmla="*/ 907257 w 1287387"/>
              <a:gd name="connsiteY15" fmla="*/ 691357 h 1160464"/>
              <a:gd name="connsiteX16" fmla="*/ 1277938 w 1287387"/>
              <a:gd name="connsiteY16" fmla="*/ 413544 h 1160464"/>
              <a:gd name="connsiteX17" fmla="*/ 1280319 w 1287387"/>
              <a:gd name="connsiteY17" fmla="*/ 358776 h 1160464"/>
              <a:gd name="connsiteX18" fmla="*/ 1158875 w 1287387"/>
              <a:gd name="connsiteY18" fmla="*/ 277813 h 1160464"/>
              <a:gd name="connsiteX19" fmla="*/ 1119981 w 1287387"/>
              <a:gd name="connsiteY19" fmla="*/ 196851 h 1160464"/>
              <a:gd name="connsiteX20" fmla="*/ 1066007 w 1287387"/>
              <a:gd name="connsiteY20" fmla="*/ 218282 h 1160464"/>
              <a:gd name="connsiteX21" fmla="*/ 954088 w 1287387"/>
              <a:gd name="connsiteY21" fmla="*/ 230188 h 1160464"/>
              <a:gd name="connsiteX22" fmla="*/ 904081 w 1287387"/>
              <a:gd name="connsiteY22" fmla="*/ 75407 h 1160464"/>
              <a:gd name="connsiteX23" fmla="*/ 868363 w 1287387"/>
              <a:gd name="connsiteY23" fmla="*/ 94457 h 1160464"/>
              <a:gd name="connsiteX24" fmla="*/ 785019 w 1287387"/>
              <a:gd name="connsiteY24" fmla="*/ 70644 h 1160464"/>
              <a:gd name="connsiteX25" fmla="*/ 782638 w 1287387"/>
              <a:gd name="connsiteY25" fmla="*/ 23019 h 1160464"/>
              <a:gd name="connsiteX26" fmla="*/ 677863 w 1287387"/>
              <a:gd name="connsiteY26"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751681 w 1287387"/>
              <a:gd name="connsiteY9" fmla="*/ 1085057 h 1160464"/>
              <a:gd name="connsiteX10" fmla="*/ 839788 w 1287387"/>
              <a:gd name="connsiteY10" fmla="*/ 1027907 h 1160464"/>
              <a:gd name="connsiteX11" fmla="*/ 856456 w 1287387"/>
              <a:gd name="connsiteY11" fmla="*/ 954088 h 1160464"/>
              <a:gd name="connsiteX12" fmla="*/ 915987 w 1287387"/>
              <a:gd name="connsiteY12" fmla="*/ 954088 h 1160464"/>
              <a:gd name="connsiteX13" fmla="*/ 982663 w 1287387"/>
              <a:gd name="connsiteY13" fmla="*/ 835026 h 1160464"/>
              <a:gd name="connsiteX14" fmla="*/ 954088 w 1287387"/>
              <a:gd name="connsiteY14" fmla="*/ 775494 h 1160464"/>
              <a:gd name="connsiteX15" fmla="*/ 961231 w 1287387"/>
              <a:gd name="connsiteY15" fmla="*/ 735013 h 1160464"/>
              <a:gd name="connsiteX16" fmla="*/ 907257 w 1287387"/>
              <a:gd name="connsiteY16" fmla="*/ 691357 h 1160464"/>
              <a:gd name="connsiteX17" fmla="*/ 1277938 w 1287387"/>
              <a:gd name="connsiteY17" fmla="*/ 413544 h 1160464"/>
              <a:gd name="connsiteX18" fmla="*/ 1280319 w 1287387"/>
              <a:gd name="connsiteY18" fmla="*/ 358776 h 1160464"/>
              <a:gd name="connsiteX19" fmla="*/ 1158875 w 1287387"/>
              <a:gd name="connsiteY19" fmla="*/ 277813 h 1160464"/>
              <a:gd name="connsiteX20" fmla="*/ 1119981 w 1287387"/>
              <a:gd name="connsiteY20" fmla="*/ 196851 h 1160464"/>
              <a:gd name="connsiteX21" fmla="*/ 1066007 w 1287387"/>
              <a:gd name="connsiteY21" fmla="*/ 218282 h 1160464"/>
              <a:gd name="connsiteX22" fmla="*/ 954088 w 1287387"/>
              <a:gd name="connsiteY22" fmla="*/ 230188 h 1160464"/>
              <a:gd name="connsiteX23" fmla="*/ 904081 w 1287387"/>
              <a:gd name="connsiteY23" fmla="*/ 75407 h 1160464"/>
              <a:gd name="connsiteX24" fmla="*/ 868363 w 1287387"/>
              <a:gd name="connsiteY24" fmla="*/ 94457 h 1160464"/>
              <a:gd name="connsiteX25" fmla="*/ 785019 w 1287387"/>
              <a:gd name="connsiteY25" fmla="*/ 70644 h 1160464"/>
              <a:gd name="connsiteX26" fmla="*/ 782638 w 1287387"/>
              <a:gd name="connsiteY26" fmla="*/ 23019 h 1160464"/>
              <a:gd name="connsiteX27" fmla="*/ 677863 w 1287387"/>
              <a:gd name="connsiteY27"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63550 w 1287387"/>
              <a:gd name="connsiteY6" fmla="*/ 954088 h 1160464"/>
              <a:gd name="connsiteX7" fmla="*/ 496093 w 1287387"/>
              <a:gd name="connsiteY7" fmla="*/ 1008857 h 1160464"/>
              <a:gd name="connsiteX8" fmla="*/ 511969 w 1287387"/>
              <a:gd name="connsiteY8" fmla="*/ 1149350 h 1160464"/>
              <a:gd name="connsiteX9" fmla="*/ 653256 w 1287387"/>
              <a:gd name="connsiteY9" fmla="*/ 1160464 h 1160464"/>
              <a:gd name="connsiteX10" fmla="*/ 751681 w 1287387"/>
              <a:gd name="connsiteY10" fmla="*/ 1085057 h 1160464"/>
              <a:gd name="connsiteX11" fmla="*/ 839788 w 1287387"/>
              <a:gd name="connsiteY11" fmla="*/ 1027907 h 1160464"/>
              <a:gd name="connsiteX12" fmla="*/ 856456 w 1287387"/>
              <a:gd name="connsiteY12" fmla="*/ 954088 h 1160464"/>
              <a:gd name="connsiteX13" fmla="*/ 915987 w 1287387"/>
              <a:gd name="connsiteY13" fmla="*/ 954088 h 1160464"/>
              <a:gd name="connsiteX14" fmla="*/ 982663 w 1287387"/>
              <a:gd name="connsiteY14" fmla="*/ 835026 h 1160464"/>
              <a:gd name="connsiteX15" fmla="*/ 954088 w 1287387"/>
              <a:gd name="connsiteY15" fmla="*/ 775494 h 1160464"/>
              <a:gd name="connsiteX16" fmla="*/ 961231 w 1287387"/>
              <a:gd name="connsiteY16" fmla="*/ 735013 h 1160464"/>
              <a:gd name="connsiteX17" fmla="*/ 907257 w 1287387"/>
              <a:gd name="connsiteY17" fmla="*/ 691357 h 1160464"/>
              <a:gd name="connsiteX18" fmla="*/ 1277938 w 1287387"/>
              <a:gd name="connsiteY18" fmla="*/ 413544 h 1160464"/>
              <a:gd name="connsiteX19" fmla="*/ 1280319 w 1287387"/>
              <a:gd name="connsiteY19" fmla="*/ 358776 h 1160464"/>
              <a:gd name="connsiteX20" fmla="*/ 1158875 w 1287387"/>
              <a:gd name="connsiteY20" fmla="*/ 277813 h 1160464"/>
              <a:gd name="connsiteX21" fmla="*/ 1119981 w 1287387"/>
              <a:gd name="connsiteY21" fmla="*/ 196851 h 1160464"/>
              <a:gd name="connsiteX22" fmla="*/ 1066007 w 1287387"/>
              <a:gd name="connsiteY22" fmla="*/ 218282 h 1160464"/>
              <a:gd name="connsiteX23" fmla="*/ 954088 w 1287387"/>
              <a:gd name="connsiteY23" fmla="*/ 230188 h 1160464"/>
              <a:gd name="connsiteX24" fmla="*/ 904081 w 1287387"/>
              <a:gd name="connsiteY24" fmla="*/ 75407 h 1160464"/>
              <a:gd name="connsiteX25" fmla="*/ 868363 w 1287387"/>
              <a:gd name="connsiteY25" fmla="*/ 94457 h 1160464"/>
              <a:gd name="connsiteX26" fmla="*/ 785019 w 1287387"/>
              <a:gd name="connsiteY26" fmla="*/ 70644 h 1160464"/>
              <a:gd name="connsiteX27" fmla="*/ 782638 w 1287387"/>
              <a:gd name="connsiteY27" fmla="*/ 23019 h 1160464"/>
              <a:gd name="connsiteX28" fmla="*/ 677863 w 1287387"/>
              <a:gd name="connsiteY28"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78619 w 1287387"/>
              <a:gd name="connsiteY6" fmla="*/ 773906 h 1160464"/>
              <a:gd name="connsiteX7" fmla="*/ 463550 w 1287387"/>
              <a:gd name="connsiteY7" fmla="*/ 954088 h 1160464"/>
              <a:gd name="connsiteX8" fmla="*/ 496093 w 1287387"/>
              <a:gd name="connsiteY8" fmla="*/ 1008857 h 1160464"/>
              <a:gd name="connsiteX9" fmla="*/ 511969 w 1287387"/>
              <a:gd name="connsiteY9" fmla="*/ 1149350 h 1160464"/>
              <a:gd name="connsiteX10" fmla="*/ 653256 w 1287387"/>
              <a:gd name="connsiteY10" fmla="*/ 1160464 h 1160464"/>
              <a:gd name="connsiteX11" fmla="*/ 751681 w 1287387"/>
              <a:gd name="connsiteY11" fmla="*/ 1085057 h 1160464"/>
              <a:gd name="connsiteX12" fmla="*/ 839788 w 1287387"/>
              <a:gd name="connsiteY12" fmla="*/ 1027907 h 1160464"/>
              <a:gd name="connsiteX13" fmla="*/ 856456 w 1287387"/>
              <a:gd name="connsiteY13" fmla="*/ 954088 h 1160464"/>
              <a:gd name="connsiteX14" fmla="*/ 915987 w 1287387"/>
              <a:gd name="connsiteY14" fmla="*/ 954088 h 1160464"/>
              <a:gd name="connsiteX15" fmla="*/ 982663 w 1287387"/>
              <a:gd name="connsiteY15" fmla="*/ 835026 h 1160464"/>
              <a:gd name="connsiteX16" fmla="*/ 954088 w 1287387"/>
              <a:gd name="connsiteY16" fmla="*/ 775494 h 1160464"/>
              <a:gd name="connsiteX17" fmla="*/ 961231 w 1287387"/>
              <a:gd name="connsiteY17" fmla="*/ 735013 h 1160464"/>
              <a:gd name="connsiteX18" fmla="*/ 907257 w 1287387"/>
              <a:gd name="connsiteY18" fmla="*/ 691357 h 1160464"/>
              <a:gd name="connsiteX19" fmla="*/ 1277938 w 1287387"/>
              <a:gd name="connsiteY19" fmla="*/ 413544 h 1160464"/>
              <a:gd name="connsiteX20" fmla="*/ 1280319 w 1287387"/>
              <a:gd name="connsiteY20" fmla="*/ 358776 h 1160464"/>
              <a:gd name="connsiteX21" fmla="*/ 1158875 w 1287387"/>
              <a:gd name="connsiteY21" fmla="*/ 277813 h 1160464"/>
              <a:gd name="connsiteX22" fmla="*/ 1119981 w 1287387"/>
              <a:gd name="connsiteY22" fmla="*/ 196851 h 1160464"/>
              <a:gd name="connsiteX23" fmla="*/ 1066007 w 1287387"/>
              <a:gd name="connsiteY23" fmla="*/ 218282 h 1160464"/>
              <a:gd name="connsiteX24" fmla="*/ 954088 w 1287387"/>
              <a:gd name="connsiteY24" fmla="*/ 230188 h 1160464"/>
              <a:gd name="connsiteX25" fmla="*/ 904081 w 1287387"/>
              <a:gd name="connsiteY25" fmla="*/ 75407 h 1160464"/>
              <a:gd name="connsiteX26" fmla="*/ 868363 w 1287387"/>
              <a:gd name="connsiteY26" fmla="*/ 94457 h 1160464"/>
              <a:gd name="connsiteX27" fmla="*/ 785019 w 1287387"/>
              <a:gd name="connsiteY27" fmla="*/ 70644 h 1160464"/>
              <a:gd name="connsiteX28" fmla="*/ 782638 w 1287387"/>
              <a:gd name="connsiteY28" fmla="*/ 23019 h 1160464"/>
              <a:gd name="connsiteX29" fmla="*/ 677863 w 1287387"/>
              <a:gd name="connsiteY29"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785019 w 1287387"/>
              <a:gd name="connsiteY28" fmla="*/ 70644 h 1160464"/>
              <a:gd name="connsiteX29" fmla="*/ 782638 w 1287387"/>
              <a:gd name="connsiteY29" fmla="*/ 23019 h 1160464"/>
              <a:gd name="connsiteX30" fmla="*/ 677863 w 1287387"/>
              <a:gd name="connsiteY30"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811213 w 1287387"/>
              <a:gd name="connsiteY28" fmla="*/ 99219 h 1160464"/>
              <a:gd name="connsiteX29" fmla="*/ 785019 w 1287387"/>
              <a:gd name="connsiteY29" fmla="*/ 70644 h 1160464"/>
              <a:gd name="connsiteX30" fmla="*/ 782638 w 1287387"/>
              <a:gd name="connsiteY30" fmla="*/ 23019 h 1160464"/>
              <a:gd name="connsiteX31" fmla="*/ 677863 w 1287387"/>
              <a:gd name="connsiteY31" fmla="*/ 0 h 1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87387" h="1160464">
                <a:moveTo>
                  <a:pt x="677863" y="0"/>
                </a:moveTo>
                <a:lnTo>
                  <a:pt x="244475" y="49213"/>
                </a:lnTo>
                <a:lnTo>
                  <a:pt x="0" y="115888"/>
                </a:lnTo>
                <a:lnTo>
                  <a:pt x="12700" y="293688"/>
                </a:lnTo>
                <a:lnTo>
                  <a:pt x="130175" y="531813"/>
                </a:lnTo>
                <a:cubicBezTo>
                  <a:pt x="168804" y="594652"/>
                  <a:pt x="224499" y="616083"/>
                  <a:pt x="265906" y="656432"/>
                </a:cubicBezTo>
                <a:cubicBezTo>
                  <a:pt x="300037" y="687124"/>
                  <a:pt x="318559" y="682097"/>
                  <a:pt x="337344" y="701676"/>
                </a:cubicBezTo>
                <a:cubicBezTo>
                  <a:pt x="356130" y="721255"/>
                  <a:pt x="357585" y="731837"/>
                  <a:pt x="378619" y="773906"/>
                </a:cubicBezTo>
                <a:cubicBezTo>
                  <a:pt x="399653" y="815975"/>
                  <a:pt x="443971" y="914930"/>
                  <a:pt x="463550" y="954088"/>
                </a:cubicBezTo>
                <a:cubicBezTo>
                  <a:pt x="483129" y="993246"/>
                  <a:pt x="487626" y="979488"/>
                  <a:pt x="496093" y="1008857"/>
                </a:cubicBezTo>
                <a:lnTo>
                  <a:pt x="511969" y="1149350"/>
                </a:lnTo>
                <a:lnTo>
                  <a:pt x="653256" y="1160464"/>
                </a:lnTo>
                <a:cubicBezTo>
                  <a:pt x="695986" y="1150542"/>
                  <a:pt x="720592" y="1107150"/>
                  <a:pt x="751681" y="1085057"/>
                </a:cubicBezTo>
                <a:cubicBezTo>
                  <a:pt x="782770" y="1062964"/>
                  <a:pt x="825104" y="1050529"/>
                  <a:pt x="839788" y="1027907"/>
                </a:cubicBezTo>
                <a:cubicBezTo>
                  <a:pt x="854472" y="1005285"/>
                  <a:pt x="835025" y="966788"/>
                  <a:pt x="856456" y="954088"/>
                </a:cubicBezTo>
                <a:lnTo>
                  <a:pt x="915987" y="954088"/>
                </a:lnTo>
                <a:cubicBezTo>
                  <a:pt x="960569" y="901833"/>
                  <a:pt x="975122" y="871539"/>
                  <a:pt x="982663" y="835026"/>
                </a:cubicBezTo>
                <a:cubicBezTo>
                  <a:pt x="992188" y="804864"/>
                  <a:pt x="957660" y="792163"/>
                  <a:pt x="954088" y="775494"/>
                </a:cubicBezTo>
                <a:cubicBezTo>
                  <a:pt x="950516" y="758825"/>
                  <a:pt x="972211" y="748639"/>
                  <a:pt x="961231" y="735013"/>
                </a:cubicBezTo>
                <a:lnTo>
                  <a:pt x="907257" y="691357"/>
                </a:lnTo>
                <a:lnTo>
                  <a:pt x="1277938" y="413544"/>
                </a:lnTo>
                <a:cubicBezTo>
                  <a:pt x="1252538" y="377825"/>
                  <a:pt x="1305719" y="394495"/>
                  <a:pt x="1280319" y="358776"/>
                </a:cubicBezTo>
                <a:cubicBezTo>
                  <a:pt x="1246981" y="326232"/>
                  <a:pt x="1192213" y="310357"/>
                  <a:pt x="1158875" y="277813"/>
                </a:cubicBezTo>
                <a:lnTo>
                  <a:pt x="1119981" y="196851"/>
                </a:lnTo>
                <a:lnTo>
                  <a:pt x="1066007" y="218282"/>
                </a:lnTo>
                <a:cubicBezTo>
                  <a:pt x="1041136" y="215107"/>
                  <a:pt x="974329" y="236935"/>
                  <a:pt x="954088" y="230188"/>
                </a:cubicBezTo>
                <a:cubicBezTo>
                  <a:pt x="933847" y="223441"/>
                  <a:pt x="922337" y="77391"/>
                  <a:pt x="904081" y="75407"/>
                </a:cubicBezTo>
                <a:cubicBezTo>
                  <a:pt x="885825" y="73423"/>
                  <a:pt x="882253" y="93266"/>
                  <a:pt x="868363" y="94457"/>
                </a:cubicBezTo>
                <a:cubicBezTo>
                  <a:pt x="854473" y="95648"/>
                  <a:pt x="825104" y="103188"/>
                  <a:pt x="811213" y="99219"/>
                </a:cubicBezTo>
                <a:cubicBezTo>
                  <a:pt x="797322" y="95250"/>
                  <a:pt x="791369" y="80566"/>
                  <a:pt x="785019" y="70644"/>
                </a:cubicBezTo>
                <a:cubicBezTo>
                  <a:pt x="778669" y="60722"/>
                  <a:pt x="815182" y="32412"/>
                  <a:pt x="782638" y="23019"/>
                </a:cubicBezTo>
                <a:lnTo>
                  <a:pt x="677863" y="0"/>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Njombe</a:t>
            </a:r>
            <a:r>
              <a:rPr lang="en-MY" sz="1200" b="1" dirty="0" smtClean="0">
                <a:solidFill>
                  <a:schemeClr val="tx1"/>
                </a:solidFill>
              </a:rPr>
              <a:t> 0.66</a:t>
            </a:r>
          </a:p>
          <a:p>
            <a:pPr algn="ctr"/>
            <a:endParaRPr lang="en-MY" sz="1200" b="1" dirty="0">
              <a:solidFill>
                <a:schemeClr val="tx1"/>
              </a:solidFill>
            </a:endParaRPr>
          </a:p>
        </p:txBody>
      </p:sp>
      <p:sp>
        <p:nvSpPr>
          <p:cNvPr id="14" name="Freeform 13"/>
          <p:cNvSpPr/>
          <p:nvPr/>
        </p:nvSpPr>
        <p:spPr>
          <a:xfrm>
            <a:off x="2686050" y="3750469"/>
            <a:ext cx="1993106" cy="1788318"/>
          </a:xfrm>
          <a:custGeom>
            <a:avLst/>
            <a:gdLst>
              <a:gd name="connsiteX0" fmla="*/ 1104900 w 2143125"/>
              <a:gd name="connsiteY0" fmla="*/ 0 h 1962150"/>
              <a:gd name="connsiteX1" fmla="*/ 323850 w 2143125"/>
              <a:gd name="connsiteY1" fmla="*/ 571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333375 w 2143125"/>
              <a:gd name="connsiteY1" fmla="*/ 1206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479425 w 2143125"/>
              <a:gd name="connsiteY1" fmla="*/ 9842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422275 w 2143125"/>
              <a:gd name="connsiteY1" fmla="*/ 19367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702469 w 2143125"/>
              <a:gd name="connsiteY1" fmla="*/ 116681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497681 w 2143125"/>
              <a:gd name="connsiteY1" fmla="*/ 190500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742950 w 2143125"/>
              <a:gd name="connsiteY1" fmla="*/ 114300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569119 w 2143125"/>
              <a:gd name="connsiteY1" fmla="*/ 90488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704850 w 2143125"/>
              <a:gd name="connsiteY1" fmla="*/ 69056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623888 w 2143125"/>
              <a:gd name="connsiteY1" fmla="*/ 95250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764381 w 2143125"/>
              <a:gd name="connsiteY1" fmla="*/ 69056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735806 w 2143125"/>
              <a:gd name="connsiteY1" fmla="*/ 45244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883444 w 2143125"/>
              <a:gd name="connsiteY1" fmla="*/ 26194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826294 w 2143125"/>
              <a:gd name="connsiteY1" fmla="*/ 104775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990600 w 2143125"/>
              <a:gd name="connsiteY1" fmla="*/ 47625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104900 w 2143125"/>
              <a:gd name="connsiteY0" fmla="*/ 0 h 1962150"/>
              <a:gd name="connsiteX1" fmla="*/ 997744 w 2143125"/>
              <a:gd name="connsiteY1" fmla="*/ 97631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47750 w 2143125"/>
              <a:gd name="connsiteY2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73944 w 2143125"/>
              <a:gd name="connsiteY21" fmla="*/ 111919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50131 w 2143125"/>
              <a:gd name="connsiteY21" fmla="*/ 176213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71575 w 2143125"/>
              <a:gd name="connsiteY21" fmla="*/ 233362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97756 w 2143125"/>
              <a:gd name="connsiteY21" fmla="*/ 190499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233488 w 2143125"/>
              <a:gd name="connsiteY21" fmla="*/ 247650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26344 w 2143125"/>
              <a:gd name="connsiteY21" fmla="*/ 340519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95388 w 2143125"/>
              <a:gd name="connsiteY21" fmla="*/ 273844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40631 w 2143125"/>
              <a:gd name="connsiteY21" fmla="*/ 335756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226344 w 2143125"/>
              <a:gd name="connsiteY19" fmla="*/ 600075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731169 w 2143125"/>
              <a:gd name="connsiteY19" fmla="*/ 552450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28800 w 2143125"/>
              <a:gd name="connsiteY19" fmla="*/ 678656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33563 w 2143125"/>
              <a:gd name="connsiteY20" fmla="*/ 690562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838325 w 2143125"/>
              <a:gd name="connsiteY21" fmla="*/ 650081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776413 w 2143125"/>
              <a:gd name="connsiteY21" fmla="*/ 654844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52625 w 2143125"/>
              <a:gd name="connsiteY19" fmla="*/ 72151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47862 w 2143125"/>
              <a:gd name="connsiteY19" fmla="*/ 70246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93106 w 2038350"/>
              <a:gd name="connsiteY18" fmla="*/ 728662 h 1916906"/>
              <a:gd name="connsiteX19" fmla="*/ 1947862 w 2038350"/>
              <a:gd name="connsiteY19" fmla="*/ 702469 h 1916906"/>
              <a:gd name="connsiteX20" fmla="*/ 1897857 w 2038350"/>
              <a:gd name="connsiteY20" fmla="*/ 711993 h 1916906"/>
              <a:gd name="connsiteX21" fmla="*/ 1897857 w 2038350"/>
              <a:gd name="connsiteY21" fmla="*/ 664369 h 1916906"/>
              <a:gd name="connsiteX22" fmla="*/ 1776413 w 2038350"/>
              <a:gd name="connsiteY22" fmla="*/ 654844 h 1916906"/>
              <a:gd name="connsiteX23" fmla="*/ 1585913 w 2038350"/>
              <a:gd name="connsiteY23" fmla="*/ 597694 h 1916906"/>
              <a:gd name="connsiteX24" fmla="*/ 1226344 w 2038350"/>
              <a:gd name="connsiteY24" fmla="*/ 600075 h 1916906"/>
              <a:gd name="connsiteX25" fmla="*/ 1307306 w 2038350"/>
              <a:gd name="connsiteY25" fmla="*/ 411956 h 1916906"/>
              <a:gd name="connsiteX26" fmla="*/ 1212056 w 2038350"/>
              <a:gd name="connsiteY26" fmla="*/ 361950 h 1916906"/>
              <a:gd name="connsiteX27" fmla="*/ 1195388 w 2038350"/>
              <a:gd name="connsiteY27" fmla="*/ 273844 h 1916906"/>
              <a:gd name="connsiteX28" fmla="*/ 1147763 w 2038350"/>
              <a:gd name="connsiteY28" fmla="*/ 273844 h 1916906"/>
              <a:gd name="connsiteX29" fmla="*/ 1097756 w 2038350"/>
              <a:gd name="connsiteY29" fmla="*/ 190499 h 1916906"/>
              <a:gd name="connsiteX30" fmla="*/ 1050131 w 2038350"/>
              <a:gd name="connsiteY30" fmla="*/ 176213 h 1916906"/>
              <a:gd name="connsiteX31" fmla="*/ 1047750 w 2038350"/>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45481 w 2038350"/>
              <a:gd name="connsiteY18" fmla="*/ 804862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38337 w 2038350"/>
              <a:gd name="connsiteY18" fmla="*/ 778669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12144 w 2038350"/>
              <a:gd name="connsiteY18" fmla="*/ 835819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95475 w 2038350"/>
              <a:gd name="connsiteY18" fmla="*/ 781050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33563 w 2038350"/>
              <a:gd name="connsiteY18" fmla="*/ 950119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59756 w 2038350"/>
              <a:gd name="connsiteY18" fmla="*/ 885826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04988 w 2038350"/>
              <a:gd name="connsiteY18" fmla="*/ 1004887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07369 w 2038350"/>
              <a:gd name="connsiteY19" fmla="*/ 926306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797844 w 2038350"/>
              <a:gd name="connsiteY19" fmla="*/ 912019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50219 w 2038350"/>
              <a:gd name="connsiteY18" fmla="*/ 1028700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93082 w 2038350"/>
              <a:gd name="connsiteY18" fmla="*/ 1052513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764506 w 1993106"/>
              <a:gd name="connsiteY17" fmla="*/ 1126331 h 1916906"/>
              <a:gd name="connsiteX18" fmla="*/ 1793082 w 1993106"/>
              <a:gd name="connsiteY18" fmla="*/ 1052513 h 1916906"/>
              <a:gd name="connsiteX19" fmla="*/ 1743075 w 1993106"/>
              <a:gd name="connsiteY19" fmla="*/ 976312 h 1916906"/>
              <a:gd name="connsiteX20" fmla="*/ 1797844 w 1993106"/>
              <a:gd name="connsiteY20" fmla="*/ 912019 h 1916906"/>
              <a:gd name="connsiteX21" fmla="*/ 1859756 w 1993106"/>
              <a:gd name="connsiteY21" fmla="*/ 885826 h 1916906"/>
              <a:gd name="connsiteX22" fmla="*/ 1895475 w 1993106"/>
              <a:gd name="connsiteY22" fmla="*/ 781050 h 1916906"/>
              <a:gd name="connsiteX23" fmla="*/ 1938337 w 1993106"/>
              <a:gd name="connsiteY23" fmla="*/ 778669 h 1916906"/>
              <a:gd name="connsiteX24" fmla="*/ 1993106 w 1993106"/>
              <a:gd name="connsiteY24" fmla="*/ 728662 h 1916906"/>
              <a:gd name="connsiteX25" fmla="*/ 1947862 w 1993106"/>
              <a:gd name="connsiteY25" fmla="*/ 702469 h 1916906"/>
              <a:gd name="connsiteX26" fmla="*/ 1897857 w 1993106"/>
              <a:gd name="connsiteY26" fmla="*/ 711993 h 1916906"/>
              <a:gd name="connsiteX27" fmla="*/ 1897857 w 1993106"/>
              <a:gd name="connsiteY27" fmla="*/ 664369 h 1916906"/>
              <a:gd name="connsiteX28" fmla="*/ 1776413 w 1993106"/>
              <a:gd name="connsiteY28" fmla="*/ 654844 h 1916906"/>
              <a:gd name="connsiteX29" fmla="*/ 1585913 w 1993106"/>
              <a:gd name="connsiteY29" fmla="*/ 597694 h 1916906"/>
              <a:gd name="connsiteX30" fmla="*/ 1226344 w 1993106"/>
              <a:gd name="connsiteY30" fmla="*/ 600075 h 1916906"/>
              <a:gd name="connsiteX31" fmla="*/ 1307306 w 1993106"/>
              <a:gd name="connsiteY31" fmla="*/ 411956 h 1916906"/>
              <a:gd name="connsiteX32" fmla="*/ 1212056 w 1993106"/>
              <a:gd name="connsiteY32" fmla="*/ 361950 h 1916906"/>
              <a:gd name="connsiteX33" fmla="*/ 1195388 w 1993106"/>
              <a:gd name="connsiteY33" fmla="*/ 273844 h 1916906"/>
              <a:gd name="connsiteX34" fmla="*/ 1147763 w 1993106"/>
              <a:gd name="connsiteY34" fmla="*/ 273844 h 1916906"/>
              <a:gd name="connsiteX35" fmla="*/ 1097756 w 1993106"/>
              <a:gd name="connsiteY35" fmla="*/ 190499 h 1916906"/>
              <a:gd name="connsiteX36" fmla="*/ 1050131 w 1993106"/>
              <a:gd name="connsiteY36" fmla="*/ 176213 h 1916906"/>
              <a:gd name="connsiteX37" fmla="*/ 1047750 w 1993106"/>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90688 w 1993106"/>
              <a:gd name="connsiteY17" fmla="*/ 1169194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83544 w 1993106"/>
              <a:gd name="connsiteY17" fmla="*/ 1152525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35919 w 1993106"/>
              <a:gd name="connsiteY17" fmla="*/ 1197769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4000 w 1993106"/>
              <a:gd name="connsiteY16" fmla="*/ 1228725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14450 w 1993106"/>
              <a:gd name="connsiteY15" fmla="*/ 1312069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3500 w 1993106"/>
              <a:gd name="connsiteY16" fmla="*/ 1238250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5881 w 1993106"/>
              <a:gd name="connsiteY16" fmla="*/ 1271587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62063 w 1993106"/>
              <a:gd name="connsiteY15" fmla="*/ 1326356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40631 w 1993106"/>
              <a:gd name="connsiteY16" fmla="*/ 1290637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31106 w 1993106"/>
              <a:gd name="connsiteY16" fmla="*/ 1278731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07294 w 1993106"/>
              <a:gd name="connsiteY15" fmla="*/ 1397794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54919 w 1993106"/>
              <a:gd name="connsiteY15" fmla="*/ 1426369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12069 w 1993106"/>
              <a:gd name="connsiteY14" fmla="*/ 16787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6025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712119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90650 w 1993106"/>
              <a:gd name="connsiteY14" fmla="*/ 1652588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62075 w 1993106"/>
              <a:gd name="connsiteY14" fmla="*/ 1738312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400175 w 1993106"/>
              <a:gd name="connsiteY15" fmla="*/ 1676400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52550 w 1993106"/>
              <a:gd name="connsiteY15" fmla="*/ 1671637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350169 w 1993106"/>
              <a:gd name="connsiteY13" fmla="*/ 1788318 h 1788318"/>
              <a:gd name="connsiteX14" fmla="*/ 1412081 w 1993106"/>
              <a:gd name="connsiteY14" fmla="*/ 1716881 h 1788318"/>
              <a:gd name="connsiteX15" fmla="*/ 1352550 w 1993106"/>
              <a:gd name="connsiteY15" fmla="*/ 1671637 h 1788318"/>
              <a:gd name="connsiteX16" fmla="*/ 1390650 w 1993106"/>
              <a:gd name="connsiteY16" fmla="*/ 1652588 h 1788318"/>
              <a:gd name="connsiteX17" fmla="*/ 1338263 w 1993106"/>
              <a:gd name="connsiteY17" fmla="*/ 1602581 h 1788318"/>
              <a:gd name="connsiteX18" fmla="*/ 1228725 w 1993106"/>
              <a:gd name="connsiteY18" fmla="*/ 1462087 h 1788318"/>
              <a:gd name="connsiteX19" fmla="*/ 1254919 w 1993106"/>
              <a:gd name="connsiteY19" fmla="*/ 1426369 h 1788318"/>
              <a:gd name="connsiteX20" fmla="*/ 1188245 w 1993106"/>
              <a:gd name="connsiteY20" fmla="*/ 1350169 h 1788318"/>
              <a:gd name="connsiteX21" fmla="*/ 1231106 w 1993106"/>
              <a:gd name="connsiteY21" fmla="*/ 1278731 h 1788318"/>
              <a:gd name="connsiteX22" fmla="*/ 1281113 w 1993106"/>
              <a:gd name="connsiteY22" fmla="*/ 1245394 h 1788318"/>
              <a:gd name="connsiteX23" fmla="*/ 1335881 w 1993106"/>
              <a:gd name="connsiteY23" fmla="*/ 1271587 h 1788318"/>
              <a:gd name="connsiteX24" fmla="*/ 1364456 w 1993106"/>
              <a:gd name="connsiteY24" fmla="*/ 1228724 h 1788318"/>
              <a:gd name="connsiteX25" fmla="*/ 1521618 w 1993106"/>
              <a:gd name="connsiteY25" fmla="*/ 1219200 h 1788318"/>
              <a:gd name="connsiteX26" fmla="*/ 1597819 w 1993106"/>
              <a:gd name="connsiteY26" fmla="*/ 1233487 h 1788318"/>
              <a:gd name="connsiteX27" fmla="*/ 1666875 w 1993106"/>
              <a:gd name="connsiteY27" fmla="*/ 1202531 h 1788318"/>
              <a:gd name="connsiteX28" fmla="*/ 1683544 w 1993106"/>
              <a:gd name="connsiteY28" fmla="*/ 1152525 h 1788318"/>
              <a:gd name="connsiteX29" fmla="*/ 1764506 w 1993106"/>
              <a:gd name="connsiteY29" fmla="*/ 1126331 h 1788318"/>
              <a:gd name="connsiteX30" fmla="*/ 1793082 w 1993106"/>
              <a:gd name="connsiteY30" fmla="*/ 1052513 h 1788318"/>
              <a:gd name="connsiteX31" fmla="*/ 1743075 w 1993106"/>
              <a:gd name="connsiteY31" fmla="*/ 976312 h 1788318"/>
              <a:gd name="connsiteX32" fmla="*/ 1797844 w 1993106"/>
              <a:gd name="connsiteY32" fmla="*/ 912019 h 1788318"/>
              <a:gd name="connsiteX33" fmla="*/ 1859756 w 1993106"/>
              <a:gd name="connsiteY33" fmla="*/ 885826 h 1788318"/>
              <a:gd name="connsiteX34" fmla="*/ 1895475 w 1993106"/>
              <a:gd name="connsiteY34" fmla="*/ 781050 h 1788318"/>
              <a:gd name="connsiteX35" fmla="*/ 1938337 w 1993106"/>
              <a:gd name="connsiteY35" fmla="*/ 778669 h 1788318"/>
              <a:gd name="connsiteX36" fmla="*/ 1993106 w 1993106"/>
              <a:gd name="connsiteY36" fmla="*/ 728662 h 1788318"/>
              <a:gd name="connsiteX37" fmla="*/ 1947862 w 1993106"/>
              <a:gd name="connsiteY37" fmla="*/ 702469 h 1788318"/>
              <a:gd name="connsiteX38" fmla="*/ 1897857 w 1993106"/>
              <a:gd name="connsiteY38" fmla="*/ 711993 h 1788318"/>
              <a:gd name="connsiteX39" fmla="*/ 1897857 w 1993106"/>
              <a:gd name="connsiteY39" fmla="*/ 664369 h 1788318"/>
              <a:gd name="connsiteX40" fmla="*/ 1776413 w 1993106"/>
              <a:gd name="connsiteY40" fmla="*/ 654844 h 1788318"/>
              <a:gd name="connsiteX41" fmla="*/ 1585913 w 1993106"/>
              <a:gd name="connsiteY41" fmla="*/ 597694 h 1788318"/>
              <a:gd name="connsiteX42" fmla="*/ 1226344 w 1993106"/>
              <a:gd name="connsiteY42" fmla="*/ 600075 h 1788318"/>
              <a:gd name="connsiteX43" fmla="*/ 1307306 w 1993106"/>
              <a:gd name="connsiteY43" fmla="*/ 411956 h 1788318"/>
              <a:gd name="connsiteX44" fmla="*/ 1212056 w 1993106"/>
              <a:gd name="connsiteY44" fmla="*/ 361950 h 1788318"/>
              <a:gd name="connsiteX45" fmla="*/ 1195388 w 1993106"/>
              <a:gd name="connsiteY45" fmla="*/ 273844 h 1788318"/>
              <a:gd name="connsiteX46" fmla="*/ 1147763 w 1993106"/>
              <a:gd name="connsiteY46" fmla="*/ 273844 h 1788318"/>
              <a:gd name="connsiteX47" fmla="*/ 1097756 w 1993106"/>
              <a:gd name="connsiteY47" fmla="*/ 190499 h 1788318"/>
              <a:gd name="connsiteX48" fmla="*/ 1050131 w 1993106"/>
              <a:gd name="connsiteY48" fmla="*/ 176213 h 1788318"/>
              <a:gd name="connsiteX49" fmla="*/ 1047750 w 1993106"/>
              <a:gd name="connsiteY4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71588 w 1993106"/>
              <a:gd name="connsiteY13" fmla="*/ 1752600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016794 w 1993106"/>
              <a:gd name="connsiteY12" fmla="*/ 1645444 h 1788318"/>
              <a:gd name="connsiteX13" fmla="*/ 1173956 w 1993106"/>
              <a:gd name="connsiteY13" fmla="*/ 1697831 h 1788318"/>
              <a:gd name="connsiteX14" fmla="*/ 1285875 w 1993106"/>
              <a:gd name="connsiteY14" fmla="*/ 1774031 h 1788318"/>
              <a:gd name="connsiteX15" fmla="*/ 1350169 w 1993106"/>
              <a:gd name="connsiteY15" fmla="*/ 1788318 h 1788318"/>
              <a:gd name="connsiteX16" fmla="*/ 1412081 w 1993106"/>
              <a:gd name="connsiteY16" fmla="*/ 1716881 h 1788318"/>
              <a:gd name="connsiteX17" fmla="*/ 1352550 w 1993106"/>
              <a:gd name="connsiteY17" fmla="*/ 1671637 h 1788318"/>
              <a:gd name="connsiteX18" fmla="*/ 1390650 w 1993106"/>
              <a:gd name="connsiteY18" fmla="*/ 1652588 h 1788318"/>
              <a:gd name="connsiteX19" fmla="*/ 1338263 w 1993106"/>
              <a:gd name="connsiteY19" fmla="*/ 1602581 h 1788318"/>
              <a:gd name="connsiteX20" fmla="*/ 1228725 w 1993106"/>
              <a:gd name="connsiteY20" fmla="*/ 1462087 h 1788318"/>
              <a:gd name="connsiteX21" fmla="*/ 1254919 w 1993106"/>
              <a:gd name="connsiteY21" fmla="*/ 1426369 h 1788318"/>
              <a:gd name="connsiteX22" fmla="*/ 1188245 w 1993106"/>
              <a:gd name="connsiteY22" fmla="*/ 1350169 h 1788318"/>
              <a:gd name="connsiteX23" fmla="*/ 1231106 w 1993106"/>
              <a:gd name="connsiteY23" fmla="*/ 1278731 h 1788318"/>
              <a:gd name="connsiteX24" fmla="*/ 1281113 w 1993106"/>
              <a:gd name="connsiteY24" fmla="*/ 1245394 h 1788318"/>
              <a:gd name="connsiteX25" fmla="*/ 1335881 w 1993106"/>
              <a:gd name="connsiteY25" fmla="*/ 1271587 h 1788318"/>
              <a:gd name="connsiteX26" fmla="*/ 1364456 w 1993106"/>
              <a:gd name="connsiteY26" fmla="*/ 1228724 h 1788318"/>
              <a:gd name="connsiteX27" fmla="*/ 1521618 w 1993106"/>
              <a:gd name="connsiteY27" fmla="*/ 1219200 h 1788318"/>
              <a:gd name="connsiteX28" fmla="*/ 1597819 w 1993106"/>
              <a:gd name="connsiteY28" fmla="*/ 1233487 h 1788318"/>
              <a:gd name="connsiteX29" fmla="*/ 1666875 w 1993106"/>
              <a:gd name="connsiteY29" fmla="*/ 1202531 h 1788318"/>
              <a:gd name="connsiteX30" fmla="*/ 1683544 w 1993106"/>
              <a:gd name="connsiteY30" fmla="*/ 1152525 h 1788318"/>
              <a:gd name="connsiteX31" fmla="*/ 1764506 w 1993106"/>
              <a:gd name="connsiteY31" fmla="*/ 1126331 h 1788318"/>
              <a:gd name="connsiteX32" fmla="*/ 1793082 w 1993106"/>
              <a:gd name="connsiteY32" fmla="*/ 1052513 h 1788318"/>
              <a:gd name="connsiteX33" fmla="*/ 1743075 w 1993106"/>
              <a:gd name="connsiteY33" fmla="*/ 976312 h 1788318"/>
              <a:gd name="connsiteX34" fmla="*/ 1797844 w 1993106"/>
              <a:gd name="connsiteY34" fmla="*/ 912019 h 1788318"/>
              <a:gd name="connsiteX35" fmla="*/ 1859756 w 1993106"/>
              <a:gd name="connsiteY35" fmla="*/ 885826 h 1788318"/>
              <a:gd name="connsiteX36" fmla="*/ 1895475 w 1993106"/>
              <a:gd name="connsiteY36" fmla="*/ 781050 h 1788318"/>
              <a:gd name="connsiteX37" fmla="*/ 1938337 w 1993106"/>
              <a:gd name="connsiteY37" fmla="*/ 778669 h 1788318"/>
              <a:gd name="connsiteX38" fmla="*/ 1993106 w 1993106"/>
              <a:gd name="connsiteY38" fmla="*/ 728662 h 1788318"/>
              <a:gd name="connsiteX39" fmla="*/ 1947862 w 1993106"/>
              <a:gd name="connsiteY39" fmla="*/ 702469 h 1788318"/>
              <a:gd name="connsiteX40" fmla="*/ 1897857 w 1993106"/>
              <a:gd name="connsiteY40" fmla="*/ 711993 h 1788318"/>
              <a:gd name="connsiteX41" fmla="*/ 1897857 w 1993106"/>
              <a:gd name="connsiteY41" fmla="*/ 664369 h 1788318"/>
              <a:gd name="connsiteX42" fmla="*/ 1776413 w 1993106"/>
              <a:gd name="connsiteY42" fmla="*/ 654844 h 1788318"/>
              <a:gd name="connsiteX43" fmla="*/ 1585913 w 1993106"/>
              <a:gd name="connsiteY43" fmla="*/ 597694 h 1788318"/>
              <a:gd name="connsiteX44" fmla="*/ 1226344 w 1993106"/>
              <a:gd name="connsiteY44" fmla="*/ 600075 h 1788318"/>
              <a:gd name="connsiteX45" fmla="*/ 1307306 w 1993106"/>
              <a:gd name="connsiteY45" fmla="*/ 411956 h 1788318"/>
              <a:gd name="connsiteX46" fmla="*/ 1212056 w 1993106"/>
              <a:gd name="connsiteY46" fmla="*/ 361950 h 1788318"/>
              <a:gd name="connsiteX47" fmla="*/ 1195388 w 1993106"/>
              <a:gd name="connsiteY47" fmla="*/ 273844 h 1788318"/>
              <a:gd name="connsiteX48" fmla="*/ 1147763 w 1993106"/>
              <a:gd name="connsiteY48" fmla="*/ 273844 h 1788318"/>
              <a:gd name="connsiteX49" fmla="*/ 1097756 w 1993106"/>
              <a:gd name="connsiteY49" fmla="*/ 190499 h 1788318"/>
              <a:gd name="connsiteX50" fmla="*/ 1050131 w 1993106"/>
              <a:gd name="connsiteY50" fmla="*/ 176213 h 1788318"/>
              <a:gd name="connsiteX51" fmla="*/ 1047750 w 1993106"/>
              <a:gd name="connsiteY5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866775 w 1993106"/>
              <a:gd name="connsiteY12" fmla="*/ 1597819 h 1788318"/>
              <a:gd name="connsiteX13" fmla="*/ 1016794 w 1993106"/>
              <a:gd name="connsiteY13" fmla="*/ 1645444 h 1788318"/>
              <a:gd name="connsiteX14" fmla="*/ 1173956 w 1993106"/>
              <a:gd name="connsiteY14" fmla="*/ 1697831 h 1788318"/>
              <a:gd name="connsiteX15" fmla="*/ 1285875 w 1993106"/>
              <a:gd name="connsiteY15" fmla="*/ 1774031 h 1788318"/>
              <a:gd name="connsiteX16" fmla="*/ 1350169 w 1993106"/>
              <a:gd name="connsiteY16" fmla="*/ 1788318 h 1788318"/>
              <a:gd name="connsiteX17" fmla="*/ 1412081 w 1993106"/>
              <a:gd name="connsiteY17" fmla="*/ 1716881 h 1788318"/>
              <a:gd name="connsiteX18" fmla="*/ 1352550 w 1993106"/>
              <a:gd name="connsiteY18" fmla="*/ 1671637 h 1788318"/>
              <a:gd name="connsiteX19" fmla="*/ 1390650 w 1993106"/>
              <a:gd name="connsiteY19" fmla="*/ 1652588 h 1788318"/>
              <a:gd name="connsiteX20" fmla="*/ 1338263 w 1993106"/>
              <a:gd name="connsiteY20" fmla="*/ 1602581 h 1788318"/>
              <a:gd name="connsiteX21" fmla="*/ 1228725 w 1993106"/>
              <a:gd name="connsiteY21" fmla="*/ 1462087 h 1788318"/>
              <a:gd name="connsiteX22" fmla="*/ 1254919 w 1993106"/>
              <a:gd name="connsiteY22" fmla="*/ 1426369 h 1788318"/>
              <a:gd name="connsiteX23" fmla="*/ 1188245 w 1993106"/>
              <a:gd name="connsiteY23" fmla="*/ 1350169 h 1788318"/>
              <a:gd name="connsiteX24" fmla="*/ 1231106 w 1993106"/>
              <a:gd name="connsiteY24" fmla="*/ 1278731 h 1788318"/>
              <a:gd name="connsiteX25" fmla="*/ 1281113 w 1993106"/>
              <a:gd name="connsiteY25" fmla="*/ 1245394 h 1788318"/>
              <a:gd name="connsiteX26" fmla="*/ 1335881 w 1993106"/>
              <a:gd name="connsiteY26" fmla="*/ 1271587 h 1788318"/>
              <a:gd name="connsiteX27" fmla="*/ 1364456 w 1993106"/>
              <a:gd name="connsiteY27" fmla="*/ 1228724 h 1788318"/>
              <a:gd name="connsiteX28" fmla="*/ 1521618 w 1993106"/>
              <a:gd name="connsiteY28" fmla="*/ 1219200 h 1788318"/>
              <a:gd name="connsiteX29" fmla="*/ 1597819 w 1993106"/>
              <a:gd name="connsiteY29" fmla="*/ 1233487 h 1788318"/>
              <a:gd name="connsiteX30" fmla="*/ 1666875 w 1993106"/>
              <a:gd name="connsiteY30" fmla="*/ 1202531 h 1788318"/>
              <a:gd name="connsiteX31" fmla="*/ 1683544 w 1993106"/>
              <a:gd name="connsiteY31" fmla="*/ 1152525 h 1788318"/>
              <a:gd name="connsiteX32" fmla="*/ 1764506 w 1993106"/>
              <a:gd name="connsiteY32" fmla="*/ 1126331 h 1788318"/>
              <a:gd name="connsiteX33" fmla="*/ 1793082 w 1993106"/>
              <a:gd name="connsiteY33" fmla="*/ 1052513 h 1788318"/>
              <a:gd name="connsiteX34" fmla="*/ 1743075 w 1993106"/>
              <a:gd name="connsiteY34" fmla="*/ 976312 h 1788318"/>
              <a:gd name="connsiteX35" fmla="*/ 1797844 w 1993106"/>
              <a:gd name="connsiteY35" fmla="*/ 912019 h 1788318"/>
              <a:gd name="connsiteX36" fmla="*/ 1859756 w 1993106"/>
              <a:gd name="connsiteY36" fmla="*/ 885826 h 1788318"/>
              <a:gd name="connsiteX37" fmla="*/ 1895475 w 1993106"/>
              <a:gd name="connsiteY37" fmla="*/ 781050 h 1788318"/>
              <a:gd name="connsiteX38" fmla="*/ 1938337 w 1993106"/>
              <a:gd name="connsiteY38" fmla="*/ 778669 h 1788318"/>
              <a:gd name="connsiteX39" fmla="*/ 1993106 w 1993106"/>
              <a:gd name="connsiteY39" fmla="*/ 728662 h 1788318"/>
              <a:gd name="connsiteX40" fmla="*/ 1947862 w 1993106"/>
              <a:gd name="connsiteY40" fmla="*/ 702469 h 1788318"/>
              <a:gd name="connsiteX41" fmla="*/ 1897857 w 1993106"/>
              <a:gd name="connsiteY41" fmla="*/ 711993 h 1788318"/>
              <a:gd name="connsiteX42" fmla="*/ 1897857 w 1993106"/>
              <a:gd name="connsiteY42" fmla="*/ 664369 h 1788318"/>
              <a:gd name="connsiteX43" fmla="*/ 1776413 w 1993106"/>
              <a:gd name="connsiteY43" fmla="*/ 654844 h 1788318"/>
              <a:gd name="connsiteX44" fmla="*/ 1585913 w 1993106"/>
              <a:gd name="connsiteY44" fmla="*/ 597694 h 1788318"/>
              <a:gd name="connsiteX45" fmla="*/ 1226344 w 1993106"/>
              <a:gd name="connsiteY45" fmla="*/ 600075 h 1788318"/>
              <a:gd name="connsiteX46" fmla="*/ 1307306 w 1993106"/>
              <a:gd name="connsiteY46" fmla="*/ 411956 h 1788318"/>
              <a:gd name="connsiteX47" fmla="*/ 1212056 w 1993106"/>
              <a:gd name="connsiteY47" fmla="*/ 361950 h 1788318"/>
              <a:gd name="connsiteX48" fmla="*/ 1195388 w 1993106"/>
              <a:gd name="connsiteY48" fmla="*/ 273844 h 1788318"/>
              <a:gd name="connsiteX49" fmla="*/ 1147763 w 1993106"/>
              <a:gd name="connsiteY49" fmla="*/ 273844 h 1788318"/>
              <a:gd name="connsiteX50" fmla="*/ 1097756 w 1993106"/>
              <a:gd name="connsiteY50" fmla="*/ 190499 h 1788318"/>
              <a:gd name="connsiteX51" fmla="*/ 1050131 w 1993106"/>
              <a:gd name="connsiteY51" fmla="*/ 176213 h 1788318"/>
              <a:gd name="connsiteX52" fmla="*/ 1047750 w 1993106"/>
              <a:gd name="connsiteY52"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759619 w 1993106"/>
              <a:gd name="connsiteY12" fmla="*/ 1562100 h 1788318"/>
              <a:gd name="connsiteX13" fmla="*/ 866775 w 1993106"/>
              <a:gd name="connsiteY13" fmla="*/ 1597819 h 1788318"/>
              <a:gd name="connsiteX14" fmla="*/ 1016794 w 1993106"/>
              <a:gd name="connsiteY14" fmla="*/ 1645444 h 1788318"/>
              <a:gd name="connsiteX15" fmla="*/ 1173956 w 1993106"/>
              <a:gd name="connsiteY15" fmla="*/ 1697831 h 1788318"/>
              <a:gd name="connsiteX16" fmla="*/ 1285875 w 1993106"/>
              <a:gd name="connsiteY16" fmla="*/ 1774031 h 1788318"/>
              <a:gd name="connsiteX17" fmla="*/ 1350169 w 1993106"/>
              <a:gd name="connsiteY17" fmla="*/ 1788318 h 1788318"/>
              <a:gd name="connsiteX18" fmla="*/ 1412081 w 1993106"/>
              <a:gd name="connsiteY18" fmla="*/ 1716881 h 1788318"/>
              <a:gd name="connsiteX19" fmla="*/ 1352550 w 1993106"/>
              <a:gd name="connsiteY19" fmla="*/ 1671637 h 1788318"/>
              <a:gd name="connsiteX20" fmla="*/ 1390650 w 1993106"/>
              <a:gd name="connsiteY20" fmla="*/ 1652588 h 1788318"/>
              <a:gd name="connsiteX21" fmla="*/ 1338263 w 1993106"/>
              <a:gd name="connsiteY21" fmla="*/ 1602581 h 1788318"/>
              <a:gd name="connsiteX22" fmla="*/ 1228725 w 1993106"/>
              <a:gd name="connsiteY22" fmla="*/ 1462087 h 1788318"/>
              <a:gd name="connsiteX23" fmla="*/ 1254919 w 1993106"/>
              <a:gd name="connsiteY23" fmla="*/ 1426369 h 1788318"/>
              <a:gd name="connsiteX24" fmla="*/ 1188245 w 1993106"/>
              <a:gd name="connsiteY24" fmla="*/ 1350169 h 1788318"/>
              <a:gd name="connsiteX25" fmla="*/ 1231106 w 1993106"/>
              <a:gd name="connsiteY25" fmla="*/ 1278731 h 1788318"/>
              <a:gd name="connsiteX26" fmla="*/ 1281113 w 1993106"/>
              <a:gd name="connsiteY26" fmla="*/ 1245394 h 1788318"/>
              <a:gd name="connsiteX27" fmla="*/ 1335881 w 1993106"/>
              <a:gd name="connsiteY27" fmla="*/ 1271587 h 1788318"/>
              <a:gd name="connsiteX28" fmla="*/ 1364456 w 1993106"/>
              <a:gd name="connsiteY28" fmla="*/ 1228724 h 1788318"/>
              <a:gd name="connsiteX29" fmla="*/ 1521618 w 1993106"/>
              <a:gd name="connsiteY29" fmla="*/ 1219200 h 1788318"/>
              <a:gd name="connsiteX30" fmla="*/ 1597819 w 1993106"/>
              <a:gd name="connsiteY30" fmla="*/ 1233487 h 1788318"/>
              <a:gd name="connsiteX31" fmla="*/ 1666875 w 1993106"/>
              <a:gd name="connsiteY31" fmla="*/ 1202531 h 1788318"/>
              <a:gd name="connsiteX32" fmla="*/ 1683544 w 1993106"/>
              <a:gd name="connsiteY32" fmla="*/ 1152525 h 1788318"/>
              <a:gd name="connsiteX33" fmla="*/ 1764506 w 1993106"/>
              <a:gd name="connsiteY33" fmla="*/ 1126331 h 1788318"/>
              <a:gd name="connsiteX34" fmla="*/ 1793082 w 1993106"/>
              <a:gd name="connsiteY34" fmla="*/ 1052513 h 1788318"/>
              <a:gd name="connsiteX35" fmla="*/ 1743075 w 1993106"/>
              <a:gd name="connsiteY35" fmla="*/ 976312 h 1788318"/>
              <a:gd name="connsiteX36" fmla="*/ 1797844 w 1993106"/>
              <a:gd name="connsiteY36" fmla="*/ 912019 h 1788318"/>
              <a:gd name="connsiteX37" fmla="*/ 1859756 w 1993106"/>
              <a:gd name="connsiteY37" fmla="*/ 885826 h 1788318"/>
              <a:gd name="connsiteX38" fmla="*/ 1895475 w 1993106"/>
              <a:gd name="connsiteY38" fmla="*/ 781050 h 1788318"/>
              <a:gd name="connsiteX39" fmla="*/ 1938337 w 1993106"/>
              <a:gd name="connsiteY39" fmla="*/ 778669 h 1788318"/>
              <a:gd name="connsiteX40" fmla="*/ 1993106 w 1993106"/>
              <a:gd name="connsiteY40" fmla="*/ 728662 h 1788318"/>
              <a:gd name="connsiteX41" fmla="*/ 1947862 w 1993106"/>
              <a:gd name="connsiteY41" fmla="*/ 702469 h 1788318"/>
              <a:gd name="connsiteX42" fmla="*/ 1897857 w 1993106"/>
              <a:gd name="connsiteY42" fmla="*/ 711993 h 1788318"/>
              <a:gd name="connsiteX43" fmla="*/ 1897857 w 1993106"/>
              <a:gd name="connsiteY43" fmla="*/ 664369 h 1788318"/>
              <a:gd name="connsiteX44" fmla="*/ 1776413 w 1993106"/>
              <a:gd name="connsiteY44" fmla="*/ 654844 h 1788318"/>
              <a:gd name="connsiteX45" fmla="*/ 1585913 w 1993106"/>
              <a:gd name="connsiteY45" fmla="*/ 597694 h 1788318"/>
              <a:gd name="connsiteX46" fmla="*/ 1226344 w 1993106"/>
              <a:gd name="connsiteY46" fmla="*/ 600075 h 1788318"/>
              <a:gd name="connsiteX47" fmla="*/ 1307306 w 1993106"/>
              <a:gd name="connsiteY47" fmla="*/ 411956 h 1788318"/>
              <a:gd name="connsiteX48" fmla="*/ 1212056 w 1993106"/>
              <a:gd name="connsiteY48" fmla="*/ 361950 h 1788318"/>
              <a:gd name="connsiteX49" fmla="*/ 1195388 w 1993106"/>
              <a:gd name="connsiteY49" fmla="*/ 273844 h 1788318"/>
              <a:gd name="connsiteX50" fmla="*/ 1147763 w 1993106"/>
              <a:gd name="connsiteY50" fmla="*/ 273844 h 1788318"/>
              <a:gd name="connsiteX51" fmla="*/ 1097756 w 1993106"/>
              <a:gd name="connsiteY51" fmla="*/ 190499 h 1788318"/>
              <a:gd name="connsiteX52" fmla="*/ 1050131 w 1993106"/>
              <a:gd name="connsiteY52" fmla="*/ 176213 h 1788318"/>
              <a:gd name="connsiteX53" fmla="*/ 1047750 w 1993106"/>
              <a:gd name="connsiteY53"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16794 w 1993106"/>
              <a:gd name="connsiteY15" fmla="*/ 1645444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2931 w 1993106"/>
              <a:gd name="connsiteY12" fmla="*/ 1535906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592931 w 1993106"/>
              <a:gd name="connsiteY13" fmla="*/ 1535906 h 1788318"/>
              <a:gd name="connsiteX14" fmla="*/ 773907 w 1993106"/>
              <a:gd name="connsiteY14" fmla="*/ 1631157 h 1788318"/>
              <a:gd name="connsiteX15" fmla="*/ 988219 w 1993106"/>
              <a:gd name="connsiteY15" fmla="*/ 1721644 h 1788318"/>
              <a:gd name="connsiteX16" fmla="*/ 1095375 w 1993106"/>
              <a:gd name="connsiteY16" fmla="*/ 1714500 h 1788318"/>
              <a:gd name="connsiteX17" fmla="*/ 1173956 w 1993106"/>
              <a:gd name="connsiteY17" fmla="*/ 1697831 h 1788318"/>
              <a:gd name="connsiteX18" fmla="*/ 1285875 w 1993106"/>
              <a:gd name="connsiteY18" fmla="*/ 1774031 h 1788318"/>
              <a:gd name="connsiteX19" fmla="*/ 1350169 w 1993106"/>
              <a:gd name="connsiteY19" fmla="*/ 1788318 h 1788318"/>
              <a:gd name="connsiteX20" fmla="*/ 1412081 w 1993106"/>
              <a:gd name="connsiteY20" fmla="*/ 1716881 h 1788318"/>
              <a:gd name="connsiteX21" fmla="*/ 1352550 w 1993106"/>
              <a:gd name="connsiteY21" fmla="*/ 1671637 h 1788318"/>
              <a:gd name="connsiteX22" fmla="*/ 1390650 w 1993106"/>
              <a:gd name="connsiteY22" fmla="*/ 1652588 h 1788318"/>
              <a:gd name="connsiteX23" fmla="*/ 1338263 w 1993106"/>
              <a:gd name="connsiteY23" fmla="*/ 1602581 h 1788318"/>
              <a:gd name="connsiteX24" fmla="*/ 1228725 w 1993106"/>
              <a:gd name="connsiteY24" fmla="*/ 1462087 h 1788318"/>
              <a:gd name="connsiteX25" fmla="*/ 1254919 w 1993106"/>
              <a:gd name="connsiteY25" fmla="*/ 1426369 h 1788318"/>
              <a:gd name="connsiteX26" fmla="*/ 1188245 w 1993106"/>
              <a:gd name="connsiteY26" fmla="*/ 1350169 h 1788318"/>
              <a:gd name="connsiteX27" fmla="*/ 1231106 w 1993106"/>
              <a:gd name="connsiteY27" fmla="*/ 1278731 h 1788318"/>
              <a:gd name="connsiteX28" fmla="*/ 1281113 w 1993106"/>
              <a:gd name="connsiteY28" fmla="*/ 1245394 h 1788318"/>
              <a:gd name="connsiteX29" fmla="*/ 1335881 w 1993106"/>
              <a:gd name="connsiteY29" fmla="*/ 1271587 h 1788318"/>
              <a:gd name="connsiteX30" fmla="*/ 1364456 w 1993106"/>
              <a:gd name="connsiteY30" fmla="*/ 1228724 h 1788318"/>
              <a:gd name="connsiteX31" fmla="*/ 1521618 w 1993106"/>
              <a:gd name="connsiteY31" fmla="*/ 1219200 h 1788318"/>
              <a:gd name="connsiteX32" fmla="*/ 1597819 w 1993106"/>
              <a:gd name="connsiteY32" fmla="*/ 1233487 h 1788318"/>
              <a:gd name="connsiteX33" fmla="*/ 1666875 w 1993106"/>
              <a:gd name="connsiteY33" fmla="*/ 1202531 h 1788318"/>
              <a:gd name="connsiteX34" fmla="*/ 1683544 w 1993106"/>
              <a:gd name="connsiteY34" fmla="*/ 1152525 h 1788318"/>
              <a:gd name="connsiteX35" fmla="*/ 1764506 w 1993106"/>
              <a:gd name="connsiteY35" fmla="*/ 1126331 h 1788318"/>
              <a:gd name="connsiteX36" fmla="*/ 1793082 w 1993106"/>
              <a:gd name="connsiteY36" fmla="*/ 1052513 h 1788318"/>
              <a:gd name="connsiteX37" fmla="*/ 1743075 w 1993106"/>
              <a:gd name="connsiteY37" fmla="*/ 976312 h 1788318"/>
              <a:gd name="connsiteX38" fmla="*/ 1797844 w 1993106"/>
              <a:gd name="connsiteY38" fmla="*/ 912019 h 1788318"/>
              <a:gd name="connsiteX39" fmla="*/ 1859756 w 1993106"/>
              <a:gd name="connsiteY39" fmla="*/ 885826 h 1788318"/>
              <a:gd name="connsiteX40" fmla="*/ 1895475 w 1993106"/>
              <a:gd name="connsiteY40" fmla="*/ 781050 h 1788318"/>
              <a:gd name="connsiteX41" fmla="*/ 1938337 w 1993106"/>
              <a:gd name="connsiteY41" fmla="*/ 778669 h 1788318"/>
              <a:gd name="connsiteX42" fmla="*/ 1993106 w 1993106"/>
              <a:gd name="connsiteY42" fmla="*/ 728662 h 1788318"/>
              <a:gd name="connsiteX43" fmla="*/ 1947862 w 1993106"/>
              <a:gd name="connsiteY43" fmla="*/ 702469 h 1788318"/>
              <a:gd name="connsiteX44" fmla="*/ 1897857 w 1993106"/>
              <a:gd name="connsiteY44" fmla="*/ 711993 h 1788318"/>
              <a:gd name="connsiteX45" fmla="*/ 1897857 w 1993106"/>
              <a:gd name="connsiteY45" fmla="*/ 664369 h 1788318"/>
              <a:gd name="connsiteX46" fmla="*/ 1776413 w 1993106"/>
              <a:gd name="connsiteY46" fmla="*/ 654844 h 1788318"/>
              <a:gd name="connsiteX47" fmla="*/ 1585913 w 1993106"/>
              <a:gd name="connsiteY47" fmla="*/ 597694 h 1788318"/>
              <a:gd name="connsiteX48" fmla="*/ 1226344 w 1993106"/>
              <a:gd name="connsiteY48" fmla="*/ 600075 h 1788318"/>
              <a:gd name="connsiteX49" fmla="*/ 1307306 w 1993106"/>
              <a:gd name="connsiteY49" fmla="*/ 411956 h 1788318"/>
              <a:gd name="connsiteX50" fmla="*/ 1212056 w 1993106"/>
              <a:gd name="connsiteY50" fmla="*/ 361950 h 1788318"/>
              <a:gd name="connsiteX51" fmla="*/ 1195388 w 1993106"/>
              <a:gd name="connsiteY51" fmla="*/ 273844 h 1788318"/>
              <a:gd name="connsiteX52" fmla="*/ 1147763 w 1993106"/>
              <a:gd name="connsiteY52" fmla="*/ 273844 h 1788318"/>
              <a:gd name="connsiteX53" fmla="*/ 1097756 w 1993106"/>
              <a:gd name="connsiteY53" fmla="*/ 190499 h 1788318"/>
              <a:gd name="connsiteX54" fmla="*/ 1050131 w 1993106"/>
              <a:gd name="connsiteY54" fmla="*/ 176213 h 1788318"/>
              <a:gd name="connsiteX55" fmla="*/ 1047750 w 1993106"/>
              <a:gd name="connsiteY55"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73907 w 1993106"/>
              <a:gd name="connsiteY15" fmla="*/ 1631157 h 1788318"/>
              <a:gd name="connsiteX16" fmla="*/ 988219 w 1993106"/>
              <a:gd name="connsiteY16" fmla="*/ 1721644 h 1788318"/>
              <a:gd name="connsiteX17" fmla="*/ 1095375 w 1993106"/>
              <a:gd name="connsiteY17" fmla="*/ 1714500 h 1788318"/>
              <a:gd name="connsiteX18" fmla="*/ 1173956 w 1993106"/>
              <a:gd name="connsiteY18" fmla="*/ 1697831 h 1788318"/>
              <a:gd name="connsiteX19" fmla="*/ 1285875 w 1993106"/>
              <a:gd name="connsiteY19" fmla="*/ 1774031 h 1788318"/>
              <a:gd name="connsiteX20" fmla="*/ 1350169 w 1993106"/>
              <a:gd name="connsiteY20" fmla="*/ 1788318 h 1788318"/>
              <a:gd name="connsiteX21" fmla="*/ 1412081 w 1993106"/>
              <a:gd name="connsiteY21" fmla="*/ 1716881 h 1788318"/>
              <a:gd name="connsiteX22" fmla="*/ 1352550 w 1993106"/>
              <a:gd name="connsiteY22" fmla="*/ 1671637 h 1788318"/>
              <a:gd name="connsiteX23" fmla="*/ 1390650 w 1993106"/>
              <a:gd name="connsiteY23" fmla="*/ 1652588 h 1788318"/>
              <a:gd name="connsiteX24" fmla="*/ 1338263 w 1993106"/>
              <a:gd name="connsiteY24" fmla="*/ 1602581 h 1788318"/>
              <a:gd name="connsiteX25" fmla="*/ 1228725 w 1993106"/>
              <a:gd name="connsiteY25" fmla="*/ 1462087 h 1788318"/>
              <a:gd name="connsiteX26" fmla="*/ 1254919 w 1993106"/>
              <a:gd name="connsiteY26" fmla="*/ 1426369 h 1788318"/>
              <a:gd name="connsiteX27" fmla="*/ 1188245 w 1993106"/>
              <a:gd name="connsiteY27" fmla="*/ 1350169 h 1788318"/>
              <a:gd name="connsiteX28" fmla="*/ 1231106 w 1993106"/>
              <a:gd name="connsiteY28" fmla="*/ 1278731 h 1788318"/>
              <a:gd name="connsiteX29" fmla="*/ 1281113 w 1993106"/>
              <a:gd name="connsiteY29" fmla="*/ 1245394 h 1788318"/>
              <a:gd name="connsiteX30" fmla="*/ 1335881 w 1993106"/>
              <a:gd name="connsiteY30" fmla="*/ 1271587 h 1788318"/>
              <a:gd name="connsiteX31" fmla="*/ 1364456 w 1993106"/>
              <a:gd name="connsiteY31" fmla="*/ 1228724 h 1788318"/>
              <a:gd name="connsiteX32" fmla="*/ 1521618 w 1993106"/>
              <a:gd name="connsiteY32" fmla="*/ 1219200 h 1788318"/>
              <a:gd name="connsiteX33" fmla="*/ 1597819 w 1993106"/>
              <a:gd name="connsiteY33" fmla="*/ 1233487 h 1788318"/>
              <a:gd name="connsiteX34" fmla="*/ 1666875 w 1993106"/>
              <a:gd name="connsiteY34" fmla="*/ 1202531 h 1788318"/>
              <a:gd name="connsiteX35" fmla="*/ 1683544 w 1993106"/>
              <a:gd name="connsiteY35" fmla="*/ 1152525 h 1788318"/>
              <a:gd name="connsiteX36" fmla="*/ 1764506 w 1993106"/>
              <a:gd name="connsiteY36" fmla="*/ 1126331 h 1788318"/>
              <a:gd name="connsiteX37" fmla="*/ 1793082 w 1993106"/>
              <a:gd name="connsiteY37" fmla="*/ 1052513 h 1788318"/>
              <a:gd name="connsiteX38" fmla="*/ 1743075 w 1993106"/>
              <a:gd name="connsiteY38" fmla="*/ 976312 h 1788318"/>
              <a:gd name="connsiteX39" fmla="*/ 1797844 w 1993106"/>
              <a:gd name="connsiteY39" fmla="*/ 912019 h 1788318"/>
              <a:gd name="connsiteX40" fmla="*/ 1859756 w 1993106"/>
              <a:gd name="connsiteY40" fmla="*/ 885826 h 1788318"/>
              <a:gd name="connsiteX41" fmla="*/ 1895475 w 1993106"/>
              <a:gd name="connsiteY41" fmla="*/ 781050 h 1788318"/>
              <a:gd name="connsiteX42" fmla="*/ 1938337 w 1993106"/>
              <a:gd name="connsiteY42" fmla="*/ 778669 h 1788318"/>
              <a:gd name="connsiteX43" fmla="*/ 1993106 w 1993106"/>
              <a:gd name="connsiteY43" fmla="*/ 728662 h 1788318"/>
              <a:gd name="connsiteX44" fmla="*/ 1947862 w 1993106"/>
              <a:gd name="connsiteY44" fmla="*/ 702469 h 1788318"/>
              <a:gd name="connsiteX45" fmla="*/ 1897857 w 1993106"/>
              <a:gd name="connsiteY45" fmla="*/ 711993 h 1788318"/>
              <a:gd name="connsiteX46" fmla="*/ 1897857 w 1993106"/>
              <a:gd name="connsiteY46" fmla="*/ 664369 h 1788318"/>
              <a:gd name="connsiteX47" fmla="*/ 1776413 w 1993106"/>
              <a:gd name="connsiteY47" fmla="*/ 654844 h 1788318"/>
              <a:gd name="connsiteX48" fmla="*/ 1585913 w 1993106"/>
              <a:gd name="connsiteY48" fmla="*/ 597694 h 1788318"/>
              <a:gd name="connsiteX49" fmla="*/ 1226344 w 1993106"/>
              <a:gd name="connsiteY49" fmla="*/ 600075 h 1788318"/>
              <a:gd name="connsiteX50" fmla="*/ 1307306 w 1993106"/>
              <a:gd name="connsiteY50" fmla="*/ 411956 h 1788318"/>
              <a:gd name="connsiteX51" fmla="*/ 1212056 w 1993106"/>
              <a:gd name="connsiteY51" fmla="*/ 361950 h 1788318"/>
              <a:gd name="connsiteX52" fmla="*/ 1195388 w 1993106"/>
              <a:gd name="connsiteY52" fmla="*/ 273844 h 1788318"/>
              <a:gd name="connsiteX53" fmla="*/ 1147763 w 1993106"/>
              <a:gd name="connsiteY53" fmla="*/ 273844 h 1788318"/>
              <a:gd name="connsiteX54" fmla="*/ 1097756 w 1993106"/>
              <a:gd name="connsiteY54" fmla="*/ 190499 h 1788318"/>
              <a:gd name="connsiteX55" fmla="*/ 1050131 w 1993106"/>
              <a:gd name="connsiteY55" fmla="*/ 176213 h 1788318"/>
              <a:gd name="connsiteX56" fmla="*/ 1047750 w 1993106"/>
              <a:gd name="connsiteY56"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07231 w 1993106"/>
              <a:gd name="connsiteY15" fmla="*/ 1562100 h 1788318"/>
              <a:gd name="connsiteX16" fmla="*/ 773907 w 1993106"/>
              <a:gd name="connsiteY16" fmla="*/ 1631157 h 1788318"/>
              <a:gd name="connsiteX17" fmla="*/ 988219 w 1993106"/>
              <a:gd name="connsiteY17" fmla="*/ 1721644 h 1788318"/>
              <a:gd name="connsiteX18" fmla="*/ 1095375 w 1993106"/>
              <a:gd name="connsiteY18" fmla="*/ 1714500 h 1788318"/>
              <a:gd name="connsiteX19" fmla="*/ 1173956 w 1993106"/>
              <a:gd name="connsiteY19" fmla="*/ 1697831 h 1788318"/>
              <a:gd name="connsiteX20" fmla="*/ 1285875 w 1993106"/>
              <a:gd name="connsiteY20" fmla="*/ 1774031 h 1788318"/>
              <a:gd name="connsiteX21" fmla="*/ 1350169 w 1993106"/>
              <a:gd name="connsiteY21" fmla="*/ 1788318 h 1788318"/>
              <a:gd name="connsiteX22" fmla="*/ 1412081 w 1993106"/>
              <a:gd name="connsiteY22" fmla="*/ 1716881 h 1788318"/>
              <a:gd name="connsiteX23" fmla="*/ 1352550 w 1993106"/>
              <a:gd name="connsiteY23" fmla="*/ 1671637 h 1788318"/>
              <a:gd name="connsiteX24" fmla="*/ 1390650 w 1993106"/>
              <a:gd name="connsiteY24" fmla="*/ 1652588 h 1788318"/>
              <a:gd name="connsiteX25" fmla="*/ 1338263 w 1993106"/>
              <a:gd name="connsiteY25" fmla="*/ 1602581 h 1788318"/>
              <a:gd name="connsiteX26" fmla="*/ 1228725 w 1993106"/>
              <a:gd name="connsiteY26" fmla="*/ 1462087 h 1788318"/>
              <a:gd name="connsiteX27" fmla="*/ 1254919 w 1993106"/>
              <a:gd name="connsiteY27" fmla="*/ 1426369 h 1788318"/>
              <a:gd name="connsiteX28" fmla="*/ 1188245 w 1993106"/>
              <a:gd name="connsiteY28" fmla="*/ 1350169 h 1788318"/>
              <a:gd name="connsiteX29" fmla="*/ 1231106 w 1993106"/>
              <a:gd name="connsiteY29" fmla="*/ 1278731 h 1788318"/>
              <a:gd name="connsiteX30" fmla="*/ 1281113 w 1993106"/>
              <a:gd name="connsiteY30" fmla="*/ 1245394 h 1788318"/>
              <a:gd name="connsiteX31" fmla="*/ 1335881 w 1993106"/>
              <a:gd name="connsiteY31" fmla="*/ 1271587 h 1788318"/>
              <a:gd name="connsiteX32" fmla="*/ 1364456 w 1993106"/>
              <a:gd name="connsiteY32" fmla="*/ 1228724 h 1788318"/>
              <a:gd name="connsiteX33" fmla="*/ 1521618 w 1993106"/>
              <a:gd name="connsiteY33" fmla="*/ 1219200 h 1788318"/>
              <a:gd name="connsiteX34" fmla="*/ 1597819 w 1993106"/>
              <a:gd name="connsiteY34" fmla="*/ 1233487 h 1788318"/>
              <a:gd name="connsiteX35" fmla="*/ 1666875 w 1993106"/>
              <a:gd name="connsiteY35" fmla="*/ 1202531 h 1788318"/>
              <a:gd name="connsiteX36" fmla="*/ 1683544 w 1993106"/>
              <a:gd name="connsiteY36" fmla="*/ 1152525 h 1788318"/>
              <a:gd name="connsiteX37" fmla="*/ 1764506 w 1993106"/>
              <a:gd name="connsiteY37" fmla="*/ 1126331 h 1788318"/>
              <a:gd name="connsiteX38" fmla="*/ 1793082 w 1993106"/>
              <a:gd name="connsiteY38" fmla="*/ 1052513 h 1788318"/>
              <a:gd name="connsiteX39" fmla="*/ 1743075 w 1993106"/>
              <a:gd name="connsiteY39" fmla="*/ 976312 h 1788318"/>
              <a:gd name="connsiteX40" fmla="*/ 1797844 w 1993106"/>
              <a:gd name="connsiteY40" fmla="*/ 912019 h 1788318"/>
              <a:gd name="connsiteX41" fmla="*/ 1859756 w 1993106"/>
              <a:gd name="connsiteY41" fmla="*/ 885826 h 1788318"/>
              <a:gd name="connsiteX42" fmla="*/ 1895475 w 1993106"/>
              <a:gd name="connsiteY42" fmla="*/ 781050 h 1788318"/>
              <a:gd name="connsiteX43" fmla="*/ 1938337 w 1993106"/>
              <a:gd name="connsiteY43" fmla="*/ 778669 h 1788318"/>
              <a:gd name="connsiteX44" fmla="*/ 1993106 w 1993106"/>
              <a:gd name="connsiteY44" fmla="*/ 728662 h 1788318"/>
              <a:gd name="connsiteX45" fmla="*/ 1947862 w 1993106"/>
              <a:gd name="connsiteY45" fmla="*/ 702469 h 1788318"/>
              <a:gd name="connsiteX46" fmla="*/ 1897857 w 1993106"/>
              <a:gd name="connsiteY46" fmla="*/ 711993 h 1788318"/>
              <a:gd name="connsiteX47" fmla="*/ 1897857 w 1993106"/>
              <a:gd name="connsiteY47" fmla="*/ 664369 h 1788318"/>
              <a:gd name="connsiteX48" fmla="*/ 1776413 w 1993106"/>
              <a:gd name="connsiteY48" fmla="*/ 654844 h 1788318"/>
              <a:gd name="connsiteX49" fmla="*/ 1585913 w 1993106"/>
              <a:gd name="connsiteY49" fmla="*/ 597694 h 1788318"/>
              <a:gd name="connsiteX50" fmla="*/ 1226344 w 1993106"/>
              <a:gd name="connsiteY50" fmla="*/ 600075 h 1788318"/>
              <a:gd name="connsiteX51" fmla="*/ 1307306 w 1993106"/>
              <a:gd name="connsiteY51" fmla="*/ 411956 h 1788318"/>
              <a:gd name="connsiteX52" fmla="*/ 1212056 w 1993106"/>
              <a:gd name="connsiteY52" fmla="*/ 361950 h 1788318"/>
              <a:gd name="connsiteX53" fmla="*/ 1195388 w 1993106"/>
              <a:gd name="connsiteY53" fmla="*/ 273844 h 1788318"/>
              <a:gd name="connsiteX54" fmla="*/ 1147763 w 1993106"/>
              <a:gd name="connsiteY54" fmla="*/ 273844 h 1788318"/>
              <a:gd name="connsiteX55" fmla="*/ 1097756 w 1993106"/>
              <a:gd name="connsiteY55" fmla="*/ 190499 h 1788318"/>
              <a:gd name="connsiteX56" fmla="*/ 1050131 w 1993106"/>
              <a:gd name="connsiteY56" fmla="*/ 176213 h 1788318"/>
              <a:gd name="connsiteX57" fmla="*/ 1047750 w 1993106"/>
              <a:gd name="connsiteY57"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88219 w 1993106"/>
              <a:gd name="connsiteY18" fmla="*/ 1721644 h 1788318"/>
              <a:gd name="connsiteX19" fmla="*/ 1095375 w 1993106"/>
              <a:gd name="connsiteY19" fmla="*/ 1714500 h 1788318"/>
              <a:gd name="connsiteX20" fmla="*/ 1173956 w 1993106"/>
              <a:gd name="connsiteY20" fmla="*/ 1697831 h 1788318"/>
              <a:gd name="connsiteX21" fmla="*/ 1285875 w 1993106"/>
              <a:gd name="connsiteY21" fmla="*/ 1774031 h 1788318"/>
              <a:gd name="connsiteX22" fmla="*/ 1350169 w 1993106"/>
              <a:gd name="connsiteY22" fmla="*/ 1788318 h 1788318"/>
              <a:gd name="connsiteX23" fmla="*/ 1412081 w 1993106"/>
              <a:gd name="connsiteY23" fmla="*/ 1716881 h 1788318"/>
              <a:gd name="connsiteX24" fmla="*/ 1352550 w 1993106"/>
              <a:gd name="connsiteY24" fmla="*/ 1671637 h 1788318"/>
              <a:gd name="connsiteX25" fmla="*/ 1390650 w 1993106"/>
              <a:gd name="connsiteY25" fmla="*/ 1652588 h 1788318"/>
              <a:gd name="connsiteX26" fmla="*/ 1338263 w 1993106"/>
              <a:gd name="connsiteY26" fmla="*/ 1602581 h 1788318"/>
              <a:gd name="connsiteX27" fmla="*/ 1228725 w 1993106"/>
              <a:gd name="connsiteY27" fmla="*/ 1462087 h 1788318"/>
              <a:gd name="connsiteX28" fmla="*/ 1254919 w 1993106"/>
              <a:gd name="connsiteY28" fmla="*/ 1426369 h 1788318"/>
              <a:gd name="connsiteX29" fmla="*/ 1188245 w 1993106"/>
              <a:gd name="connsiteY29" fmla="*/ 1350169 h 1788318"/>
              <a:gd name="connsiteX30" fmla="*/ 1231106 w 1993106"/>
              <a:gd name="connsiteY30" fmla="*/ 1278731 h 1788318"/>
              <a:gd name="connsiteX31" fmla="*/ 1281113 w 1993106"/>
              <a:gd name="connsiteY31" fmla="*/ 1245394 h 1788318"/>
              <a:gd name="connsiteX32" fmla="*/ 1335881 w 1993106"/>
              <a:gd name="connsiteY32" fmla="*/ 1271587 h 1788318"/>
              <a:gd name="connsiteX33" fmla="*/ 1364456 w 1993106"/>
              <a:gd name="connsiteY33" fmla="*/ 1228724 h 1788318"/>
              <a:gd name="connsiteX34" fmla="*/ 1521618 w 1993106"/>
              <a:gd name="connsiteY34" fmla="*/ 1219200 h 1788318"/>
              <a:gd name="connsiteX35" fmla="*/ 1597819 w 1993106"/>
              <a:gd name="connsiteY35" fmla="*/ 1233487 h 1788318"/>
              <a:gd name="connsiteX36" fmla="*/ 1666875 w 1993106"/>
              <a:gd name="connsiteY36" fmla="*/ 1202531 h 1788318"/>
              <a:gd name="connsiteX37" fmla="*/ 1683544 w 1993106"/>
              <a:gd name="connsiteY37" fmla="*/ 1152525 h 1788318"/>
              <a:gd name="connsiteX38" fmla="*/ 1764506 w 1993106"/>
              <a:gd name="connsiteY38" fmla="*/ 1126331 h 1788318"/>
              <a:gd name="connsiteX39" fmla="*/ 1793082 w 1993106"/>
              <a:gd name="connsiteY39" fmla="*/ 1052513 h 1788318"/>
              <a:gd name="connsiteX40" fmla="*/ 1743075 w 1993106"/>
              <a:gd name="connsiteY40" fmla="*/ 976312 h 1788318"/>
              <a:gd name="connsiteX41" fmla="*/ 1797844 w 1993106"/>
              <a:gd name="connsiteY41" fmla="*/ 912019 h 1788318"/>
              <a:gd name="connsiteX42" fmla="*/ 1859756 w 1993106"/>
              <a:gd name="connsiteY42" fmla="*/ 885826 h 1788318"/>
              <a:gd name="connsiteX43" fmla="*/ 1895475 w 1993106"/>
              <a:gd name="connsiteY43" fmla="*/ 781050 h 1788318"/>
              <a:gd name="connsiteX44" fmla="*/ 1938337 w 1993106"/>
              <a:gd name="connsiteY44" fmla="*/ 778669 h 1788318"/>
              <a:gd name="connsiteX45" fmla="*/ 1993106 w 1993106"/>
              <a:gd name="connsiteY45" fmla="*/ 728662 h 1788318"/>
              <a:gd name="connsiteX46" fmla="*/ 1947862 w 1993106"/>
              <a:gd name="connsiteY46" fmla="*/ 702469 h 1788318"/>
              <a:gd name="connsiteX47" fmla="*/ 1897857 w 1993106"/>
              <a:gd name="connsiteY47" fmla="*/ 711993 h 1788318"/>
              <a:gd name="connsiteX48" fmla="*/ 1897857 w 1993106"/>
              <a:gd name="connsiteY48" fmla="*/ 664369 h 1788318"/>
              <a:gd name="connsiteX49" fmla="*/ 1776413 w 1993106"/>
              <a:gd name="connsiteY49" fmla="*/ 654844 h 1788318"/>
              <a:gd name="connsiteX50" fmla="*/ 1585913 w 1993106"/>
              <a:gd name="connsiteY50" fmla="*/ 597694 h 1788318"/>
              <a:gd name="connsiteX51" fmla="*/ 1226344 w 1993106"/>
              <a:gd name="connsiteY51" fmla="*/ 600075 h 1788318"/>
              <a:gd name="connsiteX52" fmla="*/ 1307306 w 1993106"/>
              <a:gd name="connsiteY52" fmla="*/ 411956 h 1788318"/>
              <a:gd name="connsiteX53" fmla="*/ 1212056 w 1993106"/>
              <a:gd name="connsiteY53" fmla="*/ 361950 h 1788318"/>
              <a:gd name="connsiteX54" fmla="*/ 1195388 w 1993106"/>
              <a:gd name="connsiteY54" fmla="*/ 273844 h 1788318"/>
              <a:gd name="connsiteX55" fmla="*/ 1147763 w 1993106"/>
              <a:gd name="connsiteY55" fmla="*/ 273844 h 1788318"/>
              <a:gd name="connsiteX56" fmla="*/ 1097756 w 1993106"/>
              <a:gd name="connsiteY56" fmla="*/ 190499 h 1788318"/>
              <a:gd name="connsiteX57" fmla="*/ 1050131 w 1993106"/>
              <a:gd name="connsiteY57" fmla="*/ 176213 h 1788318"/>
              <a:gd name="connsiteX58" fmla="*/ 1047750 w 1993106"/>
              <a:gd name="connsiteY58"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95375 w 1993106"/>
              <a:gd name="connsiteY20" fmla="*/ 1714500 h 1788318"/>
              <a:gd name="connsiteX21" fmla="*/ 1173956 w 1993106"/>
              <a:gd name="connsiteY21" fmla="*/ 1697831 h 1788318"/>
              <a:gd name="connsiteX22" fmla="*/ 1285875 w 1993106"/>
              <a:gd name="connsiteY22" fmla="*/ 1774031 h 1788318"/>
              <a:gd name="connsiteX23" fmla="*/ 1350169 w 1993106"/>
              <a:gd name="connsiteY23" fmla="*/ 1788318 h 1788318"/>
              <a:gd name="connsiteX24" fmla="*/ 1412081 w 1993106"/>
              <a:gd name="connsiteY24" fmla="*/ 1716881 h 1788318"/>
              <a:gd name="connsiteX25" fmla="*/ 1352550 w 1993106"/>
              <a:gd name="connsiteY25" fmla="*/ 1671637 h 1788318"/>
              <a:gd name="connsiteX26" fmla="*/ 1390650 w 1993106"/>
              <a:gd name="connsiteY26" fmla="*/ 1652588 h 1788318"/>
              <a:gd name="connsiteX27" fmla="*/ 1338263 w 1993106"/>
              <a:gd name="connsiteY27" fmla="*/ 1602581 h 1788318"/>
              <a:gd name="connsiteX28" fmla="*/ 1228725 w 1993106"/>
              <a:gd name="connsiteY28" fmla="*/ 1462087 h 1788318"/>
              <a:gd name="connsiteX29" fmla="*/ 1254919 w 1993106"/>
              <a:gd name="connsiteY29" fmla="*/ 1426369 h 1788318"/>
              <a:gd name="connsiteX30" fmla="*/ 1188245 w 1993106"/>
              <a:gd name="connsiteY30" fmla="*/ 1350169 h 1788318"/>
              <a:gd name="connsiteX31" fmla="*/ 1231106 w 1993106"/>
              <a:gd name="connsiteY31" fmla="*/ 1278731 h 1788318"/>
              <a:gd name="connsiteX32" fmla="*/ 1281113 w 1993106"/>
              <a:gd name="connsiteY32" fmla="*/ 1245394 h 1788318"/>
              <a:gd name="connsiteX33" fmla="*/ 1335881 w 1993106"/>
              <a:gd name="connsiteY33" fmla="*/ 1271587 h 1788318"/>
              <a:gd name="connsiteX34" fmla="*/ 1364456 w 1993106"/>
              <a:gd name="connsiteY34" fmla="*/ 1228724 h 1788318"/>
              <a:gd name="connsiteX35" fmla="*/ 1521618 w 1993106"/>
              <a:gd name="connsiteY35" fmla="*/ 1219200 h 1788318"/>
              <a:gd name="connsiteX36" fmla="*/ 1597819 w 1993106"/>
              <a:gd name="connsiteY36" fmla="*/ 1233487 h 1788318"/>
              <a:gd name="connsiteX37" fmla="*/ 1666875 w 1993106"/>
              <a:gd name="connsiteY37" fmla="*/ 1202531 h 1788318"/>
              <a:gd name="connsiteX38" fmla="*/ 1683544 w 1993106"/>
              <a:gd name="connsiteY38" fmla="*/ 1152525 h 1788318"/>
              <a:gd name="connsiteX39" fmla="*/ 1764506 w 1993106"/>
              <a:gd name="connsiteY39" fmla="*/ 1126331 h 1788318"/>
              <a:gd name="connsiteX40" fmla="*/ 1793082 w 1993106"/>
              <a:gd name="connsiteY40" fmla="*/ 1052513 h 1788318"/>
              <a:gd name="connsiteX41" fmla="*/ 1743075 w 1993106"/>
              <a:gd name="connsiteY41" fmla="*/ 976312 h 1788318"/>
              <a:gd name="connsiteX42" fmla="*/ 1797844 w 1993106"/>
              <a:gd name="connsiteY42" fmla="*/ 912019 h 1788318"/>
              <a:gd name="connsiteX43" fmla="*/ 1859756 w 1993106"/>
              <a:gd name="connsiteY43" fmla="*/ 885826 h 1788318"/>
              <a:gd name="connsiteX44" fmla="*/ 1895475 w 1993106"/>
              <a:gd name="connsiteY44" fmla="*/ 781050 h 1788318"/>
              <a:gd name="connsiteX45" fmla="*/ 1938337 w 1993106"/>
              <a:gd name="connsiteY45" fmla="*/ 778669 h 1788318"/>
              <a:gd name="connsiteX46" fmla="*/ 1993106 w 1993106"/>
              <a:gd name="connsiteY46" fmla="*/ 728662 h 1788318"/>
              <a:gd name="connsiteX47" fmla="*/ 1947862 w 1993106"/>
              <a:gd name="connsiteY47" fmla="*/ 702469 h 1788318"/>
              <a:gd name="connsiteX48" fmla="*/ 1897857 w 1993106"/>
              <a:gd name="connsiteY48" fmla="*/ 711993 h 1788318"/>
              <a:gd name="connsiteX49" fmla="*/ 1897857 w 1993106"/>
              <a:gd name="connsiteY49" fmla="*/ 664369 h 1788318"/>
              <a:gd name="connsiteX50" fmla="*/ 1776413 w 1993106"/>
              <a:gd name="connsiteY50" fmla="*/ 654844 h 1788318"/>
              <a:gd name="connsiteX51" fmla="*/ 1585913 w 1993106"/>
              <a:gd name="connsiteY51" fmla="*/ 597694 h 1788318"/>
              <a:gd name="connsiteX52" fmla="*/ 1226344 w 1993106"/>
              <a:gd name="connsiteY52" fmla="*/ 600075 h 1788318"/>
              <a:gd name="connsiteX53" fmla="*/ 1307306 w 1993106"/>
              <a:gd name="connsiteY53" fmla="*/ 411956 h 1788318"/>
              <a:gd name="connsiteX54" fmla="*/ 1212056 w 1993106"/>
              <a:gd name="connsiteY54" fmla="*/ 361950 h 1788318"/>
              <a:gd name="connsiteX55" fmla="*/ 1195388 w 1993106"/>
              <a:gd name="connsiteY55" fmla="*/ 273844 h 1788318"/>
              <a:gd name="connsiteX56" fmla="*/ 1147763 w 1993106"/>
              <a:gd name="connsiteY56" fmla="*/ 273844 h 1788318"/>
              <a:gd name="connsiteX57" fmla="*/ 1097756 w 1993106"/>
              <a:gd name="connsiteY57" fmla="*/ 190499 h 1788318"/>
              <a:gd name="connsiteX58" fmla="*/ 1050131 w 1993106"/>
              <a:gd name="connsiteY58" fmla="*/ 176213 h 1788318"/>
              <a:gd name="connsiteX59" fmla="*/ 1047750 w 1993106"/>
              <a:gd name="connsiteY5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71563 w 1993106"/>
              <a:gd name="connsiteY20" fmla="*/ 1693069 h 1788318"/>
              <a:gd name="connsiteX21" fmla="*/ 1095375 w 1993106"/>
              <a:gd name="connsiteY21" fmla="*/ 1714500 h 1788318"/>
              <a:gd name="connsiteX22" fmla="*/ 1173956 w 1993106"/>
              <a:gd name="connsiteY22" fmla="*/ 1697831 h 1788318"/>
              <a:gd name="connsiteX23" fmla="*/ 1285875 w 1993106"/>
              <a:gd name="connsiteY23" fmla="*/ 1774031 h 1788318"/>
              <a:gd name="connsiteX24" fmla="*/ 1350169 w 1993106"/>
              <a:gd name="connsiteY24" fmla="*/ 1788318 h 1788318"/>
              <a:gd name="connsiteX25" fmla="*/ 1412081 w 1993106"/>
              <a:gd name="connsiteY25" fmla="*/ 1716881 h 1788318"/>
              <a:gd name="connsiteX26" fmla="*/ 1352550 w 1993106"/>
              <a:gd name="connsiteY26" fmla="*/ 1671637 h 1788318"/>
              <a:gd name="connsiteX27" fmla="*/ 1390650 w 1993106"/>
              <a:gd name="connsiteY27" fmla="*/ 1652588 h 1788318"/>
              <a:gd name="connsiteX28" fmla="*/ 1338263 w 1993106"/>
              <a:gd name="connsiteY28" fmla="*/ 1602581 h 1788318"/>
              <a:gd name="connsiteX29" fmla="*/ 1228725 w 1993106"/>
              <a:gd name="connsiteY29" fmla="*/ 1462087 h 1788318"/>
              <a:gd name="connsiteX30" fmla="*/ 1254919 w 1993106"/>
              <a:gd name="connsiteY30" fmla="*/ 1426369 h 1788318"/>
              <a:gd name="connsiteX31" fmla="*/ 1188245 w 1993106"/>
              <a:gd name="connsiteY31" fmla="*/ 1350169 h 1788318"/>
              <a:gd name="connsiteX32" fmla="*/ 1231106 w 1993106"/>
              <a:gd name="connsiteY32" fmla="*/ 1278731 h 1788318"/>
              <a:gd name="connsiteX33" fmla="*/ 1281113 w 1993106"/>
              <a:gd name="connsiteY33" fmla="*/ 1245394 h 1788318"/>
              <a:gd name="connsiteX34" fmla="*/ 1335881 w 1993106"/>
              <a:gd name="connsiteY34" fmla="*/ 1271587 h 1788318"/>
              <a:gd name="connsiteX35" fmla="*/ 1364456 w 1993106"/>
              <a:gd name="connsiteY35" fmla="*/ 1228724 h 1788318"/>
              <a:gd name="connsiteX36" fmla="*/ 1521618 w 1993106"/>
              <a:gd name="connsiteY36" fmla="*/ 1219200 h 1788318"/>
              <a:gd name="connsiteX37" fmla="*/ 1597819 w 1993106"/>
              <a:gd name="connsiteY37" fmla="*/ 1233487 h 1788318"/>
              <a:gd name="connsiteX38" fmla="*/ 1666875 w 1993106"/>
              <a:gd name="connsiteY38" fmla="*/ 1202531 h 1788318"/>
              <a:gd name="connsiteX39" fmla="*/ 1683544 w 1993106"/>
              <a:gd name="connsiteY39" fmla="*/ 1152525 h 1788318"/>
              <a:gd name="connsiteX40" fmla="*/ 1764506 w 1993106"/>
              <a:gd name="connsiteY40" fmla="*/ 1126331 h 1788318"/>
              <a:gd name="connsiteX41" fmla="*/ 1793082 w 1993106"/>
              <a:gd name="connsiteY41" fmla="*/ 1052513 h 1788318"/>
              <a:gd name="connsiteX42" fmla="*/ 1743075 w 1993106"/>
              <a:gd name="connsiteY42" fmla="*/ 976312 h 1788318"/>
              <a:gd name="connsiteX43" fmla="*/ 1797844 w 1993106"/>
              <a:gd name="connsiteY43" fmla="*/ 912019 h 1788318"/>
              <a:gd name="connsiteX44" fmla="*/ 1859756 w 1993106"/>
              <a:gd name="connsiteY44" fmla="*/ 885826 h 1788318"/>
              <a:gd name="connsiteX45" fmla="*/ 1895475 w 1993106"/>
              <a:gd name="connsiteY45" fmla="*/ 781050 h 1788318"/>
              <a:gd name="connsiteX46" fmla="*/ 1938337 w 1993106"/>
              <a:gd name="connsiteY46" fmla="*/ 778669 h 1788318"/>
              <a:gd name="connsiteX47" fmla="*/ 1993106 w 1993106"/>
              <a:gd name="connsiteY47" fmla="*/ 728662 h 1788318"/>
              <a:gd name="connsiteX48" fmla="*/ 1947862 w 1993106"/>
              <a:gd name="connsiteY48" fmla="*/ 702469 h 1788318"/>
              <a:gd name="connsiteX49" fmla="*/ 1897857 w 1993106"/>
              <a:gd name="connsiteY49" fmla="*/ 711993 h 1788318"/>
              <a:gd name="connsiteX50" fmla="*/ 1897857 w 1993106"/>
              <a:gd name="connsiteY50" fmla="*/ 664369 h 1788318"/>
              <a:gd name="connsiteX51" fmla="*/ 1776413 w 1993106"/>
              <a:gd name="connsiteY51" fmla="*/ 654844 h 1788318"/>
              <a:gd name="connsiteX52" fmla="*/ 1585913 w 1993106"/>
              <a:gd name="connsiteY52" fmla="*/ 597694 h 1788318"/>
              <a:gd name="connsiteX53" fmla="*/ 1226344 w 1993106"/>
              <a:gd name="connsiteY53" fmla="*/ 600075 h 1788318"/>
              <a:gd name="connsiteX54" fmla="*/ 1307306 w 1993106"/>
              <a:gd name="connsiteY54" fmla="*/ 411956 h 1788318"/>
              <a:gd name="connsiteX55" fmla="*/ 1212056 w 1993106"/>
              <a:gd name="connsiteY55" fmla="*/ 361950 h 1788318"/>
              <a:gd name="connsiteX56" fmla="*/ 1195388 w 1993106"/>
              <a:gd name="connsiteY56" fmla="*/ 273844 h 1788318"/>
              <a:gd name="connsiteX57" fmla="*/ 1147763 w 1993106"/>
              <a:gd name="connsiteY57" fmla="*/ 273844 h 1788318"/>
              <a:gd name="connsiteX58" fmla="*/ 1097756 w 1993106"/>
              <a:gd name="connsiteY58" fmla="*/ 190499 h 1788318"/>
              <a:gd name="connsiteX59" fmla="*/ 1050131 w 1993106"/>
              <a:gd name="connsiteY59" fmla="*/ 176213 h 1788318"/>
              <a:gd name="connsiteX60" fmla="*/ 1047750 w 1993106"/>
              <a:gd name="connsiteY6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26319 w 1993106"/>
              <a:gd name="connsiteY20" fmla="*/ 1719262 h 1788318"/>
              <a:gd name="connsiteX21" fmla="*/ 1071563 w 1993106"/>
              <a:gd name="connsiteY21" fmla="*/ 1693069 h 1788318"/>
              <a:gd name="connsiteX22" fmla="*/ 1095375 w 1993106"/>
              <a:gd name="connsiteY22" fmla="*/ 1714500 h 1788318"/>
              <a:gd name="connsiteX23" fmla="*/ 1173956 w 1993106"/>
              <a:gd name="connsiteY23" fmla="*/ 1697831 h 1788318"/>
              <a:gd name="connsiteX24" fmla="*/ 1285875 w 1993106"/>
              <a:gd name="connsiteY24" fmla="*/ 1774031 h 1788318"/>
              <a:gd name="connsiteX25" fmla="*/ 1350169 w 1993106"/>
              <a:gd name="connsiteY25" fmla="*/ 1788318 h 1788318"/>
              <a:gd name="connsiteX26" fmla="*/ 1412081 w 1993106"/>
              <a:gd name="connsiteY26" fmla="*/ 1716881 h 1788318"/>
              <a:gd name="connsiteX27" fmla="*/ 1352550 w 1993106"/>
              <a:gd name="connsiteY27" fmla="*/ 1671637 h 1788318"/>
              <a:gd name="connsiteX28" fmla="*/ 1390650 w 1993106"/>
              <a:gd name="connsiteY28" fmla="*/ 1652588 h 1788318"/>
              <a:gd name="connsiteX29" fmla="*/ 1338263 w 1993106"/>
              <a:gd name="connsiteY29" fmla="*/ 1602581 h 1788318"/>
              <a:gd name="connsiteX30" fmla="*/ 1228725 w 1993106"/>
              <a:gd name="connsiteY30" fmla="*/ 1462087 h 1788318"/>
              <a:gd name="connsiteX31" fmla="*/ 1254919 w 1993106"/>
              <a:gd name="connsiteY31" fmla="*/ 1426369 h 1788318"/>
              <a:gd name="connsiteX32" fmla="*/ 1188245 w 1993106"/>
              <a:gd name="connsiteY32" fmla="*/ 1350169 h 1788318"/>
              <a:gd name="connsiteX33" fmla="*/ 1231106 w 1993106"/>
              <a:gd name="connsiteY33" fmla="*/ 1278731 h 1788318"/>
              <a:gd name="connsiteX34" fmla="*/ 1281113 w 1993106"/>
              <a:gd name="connsiteY34" fmla="*/ 1245394 h 1788318"/>
              <a:gd name="connsiteX35" fmla="*/ 1335881 w 1993106"/>
              <a:gd name="connsiteY35" fmla="*/ 1271587 h 1788318"/>
              <a:gd name="connsiteX36" fmla="*/ 1364456 w 1993106"/>
              <a:gd name="connsiteY36" fmla="*/ 1228724 h 1788318"/>
              <a:gd name="connsiteX37" fmla="*/ 1521618 w 1993106"/>
              <a:gd name="connsiteY37" fmla="*/ 1219200 h 1788318"/>
              <a:gd name="connsiteX38" fmla="*/ 1597819 w 1993106"/>
              <a:gd name="connsiteY38" fmla="*/ 1233487 h 1788318"/>
              <a:gd name="connsiteX39" fmla="*/ 1666875 w 1993106"/>
              <a:gd name="connsiteY39" fmla="*/ 1202531 h 1788318"/>
              <a:gd name="connsiteX40" fmla="*/ 1683544 w 1993106"/>
              <a:gd name="connsiteY40" fmla="*/ 1152525 h 1788318"/>
              <a:gd name="connsiteX41" fmla="*/ 1764506 w 1993106"/>
              <a:gd name="connsiteY41" fmla="*/ 1126331 h 1788318"/>
              <a:gd name="connsiteX42" fmla="*/ 1793082 w 1993106"/>
              <a:gd name="connsiteY42" fmla="*/ 1052513 h 1788318"/>
              <a:gd name="connsiteX43" fmla="*/ 1743075 w 1993106"/>
              <a:gd name="connsiteY43" fmla="*/ 976312 h 1788318"/>
              <a:gd name="connsiteX44" fmla="*/ 1797844 w 1993106"/>
              <a:gd name="connsiteY44" fmla="*/ 912019 h 1788318"/>
              <a:gd name="connsiteX45" fmla="*/ 1859756 w 1993106"/>
              <a:gd name="connsiteY45" fmla="*/ 885826 h 1788318"/>
              <a:gd name="connsiteX46" fmla="*/ 1895475 w 1993106"/>
              <a:gd name="connsiteY46" fmla="*/ 781050 h 1788318"/>
              <a:gd name="connsiteX47" fmla="*/ 1938337 w 1993106"/>
              <a:gd name="connsiteY47" fmla="*/ 778669 h 1788318"/>
              <a:gd name="connsiteX48" fmla="*/ 1993106 w 1993106"/>
              <a:gd name="connsiteY48" fmla="*/ 728662 h 1788318"/>
              <a:gd name="connsiteX49" fmla="*/ 1947862 w 1993106"/>
              <a:gd name="connsiteY49" fmla="*/ 702469 h 1788318"/>
              <a:gd name="connsiteX50" fmla="*/ 1897857 w 1993106"/>
              <a:gd name="connsiteY50" fmla="*/ 711993 h 1788318"/>
              <a:gd name="connsiteX51" fmla="*/ 1897857 w 1993106"/>
              <a:gd name="connsiteY51" fmla="*/ 664369 h 1788318"/>
              <a:gd name="connsiteX52" fmla="*/ 1776413 w 1993106"/>
              <a:gd name="connsiteY52" fmla="*/ 654844 h 1788318"/>
              <a:gd name="connsiteX53" fmla="*/ 1585913 w 1993106"/>
              <a:gd name="connsiteY53" fmla="*/ 597694 h 1788318"/>
              <a:gd name="connsiteX54" fmla="*/ 1226344 w 1993106"/>
              <a:gd name="connsiteY54" fmla="*/ 600075 h 1788318"/>
              <a:gd name="connsiteX55" fmla="*/ 1307306 w 1993106"/>
              <a:gd name="connsiteY55" fmla="*/ 411956 h 1788318"/>
              <a:gd name="connsiteX56" fmla="*/ 1212056 w 1993106"/>
              <a:gd name="connsiteY56" fmla="*/ 361950 h 1788318"/>
              <a:gd name="connsiteX57" fmla="*/ 1195388 w 1993106"/>
              <a:gd name="connsiteY57" fmla="*/ 273844 h 1788318"/>
              <a:gd name="connsiteX58" fmla="*/ 1147763 w 1993106"/>
              <a:gd name="connsiteY58" fmla="*/ 273844 h 1788318"/>
              <a:gd name="connsiteX59" fmla="*/ 1097756 w 1993106"/>
              <a:gd name="connsiteY59" fmla="*/ 190499 h 1788318"/>
              <a:gd name="connsiteX60" fmla="*/ 1050131 w 1993106"/>
              <a:gd name="connsiteY60" fmla="*/ 176213 h 1788318"/>
              <a:gd name="connsiteX61" fmla="*/ 1047750 w 1993106"/>
              <a:gd name="connsiteY6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252413 w 1993106"/>
              <a:gd name="connsiteY12" fmla="*/ 1414462 h 1788318"/>
              <a:gd name="connsiteX13" fmla="*/ 371475 w 1993106"/>
              <a:gd name="connsiteY13" fmla="*/ 1412081 h 1788318"/>
              <a:gd name="connsiteX14" fmla="*/ 442913 w 1993106"/>
              <a:gd name="connsiteY14" fmla="*/ 1497806 h 1788318"/>
              <a:gd name="connsiteX15" fmla="*/ 592931 w 1993106"/>
              <a:gd name="connsiteY15" fmla="*/ 1535906 h 1788318"/>
              <a:gd name="connsiteX16" fmla="*/ 669131 w 1993106"/>
              <a:gd name="connsiteY16" fmla="*/ 1593056 h 1788318"/>
              <a:gd name="connsiteX17" fmla="*/ 707231 w 1993106"/>
              <a:gd name="connsiteY17" fmla="*/ 1562100 h 1788318"/>
              <a:gd name="connsiteX18" fmla="*/ 773907 w 1993106"/>
              <a:gd name="connsiteY18" fmla="*/ 1631157 h 1788318"/>
              <a:gd name="connsiteX19" fmla="*/ 907256 w 1993106"/>
              <a:gd name="connsiteY19" fmla="*/ 1638300 h 1788318"/>
              <a:gd name="connsiteX20" fmla="*/ 988219 w 1993106"/>
              <a:gd name="connsiteY20" fmla="*/ 1721644 h 1788318"/>
              <a:gd name="connsiteX21" fmla="*/ 1026319 w 1993106"/>
              <a:gd name="connsiteY21" fmla="*/ 1719262 h 1788318"/>
              <a:gd name="connsiteX22" fmla="*/ 1071563 w 1993106"/>
              <a:gd name="connsiteY22" fmla="*/ 1693069 h 1788318"/>
              <a:gd name="connsiteX23" fmla="*/ 1095375 w 1993106"/>
              <a:gd name="connsiteY23" fmla="*/ 1714500 h 1788318"/>
              <a:gd name="connsiteX24" fmla="*/ 1173956 w 1993106"/>
              <a:gd name="connsiteY24" fmla="*/ 1697831 h 1788318"/>
              <a:gd name="connsiteX25" fmla="*/ 1285875 w 1993106"/>
              <a:gd name="connsiteY25" fmla="*/ 1774031 h 1788318"/>
              <a:gd name="connsiteX26" fmla="*/ 1350169 w 1993106"/>
              <a:gd name="connsiteY26" fmla="*/ 1788318 h 1788318"/>
              <a:gd name="connsiteX27" fmla="*/ 1412081 w 1993106"/>
              <a:gd name="connsiteY27" fmla="*/ 1716881 h 1788318"/>
              <a:gd name="connsiteX28" fmla="*/ 1352550 w 1993106"/>
              <a:gd name="connsiteY28" fmla="*/ 1671637 h 1788318"/>
              <a:gd name="connsiteX29" fmla="*/ 1390650 w 1993106"/>
              <a:gd name="connsiteY29" fmla="*/ 1652588 h 1788318"/>
              <a:gd name="connsiteX30" fmla="*/ 1338263 w 1993106"/>
              <a:gd name="connsiteY30" fmla="*/ 1602581 h 1788318"/>
              <a:gd name="connsiteX31" fmla="*/ 1228725 w 1993106"/>
              <a:gd name="connsiteY31" fmla="*/ 1462087 h 1788318"/>
              <a:gd name="connsiteX32" fmla="*/ 1254919 w 1993106"/>
              <a:gd name="connsiteY32" fmla="*/ 1426369 h 1788318"/>
              <a:gd name="connsiteX33" fmla="*/ 1188245 w 1993106"/>
              <a:gd name="connsiteY33" fmla="*/ 1350169 h 1788318"/>
              <a:gd name="connsiteX34" fmla="*/ 1231106 w 1993106"/>
              <a:gd name="connsiteY34" fmla="*/ 1278731 h 1788318"/>
              <a:gd name="connsiteX35" fmla="*/ 1281113 w 1993106"/>
              <a:gd name="connsiteY35" fmla="*/ 1245394 h 1788318"/>
              <a:gd name="connsiteX36" fmla="*/ 1335881 w 1993106"/>
              <a:gd name="connsiteY36" fmla="*/ 1271587 h 1788318"/>
              <a:gd name="connsiteX37" fmla="*/ 1364456 w 1993106"/>
              <a:gd name="connsiteY37" fmla="*/ 1228724 h 1788318"/>
              <a:gd name="connsiteX38" fmla="*/ 1521618 w 1993106"/>
              <a:gd name="connsiteY38" fmla="*/ 1219200 h 1788318"/>
              <a:gd name="connsiteX39" fmla="*/ 1597819 w 1993106"/>
              <a:gd name="connsiteY39" fmla="*/ 1233487 h 1788318"/>
              <a:gd name="connsiteX40" fmla="*/ 1666875 w 1993106"/>
              <a:gd name="connsiteY40" fmla="*/ 1202531 h 1788318"/>
              <a:gd name="connsiteX41" fmla="*/ 1683544 w 1993106"/>
              <a:gd name="connsiteY41" fmla="*/ 1152525 h 1788318"/>
              <a:gd name="connsiteX42" fmla="*/ 1764506 w 1993106"/>
              <a:gd name="connsiteY42" fmla="*/ 1126331 h 1788318"/>
              <a:gd name="connsiteX43" fmla="*/ 1793082 w 1993106"/>
              <a:gd name="connsiteY43" fmla="*/ 1052513 h 1788318"/>
              <a:gd name="connsiteX44" fmla="*/ 1743075 w 1993106"/>
              <a:gd name="connsiteY44" fmla="*/ 976312 h 1788318"/>
              <a:gd name="connsiteX45" fmla="*/ 1797844 w 1993106"/>
              <a:gd name="connsiteY45" fmla="*/ 912019 h 1788318"/>
              <a:gd name="connsiteX46" fmla="*/ 1859756 w 1993106"/>
              <a:gd name="connsiteY46" fmla="*/ 885826 h 1788318"/>
              <a:gd name="connsiteX47" fmla="*/ 1895475 w 1993106"/>
              <a:gd name="connsiteY47" fmla="*/ 781050 h 1788318"/>
              <a:gd name="connsiteX48" fmla="*/ 1938337 w 1993106"/>
              <a:gd name="connsiteY48" fmla="*/ 778669 h 1788318"/>
              <a:gd name="connsiteX49" fmla="*/ 1993106 w 1993106"/>
              <a:gd name="connsiteY49" fmla="*/ 728662 h 1788318"/>
              <a:gd name="connsiteX50" fmla="*/ 1947862 w 1993106"/>
              <a:gd name="connsiteY50" fmla="*/ 702469 h 1788318"/>
              <a:gd name="connsiteX51" fmla="*/ 1897857 w 1993106"/>
              <a:gd name="connsiteY51" fmla="*/ 711993 h 1788318"/>
              <a:gd name="connsiteX52" fmla="*/ 1897857 w 1993106"/>
              <a:gd name="connsiteY52" fmla="*/ 664369 h 1788318"/>
              <a:gd name="connsiteX53" fmla="*/ 1776413 w 1993106"/>
              <a:gd name="connsiteY53" fmla="*/ 654844 h 1788318"/>
              <a:gd name="connsiteX54" fmla="*/ 1585913 w 1993106"/>
              <a:gd name="connsiteY54" fmla="*/ 597694 h 1788318"/>
              <a:gd name="connsiteX55" fmla="*/ 1226344 w 1993106"/>
              <a:gd name="connsiteY55" fmla="*/ 600075 h 1788318"/>
              <a:gd name="connsiteX56" fmla="*/ 1307306 w 1993106"/>
              <a:gd name="connsiteY56" fmla="*/ 411956 h 1788318"/>
              <a:gd name="connsiteX57" fmla="*/ 1212056 w 1993106"/>
              <a:gd name="connsiteY57" fmla="*/ 361950 h 1788318"/>
              <a:gd name="connsiteX58" fmla="*/ 1195388 w 1993106"/>
              <a:gd name="connsiteY58" fmla="*/ 273844 h 1788318"/>
              <a:gd name="connsiteX59" fmla="*/ 1147763 w 1993106"/>
              <a:gd name="connsiteY59" fmla="*/ 273844 h 1788318"/>
              <a:gd name="connsiteX60" fmla="*/ 1097756 w 1993106"/>
              <a:gd name="connsiteY60" fmla="*/ 190499 h 1788318"/>
              <a:gd name="connsiteX61" fmla="*/ 1050131 w 1993106"/>
              <a:gd name="connsiteY61" fmla="*/ 176213 h 1788318"/>
              <a:gd name="connsiteX62" fmla="*/ 1047750 w 1993106"/>
              <a:gd name="connsiteY62" fmla="*/ 88106 h 17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3106" h="1788318">
                <a:moveTo>
                  <a:pt x="1047750" y="88106"/>
                </a:moveTo>
                <a:lnTo>
                  <a:pt x="997744" y="52387"/>
                </a:lnTo>
                <a:lnTo>
                  <a:pt x="826294" y="59531"/>
                </a:lnTo>
                <a:lnTo>
                  <a:pt x="735806" y="0"/>
                </a:lnTo>
                <a:lnTo>
                  <a:pt x="623888" y="50006"/>
                </a:lnTo>
                <a:lnTo>
                  <a:pt x="569119" y="45244"/>
                </a:lnTo>
                <a:lnTo>
                  <a:pt x="497681" y="145256"/>
                </a:lnTo>
                <a:lnTo>
                  <a:pt x="422275" y="148431"/>
                </a:lnTo>
                <a:lnTo>
                  <a:pt x="333375" y="75406"/>
                </a:lnTo>
                <a:lnTo>
                  <a:pt x="0" y="364331"/>
                </a:lnTo>
                <a:lnTo>
                  <a:pt x="47625" y="1231106"/>
                </a:lnTo>
                <a:lnTo>
                  <a:pt x="171450" y="1378743"/>
                </a:lnTo>
                <a:cubicBezTo>
                  <a:pt x="209550" y="1405730"/>
                  <a:pt x="219076" y="1408906"/>
                  <a:pt x="252413" y="1414462"/>
                </a:cubicBezTo>
                <a:cubicBezTo>
                  <a:pt x="285751" y="1420018"/>
                  <a:pt x="343694" y="1394619"/>
                  <a:pt x="371475" y="1412081"/>
                </a:cubicBezTo>
                <a:cubicBezTo>
                  <a:pt x="412750" y="1434306"/>
                  <a:pt x="401638" y="1475581"/>
                  <a:pt x="442913" y="1497806"/>
                </a:cubicBezTo>
                <a:lnTo>
                  <a:pt x="592931" y="1535906"/>
                </a:lnTo>
                <a:cubicBezTo>
                  <a:pt x="625872" y="1544240"/>
                  <a:pt x="650081" y="1588690"/>
                  <a:pt x="669131" y="1593056"/>
                </a:cubicBezTo>
                <a:cubicBezTo>
                  <a:pt x="688181" y="1597422"/>
                  <a:pt x="685006" y="1548209"/>
                  <a:pt x="707231" y="1562100"/>
                </a:cubicBezTo>
                <a:lnTo>
                  <a:pt x="773907" y="1631157"/>
                </a:lnTo>
                <a:cubicBezTo>
                  <a:pt x="808832" y="1644650"/>
                  <a:pt x="872331" y="1624807"/>
                  <a:pt x="907256" y="1638300"/>
                </a:cubicBezTo>
                <a:lnTo>
                  <a:pt x="988219" y="1721644"/>
                </a:lnTo>
                <a:cubicBezTo>
                  <a:pt x="1008460" y="1732756"/>
                  <a:pt x="1012428" y="1724025"/>
                  <a:pt x="1026319" y="1719262"/>
                </a:cubicBezTo>
                <a:cubicBezTo>
                  <a:pt x="1040210" y="1714500"/>
                  <a:pt x="1060451" y="1691482"/>
                  <a:pt x="1071563" y="1693069"/>
                </a:cubicBezTo>
                <a:lnTo>
                  <a:pt x="1095375" y="1714500"/>
                </a:lnTo>
                <a:lnTo>
                  <a:pt x="1173956" y="1697831"/>
                </a:lnTo>
                <a:lnTo>
                  <a:pt x="1285875" y="1774031"/>
                </a:lnTo>
                <a:lnTo>
                  <a:pt x="1350169" y="1788318"/>
                </a:lnTo>
                <a:lnTo>
                  <a:pt x="1412081" y="1716881"/>
                </a:lnTo>
                <a:lnTo>
                  <a:pt x="1352550" y="1671637"/>
                </a:lnTo>
                <a:lnTo>
                  <a:pt x="1390650" y="1652588"/>
                </a:lnTo>
                <a:lnTo>
                  <a:pt x="1338263" y="1602581"/>
                </a:lnTo>
                <a:lnTo>
                  <a:pt x="1228725" y="1462087"/>
                </a:lnTo>
                <a:lnTo>
                  <a:pt x="1254919" y="1426369"/>
                </a:lnTo>
                <a:lnTo>
                  <a:pt x="1188245" y="1350169"/>
                </a:lnTo>
                <a:lnTo>
                  <a:pt x="1231106" y="1278731"/>
                </a:lnTo>
                <a:lnTo>
                  <a:pt x="1281113" y="1245394"/>
                </a:lnTo>
                <a:lnTo>
                  <a:pt x="1335881" y="1271587"/>
                </a:lnTo>
                <a:lnTo>
                  <a:pt x="1364456" y="1228724"/>
                </a:lnTo>
                <a:lnTo>
                  <a:pt x="1521618" y="1219200"/>
                </a:lnTo>
                <a:lnTo>
                  <a:pt x="1597819" y="1233487"/>
                </a:lnTo>
                <a:lnTo>
                  <a:pt x="1666875" y="1202531"/>
                </a:lnTo>
                <a:lnTo>
                  <a:pt x="1683544" y="1152525"/>
                </a:lnTo>
                <a:lnTo>
                  <a:pt x="1764506" y="1126331"/>
                </a:lnTo>
                <a:lnTo>
                  <a:pt x="1793082" y="1052513"/>
                </a:lnTo>
                <a:lnTo>
                  <a:pt x="1743075" y="976312"/>
                </a:lnTo>
                <a:lnTo>
                  <a:pt x="1797844" y="912019"/>
                </a:lnTo>
                <a:lnTo>
                  <a:pt x="1859756" y="885826"/>
                </a:lnTo>
                <a:lnTo>
                  <a:pt x="1895475" y="781050"/>
                </a:lnTo>
                <a:lnTo>
                  <a:pt x="1938337" y="778669"/>
                </a:lnTo>
                <a:lnTo>
                  <a:pt x="1993106" y="728662"/>
                </a:lnTo>
                <a:lnTo>
                  <a:pt x="1947862" y="702469"/>
                </a:lnTo>
                <a:lnTo>
                  <a:pt x="1897857" y="711993"/>
                </a:lnTo>
                <a:lnTo>
                  <a:pt x="1897857" y="664369"/>
                </a:lnTo>
                <a:lnTo>
                  <a:pt x="1776413" y="654844"/>
                </a:lnTo>
                <a:lnTo>
                  <a:pt x="1585913" y="597694"/>
                </a:lnTo>
                <a:lnTo>
                  <a:pt x="1226344" y="600075"/>
                </a:lnTo>
                <a:lnTo>
                  <a:pt x="1307306" y="411956"/>
                </a:lnTo>
                <a:lnTo>
                  <a:pt x="1212056" y="361950"/>
                </a:lnTo>
                <a:lnTo>
                  <a:pt x="1195388" y="273844"/>
                </a:lnTo>
                <a:lnTo>
                  <a:pt x="1147763" y="273844"/>
                </a:lnTo>
                <a:lnTo>
                  <a:pt x="1097756" y="190499"/>
                </a:lnTo>
                <a:lnTo>
                  <a:pt x="1050131" y="176213"/>
                </a:lnTo>
                <a:cubicBezTo>
                  <a:pt x="1049337" y="146844"/>
                  <a:pt x="1048544" y="117475"/>
                  <a:pt x="1047750" y="88106"/>
                </a:cubicBez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Mbeya</a:t>
            </a:r>
            <a:r>
              <a:rPr lang="en-MY" sz="1200" b="1" dirty="0" smtClean="0">
                <a:solidFill>
                  <a:schemeClr val="tx1"/>
                </a:solidFill>
              </a:rPr>
              <a:t> 0.50</a:t>
            </a:r>
            <a:endParaRPr lang="en-MY" sz="1200" b="1" dirty="0">
              <a:solidFill>
                <a:schemeClr val="tx1"/>
              </a:solidFill>
            </a:endParaRPr>
          </a:p>
        </p:txBody>
      </p:sp>
      <p:sp>
        <p:nvSpPr>
          <p:cNvPr id="13" name="Freeform 12"/>
          <p:cNvSpPr/>
          <p:nvPr/>
        </p:nvSpPr>
        <p:spPr>
          <a:xfrm>
            <a:off x="1695450" y="3672840"/>
            <a:ext cx="1557814" cy="1458754"/>
          </a:xfrm>
          <a:custGeom>
            <a:avLst/>
            <a:gdLst>
              <a:gd name="connsiteX0" fmla="*/ 99060 w 1760220"/>
              <a:gd name="connsiteY0" fmla="*/ 76200 h 1661160"/>
              <a:gd name="connsiteX1" fmla="*/ 1386840 w 1760220"/>
              <a:gd name="connsiteY1" fmla="*/ 0 h 1661160"/>
              <a:gd name="connsiteX2" fmla="*/ 1394460 w 1760220"/>
              <a:gd name="connsiteY2" fmla="*/ 205740 h 1661160"/>
              <a:gd name="connsiteX3" fmla="*/ 1386840 w 1760220"/>
              <a:gd name="connsiteY3" fmla="*/ 457200 h 1661160"/>
              <a:gd name="connsiteX4" fmla="*/ 1760220 w 1760220"/>
              <a:gd name="connsiteY4" fmla="*/ 1028700 h 1661160"/>
              <a:gd name="connsiteX5" fmla="*/ 1615440 w 1760220"/>
              <a:gd name="connsiteY5" fmla="*/ 1356360 h 1661160"/>
              <a:gd name="connsiteX6" fmla="*/ 1310640 w 1760220"/>
              <a:gd name="connsiteY6" fmla="*/ 1661160 h 1661160"/>
              <a:gd name="connsiteX7" fmla="*/ 411480 w 1760220"/>
              <a:gd name="connsiteY7" fmla="*/ 1249680 h 1661160"/>
              <a:gd name="connsiteX8" fmla="*/ 91440 w 1760220"/>
              <a:gd name="connsiteY8" fmla="*/ 701040 h 1661160"/>
              <a:gd name="connsiteX9" fmla="*/ 0 w 1760220"/>
              <a:gd name="connsiteY9" fmla="*/ 213360 h 1661160"/>
              <a:gd name="connsiteX10" fmla="*/ 99060 w 1760220"/>
              <a:gd name="connsiteY10" fmla="*/ 76200 h 1661160"/>
              <a:gd name="connsiteX0" fmla="*/ 7620 w 1668780"/>
              <a:gd name="connsiteY0" fmla="*/ 76200 h 1661160"/>
              <a:gd name="connsiteX1" fmla="*/ 1295400 w 1668780"/>
              <a:gd name="connsiteY1" fmla="*/ 0 h 1661160"/>
              <a:gd name="connsiteX2" fmla="*/ 1303020 w 1668780"/>
              <a:gd name="connsiteY2" fmla="*/ 205740 h 1661160"/>
              <a:gd name="connsiteX3" fmla="*/ 1295400 w 1668780"/>
              <a:gd name="connsiteY3" fmla="*/ 457200 h 1661160"/>
              <a:gd name="connsiteX4" fmla="*/ 1668780 w 1668780"/>
              <a:gd name="connsiteY4" fmla="*/ 1028700 h 1661160"/>
              <a:gd name="connsiteX5" fmla="*/ 1524000 w 1668780"/>
              <a:gd name="connsiteY5" fmla="*/ 1356360 h 1661160"/>
              <a:gd name="connsiteX6" fmla="*/ 1219200 w 1668780"/>
              <a:gd name="connsiteY6" fmla="*/ 1661160 h 1661160"/>
              <a:gd name="connsiteX7" fmla="*/ 320040 w 1668780"/>
              <a:gd name="connsiteY7" fmla="*/ 1249680 h 1661160"/>
              <a:gd name="connsiteX8" fmla="*/ 0 w 1668780"/>
              <a:gd name="connsiteY8" fmla="*/ 701040 h 1661160"/>
              <a:gd name="connsiteX9" fmla="*/ 3810 w 1668780"/>
              <a:gd name="connsiteY9" fmla="*/ 210979 h 1661160"/>
              <a:gd name="connsiteX10" fmla="*/ 7620 w 166878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74772 w 1664970"/>
              <a:gd name="connsiteY8" fmla="*/ 415290 h 1661160"/>
              <a:gd name="connsiteX9" fmla="*/ 0 w 1664970"/>
              <a:gd name="connsiteY9" fmla="*/ 210979 h 1661160"/>
              <a:gd name="connsiteX10" fmla="*/ 3810 w 166497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02394 w 1664970"/>
              <a:gd name="connsiteY8" fmla="*/ 525304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21444 w 1664970"/>
              <a:gd name="connsiteY8" fmla="*/ 477679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64306 w 1664970"/>
              <a:gd name="connsiteY8" fmla="*/ 656273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30969 w 1664970"/>
              <a:gd name="connsiteY8" fmla="*/ 632461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57163 w 1664970"/>
              <a:gd name="connsiteY8" fmla="*/ 722948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09550 w 1664970"/>
              <a:gd name="connsiteY8" fmla="*/ 663417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5744 w 1664970"/>
              <a:gd name="connsiteY8" fmla="*/ 815816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0981 w 1664970"/>
              <a:gd name="connsiteY8" fmla="*/ 780097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76225 w 1664970"/>
              <a:gd name="connsiteY8" fmla="*/ 1030129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2893 w 1664970"/>
              <a:gd name="connsiteY8" fmla="*/ 861060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302419 w 1664970"/>
              <a:gd name="connsiteY8" fmla="*/ 1042035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463868 w 1664970"/>
              <a:gd name="connsiteY7" fmla="*/ 1152049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76275 w 1664970"/>
              <a:gd name="connsiteY7" fmla="*/ 1289685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51573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82529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61988 w 1664970"/>
              <a:gd name="connsiteY7" fmla="*/ 1215866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16756 w 1664970"/>
              <a:gd name="connsiteY7" fmla="*/ 1180147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7244 w 1664970"/>
              <a:gd name="connsiteY7" fmla="*/ 1273016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4863 w 1664970"/>
              <a:gd name="connsiteY7" fmla="*/ 1223010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00113 w 1664970"/>
              <a:gd name="connsiteY7" fmla="*/ 1330166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97719 w 1664970"/>
              <a:gd name="connsiteY7" fmla="*/ 1294447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83456 w 1664970"/>
              <a:gd name="connsiteY7" fmla="*/ 145399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92968 w 1664970"/>
              <a:gd name="connsiteY7" fmla="*/ 135874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38225 w 1664970"/>
              <a:gd name="connsiteY7" fmla="*/ 1496854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40594 w 1664970"/>
              <a:gd name="connsiteY7" fmla="*/ 1339691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78706 w 1664970"/>
              <a:gd name="connsiteY7" fmla="*/ 1511141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42987 w 1664970"/>
              <a:gd name="connsiteY7" fmla="*/ 1368266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45381 w 1664970"/>
              <a:gd name="connsiteY7" fmla="*/ 1551623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14412 w 1664970"/>
              <a:gd name="connsiteY7" fmla="*/ 1403986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26331 w 1664970"/>
              <a:gd name="connsiteY7" fmla="*/ 1551623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64418 w 1664970"/>
              <a:gd name="connsiteY7" fmla="*/ 1458754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458754"/>
              <a:gd name="connsiteX1" fmla="*/ 1291590 w 1664970"/>
              <a:gd name="connsiteY1" fmla="*/ 0 h 1458754"/>
              <a:gd name="connsiteX2" fmla="*/ 1299210 w 1664970"/>
              <a:gd name="connsiteY2" fmla="*/ 205740 h 1458754"/>
              <a:gd name="connsiteX3" fmla="*/ 1291590 w 1664970"/>
              <a:gd name="connsiteY3" fmla="*/ 457200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404938 w 1664970"/>
              <a:gd name="connsiteY4" fmla="*/ 601504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450181 w 1664970"/>
              <a:gd name="connsiteY5" fmla="*/ 7229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414463 w 1664970"/>
              <a:gd name="connsiteY6" fmla="*/ 751523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376363 w 1664970"/>
              <a:gd name="connsiteY7" fmla="*/ 744379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443038 w 1664970"/>
              <a:gd name="connsiteY8" fmla="*/ 892016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19250 w 1664970"/>
              <a:gd name="connsiteY9" fmla="*/ 999173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16869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516856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520190 w 1557814"/>
              <a:gd name="connsiteY12" fmla="*/ 1356360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0156 w 1557814"/>
              <a:gd name="connsiteY13" fmla="*/ 1361123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52525 w 1557814"/>
              <a:gd name="connsiteY13" fmla="*/ 1408748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07294 w 1557814"/>
              <a:gd name="connsiteY13" fmla="*/ 1356360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83481 w 1557814"/>
              <a:gd name="connsiteY13" fmla="*/ 1387316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45394 w 1557814"/>
              <a:gd name="connsiteY13" fmla="*/ 1325404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19187 w 1557814"/>
              <a:gd name="connsiteY13" fmla="*/ 1334929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95388 w 1557814"/>
              <a:gd name="connsiteY13" fmla="*/ 1284923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26331 w 1557814"/>
              <a:gd name="connsiteY13" fmla="*/ 1311116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4919 w 1557814"/>
              <a:gd name="connsiteY13" fmla="*/ 1225391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069182 w 1557814"/>
              <a:gd name="connsiteY13" fmla="*/ 1277779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95400 w 1557814"/>
              <a:gd name="connsiteY13" fmla="*/ 1170623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335881 w 1557814"/>
              <a:gd name="connsiteY14" fmla="*/ 1039654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57313 w 1557814"/>
              <a:gd name="connsiteY15" fmla="*/ 982504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0631 w 1557814"/>
              <a:gd name="connsiteY16" fmla="*/ 1070610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195388 w 1557814"/>
              <a:gd name="connsiteY16" fmla="*/ 1201579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85875 w 1557814"/>
              <a:gd name="connsiteY16" fmla="*/ 1056323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16819 w 1557814"/>
              <a:gd name="connsiteY17" fmla="*/ 110156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66826 w 1557814"/>
              <a:gd name="connsiteY17" fmla="*/ 112061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14450 w 1557814"/>
              <a:gd name="connsiteY16" fmla="*/ 946785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65383 w 1557814"/>
              <a:gd name="connsiteY25" fmla="*/ 1453992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7814" h="1458754">
                <a:moveTo>
                  <a:pt x="3810" y="76200"/>
                </a:moveTo>
                <a:lnTo>
                  <a:pt x="1291590" y="0"/>
                </a:lnTo>
                <a:lnTo>
                  <a:pt x="1299210" y="205740"/>
                </a:lnTo>
                <a:lnTo>
                  <a:pt x="1236821" y="311943"/>
                </a:lnTo>
                <a:lnTo>
                  <a:pt x="1228725" y="425292"/>
                </a:lnTo>
                <a:lnTo>
                  <a:pt x="1185863" y="494348"/>
                </a:lnTo>
                <a:lnTo>
                  <a:pt x="1119188" y="482442"/>
                </a:lnTo>
                <a:lnTo>
                  <a:pt x="1059657" y="644367"/>
                </a:lnTo>
                <a:lnTo>
                  <a:pt x="1231107" y="730091"/>
                </a:lnTo>
                <a:lnTo>
                  <a:pt x="1385888" y="839629"/>
                </a:lnTo>
                <a:lnTo>
                  <a:pt x="1516856" y="1001554"/>
                </a:lnTo>
                <a:lnTo>
                  <a:pt x="1557814" y="1071562"/>
                </a:lnTo>
                <a:lnTo>
                  <a:pt x="1484471" y="1077754"/>
                </a:lnTo>
                <a:lnTo>
                  <a:pt x="1395413" y="994410"/>
                </a:lnTo>
                <a:lnTo>
                  <a:pt x="1402556" y="932498"/>
                </a:lnTo>
                <a:lnTo>
                  <a:pt x="1373981" y="911067"/>
                </a:lnTo>
                <a:lnTo>
                  <a:pt x="1304925" y="977741"/>
                </a:lnTo>
                <a:lnTo>
                  <a:pt x="1247775" y="987267"/>
                </a:lnTo>
                <a:lnTo>
                  <a:pt x="1266826" y="1120616"/>
                </a:lnTo>
                <a:lnTo>
                  <a:pt x="1195388" y="1201579"/>
                </a:lnTo>
                <a:lnTo>
                  <a:pt x="1069182" y="1277779"/>
                </a:lnTo>
                <a:lnTo>
                  <a:pt x="1126331" y="1311116"/>
                </a:lnTo>
                <a:lnTo>
                  <a:pt x="1119187" y="1334929"/>
                </a:lnTo>
                <a:lnTo>
                  <a:pt x="1183481" y="1387316"/>
                </a:lnTo>
                <a:lnTo>
                  <a:pt x="1152525" y="1408748"/>
                </a:lnTo>
                <a:lnTo>
                  <a:pt x="1165383" y="1453992"/>
                </a:lnTo>
                <a:lnTo>
                  <a:pt x="1064418" y="1458754"/>
                </a:lnTo>
                <a:lnTo>
                  <a:pt x="1014412" y="1403986"/>
                </a:lnTo>
                <a:lnTo>
                  <a:pt x="1042987" y="1368266"/>
                </a:lnTo>
                <a:lnTo>
                  <a:pt x="940594" y="1339691"/>
                </a:lnTo>
                <a:lnTo>
                  <a:pt x="892968" y="1358741"/>
                </a:lnTo>
                <a:lnTo>
                  <a:pt x="797719" y="1294447"/>
                </a:lnTo>
                <a:lnTo>
                  <a:pt x="804863" y="1223010"/>
                </a:lnTo>
                <a:lnTo>
                  <a:pt x="716756" y="1180147"/>
                </a:lnTo>
                <a:lnTo>
                  <a:pt x="583406" y="1146810"/>
                </a:lnTo>
                <a:lnTo>
                  <a:pt x="516731" y="1182529"/>
                </a:lnTo>
                <a:lnTo>
                  <a:pt x="463868" y="1152049"/>
                </a:lnTo>
                <a:lnTo>
                  <a:pt x="290513" y="956310"/>
                </a:lnTo>
                <a:cubicBezTo>
                  <a:pt x="291306" y="924560"/>
                  <a:pt x="292100" y="892810"/>
                  <a:pt x="292893" y="861060"/>
                </a:cubicBezTo>
                <a:lnTo>
                  <a:pt x="230981" y="780097"/>
                </a:lnTo>
                <a:lnTo>
                  <a:pt x="209550" y="663417"/>
                </a:lnTo>
                <a:lnTo>
                  <a:pt x="130969" y="632461"/>
                </a:lnTo>
                <a:lnTo>
                  <a:pt x="121444" y="477679"/>
                </a:lnTo>
                <a:lnTo>
                  <a:pt x="74772" y="415290"/>
                </a:lnTo>
                <a:lnTo>
                  <a:pt x="0" y="210979"/>
                </a:lnTo>
                <a:lnTo>
                  <a:pt x="3810" y="7620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Rukwa</a:t>
            </a:r>
            <a:r>
              <a:rPr lang="en-MY" sz="1200" b="1" dirty="0" smtClean="0">
                <a:solidFill>
                  <a:schemeClr val="tx1"/>
                </a:solidFill>
              </a:rPr>
              <a:t> 0.62</a:t>
            </a:r>
            <a:endParaRPr lang="en-MY" sz="1200" b="1" dirty="0">
              <a:solidFill>
                <a:schemeClr val="tx1"/>
              </a:solidFill>
            </a:endParaRPr>
          </a:p>
        </p:txBody>
      </p:sp>
      <p:sp>
        <p:nvSpPr>
          <p:cNvPr id="12" name="Freeform 11"/>
          <p:cNvSpPr/>
          <p:nvPr/>
        </p:nvSpPr>
        <p:spPr>
          <a:xfrm>
            <a:off x="1320799" y="2529839"/>
            <a:ext cx="1903413" cy="1623059"/>
          </a:xfrm>
          <a:custGeom>
            <a:avLst/>
            <a:gdLst>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0 w 2184400"/>
              <a:gd name="connsiteY10" fmla="*/ 1188720 h 1737360"/>
              <a:gd name="connsiteX0" fmla="*/ 215900 w 2184400"/>
              <a:gd name="connsiteY0" fmla="*/ 1191895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215900 w 2184400"/>
              <a:gd name="connsiteY10" fmla="*/ 1191895 h 1737360"/>
              <a:gd name="connsiteX0" fmla="*/ 215900 w 2184400"/>
              <a:gd name="connsiteY0" fmla="*/ 1191895 h 1737360"/>
              <a:gd name="connsiteX1" fmla="*/ 365125 w 2184400"/>
              <a:gd name="connsiteY1" fmla="*/ 1463516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96106 w 2184400"/>
              <a:gd name="connsiteY3" fmla="*/ 1506379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41363 w 2184400"/>
              <a:gd name="connsiteY4" fmla="*/ 1487329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827088 w 2184400"/>
              <a:gd name="connsiteY5" fmla="*/ 1496854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22325 w 2184400"/>
              <a:gd name="connsiteY6" fmla="*/ 147304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84238 w 2184400"/>
              <a:gd name="connsiteY7" fmla="*/ 1542098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03288 w 2184400"/>
              <a:gd name="connsiteY8" fmla="*/ 1632585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31863 w 2184400"/>
              <a:gd name="connsiteY9" fmla="*/ 1608773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158081 w 2184400"/>
              <a:gd name="connsiteY11" fmla="*/ 1506379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139031 w 2184400"/>
              <a:gd name="connsiteY12" fmla="*/ 1577816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286669 w 2184400"/>
              <a:gd name="connsiteY13" fmla="*/ 1644491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339056 w 2184400"/>
              <a:gd name="connsiteY14" fmla="*/ 1582579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367631 w 2184400"/>
              <a:gd name="connsiteY15" fmla="*/ 1532573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441450 w 2184400"/>
              <a:gd name="connsiteY16" fmla="*/ 150637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505744 w 2184400"/>
              <a:gd name="connsiteY17" fmla="*/ 1501616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98600 w 2184400"/>
              <a:gd name="connsiteY18" fmla="*/ 1482566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536700 w 2184400"/>
              <a:gd name="connsiteY19" fmla="*/ 1299210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93850 w 2184400"/>
              <a:gd name="connsiteY20" fmla="*/ 1415891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627188 w 2184400"/>
              <a:gd name="connsiteY21" fmla="*/ 1377791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684338 w 2184400"/>
              <a:gd name="connsiteY22" fmla="*/ 1446848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705769 w 2184400"/>
              <a:gd name="connsiteY23" fmla="*/ 1425416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74825 w 2184400"/>
              <a:gd name="connsiteY24" fmla="*/ 1596866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89113 w 2184400"/>
              <a:gd name="connsiteY24" fmla="*/ 1365884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2184400 w 2184400"/>
              <a:gd name="connsiteY26" fmla="*/ 1209040 h 1623059"/>
              <a:gd name="connsiteX27" fmla="*/ 2032000 w 2184400"/>
              <a:gd name="connsiteY27" fmla="*/ 680720 h 1623059"/>
              <a:gd name="connsiteX28" fmla="*/ 1564640 w 2184400"/>
              <a:gd name="connsiteY28" fmla="*/ 426720 h 1623059"/>
              <a:gd name="connsiteX29" fmla="*/ 975360 w 2184400"/>
              <a:gd name="connsiteY29" fmla="*/ 182880 h 1623059"/>
              <a:gd name="connsiteX30" fmla="*/ 203200 w 2184400"/>
              <a:gd name="connsiteY30" fmla="*/ 0 h 1623059"/>
              <a:gd name="connsiteX31" fmla="*/ 0 w 2184400"/>
              <a:gd name="connsiteY31" fmla="*/ 325120 h 1623059"/>
              <a:gd name="connsiteX32" fmla="*/ 215900 w 2184400"/>
              <a:gd name="connsiteY32"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991519 w 2184400"/>
              <a:gd name="connsiteY26" fmla="*/ 1227774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43919 w 2184400"/>
              <a:gd name="connsiteY27" fmla="*/ 11944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15344 w 2184400"/>
              <a:gd name="connsiteY28" fmla="*/ 1163480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1903413 w 2184400"/>
              <a:gd name="connsiteY28" fmla="*/ 956312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032000"/>
              <a:gd name="connsiteY0" fmla="*/ 1191895 h 1623059"/>
              <a:gd name="connsiteX1" fmla="*/ 296068 w 2032000"/>
              <a:gd name="connsiteY1" fmla="*/ 1237297 h 1623059"/>
              <a:gd name="connsiteX2" fmla="*/ 366712 w 2032000"/>
              <a:gd name="connsiteY2" fmla="*/ 1347629 h 1623059"/>
              <a:gd name="connsiteX3" fmla="*/ 569912 w 2032000"/>
              <a:gd name="connsiteY3" fmla="*/ 1282541 h 1623059"/>
              <a:gd name="connsiteX4" fmla="*/ 715169 w 2032000"/>
              <a:gd name="connsiteY4" fmla="*/ 1282541 h 1623059"/>
              <a:gd name="connsiteX5" fmla="*/ 750888 w 2032000"/>
              <a:gd name="connsiteY5" fmla="*/ 1308735 h 1623059"/>
              <a:gd name="connsiteX6" fmla="*/ 800893 w 2032000"/>
              <a:gd name="connsiteY6" fmla="*/ 1301591 h 1623059"/>
              <a:gd name="connsiteX7" fmla="*/ 805657 w 2032000"/>
              <a:gd name="connsiteY7" fmla="*/ 1356361 h 1623059"/>
              <a:gd name="connsiteX8" fmla="*/ 924720 w 2032000"/>
              <a:gd name="connsiteY8" fmla="*/ 1430179 h 1623059"/>
              <a:gd name="connsiteX9" fmla="*/ 943769 w 2032000"/>
              <a:gd name="connsiteY9" fmla="*/ 1415891 h 1623059"/>
              <a:gd name="connsiteX10" fmla="*/ 1042511 w 2032000"/>
              <a:gd name="connsiteY10" fmla="*/ 1473042 h 1623059"/>
              <a:gd name="connsiteX11" fmla="*/ 1029493 w 2032000"/>
              <a:gd name="connsiteY11" fmla="*/ 1558766 h 1623059"/>
              <a:gd name="connsiteX12" fmla="*/ 1081881 w 2032000"/>
              <a:gd name="connsiteY12" fmla="*/ 1623059 h 1623059"/>
              <a:gd name="connsiteX13" fmla="*/ 1162844 w 2032000"/>
              <a:gd name="connsiteY13" fmla="*/ 1537335 h 1623059"/>
              <a:gd name="connsiteX14" fmla="*/ 1160462 w 2032000"/>
              <a:gd name="connsiteY14" fmla="*/ 1458754 h 1623059"/>
              <a:gd name="connsiteX15" fmla="*/ 1093787 w 2032000"/>
              <a:gd name="connsiteY15" fmla="*/ 1353979 h 1623059"/>
              <a:gd name="connsiteX16" fmla="*/ 1108075 w 2032000"/>
              <a:gd name="connsiteY16" fmla="*/ 1296829 h 1623059"/>
              <a:gd name="connsiteX17" fmla="*/ 1103313 w 2032000"/>
              <a:gd name="connsiteY17" fmla="*/ 1249204 h 1623059"/>
              <a:gd name="connsiteX18" fmla="*/ 1443831 w 2032000"/>
              <a:gd name="connsiteY18" fmla="*/ 1208722 h 1623059"/>
              <a:gd name="connsiteX19" fmla="*/ 1448594 w 2032000"/>
              <a:gd name="connsiteY19" fmla="*/ 1275398 h 1623059"/>
              <a:gd name="connsiteX20" fmla="*/ 1491456 w 2032000"/>
              <a:gd name="connsiteY20" fmla="*/ 1249204 h 1623059"/>
              <a:gd name="connsiteX21" fmla="*/ 1550988 w 2032000"/>
              <a:gd name="connsiteY21" fmla="*/ 1289685 h 1623059"/>
              <a:gd name="connsiteX22" fmla="*/ 1593850 w 2032000"/>
              <a:gd name="connsiteY22" fmla="*/ 1282542 h 1623059"/>
              <a:gd name="connsiteX23" fmla="*/ 1615282 w 2032000"/>
              <a:gd name="connsiteY23" fmla="*/ 1451610 h 1623059"/>
              <a:gd name="connsiteX24" fmla="*/ 1789113 w 2032000"/>
              <a:gd name="connsiteY24" fmla="*/ 1365884 h 1623059"/>
              <a:gd name="connsiteX25" fmla="*/ 1814354 w 2032000"/>
              <a:gd name="connsiteY25" fmla="*/ 1244441 h 1623059"/>
              <a:gd name="connsiteX26" fmla="*/ 1801019 w 2032000"/>
              <a:gd name="connsiteY26" fmla="*/ 1106331 h 1623059"/>
              <a:gd name="connsiteX27" fmla="*/ 1865313 w 2032000"/>
              <a:gd name="connsiteY27" fmla="*/ 1003936 h 1623059"/>
              <a:gd name="connsiteX28" fmla="*/ 1903413 w 2032000"/>
              <a:gd name="connsiteY28" fmla="*/ 956312 h 1623059"/>
              <a:gd name="connsiteX29" fmla="*/ 1858169 w 2032000"/>
              <a:gd name="connsiteY29" fmla="*/ 887572 h 1623059"/>
              <a:gd name="connsiteX30" fmla="*/ 2032000 w 2032000"/>
              <a:gd name="connsiteY30" fmla="*/ 680720 h 1623059"/>
              <a:gd name="connsiteX31" fmla="*/ 1564640 w 2032000"/>
              <a:gd name="connsiteY31" fmla="*/ 426720 h 1623059"/>
              <a:gd name="connsiteX32" fmla="*/ 975360 w 2032000"/>
              <a:gd name="connsiteY32" fmla="*/ 182880 h 1623059"/>
              <a:gd name="connsiteX33" fmla="*/ 203200 w 2032000"/>
              <a:gd name="connsiteY33" fmla="*/ 0 h 1623059"/>
              <a:gd name="connsiteX34" fmla="*/ 0 w 2032000"/>
              <a:gd name="connsiteY34" fmla="*/ 325120 h 1623059"/>
              <a:gd name="connsiteX35" fmla="*/ 215900 w 2032000"/>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564640 w 1903413"/>
              <a:gd name="connsiteY31" fmla="*/ 426720 h 1623059"/>
              <a:gd name="connsiteX32" fmla="*/ 975360 w 1903413"/>
              <a:gd name="connsiteY32" fmla="*/ 182880 h 1623059"/>
              <a:gd name="connsiteX33" fmla="*/ 203200 w 1903413"/>
              <a:gd name="connsiteY33" fmla="*/ 0 h 1623059"/>
              <a:gd name="connsiteX34" fmla="*/ 0 w 1903413"/>
              <a:gd name="connsiteY34" fmla="*/ 325120 h 1623059"/>
              <a:gd name="connsiteX35" fmla="*/ 215900 w 1903413"/>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58145 w 1903413"/>
              <a:gd name="connsiteY31" fmla="*/ 6729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615282 w 1903413"/>
              <a:gd name="connsiteY32" fmla="*/ 618174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74801 w 1903413"/>
              <a:gd name="connsiteY33" fmla="*/ 549117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74801 w 1903413"/>
              <a:gd name="connsiteY34" fmla="*/ 494349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222376 w 1903413"/>
              <a:gd name="connsiteY36" fmla="*/ 363380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146176 w 1903413"/>
              <a:gd name="connsiteY37" fmla="*/ 346711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77120 w 1903413"/>
              <a:gd name="connsiteY38" fmla="*/ 34433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89014 w 1903413"/>
              <a:gd name="connsiteY39" fmla="*/ 27765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67582 w 1903413"/>
              <a:gd name="connsiteY40" fmla="*/ 241936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753270 w 1903413"/>
              <a:gd name="connsiteY42" fmla="*/ 360999 h 1623059"/>
              <a:gd name="connsiteX43" fmla="*/ 203200 w 1903413"/>
              <a:gd name="connsiteY43" fmla="*/ 0 h 1623059"/>
              <a:gd name="connsiteX44" fmla="*/ 0 w 1903413"/>
              <a:gd name="connsiteY44" fmla="*/ 325120 h 1623059"/>
              <a:gd name="connsiteX45" fmla="*/ 215900 w 1903413"/>
              <a:gd name="connsiteY4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915195 w 1903413"/>
              <a:gd name="connsiteY42" fmla="*/ 218124 h 1623059"/>
              <a:gd name="connsiteX43" fmla="*/ 203200 w 1903413"/>
              <a:gd name="connsiteY43" fmla="*/ 0 h 1623059"/>
              <a:gd name="connsiteX44" fmla="*/ 0 w 1903413"/>
              <a:gd name="connsiteY44" fmla="*/ 325120 h 1623059"/>
              <a:gd name="connsiteX45" fmla="*/ 215900 w 1903413"/>
              <a:gd name="connsiteY45" fmla="*/ 1191895 h 162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03413" h="1623059">
                <a:moveTo>
                  <a:pt x="215900" y="1191895"/>
                </a:moveTo>
                <a:lnTo>
                  <a:pt x="296068" y="1237297"/>
                </a:lnTo>
                <a:lnTo>
                  <a:pt x="366712" y="1347629"/>
                </a:lnTo>
                <a:lnTo>
                  <a:pt x="569912" y="1282541"/>
                </a:lnTo>
                <a:lnTo>
                  <a:pt x="715169" y="1282541"/>
                </a:lnTo>
                <a:lnTo>
                  <a:pt x="750888" y="1308735"/>
                </a:lnTo>
                <a:lnTo>
                  <a:pt x="800893" y="1301591"/>
                </a:lnTo>
                <a:lnTo>
                  <a:pt x="805657" y="1356361"/>
                </a:lnTo>
                <a:lnTo>
                  <a:pt x="924720" y="1430179"/>
                </a:lnTo>
                <a:lnTo>
                  <a:pt x="943769" y="1415891"/>
                </a:lnTo>
                <a:lnTo>
                  <a:pt x="1042511" y="1473042"/>
                </a:lnTo>
                <a:lnTo>
                  <a:pt x="1029493" y="1558766"/>
                </a:lnTo>
                <a:lnTo>
                  <a:pt x="1081881" y="1623059"/>
                </a:lnTo>
                <a:lnTo>
                  <a:pt x="1162844" y="1537335"/>
                </a:lnTo>
                <a:lnTo>
                  <a:pt x="1160462" y="1458754"/>
                </a:lnTo>
                <a:lnTo>
                  <a:pt x="1093787" y="1353979"/>
                </a:lnTo>
                <a:lnTo>
                  <a:pt x="1108075" y="1296829"/>
                </a:lnTo>
                <a:lnTo>
                  <a:pt x="1103313" y="1249204"/>
                </a:lnTo>
                <a:lnTo>
                  <a:pt x="1443831" y="1208722"/>
                </a:lnTo>
                <a:lnTo>
                  <a:pt x="1448594" y="1275398"/>
                </a:lnTo>
                <a:lnTo>
                  <a:pt x="1491456" y="1249204"/>
                </a:lnTo>
                <a:lnTo>
                  <a:pt x="1550988" y="1289685"/>
                </a:lnTo>
                <a:lnTo>
                  <a:pt x="1593850" y="1282542"/>
                </a:lnTo>
                <a:lnTo>
                  <a:pt x="1615282" y="1451610"/>
                </a:lnTo>
                <a:lnTo>
                  <a:pt x="1789113" y="1365884"/>
                </a:lnTo>
                <a:lnTo>
                  <a:pt x="1814354" y="1244441"/>
                </a:lnTo>
                <a:lnTo>
                  <a:pt x="1801019" y="1106331"/>
                </a:lnTo>
                <a:lnTo>
                  <a:pt x="1865313" y="1003936"/>
                </a:lnTo>
                <a:lnTo>
                  <a:pt x="1903413" y="956312"/>
                </a:lnTo>
                <a:lnTo>
                  <a:pt x="1858169" y="887572"/>
                </a:lnTo>
                <a:lnTo>
                  <a:pt x="1739107" y="880745"/>
                </a:lnTo>
                <a:lnTo>
                  <a:pt x="1662908" y="825342"/>
                </a:lnTo>
                <a:lnTo>
                  <a:pt x="1598613" y="834868"/>
                </a:lnTo>
                <a:cubicBezTo>
                  <a:pt x="1598613" y="812643"/>
                  <a:pt x="1598614" y="790417"/>
                  <a:pt x="1598614" y="768192"/>
                </a:cubicBezTo>
                <a:lnTo>
                  <a:pt x="1505745" y="651512"/>
                </a:lnTo>
                <a:lnTo>
                  <a:pt x="1457484" y="541020"/>
                </a:lnTo>
                <a:lnTo>
                  <a:pt x="1327151" y="506255"/>
                </a:lnTo>
                <a:lnTo>
                  <a:pt x="1231901" y="584836"/>
                </a:lnTo>
                <a:lnTo>
                  <a:pt x="1017589" y="553880"/>
                </a:lnTo>
                <a:lnTo>
                  <a:pt x="934245" y="525305"/>
                </a:lnTo>
                <a:lnTo>
                  <a:pt x="891382" y="453868"/>
                </a:lnTo>
                <a:lnTo>
                  <a:pt x="849154" y="418623"/>
                </a:lnTo>
                <a:lnTo>
                  <a:pt x="915195" y="218124"/>
                </a:lnTo>
                <a:lnTo>
                  <a:pt x="203200" y="0"/>
                </a:lnTo>
                <a:lnTo>
                  <a:pt x="0" y="325120"/>
                </a:lnTo>
                <a:lnTo>
                  <a:pt x="215900" y="119189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Katavi</a:t>
            </a:r>
            <a:r>
              <a:rPr lang="en-MY" sz="1200" b="1" dirty="0" smtClean="0">
                <a:solidFill>
                  <a:schemeClr val="tx1"/>
                </a:solidFill>
              </a:rPr>
              <a:t> 0.74</a:t>
            </a:r>
            <a:endParaRPr lang="en-MY" sz="1200" b="1" dirty="0">
              <a:solidFill>
                <a:schemeClr val="tx1"/>
              </a:solidFill>
            </a:endParaRPr>
          </a:p>
        </p:txBody>
      </p:sp>
      <p:sp>
        <p:nvSpPr>
          <p:cNvPr id="11" name="Freeform 10"/>
          <p:cNvSpPr/>
          <p:nvPr/>
        </p:nvSpPr>
        <p:spPr>
          <a:xfrm>
            <a:off x="1112044" y="1166812"/>
            <a:ext cx="1340644" cy="2544762"/>
          </a:xfrm>
          <a:custGeom>
            <a:avLst/>
            <a:gdLst>
              <a:gd name="connsiteX0" fmla="*/ 1066800 w 1841500"/>
              <a:gd name="connsiteY0" fmla="*/ 0 h 2984500"/>
              <a:gd name="connsiteX1" fmla="*/ 330200 w 1841500"/>
              <a:gd name="connsiteY1" fmla="*/ 622300 h 2984500"/>
              <a:gd name="connsiteX2" fmla="*/ 0 w 1841500"/>
              <a:gd name="connsiteY2" fmla="*/ 1270000 h 2984500"/>
              <a:gd name="connsiteX3" fmla="*/ 25400 w 1841500"/>
              <a:gd name="connsiteY3" fmla="*/ 2108200 h 2984500"/>
              <a:gd name="connsiteX4" fmla="*/ 114300 w 1841500"/>
              <a:gd name="connsiteY4" fmla="*/ 2705100 h 2984500"/>
              <a:gd name="connsiteX5" fmla="*/ 1016000 w 1841500"/>
              <a:gd name="connsiteY5" fmla="*/ 2984500 h 2984500"/>
              <a:gd name="connsiteX6" fmla="*/ 1562100 w 1841500"/>
              <a:gd name="connsiteY6" fmla="*/ 1955800 h 2984500"/>
              <a:gd name="connsiteX7" fmla="*/ 1841500 w 1841500"/>
              <a:gd name="connsiteY7" fmla="*/ 1257300 h 2984500"/>
              <a:gd name="connsiteX8" fmla="*/ 1473200 w 1841500"/>
              <a:gd name="connsiteY8" fmla="*/ 304800 h 2984500"/>
              <a:gd name="connsiteX9" fmla="*/ 1066800 w 1841500"/>
              <a:gd name="connsiteY9" fmla="*/ 0 h 2984500"/>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085850 w 1841500"/>
              <a:gd name="connsiteY9" fmla="*/ 0 h 2743994"/>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307306 w 1841500"/>
              <a:gd name="connsiteY9" fmla="*/ 34925 h 2743994"/>
              <a:gd name="connsiteX10" fmla="*/ 1085850 w 1841500"/>
              <a:gd name="connsiteY10" fmla="*/ 0 h 2743994"/>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73200 w 1841500"/>
              <a:gd name="connsiteY8" fmla="*/ 217487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181 w 1841500"/>
              <a:gd name="connsiteY8" fmla="*/ 324644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66838 w 1841500"/>
              <a:gd name="connsiteY8" fmla="*/ 400051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02545 w 1841500"/>
              <a:gd name="connsiteY8" fmla="*/ 445295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93081 w 1841500"/>
              <a:gd name="connsiteY8" fmla="*/ 1100138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1594 w 1841500"/>
              <a:gd name="connsiteY8" fmla="*/ 523876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2575 w 1841500"/>
              <a:gd name="connsiteY8" fmla="*/ 812007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975 w 1841500"/>
              <a:gd name="connsiteY8" fmla="*/ 604838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7338 w 1841500"/>
              <a:gd name="connsiteY8" fmla="*/ 857251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83507 w 1841500"/>
              <a:gd name="connsiteY8" fmla="*/ 664370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97631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33513 w 1841500"/>
              <a:gd name="connsiteY8" fmla="*/ 80486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2113 w 1841500"/>
              <a:gd name="connsiteY8" fmla="*/ 1007269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00176 w 1841500"/>
              <a:gd name="connsiteY8" fmla="*/ 878682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1047751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45419 w 1841500"/>
              <a:gd name="connsiteY8" fmla="*/ 1007269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62125 w 1841500"/>
              <a:gd name="connsiteY8" fmla="*/ 1140619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00188 w 1841500"/>
              <a:gd name="connsiteY8" fmla="*/ 1190625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62882 w 1562100"/>
              <a:gd name="connsiteY7" fmla="*/ 1246187 h 2897187"/>
              <a:gd name="connsiteX8" fmla="*/ 1500188 w 1562100"/>
              <a:gd name="connsiteY8" fmla="*/ 1190625 h 2897187"/>
              <a:gd name="connsiteX9" fmla="*/ 1445419 w 1562100"/>
              <a:gd name="connsiteY9" fmla="*/ 1007269 h 2897187"/>
              <a:gd name="connsiteX10" fmla="*/ 1400176 w 1562100"/>
              <a:gd name="connsiteY10" fmla="*/ 878682 h 2897187"/>
              <a:gd name="connsiteX11" fmla="*/ 1433513 w 1562100"/>
              <a:gd name="connsiteY11" fmla="*/ 804863 h 2897187"/>
              <a:gd name="connsiteX12" fmla="*/ 1383507 w 1562100"/>
              <a:gd name="connsiteY12" fmla="*/ 664370 h 2897187"/>
              <a:gd name="connsiteX13" fmla="*/ 1323975 w 1562100"/>
              <a:gd name="connsiteY13" fmla="*/ 604838 h 2897187"/>
              <a:gd name="connsiteX14" fmla="*/ 1321594 w 1562100"/>
              <a:gd name="connsiteY14" fmla="*/ 523876 h 2897187"/>
              <a:gd name="connsiteX15" fmla="*/ 1302545 w 1562100"/>
              <a:gd name="connsiteY15" fmla="*/ 445295 h 2897187"/>
              <a:gd name="connsiteX16" fmla="*/ 1323181 w 1562100"/>
              <a:gd name="connsiteY16" fmla="*/ 324644 h 2897187"/>
              <a:gd name="connsiteX17" fmla="*/ 1171575 w 1562100"/>
              <a:gd name="connsiteY17" fmla="*/ 0 h 2897187"/>
              <a:gd name="connsiteX18" fmla="*/ 1085850 w 15621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514475 w 1562100"/>
              <a:gd name="connsiteY7" fmla="*/ 1547813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3988 w 1562100"/>
              <a:gd name="connsiteY8" fmla="*/ 1323976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6369 w 1562100"/>
              <a:gd name="connsiteY8" fmla="*/ 1254920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90650 w 1562100"/>
              <a:gd name="connsiteY8" fmla="*/ 1354932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35894 w 1562100"/>
              <a:gd name="connsiteY8" fmla="*/ 1302545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85888 w 1562100"/>
              <a:gd name="connsiteY8" fmla="*/ 1381126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93031 w 1562100"/>
              <a:gd name="connsiteY9" fmla="*/ 1340644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83506 w 1562100"/>
              <a:gd name="connsiteY9" fmla="*/ 1381125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47800 w 1562100"/>
              <a:gd name="connsiteY7" fmla="*/ 1621632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04925 w 1562100"/>
              <a:gd name="connsiteY7" fmla="*/ 1531144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340644 w 1500188"/>
              <a:gd name="connsiteY6" fmla="*/ 1723231 h 2897187"/>
              <a:gd name="connsiteX7" fmla="*/ 1304925 w 1500188"/>
              <a:gd name="connsiteY7" fmla="*/ 1531144 h 2897187"/>
              <a:gd name="connsiteX8" fmla="*/ 1357313 w 1500188"/>
              <a:gd name="connsiteY8" fmla="*/ 1443038 h 2897187"/>
              <a:gd name="connsiteX9" fmla="*/ 1328738 w 1500188"/>
              <a:gd name="connsiteY9" fmla="*/ 1388270 h 2897187"/>
              <a:gd name="connsiteX10" fmla="*/ 1383506 w 1500188"/>
              <a:gd name="connsiteY10" fmla="*/ 1381125 h 2897187"/>
              <a:gd name="connsiteX11" fmla="*/ 1435894 w 1500188"/>
              <a:gd name="connsiteY11" fmla="*/ 1302545 h 2897187"/>
              <a:gd name="connsiteX12" fmla="*/ 1426369 w 1500188"/>
              <a:gd name="connsiteY12" fmla="*/ 1254920 h 2897187"/>
              <a:gd name="connsiteX13" fmla="*/ 1462882 w 1500188"/>
              <a:gd name="connsiteY13" fmla="*/ 1246187 h 2897187"/>
              <a:gd name="connsiteX14" fmla="*/ 1500188 w 1500188"/>
              <a:gd name="connsiteY14" fmla="*/ 1190625 h 2897187"/>
              <a:gd name="connsiteX15" fmla="*/ 1445419 w 1500188"/>
              <a:gd name="connsiteY15" fmla="*/ 1007269 h 2897187"/>
              <a:gd name="connsiteX16" fmla="*/ 1400176 w 1500188"/>
              <a:gd name="connsiteY16" fmla="*/ 878682 h 2897187"/>
              <a:gd name="connsiteX17" fmla="*/ 1433513 w 1500188"/>
              <a:gd name="connsiteY17" fmla="*/ 804863 h 2897187"/>
              <a:gd name="connsiteX18" fmla="*/ 1383507 w 1500188"/>
              <a:gd name="connsiteY18" fmla="*/ 664370 h 2897187"/>
              <a:gd name="connsiteX19" fmla="*/ 1323975 w 1500188"/>
              <a:gd name="connsiteY19" fmla="*/ 604838 h 2897187"/>
              <a:gd name="connsiteX20" fmla="*/ 1321594 w 1500188"/>
              <a:gd name="connsiteY20" fmla="*/ 523876 h 2897187"/>
              <a:gd name="connsiteX21" fmla="*/ 1302545 w 1500188"/>
              <a:gd name="connsiteY21" fmla="*/ 445295 h 2897187"/>
              <a:gd name="connsiteX22" fmla="*/ 1323181 w 1500188"/>
              <a:gd name="connsiteY22" fmla="*/ 324644 h 2897187"/>
              <a:gd name="connsiteX23" fmla="*/ 1171575 w 1500188"/>
              <a:gd name="connsiteY23" fmla="*/ 0 h 2897187"/>
              <a:gd name="connsiteX24" fmla="*/ 1085850 w 1500188"/>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76350 w 1500188"/>
              <a:gd name="connsiteY6" fmla="*/ 1928813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02544 w 1500188"/>
              <a:gd name="connsiteY7" fmla="*/ 1731169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288257 w 1500188"/>
              <a:gd name="connsiteY7" fmla="*/ 1724026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12056 w 1500188"/>
              <a:gd name="connsiteY6" fmla="*/ 19050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14438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33488 w 1500188"/>
              <a:gd name="connsiteY8" fmla="*/ 1743074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00138 w 1500188"/>
              <a:gd name="connsiteY6" fmla="*/ 2090738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76325 w 1500188"/>
              <a:gd name="connsiteY6" fmla="*/ 1628776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52513 w 1500188"/>
              <a:gd name="connsiteY6" fmla="*/ 2181226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864394 w 1500188"/>
              <a:gd name="connsiteY7" fmla="*/ 1607344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33463 w 1500188"/>
              <a:gd name="connsiteY7" fmla="*/ 1543050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697706 w 1500188"/>
              <a:gd name="connsiteY7" fmla="*/ 1607344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795338 w 1500188"/>
              <a:gd name="connsiteY8" fmla="*/ 1607344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816769 w 1500188"/>
              <a:gd name="connsiteY8" fmla="*/ 1540669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92931 w 1500188"/>
              <a:gd name="connsiteY6" fmla="*/ 1778794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33413 w 1500188"/>
              <a:gd name="connsiteY6" fmla="*/ 1704975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00088 w 1500188"/>
              <a:gd name="connsiteY6" fmla="*/ 1921669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90563 w 1500188"/>
              <a:gd name="connsiteY6" fmla="*/ 2014538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73906 w 1500188"/>
              <a:gd name="connsiteY6" fmla="*/ 2247901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69143 w 1500188"/>
              <a:gd name="connsiteY6" fmla="*/ 2169320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90575 w 1500188"/>
              <a:gd name="connsiteY6" fmla="*/ 2243138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12006 w 1500188"/>
              <a:gd name="connsiteY6" fmla="*/ 2183607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4869 w 1500188"/>
              <a:gd name="connsiteY6" fmla="*/ 2316957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09626 w 1500188"/>
              <a:gd name="connsiteY6" fmla="*/ 2300288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0106 w 1500188"/>
              <a:gd name="connsiteY6" fmla="*/ 2421732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45331 w 1500188"/>
              <a:gd name="connsiteY6" fmla="*/ 2336007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5331 w 1500188"/>
              <a:gd name="connsiteY6" fmla="*/ 2336007 h 2617787"/>
              <a:gd name="connsiteX7" fmla="*/ 809626 w 1500188"/>
              <a:gd name="connsiteY7" fmla="*/ 2300288 h 2617787"/>
              <a:gd name="connsiteX8" fmla="*/ 812006 w 1500188"/>
              <a:gd name="connsiteY8" fmla="*/ 2183607 h 2617787"/>
              <a:gd name="connsiteX9" fmla="*/ 769143 w 1500188"/>
              <a:gd name="connsiteY9" fmla="*/ 2169320 h 2617787"/>
              <a:gd name="connsiteX10" fmla="*/ 690563 w 1500188"/>
              <a:gd name="connsiteY10" fmla="*/ 2014538 h 2617787"/>
              <a:gd name="connsiteX11" fmla="*/ 633413 w 1500188"/>
              <a:gd name="connsiteY11" fmla="*/ 1704975 h 2617787"/>
              <a:gd name="connsiteX12" fmla="*/ 545307 w 1500188"/>
              <a:gd name="connsiteY12" fmla="*/ 1638301 h 2617787"/>
              <a:gd name="connsiteX13" fmla="*/ 726281 w 1500188"/>
              <a:gd name="connsiteY13" fmla="*/ 1628775 h 2617787"/>
              <a:gd name="connsiteX14" fmla="*/ 816769 w 1500188"/>
              <a:gd name="connsiteY14" fmla="*/ 1540669 h 2617787"/>
              <a:gd name="connsiteX15" fmla="*/ 1033463 w 1500188"/>
              <a:gd name="connsiteY15" fmla="*/ 1543050 h 2617787"/>
              <a:gd name="connsiteX16" fmla="*/ 1085850 w 1500188"/>
              <a:gd name="connsiteY16" fmla="*/ 1590676 h 2617787"/>
              <a:gd name="connsiteX17" fmla="*/ 1076325 w 1500188"/>
              <a:gd name="connsiteY17" fmla="*/ 1628776 h 2617787"/>
              <a:gd name="connsiteX18" fmla="*/ 1154906 w 1500188"/>
              <a:gd name="connsiteY18" fmla="*/ 1600201 h 2617787"/>
              <a:gd name="connsiteX19" fmla="*/ 1202532 w 1500188"/>
              <a:gd name="connsiteY19" fmla="*/ 1678782 h 2617787"/>
              <a:gd name="connsiteX20" fmla="*/ 1233488 w 1500188"/>
              <a:gd name="connsiteY20" fmla="*/ 1743074 h 2617787"/>
              <a:gd name="connsiteX21" fmla="*/ 1288257 w 1500188"/>
              <a:gd name="connsiteY21" fmla="*/ 1724026 h 2617787"/>
              <a:gd name="connsiteX22" fmla="*/ 1340644 w 1500188"/>
              <a:gd name="connsiteY22" fmla="*/ 1723231 h 2617787"/>
              <a:gd name="connsiteX23" fmla="*/ 1304925 w 1500188"/>
              <a:gd name="connsiteY23" fmla="*/ 1531144 h 2617787"/>
              <a:gd name="connsiteX24" fmla="*/ 1357313 w 1500188"/>
              <a:gd name="connsiteY24" fmla="*/ 1443038 h 2617787"/>
              <a:gd name="connsiteX25" fmla="*/ 1328738 w 1500188"/>
              <a:gd name="connsiteY25" fmla="*/ 1388270 h 2617787"/>
              <a:gd name="connsiteX26" fmla="*/ 1383506 w 1500188"/>
              <a:gd name="connsiteY26" fmla="*/ 1381125 h 2617787"/>
              <a:gd name="connsiteX27" fmla="*/ 1435894 w 1500188"/>
              <a:gd name="connsiteY27" fmla="*/ 1302545 h 2617787"/>
              <a:gd name="connsiteX28" fmla="*/ 1426369 w 1500188"/>
              <a:gd name="connsiteY28" fmla="*/ 1254920 h 2617787"/>
              <a:gd name="connsiteX29" fmla="*/ 1462882 w 1500188"/>
              <a:gd name="connsiteY29" fmla="*/ 1246187 h 2617787"/>
              <a:gd name="connsiteX30" fmla="*/ 1500188 w 1500188"/>
              <a:gd name="connsiteY30" fmla="*/ 1190625 h 2617787"/>
              <a:gd name="connsiteX31" fmla="*/ 1445419 w 1500188"/>
              <a:gd name="connsiteY31" fmla="*/ 1007269 h 2617787"/>
              <a:gd name="connsiteX32" fmla="*/ 1400176 w 1500188"/>
              <a:gd name="connsiteY32" fmla="*/ 878682 h 2617787"/>
              <a:gd name="connsiteX33" fmla="*/ 1433513 w 1500188"/>
              <a:gd name="connsiteY33" fmla="*/ 804863 h 2617787"/>
              <a:gd name="connsiteX34" fmla="*/ 1383507 w 1500188"/>
              <a:gd name="connsiteY34" fmla="*/ 664370 h 2617787"/>
              <a:gd name="connsiteX35" fmla="*/ 1323975 w 1500188"/>
              <a:gd name="connsiteY35" fmla="*/ 604838 h 2617787"/>
              <a:gd name="connsiteX36" fmla="*/ 1321594 w 1500188"/>
              <a:gd name="connsiteY36" fmla="*/ 523876 h 2617787"/>
              <a:gd name="connsiteX37" fmla="*/ 1302545 w 1500188"/>
              <a:gd name="connsiteY37" fmla="*/ 445295 h 2617787"/>
              <a:gd name="connsiteX38" fmla="*/ 1323181 w 1500188"/>
              <a:gd name="connsiteY38" fmla="*/ 324644 h 2617787"/>
              <a:gd name="connsiteX39" fmla="*/ 1171575 w 1500188"/>
              <a:gd name="connsiteY39" fmla="*/ 0 h 2617787"/>
              <a:gd name="connsiteX40" fmla="*/ 1085850 w 1500188"/>
              <a:gd name="connsiteY40"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688181 w 1500188"/>
              <a:gd name="connsiteY6" fmla="*/ 2402682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0568 w 1500188"/>
              <a:gd name="connsiteY6" fmla="*/ 2409825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544762"/>
              <a:gd name="connsiteX1" fmla="*/ 330200 w 1500188"/>
              <a:gd name="connsiteY1" fmla="*/ 534987 h 2544762"/>
              <a:gd name="connsiteX2" fmla="*/ 0 w 1500188"/>
              <a:gd name="connsiteY2" fmla="*/ 1182687 h 2544762"/>
              <a:gd name="connsiteX3" fmla="*/ 25400 w 1500188"/>
              <a:gd name="connsiteY3" fmla="*/ 2020887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82575 w 1500188"/>
              <a:gd name="connsiteY3" fmla="*/ 2228056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73831 w 1500188"/>
              <a:gd name="connsiteY3" fmla="*/ 1828801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66700 w 1500188"/>
              <a:gd name="connsiteY3" fmla="*/ 2064545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59544 w 1500188"/>
              <a:gd name="connsiteY3" fmla="*/ 1690688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21469 w 1500188"/>
              <a:gd name="connsiteY3" fmla="*/ 1971675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88106 w 1500188"/>
              <a:gd name="connsiteY3" fmla="*/ 1400176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16706 w 1500188"/>
              <a:gd name="connsiteY3" fmla="*/ 1795464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900112 w 1314450"/>
              <a:gd name="connsiteY0" fmla="*/ 153193 h 2544762"/>
              <a:gd name="connsiteX1" fmla="*/ 144462 w 1314450"/>
              <a:gd name="connsiteY1" fmla="*/ 534987 h 2544762"/>
              <a:gd name="connsiteX2" fmla="*/ 0 w 1314450"/>
              <a:gd name="connsiteY2" fmla="*/ 1432718 h 2544762"/>
              <a:gd name="connsiteX3" fmla="*/ 130968 w 1314450"/>
              <a:gd name="connsiteY3" fmla="*/ 1795464 h 2544762"/>
              <a:gd name="connsiteX4" fmla="*/ 135731 w 1314450"/>
              <a:gd name="connsiteY4" fmla="*/ 1971675 h 2544762"/>
              <a:gd name="connsiteX5" fmla="*/ 80962 w 1314450"/>
              <a:gd name="connsiteY5" fmla="*/ 2064545 h 2544762"/>
              <a:gd name="connsiteX6" fmla="*/ 96837 w 1314450"/>
              <a:gd name="connsiteY6" fmla="*/ 2228056 h 2544762"/>
              <a:gd name="connsiteX7" fmla="*/ 211931 w 1314450"/>
              <a:gd name="connsiteY7" fmla="*/ 2422524 h 2544762"/>
              <a:gd name="connsiteX8" fmla="*/ 392112 w 1314450"/>
              <a:gd name="connsiteY8" fmla="*/ 2544762 h 2544762"/>
              <a:gd name="connsiteX9" fmla="*/ 554830 w 1314450"/>
              <a:gd name="connsiteY9" fmla="*/ 2409825 h 2544762"/>
              <a:gd name="connsiteX10" fmla="*/ 559593 w 1314450"/>
              <a:gd name="connsiteY10" fmla="*/ 2336007 h 2544762"/>
              <a:gd name="connsiteX11" fmla="*/ 623888 w 1314450"/>
              <a:gd name="connsiteY11" fmla="*/ 2300288 h 2544762"/>
              <a:gd name="connsiteX12" fmla="*/ 626268 w 1314450"/>
              <a:gd name="connsiteY12" fmla="*/ 2183607 h 2544762"/>
              <a:gd name="connsiteX13" fmla="*/ 583405 w 1314450"/>
              <a:gd name="connsiteY13" fmla="*/ 2169320 h 2544762"/>
              <a:gd name="connsiteX14" fmla="*/ 504825 w 1314450"/>
              <a:gd name="connsiteY14" fmla="*/ 2014538 h 2544762"/>
              <a:gd name="connsiteX15" fmla="*/ 447675 w 1314450"/>
              <a:gd name="connsiteY15" fmla="*/ 1704975 h 2544762"/>
              <a:gd name="connsiteX16" fmla="*/ 359569 w 1314450"/>
              <a:gd name="connsiteY16" fmla="*/ 1638301 h 2544762"/>
              <a:gd name="connsiteX17" fmla="*/ 540543 w 1314450"/>
              <a:gd name="connsiteY17" fmla="*/ 1628775 h 2544762"/>
              <a:gd name="connsiteX18" fmla="*/ 631031 w 1314450"/>
              <a:gd name="connsiteY18" fmla="*/ 1540669 h 2544762"/>
              <a:gd name="connsiteX19" fmla="*/ 847725 w 1314450"/>
              <a:gd name="connsiteY19" fmla="*/ 1543050 h 2544762"/>
              <a:gd name="connsiteX20" fmla="*/ 900112 w 1314450"/>
              <a:gd name="connsiteY20" fmla="*/ 1590676 h 2544762"/>
              <a:gd name="connsiteX21" fmla="*/ 890587 w 1314450"/>
              <a:gd name="connsiteY21" fmla="*/ 1628776 h 2544762"/>
              <a:gd name="connsiteX22" fmla="*/ 969168 w 1314450"/>
              <a:gd name="connsiteY22" fmla="*/ 1600201 h 2544762"/>
              <a:gd name="connsiteX23" fmla="*/ 1016794 w 1314450"/>
              <a:gd name="connsiteY23" fmla="*/ 1678782 h 2544762"/>
              <a:gd name="connsiteX24" fmla="*/ 1047750 w 1314450"/>
              <a:gd name="connsiteY24" fmla="*/ 1743074 h 2544762"/>
              <a:gd name="connsiteX25" fmla="*/ 1102519 w 1314450"/>
              <a:gd name="connsiteY25" fmla="*/ 1724026 h 2544762"/>
              <a:gd name="connsiteX26" fmla="*/ 1154906 w 1314450"/>
              <a:gd name="connsiteY26" fmla="*/ 1723231 h 2544762"/>
              <a:gd name="connsiteX27" fmla="*/ 1119187 w 1314450"/>
              <a:gd name="connsiteY27" fmla="*/ 1531144 h 2544762"/>
              <a:gd name="connsiteX28" fmla="*/ 1171575 w 1314450"/>
              <a:gd name="connsiteY28" fmla="*/ 1443038 h 2544762"/>
              <a:gd name="connsiteX29" fmla="*/ 1143000 w 1314450"/>
              <a:gd name="connsiteY29" fmla="*/ 1388270 h 2544762"/>
              <a:gd name="connsiteX30" fmla="*/ 1197768 w 1314450"/>
              <a:gd name="connsiteY30" fmla="*/ 1381125 h 2544762"/>
              <a:gd name="connsiteX31" fmla="*/ 1250156 w 1314450"/>
              <a:gd name="connsiteY31" fmla="*/ 1302545 h 2544762"/>
              <a:gd name="connsiteX32" fmla="*/ 1240631 w 1314450"/>
              <a:gd name="connsiteY32" fmla="*/ 1254920 h 2544762"/>
              <a:gd name="connsiteX33" fmla="*/ 1277144 w 1314450"/>
              <a:gd name="connsiteY33" fmla="*/ 1246187 h 2544762"/>
              <a:gd name="connsiteX34" fmla="*/ 1314450 w 1314450"/>
              <a:gd name="connsiteY34" fmla="*/ 1190625 h 2544762"/>
              <a:gd name="connsiteX35" fmla="*/ 1259681 w 1314450"/>
              <a:gd name="connsiteY35" fmla="*/ 1007269 h 2544762"/>
              <a:gd name="connsiteX36" fmla="*/ 1214438 w 1314450"/>
              <a:gd name="connsiteY36" fmla="*/ 878682 h 2544762"/>
              <a:gd name="connsiteX37" fmla="*/ 1247775 w 1314450"/>
              <a:gd name="connsiteY37" fmla="*/ 804863 h 2544762"/>
              <a:gd name="connsiteX38" fmla="*/ 1197769 w 1314450"/>
              <a:gd name="connsiteY38" fmla="*/ 664370 h 2544762"/>
              <a:gd name="connsiteX39" fmla="*/ 1138237 w 1314450"/>
              <a:gd name="connsiteY39" fmla="*/ 604838 h 2544762"/>
              <a:gd name="connsiteX40" fmla="*/ 1135856 w 1314450"/>
              <a:gd name="connsiteY40" fmla="*/ 523876 h 2544762"/>
              <a:gd name="connsiteX41" fmla="*/ 1116807 w 1314450"/>
              <a:gd name="connsiteY41" fmla="*/ 445295 h 2544762"/>
              <a:gd name="connsiteX42" fmla="*/ 1137443 w 1314450"/>
              <a:gd name="connsiteY42" fmla="*/ 324644 h 2544762"/>
              <a:gd name="connsiteX43" fmla="*/ 985837 w 1314450"/>
              <a:gd name="connsiteY43" fmla="*/ 0 h 2544762"/>
              <a:gd name="connsiteX44" fmla="*/ 900112 w 1314450"/>
              <a:gd name="connsiteY44" fmla="*/ 153193 h 2544762"/>
              <a:gd name="connsiteX0" fmla="*/ 900112 w 1314450"/>
              <a:gd name="connsiteY0" fmla="*/ 153193 h 2544762"/>
              <a:gd name="connsiteX1" fmla="*/ 144462 w 1314450"/>
              <a:gd name="connsiteY1" fmla="*/ 534987 h 2544762"/>
              <a:gd name="connsiteX2" fmla="*/ 76200 w 1314450"/>
              <a:gd name="connsiteY2" fmla="*/ 981076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145382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915996 w 1330334"/>
              <a:gd name="connsiteY0" fmla="*/ 153193 h 2544762"/>
              <a:gd name="connsiteX1" fmla="*/ 160346 w 1330334"/>
              <a:gd name="connsiteY1" fmla="*/ 534987 h 2544762"/>
              <a:gd name="connsiteX2" fmla="*/ 18265 w 1330334"/>
              <a:gd name="connsiteY2" fmla="*/ 1083470 h 2544762"/>
              <a:gd name="connsiteX3" fmla="*/ 15884 w 1330334"/>
              <a:gd name="connsiteY3" fmla="*/ 1432718 h 2544762"/>
              <a:gd name="connsiteX4" fmla="*/ 146852 w 1330334"/>
              <a:gd name="connsiteY4" fmla="*/ 1795464 h 2544762"/>
              <a:gd name="connsiteX5" fmla="*/ 151615 w 1330334"/>
              <a:gd name="connsiteY5" fmla="*/ 1971675 h 2544762"/>
              <a:gd name="connsiteX6" fmla="*/ 96846 w 1330334"/>
              <a:gd name="connsiteY6" fmla="*/ 2064545 h 2544762"/>
              <a:gd name="connsiteX7" fmla="*/ 112721 w 1330334"/>
              <a:gd name="connsiteY7" fmla="*/ 2228056 h 2544762"/>
              <a:gd name="connsiteX8" fmla="*/ 227815 w 1330334"/>
              <a:gd name="connsiteY8" fmla="*/ 2422524 h 2544762"/>
              <a:gd name="connsiteX9" fmla="*/ 407996 w 1330334"/>
              <a:gd name="connsiteY9" fmla="*/ 2544762 h 2544762"/>
              <a:gd name="connsiteX10" fmla="*/ 570714 w 1330334"/>
              <a:gd name="connsiteY10" fmla="*/ 2409825 h 2544762"/>
              <a:gd name="connsiteX11" fmla="*/ 575477 w 1330334"/>
              <a:gd name="connsiteY11" fmla="*/ 2336007 h 2544762"/>
              <a:gd name="connsiteX12" fmla="*/ 639772 w 1330334"/>
              <a:gd name="connsiteY12" fmla="*/ 2300288 h 2544762"/>
              <a:gd name="connsiteX13" fmla="*/ 642152 w 1330334"/>
              <a:gd name="connsiteY13" fmla="*/ 2183607 h 2544762"/>
              <a:gd name="connsiteX14" fmla="*/ 599289 w 1330334"/>
              <a:gd name="connsiteY14" fmla="*/ 2169320 h 2544762"/>
              <a:gd name="connsiteX15" fmla="*/ 520709 w 1330334"/>
              <a:gd name="connsiteY15" fmla="*/ 2014538 h 2544762"/>
              <a:gd name="connsiteX16" fmla="*/ 463559 w 1330334"/>
              <a:gd name="connsiteY16" fmla="*/ 1704975 h 2544762"/>
              <a:gd name="connsiteX17" fmla="*/ 375453 w 1330334"/>
              <a:gd name="connsiteY17" fmla="*/ 1638301 h 2544762"/>
              <a:gd name="connsiteX18" fmla="*/ 556427 w 1330334"/>
              <a:gd name="connsiteY18" fmla="*/ 1628775 h 2544762"/>
              <a:gd name="connsiteX19" fmla="*/ 646915 w 1330334"/>
              <a:gd name="connsiteY19" fmla="*/ 1540669 h 2544762"/>
              <a:gd name="connsiteX20" fmla="*/ 863609 w 1330334"/>
              <a:gd name="connsiteY20" fmla="*/ 1543050 h 2544762"/>
              <a:gd name="connsiteX21" fmla="*/ 915996 w 1330334"/>
              <a:gd name="connsiteY21" fmla="*/ 1590676 h 2544762"/>
              <a:gd name="connsiteX22" fmla="*/ 906471 w 1330334"/>
              <a:gd name="connsiteY22" fmla="*/ 1628776 h 2544762"/>
              <a:gd name="connsiteX23" fmla="*/ 985052 w 1330334"/>
              <a:gd name="connsiteY23" fmla="*/ 1600201 h 2544762"/>
              <a:gd name="connsiteX24" fmla="*/ 1032678 w 1330334"/>
              <a:gd name="connsiteY24" fmla="*/ 1678782 h 2544762"/>
              <a:gd name="connsiteX25" fmla="*/ 1063634 w 1330334"/>
              <a:gd name="connsiteY25" fmla="*/ 1743074 h 2544762"/>
              <a:gd name="connsiteX26" fmla="*/ 1118403 w 1330334"/>
              <a:gd name="connsiteY26" fmla="*/ 1724026 h 2544762"/>
              <a:gd name="connsiteX27" fmla="*/ 1170790 w 1330334"/>
              <a:gd name="connsiteY27" fmla="*/ 1723231 h 2544762"/>
              <a:gd name="connsiteX28" fmla="*/ 1135071 w 1330334"/>
              <a:gd name="connsiteY28" fmla="*/ 1531144 h 2544762"/>
              <a:gd name="connsiteX29" fmla="*/ 1187459 w 1330334"/>
              <a:gd name="connsiteY29" fmla="*/ 1443038 h 2544762"/>
              <a:gd name="connsiteX30" fmla="*/ 1158884 w 1330334"/>
              <a:gd name="connsiteY30" fmla="*/ 1388270 h 2544762"/>
              <a:gd name="connsiteX31" fmla="*/ 1213652 w 1330334"/>
              <a:gd name="connsiteY31" fmla="*/ 1381125 h 2544762"/>
              <a:gd name="connsiteX32" fmla="*/ 1266040 w 1330334"/>
              <a:gd name="connsiteY32" fmla="*/ 1302545 h 2544762"/>
              <a:gd name="connsiteX33" fmla="*/ 1256515 w 1330334"/>
              <a:gd name="connsiteY33" fmla="*/ 1254920 h 2544762"/>
              <a:gd name="connsiteX34" fmla="*/ 1293028 w 1330334"/>
              <a:gd name="connsiteY34" fmla="*/ 1246187 h 2544762"/>
              <a:gd name="connsiteX35" fmla="*/ 1330334 w 1330334"/>
              <a:gd name="connsiteY35" fmla="*/ 1190625 h 2544762"/>
              <a:gd name="connsiteX36" fmla="*/ 1275565 w 1330334"/>
              <a:gd name="connsiteY36" fmla="*/ 1007269 h 2544762"/>
              <a:gd name="connsiteX37" fmla="*/ 1230322 w 1330334"/>
              <a:gd name="connsiteY37" fmla="*/ 878682 h 2544762"/>
              <a:gd name="connsiteX38" fmla="*/ 1263659 w 1330334"/>
              <a:gd name="connsiteY38" fmla="*/ 804863 h 2544762"/>
              <a:gd name="connsiteX39" fmla="*/ 1213653 w 1330334"/>
              <a:gd name="connsiteY39" fmla="*/ 664370 h 2544762"/>
              <a:gd name="connsiteX40" fmla="*/ 1154121 w 1330334"/>
              <a:gd name="connsiteY40" fmla="*/ 604838 h 2544762"/>
              <a:gd name="connsiteX41" fmla="*/ 1151740 w 1330334"/>
              <a:gd name="connsiteY41" fmla="*/ 523876 h 2544762"/>
              <a:gd name="connsiteX42" fmla="*/ 1132691 w 1330334"/>
              <a:gd name="connsiteY42" fmla="*/ 445295 h 2544762"/>
              <a:gd name="connsiteX43" fmla="*/ 1153327 w 1330334"/>
              <a:gd name="connsiteY43" fmla="*/ 324644 h 2544762"/>
              <a:gd name="connsiteX44" fmla="*/ 1001721 w 1330334"/>
              <a:gd name="connsiteY44" fmla="*/ 0 h 2544762"/>
              <a:gd name="connsiteX45" fmla="*/ 915996 w 1330334"/>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204913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328738 h 2544762"/>
              <a:gd name="connsiteX4" fmla="*/ 26194 w 1340644"/>
              <a:gd name="connsiteY4" fmla="*/ 1432718 h 2544762"/>
              <a:gd name="connsiteX5" fmla="*/ 157162 w 1340644"/>
              <a:gd name="connsiteY5" fmla="*/ 1795464 h 2544762"/>
              <a:gd name="connsiteX6" fmla="*/ 161925 w 1340644"/>
              <a:gd name="connsiteY6" fmla="*/ 1971675 h 2544762"/>
              <a:gd name="connsiteX7" fmla="*/ 107156 w 1340644"/>
              <a:gd name="connsiteY7" fmla="*/ 2064545 h 2544762"/>
              <a:gd name="connsiteX8" fmla="*/ 123031 w 1340644"/>
              <a:gd name="connsiteY8" fmla="*/ 2228056 h 2544762"/>
              <a:gd name="connsiteX9" fmla="*/ 238125 w 1340644"/>
              <a:gd name="connsiteY9" fmla="*/ 2422524 h 2544762"/>
              <a:gd name="connsiteX10" fmla="*/ 418306 w 1340644"/>
              <a:gd name="connsiteY10" fmla="*/ 2544762 h 2544762"/>
              <a:gd name="connsiteX11" fmla="*/ 581024 w 1340644"/>
              <a:gd name="connsiteY11" fmla="*/ 2409825 h 2544762"/>
              <a:gd name="connsiteX12" fmla="*/ 585787 w 1340644"/>
              <a:gd name="connsiteY12" fmla="*/ 2336007 h 2544762"/>
              <a:gd name="connsiteX13" fmla="*/ 650082 w 1340644"/>
              <a:gd name="connsiteY13" fmla="*/ 2300288 h 2544762"/>
              <a:gd name="connsiteX14" fmla="*/ 652462 w 1340644"/>
              <a:gd name="connsiteY14" fmla="*/ 2183607 h 2544762"/>
              <a:gd name="connsiteX15" fmla="*/ 609599 w 1340644"/>
              <a:gd name="connsiteY15" fmla="*/ 2169320 h 2544762"/>
              <a:gd name="connsiteX16" fmla="*/ 531019 w 1340644"/>
              <a:gd name="connsiteY16" fmla="*/ 2014538 h 2544762"/>
              <a:gd name="connsiteX17" fmla="*/ 473869 w 1340644"/>
              <a:gd name="connsiteY17" fmla="*/ 1704975 h 2544762"/>
              <a:gd name="connsiteX18" fmla="*/ 385763 w 1340644"/>
              <a:gd name="connsiteY18" fmla="*/ 1638301 h 2544762"/>
              <a:gd name="connsiteX19" fmla="*/ 566737 w 1340644"/>
              <a:gd name="connsiteY19" fmla="*/ 1628775 h 2544762"/>
              <a:gd name="connsiteX20" fmla="*/ 657225 w 1340644"/>
              <a:gd name="connsiteY20" fmla="*/ 1540669 h 2544762"/>
              <a:gd name="connsiteX21" fmla="*/ 873919 w 1340644"/>
              <a:gd name="connsiteY21" fmla="*/ 1543050 h 2544762"/>
              <a:gd name="connsiteX22" fmla="*/ 926306 w 1340644"/>
              <a:gd name="connsiteY22" fmla="*/ 1590676 h 2544762"/>
              <a:gd name="connsiteX23" fmla="*/ 916781 w 1340644"/>
              <a:gd name="connsiteY23" fmla="*/ 1628776 h 2544762"/>
              <a:gd name="connsiteX24" fmla="*/ 995362 w 1340644"/>
              <a:gd name="connsiteY24" fmla="*/ 1600201 h 2544762"/>
              <a:gd name="connsiteX25" fmla="*/ 1042988 w 1340644"/>
              <a:gd name="connsiteY25" fmla="*/ 1678782 h 2544762"/>
              <a:gd name="connsiteX26" fmla="*/ 1073944 w 1340644"/>
              <a:gd name="connsiteY26" fmla="*/ 1743074 h 2544762"/>
              <a:gd name="connsiteX27" fmla="*/ 1128713 w 1340644"/>
              <a:gd name="connsiteY27" fmla="*/ 1724026 h 2544762"/>
              <a:gd name="connsiteX28" fmla="*/ 1181100 w 1340644"/>
              <a:gd name="connsiteY28" fmla="*/ 1723231 h 2544762"/>
              <a:gd name="connsiteX29" fmla="*/ 1145381 w 1340644"/>
              <a:gd name="connsiteY29" fmla="*/ 1531144 h 2544762"/>
              <a:gd name="connsiteX30" fmla="*/ 1197769 w 1340644"/>
              <a:gd name="connsiteY30" fmla="*/ 1443038 h 2544762"/>
              <a:gd name="connsiteX31" fmla="*/ 1169194 w 1340644"/>
              <a:gd name="connsiteY31" fmla="*/ 1388270 h 2544762"/>
              <a:gd name="connsiteX32" fmla="*/ 1223962 w 1340644"/>
              <a:gd name="connsiteY32" fmla="*/ 1381125 h 2544762"/>
              <a:gd name="connsiteX33" fmla="*/ 1276350 w 1340644"/>
              <a:gd name="connsiteY33" fmla="*/ 1302545 h 2544762"/>
              <a:gd name="connsiteX34" fmla="*/ 1266825 w 1340644"/>
              <a:gd name="connsiteY34" fmla="*/ 1254920 h 2544762"/>
              <a:gd name="connsiteX35" fmla="*/ 1303338 w 1340644"/>
              <a:gd name="connsiteY35" fmla="*/ 1246187 h 2544762"/>
              <a:gd name="connsiteX36" fmla="*/ 1340644 w 1340644"/>
              <a:gd name="connsiteY36" fmla="*/ 1190625 h 2544762"/>
              <a:gd name="connsiteX37" fmla="*/ 1285875 w 1340644"/>
              <a:gd name="connsiteY37" fmla="*/ 1007269 h 2544762"/>
              <a:gd name="connsiteX38" fmla="*/ 1240632 w 1340644"/>
              <a:gd name="connsiteY38" fmla="*/ 878682 h 2544762"/>
              <a:gd name="connsiteX39" fmla="*/ 1273969 w 1340644"/>
              <a:gd name="connsiteY39" fmla="*/ 804863 h 2544762"/>
              <a:gd name="connsiteX40" fmla="*/ 1223963 w 1340644"/>
              <a:gd name="connsiteY40" fmla="*/ 664370 h 2544762"/>
              <a:gd name="connsiteX41" fmla="*/ 1164431 w 1340644"/>
              <a:gd name="connsiteY41" fmla="*/ 604838 h 2544762"/>
              <a:gd name="connsiteX42" fmla="*/ 1162050 w 1340644"/>
              <a:gd name="connsiteY42" fmla="*/ 523876 h 2544762"/>
              <a:gd name="connsiteX43" fmla="*/ 1143001 w 1340644"/>
              <a:gd name="connsiteY43" fmla="*/ 445295 h 2544762"/>
              <a:gd name="connsiteX44" fmla="*/ 1163637 w 1340644"/>
              <a:gd name="connsiteY44" fmla="*/ 324644 h 2544762"/>
              <a:gd name="connsiteX45" fmla="*/ 1012031 w 1340644"/>
              <a:gd name="connsiteY45" fmla="*/ 0 h 2544762"/>
              <a:gd name="connsiteX46" fmla="*/ 926306 w 1340644"/>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4287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9050 w 1340644"/>
              <a:gd name="connsiteY3" fmla="*/ 1133476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70643 w 1340644"/>
              <a:gd name="connsiteY1" fmla="*/ 10683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257175 w 1340644"/>
              <a:gd name="connsiteY1" fmla="*/ 864394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259556 w 1340644"/>
              <a:gd name="connsiteY1" fmla="*/ 1090613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433387 w 1340644"/>
              <a:gd name="connsiteY1" fmla="*/ 845344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288131 w 1340644"/>
              <a:gd name="connsiteY1" fmla="*/ 1023938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381000 w 1340644"/>
              <a:gd name="connsiteY1" fmla="*/ 885826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335757 w 1340644"/>
              <a:gd name="connsiteY1" fmla="*/ 1045369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490537 w 1340644"/>
              <a:gd name="connsiteY1" fmla="*/ 809626 h 2544762"/>
              <a:gd name="connsiteX2" fmla="*/ 335757 w 1340644"/>
              <a:gd name="connsiteY2" fmla="*/ 1045369 h 2544762"/>
              <a:gd name="connsiteX3" fmla="*/ 288131 w 1340644"/>
              <a:gd name="connsiteY3" fmla="*/ 1023938 h 2544762"/>
              <a:gd name="connsiteX4" fmla="*/ 259556 w 1340644"/>
              <a:gd name="connsiteY4" fmla="*/ 1090613 h 2544762"/>
              <a:gd name="connsiteX5" fmla="*/ 70643 w 1340644"/>
              <a:gd name="connsiteY5" fmla="*/ 1068387 h 2544762"/>
              <a:gd name="connsiteX6" fmla="*/ 28575 w 1340644"/>
              <a:gd name="connsiteY6" fmla="*/ 1083470 h 2544762"/>
              <a:gd name="connsiteX7" fmla="*/ 38100 w 1340644"/>
              <a:gd name="connsiteY7" fmla="*/ 1140620 h 2544762"/>
              <a:gd name="connsiteX8" fmla="*/ 0 w 1340644"/>
              <a:gd name="connsiteY8" fmla="*/ 1188244 h 2544762"/>
              <a:gd name="connsiteX9" fmla="*/ 0 w 1340644"/>
              <a:gd name="connsiteY9" fmla="*/ 1328738 h 2544762"/>
              <a:gd name="connsiteX10" fmla="*/ 26194 w 1340644"/>
              <a:gd name="connsiteY10" fmla="*/ 1432718 h 2544762"/>
              <a:gd name="connsiteX11" fmla="*/ 157162 w 1340644"/>
              <a:gd name="connsiteY11" fmla="*/ 1795464 h 2544762"/>
              <a:gd name="connsiteX12" fmla="*/ 161925 w 1340644"/>
              <a:gd name="connsiteY12" fmla="*/ 1971675 h 2544762"/>
              <a:gd name="connsiteX13" fmla="*/ 107156 w 1340644"/>
              <a:gd name="connsiteY13" fmla="*/ 2064545 h 2544762"/>
              <a:gd name="connsiteX14" fmla="*/ 123031 w 1340644"/>
              <a:gd name="connsiteY14" fmla="*/ 2228056 h 2544762"/>
              <a:gd name="connsiteX15" fmla="*/ 238125 w 1340644"/>
              <a:gd name="connsiteY15" fmla="*/ 2422524 h 2544762"/>
              <a:gd name="connsiteX16" fmla="*/ 418306 w 1340644"/>
              <a:gd name="connsiteY16" fmla="*/ 2544762 h 2544762"/>
              <a:gd name="connsiteX17" fmla="*/ 581024 w 1340644"/>
              <a:gd name="connsiteY17" fmla="*/ 2409825 h 2544762"/>
              <a:gd name="connsiteX18" fmla="*/ 585787 w 1340644"/>
              <a:gd name="connsiteY18" fmla="*/ 2336007 h 2544762"/>
              <a:gd name="connsiteX19" fmla="*/ 650082 w 1340644"/>
              <a:gd name="connsiteY19" fmla="*/ 2300288 h 2544762"/>
              <a:gd name="connsiteX20" fmla="*/ 652462 w 1340644"/>
              <a:gd name="connsiteY20" fmla="*/ 2183607 h 2544762"/>
              <a:gd name="connsiteX21" fmla="*/ 609599 w 1340644"/>
              <a:gd name="connsiteY21" fmla="*/ 2169320 h 2544762"/>
              <a:gd name="connsiteX22" fmla="*/ 531019 w 1340644"/>
              <a:gd name="connsiteY22" fmla="*/ 2014538 h 2544762"/>
              <a:gd name="connsiteX23" fmla="*/ 473869 w 1340644"/>
              <a:gd name="connsiteY23" fmla="*/ 1704975 h 2544762"/>
              <a:gd name="connsiteX24" fmla="*/ 385763 w 1340644"/>
              <a:gd name="connsiteY24" fmla="*/ 1638301 h 2544762"/>
              <a:gd name="connsiteX25" fmla="*/ 566737 w 1340644"/>
              <a:gd name="connsiteY25" fmla="*/ 1628775 h 2544762"/>
              <a:gd name="connsiteX26" fmla="*/ 657225 w 1340644"/>
              <a:gd name="connsiteY26" fmla="*/ 1540669 h 2544762"/>
              <a:gd name="connsiteX27" fmla="*/ 873919 w 1340644"/>
              <a:gd name="connsiteY27" fmla="*/ 1543050 h 2544762"/>
              <a:gd name="connsiteX28" fmla="*/ 926306 w 1340644"/>
              <a:gd name="connsiteY28" fmla="*/ 1590676 h 2544762"/>
              <a:gd name="connsiteX29" fmla="*/ 916781 w 1340644"/>
              <a:gd name="connsiteY29" fmla="*/ 1628776 h 2544762"/>
              <a:gd name="connsiteX30" fmla="*/ 995362 w 1340644"/>
              <a:gd name="connsiteY30" fmla="*/ 1600201 h 2544762"/>
              <a:gd name="connsiteX31" fmla="*/ 1042988 w 1340644"/>
              <a:gd name="connsiteY31" fmla="*/ 1678782 h 2544762"/>
              <a:gd name="connsiteX32" fmla="*/ 1073944 w 1340644"/>
              <a:gd name="connsiteY32" fmla="*/ 1743074 h 2544762"/>
              <a:gd name="connsiteX33" fmla="*/ 1128713 w 1340644"/>
              <a:gd name="connsiteY33" fmla="*/ 1724026 h 2544762"/>
              <a:gd name="connsiteX34" fmla="*/ 1181100 w 1340644"/>
              <a:gd name="connsiteY34" fmla="*/ 1723231 h 2544762"/>
              <a:gd name="connsiteX35" fmla="*/ 1145381 w 1340644"/>
              <a:gd name="connsiteY35" fmla="*/ 1531144 h 2544762"/>
              <a:gd name="connsiteX36" fmla="*/ 1197769 w 1340644"/>
              <a:gd name="connsiteY36" fmla="*/ 1443038 h 2544762"/>
              <a:gd name="connsiteX37" fmla="*/ 1169194 w 1340644"/>
              <a:gd name="connsiteY37" fmla="*/ 1388270 h 2544762"/>
              <a:gd name="connsiteX38" fmla="*/ 1223962 w 1340644"/>
              <a:gd name="connsiteY38" fmla="*/ 1381125 h 2544762"/>
              <a:gd name="connsiteX39" fmla="*/ 1276350 w 1340644"/>
              <a:gd name="connsiteY39" fmla="*/ 1302545 h 2544762"/>
              <a:gd name="connsiteX40" fmla="*/ 1266825 w 1340644"/>
              <a:gd name="connsiteY40" fmla="*/ 1254920 h 2544762"/>
              <a:gd name="connsiteX41" fmla="*/ 1303338 w 1340644"/>
              <a:gd name="connsiteY41" fmla="*/ 1246187 h 2544762"/>
              <a:gd name="connsiteX42" fmla="*/ 1340644 w 1340644"/>
              <a:gd name="connsiteY42" fmla="*/ 1190625 h 2544762"/>
              <a:gd name="connsiteX43" fmla="*/ 1285875 w 1340644"/>
              <a:gd name="connsiteY43" fmla="*/ 1007269 h 2544762"/>
              <a:gd name="connsiteX44" fmla="*/ 1240632 w 1340644"/>
              <a:gd name="connsiteY44" fmla="*/ 878682 h 2544762"/>
              <a:gd name="connsiteX45" fmla="*/ 1273969 w 1340644"/>
              <a:gd name="connsiteY45" fmla="*/ 804863 h 2544762"/>
              <a:gd name="connsiteX46" fmla="*/ 1223963 w 1340644"/>
              <a:gd name="connsiteY46" fmla="*/ 664370 h 2544762"/>
              <a:gd name="connsiteX47" fmla="*/ 1164431 w 1340644"/>
              <a:gd name="connsiteY47" fmla="*/ 604838 h 2544762"/>
              <a:gd name="connsiteX48" fmla="*/ 1162050 w 1340644"/>
              <a:gd name="connsiteY48" fmla="*/ 523876 h 2544762"/>
              <a:gd name="connsiteX49" fmla="*/ 1143001 w 1340644"/>
              <a:gd name="connsiteY49" fmla="*/ 445295 h 2544762"/>
              <a:gd name="connsiteX50" fmla="*/ 1163637 w 1340644"/>
              <a:gd name="connsiteY50" fmla="*/ 324644 h 2544762"/>
              <a:gd name="connsiteX51" fmla="*/ 1012031 w 1340644"/>
              <a:gd name="connsiteY51" fmla="*/ 0 h 2544762"/>
              <a:gd name="connsiteX52" fmla="*/ 926306 w 1340644"/>
              <a:gd name="connsiteY52" fmla="*/ 153193 h 2544762"/>
              <a:gd name="connsiteX0" fmla="*/ 1073944 w 1488282"/>
              <a:gd name="connsiteY0" fmla="*/ 153193 h 2544762"/>
              <a:gd name="connsiteX1" fmla="*/ 0 w 1488282"/>
              <a:gd name="connsiteY1" fmla="*/ 185739 h 2544762"/>
              <a:gd name="connsiteX2" fmla="*/ 483395 w 1488282"/>
              <a:gd name="connsiteY2" fmla="*/ 1045369 h 2544762"/>
              <a:gd name="connsiteX3" fmla="*/ 435769 w 1488282"/>
              <a:gd name="connsiteY3" fmla="*/ 1023938 h 2544762"/>
              <a:gd name="connsiteX4" fmla="*/ 407194 w 1488282"/>
              <a:gd name="connsiteY4" fmla="*/ 1090613 h 2544762"/>
              <a:gd name="connsiteX5" fmla="*/ 218281 w 1488282"/>
              <a:gd name="connsiteY5" fmla="*/ 1068387 h 2544762"/>
              <a:gd name="connsiteX6" fmla="*/ 176213 w 1488282"/>
              <a:gd name="connsiteY6" fmla="*/ 1083470 h 2544762"/>
              <a:gd name="connsiteX7" fmla="*/ 185738 w 1488282"/>
              <a:gd name="connsiteY7" fmla="*/ 1140620 h 2544762"/>
              <a:gd name="connsiteX8" fmla="*/ 147638 w 1488282"/>
              <a:gd name="connsiteY8" fmla="*/ 1188244 h 2544762"/>
              <a:gd name="connsiteX9" fmla="*/ 147638 w 1488282"/>
              <a:gd name="connsiteY9" fmla="*/ 1328738 h 2544762"/>
              <a:gd name="connsiteX10" fmla="*/ 173832 w 1488282"/>
              <a:gd name="connsiteY10" fmla="*/ 1432718 h 2544762"/>
              <a:gd name="connsiteX11" fmla="*/ 304800 w 1488282"/>
              <a:gd name="connsiteY11" fmla="*/ 1795464 h 2544762"/>
              <a:gd name="connsiteX12" fmla="*/ 309563 w 1488282"/>
              <a:gd name="connsiteY12" fmla="*/ 1971675 h 2544762"/>
              <a:gd name="connsiteX13" fmla="*/ 254794 w 1488282"/>
              <a:gd name="connsiteY13" fmla="*/ 2064545 h 2544762"/>
              <a:gd name="connsiteX14" fmla="*/ 270669 w 1488282"/>
              <a:gd name="connsiteY14" fmla="*/ 2228056 h 2544762"/>
              <a:gd name="connsiteX15" fmla="*/ 385763 w 1488282"/>
              <a:gd name="connsiteY15" fmla="*/ 2422524 h 2544762"/>
              <a:gd name="connsiteX16" fmla="*/ 565944 w 1488282"/>
              <a:gd name="connsiteY16" fmla="*/ 2544762 h 2544762"/>
              <a:gd name="connsiteX17" fmla="*/ 728662 w 1488282"/>
              <a:gd name="connsiteY17" fmla="*/ 2409825 h 2544762"/>
              <a:gd name="connsiteX18" fmla="*/ 733425 w 1488282"/>
              <a:gd name="connsiteY18" fmla="*/ 2336007 h 2544762"/>
              <a:gd name="connsiteX19" fmla="*/ 797720 w 1488282"/>
              <a:gd name="connsiteY19" fmla="*/ 2300288 h 2544762"/>
              <a:gd name="connsiteX20" fmla="*/ 800100 w 1488282"/>
              <a:gd name="connsiteY20" fmla="*/ 2183607 h 2544762"/>
              <a:gd name="connsiteX21" fmla="*/ 757237 w 1488282"/>
              <a:gd name="connsiteY21" fmla="*/ 2169320 h 2544762"/>
              <a:gd name="connsiteX22" fmla="*/ 678657 w 1488282"/>
              <a:gd name="connsiteY22" fmla="*/ 2014538 h 2544762"/>
              <a:gd name="connsiteX23" fmla="*/ 621507 w 1488282"/>
              <a:gd name="connsiteY23" fmla="*/ 1704975 h 2544762"/>
              <a:gd name="connsiteX24" fmla="*/ 533401 w 1488282"/>
              <a:gd name="connsiteY24" fmla="*/ 1638301 h 2544762"/>
              <a:gd name="connsiteX25" fmla="*/ 714375 w 1488282"/>
              <a:gd name="connsiteY25" fmla="*/ 1628775 h 2544762"/>
              <a:gd name="connsiteX26" fmla="*/ 804863 w 1488282"/>
              <a:gd name="connsiteY26" fmla="*/ 1540669 h 2544762"/>
              <a:gd name="connsiteX27" fmla="*/ 1021557 w 1488282"/>
              <a:gd name="connsiteY27" fmla="*/ 1543050 h 2544762"/>
              <a:gd name="connsiteX28" fmla="*/ 1073944 w 1488282"/>
              <a:gd name="connsiteY28" fmla="*/ 1590676 h 2544762"/>
              <a:gd name="connsiteX29" fmla="*/ 1064419 w 1488282"/>
              <a:gd name="connsiteY29" fmla="*/ 1628776 h 2544762"/>
              <a:gd name="connsiteX30" fmla="*/ 1143000 w 1488282"/>
              <a:gd name="connsiteY30" fmla="*/ 1600201 h 2544762"/>
              <a:gd name="connsiteX31" fmla="*/ 1190626 w 1488282"/>
              <a:gd name="connsiteY31" fmla="*/ 1678782 h 2544762"/>
              <a:gd name="connsiteX32" fmla="*/ 1221582 w 1488282"/>
              <a:gd name="connsiteY32" fmla="*/ 1743074 h 2544762"/>
              <a:gd name="connsiteX33" fmla="*/ 1276351 w 1488282"/>
              <a:gd name="connsiteY33" fmla="*/ 1724026 h 2544762"/>
              <a:gd name="connsiteX34" fmla="*/ 1328738 w 1488282"/>
              <a:gd name="connsiteY34" fmla="*/ 1723231 h 2544762"/>
              <a:gd name="connsiteX35" fmla="*/ 1293019 w 1488282"/>
              <a:gd name="connsiteY35" fmla="*/ 1531144 h 2544762"/>
              <a:gd name="connsiteX36" fmla="*/ 1345407 w 1488282"/>
              <a:gd name="connsiteY36" fmla="*/ 1443038 h 2544762"/>
              <a:gd name="connsiteX37" fmla="*/ 1316832 w 1488282"/>
              <a:gd name="connsiteY37" fmla="*/ 1388270 h 2544762"/>
              <a:gd name="connsiteX38" fmla="*/ 1371600 w 1488282"/>
              <a:gd name="connsiteY38" fmla="*/ 1381125 h 2544762"/>
              <a:gd name="connsiteX39" fmla="*/ 1423988 w 1488282"/>
              <a:gd name="connsiteY39" fmla="*/ 1302545 h 2544762"/>
              <a:gd name="connsiteX40" fmla="*/ 1414463 w 1488282"/>
              <a:gd name="connsiteY40" fmla="*/ 1254920 h 2544762"/>
              <a:gd name="connsiteX41" fmla="*/ 1450976 w 1488282"/>
              <a:gd name="connsiteY41" fmla="*/ 1246187 h 2544762"/>
              <a:gd name="connsiteX42" fmla="*/ 1488282 w 1488282"/>
              <a:gd name="connsiteY42" fmla="*/ 1190625 h 2544762"/>
              <a:gd name="connsiteX43" fmla="*/ 1433513 w 1488282"/>
              <a:gd name="connsiteY43" fmla="*/ 1007269 h 2544762"/>
              <a:gd name="connsiteX44" fmla="*/ 1388270 w 1488282"/>
              <a:gd name="connsiteY44" fmla="*/ 878682 h 2544762"/>
              <a:gd name="connsiteX45" fmla="*/ 1421607 w 1488282"/>
              <a:gd name="connsiteY45" fmla="*/ 804863 h 2544762"/>
              <a:gd name="connsiteX46" fmla="*/ 1371601 w 1488282"/>
              <a:gd name="connsiteY46" fmla="*/ 664370 h 2544762"/>
              <a:gd name="connsiteX47" fmla="*/ 1312069 w 1488282"/>
              <a:gd name="connsiteY47" fmla="*/ 604838 h 2544762"/>
              <a:gd name="connsiteX48" fmla="*/ 1309688 w 1488282"/>
              <a:gd name="connsiteY48" fmla="*/ 523876 h 2544762"/>
              <a:gd name="connsiteX49" fmla="*/ 1290639 w 1488282"/>
              <a:gd name="connsiteY49" fmla="*/ 445295 h 2544762"/>
              <a:gd name="connsiteX50" fmla="*/ 1311275 w 1488282"/>
              <a:gd name="connsiteY50" fmla="*/ 324644 h 2544762"/>
              <a:gd name="connsiteX51" fmla="*/ 1159669 w 1488282"/>
              <a:gd name="connsiteY51" fmla="*/ 0 h 2544762"/>
              <a:gd name="connsiteX52" fmla="*/ 1073944 w 1488282"/>
              <a:gd name="connsiteY52" fmla="*/ 153193 h 2544762"/>
              <a:gd name="connsiteX0" fmla="*/ 1073944 w 1488282"/>
              <a:gd name="connsiteY0" fmla="*/ 153193 h 2544762"/>
              <a:gd name="connsiteX1" fmla="*/ 759619 w 1488282"/>
              <a:gd name="connsiteY1" fmla="*/ 161926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666750 w 1488282"/>
              <a:gd name="connsiteY2" fmla="*/ 2119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554832 w 1488282"/>
              <a:gd name="connsiteY3" fmla="*/ 2381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504825 w 1488282"/>
              <a:gd name="connsiteY4" fmla="*/ 264319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490538 w 1488282"/>
              <a:gd name="connsiteY5" fmla="*/ 27384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495300 w 1488282"/>
              <a:gd name="connsiteY6" fmla="*/ 304801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457200 w 1488282"/>
              <a:gd name="connsiteY7" fmla="*/ 295276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354807 w 1488282"/>
              <a:gd name="connsiteY8" fmla="*/ 311944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500063 w 1488282"/>
              <a:gd name="connsiteY9" fmla="*/ 392907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442913 w 1488282"/>
              <a:gd name="connsiteY10" fmla="*/ 404813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285750 w 1488282"/>
              <a:gd name="connsiteY11" fmla="*/ 321469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266700 w 1488282"/>
              <a:gd name="connsiteY12" fmla="*/ 364332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683419 w 1488282"/>
              <a:gd name="connsiteY12" fmla="*/ 728664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07194 w 1340644"/>
              <a:gd name="connsiteY13" fmla="*/ 995364 h 2544762"/>
              <a:gd name="connsiteX14" fmla="*/ 335757 w 1340644"/>
              <a:gd name="connsiteY14" fmla="*/ 1045369 h 2544762"/>
              <a:gd name="connsiteX15" fmla="*/ 288131 w 1340644"/>
              <a:gd name="connsiteY15" fmla="*/ 1023938 h 2544762"/>
              <a:gd name="connsiteX16" fmla="*/ 259556 w 1340644"/>
              <a:gd name="connsiteY16" fmla="*/ 1090613 h 2544762"/>
              <a:gd name="connsiteX17" fmla="*/ 70643 w 1340644"/>
              <a:gd name="connsiteY17" fmla="*/ 1068387 h 2544762"/>
              <a:gd name="connsiteX18" fmla="*/ 28575 w 1340644"/>
              <a:gd name="connsiteY18" fmla="*/ 1083470 h 2544762"/>
              <a:gd name="connsiteX19" fmla="*/ 38100 w 1340644"/>
              <a:gd name="connsiteY19" fmla="*/ 1140620 h 2544762"/>
              <a:gd name="connsiteX20" fmla="*/ 0 w 1340644"/>
              <a:gd name="connsiteY20" fmla="*/ 1188244 h 2544762"/>
              <a:gd name="connsiteX21" fmla="*/ 0 w 1340644"/>
              <a:gd name="connsiteY21" fmla="*/ 1328738 h 2544762"/>
              <a:gd name="connsiteX22" fmla="*/ 26194 w 1340644"/>
              <a:gd name="connsiteY22" fmla="*/ 1432718 h 2544762"/>
              <a:gd name="connsiteX23" fmla="*/ 157162 w 1340644"/>
              <a:gd name="connsiteY23" fmla="*/ 1795464 h 2544762"/>
              <a:gd name="connsiteX24" fmla="*/ 161925 w 1340644"/>
              <a:gd name="connsiteY24" fmla="*/ 1971675 h 2544762"/>
              <a:gd name="connsiteX25" fmla="*/ 107156 w 1340644"/>
              <a:gd name="connsiteY25" fmla="*/ 2064545 h 2544762"/>
              <a:gd name="connsiteX26" fmla="*/ 123031 w 1340644"/>
              <a:gd name="connsiteY26" fmla="*/ 2228056 h 2544762"/>
              <a:gd name="connsiteX27" fmla="*/ 238125 w 1340644"/>
              <a:gd name="connsiteY27" fmla="*/ 2422524 h 2544762"/>
              <a:gd name="connsiteX28" fmla="*/ 418306 w 1340644"/>
              <a:gd name="connsiteY28" fmla="*/ 2544762 h 2544762"/>
              <a:gd name="connsiteX29" fmla="*/ 581024 w 1340644"/>
              <a:gd name="connsiteY29" fmla="*/ 2409825 h 2544762"/>
              <a:gd name="connsiteX30" fmla="*/ 585787 w 1340644"/>
              <a:gd name="connsiteY30" fmla="*/ 2336007 h 2544762"/>
              <a:gd name="connsiteX31" fmla="*/ 650082 w 1340644"/>
              <a:gd name="connsiteY31" fmla="*/ 2300288 h 2544762"/>
              <a:gd name="connsiteX32" fmla="*/ 652462 w 1340644"/>
              <a:gd name="connsiteY32" fmla="*/ 2183607 h 2544762"/>
              <a:gd name="connsiteX33" fmla="*/ 609599 w 1340644"/>
              <a:gd name="connsiteY33" fmla="*/ 2169320 h 2544762"/>
              <a:gd name="connsiteX34" fmla="*/ 531019 w 1340644"/>
              <a:gd name="connsiteY34" fmla="*/ 2014538 h 2544762"/>
              <a:gd name="connsiteX35" fmla="*/ 473869 w 1340644"/>
              <a:gd name="connsiteY35" fmla="*/ 1704975 h 2544762"/>
              <a:gd name="connsiteX36" fmla="*/ 385763 w 1340644"/>
              <a:gd name="connsiteY36" fmla="*/ 1638301 h 2544762"/>
              <a:gd name="connsiteX37" fmla="*/ 566737 w 1340644"/>
              <a:gd name="connsiteY37" fmla="*/ 1628775 h 2544762"/>
              <a:gd name="connsiteX38" fmla="*/ 657225 w 1340644"/>
              <a:gd name="connsiteY38" fmla="*/ 1540669 h 2544762"/>
              <a:gd name="connsiteX39" fmla="*/ 873919 w 1340644"/>
              <a:gd name="connsiteY39" fmla="*/ 1543050 h 2544762"/>
              <a:gd name="connsiteX40" fmla="*/ 926306 w 1340644"/>
              <a:gd name="connsiteY40" fmla="*/ 1590676 h 2544762"/>
              <a:gd name="connsiteX41" fmla="*/ 916781 w 1340644"/>
              <a:gd name="connsiteY41" fmla="*/ 1628776 h 2544762"/>
              <a:gd name="connsiteX42" fmla="*/ 995362 w 1340644"/>
              <a:gd name="connsiteY42" fmla="*/ 1600201 h 2544762"/>
              <a:gd name="connsiteX43" fmla="*/ 1042988 w 1340644"/>
              <a:gd name="connsiteY43" fmla="*/ 1678782 h 2544762"/>
              <a:gd name="connsiteX44" fmla="*/ 1073944 w 1340644"/>
              <a:gd name="connsiteY44" fmla="*/ 1743074 h 2544762"/>
              <a:gd name="connsiteX45" fmla="*/ 1128713 w 1340644"/>
              <a:gd name="connsiteY45" fmla="*/ 1724026 h 2544762"/>
              <a:gd name="connsiteX46" fmla="*/ 1181100 w 1340644"/>
              <a:gd name="connsiteY46" fmla="*/ 1723231 h 2544762"/>
              <a:gd name="connsiteX47" fmla="*/ 1145381 w 1340644"/>
              <a:gd name="connsiteY47" fmla="*/ 1531144 h 2544762"/>
              <a:gd name="connsiteX48" fmla="*/ 1197769 w 1340644"/>
              <a:gd name="connsiteY48" fmla="*/ 1443038 h 2544762"/>
              <a:gd name="connsiteX49" fmla="*/ 1169194 w 1340644"/>
              <a:gd name="connsiteY49" fmla="*/ 1388270 h 2544762"/>
              <a:gd name="connsiteX50" fmla="*/ 1223962 w 1340644"/>
              <a:gd name="connsiteY50" fmla="*/ 1381125 h 2544762"/>
              <a:gd name="connsiteX51" fmla="*/ 1276350 w 1340644"/>
              <a:gd name="connsiteY51" fmla="*/ 1302545 h 2544762"/>
              <a:gd name="connsiteX52" fmla="*/ 1266825 w 1340644"/>
              <a:gd name="connsiteY52" fmla="*/ 1254920 h 2544762"/>
              <a:gd name="connsiteX53" fmla="*/ 1303338 w 1340644"/>
              <a:gd name="connsiteY53" fmla="*/ 1246187 h 2544762"/>
              <a:gd name="connsiteX54" fmla="*/ 1340644 w 1340644"/>
              <a:gd name="connsiteY54" fmla="*/ 1190625 h 2544762"/>
              <a:gd name="connsiteX55" fmla="*/ 1285875 w 1340644"/>
              <a:gd name="connsiteY55" fmla="*/ 1007269 h 2544762"/>
              <a:gd name="connsiteX56" fmla="*/ 1240632 w 1340644"/>
              <a:gd name="connsiteY56" fmla="*/ 878682 h 2544762"/>
              <a:gd name="connsiteX57" fmla="*/ 1273969 w 1340644"/>
              <a:gd name="connsiteY57" fmla="*/ 804863 h 2544762"/>
              <a:gd name="connsiteX58" fmla="*/ 1223963 w 1340644"/>
              <a:gd name="connsiteY58" fmla="*/ 664370 h 2544762"/>
              <a:gd name="connsiteX59" fmla="*/ 1164431 w 1340644"/>
              <a:gd name="connsiteY59" fmla="*/ 604838 h 2544762"/>
              <a:gd name="connsiteX60" fmla="*/ 1162050 w 1340644"/>
              <a:gd name="connsiteY60" fmla="*/ 523876 h 2544762"/>
              <a:gd name="connsiteX61" fmla="*/ 1143001 w 1340644"/>
              <a:gd name="connsiteY61" fmla="*/ 445295 h 2544762"/>
              <a:gd name="connsiteX62" fmla="*/ 1163637 w 1340644"/>
              <a:gd name="connsiteY62" fmla="*/ 324644 h 2544762"/>
              <a:gd name="connsiteX63" fmla="*/ 1012031 w 1340644"/>
              <a:gd name="connsiteY63" fmla="*/ 0 h 2544762"/>
              <a:gd name="connsiteX64" fmla="*/ 926306 w 1340644"/>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26244 w 1340644"/>
              <a:gd name="connsiteY13" fmla="*/ 947738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359569 w 1340644"/>
              <a:gd name="connsiteY13" fmla="*/ 957263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50056 w 1340644"/>
              <a:gd name="connsiteY13" fmla="*/ 842963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130968 w 1340644"/>
              <a:gd name="connsiteY13" fmla="*/ 609600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11956 w 1340644"/>
              <a:gd name="connsiteY14" fmla="*/ 885826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54768 w 1340644"/>
              <a:gd name="connsiteY14" fmla="*/ 654845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11944 w 1340644"/>
              <a:gd name="connsiteY14" fmla="*/ 750094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385761 w 1340644"/>
              <a:gd name="connsiteY15" fmla="*/ 895352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40644" h="2544762">
                <a:moveTo>
                  <a:pt x="926306" y="153193"/>
                </a:moveTo>
                <a:lnTo>
                  <a:pt x="907256" y="221457"/>
                </a:lnTo>
                <a:lnTo>
                  <a:pt x="945356" y="288132"/>
                </a:lnTo>
                <a:lnTo>
                  <a:pt x="916782" y="352426"/>
                </a:lnTo>
                <a:lnTo>
                  <a:pt x="828675" y="373857"/>
                </a:lnTo>
                <a:lnTo>
                  <a:pt x="795337" y="407194"/>
                </a:lnTo>
                <a:lnTo>
                  <a:pt x="831055" y="431007"/>
                </a:lnTo>
                <a:lnTo>
                  <a:pt x="716756" y="502445"/>
                </a:lnTo>
                <a:lnTo>
                  <a:pt x="692944" y="528638"/>
                </a:lnTo>
                <a:lnTo>
                  <a:pt x="671513" y="590551"/>
                </a:lnTo>
                <a:lnTo>
                  <a:pt x="631031" y="569119"/>
                </a:lnTo>
                <a:lnTo>
                  <a:pt x="550068" y="654844"/>
                </a:lnTo>
                <a:lnTo>
                  <a:pt x="535781" y="728664"/>
                </a:lnTo>
                <a:lnTo>
                  <a:pt x="469106" y="814388"/>
                </a:lnTo>
                <a:lnTo>
                  <a:pt x="438150" y="890588"/>
                </a:lnTo>
                <a:lnTo>
                  <a:pt x="385761" y="895352"/>
                </a:lnTo>
                <a:lnTo>
                  <a:pt x="359569" y="957263"/>
                </a:lnTo>
                <a:lnTo>
                  <a:pt x="407194" y="995364"/>
                </a:lnTo>
                <a:lnTo>
                  <a:pt x="335757" y="1045369"/>
                </a:lnTo>
                <a:lnTo>
                  <a:pt x="288131" y="1023938"/>
                </a:lnTo>
                <a:lnTo>
                  <a:pt x="259556" y="1090613"/>
                </a:lnTo>
                <a:lnTo>
                  <a:pt x="70643" y="1068387"/>
                </a:lnTo>
                <a:lnTo>
                  <a:pt x="28575" y="1083470"/>
                </a:lnTo>
                <a:lnTo>
                  <a:pt x="38100" y="1140620"/>
                </a:lnTo>
                <a:lnTo>
                  <a:pt x="0" y="1188244"/>
                </a:lnTo>
                <a:lnTo>
                  <a:pt x="0" y="1328738"/>
                </a:lnTo>
                <a:lnTo>
                  <a:pt x="26194" y="1432718"/>
                </a:lnTo>
                <a:lnTo>
                  <a:pt x="157162" y="1795464"/>
                </a:lnTo>
                <a:lnTo>
                  <a:pt x="161925" y="1971675"/>
                </a:lnTo>
                <a:lnTo>
                  <a:pt x="107156" y="2064545"/>
                </a:lnTo>
                <a:lnTo>
                  <a:pt x="123031" y="2228056"/>
                </a:lnTo>
                <a:lnTo>
                  <a:pt x="238125" y="2422524"/>
                </a:lnTo>
                <a:lnTo>
                  <a:pt x="418306" y="2544762"/>
                </a:lnTo>
                <a:lnTo>
                  <a:pt x="581024" y="2409825"/>
                </a:lnTo>
                <a:lnTo>
                  <a:pt x="585787" y="2336007"/>
                </a:lnTo>
                <a:lnTo>
                  <a:pt x="650082" y="2300288"/>
                </a:lnTo>
                <a:cubicBezTo>
                  <a:pt x="650875" y="2261394"/>
                  <a:pt x="651669" y="2222501"/>
                  <a:pt x="652462" y="2183607"/>
                </a:cubicBezTo>
                <a:lnTo>
                  <a:pt x="609599" y="2169320"/>
                </a:lnTo>
                <a:lnTo>
                  <a:pt x="531019" y="2014538"/>
                </a:lnTo>
                <a:lnTo>
                  <a:pt x="473869" y="1704975"/>
                </a:lnTo>
                <a:lnTo>
                  <a:pt x="385763" y="1638301"/>
                </a:lnTo>
                <a:lnTo>
                  <a:pt x="566737" y="1628775"/>
                </a:lnTo>
                <a:lnTo>
                  <a:pt x="657225" y="1540669"/>
                </a:lnTo>
                <a:lnTo>
                  <a:pt x="873919" y="1543050"/>
                </a:lnTo>
                <a:lnTo>
                  <a:pt x="926306" y="1590676"/>
                </a:lnTo>
                <a:lnTo>
                  <a:pt x="916781" y="1628776"/>
                </a:lnTo>
                <a:lnTo>
                  <a:pt x="995362" y="1600201"/>
                </a:lnTo>
                <a:lnTo>
                  <a:pt x="1042988" y="1678782"/>
                </a:lnTo>
                <a:lnTo>
                  <a:pt x="1073944" y="1743074"/>
                </a:lnTo>
                <a:lnTo>
                  <a:pt x="1128713" y="1724026"/>
                </a:lnTo>
                <a:lnTo>
                  <a:pt x="1181100" y="1723231"/>
                </a:lnTo>
                <a:lnTo>
                  <a:pt x="1145381" y="1531144"/>
                </a:lnTo>
                <a:lnTo>
                  <a:pt x="1197769" y="1443038"/>
                </a:lnTo>
                <a:lnTo>
                  <a:pt x="1169194" y="1388270"/>
                </a:lnTo>
                <a:lnTo>
                  <a:pt x="1223962" y="1381125"/>
                </a:lnTo>
                <a:lnTo>
                  <a:pt x="1276350" y="1302545"/>
                </a:lnTo>
                <a:lnTo>
                  <a:pt x="1266825" y="1254920"/>
                </a:lnTo>
                <a:lnTo>
                  <a:pt x="1303338" y="1246187"/>
                </a:lnTo>
                <a:lnTo>
                  <a:pt x="1340644" y="1190625"/>
                </a:lnTo>
                <a:lnTo>
                  <a:pt x="1285875" y="1007269"/>
                </a:lnTo>
                <a:lnTo>
                  <a:pt x="1240632" y="878682"/>
                </a:lnTo>
                <a:lnTo>
                  <a:pt x="1273969" y="804863"/>
                </a:lnTo>
                <a:lnTo>
                  <a:pt x="1223963" y="664370"/>
                </a:lnTo>
                <a:lnTo>
                  <a:pt x="1164431" y="604838"/>
                </a:lnTo>
                <a:cubicBezTo>
                  <a:pt x="1163637" y="577851"/>
                  <a:pt x="1162844" y="550863"/>
                  <a:pt x="1162050" y="523876"/>
                </a:cubicBezTo>
                <a:lnTo>
                  <a:pt x="1143001" y="445295"/>
                </a:lnTo>
                <a:lnTo>
                  <a:pt x="1163637" y="324644"/>
                </a:lnTo>
                <a:lnTo>
                  <a:pt x="1012031" y="0"/>
                </a:lnTo>
                <a:lnTo>
                  <a:pt x="926306" y="153193"/>
                </a:lnTo>
                <a:close/>
              </a:path>
            </a:pathLst>
          </a:custGeom>
          <a:solidFill>
            <a:srgbClr val="00B05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Kigoma</a:t>
            </a:r>
            <a:r>
              <a:rPr lang="en-MY" sz="1200" b="1" dirty="0" smtClean="0">
                <a:solidFill>
                  <a:schemeClr val="tx1"/>
                </a:solidFill>
              </a:rPr>
              <a:t> 1.54</a:t>
            </a:r>
            <a:endParaRPr lang="en-MY" sz="1200" b="1" dirty="0">
              <a:solidFill>
                <a:schemeClr val="tx1"/>
              </a:solidFill>
            </a:endParaRPr>
          </a:p>
        </p:txBody>
      </p:sp>
      <p:sp>
        <p:nvSpPr>
          <p:cNvPr id="9" name="Freeform 8"/>
          <p:cNvSpPr/>
          <p:nvPr/>
        </p:nvSpPr>
        <p:spPr>
          <a:xfrm>
            <a:off x="5757862" y="1214438"/>
            <a:ext cx="1002506" cy="1152524"/>
          </a:xfrm>
          <a:custGeom>
            <a:avLst/>
            <a:gdLst>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271587 w 1352550"/>
              <a:gd name="connsiteY7" fmla="*/ 833438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845343 w 1352550"/>
              <a:gd name="connsiteY8" fmla="*/ 523875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4000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626268 w 1352550"/>
              <a:gd name="connsiteY10" fmla="*/ 445294 h 1304925"/>
              <a:gd name="connsiteX11" fmla="*/ 581025 w 1352550"/>
              <a:gd name="connsiteY11" fmla="*/ 0 h 130492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26268 w 1352550"/>
              <a:gd name="connsiteY10" fmla="*/ 426244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61974 w 1352550"/>
              <a:gd name="connsiteY10" fmla="*/ 173831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9600 w 1352550"/>
              <a:gd name="connsiteY10" fmla="*/ 4048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0075 w 1352550"/>
              <a:gd name="connsiteY10" fmla="*/ 3286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19125 w 1352550"/>
              <a:gd name="connsiteY10" fmla="*/ 452438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07206 w 1352550"/>
              <a:gd name="connsiteY10" fmla="*/ 419100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81025 w 1352550"/>
              <a:gd name="connsiteY10" fmla="*/ 509588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57212 w 1352550"/>
              <a:gd name="connsiteY11" fmla="*/ 44767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33400 w 1352550"/>
              <a:gd name="connsiteY11" fmla="*/ 46672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85725 h 1271587"/>
              <a:gd name="connsiteX1" fmla="*/ 235744 w 1352550"/>
              <a:gd name="connsiteY1" fmla="*/ 0 h 1271587"/>
              <a:gd name="connsiteX2" fmla="*/ 0 w 1352550"/>
              <a:gd name="connsiteY2" fmla="*/ 371475 h 1271587"/>
              <a:gd name="connsiteX3" fmla="*/ 204787 w 1352550"/>
              <a:gd name="connsiteY3" fmla="*/ 695325 h 1271587"/>
              <a:gd name="connsiteX4" fmla="*/ 452437 w 1352550"/>
              <a:gd name="connsiteY4" fmla="*/ 1204912 h 1271587"/>
              <a:gd name="connsiteX5" fmla="*/ 900112 w 1352550"/>
              <a:gd name="connsiteY5" fmla="*/ 1271587 h 1271587"/>
              <a:gd name="connsiteX6" fmla="*/ 1352550 w 1352550"/>
              <a:gd name="connsiteY6" fmla="*/ 1019175 h 1271587"/>
              <a:gd name="connsiteX7" fmla="*/ 1021555 w 1352550"/>
              <a:gd name="connsiteY7" fmla="*/ 840581 h 1271587"/>
              <a:gd name="connsiteX8" fmla="*/ 683418 w 1352550"/>
              <a:gd name="connsiteY8" fmla="*/ 583406 h 1271587"/>
              <a:gd name="connsiteX9" fmla="*/ 642937 w 1352550"/>
              <a:gd name="connsiteY9" fmla="*/ 557212 h 1271587"/>
              <a:gd name="connsiteX10" fmla="*/ 607218 w 1352550"/>
              <a:gd name="connsiteY10" fmla="*/ 464344 h 1271587"/>
              <a:gd name="connsiteX11" fmla="*/ 533400 w 1352550"/>
              <a:gd name="connsiteY11" fmla="*/ 452437 h 1271587"/>
              <a:gd name="connsiteX12" fmla="*/ 507206 w 1352550"/>
              <a:gd name="connsiteY12" fmla="*/ 404812 h 1271587"/>
              <a:gd name="connsiteX13" fmla="*/ 600075 w 1352550"/>
              <a:gd name="connsiteY13" fmla="*/ 314325 h 1271587"/>
              <a:gd name="connsiteX14" fmla="*/ 561974 w 1352550"/>
              <a:gd name="connsiteY14" fmla="*/ 159543 h 1271587"/>
              <a:gd name="connsiteX15" fmla="*/ 452437 w 1352550"/>
              <a:gd name="connsiteY15" fmla="*/ 85725 h 1271587"/>
              <a:gd name="connsiteX0" fmla="*/ 452437 w 1352550"/>
              <a:gd name="connsiteY0" fmla="*/ 85725 h 1271587"/>
              <a:gd name="connsiteX1" fmla="*/ 235744 w 1352550"/>
              <a:gd name="connsiteY1" fmla="*/ 0 h 1271587"/>
              <a:gd name="connsiteX2" fmla="*/ 121443 w 1352550"/>
              <a:gd name="connsiteY2" fmla="*/ 183356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52437 w 1352550"/>
              <a:gd name="connsiteY0" fmla="*/ 85725 h 1271587"/>
              <a:gd name="connsiteX1" fmla="*/ 235744 w 1352550"/>
              <a:gd name="connsiteY1" fmla="*/ 0 h 1271587"/>
              <a:gd name="connsiteX2" fmla="*/ 28574 w 1352550"/>
              <a:gd name="connsiteY2" fmla="*/ 100012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76213 w 1323976"/>
              <a:gd name="connsiteY4" fmla="*/ 6953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261938 w 1323976"/>
              <a:gd name="connsiteY5" fmla="*/ 745331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1002506 w 1323976"/>
              <a:gd name="connsiteY9" fmla="*/ 831056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002506"/>
              <a:gd name="connsiteY0" fmla="*/ 85725 h 1271587"/>
              <a:gd name="connsiteX1" fmla="*/ 207170 w 1002506"/>
              <a:gd name="connsiteY1" fmla="*/ 0 h 1271587"/>
              <a:gd name="connsiteX2" fmla="*/ 0 w 1002506"/>
              <a:gd name="connsiteY2" fmla="*/ 100012 h 1271587"/>
              <a:gd name="connsiteX3" fmla="*/ 88107 w 1002506"/>
              <a:gd name="connsiteY3" fmla="*/ 414338 h 1271587"/>
              <a:gd name="connsiteX4" fmla="*/ 152400 w 1002506"/>
              <a:gd name="connsiteY4" fmla="*/ 428625 h 1271587"/>
              <a:gd name="connsiteX5" fmla="*/ 431007 w 1002506"/>
              <a:gd name="connsiteY5" fmla="*/ 785812 h 1271587"/>
              <a:gd name="connsiteX6" fmla="*/ 423863 w 1002506"/>
              <a:gd name="connsiteY6" fmla="*/ 1204912 h 1271587"/>
              <a:gd name="connsiteX7" fmla="*/ 871538 w 1002506"/>
              <a:gd name="connsiteY7" fmla="*/ 1271587 h 1271587"/>
              <a:gd name="connsiteX8" fmla="*/ 790576 w 1002506"/>
              <a:gd name="connsiteY8" fmla="*/ 1131094 h 1271587"/>
              <a:gd name="connsiteX9" fmla="*/ 1002506 w 1002506"/>
              <a:gd name="connsiteY9" fmla="*/ 831056 h 1271587"/>
              <a:gd name="connsiteX10" fmla="*/ 654844 w 1002506"/>
              <a:gd name="connsiteY10" fmla="*/ 583406 h 1271587"/>
              <a:gd name="connsiteX11" fmla="*/ 614363 w 1002506"/>
              <a:gd name="connsiteY11" fmla="*/ 557212 h 1271587"/>
              <a:gd name="connsiteX12" fmla="*/ 578644 w 1002506"/>
              <a:gd name="connsiteY12" fmla="*/ 464344 h 1271587"/>
              <a:gd name="connsiteX13" fmla="*/ 504826 w 1002506"/>
              <a:gd name="connsiteY13" fmla="*/ 452437 h 1271587"/>
              <a:gd name="connsiteX14" fmla="*/ 478632 w 1002506"/>
              <a:gd name="connsiteY14" fmla="*/ 404812 h 1271587"/>
              <a:gd name="connsiteX15" fmla="*/ 571501 w 1002506"/>
              <a:gd name="connsiteY15" fmla="*/ 314325 h 1271587"/>
              <a:gd name="connsiteX16" fmla="*/ 533400 w 1002506"/>
              <a:gd name="connsiteY16" fmla="*/ 159543 h 1271587"/>
              <a:gd name="connsiteX17" fmla="*/ 423863 w 1002506"/>
              <a:gd name="connsiteY17" fmla="*/ 85725 h 1271587"/>
              <a:gd name="connsiteX0" fmla="*/ 423863 w 1002506"/>
              <a:gd name="connsiteY0" fmla="*/ 85725 h 1204912"/>
              <a:gd name="connsiteX1" fmla="*/ 207170 w 1002506"/>
              <a:gd name="connsiteY1" fmla="*/ 0 h 1204912"/>
              <a:gd name="connsiteX2" fmla="*/ 0 w 1002506"/>
              <a:gd name="connsiteY2" fmla="*/ 100012 h 1204912"/>
              <a:gd name="connsiteX3" fmla="*/ 88107 w 1002506"/>
              <a:gd name="connsiteY3" fmla="*/ 414338 h 1204912"/>
              <a:gd name="connsiteX4" fmla="*/ 152400 w 1002506"/>
              <a:gd name="connsiteY4" fmla="*/ 428625 h 1204912"/>
              <a:gd name="connsiteX5" fmla="*/ 431007 w 1002506"/>
              <a:gd name="connsiteY5" fmla="*/ 785812 h 1204912"/>
              <a:gd name="connsiteX6" fmla="*/ 423863 w 1002506"/>
              <a:gd name="connsiteY6" fmla="*/ 1204912 h 1204912"/>
              <a:gd name="connsiteX7" fmla="*/ 762001 w 1002506"/>
              <a:gd name="connsiteY7" fmla="*/ 1152524 h 1204912"/>
              <a:gd name="connsiteX8" fmla="*/ 790576 w 1002506"/>
              <a:gd name="connsiteY8" fmla="*/ 1131094 h 1204912"/>
              <a:gd name="connsiteX9" fmla="*/ 1002506 w 1002506"/>
              <a:gd name="connsiteY9" fmla="*/ 831056 h 1204912"/>
              <a:gd name="connsiteX10" fmla="*/ 654844 w 1002506"/>
              <a:gd name="connsiteY10" fmla="*/ 583406 h 1204912"/>
              <a:gd name="connsiteX11" fmla="*/ 614363 w 1002506"/>
              <a:gd name="connsiteY11" fmla="*/ 557212 h 1204912"/>
              <a:gd name="connsiteX12" fmla="*/ 578644 w 1002506"/>
              <a:gd name="connsiteY12" fmla="*/ 464344 h 1204912"/>
              <a:gd name="connsiteX13" fmla="*/ 504826 w 1002506"/>
              <a:gd name="connsiteY13" fmla="*/ 452437 h 1204912"/>
              <a:gd name="connsiteX14" fmla="*/ 478632 w 1002506"/>
              <a:gd name="connsiteY14" fmla="*/ 404812 h 1204912"/>
              <a:gd name="connsiteX15" fmla="*/ 571501 w 1002506"/>
              <a:gd name="connsiteY15" fmla="*/ 314325 h 1204912"/>
              <a:gd name="connsiteX16" fmla="*/ 533400 w 1002506"/>
              <a:gd name="connsiteY16" fmla="*/ 159543 h 1204912"/>
              <a:gd name="connsiteX17" fmla="*/ 423863 w 1002506"/>
              <a:gd name="connsiteY17" fmla="*/ 85725 h 1204912"/>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762001 w 1002506"/>
              <a:gd name="connsiteY7" fmla="*/ 1152524 h 1152524"/>
              <a:gd name="connsiteX8" fmla="*/ 790576 w 1002506"/>
              <a:gd name="connsiteY8" fmla="*/ 1131094 h 1152524"/>
              <a:gd name="connsiteX9" fmla="*/ 1002506 w 1002506"/>
              <a:gd name="connsiteY9" fmla="*/ 831056 h 1152524"/>
              <a:gd name="connsiteX10" fmla="*/ 654844 w 1002506"/>
              <a:gd name="connsiteY10" fmla="*/ 583406 h 1152524"/>
              <a:gd name="connsiteX11" fmla="*/ 614363 w 1002506"/>
              <a:gd name="connsiteY11" fmla="*/ 557212 h 1152524"/>
              <a:gd name="connsiteX12" fmla="*/ 578644 w 1002506"/>
              <a:gd name="connsiteY12" fmla="*/ 464344 h 1152524"/>
              <a:gd name="connsiteX13" fmla="*/ 504826 w 1002506"/>
              <a:gd name="connsiteY13" fmla="*/ 452437 h 1152524"/>
              <a:gd name="connsiteX14" fmla="*/ 478632 w 1002506"/>
              <a:gd name="connsiteY14" fmla="*/ 404812 h 1152524"/>
              <a:gd name="connsiteX15" fmla="*/ 571501 w 1002506"/>
              <a:gd name="connsiteY15" fmla="*/ 314325 h 1152524"/>
              <a:gd name="connsiteX16" fmla="*/ 533400 w 1002506"/>
              <a:gd name="connsiteY16" fmla="*/ 159543 h 1152524"/>
              <a:gd name="connsiteX17" fmla="*/ 423863 w 1002506"/>
              <a:gd name="connsiteY1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64369 w 1002506"/>
              <a:gd name="connsiteY7" fmla="*/ 111680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09613 w 1002506"/>
              <a:gd name="connsiteY8" fmla="*/ 1147762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683419 w 1002506"/>
              <a:gd name="connsiteY8" fmla="*/ 1112043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359569 w 1002506"/>
              <a:gd name="connsiteY5" fmla="*/ 700087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26244 w 1002506"/>
              <a:gd name="connsiteY6" fmla="*/ 728662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09575 w 1002506"/>
              <a:gd name="connsiteY6" fmla="*/ 731043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33363 w 1002506"/>
              <a:gd name="connsiteY5" fmla="*/ 492918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47651 w 1002506"/>
              <a:gd name="connsiteY5" fmla="*/ 414337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407194 w 1002506"/>
              <a:gd name="connsiteY7" fmla="*/ 638174 h 1152524"/>
              <a:gd name="connsiteX8" fmla="*/ 409575 w 1002506"/>
              <a:gd name="connsiteY8" fmla="*/ 731043 h 1152524"/>
              <a:gd name="connsiteX9" fmla="*/ 431007 w 1002506"/>
              <a:gd name="connsiteY9" fmla="*/ 785812 h 1152524"/>
              <a:gd name="connsiteX10" fmla="*/ 540544 w 1002506"/>
              <a:gd name="connsiteY10" fmla="*/ 1078706 h 1152524"/>
              <a:gd name="connsiteX11" fmla="*/ 604838 w 1002506"/>
              <a:gd name="connsiteY11" fmla="*/ 1135856 h 1152524"/>
              <a:gd name="connsiteX12" fmla="*/ 683419 w 1002506"/>
              <a:gd name="connsiteY12" fmla="*/ 1112043 h 1152524"/>
              <a:gd name="connsiteX13" fmla="*/ 762001 w 1002506"/>
              <a:gd name="connsiteY13" fmla="*/ 1152524 h 1152524"/>
              <a:gd name="connsiteX14" fmla="*/ 790576 w 1002506"/>
              <a:gd name="connsiteY14" fmla="*/ 1131094 h 1152524"/>
              <a:gd name="connsiteX15" fmla="*/ 1002506 w 1002506"/>
              <a:gd name="connsiteY15" fmla="*/ 831056 h 1152524"/>
              <a:gd name="connsiteX16" fmla="*/ 654844 w 1002506"/>
              <a:gd name="connsiteY16" fmla="*/ 583406 h 1152524"/>
              <a:gd name="connsiteX17" fmla="*/ 614363 w 1002506"/>
              <a:gd name="connsiteY17" fmla="*/ 557212 h 1152524"/>
              <a:gd name="connsiteX18" fmla="*/ 578644 w 1002506"/>
              <a:gd name="connsiteY18" fmla="*/ 464344 h 1152524"/>
              <a:gd name="connsiteX19" fmla="*/ 504826 w 1002506"/>
              <a:gd name="connsiteY19" fmla="*/ 452437 h 1152524"/>
              <a:gd name="connsiteX20" fmla="*/ 478632 w 1002506"/>
              <a:gd name="connsiteY20" fmla="*/ 404812 h 1152524"/>
              <a:gd name="connsiteX21" fmla="*/ 571501 w 1002506"/>
              <a:gd name="connsiteY21" fmla="*/ 314325 h 1152524"/>
              <a:gd name="connsiteX22" fmla="*/ 533400 w 1002506"/>
              <a:gd name="connsiteY22" fmla="*/ 159543 h 1152524"/>
              <a:gd name="connsiteX23" fmla="*/ 423863 w 1002506"/>
              <a:gd name="connsiteY23"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30994 w 1002506"/>
              <a:gd name="connsiteY8" fmla="*/ 483393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0044 w 1002506"/>
              <a:gd name="connsiteY9" fmla="*/ 554831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76251 w 1002506"/>
              <a:gd name="connsiteY13" fmla="*/ 919162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83394 w 1002506"/>
              <a:gd name="connsiteY14" fmla="*/ 985837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81013 w 1002506"/>
              <a:gd name="connsiteY15" fmla="*/ 102631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59581 w 1002506"/>
              <a:gd name="connsiteY15" fmla="*/ 104536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2506" h="1152524">
                <a:moveTo>
                  <a:pt x="423863" y="85725"/>
                </a:moveTo>
                <a:lnTo>
                  <a:pt x="207170" y="0"/>
                </a:lnTo>
                <a:lnTo>
                  <a:pt x="0" y="100012"/>
                </a:lnTo>
                <a:lnTo>
                  <a:pt x="88107" y="414338"/>
                </a:lnTo>
                <a:lnTo>
                  <a:pt x="152400" y="428625"/>
                </a:lnTo>
                <a:lnTo>
                  <a:pt x="197644" y="438150"/>
                </a:lnTo>
                <a:lnTo>
                  <a:pt x="247651" y="414337"/>
                </a:lnTo>
                <a:lnTo>
                  <a:pt x="307182" y="438149"/>
                </a:lnTo>
                <a:lnTo>
                  <a:pt x="309562" y="478631"/>
                </a:lnTo>
                <a:lnTo>
                  <a:pt x="357188" y="540544"/>
                </a:lnTo>
                <a:lnTo>
                  <a:pt x="407194" y="638174"/>
                </a:lnTo>
                <a:cubicBezTo>
                  <a:pt x="407988" y="669130"/>
                  <a:pt x="408781" y="700087"/>
                  <a:pt x="409575" y="731043"/>
                </a:cubicBezTo>
                <a:lnTo>
                  <a:pt x="431007" y="785812"/>
                </a:lnTo>
                <a:lnTo>
                  <a:pt x="423863" y="885824"/>
                </a:lnTo>
                <a:lnTo>
                  <a:pt x="428626" y="988219"/>
                </a:lnTo>
                <a:lnTo>
                  <a:pt x="459581" y="1045368"/>
                </a:lnTo>
                <a:lnTo>
                  <a:pt x="540544" y="1078706"/>
                </a:lnTo>
                <a:lnTo>
                  <a:pt x="604838" y="1135856"/>
                </a:lnTo>
                <a:lnTo>
                  <a:pt x="683419" y="1112043"/>
                </a:lnTo>
                <a:lnTo>
                  <a:pt x="762001" y="1152524"/>
                </a:lnTo>
                <a:lnTo>
                  <a:pt x="790576" y="1131094"/>
                </a:lnTo>
                <a:lnTo>
                  <a:pt x="1002506" y="831056"/>
                </a:lnTo>
                <a:lnTo>
                  <a:pt x="654844" y="583406"/>
                </a:lnTo>
                <a:lnTo>
                  <a:pt x="614363" y="557212"/>
                </a:lnTo>
                <a:lnTo>
                  <a:pt x="578644" y="464344"/>
                </a:lnTo>
                <a:lnTo>
                  <a:pt x="504826" y="452437"/>
                </a:lnTo>
                <a:lnTo>
                  <a:pt x="478632" y="404812"/>
                </a:lnTo>
                <a:lnTo>
                  <a:pt x="571501" y="314325"/>
                </a:lnTo>
                <a:lnTo>
                  <a:pt x="533400" y="159543"/>
                </a:lnTo>
                <a:lnTo>
                  <a:pt x="423863" y="8572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Kilimanjaro 0.70</a:t>
            </a:r>
            <a:endParaRPr lang="en-MY" sz="1200" b="1" dirty="0">
              <a:solidFill>
                <a:schemeClr val="tx1"/>
              </a:solidFill>
            </a:endParaRPr>
          </a:p>
        </p:txBody>
      </p:sp>
      <p:sp>
        <p:nvSpPr>
          <p:cNvPr id="4" name="Freeform 3"/>
          <p:cNvSpPr/>
          <p:nvPr/>
        </p:nvSpPr>
        <p:spPr>
          <a:xfrm>
            <a:off x="4469606" y="523875"/>
            <a:ext cx="1702595" cy="1545431"/>
          </a:xfrm>
          <a:custGeom>
            <a:avLst/>
            <a:gdLst>
              <a:gd name="connsiteX0" fmla="*/ 628650 w 1927225"/>
              <a:gd name="connsiteY0" fmla="*/ 0 h 1670050"/>
              <a:gd name="connsiteX1" fmla="*/ 415925 w 1927225"/>
              <a:gd name="connsiteY1" fmla="*/ 317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628650 w 1927225"/>
              <a:gd name="connsiteY0" fmla="*/ 0 h 1670050"/>
              <a:gd name="connsiteX1" fmla="*/ 104775 w 1927225"/>
              <a:gd name="connsiteY1" fmla="*/ 22542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2925 w 1927225"/>
              <a:gd name="connsiteY13" fmla="*/ 666750 h 1609725"/>
              <a:gd name="connsiteX14" fmla="*/ 428625 w 1927225"/>
              <a:gd name="connsiteY14" fmla="*/ 0 h 1609725"/>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9275 w 1927225"/>
              <a:gd name="connsiteY13" fmla="*/ 774700 h 1609725"/>
              <a:gd name="connsiteX14" fmla="*/ 428625 w 192722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676400 w 1819275"/>
              <a:gd name="connsiteY11" fmla="*/ 942975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509713 w 1819275"/>
              <a:gd name="connsiteY12" fmla="*/ 8834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45431 w 1819275"/>
              <a:gd name="connsiteY13" fmla="*/ 800100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399 w 1819275"/>
              <a:gd name="connsiteY13" fmla="*/ 950119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12105 w 1819275"/>
              <a:gd name="connsiteY13" fmla="*/ 726282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3525 w 1819275"/>
              <a:gd name="connsiteY13" fmla="*/ 785813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8288 w 1819275"/>
              <a:gd name="connsiteY13" fmla="*/ 802482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88281 w 1819275"/>
              <a:gd name="connsiteY13" fmla="*/ 831056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00188 w 1819275"/>
              <a:gd name="connsiteY11" fmla="*/ 10215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71613 w 1819275"/>
              <a:gd name="connsiteY10" fmla="*/ 1185863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45381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78719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14425 w 1819275"/>
              <a:gd name="connsiteY8" fmla="*/ 1538288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71588 w 1819275"/>
              <a:gd name="connsiteY9" fmla="*/ 1271588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73982 w 1819275"/>
              <a:gd name="connsiteY9" fmla="*/ 1193006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43025 w 1819275"/>
              <a:gd name="connsiteY9" fmla="*/ 1212056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16831 w 1819275"/>
              <a:gd name="connsiteY10" fmla="*/ 124301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21594 w 1819275"/>
              <a:gd name="connsiteY10" fmla="*/ 118586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62063 w 1819275"/>
              <a:gd name="connsiteY10" fmla="*/ 1252538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07294 w 1819275"/>
              <a:gd name="connsiteY9" fmla="*/ 1314450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319213 h 1545431"/>
              <a:gd name="connsiteX9" fmla="*/ 1207294 w 1819275"/>
              <a:gd name="connsiteY9" fmla="*/ 1314450 h 1545431"/>
              <a:gd name="connsiteX10" fmla="*/ 1257301 w 1819275"/>
              <a:gd name="connsiteY10" fmla="*/ 1231107 h 1545431"/>
              <a:gd name="connsiteX11" fmla="*/ 1321594 w 1819275"/>
              <a:gd name="connsiteY11" fmla="*/ 1185863 h 1545431"/>
              <a:gd name="connsiteX12" fmla="*/ 1373982 w 1819275"/>
              <a:gd name="connsiteY12" fmla="*/ 1193006 h 1545431"/>
              <a:gd name="connsiteX13" fmla="*/ 1397794 w 1819275"/>
              <a:gd name="connsiteY13" fmla="*/ 1237456 h 1545431"/>
              <a:gd name="connsiteX14" fmla="*/ 1445419 w 1819275"/>
              <a:gd name="connsiteY14" fmla="*/ 1171575 h 1545431"/>
              <a:gd name="connsiteX15" fmla="*/ 1504950 w 1819275"/>
              <a:gd name="connsiteY15" fmla="*/ 1178719 h 1545431"/>
              <a:gd name="connsiteX16" fmla="*/ 1554163 w 1819275"/>
              <a:gd name="connsiteY16" fmla="*/ 1116806 h 1545431"/>
              <a:gd name="connsiteX17" fmla="*/ 1554957 w 1819275"/>
              <a:gd name="connsiteY17" fmla="*/ 983456 h 1545431"/>
              <a:gd name="connsiteX18" fmla="*/ 1457325 w 1819275"/>
              <a:gd name="connsiteY18" fmla="*/ 931068 h 1545431"/>
              <a:gd name="connsiteX19" fmla="*/ 1447801 w 1819275"/>
              <a:gd name="connsiteY19" fmla="*/ 845344 h 1545431"/>
              <a:gd name="connsiteX20" fmla="*/ 1466850 w 1819275"/>
              <a:gd name="connsiteY20" fmla="*/ 802481 h 1545431"/>
              <a:gd name="connsiteX21" fmla="*/ 1538288 w 1819275"/>
              <a:gd name="connsiteY21" fmla="*/ 802482 h 1545431"/>
              <a:gd name="connsiteX22" fmla="*/ 1612105 w 1819275"/>
              <a:gd name="connsiteY22" fmla="*/ 726282 h 1545431"/>
              <a:gd name="connsiteX23" fmla="*/ 1676400 w 1819275"/>
              <a:gd name="connsiteY23" fmla="*/ 733425 h 1545431"/>
              <a:gd name="connsiteX24" fmla="*/ 1819275 w 1819275"/>
              <a:gd name="connsiteY24" fmla="*/ 774700 h 1545431"/>
              <a:gd name="connsiteX25" fmla="*/ 428625 w 1819275"/>
              <a:gd name="connsiteY2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07319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28750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095375 w 1819275"/>
              <a:gd name="connsiteY8" fmla="*/ 1493044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6331 w 1819275"/>
              <a:gd name="connsiteY8" fmla="*/ 1459706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50971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860425 w 1819275"/>
              <a:gd name="connsiteY6" fmla="*/ 1215231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8 w 1819275"/>
              <a:gd name="connsiteY6" fmla="*/ 1335881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47713 w 1819275"/>
              <a:gd name="connsiteY6" fmla="*/ 1347787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2456 w 1819275"/>
              <a:gd name="connsiteY6" fmla="*/ 1364456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38188 w 1819275"/>
              <a:gd name="connsiteY6" fmla="*/ 1309687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7219 w 1819275"/>
              <a:gd name="connsiteY6" fmla="*/ 1338263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66763 w 1819275"/>
              <a:gd name="connsiteY6" fmla="*/ 1173956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78656 w 1819275"/>
              <a:gd name="connsiteY6" fmla="*/ 1212056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00088 w 1819275"/>
              <a:gd name="connsiteY7" fmla="*/ 1245394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1 w 1819275"/>
              <a:gd name="connsiteY7" fmla="*/ 1162050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671513 w 1819275"/>
              <a:gd name="connsiteY7" fmla="*/ 1235869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6706 w 1819275"/>
              <a:gd name="connsiteY6" fmla="*/ 13977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31031 w 1819275"/>
              <a:gd name="connsiteY6" fmla="*/ 12453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00063 w 1819275"/>
              <a:gd name="connsiteY6" fmla="*/ 1293019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78644 w 1819275"/>
              <a:gd name="connsiteY6" fmla="*/ 1228725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85775 w 1819275"/>
              <a:gd name="connsiteY6" fmla="*/ 1273969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21494 w 1819275"/>
              <a:gd name="connsiteY6" fmla="*/ 1202531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64331 w 1819275"/>
              <a:gd name="connsiteY6" fmla="*/ 1302544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7 w 1819275"/>
              <a:gd name="connsiteY6" fmla="*/ 1259681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92894 w 1819275"/>
              <a:gd name="connsiteY6" fmla="*/ 1357313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02432 w 1819275"/>
              <a:gd name="connsiteY6" fmla="*/ 1295401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8131 w 1819275"/>
              <a:gd name="connsiteY6" fmla="*/ 13620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9576 w 1819275"/>
              <a:gd name="connsiteY7" fmla="*/ 1281113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5750 w 1819275"/>
              <a:gd name="connsiteY6" fmla="*/ 1345406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240507 w 1819275"/>
              <a:gd name="connsiteY5" fmla="*/ 1379537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61925 w 1800225"/>
              <a:gd name="connsiteY4" fmla="*/ 1372394 h 1545431"/>
              <a:gd name="connsiteX5" fmla="*/ 221457 w 1800225"/>
              <a:gd name="connsiteY5" fmla="*/ 1379537 h 1545431"/>
              <a:gd name="connsiteX6" fmla="*/ 292893 w 1800225"/>
              <a:gd name="connsiteY6" fmla="*/ 1347787 h 1545431"/>
              <a:gd name="connsiteX7" fmla="*/ 354806 w 1800225"/>
              <a:gd name="connsiteY7" fmla="*/ 1285875 h 1545431"/>
              <a:gd name="connsiteX8" fmla="*/ 390526 w 1800225"/>
              <a:gd name="connsiteY8" fmla="*/ 1281113 h 1545431"/>
              <a:gd name="connsiteX9" fmla="*/ 452437 w 1800225"/>
              <a:gd name="connsiteY9" fmla="*/ 1259681 h 1545431"/>
              <a:gd name="connsiteX10" fmla="*/ 502444 w 1800225"/>
              <a:gd name="connsiteY10" fmla="*/ 1202531 h 1545431"/>
              <a:gd name="connsiteX11" fmla="*/ 559594 w 1800225"/>
              <a:gd name="connsiteY11" fmla="*/ 1228725 h 1545431"/>
              <a:gd name="connsiteX12" fmla="*/ 611981 w 1800225"/>
              <a:gd name="connsiteY12" fmla="*/ 1245394 h 1545431"/>
              <a:gd name="connsiteX13" fmla="*/ 621506 w 1800225"/>
              <a:gd name="connsiteY13" fmla="*/ 1302544 h 1545431"/>
              <a:gd name="connsiteX14" fmla="*/ 704850 w 1800225"/>
              <a:gd name="connsiteY14" fmla="*/ 1283494 h 1545431"/>
              <a:gd name="connsiteX15" fmla="*/ 704851 w 1800225"/>
              <a:gd name="connsiteY15" fmla="*/ 1162050 h 1545431"/>
              <a:gd name="connsiteX16" fmla="*/ 747713 w 1800225"/>
              <a:gd name="connsiteY16" fmla="*/ 1173956 h 1545431"/>
              <a:gd name="connsiteX17" fmla="*/ 719138 w 1800225"/>
              <a:gd name="connsiteY17" fmla="*/ 1309687 h 1545431"/>
              <a:gd name="connsiteX18" fmla="*/ 728663 w 1800225"/>
              <a:gd name="connsiteY18" fmla="*/ 1347787 h 1545431"/>
              <a:gd name="connsiteX19" fmla="*/ 841375 w 1800225"/>
              <a:gd name="connsiteY19" fmla="*/ 1215231 h 1545431"/>
              <a:gd name="connsiteX20" fmla="*/ 1071562 w 1800225"/>
              <a:gd name="connsiteY20" fmla="*/ 1545431 h 1545431"/>
              <a:gd name="connsiteX21" fmla="*/ 1102519 w 1800225"/>
              <a:gd name="connsiteY21" fmla="*/ 1528763 h 1545431"/>
              <a:gd name="connsiteX22" fmla="*/ 1107281 w 1800225"/>
              <a:gd name="connsiteY22" fmla="*/ 1459706 h 1545431"/>
              <a:gd name="connsiteX23" fmla="*/ 1083469 w 1800225"/>
              <a:gd name="connsiteY23" fmla="*/ 1428750 h 1545431"/>
              <a:gd name="connsiteX24" fmla="*/ 1085850 w 1800225"/>
              <a:gd name="connsiteY24" fmla="*/ 1319213 h 1545431"/>
              <a:gd name="connsiteX25" fmla="*/ 1188244 w 1800225"/>
              <a:gd name="connsiteY25" fmla="*/ 1314450 h 1545431"/>
              <a:gd name="connsiteX26" fmla="*/ 1238251 w 1800225"/>
              <a:gd name="connsiteY26" fmla="*/ 1231107 h 1545431"/>
              <a:gd name="connsiteX27" fmla="*/ 1302544 w 1800225"/>
              <a:gd name="connsiteY27" fmla="*/ 1185863 h 1545431"/>
              <a:gd name="connsiteX28" fmla="*/ 1354932 w 1800225"/>
              <a:gd name="connsiteY28" fmla="*/ 1193006 h 1545431"/>
              <a:gd name="connsiteX29" fmla="*/ 1378744 w 1800225"/>
              <a:gd name="connsiteY29" fmla="*/ 1237456 h 1545431"/>
              <a:gd name="connsiteX30" fmla="*/ 1426369 w 1800225"/>
              <a:gd name="connsiteY30" fmla="*/ 1171575 h 1545431"/>
              <a:gd name="connsiteX31" fmla="*/ 1485900 w 1800225"/>
              <a:gd name="connsiteY31" fmla="*/ 1178719 h 1545431"/>
              <a:gd name="connsiteX32" fmla="*/ 1535113 w 1800225"/>
              <a:gd name="connsiteY32" fmla="*/ 1116806 h 1545431"/>
              <a:gd name="connsiteX33" fmla="*/ 1535907 w 1800225"/>
              <a:gd name="connsiteY33" fmla="*/ 983456 h 1545431"/>
              <a:gd name="connsiteX34" fmla="*/ 1438275 w 1800225"/>
              <a:gd name="connsiteY34" fmla="*/ 931068 h 1545431"/>
              <a:gd name="connsiteX35" fmla="*/ 1428751 w 1800225"/>
              <a:gd name="connsiteY35" fmla="*/ 845344 h 1545431"/>
              <a:gd name="connsiteX36" fmla="*/ 1447800 w 1800225"/>
              <a:gd name="connsiteY36" fmla="*/ 802481 h 1545431"/>
              <a:gd name="connsiteX37" fmla="*/ 1519238 w 1800225"/>
              <a:gd name="connsiteY37" fmla="*/ 802482 h 1545431"/>
              <a:gd name="connsiteX38" fmla="*/ 1593055 w 1800225"/>
              <a:gd name="connsiteY38" fmla="*/ 726282 h 1545431"/>
              <a:gd name="connsiteX39" fmla="*/ 1657350 w 1800225"/>
              <a:gd name="connsiteY39" fmla="*/ 733425 h 1545431"/>
              <a:gd name="connsiteX40" fmla="*/ 1800225 w 1800225"/>
              <a:gd name="connsiteY40" fmla="*/ 774700 h 1545431"/>
              <a:gd name="connsiteX41" fmla="*/ 409575 w 180022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97631 w 1800225"/>
              <a:gd name="connsiteY4" fmla="*/ 1204913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04775 w 1800225"/>
              <a:gd name="connsiteY4" fmla="*/ 1316832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9050 w 1714500"/>
              <a:gd name="connsiteY4" fmla="*/ 1316832 h 1545431"/>
              <a:gd name="connsiteX5" fmla="*/ 76200 w 1714500"/>
              <a:gd name="connsiteY5" fmla="*/ 1372394 h 1545431"/>
              <a:gd name="connsiteX6" fmla="*/ 135732 w 1714500"/>
              <a:gd name="connsiteY6" fmla="*/ 1379537 h 1545431"/>
              <a:gd name="connsiteX7" fmla="*/ 207168 w 1714500"/>
              <a:gd name="connsiteY7" fmla="*/ 1347787 h 1545431"/>
              <a:gd name="connsiteX8" fmla="*/ 269081 w 1714500"/>
              <a:gd name="connsiteY8" fmla="*/ 1285875 h 1545431"/>
              <a:gd name="connsiteX9" fmla="*/ 304801 w 1714500"/>
              <a:gd name="connsiteY9" fmla="*/ 1281113 h 1545431"/>
              <a:gd name="connsiteX10" fmla="*/ 366712 w 1714500"/>
              <a:gd name="connsiteY10" fmla="*/ 1259681 h 1545431"/>
              <a:gd name="connsiteX11" fmla="*/ 416719 w 1714500"/>
              <a:gd name="connsiteY11" fmla="*/ 1202531 h 1545431"/>
              <a:gd name="connsiteX12" fmla="*/ 473869 w 1714500"/>
              <a:gd name="connsiteY12" fmla="*/ 1228725 h 1545431"/>
              <a:gd name="connsiteX13" fmla="*/ 526256 w 1714500"/>
              <a:gd name="connsiteY13" fmla="*/ 1245394 h 1545431"/>
              <a:gd name="connsiteX14" fmla="*/ 535781 w 1714500"/>
              <a:gd name="connsiteY14" fmla="*/ 1302544 h 1545431"/>
              <a:gd name="connsiteX15" fmla="*/ 619125 w 1714500"/>
              <a:gd name="connsiteY15" fmla="*/ 1283494 h 1545431"/>
              <a:gd name="connsiteX16" fmla="*/ 619126 w 1714500"/>
              <a:gd name="connsiteY16" fmla="*/ 1162050 h 1545431"/>
              <a:gd name="connsiteX17" fmla="*/ 661988 w 1714500"/>
              <a:gd name="connsiteY17" fmla="*/ 1173956 h 1545431"/>
              <a:gd name="connsiteX18" fmla="*/ 633413 w 1714500"/>
              <a:gd name="connsiteY18" fmla="*/ 1309687 h 1545431"/>
              <a:gd name="connsiteX19" fmla="*/ 642938 w 1714500"/>
              <a:gd name="connsiteY19" fmla="*/ 1347787 h 1545431"/>
              <a:gd name="connsiteX20" fmla="*/ 755650 w 1714500"/>
              <a:gd name="connsiteY20" fmla="*/ 1215231 h 1545431"/>
              <a:gd name="connsiteX21" fmla="*/ 985837 w 1714500"/>
              <a:gd name="connsiteY21" fmla="*/ 1545431 h 1545431"/>
              <a:gd name="connsiteX22" fmla="*/ 1016794 w 1714500"/>
              <a:gd name="connsiteY22" fmla="*/ 1528763 h 1545431"/>
              <a:gd name="connsiteX23" fmla="*/ 1021556 w 1714500"/>
              <a:gd name="connsiteY23" fmla="*/ 1459706 h 1545431"/>
              <a:gd name="connsiteX24" fmla="*/ 997744 w 1714500"/>
              <a:gd name="connsiteY24" fmla="*/ 1428750 h 1545431"/>
              <a:gd name="connsiteX25" fmla="*/ 1000125 w 1714500"/>
              <a:gd name="connsiteY25" fmla="*/ 1319213 h 1545431"/>
              <a:gd name="connsiteX26" fmla="*/ 1102519 w 1714500"/>
              <a:gd name="connsiteY26" fmla="*/ 1314450 h 1545431"/>
              <a:gd name="connsiteX27" fmla="*/ 1152526 w 1714500"/>
              <a:gd name="connsiteY27" fmla="*/ 1231107 h 1545431"/>
              <a:gd name="connsiteX28" fmla="*/ 1216819 w 1714500"/>
              <a:gd name="connsiteY28" fmla="*/ 1185863 h 1545431"/>
              <a:gd name="connsiteX29" fmla="*/ 1269207 w 1714500"/>
              <a:gd name="connsiteY29" fmla="*/ 1193006 h 1545431"/>
              <a:gd name="connsiteX30" fmla="*/ 1293019 w 1714500"/>
              <a:gd name="connsiteY30" fmla="*/ 1237456 h 1545431"/>
              <a:gd name="connsiteX31" fmla="*/ 1340644 w 1714500"/>
              <a:gd name="connsiteY31" fmla="*/ 1171575 h 1545431"/>
              <a:gd name="connsiteX32" fmla="*/ 1400175 w 1714500"/>
              <a:gd name="connsiteY32" fmla="*/ 1178719 h 1545431"/>
              <a:gd name="connsiteX33" fmla="*/ 1449388 w 1714500"/>
              <a:gd name="connsiteY33" fmla="*/ 1116806 h 1545431"/>
              <a:gd name="connsiteX34" fmla="*/ 1450182 w 1714500"/>
              <a:gd name="connsiteY34" fmla="*/ 983456 h 1545431"/>
              <a:gd name="connsiteX35" fmla="*/ 1352550 w 1714500"/>
              <a:gd name="connsiteY35" fmla="*/ 931068 h 1545431"/>
              <a:gd name="connsiteX36" fmla="*/ 1343026 w 1714500"/>
              <a:gd name="connsiteY36" fmla="*/ 845344 h 1545431"/>
              <a:gd name="connsiteX37" fmla="*/ 1362075 w 1714500"/>
              <a:gd name="connsiteY37" fmla="*/ 802481 h 1545431"/>
              <a:gd name="connsiteX38" fmla="*/ 1433513 w 1714500"/>
              <a:gd name="connsiteY38" fmla="*/ 802482 h 1545431"/>
              <a:gd name="connsiteX39" fmla="*/ 1507330 w 1714500"/>
              <a:gd name="connsiteY39" fmla="*/ 726282 h 1545431"/>
              <a:gd name="connsiteX40" fmla="*/ 1571625 w 1714500"/>
              <a:gd name="connsiteY40" fmla="*/ 733425 h 1545431"/>
              <a:gd name="connsiteX41" fmla="*/ 1714500 w 1714500"/>
              <a:gd name="connsiteY41" fmla="*/ 774700 h 1545431"/>
              <a:gd name="connsiteX42" fmla="*/ 323850 w 1714500"/>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57149 w 1714500"/>
              <a:gd name="connsiteY4" fmla="*/ 1271588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1905 w 1714500"/>
              <a:gd name="connsiteY4" fmla="*/ 1259682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71437 w 1714500"/>
              <a:gd name="connsiteY4" fmla="*/ 1231106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61912 w 1714500"/>
              <a:gd name="connsiteY4" fmla="*/ 1200150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52399 w 1714500"/>
              <a:gd name="connsiteY3" fmla="*/ 750094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11918 w 1714500"/>
              <a:gd name="connsiteY3" fmla="*/ 740569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45255 w 1714500"/>
              <a:gd name="connsiteY3" fmla="*/ 626269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1449 w 1714500"/>
              <a:gd name="connsiteY3" fmla="*/ 790575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6212 w 1714500"/>
              <a:gd name="connsiteY3" fmla="*/ 640556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23850 w 1714500"/>
              <a:gd name="connsiteY0" fmla="*/ 0 h 1545431"/>
              <a:gd name="connsiteX1" fmla="*/ 0 w 1714500"/>
              <a:gd name="connsiteY1" fmla="*/ 165100 h 1545431"/>
              <a:gd name="connsiteX2" fmla="*/ 180975 w 1714500"/>
              <a:gd name="connsiteY2" fmla="*/ 508000 h 1545431"/>
              <a:gd name="connsiteX3" fmla="*/ 264319 w 1714500"/>
              <a:gd name="connsiteY3" fmla="*/ 766762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11945 w 1702595"/>
              <a:gd name="connsiteY0" fmla="*/ 0 h 1545431"/>
              <a:gd name="connsiteX1" fmla="*/ 221457 w 1702595"/>
              <a:gd name="connsiteY1" fmla="*/ 253206 h 1545431"/>
              <a:gd name="connsiteX2" fmla="*/ 169070 w 1702595"/>
              <a:gd name="connsiteY2" fmla="*/ 508000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 name="connsiteX0" fmla="*/ 311945 w 1702595"/>
              <a:gd name="connsiteY0" fmla="*/ 0 h 1545431"/>
              <a:gd name="connsiteX1" fmla="*/ 221457 w 1702595"/>
              <a:gd name="connsiteY1" fmla="*/ 253206 h 1545431"/>
              <a:gd name="connsiteX2" fmla="*/ 300038 w 1702595"/>
              <a:gd name="connsiteY2" fmla="*/ 500856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02595" h="1545431">
                <a:moveTo>
                  <a:pt x="311945" y="0"/>
                </a:moveTo>
                <a:lnTo>
                  <a:pt x="221457" y="253206"/>
                </a:lnTo>
                <a:lnTo>
                  <a:pt x="300038" y="500856"/>
                </a:lnTo>
                <a:lnTo>
                  <a:pt x="252414" y="766762"/>
                </a:lnTo>
                <a:lnTo>
                  <a:pt x="159544" y="790575"/>
                </a:lnTo>
                <a:lnTo>
                  <a:pt x="100013" y="740569"/>
                </a:lnTo>
                <a:cubicBezTo>
                  <a:pt x="99220" y="897202"/>
                  <a:pt x="98426" y="1053835"/>
                  <a:pt x="97633" y="1210468"/>
                </a:cubicBezTo>
                <a:lnTo>
                  <a:pt x="50007" y="1200150"/>
                </a:lnTo>
                <a:lnTo>
                  <a:pt x="0" y="1259682"/>
                </a:lnTo>
                <a:lnTo>
                  <a:pt x="7145" y="1316832"/>
                </a:lnTo>
                <a:lnTo>
                  <a:pt x="64295" y="1372394"/>
                </a:lnTo>
                <a:lnTo>
                  <a:pt x="123827" y="1379537"/>
                </a:lnTo>
                <a:lnTo>
                  <a:pt x="195263" y="1347787"/>
                </a:lnTo>
                <a:lnTo>
                  <a:pt x="257176" y="1285875"/>
                </a:lnTo>
                <a:lnTo>
                  <a:pt x="292896" y="1281113"/>
                </a:lnTo>
                <a:lnTo>
                  <a:pt x="354807" y="1259681"/>
                </a:lnTo>
                <a:lnTo>
                  <a:pt x="404814" y="1202531"/>
                </a:lnTo>
                <a:lnTo>
                  <a:pt x="461964" y="1228725"/>
                </a:lnTo>
                <a:lnTo>
                  <a:pt x="514351" y="1245394"/>
                </a:lnTo>
                <a:lnTo>
                  <a:pt x="523876" y="1302544"/>
                </a:lnTo>
                <a:lnTo>
                  <a:pt x="607220" y="1283494"/>
                </a:lnTo>
                <a:cubicBezTo>
                  <a:pt x="607220" y="1243013"/>
                  <a:pt x="607221" y="1202531"/>
                  <a:pt x="607221" y="1162050"/>
                </a:cubicBezTo>
                <a:lnTo>
                  <a:pt x="650083" y="1173956"/>
                </a:lnTo>
                <a:lnTo>
                  <a:pt x="621508" y="1309687"/>
                </a:lnTo>
                <a:lnTo>
                  <a:pt x="631033" y="1347787"/>
                </a:lnTo>
                <a:lnTo>
                  <a:pt x="743745" y="1215231"/>
                </a:lnTo>
                <a:lnTo>
                  <a:pt x="973932" y="1545431"/>
                </a:lnTo>
                <a:lnTo>
                  <a:pt x="1004889" y="1528763"/>
                </a:lnTo>
                <a:lnTo>
                  <a:pt x="1009651" y="1459706"/>
                </a:lnTo>
                <a:lnTo>
                  <a:pt x="985839" y="1428750"/>
                </a:lnTo>
                <a:cubicBezTo>
                  <a:pt x="986633" y="1399381"/>
                  <a:pt x="987426" y="1348582"/>
                  <a:pt x="988220" y="1319213"/>
                </a:cubicBezTo>
                <a:lnTo>
                  <a:pt x="1090614" y="1314450"/>
                </a:lnTo>
                <a:lnTo>
                  <a:pt x="1140621" y="1231107"/>
                </a:lnTo>
                <a:lnTo>
                  <a:pt x="1204914" y="1185863"/>
                </a:lnTo>
                <a:lnTo>
                  <a:pt x="1257302" y="1193006"/>
                </a:lnTo>
                <a:lnTo>
                  <a:pt x="1281114" y="1237456"/>
                </a:lnTo>
                <a:lnTo>
                  <a:pt x="1328739" y="1171575"/>
                </a:lnTo>
                <a:lnTo>
                  <a:pt x="1388270" y="1178719"/>
                </a:lnTo>
                <a:lnTo>
                  <a:pt x="1437483" y="1116806"/>
                </a:lnTo>
                <a:cubicBezTo>
                  <a:pt x="1437748" y="1072356"/>
                  <a:pt x="1438012" y="1027906"/>
                  <a:pt x="1438277" y="983456"/>
                </a:cubicBezTo>
                <a:lnTo>
                  <a:pt x="1340645" y="931068"/>
                </a:lnTo>
                <a:lnTo>
                  <a:pt x="1331121" y="845344"/>
                </a:lnTo>
                <a:lnTo>
                  <a:pt x="1350170" y="802481"/>
                </a:lnTo>
                <a:lnTo>
                  <a:pt x="1421608" y="802482"/>
                </a:lnTo>
                <a:lnTo>
                  <a:pt x="1495425" y="726282"/>
                </a:lnTo>
                <a:lnTo>
                  <a:pt x="1559720" y="733425"/>
                </a:lnTo>
                <a:lnTo>
                  <a:pt x="1702595" y="774700"/>
                </a:lnTo>
                <a:lnTo>
                  <a:pt x="311945" y="0"/>
                </a:ln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Arusha</a:t>
            </a:r>
            <a:r>
              <a:rPr lang="en-MY" sz="1200" b="1" dirty="0" smtClean="0">
                <a:solidFill>
                  <a:schemeClr val="tx1"/>
                </a:solidFill>
              </a:rPr>
              <a:t> 0.54</a:t>
            </a:r>
            <a:endParaRPr lang="en-MY" sz="1200" b="1" dirty="0">
              <a:solidFill>
                <a:schemeClr val="tx1"/>
              </a:solidFill>
            </a:endParaRPr>
          </a:p>
        </p:txBody>
      </p:sp>
      <p:sp>
        <p:nvSpPr>
          <p:cNvPr id="3" name="Freeform 2"/>
          <p:cNvSpPr/>
          <p:nvPr/>
        </p:nvSpPr>
        <p:spPr>
          <a:xfrm>
            <a:off x="3225799" y="96044"/>
            <a:ext cx="1629569" cy="927100"/>
          </a:xfrm>
          <a:custGeom>
            <a:avLst/>
            <a:gdLst>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25400 w 1847850"/>
              <a:gd name="connsiteY6" fmla="*/ 25400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101600 w 1847850"/>
              <a:gd name="connsiteY6" fmla="*/ 51594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327150 w 1847850"/>
              <a:gd name="connsiteY8" fmla="*/ 37306 h 1110456"/>
              <a:gd name="connsiteX9" fmla="*/ 1847850 w 1847850"/>
              <a:gd name="connsiteY9"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327150 w 1847850"/>
              <a:gd name="connsiteY9" fmla="*/ 37306 h 1110456"/>
              <a:gd name="connsiteX10" fmla="*/ 1847850 w 1847850"/>
              <a:gd name="connsiteY10"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145381 w 1847850"/>
              <a:gd name="connsiteY9" fmla="*/ 25400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646238 w 1847850"/>
              <a:gd name="connsiteY11" fmla="*/ 711200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664494 w 1847850"/>
              <a:gd name="connsiteY10" fmla="*/ 425450 h 1110456"/>
              <a:gd name="connsiteX11" fmla="*/ 1646238 w 1847850"/>
              <a:gd name="connsiteY11" fmla="*/ 711200 h 1110456"/>
              <a:gd name="connsiteX12" fmla="*/ 1847850 w 1847850"/>
              <a:gd name="connsiteY12" fmla="*/ 348456 h 1110456"/>
              <a:gd name="connsiteX0" fmla="*/ 1731169 w 1790700"/>
              <a:gd name="connsiteY0" fmla="*/ 746125 h 1110456"/>
              <a:gd name="connsiteX1" fmla="*/ 1790700 w 1790700"/>
              <a:gd name="connsiteY1" fmla="*/ 1110456 h 1110456"/>
              <a:gd name="connsiteX2" fmla="*/ 990600 w 1790700"/>
              <a:gd name="connsiteY2" fmla="*/ 1053306 h 1110456"/>
              <a:gd name="connsiteX3" fmla="*/ 292100 w 1790700"/>
              <a:gd name="connsiteY3" fmla="*/ 970756 h 1110456"/>
              <a:gd name="connsiteX4" fmla="*/ 133350 w 1790700"/>
              <a:gd name="connsiteY4" fmla="*/ 602456 h 1110456"/>
              <a:gd name="connsiteX5" fmla="*/ 0 w 1790700"/>
              <a:gd name="connsiteY5" fmla="*/ 151606 h 1110456"/>
              <a:gd name="connsiteX6" fmla="*/ 101600 w 1790700"/>
              <a:gd name="connsiteY6" fmla="*/ 0 h 1110456"/>
              <a:gd name="connsiteX7" fmla="*/ 890588 w 1790700"/>
              <a:gd name="connsiteY7" fmla="*/ 5556 h 1110456"/>
              <a:gd name="connsiteX8" fmla="*/ 912019 w 1790700"/>
              <a:gd name="connsiteY8" fmla="*/ 32544 h 1110456"/>
              <a:gd name="connsiteX9" fmla="*/ 947737 w 1790700"/>
              <a:gd name="connsiteY9" fmla="*/ 15875 h 1110456"/>
              <a:gd name="connsiteX10" fmla="*/ 1664494 w 1790700"/>
              <a:gd name="connsiteY10" fmla="*/ 425450 h 1110456"/>
              <a:gd name="connsiteX11" fmla="*/ 1646238 w 1790700"/>
              <a:gd name="connsiteY11" fmla="*/ 711200 h 1110456"/>
              <a:gd name="connsiteX12" fmla="*/ 1731169 w 1790700"/>
              <a:gd name="connsiteY12" fmla="*/ 746125 h 1110456"/>
              <a:gd name="connsiteX0" fmla="*/ 1731169 w 1731169"/>
              <a:gd name="connsiteY0" fmla="*/ 746125 h 1053306"/>
              <a:gd name="connsiteX1" fmla="*/ 1638300 w 1731169"/>
              <a:gd name="connsiteY1" fmla="*/ 927100 h 1053306"/>
              <a:gd name="connsiteX2" fmla="*/ 990600 w 1731169"/>
              <a:gd name="connsiteY2" fmla="*/ 1053306 h 1053306"/>
              <a:gd name="connsiteX3" fmla="*/ 292100 w 1731169"/>
              <a:gd name="connsiteY3" fmla="*/ 970756 h 1053306"/>
              <a:gd name="connsiteX4" fmla="*/ 133350 w 1731169"/>
              <a:gd name="connsiteY4" fmla="*/ 602456 h 1053306"/>
              <a:gd name="connsiteX5" fmla="*/ 0 w 1731169"/>
              <a:gd name="connsiteY5" fmla="*/ 151606 h 1053306"/>
              <a:gd name="connsiteX6" fmla="*/ 101600 w 1731169"/>
              <a:gd name="connsiteY6" fmla="*/ 0 h 1053306"/>
              <a:gd name="connsiteX7" fmla="*/ 890588 w 1731169"/>
              <a:gd name="connsiteY7" fmla="*/ 5556 h 1053306"/>
              <a:gd name="connsiteX8" fmla="*/ 912019 w 1731169"/>
              <a:gd name="connsiteY8" fmla="*/ 32544 h 1053306"/>
              <a:gd name="connsiteX9" fmla="*/ 947737 w 1731169"/>
              <a:gd name="connsiteY9" fmla="*/ 15875 h 1053306"/>
              <a:gd name="connsiteX10" fmla="*/ 1664494 w 1731169"/>
              <a:gd name="connsiteY10" fmla="*/ 425450 h 1053306"/>
              <a:gd name="connsiteX11" fmla="*/ 1646238 w 1731169"/>
              <a:gd name="connsiteY11" fmla="*/ 711200 h 1053306"/>
              <a:gd name="connsiteX12" fmla="*/ 1731169 w 1731169"/>
              <a:gd name="connsiteY12" fmla="*/ 746125 h 1053306"/>
              <a:gd name="connsiteX0" fmla="*/ 1731169 w 1731169"/>
              <a:gd name="connsiteY0" fmla="*/ 746125 h 1053306"/>
              <a:gd name="connsiteX1" fmla="*/ 1681164 w 1731169"/>
              <a:gd name="connsiteY1" fmla="*/ 842169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662114 w 1731169"/>
              <a:gd name="connsiteY1" fmla="*/ 846932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702595 w 1731169"/>
              <a:gd name="connsiteY1" fmla="*/ 79216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1053306"/>
              <a:gd name="connsiteX1" fmla="*/ 1697832 w 1731169"/>
              <a:gd name="connsiteY1" fmla="*/ 84931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970756"/>
              <a:gd name="connsiteX1" fmla="*/ 1697832 w 1731169"/>
              <a:gd name="connsiteY1" fmla="*/ 849312 h 970756"/>
              <a:gd name="connsiteX2" fmla="*/ 1662114 w 1731169"/>
              <a:gd name="connsiteY2" fmla="*/ 846932 h 970756"/>
              <a:gd name="connsiteX3" fmla="*/ 1638300 w 1731169"/>
              <a:gd name="connsiteY3" fmla="*/ 927100 h 970756"/>
              <a:gd name="connsiteX4" fmla="*/ 1285875 w 1731169"/>
              <a:gd name="connsiteY4" fmla="*/ 927100 h 970756"/>
              <a:gd name="connsiteX5" fmla="*/ 292100 w 1731169"/>
              <a:gd name="connsiteY5" fmla="*/ 970756 h 970756"/>
              <a:gd name="connsiteX6" fmla="*/ 133350 w 1731169"/>
              <a:gd name="connsiteY6" fmla="*/ 602456 h 970756"/>
              <a:gd name="connsiteX7" fmla="*/ 0 w 1731169"/>
              <a:gd name="connsiteY7" fmla="*/ 151606 h 970756"/>
              <a:gd name="connsiteX8" fmla="*/ 101600 w 1731169"/>
              <a:gd name="connsiteY8" fmla="*/ 0 h 970756"/>
              <a:gd name="connsiteX9" fmla="*/ 890588 w 1731169"/>
              <a:gd name="connsiteY9" fmla="*/ 5556 h 970756"/>
              <a:gd name="connsiteX10" fmla="*/ 912019 w 1731169"/>
              <a:gd name="connsiteY10" fmla="*/ 32544 h 970756"/>
              <a:gd name="connsiteX11" fmla="*/ 947737 w 1731169"/>
              <a:gd name="connsiteY11" fmla="*/ 15875 h 970756"/>
              <a:gd name="connsiteX12" fmla="*/ 1664494 w 1731169"/>
              <a:gd name="connsiteY12" fmla="*/ 425450 h 970756"/>
              <a:gd name="connsiteX13" fmla="*/ 1646238 w 1731169"/>
              <a:gd name="connsiteY13" fmla="*/ 711200 h 970756"/>
              <a:gd name="connsiteX14" fmla="*/ 1731169 w 17311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794 w 1629569"/>
              <a:gd name="connsiteY7" fmla="*/ 282574 h 970756"/>
              <a:gd name="connsiteX8" fmla="*/ 0 w 1629569"/>
              <a:gd name="connsiteY8" fmla="*/ 0 h 970756"/>
              <a:gd name="connsiteX9" fmla="*/ 788988 w 1629569"/>
              <a:gd name="connsiteY9" fmla="*/ 5556 h 970756"/>
              <a:gd name="connsiteX10" fmla="*/ 810419 w 1629569"/>
              <a:gd name="connsiteY10" fmla="*/ 32544 h 970756"/>
              <a:gd name="connsiteX11" fmla="*/ 846137 w 1629569"/>
              <a:gd name="connsiteY11" fmla="*/ 15875 h 970756"/>
              <a:gd name="connsiteX12" fmla="*/ 1562894 w 1629569"/>
              <a:gd name="connsiteY12" fmla="*/ 425450 h 970756"/>
              <a:gd name="connsiteX13" fmla="*/ 1544638 w 1629569"/>
              <a:gd name="connsiteY13" fmla="*/ 711200 h 970756"/>
              <a:gd name="connsiteX14" fmla="*/ 1629569 w 16295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15082 w 1629569"/>
              <a:gd name="connsiteY7" fmla="*/ 434975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74663 w 1629569"/>
              <a:gd name="connsiteY7" fmla="*/ 287338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10345 w 1629569"/>
              <a:gd name="connsiteY7" fmla="*/ 470694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65139 w 1629569"/>
              <a:gd name="connsiteY7" fmla="*/ 492125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88939 w 1629569"/>
              <a:gd name="connsiteY7" fmla="*/ 513556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29420 w 1629569"/>
              <a:gd name="connsiteY7" fmla="*/ 461169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53207 w 1629569"/>
              <a:gd name="connsiteY7" fmla="*/ 527844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24644 w 1629569"/>
              <a:gd name="connsiteY6" fmla="*/ 588169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93689 w 1629569"/>
              <a:gd name="connsiteY6" fmla="*/ 668337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72258 w 1629569"/>
              <a:gd name="connsiteY6" fmla="*/ 642144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41301 w 1629569"/>
              <a:gd name="connsiteY6" fmla="*/ 768350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84164 w 1629569"/>
              <a:gd name="connsiteY6" fmla="*/ 742156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264318 w 1629569"/>
              <a:gd name="connsiteY5" fmla="*/ 801687 h 927100"/>
              <a:gd name="connsiteX6" fmla="*/ 284164 w 1629569"/>
              <a:gd name="connsiteY6" fmla="*/ 742156 h 927100"/>
              <a:gd name="connsiteX7" fmla="*/ 272258 w 1629569"/>
              <a:gd name="connsiteY7" fmla="*/ 642144 h 927100"/>
              <a:gd name="connsiteX8" fmla="*/ 324644 w 1629569"/>
              <a:gd name="connsiteY8" fmla="*/ 588169 h 927100"/>
              <a:gd name="connsiteX9" fmla="*/ 365126 w 1629569"/>
              <a:gd name="connsiteY9" fmla="*/ 480219 h 927100"/>
              <a:gd name="connsiteX10" fmla="*/ 429420 w 1629569"/>
              <a:gd name="connsiteY10" fmla="*/ 461169 h 927100"/>
              <a:gd name="connsiteX11" fmla="*/ 465139 w 1629569"/>
              <a:gd name="connsiteY11" fmla="*/ 492125 h 927100"/>
              <a:gd name="connsiteX12" fmla="*/ 474663 w 1629569"/>
              <a:gd name="connsiteY12" fmla="*/ 287338 h 927100"/>
              <a:gd name="connsiteX13" fmla="*/ 794 w 1629569"/>
              <a:gd name="connsiteY13" fmla="*/ 282574 h 927100"/>
              <a:gd name="connsiteX14" fmla="*/ 0 w 1629569"/>
              <a:gd name="connsiteY14" fmla="*/ 0 h 927100"/>
              <a:gd name="connsiteX15" fmla="*/ 788988 w 1629569"/>
              <a:gd name="connsiteY15" fmla="*/ 5556 h 927100"/>
              <a:gd name="connsiteX16" fmla="*/ 810419 w 1629569"/>
              <a:gd name="connsiteY16" fmla="*/ 32544 h 927100"/>
              <a:gd name="connsiteX17" fmla="*/ 846137 w 1629569"/>
              <a:gd name="connsiteY17" fmla="*/ 15875 h 927100"/>
              <a:gd name="connsiteX18" fmla="*/ 1562894 w 1629569"/>
              <a:gd name="connsiteY18" fmla="*/ 425450 h 927100"/>
              <a:gd name="connsiteX19" fmla="*/ 1544638 w 1629569"/>
              <a:gd name="connsiteY19" fmla="*/ 711200 h 927100"/>
              <a:gd name="connsiteX20" fmla="*/ 1629569 w 1629569"/>
              <a:gd name="connsiteY2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77032 w 1629569"/>
              <a:gd name="connsiteY5" fmla="*/ 815975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62745 w 1629569"/>
              <a:gd name="connsiteY5" fmla="*/ 830263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522289 w 1629569"/>
              <a:gd name="connsiteY5" fmla="*/ 851694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603251 w 1629569"/>
              <a:gd name="connsiteY5" fmla="*/ 735012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58032 w 1629569"/>
              <a:gd name="connsiteY5" fmla="*/ 789781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67545 w 1629569"/>
              <a:gd name="connsiteY6" fmla="*/ 739775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88977 w 1629569"/>
              <a:gd name="connsiteY6" fmla="*/ 749300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922339 w 1629569"/>
              <a:gd name="connsiteY5" fmla="*/ 823119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67558 w 1629569"/>
              <a:gd name="connsiteY5" fmla="*/ 739775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34232 w 1629569"/>
              <a:gd name="connsiteY5" fmla="*/ 768350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10420 w 1629569"/>
              <a:gd name="connsiteY5" fmla="*/ 701675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086645 w 1629569"/>
              <a:gd name="connsiteY5" fmla="*/ 861219 h 927100"/>
              <a:gd name="connsiteX6" fmla="*/ 810420 w 1629569"/>
              <a:gd name="connsiteY6" fmla="*/ 701675 h 927100"/>
              <a:gd name="connsiteX7" fmla="*/ 767558 w 1629569"/>
              <a:gd name="connsiteY7" fmla="*/ 739775 h 927100"/>
              <a:gd name="connsiteX8" fmla="*/ 734219 w 1629569"/>
              <a:gd name="connsiteY8" fmla="*/ 742156 h 927100"/>
              <a:gd name="connsiteX9" fmla="*/ 688977 w 1629569"/>
              <a:gd name="connsiteY9" fmla="*/ 749300 h 927100"/>
              <a:gd name="connsiteX10" fmla="*/ 603251 w 1629569"/>
              <a:gd name="connsiteY10" fmla="*/ 735012 h 927100"/>
              <a:gd name="connsiteX11" fmla="*/ 362745 w 1629569"/>
              <a:gd name="connsiteY11" fmla="*/ 830263 h 927100"/>
              <a:gd name="connsiteX12" fmla="*/ 264318 w 1629569"/>
              <a:gd name="connsiteY12" fmla="*/ 801687 h 927100"/>
              <a:gd name="connsiteX13" fmla="*/ 284164 w 1629569"/>
              <a:gd name="connsiteY13" fmla="*/ 742156 h 927100"/>
              <a:gd name="connsiteX14" fmla="*/ 272258 w 1629569"/>
              <a:gd name="connsiteY14" fmla="*/ 642144 h 927100"/>
              <a:gd name="connsiteX15" fmla="*/ 324644 w 1629569"/>
              <a:gd name="connsiteY15" fmla="*/ 588169 h 927100"/>
              <a:gd name="connsiteX16" fmla="*/ 365126 w 1629569"/>
              <a:gd name="connsiteY16" fmla="*/ 480219 h 927100"/>
              <a:gd name="connsiteX17" fmla="*/ 429420 w 1629569"/>
              <a:gd name="connsiteY17" fmla="*/ 461169 h 927100"/>
              <a:gd name="connsiteX18" fmla="*/ 465139 w 1629569"/>
              <a:gd name="connsiteY18" fmla="*/ 492125 h 927100"/>
              <a:gd name="connsiteX19" fmla="*/ 474663 w 1629569"/>
              <a:gd name="connsiteY19" fmla="*/ 287338 h 927100"/>
              <a:gd name="connsiteX20" fmla="*/ 794 w 1629569"/>
              <a:gd name="connsiteY20" fmla="*/ 282574 h 927100"/>
              <a:gd name="connsiteX21" fmla="*/ 0 w 1629569"/>
              <a:gd name="connsiteY21" fmla="*/ 0 h 927100"/>
              <a:gd name="connsiteX22" fmla="*/ 788988 w 1629569"/>
              <a:gd name="connsiteY22" fmla="*/ 5556 h 927100"/>
              <a:gd name="connsiteX23" fmla="*/ 810419 w 1629569"/>
              <a:gd name="connsiteY23" fmla="*/ 32544 h 927100"/>
              <a:gd name="connsiteX24" fmla="*/ 846137 w 1629569"/>
              <a:gd name="connsiteY24" fmla="*/ 15875 h 927100"/>
              <a:gd name="connsiteX25" fmla="*/ 1562894 w 1629569"/>
              <a:gd name="connsiteY25" fmla="*/ 425450 h 927100"/>
              <a:gd name="connsiteX26" fmla="*/ 1544638 w 1629569"/>
              <a:gd name="connsiteY26" fmla="*/ 711200 h 927100"/>
              <a:gd name="connsiteX27" fmla="*/ 1629569 w 1629569"/>
              <a:gd name="connsiteY27" fmla="*/ 746125 h 927100"/>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10420 w 1629569"/>
              <a:gd name="connsiteY6" fmla="*/ 701675 h 1218406"/>
              <a:gd name="connsiteX7" fmla="*/ 767558 w 1629569"/>
              <a:gd name="connsiteY7" fmla="*/ 739775 h 1218406"/>
              <a:gd name="connsiteX8" fmla="*/ 734219 w 1629569"/>
              <a:gd name="connsiteY8" fmla="*/ 742156 h 1218406"/>
              <a:gd name="connsiteX9" fmla="*/ 688977 w 1629569"/>
              <a:gd name="connsiteY9" fmla="*/ 749300 h 1218406"/>
              <a:gd name="connsiteX10" fmla="*/ 603251 w 1629569"/>
              <a:gd name="connsiteY10" fmla="*/ 735012 h 1218406"/>
              <a:gd name="connsiteX11" fmla="*/ 362745 w 1629569"/>
              <a:gd name="connsiteY11" fmla="*/ 830263 h 1218406"/>
              <a:gd name="connsiteX12" fmla="*/ 264318 w 1629569"/>
              <a:gd name="connsiteY12" fmla="*/ 801687 h 1218406"/>
              <a:gd name="connsiteX13" fmla="*/ 284164 w 1629569"/>
              <a:gd name="connsiteY13" fmla="*/ 742156 h 1218406"/>
              <a:gd name="connsiteX14" fmla="*/ 272258 w 1629569"/>
              <a:gd name="connsiteY14" fmla="*/ 642144 h 1218406"/>
              <a:gd name="connsiteX15" fmla="*/ 324644 w 1629569"/>
              <a:gd name="connsiteY15" fmla="*/ 588169 h 1218406"/>
              <a:gd name="connsiteX16" fmla="*/ 365126 w 1629569"/>
              <a:gd name="connsiteY16" fmla="*/ 480219 h 1218406"/>
              <a:gd name="connsiteX17" fmla="*/ 429420 w 1629569"/>
              <a:gd name="connsiteY17" fmla="*/ 461169 h 1218406"/>
              <a:gd name="connsiteX18" fmla="*/ 465139 w 1629569"/>
              <a:gd name="connsiteY18" fmla="*/ 492125 h 1218406"/>
              <a:gd name="connsiteX19" fmla="*/ 474663 w 1629569"/>
              <a:gd name="connsiteY19" fmla="*/ 287338 h 1218406"/>
              <a:gd name="connsiteX20" fmla="*/ 794 w 1629569"/>
              <a:gd name="connsiteY20" fmla="*/ 282574 h 1218406"/>
              <a:gd name="connsiteX21" fmla="*/ 0 w 1629569"/>
              <a:gd name="connsiteY21" fmla="*/ 0 h 1218406"/>
              <a:gd name="connsiteX22" fmla="*/ 788988 w 1629569"/>
              <a:gd name="connsiteY22" fmla="*/ 5556 h 1218406"/>
              <a:gd name="connsiteX23" fmla="*/ 810419 w 1629569"/>
              <a:gd name="connsiteY23" fmla="*/ 32544 h 1218406"/>
              <a:gd name="connsiteX24" fmla="*/ 846137 w 1629569"/>
              <a:gd name="connsiteY24" fmla="*/ 15875 h 1218406"/>
              <a:gd name="connsiteX25" fmla="*/ 1562894 w 1629569"/>
              <a:gd name="connsiteY25" fmla="*/ 425450 h 1218406"/>
              <a:gd name="connsiteX26" fmla="*/ 1544638 w 1629569"/>
              <a:gd name="connsiteY26" fmla="*/ 711200 h 1218406"/>
              <a:gd name="connsiteX27" fmla="*/ 1629569 w 1629569"/>
              <a:gd name="connsiteY27"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923131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754062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6139 w 1629569"/>
              <a:gd name="connsiteY6" fmla="*/ 868362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6145 w 1629569"/>
              <a:gd name="connsiteY6" fmla="*/ 751681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3764 w 1629569"/>
              <a:gd name="connsiteY6" fmla="*/ 98266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72346 w 1629569"/>
              <a:gd name="connsiteY6" fmla="*/ 775494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972346 w 1629569"/>
              <a:gd name="connsiteY6" fmla="*/ 775494 h 927100"/>
              <a:gd name="connsiteX7" fmla="*/ 896145 w 1629569"/>
              <a:gd name="connsiteY7" fmla="*/ 751681 h 927100"/>
              <a:gd name="connsiteX8" fmla="*/ 841376 w 1629569"/>
              <a:gd name="connsiteY8" fmla="*/ 754062 h 927100"/>
              <a:gd name="connsiteX9" fmla="*/ 810420 w 1629569"/>
              <a:gd name="connsiteY9" fmla="*/ 701675 h 927100"/>
              <a:gd name="connsiteX10" fmla="*/ 767558 w 1629569"/>
              <a:gd name="connsiteY10" fmla="*/ 739775 h 927100"/>
              <a:gd name="connsiteX11" fmla="*/ 734219 w 1629569"/>
              <a:gd name="connsiteY11" fmla="*/ 742156 h 927100"/>
              <a:gd name="connsiteX12" fmla="*/ 688977 w 1629569"/>
              <a:gd name="connsiteY12" fmla="*/ 749300 h 927100"/>
              <a:gd name="connsiteX13" fmla="*/ 603251 w 1629569"/>
              <a:gd name="connsiteY13" fmla="*/ 735012 h 927100"/>
              <a:gd name="connsiteX14" fmla="*/ 362745 w 1629569"/>
              <a:gd name="connsiteY14" fmla="*/ 830263 h 927100"/>
              <a:gd name="connsiteX15" fmla="*/ 264318 w 1629569"/>
              <a:gd name="connsiteY15" fmla="*/ 801687 h 927100"/>
              <a:gd name="connsiteX16" fmla="*/ 284164 w 1629569"/>
              <a:gd name="connsiteY16" fmla="*/ 742156 h 927100"/>
              <a:gd name="connsiteX17" fmla="*/ 272258 w 1629569"/>
              <a:gd name="connsiteY17" fmla="*/ 642144 h 927100"/>
              <a:gd name="connsiteX18" fmla="*/ 324644 w 1629569"/>
              <a:gd name="connsiteY18" fmla="*/ 588169 h 927100"/>
              <a:gd name="connsiteX19" fmla="*/ 365126 w 1629569"/>
              <a:gd name="connsiteY19" fmla="*/ 480219 h 927100"/>
              <a:gd name="connsiteX20" fmla="*/ 429420 w 1629569"/>
              <a:gd name="connsiteY20" fmla="*/ 461169 h 927100"/>
              <a:gd name="connsiteX21" fmla="*/ 465139 w 1629569"/>
              <a:gd name="connsiteY21" fmla="*/ 492125 h 927100"/>
              <a:gd name="connsiteX22" fmla="*/ 474663 w 1629569"/>
              <a:gd name="connsiteY22" fmla="*/ 287338 h 927100"/>
              <a:gd name="connsiteX23" fmla="*/ 794 w 1629569"/>
              <a:gd name="connsiteY23" fmla="*/ 282574 h 927100"/>
              <a:gd name="connsiteX24" fmla="*/ 0 w 1629569"/>
              <a:gd name="connsiteY24" fmla="*/ 0 h 927100"/>
              <a:gd name="connsiteX25" fmla="*/ 788988 w 1629569"/>
              <a:gd name="connsiteY25" fmla="*/ 5556 h 927100"/>
              <a:gd name="connsiteX26" fmla="*/ 810419 w 1629569"/>
              <a:gd name="connsiteY26" fmla="*/ 32544 h 927100"/>
              <a:gd name="connsiteX27" fmla="*/ 846137 w 1629569"/>
              <a:gd name="connsiteY27" fmla="*/ 15875 h 927100"/>
              <a:gd name="connsiteX28" fmla="*/ 1562894 w 1629569"/>
              <a:gd name="connsiteY28" fmla="*/ 425450 h 927100"/>
              <a:gd name="connsiteX29" fmla="*/ 1544638 w 1629569"/>
              <a:gd name="connsiteY29" fmla="*/ 711200 h 927100"/>
              <a:gd name="connsiteX30" fmla="*/ 1629569 w 1629569"/>
              <a:gd name="connsiteY3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6170 w 1629569"/>
              <a:gd name="connsiteY6" fmla="*/ 875506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1108869"/>
              <a:gd name="connsiteX1" fmla="*/ 1596232 w 1629569"/>
              <a:gd name="connsiteY1" fmla="*/ 849312 h 1108869"/>
              <a:gd name="connsiteX2" fmla="*/ 1560514 w 1629569"/>
              <a:gd name="connsiteY2" fmla="*/ 846932 h 1108869"/>
              <a:gd name="connsiteX3" fmla="*/ 1536700 w 1629569"/>
              <a:gd name="connsiteY3" fmla="*/ 927100 h 1108869"/>
              <a:gd name="connsiteX4" fmla="*/ 1184275 w 1629569"/>
              <a:gd name="connsiteY4" fmla="*/ 927100 h 1108869"/>
              <a:gd name="connsiteX5" fmla="*/ 1119983 w 1629569"/>
              <a:gd name="connsiteY5" fmla="*/ 896937 h 1108869"/>
              <a:gd name="connsiteX6" fmla="*/ 867570 w 1629569"/>
              <a:gd name="connsiteY6" fmla="*/ 1108869 h 1108869"/>
              <a:gd name="connsiteX7" fmla="*/ 972346 w 1629569"/>
              <a:gd name="connsiteY7" fmla="*/ 775494 h 1108869"/>
              <a:gd name="connsiteX8" fmla="*/ 896145 w 1629569"/>
              <a:gd name="connsiteY8" fmla="*/ 751681 h 1108869"/>
              <a:gd name="connsiteX9" fmla="*/ 841376 w 1629569"/>
              <a:gd name="connsiteY9" fmla="*/ 754062 h 1108869"/>
              <a:gd name="connsiteX10" fmla="*/ 810420 w 1629569"/>
              <a:gd name="connsiteY10" fmla="*/ 701675 h 1108869"/>
              <a:gd name="connsiteX11" fmla="*/ 767558 w 1629569"/>
              <a:gd name="connsiteY11" fmla="*/ 739775 h 1108869"/>
              <a:gd name="connsiteX12" fmla="*/ 734219 w 1629569"/>
              <a:gd name="connsiteY12" fmla="*/ 742156 h 1108869"/>
              <a:gd name="connsiteX13" fmla="*/ 688977 w 1629569"/>
              <a:gd name="connsiteY13" fmla="*/ 749300 h 1108869"/>
              <a:gd name="connsiteX14" fmla="*/ 603251 w 1629569"/>
              <a:gd name="connsiteY14" fmla="*/ 735012 h 1108869"/>
              <a:gd name="connsiteX15" fmla="*/ 362745 w 1629569"/>
              <a:gd name="connsiteY15" fmla="*/ 830263 h 1108869"/>
              <a:gd name="connsiteX16" fmla="*/ 264318 w 1629569"/>
              <a:gd name="connsiteY16" fmla="*/ 801687 h 1108869"/>
              <a:gd name="connsiteX17" fmla="*/ 284164 w 1629569"/>
              <a:gd name="connsiteY17" fmla="*/ 742156 h 1108869"/>
              <a:gd name="connsiteX18" fmla="*/ 272258 w 1629569"/>
              <a:gd name="connsiteY18" fmla="*/ 642144 h 1108869"/>
              <a:gd name="connsiteX19" fmla="*/ 324644 w 1629569"/>
              <a:gd name="connsiteY19" fmla="*/ 588169 h 1108869"/>
              <a:gd name="connsiteX20" fmla="*/ 365126 w 1629569"/>
              <a:gd name="connsiteY20" fmla="*/ 480219 h 1108869"/>
              <a:gd name="connsiteX21" fmla="*/ 429420 w 1629569"/>
              <a:gd name="connsiteY21" fmla="*/ 461169 h 1108869"/>
              <a:gd name="connsiteX22" fmla="*/ 465139 w 1629569"/>
              <a:gd name="connsiteY22" fmla="*/ 492125 h 1108869"/>
              <a:gd name="connsiteX23" fmla="*/ 474663 w 1629569"/>
              <a:gd name="connsiteY23" fmla="*/ 287338 h 1108869"/>
              <a:gd name="connsiteX24" fmla="*/ 794 w 1629569"/>
              <a:gd name="connsiteY24" fmla="*/ 282574 h 1108869"/>
              <a:gd name="connsiteX25" fmla="*/ 0 w 1629569"/>
              <a:gd name="connsiteY25" fmla="*/ 0 h 1108869"/>
              <a:gd name="connsiteX26" fmla="*/ 788988 w 1629569"/>
              <a:gd name="connsiteY26" fmla="*/ 5556 h 1108869"/>
              <a:gd name="connsiteX27" fmla="*/ 810419 w 1629569"/>
              <a:gd name="connsiteY27" fmla="*/ 32544 h 1108869"/>
              <a:gd name="connsiteX28" fmla="*/ 846137 w 1629569"/>
              <a:gd name="connsiteY28" fmla="*/ 15875 h 1108869"/>
              <a:gd name="connsiteX29" fmla="*/ 1562894 w 1629569"/>
              <a:gd name="connsiteY29" fmla="*/ 425450 h 1108869"/>
              <a:gd name="connsiteX30" fmla="*/ 1544638 w 1629569"/>
              <a:gd name="connsiteY30" fmla="*/ 711200 h 1108869"/>
              <a:gd name="connsiteX31" fmla="*/ 1629569 w 1629569"/>
              <a:gd name="connsiteY31" fmla="*/ 746125 h 1108869"/>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0 w 1629569"/>
              <a:gd name="connsiteY7" fmla="*/ 83502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63613"/>
              <a:gd name="connsiteX1" fmla="*/ 1596232 w 1629569"/>
              <a:gd name="connsiteY1" fmla="*/ 849312 h 963613"/>
              <a:gd name="connsiteX2" fmla="*/ 1560514 w 1629569"/>
              <a:gd name="connsiteY2" fmla="*/ 846932 h 963613"/>
              <a:gd name="connsiteX3" fmla="*/ 1536700 w 1629569"/>
              <a:gd name="connsiteY3" fmla="*/ 927100 h 963613"/>
              <a:gd name="connsiteX4" fmla="*/ 1184275 w 1629569"/>
              <a:gd name="connsiteY4" fmla="*/ 927100 h 963613"/>
              <a:gd name="connsiteX5" fmla="*/ 1119983 w 1629569"/>
              <a:gd name="connsiteY5" fmla="*/ 896937 h 963613"/>
              <a:gd name="connsiteX6" fmla="*/ 1093789 w 1629569"/>
              <a:gd name="connsiteY6" fmla="*/ 899319 h 963613"/>
              <a:gd name="connsiteX7" fmla="*/ 919958 w 1629569"/>
              <a:gd name="connsiteY7" fmla="*/ 963613 h 963613"/>
              <a:gd name="connsiteX8" fmla="*/ 972346 w 1629569"/>
              <a:gd name="connsiteY8" fmla="*/ 775494 h 963613"/>
              <a:gd name="connsiteX9" fmla="*/ 896145 w 1629569"/>
              <a:gd name="connsiteY9" fmla="*/ 751681 h 963613"/>
              <a:gd name="connsiteX10" fmla="*/ 841376 w 1629569"/>
              <a:gd name="connsiteY10" fmla="*/ 754062 h 963613"/>
              <a:gd name="connsiteX11" fmla="*/ 810420 w 1629569"/>
              <a:gd name="connsiteY11" fmla="*/ 701675 h 963613"/>
              <a:gd name="connsiteX12" fmla="*/ 767558 w 1629569"/>
              <a:gd name="connsiteY12" fmla="*/ 739775 h 963613"/>
              <a:gd name="connsiteX13" fmla="*/ 734219 w 1629569"/>
              <a:gd name="connsiteY13" fmla="*/ 742156 h 963613"/>
              <a:gd name="connsiteX14" fmla="*/ 688977 w 1629569"/>
              <a:gd name="connsiteY14" fmla="*/ 749300 h 963613"/>
              <a:gd name="connsiteX15" fmla="*/ 603251 w 1629569"/>
              <a:gd name="connsiteY15" fmla="*/ 735012 h 963613"/>
              <a:gd name="connsiteX16" fmla="*/ 362745 w 1629569"/>
              <a:gd name="connsiteY16" fmla="*/ 830263 h 963613"/>
              <a:gd name="connsiteX17" fmla="*/ 264318 w 1629569"/>
              <a:gd name="connsiteY17" fmla="*/ 801687 h 963613"/>
              <a:gd name="connsiteX18" fmla="*/ 284164 w 1629569"/>
              <a:gd name="connsiteY18" fmla="*/ 742156 h 963613"/>
              <a:gd name="connsiteX19" fmla="*/ 272258 w 1629569"/>
              <a:gd name="connsiteY19" fmla="*/ 642144 h 963613"/>
              <a:gd name="connsiteX20" fmla="*/ 324644 w 1629569"/>
              <a:gd name="connsiteY20" fmla="*/ 588169 h 963613"/>
              <a:gd name="connsiteX21" fmla="*/ 365126 w 1629569"/>
              <a:gd name="connsiteY21" fmla="*/ 480219 h 963613"/>
              <a:gd name="connsiteX22" fmla="*/ 429420 w 1629569"/>
              <a:gd name="connsiteY22" fmla="*/ 461169 h 963613"/>
              <a:gd name="connsiteX23" fmla="*/ 465139 w 1629569"/>
              <a:gd name="connsiteY23" fmla="*/ 492125 h 963613"/>
              <a:gd name="connsiteX24" fmla="*/ 474663 w 1629569"/>
              <a:gd name="connsiteY24" fmla="*/ 287338 h 963613"/>
              <a:gd name="connsiteX25" fmla="*/ 794 w 1629569"/>
              <a:gd name="connsiteY25" fmla="*/ 282574 h 963613"/>
              <a:gd name="connsiteX26" fmla="*/ 0 w 1629569"/>
              <a:gd name="connsiteY26" fmla="*/ 0 h 963613"/>
              <a:gd name="connsiteX27" fmla="*/ 788988 w 1629569"/>
              <a:gd name="connsiteY27" fmla="*/ 5556 h 963613"/>
              <a:gd name="connsiteX28" fmla="*/ 810419 w 1629569"/>
              <a:gd name="connsiteY28" fmla="*/ 32544 h 963613"/>
              <a:gd name="connsiteX29" fmla="*/ 846137 w 1629569"/>
              <a:gd name="connsiteY29" fmla="*/ 15875 h 963613"/>
              <a:gd name="connsiteX30" fmla="*/ 1562894 w 1629569"/>
              <a:gd name="connsiteY30" fmla="*/ 425450 h 963613"/>
              <a:gd name="connsiteX31" fmla="*/ 1544638 w 1629569"/>
              <a:gd name="connsiteY31" fmla="*/ 711200 h 963613"/>
              <a:gd name="connsiteX32" fmla="*/ 1629569 w 1629569"/>
              <a:gd name="connsiteY32" fmla="*/ 746125 h 963613"/>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1003301 w 1629569"/>
              <a:gd name="connsiteY8" fmla="*/ 811212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93776 w 1629569"/>
              <a:gd name="connsiteY8" fmla="*/ 825499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29569" h="927100">
                <a:moveTo>
                  <a:pt x="1629569" y="746125"/>
                </a:moveTo>
                <a:lnTo>
                  <a:pt x="1596232" y="849312"/>
                </a:lnTo>
                <a:lnTo>
                  <a:pt x="1560514" y="846932"/>
                </a:lnTo>
                <a:lnTo>
                  <a:pt x="1536700" y="927100"/>
                </a:lnTo>
                <a:lnTo>
                  <a:pt x="1184275" y="927100"/>
                </a:lnTo>
                <a:lnTo>
                  <a:pt x="1119983" y="896937"/>
                </a:lnTo>
                <a:lnTo>
                  <a:pt x="1093789" y="899319"/>
                </a:lnTo>
                <a:lnTo>
                  <a:pt x="1039021" y="854075"/>
                </a:lnTo>
                <a:lnTo>
                  <a:pt x="993776" y="825499"/>
                </a:lnTo>
                <a:lnTo>
                  <a:pt x="972346" y="775494"/>
                </a:lnTo>
                <a:lnTo>
                  <a:pt x="896145" y="751681"/>
                </a:lnTo>
                <a:lnTo>
                  <a:pt x="841376" y="754062"/>
                </a:lnTo>
                <a:lnTo>
                  <a:pt x="810420" y="701675"/>
                </a:lnTo>
                <a:lnTo>
                  <a:pt x="767558" y="739775"/>
                </a:lnTo>
                <a:lnTo>
                  <a:pt x="734219" y="742156"/>
                </a:lnTo>
                <a:lnTo>
                  <a:pt x="688977" y="749300"/>
                </a:lnTo>
                <a:lnTo>
                  <a:pt x="603251" y="735012"/>
                </a:lnTo>
                <a:lnTo>
                  <a:pt x="362745" y="830263"/>
                </a:lnTo>
                <a:lnTo>
                  <a:pt x="264318" y="801687"/>
                </a:lnTo>
                <a:lnTo>
                  <a:pt x="284164" y="742156"/>
                </a:lnTo>
                <a:lnTo>
                  <a:pt x="272258" y="642144"/>
                </a:lnTo>
                <a:lnTo>
                  <a:pt x="324644" y="588169"/>
                </a:lnTo>
                <a:lnTo>
                  <a:pt x="365126" y="480219"/>
                </a:lnTo>
                <a:lnTo>
                  <a:pt x="429420" y="461169"/>
                </a:lnTo>
                <a:lnTo>
                  <a:pt x="465139" y="492125"/>
                </a:lnTo>
                <a:lnTo>
                  <a:pt x="474663" y="287338"/>
                </a:lnTo>
                <a:lnTo>
                  <a:pt x="794" y="282574"/>
                </a:lnTo>
                <a:cubicBezTo>
                  <a:pt x="529" y="188383"/>
                  <a:pt x="265" y="94191"/>
                  <a:pt x="0" y="0"/>
                </a:cubicBezTo>
                <a:lnTo>
                  <a:pt x="788988" y="5556"/>
                </a:lnTo>
                <a:lnTo>
                  <a:pt x="810419" y="32544"/>
                </a:lnTo>
                <a:lnTo>
                  <a:pt x="846137" y="15875"/>
                </a:lnTo>
                <a:lnTo>
                  <a:pt x="1562894" y="425450"/>
                </a:lnTo>
                <a:lnTo>
                  <a:pt x="1544638" y="711200"/>
                </a:lnTo>
                <a:lnTo>
                  <a:pt x="1629569" y="74612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MY" sz="1200" b="1" dirty="0" smtClean="0">
              <a:solidFill>
                <a:schemeClr val="tx1"/>
              </a:solidFill>
            </a:endParaRPr>
          </a:p>
          <a:p>
            <a:pPr algn="r"/>
            <a:r>
              <a:rPr lang="en-MY" sz="1200" b="1" dirty="0" smtClean="0">
                <a:solidFill>
                  <a:schemeClr val="tx1"/>
                </a:solidFill>
              </a:rPr>
              <a:t>Mara 0.76</a:t>
            </a:r>
            <a:endParaRPr lang="en-MY" sz="1200" b="1" dirty="0">
              <a:solidFill>
                <a:schemeClr val="tx1"/>
              </a:solidFill>
            </a:endParaRPr>
          </a:p>
        </p:txBody>
      </p:sp>
      <p:sp>
        <p:nvSpPr>
          <p:cNvPr id="2" name="Freeform 1"/>
          <p:cNvSpPr/>
          <p:nvPr/>
        </p:nvSpPr>
        <p:spPr>
          <a:xfrm>
            <a:off x="1764507" y="91056"/>
            <a:ext cx="1464467" cy="1518669"/>
          </a:xfrm>
          <a:custGeom>
            <a:avLst/>
            <a:gdLst>
              <a:gd name="connsiteX0" fmla="*/ 232229 w 827314"/>
              <a:gd name="connsiteY0" fmla="*/ 0 h 827315"/>
              <a:gd name="connsiteX1" fmla="*/ 0 w 827314"/>
              <a:gd name="connsiteY1" fmla="*/ 827315 h 827315"/>
              <a:gd name="connsiteX2" fmla="*/ 798286 w 827314"/>
              <a:gd name="connsiteY2" fmla="*/ 740229 h 827315"/>
              <a:gd name="connsiteX3" fmla="*/ 827314 w 827314"/>
              <a:gd name="connsiteY3" fmla="*/ 290286 h 827315"/>
              <a:gd name="connsiteX4" fmla="*/ 232229 w 827314"/>
              <a:gd name="connsiteY4" fmla="*/ 0 h 827315"/>
              <a:gd name="connsiteX0" fmla="*/ 232229 w 1322614"/>
              <a:gd name="connsiteY0" fmla="*/ 100239 h 927554"/>
              <a:gd name="connsiteX1" fmla="*/ 0 w 1322614"/>
              <a:gd name="connsiteY1" fmla="*/ 927554 h 927554"/>
              <a:gd name="connsiteX2" fmla="*/ 798286 w 1322614"/>
              <a:gd name="connsiteY2" fmla="*/ 840468 h 927554"/>
              <a:gd name="connsiteX3" fmla="*/ 1322614 w 1322614"/>
              <a:gd name="connsiteY3" fmla="*/ 0 h 927554"/>
              <a:gd name="connsiteX4" fmla="*/ 232229 w 1322614"/>
              <a:gd name="connsiteY4"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98879 w 1327603"/>
              <a:gd name="connsiteY0" fmla="*/ 0 h 936852"/>
              <a:gd name="connsiteX1" fmla="*/ 0 w 1327603"/>
              <a:gd name="connsiteY1" fmla="*/ 936852 h 936852"/>
              <a:gd name="connsiteX2" fmla="*/ 798286 w 1327603"/>
              <a:gd name="connsiteY2" fmla="*/ 849766 h 936852"/>
              <a:gd name="connsiteX3" fmla="*/ 1327603 w 1327603"/>
              <a:gd name="connsiteY3" fmla="*/ 277812 h 936852"/>
              <a:gd name="connsiteX4" fmla="*/ 1322614 w 1327603"/>
              <a:gd name="connsiteY4" fmla="*/ 9298 h 936852"/>
              <a:gd name="connsiteX5" fmla="*/ 98879 w 1327603"/>
              <a:gd name="connsiteY5" fmla="*/ 0 h 936852"/>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2614 w 1327603"/>
              <a:gd name="connsiteY4" fmla="*/ 14060 h 941614"/>
              <a:gd name="connsiteX5" fmla="*/ 96498 w 1327603"/>
              <a:gd name="connsiteY5" fmla="*/ 0 h 941614"/>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7377 w 1327603"/>
              <a:gd name="connsiteY4" fmla="*/ 2154 h 941614"/>
              <a:gd name="connsiteX5" fmla="*/ 96498 w 1327603"/>
              <a:gd name="connsiteY5" fmla="*/ 0 h 941614"/>
              <a:gd name="connsiteX0" fmla="*/ 110786 w 1327603"/>
              <a:gd name="connsiteY0" fmla="*/ 9752 h 939460"/>
              <a:gd name="connsiteX1" fmla="*/ 0 w 1327603"/>
              <a:gd name="connsiteY1" fmla="*/ 939460 h 939460"/>
              <a:gd name="connsiteX2" fmla="*/ 798286 w 1327603"/>
              <a:gd name="connsiteY2" fmla="*/ 852374 h 939460"/>
              <a:gd name="connsiteX3" fmla="*/ 1327603 w 1327603"/>
              <a:gd name="connsiteY3" fmla="*/ 280420 h 939460"/>
              <a:gd name="connsiteX4" fmla="*/ 1327377 w 1327603"/>
              <a:gd name="connsiteY4" fmla="*/ 0 h 939460"/>
              <a:gd name="connsiteX5" fmla="*/ 110786 w 1327603"/>
              <a:gd name="connsiteY5"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72092 w 1327603"/>
              <a:gd name="connsiteY2" fmla="*/ 714261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101259 w 1327603"/>
              <a:gd name="connsiteY1" fmla="*/ 106589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41728 w 1327603"/>
              <a:gd name="connsiteY2" fmla="*/ 111351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110786 w 1327603"/>
              <a:gd name="connsiteY0" fmla="*/ 9752 h 939460"/>
              <a:gd name="connsiteX1" fmla="*/ 41728 w 1327603"/>
              <a:gd name="connsiteY1" fmla="*/ 20864 h 939460"/>
              <a:gd name="connsiteX2" fmla="*/ 13153 w 1327603"/>
              <a:gd name="connsiteY2" fmla="*/ 56582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39234 w 1366837"/>
              <a:gd name="connsiteY4" fmla="*/ 939460 h 939460"/>
              <a:gd name="connsiteX5" fmla="*/ 811326 w 1366837"/>
              <a:gd name="connsiteY5" fmla="*/ 714261 h 939460"/>
              <a:gd name="connsiteX6" fmla="*/ 902493 w 1366837"/>
              <a:gd name="connsiteY6" fmla="*/ 639989 h 939460"/>
              <a:gd name="connsiteX7" fmla="*/ 1366837 w 1366837"/>
              <a:gd name="connsiteY7" fmla="*/ 280420 h 939460"/>
              <a:gd name="connsiteX8" fmla="*/ 1366611 w 1366837"/>
              <a:gd name="connsiteY8" fmla="*/ 0 h 939460"/>
              <a:gd name="connsiteX9" fmla="*/ 150020 w 1366837"/>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0 w 1366837"/>
              <a:gd name="connsiteY4" fmla="*/ 101826 h 939460"/>
              <a:gd name="connsiteX5" fmla="*/ 39234 w 1366837"/>
              <a:gd name="connsiteY5" fmla="*/ 939460 h 939460"/>
              <a:gd name="connsiteX6" fmla="*/ 811326 w 1366837"/>
              <a:gd name="connsiteY6" fmla="*/ 714261 h 939460"/>
              <a:gd name="connsiteX7" fmla="*/ 902493 w 1366837"/>
              <a:gd name="connsiteY7" fmla="*/ 639989 h 939460"/>
              <a:gd name="connsiteX8" fmla="*/ 1366837 w 1366837"/>
              <a:gd name="connsiteY8" fmla="*/ 280420 h 939460"/>
              <a:gd name="connsiteX9" fmla="*/ 1366611 w 1366837"/>
              <a:gd name="connsiteY9" fmla="*/ 0 h 939460"/>
              <a:gd name="connsiteX10" fmla="*/ 150020 w 1366837"/>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94003 w 1421606"/>
              <a:gd name="connsiteY5" fmla="*/ 939460 h 939460"/>
              <a:gd name="connsiteX6" fmla="*/ 866095 w 1421606"/>
              <a:gd name="connsiteY6" fmla="*/ 714261 h 939460"/>
              <a:gd name="connsiteX7" fmla="*/ 957262 w 1421606"/>
              <a:gd name="connsiteY7" fmla="*/ 639989 h 939460"/>
              <a:gd name="connsiteX8" fmla="*/ 1421606 w 1421606"/>
              <a:gd name="connsiteY8" fmla="*/ 280420 h 939460"/>
              <a:gd name="connsiteX9" fmla="*/ 1421380 w 1421606"/>
              <a:gd name="connsiteY9" fmla="*/ 0 h 939460"/>
              <a:gd name="connsiteX10" fmla="*/ 204789 w 1421606"/>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11906 w 1421606"/>
              <a:gd name="connsiteY5" fmla="*/ 194695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9056 w 1421606"/>
              <a:gd name="connsiteY6" fmla="*/ 304233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76200 w 1421606"/>
              <a:gd name="connsiteY7" fmla="*/ 5709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02394 w 1421606"/>
              <a:gd name="connsiteY8" fmla="*/ 587601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14300 w 1421606"/>
              <a:gd name="connsiteY9" fmla="*/ 363764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161925 w 1421606"/>
              <a:gd name="connsiteY10" fmla="*/ 425676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64306 w 1421606"/>
              <a:gd name="connsiteY11" fmla="*/ 649514 h 939460"/>
              <a:gd name="connsiteX12" fmla="*/ 94003 w 1421606"/>
              <a:gd name="connsiteY12" fmla="*/ 939460 h 939460"/>
              <a:gd name="connsiteX13" fmla="*/ 866095 w 1421606"/>
              <a:gd name="connsiteY13" fmla="*/ 714261 h 939460"/>
              <a:gd name="connsiteX14" fmla="*/ 957262 w 1421606"/>
              <a:gd name="connsiteY14" fmla="*/ 639989 h 939460"/>
              <a:gd name="connsiteX15" fmla="*/ 1421606 w 1421606"/>
              <a:gd name="connsiteY15" fmla="*/ 280420 h 939460"/>
              <a:gd name="connsiteX16" fmla="*/ 1421380 w 1421606"/>
              <a:gd name="connsiteY16" fmla="*/ 0 h 939460"/>
              <a:gd name="connsiteX17" fmla="*/ 204789 w 1421606"/>
              <a:gd name="connsiteY17"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95262 w 1421606"/>
              <a:gd name="connsiteY11" fmla="*/ 518545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52400 w 1421606"/>
              <a:gd name="connsiteY13" fmla="*/ 7257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16694 w 1421606"/>
              <a:gd name="connsiteY13" fmla="*/ 6495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95262 w 1421606"/>
              <a:gd name="connsiteY13" fmla="*/ 618558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197644 w 1421606"/>
              <a:gd name="connsiteY15" fmla="*/ 704283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04787 w 1421606"/>
              <a:gd name="connsiteY16" fmla="*/ 780483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257175 w 1421606"/>
              <a:gd name="connsiteY18" fmla="*/ 892401 h 939460"/>
              <a:gd name="connsiteX19" fmla="*/ 866095 w 1421606"/>
              <a:gd name="connsiteY19" fmla="*/ 714261 h 939460"/>
              <a:gd name="connsiteX20" fmla="*/ 957262 w 1421606"/>
              <a:gd name="connsiteY20" fmla="*/ 639989 h 939460"/>
              <a:gd name="connsiteX21" fmla="*/ 1421606 w 1421606"/>
              <a:gd name="connsiteY21" fmla="*/ 280420 h 939460"/>
              <a:gd name="connsiteX22" fmla="*/ 1421380 w 1421606"/>
              <a:gd name="connsiteY22" fmla="*/ 0 h 939460"/>
              <a:gd name="connsiteX23" fmla="*/ 204789 w 1421606"/>
              <a:gd name="connsiteY23" fmla="*/ 9752 h 939460"/>
              <a:gd name="connsiteX0" fmla="*/ 204789 w 1421606"/>
              <a:gd name="connsiteY0" fmla="*/ 9752 h 1259113"/>
              <a:gd name="connsiteX1" fmla="*/ 135731 w 1421606"/>
              <a:gd name="connsiteY1" fmla="*/ 20864 h 1259113"/>
              <a:gd name="connsiteX2" fmla="*/ 107156 w 1421606"/>
              <a:gd name="connsiteY2" fmla="*/ 56582 h 1259113"/>
              <a:gd name="connsiteX3" fmla="*/ 54769 w 1421606"/>
              <a:gd name="connsiteY3" fmla="*/ 49439 h 1259113"/>
              <a:gd name="connsiteX4" fmla="*/ 0 w 1421606"/>
              <a:gd name="connsiteY4" fmla="*/ 73251 h 1259113"/>
              <a:gd name="connsiteX5" fmla="*/ 61913 w 1421606"/>
              <a:gd name="connsiteY5" fmla="*/ 170882 h 1259113"/>
              <a:gd name="connsiteX6" fmla="*/ 64293 w 1421606"/>
              <a:gd name="connsiteY6" fmla="*/ 220890 h 1259113"/>
              <a:gd name="connsiteX7" fmla="*/ 102394 w 1421606"/>
              <a:gd name="connsiteY7" fmla="*/ 228033 h 1259113"/>
              <a:gd name="connsiteX8" fmla="*/ 116681 w 1421606"/>
              <a:gd name="connsiteY8" fmla="*/ 247082 h 1259113"/>
              <a:gd name="connsiteX9" fmla="*/ 173832 w 1421606"/>
              <a:gd name="connsiteY9" fmla="*/ 294708 h 1259113"/>
              <a:gd name="connsiteX10" fmla="*/ 219075 w 1421606"/>
              <a:gd name="connsiteY10" fmla="*/ 418533 h 1259113"/>
              <a:gd name="connsiteX11" fmla="*/ 235744 w 1421606"/>
              <a:gd name="connsiteY11" fmla="*/ 549501 h 1259113"/>
              <a:gd name="connsiteX12" fmla="*/ 195262 w 1421606"/>
              <a:gd name="connsiteY12" fmla="*/ 589984 h 1259113"/>
              <a:gd name="connsiteX13" fmla="*/ 233362 w 1421606"/>
              <a:gd name="connsiteY13" fmla="*/ 606651 h 1259113"/>
              <a:gd name="connsiteX14" fmla="*/ 216694 w 1421606"/>
              <a:gd name="connsiteY14" fmla="*/ 649514 h 1259113"/>
              <a:gd name="connsiteX15" fmla="*/ 278607 w 1421606"/>
              <a:gd name="connsiteY15" fmla="*/ 670946 h 1259113"/>
              <a:gd name="connsiteX16" fmla="*/ 233362 w 1421606"/>
              <a:gd name="connsiteY16" fmla="*/ 794771 h 1259113"/>
              <a:gd name="connsiteX17" fmla="*/ 94003 w 1421606"/>
              <a:gd name="connsiteY17" fmla="*/ 939460 h 1259113"/>
              <a:gd name="connsiteX18" fmla="*/ 185738 w 1421606"/>
              <a:gd name="connsiteY18" fmla="*/ 1259113 h 1259113"/>
              <a:gd name="connsiteX19" fmla="*/ 866095 w 1421606"/>
              <a:gd name="connsiteY19" fmla="*/ 714261 h 1259113"/>
              <a:gd name="connsiteX20" fmla="*/ 957262 w 1421606"/>
              <a:gd name="connsiteY20" fmla="*/ 639989 h 1259113"/>
              <a:gd name="connsiteX21" fmla="*/ 1421606 w 1421606"/>
              <a:gd name="connsiteY21" fmla="*/ 280420 h 1259113"/>
              <a:gd name="connsiteX22" fmla="*/ 1421380 w 1421606"/>
              <a:gd name="connsiteY22" fmla="*/ 0 h 1259113"/>
              <a:gd name="connsiteX23" fmla="*/ 204789 w 1421606"/>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556079 w 1791947"/>
              <a:gd name="connsiteY18" fmla="*/ 1259113 h 1259113"/>
              <a:gd name="connsiteX19" fmla="*/ 1236436 w 1791947"/>
              <a:gd name="connsiteY19" fmla="*/ 714261 h 1259113"/>
              <a:gd name="connsiteX20" fmla="*/ 1327603 w 1791947"/>
              <a:gd name="connsiteY20" fmla="*/ 639989 h 1259113"/>
              <a:gd name="connsiteX21" fmla="*/ 1791947 w 1791947"/>
              <a:gd name="connsiteY21" fmla="*/ 280420 h 1259113"/>
              <a:gd name="connsiteX22" fmla="*/ 1791721 w 1791947"/>
              <a:gd name="connsiteY22" fmla="*/ 0 h 1259113"/>
              <a:gd name="connsiteX23" fmla="*/ 575130 w 1791947"/>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98904 w 1791947"/>
              <a:gd name="connsiteY18" fmla="*/ 1085283 h 1259113"/>
              <a:gd name="connsiteX19" fmla="*/ 556079 w 1791947"/>
              <a:gd name="connsiteY19" fmla="*/ 1259113 h 1259113"/>
              <a:gd name="connsiteX20" fmla="*/ 1236436 w 1791947"/>
              <a:gd name="connsiteY20" fmla="*/ 714261 h 1259113"/>
              <a:gd name="connsiteX21" fmla="*/ 1327603 w 1791947"/>
              <a:gd name="connsiteY21" fmla="*/ 639989 h 1259113"/>
              <a:gd name="connsiteX22" fmla="*/ 1791947 w 1791947"/>
              <a:gd name="connsiteY22" fmla="*/ 280420 h 1259113"/>
              <a:gd name="connsiteX23" fmla="*/ 1791721 w 1791947"/>
              <a:gd name="connsiteY23" fmla="*/ 0 h 1259113"/>
              <a:gd name="connsiteX24" fmla="*/ 575130 w 1791947"/>
              <a:gd name="connsiteY24" fmla="*/ 9752 h 1259113"/>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56079 w 1791947"/>
              <a:gd name="connsiteY19" fmla="*/ 1259113 h 1292452"/>
              <a:gd name="connsiteX20" fmla="*/ 1236436 w 1791947"/>
              <a:gd name="connsiteY20" fmla="*/ 714261 h 1292452"/>
              <a:gd name="connsiteX21" fmla="*/ 1327603 w 1791947"/>
              <a:gd name="connsiteY21" fmla="*/ 639989 h 1292452"/>
              <a:gd name="connsiteX22" fmla="*/ 1791947 w 1791947"/>
              <a:gd name="connsiteY22" fmla="*/ 280420 h 1292452"/>
              <a:gd name="connsiteX23" fmla="*/ 1791721 w 1791947"/>
              <a:gd name="connsiteY23" fmla="*/ 0 h 1292452"/>
              <a:gd name="connsiteX24" fmla="*/ 575130 w 1791947"/>
              <a:gd name="connsiteY24"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29873 w 1791947"/>
              <a:gd name="connsiteY19" fmla="*/ 1275782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01310 w 1791947"/>
              <a:gd name="connsiteY19" fmla="*/ 1242445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41767 w 1791947"/>
              <a:gd name="connsiteY19" fmla="*/ 1266257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34635 w 1791947"/>
              <a:gd name="connsiteY19" fmla="*/ 1185295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15573 w 1791947"/>
              <a:gd name="connsiteY19" fmla="*/ 1244825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84629 w 1791947"/>
              <a:gd name="connsiteY19" fmla="*/ 1228156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63197 w 1791947"/>
              <a:gd name="connsiteY18" fmla="*/ 1199584 h 1259113"/>
              <a:gd name="connsiteX19" fmla="*/ 384629 w 1791947"/>
              <a:gd name="connsiteY19" fmla="*/ 1228156 h 1259113"/>
              <a:gd name="connsiteX20" fmla="*/ 434635 w 1791947"/>
              <a:gd name="connsiteY20" fmla="*/ 1185295 h 1259113"/>
              <a:gd name="connsiteX21" fmla="*/ 501310 w 1791947"/>
              <a:gd name="connsiteY21" fmla="*/ 1242445 h 1259113"/>
              <a:gd name="connsiteX22" fmla="*/ 556079 w 1791947"/>
              <a:gd name="connsiteY22" fmla="*/ 1259113 h 1259113"/>
              <a:gd name="connsiteX23" fmla="*/ 1236436 w 1791947"/>
              <a:gd name="connsiteY23" fmla="*/ 714261 h 1259113"/>
              <a:gd name="connsiteX24" fmla="*/ 1327603 w 1791947"/>
              <a:gd name="connsiteY24" fmla="*/ 639989 h 1259113"/>
              <a:gd name="connsiteX25" fmla="*/ 1791947 w 1791947"/>
              <a:gd name="connsiteY25" fmla="*/ 280420 h 1259113"/>
              <a:gd name="connsiteX26" fmla="*/ 1791721 w 1791947"/>
              <a:gd name="connsiteY26" fmla="*/ 0 h 1259113"/>
              <a:gd name="connsiteX27" fmla="*/ 575130 w 1791947"/>
              <a:gd name="connsiteY27"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77461 w 1791947"/>
              <a:gd name="connsiteY18" fmla="*/ 1037658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27480 w 1791947"/>
              <a:gd name="connsiteY18" fmla="*/ 1140052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41742 w 1791947"/>
              <a:gd name="connsiteY18" fmla="*/ 992414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8436 w 1791947"/>
              <a:gd name="connsiteY18" fmla="*/ 1099570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94129 w 1791947"/>
              <a:gd name="connsiteY18" fmla="*/ 994795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87010 w 1791947"/>
              <a:gd name="connsiteY18" fmla="*/ 1073376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67936 w 1791947"/>
              <a:gd name="connsiteY18" fmla="*/ 9638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408442 w 1791947"/>
              <a:gd name="connsiteY18" fmla="*/ 10400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10798 w 1791947"/>
              <a:gd name="connsiteY18" fmla="*/ 961458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6054 w 1791947"/>
              <a:gd name="connsiteY18" fmla="*/ 1059090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06023 w 1791947"/>
              <a:gd name="connsiteY18" fmla="*/ 9328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37005 w 1791947"/>
              <a:gd name="connsiteY18" fmla="*/ 10471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43995 w 1464467"/>
              <a:gd name="connsiteY17" fmla="*/ 982322 h 1259113"/>
              <a:gd name="connsiteX18" fmla="*/ 9525 w 1464467"/>
              <a:gd name="connsiteY18" fmla="*/ 1047183 h 1259113"/>
              <a:gd name="connsiteX19" fmla="*/ 28574 w 1464467"/>
              <a:gd name="connsiteY19" fmla="*/ 1059090 h 1259113"/>
              <a:gd name="connsiteX20" fmla="*/ 80962 w 1464467"/>
              <a:gd name="connsiteY20" fmla="*/ 1040039 h 1259113"/>
              <a:gd name="connsiteX21" fmla="*/ 59530 w 1464467"/>
              <a:gd name="connsiteY21" fmla="*/ 1073376 h 1259113"/>
              <a:gd name="connsiteX22" fmla="*/ 30956 w 1464467"/>
              <a:gd name="connsiteY22" fmla="*/ 1099570 h 1259113"/>
              <a:gd name="connsiteX23" fmla="*/ 0 w 1464467"/>
              <a:gd name="connsiteY23" fmla="*/ 1140052 h 1259113"/>
              <a:gd name="connsiteX24" fmla="*/ 35717 w 1464467"/>
              <a:gd name="connsiteY24" fmla="*/ 1199584 h 1259113"/>
              <a:gd name="connsiteX25" fmla="*/ 57149 w 1464467"/>
              <a:gd name="connsiteY25" fmla="*/ 1228156 h 1259113"/>
              <a:gd name="connsiteX26" fmla="*/ 107155 w 1464467"/>
              <a:gd name="connsiteY26" fmla="*/ 1185295 h 1259113"/>
              <a:gd name="connsiteX27" fmla="*/ 173830 w 1464467"/>
              <a:gd name="connsiteY27" fmla="*/ 1242445 h 1259113"/>
              <a:gd name="connsiteX28" fmla="*/ 228599 w 1464467"/>
              <a:gd name="connsiteY28" fmla="*/ 1259113 h 1259113"/>
              <a:gd name="connsiteX29" fmla="*/ 908956 w 1464467"/>
              <a:gd name="connsiteY29" fmla="*/ 714261 h 1259113"/>
              <a:gd name="connsiteX30" fmla="*/ 1000123 w 1464467"/>
              <a:gd name="connsiteY30" fmla="*/ 639989 h 1259113"/>
              <a:gd name="connsiteX31" fmla="*/ 1464467 w 1464467"/>
              <a:gd name="connsiteY31" fmla="*/ 280420 h 1259113"/>
              <a:gd name="connsiteX32" fmla="*/ 1464241 w 1464467"/>
              <a:gd name="connsiteY32" fmla="*/ 0 h 1259113"/>
              <a:gd name="connsiteX33" fmla="*/ 247650 w 146446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166687 w 1464467"/>
              <a:gd name="connsiteY17" fmla="*/ 885258 h 1259113"/>
              <a:gd name="connsiteX18" fmla="*/ 43995 w 1464467"/>
              <a:gd name="connsiteY18" fmla="*/ 982322 h 1259113"/>
              <a:gd name="connsiteX19" fmla="*/ 9525 w 1464467"/>
              <a:gd name="connsiteY19" fmla="*/ 1047183 h 1259113"/>
              <a:gd name="connsiteX20" fmla="*/ 28574 w 1464467"/>
              <a:gd name="connsiteY20" fmla="*/ 1059090 h 1259113"/>
              <a:gd name="connsiteX21" fmla="*/ 80962 w 1464467"/>
              <a:gd name="connsiteY21" fmla="*/ 1040039 h 1259113"/>
              <a:gd name="connsiteX22" fmla="*/ 59530 w 1464467"/>
              <a:gd name="connsiteY22" fmla="*/ 1073376 h 1259113"/>
              <a:gd name="connsiteX23" fmla="*/ 30956 w 1464467"/>
              <a:gd name="connsiteY23" fmla="*/ 1099570 h 1259113"/>
              <a:gd name="connsiteX24" fmla="*/ 0 w 1464467"/>
              <a:gd name="connsiteY24" fmla="*/ 1140052 h 1259113"/>
              <a:gd name="connsiteX25" fmla="*/ 35717 w 1464467"/>
              <a:gd name="connsiteY25" fmla="*/ 1199584 h 1259113"/>
              <a:gd name="connsiteX26" fmla="*/ 57149 w 1464467"/>
              <a:gd name="connsiteY26" fmla="*/ 1228156 h 1259113"/>
              <a:gd name="connsiteX27" fmla="*/ 107155 w 1464467"/>
              <a:gd name="connsiteY27" fmla="*/ 1185295 h 1259113"/>
              <a:gd name="connsiteX28" fmla="*/ 173830 w 1464467"/>
              <a:gd name="connsiteY28" fmla="*/ 1242445 h 1259113"/>
              <a:gd name="connsiteX29" fmla="*/ 228599 w 1464467"/>
              <a:gd name="connsiteY29" fmla="*/ 1259113 h 1259113"/>
              <a:gd name="connsiteX30" fmla="*/ 908956 w 1464467"/>
              <a:gd name="connsiteY30" fmla="*/ 714261 h 1259113"/>
              <a:gd name="connsiteX31" fmla="*/ 1000123 w 1464467"/>
              <a:gd name="connsiteY31" fmla="*/ 639989 h 1259113"/>
              <a:gd name="connsiteX32" fmla="*/ 1464467 w 1464467"/>
              <a:gd name="connsiteY32" fmla="*/ 280420 h 1259113"/>
              <a:gd name="connsiteX33" fmla="*/ 1464241 w 1464467"/>
              <a:gd name="connsiteY33" fmla="*/ 0 h 1259113"/>
              <a:gd name="connsiteX34" fmla="*/ 247650 w 1464467"/>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0 w 1659730"/>
              <a:gd name="connsiteY17" fmla="*/ 656658 h 1259113"/>
              <a:gd name="connsiteX18" fmla="*/ 239258 w 1659730"/>
              <a:gd name="connsiteY18" fmla="*/ 982322 h 1259113"/>
              <a:gd name="connsiteX19" fmla="*/ 204788 w 1659730"/>
              <a:gd name="connsiteY19" fmla="*/ 1047183 h 1259113"/>
              <a:gd name="connsiteX20" fmla="*/ 223837 w 1659730"/>
              <a:gd name="connsiteY20" fmla="*/ 1059090 h 1259113"/>
              <a:gd name="connsiteX21" fmla="*/ 276225 w 1659730"/>
              <a:gd name="connsiteY21" fmla="*/ 1040039 h 1259113"/>
              <a:gd name="connsiteX22" fmla="*/ 254793 w 1659730"/>
              <a:gd name="connsiteY22" fmla="*/ 1073376 h 1259113"/>
              <a:gd name="connsiteX23" fmla="*/ 226219 w 1659730"/>
              <a:gd name="connsiteY23" fmla="*/ 1099570 h 1259113"/>
              <a:gd name="connsiteX24" fmla="*/ 195263 w 1659730"/>
              <a:gd name="connsiteY24" fmla="*/ 1140052 h 1259113"/>
              <a:gd name="connsiteX25" fmla="*/ 230980 w 1659730"/>
              <a:gd name="connsiteY25" fmla="*/ 1199584 h 1259113"/>
              <a:gd name="connsiteX26" fmla="*/ 252412 w 1659730"/>
              <a:gd name="connsiteY26" fmla="*/ 1228156 h 1259113"/>
              <a:gd name="connsiteX27" fmla="*/ 302418 w 1659730"/>
              <a:gd name="connsiteY27" fmla="*/ 1185295 h 1259113"/>
              <a:gd name="connsiteX28" fmla="*/ 369093 w 1659730"/>
              <a:gd name="connsiteY28" fmla="*/ 1242445 h 1259113"/>
              <a:gd name="connsiteX29" fmla="*/ 423862 w 1659730"/>
              <a:gd name="connsiteY29" fmla="*/ 1259113 h 1259113"/>
              <a:gd name="connsiteX30" fmla="*/ 1104219 w 1659730"/>
              <a:gd name="connsiteY30" fmla="*/ 714261 h 1259113"/>
              <a:gd name="connsiteX31" fmla="*/ 1195386 w 1659730"/>
              <a:gd name="connsiteY31" fmla="*/ 639989 h 1259113"/>
              <a:gd name="connsiteX32" fmla="*/ 1659730 w 1659730"/>
              <a:gd name="connsiteY32" fmla="*/ 280420 h 1259113"/>
              <a:gd name="connsiteX33" fmla="*/ 1659504 w 1659730"/>
              <a:gd name="connsiteY33" fmla="*/ 0 h 1259113"/>
              <a:gd name="connsiteX34" fmla="*/ 442913 w 1659730"/>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347662 w 1659730"/>
              <a:gd name="connsiteY17" fmla="*/ 756670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257175 w 1659730"/>
              <a:gd name="connsiteY18" fmla="*/ 763814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161925 w 1659730"/>
              <a:gd name="connsiteY19" fmla="*/ 744764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161925 w 1659730"/>
              <a:gd name="connsiteY20" fmla="*/ 747145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311944 w 1659730"/>
              <a:gd name="connsiteY20" fmla="*/ 885258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908956 w 1464467"/>
              <a:gd name="connsiteY34" fmla="*/ 714261 h 1259113"/>
              <a:gd name="connsiteX35" fmla="*/ 1000123 w 1464467"/>
              <a:gd name="connsiteY35" fmla="*/ 639989 h 1259113"/>
              <a:gd name="connsiteX36" fmla="*/ 1464467 w 1464467"/>
              <a:gd name="connsiteY36" fmla="*/ 280420 h 1259113"/>
              <a:gd name="connsiteX37" fmla="*/ 1464241 w 1464467"/>
              <a:gd name="connsiteY37" fmla="*/ 0 h 1259113"/>
              <a:gd name="connsiteX38" fmla="*/ 247650 w 1464467"/>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414337 w 1464467"/>
              <a:gd name="connsiteY34" fmla="*/ 1111476 h 1259113"/>
              <a:gd name="connsiteX35" fmla="*/ 908956 w 1464467"/>
              <a:gd name="connsiteY35" fmla="*/ 714261 h 1259113"/>
              <a:gd name="connsiteX36" fmla="*/ 1000123 w 1464467"/>
              <a:gd name="connsiteY36" fmla="*/ 639989 h 1259113"/>
              <a:gd name="connsiteX37" fmla="*/ 1464467 w 1464467"/>
              <a:gd name="connsiteY37" fmla="*/ 280420 h 1259113"/>
              <a:gd name="connsiteX38" fmla="*/ 1464241 w 1464467"/>
              <a:gd name="connsiteY38" fmla="*/ 0 h 1259113"/>
              <a:gd name="connsiteX39" fmla="*/ 247650 w 1464467"/>
              <a:gd name="connsiteY39"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414337 w 1464467"/>
              <a:gd name="connsiteY35" fmla="*/ 1111476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40531 w 1464467"/>
              <a:gd name="connsiteY36" fmla="*/ 1116239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511968 w 1464467"/>
              <a:gd name="connsiteY37" fmla="*/ 1144814 h 1259113"/>
              <a:gd name="connsiteX38" fmla="*/ 908956 w 1464467"/>
              <a:gd name="connsiteY38" fmla="*/ 714261 h 1259113"/>
              <a:gd name="connsiteX39" fmla="*/ 1000123 w 1464467"/>
              <a:gd name="connsiteY39" fmla="*/ 639989 h 1259113"/>
              <a:gd name="connsiteX40" fmla="*/ 1464467 w 1464467"/>
              <a:gd name="connsiteY40" fmla="*/ 280420 h 1259113"/>
              <a:gd name="connsiteX41" fmla="*/ 1464241 w 1464467"/>
              <a:gd name="connsiteY41" fmla="*/ 0 h 1259113"/>
              <a:gd name="connsiteX42" fmla="*/ 247650 w 1464467"/>
              <a:gd name="connsiteY42" fmla="*/ 9752 h 125911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908956 w 1464467"/>
              <a:gd name="connsiteY38" fmla="*/ 714261 h 1275783"/>
              <a:gd name="connsiteX39" fmla="*/ 1000123 w 1464467"/>
              <a:gd name="connsiteY39" fmla="*/ 639989 h 1275783"/>
              <a:gd name="connsiteX40" fmla="*/ 1464467 w 1464467"/>
              <a:gd name="connsiteY40" fmla="*/ 280420 h 1275783"/>
              <a:gd name="connsiteX41" fmla="*/ 1464241 w 1464467"/>
              <a:gd name="connsiteY41" fmla="*/ 0 h 1275783"/>
              <a:gd name="connsiteX42" fmla="*/ 247650 w 1464467"/>
              <a:gd name="connsiteY42" fmla="*/ 9752 h 127578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523874 w 1464467"/>
              <a:gd name="connsiteY38" fmla="*/ 1154339 h 1275783"/>
              <a:gd name="connsiteX39" fmla="*/ 908956 w 1464467"/>
              <a:gd name="connsiteY39" fmla="*/ 714261 h 1275783"/>
              <a:gd name="connsiteX40" fmla="*/ 1000123 w 1464467"/>
              <a:gd name="connsiteY40" fmla="*/ 639989 h 1275783"/>
              <a:gd name="connsiteX41" fmla="*/ 1464467 w 1464467"/>
              <a:gd name="connsiteY41" fmla="*/ 280420 h 1275783"/>
              <a:gd name="connsiteX42" fmla="*/ 1464241 w 1464467"/>
              <a:gd name="connsiteY42" fmla="*/ 0 h 1275783"/>
              <a:gd name="connsiteX43" fmla="*/ 247650 w 1464467"/>
              <a:gd name="connsiteY43" fmla="*/ 9752 h 1275783"/>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908956 w 1464467"/>
              <a:gd name="connsiteY39" fmla="*/ 714261 h 1373414"/>
              <a:gd name="connsiteX40" fmla="*/ 1000123 w 1464467"/>
              <a:gd name="connsiteY40" fmla="*/ 639989 h 1373414"/>
              <a:gd name="connsiteX41" fmla="*/ 1464467 w 1464467"/>
              <a:gd name="connsiteY41" fmla="*/ 280420 h 1373414"/>
              <a:gd name="connsiteX42" fmla="*/ 1464241 w 1464467"/>
              <a:gd name="connsiteY42" fmla="*/ 0 h 1373414"/>
              <a:gd name="connsiteX43" fmla="*/ 247650 w 1464467"/>
              <a:gd name="connsiteY43" fmla="*/ 9752 h 1373414"/>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516731 w 1464467"/>
              <a:gd name="connsiteY39" fmla="*/ 1194819 h 1373414"/>
              <a:gd name="connsiteX40" fmla="*/ 908956 w 1464467"/>
              <a:gd name="connsiteY40" fmla="*/ 714261 h 1373414"/>
              <a:gd name="connsiteX41" fmla="*/ 1000123 w 1464467"/>
              <a:gd name="connsiteY41" fmla="*/ 639989 h 1373414"/>
              <a:gd name="connsiteX42" fmla="*/ 1464467 w 1464467"/>
              <a:gd name="connsiteY42" fmla="*/ 280420 h 1373414"/>
              <a:gd name="connsiteX43" fmla="*/ 1464241 w 1464467"/>
              <a:gd name="connsiteY43" fmla="*/ 0 h 1373414"/>
              <a:gd name="connsiteX44" fmla="*/ 247650 w 1464467"/>
              <a:gd name="connsiteY44" fmla="*/ 9752 h 1373414"/>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908956 w 1464467"/>
              <a:gd name="connsiteY40" fmla="*/ 714261 h 1387700"/>
              <a:gd name="connsiteX41" fmla="*/ 1000123 w 1464467"/>
              <a:gd name="connsiteY41" fmla="*/ 639989 h 1387700"/>
              <a:gd name="connsiteX42" fmla="*/ 1464467 w 1464467"/>
              <a:gd name="connsiteY42" fmla="*/ 280420 h 1387700"/>
              <a:gd name="connsiteX43" fmla="*/ 1464241 w 1464467"/>
              <a:gd name="connsiteY43" fmla="*/ 0 h 1387700"/>
              <a:gd name="connsiteX44" fmla="*/ 247650 w 1464467"/>
              <a:gd name="connsiteY44"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54818 w 1464467"/>
              <a:gd name="connsiteY40" fmla="*/ 1309119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514349 w 1464467"/>
              <a:gd name="connsiteY41" fmla="*/ 1230538 h 1387700"/>
              <a:gd name="connsiteX42" fmla="*/ 908956 w 1464467"/>
              <a:gd name="connsiteY42" fmla="*/ 714261 h 1387700"/>
              <a:gd name="connsiteX43" fmla="*/ 1000123 w 1464467"/>
              <a:gd name="connsiteY43" fmla="*/ 639989 h 1387700"/>
              <a:gd name="connsiteX44" fmla="*/ 1464467 w 1464467"/>
              <a:gd name="connsiteY44" fmla="*/ 280420 h 1387700"/>
              <a:gd name="connsiteX45" fmla="*/ 1464241 w 1464467"/>
              <a:gd name="connsiteY45" fmla="*/ 0 h 1387700"/>
              <a:gd name="connsiteX46" fmla="*/ 247650 w 1464467"/>
              <a:gd name="connsiteY46" fmla="*/ 9752 h 1387700"/>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908956 w 1464467"/>
              <a:gd name="connsiteY42" fmla="*/ 714261 h 1392463"/>
              <a:gd name="connsiteX43" fmla="*/ 1000123 w 1464467"/>
              <a:gd name="connsiteY43" fmla="*/ 639989 h 1392463"/>
              <a:gd name="connsiteX44" fmla="*/ 1464467 w 1464467"/>
              <a:gd name="connsiteY44" fmla="*/ 280420 h 1392463"/>
              <a:gd name="connsiteX45" fmla="*/ 1464241 w 1464467"/>
              <a:gd name="connsiteY45" fmla="*/ 0 h 1392463"/>
              <a:gd name="connsiteX46" fmla="*/ 247650 w 1464467"/>
              <a:gd name="connsiteY46" fmla="*/ 9752 h 1392463"/>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538162 w 1464467"/>
              <a:gd name="connsiteY42" fmla="*/ 1259113 h 1392463"/>
              <a:gd name="connsiteX43" fmla="*/ 908956 w 1464467"/>
              <a:gd name="connsiteY43" fmla="*/ 714261 h 1392463"/>
              <a:gd name="connsiteX44" fmla="*/ 1000123 w 1464467"/>
              <a:gd name="connsiteY44" fmla="*/ 639989 h 1392463"/>
              <a:gd name="connsiteX45" fmla="*/ 1464467 w 1464467"/>
              <a:gd name="connsiteY45" fmla="*/ 280420 h 1392463"/>
              <a:gd name="connsiteX46" fmla="*/ 1464241 w 1464467"/>
              <a:gd name="connsiteY46" fmla="*/ 0 h 1392463"/>
              <a:gd name="connsiteX47" fmla="*/ 247650 w 1464467"/>
              <a:gd name="connsiteY47" fmla="*/ 9752 h 1392463"/>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908956 w 1464467"/>
              <a:gd name="connsiteY43" fmla="*/ 714261 h 1518669"/>
              <a:gd name="connsiteX44" fmla="*/ 1000123 w 1464467"/>
              <a:gd name="connsiteY44" fmla="*/ 639989 h 1518669"/>
              <a:gd name="connsiteX45" fmla="*/ 1464467 w 1464467"/>
              <a:gd name="connsiteY45" fmla="*/ 280420 h 1518669"/>
              <a:gd name="connsiteX46" fmla="*/ 1464241 w 1464467"/>
              <a:gd name="connsiteY46" fmla="*/ 0 h 1518669"/>
              <a:gd name="connsiteX47" fmla="*/ 247650 w 1464467"/>
              <a:gd name="connsiteY4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4349 w 1464467"/>
              <a:gd name="connsiteY43" fmla="*/ 1468663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59593 w 1464467"/>
              <a:gd name="connsiteY44" fmla="*/ 1404369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552449 w 1464467"/>
              <a:gd name="connsiteY45" fmla="*/ 13519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2462 w 1464467"/>
              <a:gd name="connsiteY46" fmla="*/ 1287688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292450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714374 w 1464467"/>
              <a:gd name="connsiteY48" fmla="*/ 1363888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19137 w 1464467"/>
              <a:gd name="connsiteY49" fmla="*/ 12829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69143 w 1464467"/>
              <a:gd name="connsiteY50" fmla="*/ 1251969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761999 w 1464467"/>
              <a:gd name="connsiteY51" fmla="*/ 1228157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742949 w 1464467"/>
              <a:gd name="connsiteY52" fmla="*/ 1159100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750093 w 1464467"/>
              <a:gd name="connsiteY53" fmla="*/ 1042419 h 1518669"/>
              <a:gd name="connsiteX54" fmla="*/ 908956 w 1464467"/>
              <a:gd name="connsiteY54" fmla="*/ 714261 h 1518669"/>
              <a:gd name="connsiteX55" fmla="*/ 1000123 w 1464467"/>
              <a:gd name="connsiteY55" fmla="*/ 639989 h 1518669"/>
              <a:gd name="connsiteX56" fmla="*/ 1464467 w 1464467"/>
              <a:gd name="connsiteY56" fmla="*/ 280420 h 1518669"/>
              <a:gd name="connsiteX57" fmla="*/ 1464241 w 1464467"/>
              <a:gd name="connsiteY57" fmla="*/ 0 h 1518669"/>
              <a:gd name="connsiteX58" fmla="*/ 247650 w 1464467"/>
              <a:gd name="connsiteY58" fmla="*/ 9752 h 151866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08956 w 1747836"/>
              <a:gd name="connsiteY54" fmla="*/ 714261 h 1537719"/>
              <a:gd name="connsiteX55" fmla="*/ 1000123 w 1747836"/>
              <a:gd name="connsiteY55" fmla="*/ 639989 h 1537719"/>
              <a:gd name="connsiteX56" fmla="*/ 1464467 w 1747836"/>
              <a:gd name="connsiteY56" fmla="*/ 280420 h 1537719"/>
              <a:gd name="connsiteX57" fmla="*/ 1464241 w 1747836"/>
              <a:gd name="connsiteY57" fmla="*/ 0 h 1537719"/>
              <a:gd name="connsiteX58" fmla="*/ 247650 w 1747836"/>
              <a:gd name="connsiteY5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000123 w 1747836"/>
              <a:gd name="connsiteY54" fmla="*/ 801913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2004 w 1747836"/>
              <a:gd name="connsiteY54" fmla="*/ 811438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1542 w 1747836"/>
              <a:gd name="connsiteY54" fmla="*/ 899544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57235 w 1747836"/>
              <a:gd name="connsiteY54" fmla="*/ 863825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932882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9616 w 1747836"/>
              <a:gd name="connsiteY55" fmla="*/ 887638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6767 w 1747836"/>
              <a:gd name="connsiteY54" fmla="*/ 973363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26279 w 1747836"/>
              <a:gd name="connsiteY54" fmla="*/ 963838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5336 w 1747836"/>
              <a:gd name="connsiteY54" fmla="*/ 1006700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59605 w 1747836"/>
              <a:gd name="connsiteY54" fmla="*/ 956694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6305 w 1747836"/>
              <a:gd name="connsiteY54" fmla="*/ 1097188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31030 w 1747836"/>
              <a:gd name="connsiteY54" fmla="*/ 1016225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26292 w 1747836"/>
              <a:gd name="connsiteY54" fmla="*/ 1106713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14361 w 1747836"/>
              <a:gd name="connsiteY54" fmla="*/ 1059088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16755 w 1747836"/>
              <a:gd name="connsiteY54" fmla="*/ 1104332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73893 w 1747836"/>
              <a:gd name="connsiteY54" fmla="*/ 1061469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0567 w 1747836"/>
              <a:gd name="connsiteY54" fmla="*/ 1094807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1042 w 1747836"/>
              <a:gd name="connsiteY54" fmla="*/ 1082901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78667 w 1747836"/>
              <a:gd name="connsiteY54" fmla="*/ 1109094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5805 w 1747836"/>
              <a:gd name="connsiteY54" fmla="*/ 1116238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7717 w 1747836"/>
              <a:gd name="connsiteY54" fmla="*/ 1142432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04861 w 1747836"/>
              <a:gd name="connsiteY54" fmla="*/ 1094807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207292 w 1747836"/>
              <a:gd name="connsiteY54" fmla="*/ 12853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35817 w 1747836"/>
              <a:gd name="connsiteY54" fmla="*/ 11329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181098 w 1747836"/>
              <a:gd name="connsiteY54" fmla="*/ 1285307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5329 w 1747836"/>
              <a:gd name="connsiteY54" fmla="*/ 1185294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1230538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3423 w 1747836"/>
              <a:gd name="connsiteY54" fmla="*/ 1213869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4386 w 1747836"/>
              <a:gd name="connsiteY54" fmla="*/ 1242444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04849 w 1747836"/>
              <a:gd name="connsiteY54" fmla="*/ 1197200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659605 w 1464467"/>
              <a:gd name="connsiteY53" fmla="*/ 1194819 h 1518669"/>
              <a:gd name="connsiteX54" fmla="*/ 704849 w 1464467"/>
              <a:gd name="connsiteY54" fmla="*/ 1197200 h 1518669"/>
              <a:gd name="connsiteX55" fmla="*/ 733423 w 1464467"/>
              <a:gd name="connsiteY55" fmla="*/ 1213869 h 1518669"/>
              <a:gd name="connsiteX56" fmla="*/ 745329 w 1464467"/>
              <a:gd name="connsiteY56" fmla="*/ 1185294 h 1518669"/>
              <a:gd name="connsiteX57" fmla="*/ 835817 w 1464467"/>
              <a:gd name="connsiteY57" fmla="*/ 1132907 h 1518669"/>
              <a:gd name="connsiteX58" fmla="*/ 804861 w 1464467"/>
              <a:gd name="connsiteY58" fmla="*/ 1094807 h 1518669"/>
              <a:gd name="connsiteX59" fmla="*/ 735805 w 1464467"/>
              <a:gd name="connsiteY59" fmla="*/ 1116238 h 1518669"/>
              <a:gd name="connsiteX60" fmla="*/ 731042 w 1464467"/>
              <a:gd name="connsiteY60" fmla="*/ 1082901 h 1518669"/>
              <a:gd name="connsiteX61" fmla="*/ 673893 w 1464467"/>
              <a:gd name="connsiteY61" fmla="*/ 1061469 h 1518669"/>
              <a:gd name="connsiteX62" fmla="*/ 614361 w 1464467"/>
              <a:gd name="connsiteY62" fmla="*/ 1059088 h 1518669"/>
              <a:gd name="connsiteX63" fmla="*/ 631030 w 1464467"/>
              <a:gd name="connsiteY63" fmla="*/ 1016225 h 1518669"/>
              <a:gd name="connsiteX64" fmla="*/ 659605 w 1464467"/>
              <a:gd name="connsiteY64" fmla="*/ 956694 h 1518669"/>
              <a:gd name="connsiteX65" fmla="*/ 726279 w 1464467"/>
              <a:gd name="connsiteY65" fmla="*/ 963838 h 1518669"/>
              <a:gd name="connsiteX66" fmla="*/ 688179 w 1464467"/>
              <a:gd name="connsiteY66" fmla="*/ 890019 h 1518669"/>
              <a:gd name="connsiteX67" fmla="*/ 759616 w 1464467"/>
              <a:gd name="connsiteY67" fmla="*/ 887638 h 1518669"/>
              <a:gd name="connsiteX68" fmla="*/ 812004 w 1464467"/>
              <a:gd name="connsiteY68" fmla="*/ 811438 h 1518669"/>
              <a:gd name="connsiteX69" fmla="*/ 908956 w 1464467"/>
              <a:gd name="connsiteY69" fmla="*/ 714261 h 1518669"/>
              <a:gd name="connsiteX70" fmla="*/ 1000123 w 1464467"/>
              <a:gd name="connsiteY70" fmla="*/ 639989 h 1518669"/>
              <a:gd name="connsiteX71" fmla="*/ 1464467 w 1464467"/>
              <a:gd name="connsiteY71" fmla="*/ 280420 h 1518669"/>
              <a:gd name="connsiteX72" fmla="*/ 1464241 w 1464467"/>
              <a:gd name="connsiteY72" fmla="*/ 0 h 1518669"/>
              <a:gd name="connsiteX73" fmla="*/ 247650 w 1464467"/>
              <a:gd name="connsiteY73" fmla="*/ 9752 h 151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64467" h="1518669">
                <a:moveTo>
                  <a:pt x="247650" y="9752"/>
                </a:moveTo>
                <a:lnTo>
                  <a:pt x="178592" y="20864"/>
                </a:lnTo>
                <a:lnTo>
                  <a:pt x="150017" y="56582"/>
                </a:lnTo>
                <a:lnTo>
                  <a:pt x="97630" y="49439"/>
                </a:lnTo>
                <a:lnTo>
                  <a:pt x="42861" y="73251"/>
                </a:lnTo>
                <a:lnTo>
                  <a:pt x="104774" y="170882"/>
                </a:lnTo>
                <a:lnTo>
                  <a:pt x="107154" y="220890"/>
                </a:lnTo>
                <a:lnTo>
                  <a:pt x="145255" y="228033"/>
                </a:lnTo>
                <a:lnTo>
                  <a:pt x="159542" y="247082"/>
                </a:lnTo>
                <a:lnTo>
                  <a:pt x="216693" y="294708"/>
                </a:lnTo>
                <a:lnTo>
                  <a:pt x="261936" y="418533"/>
                </a:lnTo>
                <a:lnTo>
                  <a:pt x="278605" y="549501"/>
                </a:lnTo>
                <a:lnTo>
                  <a:pt x="238123" y="589984"/>
                </a:lnTo>
                <a:lnTo>
                  <a:pt x="276223" y="606651"/>
                </a:lnTo>
                <a:lnTo>
                  <a:pt x="259555" y="649514"/>
                </a:lnTo>
                <a:lnTo>
                  <a:pt x="321468" y="670946"/>
                </a:lnTo>
                <a:lnTo>
                  <a:pt x="276223" y="794771"/>
                </a:lnTo>
                <a:lnTo>
                  <a:pt x="285749" y="849538"/>
                </a:lnTo>
                <a:lnTo>
                  <a:pt x="230980" y="880495"/>
                </a:lnTo>
                <a:lnTo>
                  <a:pt x="183355" y="866207"/>
                </a:lnTo>
                <a:lnTo>
                  <a:pt x="116681" y="885258"/>
                </a:lnTo>
                <a:lnTo>
                  <a:pt x="78581" y="925739"/>
                </a:lnTo>
                <a:lnTo>
                  <a:pt x="43995" y="982322"/>
                </a:lnTo>
                <a:lnTo>
                  <a:pt x="9525" y="1047183"/>
                </a:lnTo>
                <a:lnTo>
                  <a:pt x="28574" y="1059090"/>
                </a:lnTo>
                <a:lnTo>
                  <a:pt x="80962" y="1040039"/>
                </a:lnTo>
                <a:lnTo>
                  <a:pt x="59530" y="1073376"/>
                </a:lnTo>
                <a:lnTo>
                  <a:pt x="30956" y="1099570"/>
                </a:lnTo>
                <a:lnTo>
                  <a:pt x="0" y="1140052"/>
                </a:lnTo>
                <a:lnTo>
                  <a:pt x="35717" y="1199584"/>
                </a:lnTo>
                <a:lnTo>
                  <a:pt x="57149" y="1228156"/>
                </a:lnTo>
                <a:lnTo>
                  <a:pt x="107155" y="1185295"/>
                </a:lnTo>
                <a:lnTo>
                  <a:pt x="173830" y="1242445"/>
                </a:lnTo>
                <a:lnTo>
                  <a:pt x="228599" y="1259113"/>
                </a:lnTo>
                <a:lnTo>
                  <a:pt x="366712" y="1144814"/>
                </a:lnTo>
                <a:lnTo>
                  <a:pt x="397669" y="1154339"/>
                </a:lnTo>
                <a:lnTo>
                  <a:pt x="421481" y="1237682"/>
                </a:lnTo>
                <a:lnTo>
                  <a:pt x="416718" y="1275783"/>
                </a:lnTo>
                <a:lnTo>
                  <a:pt x="378618" y="1373414"/>
                </a:lnTo>
                <a:lnTo>
                  <a:pt x="400050" y="1387700"/>
                </a:lnTo>
                <a:lnTo>
                  <a:pt x="414337" y="1359125"/>
                </a:lnTo>
                <a:lnTo>
                  <a:pt x="450055" y="1392463"/>
                </a:lnTo>
                <a:lnTo>
                  <a:pt x="488156" y="1518669"/>
                </a:lnTo>
                <a:lnTo>
                  <a:pt x="511968" y="1490094"/>
                </a:lnTo>
                <a:lnTo>
                  <a:pt x="507205" y="1440088"/>
                </a:lnTo>
                <a:lnTo>
                  <a:pt x="607218" y="1390082"/>
                </a:lnTo>
                <a:lnTo>
                  <a:pt x="650080" y="1385319"/>
                </a:lnTo>
                <a:lnTo>
                  <a:pt x="688181" y="1442469"/>
                </a:lnTo>
                <a:lnTo>
                  <a:pt x="692943" y="1387701"/>
                </a:lnTo>
                <a:lnTo>
                  <a:pt x="731044" y="1397225"/>
                </a:lnTo>
                <a:lnTo>
                  <a:pt x="735806" y="1318644"/>
                </a:lnTo>
                <a:lnTo>
                  <a:pt x="685799" y="1311500"/>
                </a:lnTo>
                <a:lnTo>
                  <a:pt x="666749" y="1221012"/>
                </a:lnTo>
                <a:lnTo>
                  <a:pt x="659605" y="1194819"/>
                </a:lnTo>
                <a:lnTo>
                  <a:pt x="704849" y="1197200"/>
                </a:lnTo>
                <a:lnTo>
                  <a:pt x="733423" y="1213869"/>
                </a:lnTo>
                <a:lnTo>
                  <a:pt x="745329" y="1185294"/>
                </a:lnTo>
                <a:lnTo>
                  <a:pt x="835817" y="1132907"/>
                </a:lnTo>
                <a:lnTo>
                  <a:pt x="804861" y="1094807"/>
                </a:lnTo>
                <a:lnTo>
                  <a:pt x="735805" y="1116238"/>
                </a:lnTo>
                <a:lnTo>
                  <a:pt x="731042" y="1082901"/>
                </a:lnTo>
                <a:lnTo>
                  <a:pt x="673893" y="1061469"/>
                </a:lnTo>
                <a:lnTo>
                  <a:pt x="614361" y="1059088"/>
                </a:lnTo>
                <a:lnTo>
                  <a:pt x="631030" y="1016225"/>
                </a:lnTo>
                <a:lnTo>
                  <a:pt x="659605" y="956694"/>
                </a:lnTo>
                <a:lnTo>
                  <a:pt x="726279" y="963838"/>
                </a:lnTo>
                <a:lnTo>
                  <a:pt x="688179" y="890019"/>
                </a:lnTo>
                <a:lnTo>
                  <a:pt x="759616" y="887638"/>
                </a:lnTo>
                <a:lnTo>
                  <a:pt x="812004" y="811438"/>
                </a:lnTo>
                <a:lnTo>
                  <a:pt x="908956" y="714261"/>
                </a:lnTo>
                <a:lnTo>
                  <a:pt x="1000123" y="639989"/>
                </a:lnTo>
                <a:lnTo>
                  <a:pt x="1464467" y="280420"/>
                </a:lnTo>
                <a:cubicBezTo>
                  <a:pt x="1464392" y="186947"/>
                  <a:pt x="1464316" y="93473"/>
                  <a:pt x="1464241" y="0"/>
                </a:cubicBezTo>
                <a:lnTo>
                  <a:pt x="247650" y="9752"/>
                </a:ln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endParaRPr lang="en-MY" sz="1200" b="1" dirty="0">
              <a:solidFill>
                <a:schemeClr val="tx1"/>
              </a:solidFill>
            </a:endParaRPr>
          </a:p>
          <a:p>
            <a:r>
              <a:rPr lang="en-MY" sz="1200" b="1" dirty="0" err="1" smtClean="0">
                <a:solidFill>
                  <a:schemeClr val="tx1"/>
                </a:solidFill>
              </a:rPr>
              <a:t>Kagera</a:t>
            </a:r>
            <a:endParaRPr lang="en-MY" sz="1200" b="1" dirty="0" smtClean="0">
              <a:solidFill>
                <a:schemeClr val="tx1"/>
              </a:solidFill>
            </a:endParaRPr>
          </a:p>
          <a:p>
            <a:r>
              <a:rPr lang="en-MY" sz="1200" b="1" dirty="0" smtClean="0">
                <a:solidFill>
                  <a:schemeClr val="tx1"/>
                </a:solidFill>
              </a:rPr>
              <a:t> 0.48</a:t>
            </a:r>
          </a:p>
          <a:p>
            <a:endParaRPr lang="en-MY" sz="1200" b="1" dirty="0">
              <a:solidFill>
                <a:schemeClr val="tx1"/>
              </a:solidFill>
            </a:endParaRPr>
          </a:p>
          <a:p>
            <a:endParaRPr lang="en-MY" sz="1200" b="1" dirty="0">
              <a:solidFill>
                <a:schemeClr val="tx1"/>
              </a:solidFill>
            </a:endParaRPr>
          </a:p>
        </p:txBody>
      </p:sp>
      <p:sp>
        <p:nvSpPr>
          <p:cNvPr id="10" name="Freeform 9"/>
          <p:cNvSpPr/>
          <p:nvPr/>
        </p:nvSpPr>
        <p:spPr>
          <a:xfrm>
            <a:off x="5917406" y="2021681"/>
            <a:ext cx="1338262" cy="1269205"/>
          </a:xfrm>
          <a:custGeom>
            <a:avLst/>
            <a:gdLst>
              <a:gd name="connsiteX0" fmla="*/ 992981 w 1531144"/>
              <a:gd name="connsiteY0" fmla="*/ 0 h 1362075"/>
              <a:gd name="connsiteX1" fmla="*/ 802481 w 1531144"/>
              <a:gd name="connsiteY1" fmla="*/ 9525 h 1362075"/>
              <a:gd name="connsiteX2" fmla="*/ 623887 w 1531144"/>
              <a:gd name="connsiteY2" fmla="*/ 345282 h 1362075"/>
              <a:gd name="connsiteX3" fmla="*/ 431006 w 1531144"/>
              <a:gd name="connsiteY3" fmla="*/ 509588 h 1362075"/>
              <a:gd name="connsiteX4" fmla="*/ 147637 w 1531144"/>
              <a:gd name="connsiteY4" fmla="*/ 740569 h 1362075"/>
              <a:gd name="connsiteX5" fmla="*/ 33337 w 1531144"/>
              <a:gd name="connsiteY5" fmla="*/ 1021557 h 1362075"/>
              <a:gd name="connsiteX6" fmla="*/ 0 w 1531144"/>
              <a:gd name="connsiteY6" fmla="*/ 1197769 h 1362075"/>
              <a:gd name="connsiteX7" fmla="*/ 95250 w 1531144"/>
              <a:gd name="connsiteY7" fmla="*/ 1323975 h 1362075"/>
              <a:gd name="connsiteX8" fmla="*/ 435769 w 1531144"/>
              <a:gd name="connsiteY8" fmla="*/ 1362075 h 1362075"/>
              <a:gd name="connsiteX9" fmla="*/ 947737 w 1531144"/>
              <a:gd name="connsiteY9" fmla="*/ 1362075 h 1362075"/>
              <a:gd name="connsiteX10" fmla="*/ 1273969 w 1531144"/>
              <a:gd name="connsiteY10" fmla="*/ 1283494 h 1362075"/>
              <a:gd name="connsiteX11" fmla="*/ 1462087 w 1531144"/>
              <a:gd name="connsiteY11" fmla="*/ 940594 h 1362075"/>
              <a:gd name="connsiteX12" fmla="*/ 1531144 w 1531144"/>
              <a:gd name="connsiteY12" fmla="*/ 523875 h 1362075"/>
              <a:gd name="connsiteX13" fmla="*/ 1514475 w 1531144"/>
              <a:gd name="connsiteY13" fmla="*/ 323850 h 1362075"/>
              <a:gd name="connsiteX14" fmla="*/ 1414462 w 1531144"/>
              <a:gd name="connsiteY14" fmla="*/ 254794 h 1362075"/>
              <a:gd name="connsiteX15" fmla="*/ 1235869 w 1531144"/>
              <a:gd name="connsiteY15" fmla="*/ 169069 h 1362075"/>
              <a:gd name="connsiteX16" fmla="*/ 992981 w 1531144"/>
              <a:gd name="connsiteY16" fmla="*/ 0 h 1362075"/>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14462 w 1531144"/>
              <a:gd name="connsiteY14" fmla="*/ 245269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312069 w 1531144"/>
              <a:gd name="connsiteY15" fmla="*/ 280988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945356 w 1531144"/>
              <a:gd name="connsiteY15"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388269 w 1531144"/>
              <a:gd name="connsiteY13" fmla="*/ 483394 h 1352550"/>
              <a:gd name="connsiteX14" fmla="*/ 1428749 w 1531144"/>
              <a:gd name="connsiteY14" fmla="*/ 361950 h 1352550"/>
              <a:gd name="connsiteX15" fmla="*/ 945356 w 1531144"/>
              <a:gd name="connsiteY15" fmla="*/ 28575 h 1352550"/>
              <a:gd name="connsiteX0" fmla="*/ 945356 w 1462087"/>
              <a:gd name="connsiteY0" fmla="*/ 28575 h 1352550"/>
              <a:gd name="connsiteX1" fmla="*/ 802481 w 1462087"/>
              <a:gd name="connsiteY1" fmla="*/ 0 h 1352550"/>
              <a:gd name="connsiteX2" fmla="*/ 623887 w 1462087"/>
              <a:gd name="connsiteY2" fmla="*/ 335757 h 1352550"/>
              <a:gd name="connsiteX3" fmla="*/ 431006 w 1462087"/>
              <a:gd name="connsiteY3" fmla="*/ 500063 h 1352550"/>
              <a:gd name="connsiteX4" fmla="*/ 147637 w 1462087"/>
              <a:gd name="connsiteY4" fmla="*/ 731044 h 1352550"/>
              <a:gd name="connsiteX5" fmla="*/ 33337 w 1462087"/>
              <a:gd name="connsiteY5" fmla="*/ 1012032 h 1352550"/>
              <a:gd name="connsiteX6" fmla="*/ 0 w 1462087"/>
              <a:gd name="connsiteY6" fmla="*/ 1188244 h 1352550"/>
              <a:gd name="connsiteX7" fmla="*/ 95250 w 1462087"/>
              <a:gd name="connsiteY7" fmla="*/ 1314450 h 1352550"/>
              <a:gd name="connsiteX8" fmla="*/ 435769 w 1462087"/>
              <a:gd name="connsiteY8" fmla="*/ 1352550 h 1352550"/>
              <a:gd name="connsiteX9" fmla="*/ 947737 w 1462087"/>
              <a:gd name="connsiteY9" fmla="*/ 1352550 h 1352550"/>
              <a:gd name="connsiteX10" fmla="*/ 1273969 w 1462087"/>
              <a:gd name="connsiteY10" fmla="*/ 1273969 h 1352550"/>
              <a:gd name="connsiteX11" fmla="*/ 1462087 w 1462087"/>
              <a:gd name="connsiteY11" fmla="*/ 931069 h 1352550"/>
              <a:gd name="connsiteX12" fmla="*/ 1157288 w 1462087"/>
              <a:gd name="connsiteY12" fmla="*/ 1173957 h 1352550"/>
              <a:gd name="connsiteX13" fmla="*/ 1388269 w 1462087"/>
              <a:gd name="connsiteY13" fmla="*/ 483394 h 1352550"/>
              <a:gd name="connsiteX14" fmla="*/ 1428749 w 1462087"/>
              <a:gd name="connsiteY14" fmla="*/ 361950 h 1352550"/>
              <a:gd name="connsiteX15" fmla="*/ 945356 w 1462087"/>
              <a:gd name="connsiteY15" fmla="*/ 28575 h 1352550"/>
              <a:gd name="connsiteX0" fmla="*/ 945356 w 1428749"/>
              <a:gd name="connsiteY0" fmla="*/ 28575 h 1352550"/>
              <a:gd name="connsiteX1" fmla="*/ 802481 w 1428749"/>
              <a:gd name="connsiteY1" fmla="*/ 0 h 1352550"/>
              <a:gd name="connsiteX2" fmla="*/ 623887 w 1428749"/>
              <a:gd name="connsiteY2" fmla="*/ 33575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450057 w 1428749"/>
              <a:gd name="connsiteY4" fmla="*/ 583406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564357 w 1428749"/>
              <a:gd name="connsiteY5" fmla="*/ 609599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397670 w 1428749"/>
              <a:gd name="connsiteY6" fmla="*/ 628649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50057 w 1428749"/>
              <a:gd name="connsiteY7" fmla="*/ 602456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228601 w 1428749"/>
              <a:gd name="connsiteY9" fmla="*/ 7762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192882 w 1428749"/>
              <a:gd name="connsiteY10" fmla="*/ 850106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142876 w 1428749"/>
              <a:gd name="connsiteY11" fmla="*/ 933449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173831 w 1428749"/>
              <a:gd name="connsiteY12" fmla="*/ 1052514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4763 w 1338262"/>
              <a:gd name="connsiteY14" fmla="*/ 1314450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59532 w 1338262"/>
              <a:gd name="connsiteY14" fmla="*/ 1216819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6194 w 1338262"/>
              <a:gd name="connsiteY14" fmla="*/ 1154906 h 1352550"/>
              <a:gd name="connsiteX15" fmla="*/ 59532 w 1338262"/>
              <a:gd name="connsiteY15" fmla="*/ 12168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4294 w 1343024"/>
              <a:gd name="connsiteY15" fmla="*/ 12168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1913 w 1343024"/>
              <a:gd name="connsiteY15" fmla="*/ 11787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12144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195263 w 1338262"/>
              <a:gd name="connsiteY17" fmla="*/ 1293018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288132 w 1338262"/>
              <a:gd name="connsiteY18" fmla="*/ 1331118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83357 w 1338262"/>
              <a:gd name="connsiteY19" fmla="*/ 1283493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9631 w 1338262"/>
              <a:gd name="connsiteY21" fmla="*/ 1209675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545307 w 1338262"/>
              <a:gd name="connsiteY20" fmla="*/ 1092993 h 1269205"/>
              <a:gd name="connsiteX21" fmla="*/ 859631 w 1338262"/>
              <a:gd name="connsiteY21" fmla="*/ 1209675 h 1269205"/>
              <a:gd name="connsiteX22" fmla="*/ 976313 w 1338262"/>
              <a:gd name="connsiteY22" fmla="*/ 1169194 h 1269205"/>
              <a:gd name="connsiteX23" fmla="*/ 1066801 w 1338262"/>
              <a:gd name="connsiteY23" fmla="*/ 1173957 h 1269205"/>
              <a:gd name="connsiteX24" fmla="*/ 1297782 w 1338262"/>
              <a:gd name="connsiteY24" fmla="*/ 483394 h 1269205"/>
              <a:gd name="connsiteX25" fmla="*/ 1338262 w 1338262"/>
              <a:gd name="connsiteY25" fmla="*/ 361950 h 1269205"/>
              <a:gd name="connsiteX26" fmla="*/ 854869 w 1338262"/>
              <a:gd name="connsiteY2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309563 w 1338262"/>
              <a:gd name="connsiteY20" fmla="*/ 1140619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381000 w 1338262"/>
              <a:gd name="connsiteY21" fmla="*/ 1121569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440532 w 1338262"/>
              <a:gd name="connsiteY22" fmla="*/ 1081088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440532 w 1338262"/>
              <a:gd name="connsiteY23" fmla="*/ 1085850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50057 w 1338262"/>
              <a:gd name="connsiteY24" fmla="*/ 1140619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00063 w 1338262"/>
              <a:gd name="connsiteY25" fmla="*/ 1114425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02444 w 1338262"/>
              <a:gd name="connsiteY26" fmla="*/ 1107282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628650 w 1338262"/>
              <a:gd name="connsiteY28" fmla="*/ 1128713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92944 w 1338262"/>
              <a:gd name="connsiteY29" fmla="*/ 1154907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90575 w 1338262"/>
              <a:gd name="connsiteY30" fmla="*/ 117157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31057 w 1338262"/>
              <a:gd name="connsiteY31" fmla="*/ 1190625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1069 w 1338262"/>
              <a:gd name="connsiteY33" fmla="*/ 1185863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3451 w 1338262"/>
              <a:gd name="connsiteY33" fmla="*/ 1207294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14325 w 1338262"/>
              <a:gd name="connsiteY23" fmla="*/ 114776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16707 w 1338262"/>
              <a:gd name="connsiteY24" fmla="*/ 1123950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45382 w 1338262"/>
              <a:gd name="connsiteY38" fmla="*/ 945357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54907 w 1338262"/>
              <a:gd name="connsiteY39" fmla="*/ 938213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47763 w 1338262"/>
              <a:gd name="connsiteY40" fmla="*/ 897732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7769 w 1338262"/>
              <a:gd name="connsiteY41" fmla="*/ 840582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19200 w 1338262"/>
              <a:gd name="connsiteY42" fmla="*/ 752475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7635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730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2538 w 1338262"/>
              <a:gd name="connsiteY43" fmla="*/ 623888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81113 w 1338262"/>
              <a:gd name="connsiteY45" fmla="*/ 523875 h 1269205"/>
              <a:gd name="connsiteX46" fmla="*/ 1297782 w 1338262"/>
              <a:gd name="connsiteY46" fmla="*/ 483394 h 1269205"/>
              <a:gd name="connsiteX47" fmla="*/ 1338262 w 1338262"/>
              <a:gd name="connsiteY47" fmla="*/ 361950 h 1269205"/>
              <a:gd name="connsiteX48" fmla="*/ 854869 w 1338262"/>
              <a:gd name="connsiteY4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66825 w 1338262"/>
              <a:gd name="connsiteY45" fmla="*/ 521494 h 1269205"/>
              <a:gd name="connsiteX46" fmla="*/ 1297782 w 1338262"/>
              <a:gd name="connsiteY46" fmla="*/ 483394 h 1269205"/>
              <a:gd name="connsiteX47" fmla="*/ 1338262 w 1338262"/>
              <a:gd name="connsiteY47" fmla="*/ 361950 h 1269205"/>
              <a:gd name="connsiteX48" fmla="*/ 854869 w 1338262"/>
              <a:gd name="connsiteY48" fmla="*/ 28575 h 126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8262" h="1269205">
                <a:moveTo>
                  <a:pt x="854869" y="28575"/>
                </a:moveTo>
                <a:lnTo>
                  <a:pt x="711994" y="0"/>
                </a:lnTo>
                <a:lnTo>
                  <a:pt x="592931" y="354807"/>
                </a:lnTo>
                <a:lnTo>
                  <a:pt x="557213" y="478632"/>
                </a:lnTo>
                <a:lnTo>
                  <a:pt x="621507" y="566737"/>
                </a:lnTo>
                <a:lnTo>
                  <a:pt x="531020" y="545305"/>
                </a:lnTo>
                <a:lnTo>
                  <a:pt x="400052" y="581024"/>
                </a:lnTo>
                <a:lnTo>
                  <a:pt x="328614" y="554831"/>
                </a:lnTo>
                <a:lnTo>
                  <a:pt x="192881" y="709613"/>
                </a:lnTo>
                <a:lnTo>
                  <a:pt x="219077" y="738187"/>
                </a:lnTo>
                <a:lnTo>
                  <a:pt x="171451" y="857250"/>
                </a:lnTo>
                <a:lnTo>
                  <a:pt x="121445" y="919161"/>
                </a:lnTo>
                <a:lnTo>
                  <a:pt x="83344" y="1052514"/>
                </a:lnTo>
                <a:lnTo>
                  <a:pt x="0" y="1104900"/>
                </a:lnTo>
                <a:lnTo>
                  <a:pt x="2382" y="1185863"/>
                </a:lnTo>
                <a:lnTo>
                  <a:pt x="57151" y="1178719"/>
                </a:lnTo>
                <a:lnTo>
                  <a:pt x="26194" y="1219199"/>
                </a:lnTo>
                <a:lnTo>
                  <a:pt x="78582" y="1269205"/>
                </a:lnTo>
                <a:lnTo>
                  <a:pt x="76201" y="1233487"/>
                </a:lnTo>
                <a:lnTo>
                  <a:pt x="138113" y="1171574"/>
                </a:lnTo>
                <a:lnTo>
                  <a:pt x="178594" y="1164431"/>
                </a:lnTo>
                <a:lnTo>
                  <a:pt x="197644" y="1057275"/>
                </a:lnTo>
                <a:lnTo>
                  <a:pt x="259557" y="1083469"/>
                </a:lnTo>
                <a:cubicBezTo>
                  <a:pt x="270669" y="1081882"/>
                  <a:pt x="286146" y="1069976"/>
                  <a:pt x="292893" y="1078707"/>
                </a:cubicBezTo>
                <a:cubicBezTo>
                  <a:pt x="299640" y="1087438"/>
                  <a:pt x="290910" y="1118394"/>
                  <a:pt x="300038" y="1135856"/>
                </a:cubicBezTo>
                <a:cubicBezTo>
                  <a:pt x="309166" y="1153318"/>
                  <a:pt x="332185" y="1177131"/>
                  <a:pt x="347663" y="1183481"/>
                </a:cubicBezTo>
                <a:lnTo>
                  <a:pt x="409576" y="1162050"/>
                </a:lnTo>
                <a:lnTo>
                  <a:pt x="426245" y="1123950"/>
                </a:lnTo>
                <a:lnTo>
                  <a:pt x="476250" y="1133476"/>
                </a:lnTo>
                <a:lnTo>
                  <a:pt x="545307" y="1092993"/>
                </a:lnTo>
                <a:lnTo>
                  <a:pt x="581025" y="1123950"/>
                </a:lnTo>
                <a:lnTo>
                  <a:pt x="678656" y="1107282"/>
                </a:lnTo>
                <a:lnTo>
                  <a:pt x="781050" y="1152525"/>
                </a:lnTo>
                <a:lnTo>
                  <a:pt x="790576" y="1188244"/>
                </a:lnTo>
                <a:lnTo>
                  <a:pt x="859631" y="1209675"/>
                </a:lnTo>
                <a:lnTo>
                  <a:pt x="933451" y="1207294"/>
                </a:lnTo>
                <a:lnTo>
                  <a:pt x="976313" y="1169194"/>
                </a:lnTo>
                <a:lnTo>
                  <a:pt x="1066801" y="1173957"/>
                </a:lnTo>
                <a:lnTo>
                  <a:pt x="1135857" y="1007269"/>
                </a:lnTo>
                <a:lnTo>
                  <a:pt x="1114426" y="985838"/>
                </a:lnTo>
                <a:lnTo>
                  <a:pt x="1166813" y="940595"/>
                </a:lnTo>
                <a:lnTo>
                  <a:pt x="1195388" y="835820"/>
                </a:lnTo>
                <a:lnTo>
                  <a:pt x="1235869" y="769144"/>
                </a:lnTo>
                <a:lnTo>
                  <a:pt x="1285875" y="628650"/>
                </a:lnTo>
                <a:lnTo>
                  <a:pt x="1257300" y="581025"/>
                </a:lnTo>
                <a:lnTo>
                  <a:pt x="1266825" y="521494"/>
                </a:lnTo>
                <a:lnTo>
                  <a:pt x="1297782" y="483394"/>
                </a:lnTo>
                <a:lnTo>
                  <a:pt x="1338262" y="361950"/>
                </a:lnTo>
                <a:lnTo>
                  <a:pt x="854869" y="28575"/>
                </a:lnTo>
                <a:close/>
              </a:path>
            </a:pathLst>
          </a:custGeom>
          <a:solidFill>
            <a:srgbClr val="00CC66"/>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r>
              <a:rPr lang="en-MY" sz="1200" b="1" dirty="0" err="1" smtClean="0">
                <a:solidFill>
                  <a:schemeClr val="tx1"/>
                </a:solidFill>
              </a:rPr>
              <a:t>Tanga</a:t>
            </a:r>
            <a:r>
              <a:rPr lang="en-MY" sz="1200" b="1" dirty="0" smtClean="0">
                <a:solidFill>
                  <a:schemeClr val="tx1"/>
                </a:solidFill>
              </a:rPr>
              <a:t> 0.90</a:t>
            </a:r>
            <a:endParaRPr lang="en-MY" sz="1200" b="1" dirty="0">
              <a:solidFill>
                <a:schemeClr val="tx1"/>
              </a:solidFill>
            </a:endParaRPr>
          </a:p>
        </p:txBody>
      </p:sp>
      <p:sp>
        <p:nvSpPr>
          <p:cNvPr id="1025" name="Freeform 1024"/>
          <p:cNvSpPr/>
          <p:nvPr/>
        </p:nvSpPr>
        <p:spPr>
          <a:xfrm>
            <a:off x="7503319" y="4236244"/>
            <a:ext cx="183356" cy="221456"/>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356" h="221456">
                <a:moveTo>
                  <a:pt x="178593" y="0"/>
                </a:moveTo>
                <a:lnTo>
                  <a:pt x="142876" y="85726"/>
                </a:lnTo>
                <a:lnTo>
                  <a:pt x="71438" y="133350"/>
                </a:lnTo>
                <a:lnTo>
                  <a:pt x="19050" y="173831"/>
                </a:lnTo>
                <a:lnTo>
                  <a:pt x="0" y="204787"/>
                </a:lnTo>
                <a:lnTo>
                  <a:pt x="38100" y="221456"/>
                </a:lnTo>
                <a:lnTo>
                  <a:pt x="78581" y="209550"/>
                </a:lnTo>
                <a:lnTo>
                  <a:pt x="66674" y="161925"/>
                </a:lnTo>
                <a:lnTo>
                  <a:pt x="119062" y="154782"/>
                </a:lnTo>
                <a:lnTo>
                  <a:pt x="159544" y="121444"/>
                </a:lnTo>
                <a:lnTo>
                  <a:pt x="171450" y="76200"/>
                </a:lnTo>
                <a:lnTo>
                  <a:pt x="183356" y="50006"/>
                </a:lnTo>
                <a:lnTo>
                  <a:pt x="173831" y="26193"/>
                </a:lnTo>
                <a:lnTo>
                  <a:pt x="178593"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35" name="Freeform 34"/>
          <p:cNvSpPr/>
          <p:nvPr/>
        </p:nvSpPr>
        <p:spPr>
          <a:xfrm>
            <a:off x="7235087" y="3050378"/>
            <a:ext cx="128587" cy="192883"/>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 name="connsiteX0" fmla="*/ 0 w 242888"/>
              <a:gd name="connsiteY0" fmla="*/ 0 h 461962"/>
              <a:gd name="connsiteX1" fmla="*/ 202408 w 242888"/>
              <a:gd name="connsiteY1" fmla="*/ 326232 h 461962"/>
              <a:gd name="connsiteX2" fmla="*/ 130970 w 242888"/>
              <a:gd name="connsiteY2" fmla="*/ 373856 h 461962"/>
              <a:gd name="connsiteX3" fmla="*/ 78582 w 242888"/>
              <a:gd name="connsiteY3" fmla="*/ 414337 h 461962"/>
              <a:gd name="connsiteX4" fmla="*/ 59532 w 242888"/>
              <a:gd name="connsiteY4" fmla="*/ 445293 h 461962"/>
              <a:gd name="connsiteX5" fmla="*/ 97632 w 242888"/>
              <a:gd name="connsiteY5" fmla="*/ 461962 h 461962"/>
              <a:gd name="connsiteX6" fmla="*/ 138113 w 242888"/>
              <a:gd name="connsiteY6" fmla="*/ 450056 h 461962"/>
              <a:gd name="connsiteX7" fmla="*/ 126206 w 242888"/>
              <a:gd name="connsiteY7" fmla="*/ 402431 h 461962"/>
              <a:gd name="connsiteX8" fmla="*/ 178594 w 242888"/>
              <a:gd name="connsiteY8" fmla="*/ 395288 h 461962"/>
              <a:gd name="connsiteX9" fmla="*/ 219076 w 242888"/>
              <a:gd name="connsiteY9" fmla="*/ 361950 h 461962"/>
              <a:gd name="connsiteX10" fmla="*/ 230982 w 242888"/>
              <a:gd name="connsiteY10" fmla="*/ 316706 h 461962"/>
              <a:gd name="connsiteX11" fmla="*/ 242888 w 242888"/>
              <a:gd name="connsiteY11" fmla="*/ 290512 h 461962"/>
              <a:gd name="connsiteX12" fmla="*/ 233363 w 242888"/>
              <a:gd name="connsiteY12" fmla="*/ 266699 h 461962"/>
              <a:gd name="connsiteX13" fmla="*/ 0 w 242888"/>
              <a:gd name="connsiteY13" fmla="*/ 0 h 461962"/>
              <a:gd name="connsiteX0" fmla="*/ 9523 w 252411"/>
              <a:gd name="connsiteY0" fmla="*/ 0 h 461962"/>
              <a:gd name="connsiteX1" fmla="*/ 0 w 252411"/>
              <a:gd name="connsiteY1" fmla="*/ 80963 h 461962"/>
              <a:gd name="connsiteX2" fmla="*/ 140493 w 252411"/>
              <a:gd name="connsiteY2" fmla="*/ 373856 h 461962"/>
              <a:gd name="connsiteX3" fmla="*/ 88105 w 252411"/>
              <a:gd name="connsiteY3" fmla="*/ 414337 h 461962"/>
              <a:gd name="connsiteX4" fmla="*/ 69055 w 252411"/>
              <a:gd name="connsiteY4" fmla="*/ 445293 h 461962"/>
              <a:gd name="connsiteX5" fmla="*/ 107155 w 252411"/>
              <a:gd name="connsiteY5" fmla="*/ 461962 h 461962"/>
              <a:gd name="connsiteX6" fmla="*/ 147636 w 252411"/>
              <a:gd name="connsiteY6" fmla="*/ 450056 h 461962"/>
              <a:gd name="connsiteX7" fmla="*/ 135729 w 252411"/>
              <a:gd name="connsiteY7" fmla="*/ 402431 h 461962"/>
              <a:gd name="connsiteX8" fmla="*/ 188117 w 252411"/>
              <a:gd name="connsiteY8" fmla="*/ 395288 h 461962"/>
              <a:gd name="connsiteX9" fmla="*/ 228599 w 252411"/>
              <a:gd name="connsiteY9" fmla="*/ 361950 h 461962"/>
              <a:gd name="connsiteX10" fmla="*/ 240505 w 252411"/>
              <a:gd name="connsiteY10" fmla="*/ 316706 h 461962"/>
              <a:gd name="connsiteX11" fmla="*/ 252411 w 252411"/>
              <a:gd name="connsiteY11" fmla="*/ 290512 h 461962"/>
              <a:gd name="connsiteX12" fmla="*/ 242886 w 252411"/>
              <a:gd name="connsiteY12" fmla="*/ 266699 h 461962"/>
              <a:gd name="connsiteX13" fmla="*/ 9523 w 252411"/>
              <a:gd name="connsiteY13" fmla="*/ 0 h 461962"/>
              <a:gd name="connsiteX0" fmla="*/ 33337 w 276225"/>
              <a:gd name="connsiteY0" fmla="*/ 0 h 461962"/>
              <a:gd name="connsiteX1" fmla="*/ 23814 w 276225"/>
              <a:gd name="connsiteY1" fmla="*/ 80963 h 461962"/>
              <a:gd name="connsiteX2" fmla="*/ 0 w 276225"/>
              <a:gd name="connsiteY2" fmla="*/ 97631 h 461962"/>
              <a:gd name="connsiteX3" fmla="*/ 111919 w 276225"/>
              <a:gd name="connsiteY3" fmla="*/ 414337 h 461962"/>
              <a:gd name="connsiteX4" fmla="*/ 92869 w 276225"/>
              <a:gd name="connsiteY4" fmla="*/ 445293 h 461962"/>
              <a:gd name="connsiteX5" fmla="*/ 130969 w 276225"/>
              <a:gd name="connsiteY5" fmla="*/ 461962 h 461962"/>
              <a:gd name="connsiteX6" fmla="*/ 171450 w 276225"/>
              <a:gd name="connsiteY6" fmla="*/ 450056 h 461962"/>
              <a:gd name="connsiteX7" fmla="*/ 159543 w 276225"/>
              <a:gd name="connsiteY7" fmla="*/ 402431 h 461962"/>
              <a:gd name="connsiteX8" fmla="*/ 211931 w 276225"/>
              <a:gd name="connsiteY8" fmla="*/ 395288 h 461962"/>
              <a:gd name="connsiteX9" fmla="*/ 252413 w 276225"/>
              <a:gd name="connsiteY9" fmla="*/ 361950 h 461962"/>
              <a:gd name="connsiteX10" fmla="*/ 264319 w 276225"/>
              <a:gd name="connsiteY10" fmla="*/ 316706 h 461962"/>
              <a:gd name="connsiteX11" fmla="*/ 276225 w 276225"/>
              <a:gd name="connsiteY11" fmla="*/ 290512 h 461962"/>
              <a:gd name="connsiteX12" fmla="*/ 266700 w 276225"/>
              <a:gd name="connsiteY12" fmla="*/ 266699 h 461962"/>
              <a:gd name="connsiteX13" fmla="*/ 33337 w 276225"/>
              <a:gd name="connsiteY13" fmla="*/ 0 h 461962"/>
              <a:gd name="connsiteX0" fmla="*/ 40481 w 283369"/>
              <a:gd name="connsiteY0" fmla="*/ 0 h 461962"/>
              <a:gd name="connsiteX1" fmla="*/ 30958 w 283369"/>
              <a:gd name="connsiteY1" fmla="*/ 80963 h 461962"/>
              <a:gd name="connsiteX2" fmla="*/ 7144 w 283369"/>
              <a:gd name="connsiteY2" fmla="*/ 97631 h 461962"/>
              <a:gd name="connsiteX3" fmla="*/ 0 w 283369"/>
              <a:gd name="connsiteY3" fmla="*/ 133350 h 461962"/>
              <a:gd name="connsiteX4" fmla="*/ 100013 w 283369"/>
              <a:gd name="connsiteY4" fmla="*/ 445293 h 461962"/>
              <a:gd name="connsiteX5" fmla="*/ 138113 w 283369"/>
              <a:gd name="connsiteY5" fmla="*/ 461962 h 461962"/>
              <a:gd name="connsiteX6" fmla="*/ 178594 w 283369"/>
              <a:gd name="connsiteY6" fmla="*/ 450056 h 461962"/>
              <a:gd name="connsiteX7" fmla="*/ 166687 w 283369"/>
              <a:gd name="connsiteY7" fmla="*/ 402431 h 461962"/>
              <a:gd name="connsiteX8" fmla="*/ 219075 w 283369"/>
              <a:gd name="connsiteY8" fmla="*/ 395288 h 461962"/>
              <a:gd name="connsiteX9" fmla="*/ 259557 w 283369"/>
              <a:gd name="connsiteY9" fmla="*/ 361950 h 461962"/>
              <a:gd name="connsiteX10" fmla="*/ 271463 w 283369"/>
              <a:gd name="connsiteY10" fmla="*/ 316706 h 461962"/>
              <a:gd name="connsiteX11" fmla="*/ 283369 w 283369"/>
              <a:gd name="connsiteY11" fmla="*/ 290512 h 461962"/>
              <a:gd name="connsiteX12" fmla="*/ 273844 w 283369"/>
              <a:gd name="connsiteY12" fmla="*/ 266699 h 461962"/>
              <a:gd name="connsiteX13" fmla="*/ 40481 w 283369"/>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73831 w 319087"/>
              <a:gd name="connsiteY5" fmla="*/ 461962 h 461962"/>
              <a:gd name="connsiteX6" fmla="*/ 214312 w 319087"/>
              <a:gd name="connsiteY6" fmla="*/ 450056 h 461962"/>
              <a:gd name="connsiteX7" fmla="*/ 202405 w 319087"/>
              <a:gd name="connsiteY7" fmla="*/ 402431 h 461962"/>
              <a:gd name="connsiteX8" fmla="*/ 254793 w 319087"/>
              <a:gd name="connsiteY8" fmla="*/ 395288 h 461962"/>
              <a:gd name="connsiteX9" fmla="*/ 295275 w 319087"/>
              <a:gd name="connsiteY9" fmla="*/ 361950 h 461962"/>
              <a:gd name="connsiteX10" fmla="*/ 307181 w 319087"/>
              <a:gd name="connsiteY10" fmla="*/ 316706 h 461962"/>
              <a:gd name="connsiteX11" fmla="*/ 319087 w 319087"/>
              <a:gd name="connsiteY11" fmla="*/ 290512 h 461962"/>
              <a:gd name="connsiteX12" fmla="*/ 309562 w 319087"/>
              <a:gd name="connsiteY12" fmla="*/ 266699 h 461962"/>
              <a:gd name="connsiteX13" fmla="*/ 76199 w 319087"/>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15832 w 319087"/>
              <a:gd name="connsiteY5" fmla="*/ 3452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27725 w 319087"/>
              <a:gd name="connsiteY5" fmla="*/ 1928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50056"/>
              <a:gd name="connsiteX1" fmla="*/ 66676 w 319087"/>
              <a:gd name="connsiteY1" fmla="*/ 80963 h 450056"/>
              <a:gd name="connsiteX2" fmla="*/ 42862 w 319087"/>
              <a:gd name="connsiteY2" fmla="*/ 97631 h 450056"/>
              <a:gd name="connsiteX3" fmla="*/ 35718 w 319087"/>
              <a:gd name="connsiteY3" fmla="*/ 133350 h 450056"/>
              <a:gd name="connsiteX4" fmla="*/ 0 w 319087"/>
              <a:gd name="connsiteY4" fmla="*/ 114299 h 450056"/>
              <a:gd name="connsiteX5" fmla="*/ 27725 w 319087"/>
              <a:gd name="connsiteY5" fmla="*/ 192883 h 450056"/>
              <a:gd name="connsiteX6" fmla="*/ 116681 w 319087"/>
              <a:gd name="connsiteY6" fmla="*/ 180975 h 450056"/>
              <a:gd name="connsiteX7" fmla="*/ 214312 w 319087"/>
              <a:gd name="connsiteY7" fmla="*/ 450056 h 450056"/>
              <a:gd name="connsiteX8" fmla="*/ 202405 w 319087"/>
              <a:gd name="connsiteY8" fmla="*/ 402431 h 450056"/>
              <a:gd name="connsiteX9" fmla="*/ 254793 w 319087"/>
              <a:gd name="connsiteY9" fmla="*/ 395288 h 450056"/>
              <a:gd name="connsiteX10" fmla="*/ 295275 w 319087"/>
              <a:gd name="connsiteY10" fmla="*/ 361950 h 450056"/>
              <a:gd name="connsiteX11" fmla="*/ 307181 w 319087"/>
              <a:gd name="connsiteY11" fmla="*/ 316706 h 450056"/>
              <a:gd name="connsiteX12" fmla="*/ 319087 w 319087"/>
              <a:gd name="connsiteY12" fmla="*/ 290512 h 450056"/>
              <a:gd name="connsiteX13" fmla="*/ 309562 w 319087"/>
              <a:gd name="connsiteY13" fmla="*/ 266699 h 450056"/>
              <a:gd name="connsiteX14" fmla="*/ 76199 w 319087"/>
              <a:gd name="connsiteY14" fmla="*/ 0 h 450056"/>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309562 w 319087"/>
              <a:gd name="connsiteY13" fmla="*/ 266699 h 402431"/>
              <a:gd name="connsiteX14" fmla="*/ 76199 w 319087"/>
              <a:gd name="connsiteY14" fmla="*/ 0 h 402431"/>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116680 w 319087"/>
              <a:gd name="connsiteY13" fmla="*/ 73817 h 402431"/>
              <a:gd name="connsiteX14" fmla="*/ 76199 w 319087"/>
              <a:gd name="connsiteY14" fmla="*/ 0 h 402431"/>
              <a:gd name="connsiteX0" fmla="*/ 76199 w 307181"/>
              <a:gd name="connsiteY0" fmla="*/ 0 h 402431"/>
              <a:gd name="connsiteX1" fmla="*/ 66676 w 307181"/>
              <a:gd name="connsiteY1" fmla="*/ 80963 h 402431"/>
              <a:gd name="connsiteX2" fmla="*/ 42862 w 307181"/>
              <a:gd name="connsiteY2" fmla="*/ 97631 h 402431"/>
              <a:gd name="connsiteX3" fmla="*/ 35718 w 307181"/>
              <a:gd name="connsiteY3" fmla="*/ 133350 h 402431"/>
              <a:gd name="connsiteX4" fmla="*/ 0 w 307181"/>
              <a:gd name="connsiteY4" fmla="*/ 114299 h 402431"/>
              <a:gd name="connsiteX5" fmla="*/ 27725 w 307181"/>
              <a:gd name="connsiteY5" fmla="*/ 192883 h 402431"/>
              <a:gd name="connsiteX6" fmla="*/ 116681 w 307181"/>
              <a:gd name="connsiteY6" fmla="*/ 180975 h 402431"/>
              <a:gd name="connsiteX7" fmla="*/ 128587 w 307181"/>
              <a:gd name="connsiteY7" fmla="*/ 150019 h 402431"/>
              <a:gd name="connsiteX8" fmla="*/ 202405 w 307181"/>
              <a:gd name="connsiteY8" fmla="*/ 402431 h 402431"/>
              <a:gd name="connsiteX9" fmla="*/ 254793 w 307181"/>
              <a:gd name="connsiteY9" fmla="*/ 395288 h 402431"/>
              <a:gd name="connsiteX10" fmla="*/ 295275 w 307181"/>
              <a:gd name="connsiteY10" fmla="*/ 361950 h 402431"/>
              <a:gd name="connsiteX11" fmla="*/ 307181 w 307181"/>
              <a:gd name="connsiteY11" fmla="*/ 316706 h 402431"/>
              <a:gd name="connsiteX12" fmla="*/ 107156 w 307181"/>
              <a:gd name="connsiteY12" fmla="*/ 116681 h 402431"/>
              <a:gd name="connsiteX13" fmla="*/ 116680 w 307181"/>
              <a:gd name="connsiteY13" fmla="*/ 73817 h 402431"/>
              <a:gd name="connsiteX14" fmla="*/ 76199 w 307181"/>
              <a:gd name="connsiteY14" fmla="*/ 0 h 402431"/>
              <a:gd name="connsiteX0" fmla="*/ 76199 w 423862"/>
              <a:gd name="connsiteY0" fmla="*/ 0 h 402431"/>
              <a:gd name="connsiteX1" fmla="*/ 66676 w 423862"/>
              <a:gd name="connsiteY1" fmla="*/ 80963 h 402431"/>
              <a:gd name="connsiteX2" fmla="*/ 42862 w 423862"/>
              <a:gd name="connsiteY2" fmla="*/ 97631 h 402431"/>
              <a:gd name="connsiteX3" fmla="*/ 35718 w 423862"/>
              <a:gd name="connsiteY3" fmla="*/ 133350 h 402431"/>
              <a:gd name="connsiteX4" fmla="*/ 0 w 423862"/>
              <a:gd name="connsiteY4" fmla="*/ 114299 h 402431"/>
              <a:gd name="connsiteX5" fmla="*/ 27725 w 423862"/>
              <a:gd name="connsiteY5" fmla="*/ 192883 h 402431"/>
              <a:gd name="connsiteX6" fmla="*/ 116681 w 423862"/>
              <a:gd name="connsiteY6" fmla="*/ 180975 h 402431"/>
              <a:gd name="connsiteX7" fmla="*/ 128587 w 423862"/>
              <a:gd name="connsiteY7" fmla="*/ 150019 h 402431"/>
              <a:gd name="connsiteX8" fmla="*/ 202405 w 423862"/>
              <a:gd name="connsiteY8" fmla="*/ 402431 h 402431"/>
              <a:gd name="connsiteX9" fmla="*/ 254793 w 423862"/>
              <a:gd name="connsiteY9" fmla="*/ 395288 h 402431"/>
              <a:gd name="connsiteX10" fmla="*/ 295275 w 423862"/>
              <a:gd name="connsiteY10" fmla="*/ 361950 h 402431"/>
              <a:gd name="connsiteX11" fmla="*/ 423862 w 423862"/>
              <a:gd name="connsiteY11" fmla="*/ 78581 h 402431"/>
              <a:gd name="connsiteX12" fmla="*/ 107156 w 423862"/>
              <a:gd name="connsiteY12" fmla="*/ 116681 h 402431"/>
              <a:gd name="connsiteX13" fmla="*/ 116680 w 423862"/>
              <a:gd name="connsiteY13" fmla="*/ 73817 h 402431"/>
              <a:gd name="connsiteX14" fmla="*/ 76199 w 423862"/>
              <a:gd name="connsiteY14" fmla="*/ 0 h 402431"/>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295275 w 423862"/>
              <a:gd name="connsiteY9" fmla="*/ 361950 h 395288"/>
              <a:gd name="connsiteX10" fmla="*/ 423862 w 423862"/>
              <a:gd name="connsiteY10" fmla="*/ 78581 h 395288"/>
              <a:gd name="connsiteX11" fmla="*/ 107156 w 423862"/>
              <a:gd name="connsiteY11" fmla="*/ 116681 h 395288"/>
              <a:gd name="connsiteX12" fmla="*/ 116680 w 423862"/>
              <a:gd name="connsiteY12" fmla="*/ 73817 h 395288"/>
              <a:gd name="connsiteX13" fmla="*/ 76199 w 423862"/>
              <a:gd name="connsiteY13" fmla="*/ 0 h 395288"/>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423862 w 423862"/>
              <a:gd name="connsiteY9" fmla="*/ 78581 h 395288"/>
              <a:gd name="connsiteX10" fmla="*/ 107156 w 423862"/>
              <a:gd name="connsiteY10" fmla="*/ 116681 h 395288"/>
              <a:gd name="connsiteX11" fmla="*/ 116680 w 423862"/>
              <a:gd name="connsiteY11" fmla="*/ 73817 h 395288"/>
              <a:gd name="connsiteX12" fmla="*/ 76199 w 423862"/>
              <a:gd name="connsiteY12" fmla="*/ 0 h 395288"/>
              <a:gd name="connsiteX0" fmla="*/ 76199 w 423862"/>
              <a:gd name="connsiteY0" fmla="*/ 0 h 192883"/>
              <a:gd name="connsiteX1" fmla="*/ 66676 w 423862"/>
              <a:gd name="connsiteY1" fmla="*/ 80963 h 192883"/>
              <a:gd name="connsiteX2" fmla="*/ 42862 w 423862"/>
              <a:gd name="connsiteY2" fmla="*/ 97631 h 192883"/>
              <a:gd name="connsiteX3" fmla="*/ 35718 w 423862"/>
              <a:gd name="connsiteY3" fmla="*/ 133350 h 192883"/>
              <a:gd name="connsiteX4" fmla="*/ 0 w 423862"/>
              <a:gd name="connsiteY4" fmla="*/ 114299 h 192883"/>
              <a:gd name="connsiteX5" fmla="*/ 27725 w 423862"/>
              <a:gd name="connsiteY5" fmla="*/ 192883 h 192883"/>
              <a:gd name="connsiteX6" fmla="*/ 116681 w 423862"/>
              <a:gd name="connsiteY6" fmla="*/ 180975 h 192883"/>
              <a:gd name="connsiteX7" fmla="*/ 128587 w 423862"/>
              <a:gd name="connsiteY7" fmla="*/ 150019 h 192883"/>
              <a:gd name="connsiteX8" fmla="*/ 423862 w 423862"/>
              <a:gd name="connsiteY8" fmla="*/ 78581 h 192883"/>
              <a:gd name="connsiteX9" fmla="*/ 107156 w 423862"/>
              <a:gd name="connsiteY9" fmla="*/ 116681 h 192883"/>
              <a:gd name="connsiteX10" fmla="*/ 116680 w 423862"/>
              <a:gd name="connsiteY10" fmla="*/ 73817 h 192883"/>
              <a:gd name="connsiteX11" fmla="*/ 76199 w 423862"/>
              <a:gd name="connsiteY11" fmla="*/ 0 h 192883"/>
              <a:gd name="connsiteX0" fmla="*/ 76199 w 128587"/>
              <a:gd name="connsiteY0" fmla="*/ 0 h 192883"/>
              <a:gd name="connsiteX1" fmla="*/ 66676 w 128587"/>
              <a:gd name="connsiteY1" fmla="*/ 80963 h 192883"/>
              <a:gd name="connsiteX2" fmla="*/ 42862 w 128587"/>
              <a:gd name="connsiteY2" fmla="*/ 97631 h 192883"/>
              <a:gd name="connsiteX3" fmla="*/ 35718 w 128587"/>
              <a:gd name="connsiteY3" fmla="*/ 133350 h 192883"/>
              <a:gd name="connsiteX4" fmla="*/ 0 w 128587"/>
              <a:gd name="connsiteY4" fmla="*/ 114299 h 192883"/>
              <a:gd name="connsiteX5" fmla="*/ 27725 w 128587"/>
              <a:gd name="connsiteY5" fmla="*/ 192883 h 192883"/>
              <a:gd name="connsiteX6" fmla="*/ 116681 w 128587"/>
              <a:gd name="connsiteY6" fmla="*/ 180975 h 192883"/>
              <a:gd name="connsiteX7" fmla="*/ 128587 w 128587"/>
              <a:gd name="connsiteY7" fmla="*/ 150019 h 192883"/>
              <a:gd name="connsiteX8" fmla="*/ 107156 w 128587"/>
              <a:gd name="connsiteY8" fmla="*/ 116681 h 192883"/>
              <a:gd name="connsiteX9" fmla="*/ 116680 w 128587"/>
              <a:gd name="connsiteY9" fmla="*/ 73817 h 192883"/>
              <a:gd name="connsiteX10" fmla="*/ 76199 w 128587"/>
              <a:gd name="connsiteY10" fmla="*/ 0 h 19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587" h="192883">
                <a:moveTo>
                  <a:pt x="76199" y="0"/>
                </a:moveTo>
                <a:lnTo>
                  <a:pt x="66676" y="80963"/>
                </a:lnTo>
                <a:lnTo>
                  <a:pt x="42862" y="97631"/>
                </a:lnTo>
                <a:lnTo>
                  <a:pt x="35718" y="133350"/>
                </a:lnTo>
                <a:lnTo>
                  <a:pt x="0" y="114299"/>
                </a:lnTo>
                <a:lnTo>
                  <a:pt x="27725" y="192883"/>
                </a:lnTo>
                <a:lnTo>
                  <a:pt x="116681" y="180975"/>
                </a:lnTo>
                <a:lnTo>
                  <a:pt x="128587" y="150019"/>
                </a:lnTo>
                <a:lnTo>
                  <a:pt x="107156" y="116681"/>
                </a:lnTo>
                <a:lnTo>
                  <a:pt x="116680" y="73817"/>
                </a:lnTo>
                <a:lnTo>
                  <a:pt x="76199"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2" name="Freeform 1031"/>
          <p:cNvSpPr/>
          <p:nvPr/>
        </p:nvSpPr>
        <p:spPr>
          <a:xfrm>
            <a:off x="7545634" y="2540538"/>
            <a:ext cx="91035" cy="319343"/>
          </a:xfrm>
          <a:custGeom>
            <a:avLst/>
            <a:gdLst>
              <a:gd name="connsiteX0" fmla="*/ 41029 w 91035"/>
              <a:gd name="connsiteY0" fmla="*/ 256 h 319343"/>
              <a:gd name="connsiteX1" fmla="*/ 41029 w 91035"/>
              <a:gd name="connsiteY1" fmla="*/ 256 h 319343"/>
              <a:gd name="connsiteX2" fmla="*/ 55316 w 91035"/>
              <a:gd name="connsiteY2" fmla="*/ 16925 h 319343"/>
              <a:gd name="connsiteX3" fmla="*/ 60079 w 91035"/>
              <a:gd name="connsiteY3" fmla="*/ 24068 h 319343"/>
              <a:gd name="connsiteX4" fmla="*/ 67222 w 91035"/>
              <a:gd name="connsiteY4" fmla="*/ 33593 h 319343"/>
              <a:gd name="connsiteX5" fmla="*/ 74366 w 91035"/>
              <a:gd name="connsiteY5" fmla="*/ 47881 h 319343"/>
              <a:gd name="connsiteX6" fmla="*/ 81510 w 91035"/>
              <a:gd name="connsiteY6" fmla="*/ 62168 h 319343"/>
              <a:gd name="connsiteX7" fmla="*/ 86272 w 91035"/>
              <a:gd name="connsiteY7" fmla="*/ 81218 h 319343"/>
              <a:gd name="connsiteX8" fmla="*/ 91035 w 91035"/>
              <a:gd name="connsiteY8" fmla="*/ 95506 h 319343"/>
              <a:gd name="connsiteX9" fmla="*/ 88654 w 91035"/>
              <a:gd name="connsiteY9" fmla="*/ 135987 h 319343"/>
              <a:gd name="connsiteX10" fmla="*/ 86272 w 91035"/>
              <a:gd name="connsiteY10" fmla="*/ 147893 h 319343"/>
              <a:gd name="connsiteX11" fmla="*/ 83891 w 91035"/>
              <a:gd name="connsiteY11" fmla="*/ 166943 h 319343"/>
              <a:gd name="connsiteX12" fmla="*/ 81510 w 91035"/>
              <a:gd name="connsiteY12" fmla="*/ 174087 h 319343"/>
              <a:gd name="connsiteX13" fmla="*/ 76747 w 91035"/>
              <a:gd name="connsiteY13" fmla="*/ 193137 h 319343"/>
              <a:gd name="connsiteX14" fmla="*/ 74366 w 91035"/>
              <a:gd name="connsiteY14" fmla="*/ 240762 h 319343"/>
              <a:gd name="connsiteX15" fmla="*/ 69604 w 91035"/>
              <a:gd name="connsiteY15" fmla="*/ 269337 h 319343"/>
              <a:gd name="connsiteX16" fmla="*/ 67222 w 91035"/>
              <a:gd name="connsiteY16" fmla="*/ 276481 h 319343"/>
              <a:gd name="connsiteX17" fmla="*/ 62460 w 91035"/>
              <a:gd name="connsiteY17" fmla="*/ 283625 h 319343"/>
              <a:gd name="connsiteX18" fmla="*/ 55316 w 91035"/>
              <a:gd name="connsiteY18" fmla="*/ 288387 h 319343"/>
              <a:gd name="connsiteX19" fmla="*/ 45791 w 91035"/>
              <a:gd name="connsiteY19" fmla="*/ 305056 h 319343"/>
              <a:gd name="connsiteX20" fmla="*/ 41029 w 91035"/>
              <a:gd name="connsiteY20" fmla="*/ 312200 h 319343"/>
              <a:gd name="connsiteX21" fmla="*/ 17216 w 91035"/>
              <a:gd name="connsiteY21" fmla="*/ 319343 h 319343"/>
              <a:gd name="connsiteX22" fmla="*/ 7691 w 91035"/>
              <a:gd name="connsiteY22" fmla="*/ 316962 h 319343"/>
              <a:gd name="connsiteX23" fmla="*/ 12454 w 91035"/>
              <a:gd name="connsiteY23" fmla="*/ 276481 h 319343"/>
              <a:gd name="connsiteX24" fmla="*/ 10072 w 91035"/>
              <a:gd name="connsiteY24" fmla="*/ 250287 h 319343"/>
              <a:gd name="connsiteX25" fmla="*/ 547 w 91035"/>
              <a:gd name="connsiteY25" fmla="*/ 247906 h 319343"/>
              <a:gd name="connsiteX26" fmla="*/ 2929 w 91035"/>
              <a:gd name="connsiteY26" fmla="*/ 238381 h 319343"/>
              <a:gd name="connsiteX27" fmla="*/ 12454 w 91035"/>
              <a:gd name="connsiteY27" fmla="*/ 224093 h 319343"/>
              <a:gd name="connsiteX28" fmla="*/ 21979 w 91035"/>
              <a:gd name="connsiteY28" fmla="*/ 226475 h 319343"/>
              <a:gd name="connsiteX29" fmla="*/ 29122 w 91035"/>
              <a:gd name="connsiteY29" fmla="*/ 231237 h 319343"/>
              <a:gd name="connsiteX30" fmla="*/ 36266 w 91035"/>
              <a:gd name="connsiteY30" fmla="*/ 233618 h 319343"/>
              <a:gd name="connsiteX31" fmla="*/ 43410 w 91035"/>
              <a:gd name="connsiteY31" fmla="*/ 228856 h 319343"/>
              <a:gd name="connsiteX32" fmla="*/ 45791 w 91035"/>
              <a:gd name="connsiteY32" fmla="*/ 221712 h 319343"/>
              <a:gd name="connsiteX33" fmla="*/ 48172 w 91035"/>
              <a:gd name="connsiteY33" fmla="*/ 195518 h 319343"/>
              <a:gd name="connsiteX34" fmla="*/ 52935 w 91035"/>
              <a:gd name="connsiteY34" fmla="*/ 181231 h 319343"/>
              <a:gd name="connsiteX35" fmla="*/ 55316 w 91035"/>
              <a:gd name="connsiteY35" fmla="*/ 166943 h 319343"/>
              <a:gd name="connsiteX36" fmla="*/ 57697 w 91035"/>
              <a:gd name="connsiteY36" fmla="*/ 159800 h 319343"/>
              <a:gd name="connsiteX37" fmla="*/ 60079 w 91035"/>
              <a:gd name="connsiteY37" fmla="*/ 147893 h 319343"/>
              <a:gd name="connsiteX38" fmla="*/ 19597 w 91035"/>
              <a:gd name="connsiteY38" fmla="*/ 138368 h 319343"/>
              <a:gd name="connsiteX39" fmla="*/ 12454 w 91035"/>
              <a:gd name="connsiteY39" fmla="*/ 131225 h 319343"/>
              <a:gd name="connsiteX40" fmla="*/ 14835 w 91035"/>
              <a:gd name="connsiteY40" fmla="*/ 119318 h 319343"/>
              <a:gd name="connsiteX41" fmla="*/ 17216 w 91035"/>
              <a:gd name="connsiteY41" fmla="*/ 112175 h 319343"/>
              <a:gd name="connsiteX42" fmla="*/ 41029 w 91035"/>
              <a:gd name="connsiteY42" fmla="*/ 107412 h 319343"/>
              <a:gd name="connsiteX43" fmla="*/ 43410 w 91035"/>
              <a:gd name="connsiteY43" fmla="*/ 100268 h 319343"/>
              <a:gd name="connsiteX44" fmla="*/ 33885 w 91035"/>
              <a:gd name="connsiteY44" fmla="*/ 76456 h 319343"/>
              <a:gd name="connsiteX45" fmla="*/ 24360 w 91035"/>
              <a:gd name="connsiteY45" fmla="*/ 74075 h 319343"/>
              <a:gd name="connsiteX46" fmla="*/ 19597 w 91035"/>
              <a:gd name="connsiteY46" fmla="*/ 66931 h 319343"/>
              <a:gd name="connsiteX47" fmla="*/ 29122 w 91035"/>
              <a:gd name="connsiteY47" fmla="*/ 45500 h 319343"/>
              <a:gd name="connsiteX48" fmla="*/ 26741 w 91035"/>
              <a:gd name="connsiteY48" fmla="*/ 31212 h 319343"/>
              <a:gd name="connsiteX49" fmla="*/ 14835 w 91035"/>
              <a:gd name="connsiteY49" fmla="*/ 28831 h 319343"/>
              <a:gd name="connsiteX50" fmla="*/ 26741 w 91035"/>
              <a:gd name="connsiteY50" fmla="*/ 256 h 319343"/>
              <a:gd name="connsiteX51" fmla="*/ 41029 w 91035"/>
              <a:gd name="connsiteY51" fmla="*/ 256 h 31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1035" h="319343">
                <a:moveTo>
                  <a:pt x="41029" y="256"/>
                </a:moveTo>
                <a:lnTo>
                  <a:pt x="41029" y="256"/>
                </a:lnTo>
                <a:cubicBezTo>
                  <a:pt x="45791" y="5812"/>
                  <a:pt x="50744" y="11211"/>
                  <a:pt x="55316" y="16925"/>
                </a:cubicBezTo>
                <a:cubicBezTo>
                  <a:pt x="57104" y="19160"/>
                  <a:pt x="58416" y="21739"/>
                  <a:pt x="60079" y="24068"/>
                </a:cubicBezTo>
                <a:cubicBezTo>
                  <a:pt x="62386" y="27297"/>
                  <a:pt x="64841" y="30418"/>
                  <a:pt x="67222" y="33593"/>
                </a:cubicBezTo>
                <a:cubicBezTo>
                  <a:pt x="73212" y="51557"/>
                  <a:pt x="65131" y="29408"/>
                  <a:pt x="74366" y="47881"/>
                </a:cubicBezTo>
                <a:cubicBezTo>
                  <a:pt x="84217" y="67585"/>
                  <a:pt x="67870" y="41712"/>
                  <a:pt x="81510" y="62168"/>
                </a:cubicBezTo>
                <a:cubicBezTo>
                  <a:pt x="88739" y="83857"/>
                  <a:pt x="77646" y="49589"/>
                  <a:pt x="86272" y="81218"/>
                </a:cubicBezTo>
                <a:cubicBezTo>
                  <a:pt x="87593" y="86061"/>
                  <a:pt x="91035" y="95506"/>
                  <a:pt x="91035" y="95506"/>
                </a:cubicBezTo>
                <a:cubicBezTo>
                  <a:pt x="90241" y="109000"/>
                  <a:pt x="89878" y="122526"/>
                  <a:pt x="88654" y="135987"/>
                </a:cubicBezTo>
                <a:cubicBezTo>
                  <a:pt x="88288" y="140018"/>
                  <a:pt x="86887" y="143893"/>
                  <a:pt x="86272" y="147893"/>
                </a:cubicBezTo>
                <a:cubicBezTo>
                  <a:pt x="85299" y="154218"/>
                  <a:pt x="85036" y="160647"/>
                  <a:pt x="83891" y="166943"/>
                </a:cubicBezTo>
                <a:cubicBezTo>
                  <a:pt x="83442" y="169413"/>
                  <a:pt x="82119" y="171652"/>
                  <a:pt x="81510" y="174087"/>
                </a:cubicBezTo>
                <a:cubicBezTo>
                  <a:pt x="75767" y="197061"/>
                  <a:pt x="82189" y="176816"/>
                  <a:pt x="76747" y="193137"/>
                </a:cubicBezTo>
                <a:cubicBezTo>
                  <a:pt x="75953" y="209012"/>
                  <a:pt x="75849" y="224937"/>
                  <a:pt x="74366" y="240762"/>
                </a:cubicBezTo>
                <a:cubicBezTo>
                  <a:pt x="73465" y="250376"/>
                  <a:pt x="72658" y="260176"/>
                  <a:pt x="69604" y="269337"/>
                </a:cubicBezTo>
                <a:cubicBezTo>
                  <a:pt x="68810" y="271718"/>
                  <a:pt x="68345" y="274236"/>
                  <a:pt x="67222" y="276481"/>
                </a:cubicBezTo>
                <a:cubicBezTo>
                  <a:pt x="65942" y="279041"/>
                  <a:pt x="64484" y="281601"/>
                  <a:pt x="62460" y="283625"/>
                </a:cubicBezTo>
                <a:cubicBezTo>
                  <a:pt x="60436" y="285649"/>
                  <a:pt x="57697" y="286800"/>
                  <a:pt x="55316" y="288387"/>
                </a:cubicBezTo>
                <a:cubicBezTo>
                  <a:pt x="43714" y="305792"/>
                  <a:pt x="57876" y="283907"/>
                  <a:pt x="45791" y="305056"/>
                </a:cubicBezTo>
                <a:cubicBezTo>
                  <a:pt x="44371" y="307541"/>
                  <a:pt x="43456" y="310683"/>
                  <a:pt x="41029" y="312200"/>
                </a:cubicBezTo>
                <a:cubicBezTo>
                  <a:pt x="37165" y="314615"/>
                  <a:pt x="22792" y="317949"/>
                  <a:pt x="17216" y="319343"/>
                </a:cubicBezTo>
                <a:cubicBezTo>
                  <a:pt x="14041" y="318549"/>
                  <a:pt x="8333" y="320171"/>
                  <a:pt x="7691" y="316962"/>
                </a:cubicBezTo>
                <a:cubicBezTo>
                  <a:pt x="4170" y="299358"/>
                  <a:pt x="7918" y="290084"/>
                  <a:pt x="12454" y="276481"/>
                </a:cubicBezTo>
                <a:cubicBezTo>
                  <a:pt x="11660" y="267750"/>
                  <a:pt x="13444" y="258380"/>
                  <a:pt x="10072" y="250287"/>
                </a:cubicBezTo>
                <a:cubicBezTo>
                  <a:pt x="8813" y="247266"/>
                  <a:pt x="2231" y="250712"/>
                  <a:pt x="547" y="247906"/>
                </a:cubicBezTo>
                <a:cubicBezTo>
                  <a:pt x="-1137" y="245100"/>
                  <a:pt x="1465" y="241308"/>
                  <a:pt x="2929" y="238381"/>
                </a:cubicBezTo>
                <a:cubicBezTo>
                  <a:pt x="5489" y="233261"/>
                  <a:pt x="12454" y="224093"/>
                  <a:pt x="12454" y="224093"/>
                </a:cubicBezTo>
                <a:cubicBezTo>
                  <a:pt x="15629" y="224887"/>
                  <a:pt x="18971" y="225186"/>
                  <a:pt x="21979" y="226475"/>
                </a:cubicBezTo>
                <a:cubicBezTo>
                  <a:pt x="24609" y="227602"/>
                  <a:pt x="26562" y="229957"/>
                  <a:pt x="29122" y="231237"/>
                </a:cubicBezTo>
                <a:cubicBezTo>
                  <a:pt x="31367" y="232359"/>
                  <a:pt x="33885" y="232824"/>
                  <a:pt x="36266" y="233618"/>
                </a:cubicBezTo>
                <a:cubicBezTo>
                  <a:pt x="38647" y="232031"/>
                  <a:pt x="41622" y="231091"/>
                  <a:pt x="43410" y="228856"/>
                </a:cubicBezTo>
                <a:cubicBezTo>
                  <a:pt x="44978" y="226896"/>
                  <a:pt x="45436" y="224197"/>
                  <a:pt x="45791" y="221712"/>
                </a:cubicBezTo>
                <a:cubicBezTo>
                  <a:pt x="47031" y="213033"/>
                  <a:pt x="46648" y="204152"/>
                  <a:pt x="48172" y="195518"/>
                </a:cubicBezTo>
                <a:cubicBezTo>
                  <a:pt x="49044" y="190574"/>
                  <a:pt x="52110" y="186183"/>
                  <a:pt x="52935" y="181231"/>
                </a:cubicBezTo>
                <a:cubicBezTo>
                  <a:pt x="53729" y="176468"/>
                  <a:pt x="54269" y="171656"/>
                  <a:pt x="55316" y="166943"/>
                </a:cubicBezTo>
                <a:cubicBezTo>
                  <a:pt x="55860" y="164493"/>
                  <a:pt x="57088" y="162235"/>
                  <a:pt x="57697" y="159800"/>
                </a:cubicBezTo>
                <a:cubicBezTo>
                  <a:pt x="58679" y="155873"/>
                  <a:pt x="59285" y="151862"/>
                  <a:pt x="60079" y="147893"/>
                </a:cubicBezTo>
                <a:cubicBezTo>
                  <a:pt x="47570" y="129133"/>
                  <a:pt x="62868" y="147984"/>
                  <a:pt x="19597" y="138368"/>
                </a:cubicBezTo>
                <a:cubicBezTo>
                  <a:pt x="16310" y="137638"/>
                  <a:pt x="14835" y="133606"/>
                  <a:pt x="12454" y="131225"/>
                </a:cubicBezTo>
                <a:cubicBezTo>
                  <a:pt x="13248" y="127256"/>
                  <a:pt x="13853" y="123245"/>
                  <a:pt x="14835" y="119318"/>
                </a:cubicBezTo>
                <a:cubicBezTo>
                  <a:pt x="15444" y="116883"/>
                  <a:pt x="14931" y="113214"/>
                  <a:pt x="17216" y="112175"/>
                </a:cubicBezTo>
                <a:cubicBezTo>
                  <a:pt x="24585" y="108825"/>
                  <a:pt x="33091" y="109000"/>
                  <a:pt x="41029" y="107412"/>
                </a:cubicBezTo>
                <a:cubicBezTo>
                  <a:pt x="41823" y="105031"/>
                  <a:pt x="43410" y="102778"/>
                  <a:pt x="43410" y="100268"/>
                </a:cubicBezTo>
                <a:cubicBezTo>
                  <a:pt x="43410" y="89836"/>
                  <a:pt x="43283" y="81826"/>
                  <a:pt x="33885" y="76456"/>
                </a:cubicBezTo>
                <a:cubicBezTo>
                  <a:pt x="31043" y="74832"/>
                  <a:pt x="27535" y="74869"/>
                  <a:pt x="24360" y="74075"/>
                </a:cubicBezTo>
                <a:cubicBezTo>
                  <a:pt x="22772" y="71694"/>
                  <a:pt x="19913" y="69776"/>
                  <a:pt x="19597" y="66931"/>
                </a:cubicBezTo>
                <a:cubicBezTo>
                  <a:pt x="18130" y="53725"/>
                  <a:pt x="21635" y="52987"/>
                  <a:pt x="29122" y="45500"/>
                </a:cubicBezTo>
                <a:cubicBezTo>
                  <a:pt x="28328" y="40737"/>
                  <a:pt x="29883" y="34878"/>
                  <a:pt x="26741" y="31212"/>
                </a:cubicBezTo>
                <a:cubicBezTo>
                  <a:pt x="24107" y="28139"/>
                  <a:pt x="16218" y="32635"/>
                  <a:pt x="14835" y="28831"/>
                </a:cubicBezTo>
                <a:cubicBezTo>
                  <a:pt x="6044" y="4656"/>
                  <a:pt x="15209" y="7175"/>
                  <a:pt x="26741" y="256"/>
                </a:cubicBezTo>
                <a:cubicBezTo>
                  <a:pt x="27703" y="-321"/>
                  <a:pt x="38648" y="256"/>
                  <a:pt x="41029" y="256"/>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5" name="Freeform 4"/>
          <p:cNvSpPr/>
          <p:nvPr/>
        </p:nvSpPr>
        <p:spPr>
          <a:xfrm>
            <a:off x="841829" y="2104332"/>
            <a:ext cx="1509521" cy="2787201"/>
          </a:xfrm>
          <a:custGeom>
            <a:avLst/>
            <a:gdLst>
              <a:gd name="connsiteX0" fmla="*/ 449942 w 1509521"/>
              <a:gd name="connsiteY0" fmla="*/ 319554 h 2787201"/>
              <a:gd name="connsiteX1" fmla="*/ 449942 w 1509521"/>
              <a:gd name="connsiteY1" fmla="*/ 319554 h 2787201"/>
              <a:gd name="connsiteX2" fmla="*/ 435428 w 1509521"/>
              <a:gd name="connsiteY2" fmla="*/ 188925 h 2787201"/>
              <a:gd name="connsiteX3" fmla="*/ 377371 w 1509521"/>
              <a:gd name="connsiteY3" fmla="*/ 101839 h 2787201"/>
              <a:gd name="connsiteX4" fmla="*/ 348342 w 1509521"/>
              <a:gd name="connsiteY4" fmla="*/ 58297 h 2787201"/>
              <a:gd name="connsiteX5" fmla="*/ 333828 w 1509521"/>
              <a:gd name="connsiteY5" fmla="*/ 14754 h 2787201"/>
              <a:gd name="connsiteX6" fmla="*/ 232228 w 1509521"/>
              <a:gd name="connsiteY6" fmla="*/ 14754 h 2787201"/>
              <a:gd name="connsiteX7" fmla="*/ 188685 w 1509521"/>
              <a:gd name="connsiteY7" fmla="*/ 58297 h 2787201"/>
              <a:gd name="connsiteX8" fmla="*/ 130628 w 1509521"/>
              <a:gd name="connsiteY8" fmla="*/ 145382 h 2787201"/>
              <a:gd name="connsiteX9" fmla="*/ 101600 w 1509521"/>
              <a:gd name="connsiteY9" fmla="*/ 232468 h 2787201"/>
              <a:gd name="connsiteX10" fmla="*/ 87085 w 1509521"/>
              <a:gd name="connsiteY10" fmla="*/ 290525 h 2787201"/>
              <a:gd name="connsiteX11" fmla="*/ 58057 w 1509521"/>
              <a:gd name="connsiteY11" fmla="*/ 377611 h 2787201"/>
              <a:gd name="connsiteX12" fmla="*/ 43542 w 1509521"/>
              <a:gd name="connsiteY12" fmla="*/ 435668 h 2787201"/>
              <a:gd name="connsiteX13" fmla="*/ 14514 w 1509521"/>
              <a:gd name="connsiteY13" fmla="*/ 479211 h 2787201"/>
              <a:gd name="connsiteX14" fmla="*/ 0 w 1509521"/>
              <a:gd name="connsiteY14" fmla="*/ 522754 h 2787201"/>
              <a:gd name="connsiteX15" fmla="*/ 174171 w 1509521"/>
              <a:gd name="connsiteY15" fmla="*/ 522754 h 2787201"/>
              <a:gd name="connsiteX16" fmla="*/ 203200 w 1509521"/>
              <a:gd name="connsiteY16" fmla="*/ 464697 h 2787201"/>
              <a:gd name="connsiteX17" fmla="*/ 246742 w 1509521"/>
              <a:gd name="connsiteY17" fmla="*/ 450182 h 2787201"/>
              <a:gd name="connsiteX18" fmla="*/ 261257 w 1509521"/>
              <a:gd name="connsiteY18" fmla="*/ 1248468 h 2787201"/>
              <a:gd name="connsiteX19" fmla="*/ 275771 w 1509521"/>
              <a:gd name="connsiteY19" fmla="*/ 1292011 h 2787201"/>
              <a:gd name="connsiteX20" fmla="*/ 304800 w 1509521"/>
              <a:gd name="connsiteY20" fmla="*/ 1335554 h 2787201"/>
              <a:gd name="connsiteX21" fmla="*/ 319314 w 1509521"/>
              <a:gd name="connsiteY21" fmla="*/ 1379097 h 2787201"/>
              <a:gd name="connsiteX22" fmla="*/ 391885 w 1509521"/>
              <a:gd name="connsiteY22" fmla="*/ 1466182 h 2787201"/>
              <a:gd name="connsiteX23" fmla="*/ 420914 w 1509521"/>
              <a:gd name="connsiteY23" fmla="*/ 1553268 h 2787201"/>
              <a:gd name="connsiteX24" fmla="*/ 435428 w 1509521"/>
              <a:gd name="connsiteY24" fmla="*/ 1596811 h 2787201"/>
              <a:gd name="connsiteX25" fmla="*/ 478971 w 1509521"/>
              <a:gd name="connsiteY25" fmla="*/ 1814525 h 2787201"/>
              <a:gd name="connsiteX26" fmla="*/ 522514 w 1509521"/>
              <a:gd name="connsiteY26" fmla="*/ 1843554 h 2787201"/>
              <a:gd name="connsiteX27" fmla="*/ 551542 w 1509521"/>
              <a:gd name="connsiteY27" fmla="*/ 1887097 h 2787201"/>
              <a:gd name="connsiteX28" fmla="*/ 580571 w 1509521"/>
              <a:gd name="connsiteY28" fmla="*/ 1988697 h 2787201"/>
              <a:gd name="connsiteX29" fmla="*/ 595085 w 1509521"/>
              <a:gd name="connsiteY29" fmla="*/ 2061268 h 2787201"/>
              <a:gd name="connsiteX30" fmla="*/ 667657 w 1509521"/>
              <a:gd name="connsiteY30" fmla="*/ 2133839 h 2787201"/>
              <a:gd name="connsiteX31" fmla="*/ 725714 w 1509521"/>
              <a:gd name="connsiteY31" fmla="*/ 2162868 h 2787201"/>
              <a:gd name="connsiteX32" fmla="*/ 841828 w 1509521"/>
              <a:gd name="connsiteY32" fmla="*/ 2177382 h 2787201"/>
              <a:gd name="connsiteX33" fmla="*/ 856342 w 1509521"/>
              <a:gd name="connsiteY33" fmla="*/ 2220925 h 2787201"/>
              <a:gd name="connsiteX34" fmla="*/ 914400 w 1509521"/>
              <a:gd name="connsiteY34" fmla="*/ 2380582 h 2787201"/>
              <a:gd name="connsiteX35" fmla="*/ 972457 w 1509521"/>
              <a:gd name="connsiteY35" fmla="*/ 2409611 h 2787201"/>
              <a:gd name="connsiteX36" fmla="*/ 1016000 w 1509521"/>
              <a:gd name="connsiteY36" fmla="*/ 2438639 h 2787201"/>
              <a:gd name="connsiteX37" fmla="*/ 1045028 w 1509521"/>
              <a:gd name="connsiteY37" fmla="*/ 2482182 h 2787201"/>
              <a:gd name="connsiteX38" fmla="*/ 1074057 w 1509521"/>
              <a:gd name="connsiteY38" fmla="*/ 2656354 h 2787201"/>
              <a:gd name="connsiteX39" fmla="*/ 1103085 w 1509521"/>
              <a:gd name="connsiteY39" fmla="*/ 2699897 h 2787201"/>
              <a:gd name="connsiteX40" fmla="*/ 1190171 w 1509521"/>
              <a:gd name="connsiteY40" fmla="*/ 2728925 h 2787201"/>
              <a:gd name="connsiteX41" fmla="*/ 1233714 w 1509521"/>
              <a:gd name="connsiteY41" fmla="*/ 2743439 h 2787201"/>
              <a:gd name="connsiteX42" fmla="*/ 1277257 w 1509521"/>
              <a:gd name="connsiteY42" fmla="*/ 2772468 h 2787201"/>
              <a:gd name="connsiteX43" fmla="*/ 1494971 w 1509521"/>
              <a:gd name="connsiteY43" fmla="*/ 2772468 h 2787201"/>
              <a:gd name="connsiteX44" fmla="*/ 1465942 w 1509521"/>
              <a:gd name="connsiteY44" fmla="*/ 2699897 h 2787201"/>
              <a:gd name="connsiteX45" fmla="*/ 1378857 w 1509521"/>
              <a:gd name="connsiteY45" fmla="*/ 2670868 h 2787201"/>
              <a:gd name="connsiteX46" fmla="*/ 1364342 w 1509521"/>
              <a:gd name="connsiteY46" fmla="*/ 2627325 h 2787201"/>
              <a:gd name="connsiteX47" fmla="*/ 1306285 w 1509521"/>
              <a:gd name="connsiteY47" fmla="*/ 2540239 h 2787201"/>
              <a:gd name="connsiteX48" fmla="*/ 1248228 w 1509521"/>
              <a:gd name="connsiteY48" fmla="*/ 2467668 h 2787201"/>
              <a:gd name="connsiteX49" fmla="*/ 1219200 w 1509521"/>
              <a:gd name="connsiteY49" fmla="*/ 2380582 h 2787201"/>
              <a:gd name="connsiteX50" fmla="*/ 1204685 w 1509521"/>
              <a:gd name="connsiteY50" fmla="*/ 2337039 h 2787201"/>
              <a:gd name="connsiteX51" fmla="*/ 1161142 w 1509521"/>
              <a:gd name="connsiteY51" fmla="*/ 2249954 h 2787201"/>
              <a:gd name="connsiteX52" fmla="*/ 1132114 w 1509521"/>
              <a:gd name="connsiteY52" fmla="*/ 2206411 h 2787201"/>
              <a:gd name="connsiteX53" fmla="*/ 1088571 w 1509521"/>
              <a:gd name="connsiteY53" fmla="*/ 2046754 h 2787201"/>
              <a:gd name="connsiteX54" fmla="*/ 1059542 w 1509521"/>
              <a:gd name="connsiteY54" fmla="*/ 1959668 h 2787201"/>
              <a:gd name="connsiteX55" fmla="*/ 1016000 w 1509521"/>
              <a:gd name="connsiteY55" fmla="*/ 1843554 h 2787201"/>
              <a:gd name="connsiteX56" fmla="*/ 1001485 w 1509521"/>
              <a:gd name="connsiteY56" fmla="*/ 1785497 h 2787201"/>
              <a:gd name="connsiteX57" fmla="*/ 986971 w 1509521"/>
              <a:gd name="connsiteY57" fmla="*/ 1640354 h 2787201"/>
              <a:gd name="connsiteX58" fmla="*/ 899885 w 1509521"/>
              <a:gd name="connsiteY58" fmla="*/ 1611325 h 2787201"/>
              <a:gd name="connsiteX59" fmla="*/ 812800 w 1509521"/>
              <a:gd name="connsiteY59" fmla="*/ 1553268 h 2787201"/>
              <a:gd name="connsiteX60" fmla="*/ 769257 w 1509521"/>
              <a:gd name="connsiteY60" fmla="*/ 1524239 h 2787201"/>
              <a:gd name="connsiteX61" fmla="*/ 725714 w 1509521"/>
              <a:gd name="connsiteY61" fmla="*/ 1379097 h 2787201"/>
              <a:gd name="connsiteX62" fmla="*/ 696685 w 1509521"/>
              <a:gd name="connsiteY62" fmla="*/ 1292011 h 2787201"/>
              <a:gd name="connsiteX63" fmla="*/ 667657 w 1509521"/>
              <a:gd name="connsiteY63" fmla="*/ 1248468 h 2787201"/>
              <a:gd name="connsiteX64" fmla="*/ 638628 w 1509521"/>
              <a:gd name="connsiteY64" fmla="*/ 1103325 h 2787201"/>
              <a:gd name="connsiteX65" fmla="*/ 609600 w 1509521"/>
              <a:gd name="connsiteY65" fmla="*/ 1059782 h 2787201"/>
              <a:gd name="connsiteX66" fmla="*/ 566057 w 1509521"/>
              <a:gd name="connsiteY66" fmla="*/ 972697 h 2787201"/>
              <a:gd name="connsiteX67" fmla="*/ 537028 w 1509521"/>
              <a:gd name="connsiteY67" fmla="*/ 682411 h 2787201"/>
              <a:gd name="connsiteX68" fmla="*/ 522514 w 1509521"/>
              <a:gd name="connsiteY68" fmla="*/ 493725 h 2787201"/>
              <a:gd name="connsiteX69" fmla="*/ 493485 w 1509521"/>
              <a:gd name="connsiteY69" fmla="*/ 406639 h 2787201"/>
              <a:gd name="connsiteX70" fmla="*/ 464457 w 1509521"/>
              <a:gd name="connsiteY70" fmla="*/ 246982 h 2787201"/>
              <a:gd name="connsiteX71" fmla="*/ 435428 w 1509521"/>
              <a:gd name="connsiteY71" fmla="*/ 246982 h 2787201"/>
              <a:gd name="connsiteX72" fmla="*/ 464457 w 1509521"/>
              <a:gd name="connsiteY72" fmla="*/ 246982 h 278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09521" h="2787201">
                <a:moveTo>
                  <a:pt x="449942" y="319554"/>
                </a:moveTo>
                <a:lnTo>
                  <a:pt x="449942" y="319554"/>
                </a:lnTo>
                <a:cubicBezTo>
                  <a:pt x="445104" y="276011"/>
                  <a:pt x="449282" y="230488"/>
                  <a:pt x="435428" y="188925"/>
                </a:cubicBezTo>
                <a:cubicBezTo>
                  <a:pt x="424396" y="155827"/>
                  <a:pt x="396724" y="130868"/>
                  <a:pt x="377371" y="101839"/>
                </a:cubicBezTo>
                <a:lnTo>
                  <a:pt x="348342" y="58297"/>
                </a:lnTo>
                <a:cubicBezTo>
                  <a:pt x="343504" y="43783"/>
                  <a:pt x="344646" y="25572"/>
                  <a:pt x="333828" y="14754"/>
                </a:cubicBezTo>
                <a:cubicBezTo>
                  <a:pt x="304676" y="-14399"/>
                  <a:pt x="261690" y="7388"/>
                  <a:pt x="232228" y="14754"/>
                </a:cubicBezTo>
                <a:cubicBezTo>
                  <a:pt x="217714" y="29268"/>
                  <a:pt x="201287" y="42094"/>
                  <a:pt x="188685" y="58297"/>
                </a:cubicBezTo>
                <a:cubicBezTo>
                  <a:pt x="167266" y="85836"/>
                  <a:pt x="130628" y="145382"/>
                  <a:pt x="130628" y="145382"/>
                </a:cubicBezTo>
                <a:cubicBezTo>
                  <a:pt x="120952" y="174411"/>
                  <a:pt x="109022" y="202783"/>
                  <a:pt x="101600" y="232468"/>
                </a:cubicBezTo>
                <a:cubicBezTo>
                  <a:pt x="96762" y="251820"/>
                  <a:pt x="92817" y="271418"/>
                  <a:pt x="87085" y="290525"/>
                </a:cubicBezTo>
                <a:cubicBezTo>
                  <a:pt x="78292" y="319833"/>
                  <a:pt x="65479" y="347926"/>
                  <a:pt x="58057" y="377611"/>
                </a:cubicBezTo>
                <a:cubicBezTo>
                  <a:pt x="53219" y="396963"/>
                  <a:pt x="51400" y="417333"/>
                  <a:pt x="43542" y="435668"/>
                </a:cubicBezTo>
                <a:cubicBezTo>
                  <a:pt x="36670" y="451701"/>
                  <a:pt x="22315" y="463609"/>
                  <a:pt x="14514" y="479211"/>
                </a:cubicBezTo>
                <a:cubicBezTo>
                  <a:pt x="7672" y="492895"/>
                  <a:pt x="4838" y="508240"/>
                  <a:pt x="0" y="522754"/>
                </a:cubicBezTo>
                <a:cubicBezTo>
                  <a:pt x="62906" y="543723"/>
                  <a:pt x="91905" y="560147"/>
                  <a:pt x="174171" y="522754"/>
                </a:cubicBezTo>
                <a:cubicBezTo>
                  <a:pt x="193868" y="513801"/>
                  <a:pt x="187901" y="479997"/>
                  <a:pt x="203200" y="464697"/>
                </a:cubicBezTo>
                <a:cubicBezTo>
                  <a:pt x="214018" y="453879"/>
                  <a:pt x="232228" y="455020"/>
                  <a:pt x="246742" y="450182"/>
                </a:cubicBezTo>
                <a:cubicBezTo>
                  <a:pt x="251580" y="716277"/>
                  <a:pt x="252085" y="982487"/>
                  <a:pt x="261257" y="1248468"/>
                </a:cubicBezTo>
                <a:cubicBezTo>
                  <a:pt x="261784" y="1263758"/>
                  <a:pt x="268929" y="1278327"/>
                  <a:pt x="275771" y="1292011"/>
                </a:cubicBezTo>
                <a:cubicBezTo>
                  <a:pt x="283572" y="1307613"/>
                  <a:pt x="295124" y="1321040"/>
                  <a:pt x="304800" y="1335554"/>
                </a:cubicBezTo>
                <a:cubicBezTo>
                  <a:pt x="309638" y="1350068"/>
                  <a:pt x="312472" y="1365413"/>
                  <a:pt x="319314" y="1379097"/>
                </a:cubicBezTo>
                <a:cubicBezTo>
                  <a:pt x="339521" y="1419511"/>
                  <a:pt x="359786" y="1434083"/>
                  <a:pt x="391885" y="1466182"/>
                </a:cubicBezTo>
                <a:lnTo>
                  <a:pt x="420914" y="1553268"/>
                </a:lnTo>
                <a:lnTo>
                  <a:pt x="435428" y="1596811"/>
                </a:lnTo>
                <a:cubicBezTo>
                  <a:pt x="442079" y="1676620"/>
                  <a:pt x="420414" y="1755968"/>
                  <a:pt x="478971" y="1814525"/>
                </a:cubicBezTo>
                <a:cubicBezTo>
                  <a:pt x="491306" y="1826860"/>
                  <a:pt x="508000" y="1833878"/>
                  <a:pt x="522514" y="1843554"/>
                </a:cubicBezTo>
                <a:cubicBezTo>
                  <a:pt x="532190" y="1858068"/>
                  <a:pt x="543741" y="1871495"/>
                  <a:pt x="551542" y="1887097"/>
                </a:cubicBezTo>
                <a:cubicBezTo>
                  <a:pt x="561243" y="1906499"/>
                  <a:pt x="576849" y="1971947"/>
                  <a:pt x="580571" y="1988697"/>
                </a:cubicBezTo>
                <a:cubicBezTo>
                  <a:pt x="585922" y="2012779"/>
                  <a:pt x="586423" y="2038169"/>
                  <a:pt x="595085" y="2061268"/>
                </a:cubicBezTo>
                <a:cubicBezTo>
                  <a:pt x="609600" y="2099973"/>
                  <a:pt x="633790" y="2114486"/>
                  <a:pt x="667657" y="2133839"/>
                </a:cubicBezTo>
                <a:cubicBezTo>
                  <a:pt x="686443" y="2144574"/>
                  <a:pt x="704723" y="2157620"/>
                  <a:pt x="725714" y="2162868"/>
                </a:cubicBezTo>
                <a:cubicBezTo>
                  <a:pt x="763555" y="2172328"/>
                  <a:pt x="803123" y="2172544"/>
                  <a:pt x="841828" y="2177382"/>
                </a:cubicBezTo>
                <a:cubicBezTo>
                  <a:pt x="846666" y="2191896"/>
                  <a:pt x="852316" y="2206165"/>
                  <a:pt x="856342" y="2220925"/>
                </a:cubicBezTo>
                <a:cubicBezTo>
                  <a:pt x="865984" y="2256280"/>
                  <a:pt x="873567" y="2346554"/>
                  <a:pt x="914400" y="2380582"/>
                </a:cubicBezTo>
                <a:cubicBezTo>
                  <a:pt x="931022" y="2394433"/>
                  <a:pt x="953671" y="2398876"/>
                  <a:pt x="972457" y="2409611"/>
                </a:cubicBezTo>
                <a:cubicBezTo>
                  <a:pt x="987603" y="2418266"/>
                  <a:pt x="1001486" y="2428963"/>
                  <a:pt x="1016000" y="2438639"/>
                </a:cubicBezTo>
                <a:cubicBezTo>
                  <a:pt x="1025676" y="2453153"/>
                  <a:pt x="1040797" y="2465259"/>
                  <a:pt x="1045028" y="2482182"/>
                </a:cubicBezTo>
                <a:cubicBezTo>
                  <a:pt x="1061128" y="2546582"/>
                  <a:pt x="1045723" y="2599687"/>
                  <a:pt x="1074057" y="2656354"/>
                </a:cubicBezTo>
                <a:cubicBezTo>
                  <a:pt x="1081858" y="2671956"/>
                  <a:pt x="1088293" y="2690652"/>
                  <a:pt x="1103085" y="2699897"/>
                </a:cubicBezTo>
                <a:cubicBezTo>
                  <a:pt x="1129033" y="2716114"/>
                  <a:pt x="1161142" y="2719249"/>
                  <a:pt x="1190171" y="2728925"/>
                </a:cubicBezTo>
                <a:lnTo>
                  <a:pt x="1233714" y="2743439"/>
                </a:lnTo>
                <a:cubicBezTo>
                  <a:pt x="1248228" y="2753115"/>
                  <a:pt x="1260549" y="2767455"/>
                  <a:pt x="1277257" y="2772468"/>
                </a:cubicBezTo>
                <a:cubicBezTo>
                  <a:pt x="1365626" y="2798979"/>
                  <a:pt x="1404023" y="2783836"/>
                  <a:pt x="1494971" y="2772468"/>
                </a:cubicBezTo>
                <a:cubicBezTo>
                  <a:pt x="1511817" y="2721928"/>
                  <a:pt x="1525845" y="2726521"/>
                  <a:pt x="1465942" y="2699897"/>
                </a:cubicBezTo>
                <a:cubicBezTo>
                  <a:pt x="1437981" y="2687470"/>
                  <a:pt x="1378857" y="2670868"/>
                  <a:pt x="1378857" y="2670868"/>
                </a:cubicBezTo>
                <a:cubicBezTo>
                  <a:pt x="1374019" y="2656354"/>
                  <a:pt x="1371772" y="2640699"/>
                  <a:pt x="1364342" y="2627325"/>
                </a:cubicBezTo>
                <a:cubicBezTo>
                  <a:pt x="1347399" y="2596827"/>
                  <a:pt x="1306285" y="2540239"/>
                  <a:pt x="1306285" y="2540239"/>
                </a:cubicBezTo>
                <a:cubicBezTo>
                  <a:pt x="1253352" y="2381439"/>
                  <a:pt x="1342017" y="2617732"/>
                  <a:pt x="1248228" y="2467668"/>
                </a:cubicBezTo>
                <a:cubicBezTo>
                  <a:pt x="1232011" y="2441720"/>
                  <a:pt x="1228876" y="2409611"/>
                  <a:pt x="1219200" y="2380582"/>
                </a:cubicBezTo>
                <a:cubicBezTo>
                  <a:pt x="1214362" y="2366068"/>
                  <a:pt x="1213172" y="2349769"/>
                  <a:pt x="1204685" y="2337039"/>
                </a:cubicBezTo>
                <a:cubicBezTo>
                  <a:pt x="1121499" y="2212260"/>
                  <a:pt x="1221231" y="2370131"/>
                  <a:pt x="1161142" y="2249954"/>
                </a:cubicBezTo>
                <a:cubicBezTo>
                  <a:pt x="1153341" y="2234352"/>
                  <a:pt x="1139199" y="2222351"/>
                  <a:pt x="1132114" y="2206411"/>
                </a:cubicBezTo>
                <a:cubicBezTo>
                  <a:pt x="1090830" y="2113522"/>
                  <a:pt x="1112676" y="2135140"/>
                  <a:pt x="1088571" y="2046754"/>
                </a:cubicBezTo>
                <a:cubicBezTo>
                  <a:pt x="1080520" y="2017233"/>
                  <a:pt x="1065543" y="1989673"/>
                  <a:pt x="1059542" y="1959668"/>
                </a:cubicBezTo>
                <a:cubicBezTo>
                  <a:pt x="1041607" y="1869992"/>
                  <a:pt x="1058712" y="1907623"/>
                  <a:pt x="1016000" y="1843554"/>
                </a:cubicBezTo>
                <a:cubicBezTo>
                  <a:pt x="1011162" y="1824202"/>
                  <a:pt x="1004306" y="1805244"/>
                  <a:pt x="1001485" y="1785497"/>
                </a:cubicBezTo>
                <a:cubicBezTo>
                  <a:pt x="994609" y="1737363"/>
                  <a:pt x="1011470" y="1682353"/>
                  <a:pt x="986971" y="1640354"/>
                </a:cubicBezTo>
                <a:cubicBezTo>
                  <a:pt x="971553" y="1613923"/>
                  <a:pt x="925345" y="1628298"/>
                  <a:pt x="899885" y="1611325"/>
                </a:cubicBezTo>
                <a:lnTo>
                  <a:pt x="812800" y="1553268"/>
                </a:lnTo>
                <a:lnTo>
                  <a:pt x="769257" y="1524239"/>
                </a:lnTo>
                <a:cubicBezTo>
                  <a:pt x="747320" y="1436496"/>
                  <a:pt x="761050" y="1485108"/>
                  <a:pt x="725714" y="1379097"/>
                </a:cubicBezTo>
                <a:cubicBezTo>
                  <a:pt x="725712" y="1379092"/>
                  <a:pt x="696688" y="1292015"/>
                  <a:pt x="696685" y="1292011"/>
                </a:cubicBezTo>
                <a:lnTo>
                  <a:pt x="667657" y="1248468"/>
                </a:lnTo>
                <a:cubicBezTo>
                  <a:pt x="664383" y="1228826"/>
                  <a:pt x="650437" y="1130880"/>
                  <a:pt x="638628" y="1103325"/>
                </a:cubicBezTo>
                <a:cubicBezTo>
                  <a:pt x="631757" y="1087291"/>
                  <a:pt x="617401" y="1075384"/>
                  <a:pt x="609600" y="1059782"/>
                </a:cubicBezTo>
                <a:cubicBezTo>
                  <a:pt x="549511" y="939605"/>
                  <a:pt x="649243" y="1097476"/>
                  <a:pt x="566057" y="972697"/>
                </a:cubicBezTo>
                <a:cubicBezTo>
                  <a:pt x="532151" y="837079"/>
                  <a:pt x="555037" y="943553"/>
                  <a:pt x="537028" y="682411"/>
                </a:cubicBezTo>
                <a:cubicBezTo>
                  <a:pt x="532688" y="619479"/>
                  <a:pt x="532352" y="556034"/>
                  <a:pt x="522514" y="493725"/>
                </a:cubicBezTo>
                <a:cubicBezTo>
                  <a:pt x="517742" y="463501"/>
                  <a:pt x="493485" y="406639"/>
                  <a:pt x="493485" y="406639"/>
                </a:cubicBezTo>
                <a:cubicBezTo>
                  <a:pt x="477776" y="265259"/>
                  <a:pt x="498563" y="315197"/>
                  <a:pt x="464457" y="246982"/>
                </a:cubicBezTo>
                <a:lnTo>
                  <a:pt x="435428" y="246982"/>
                </a:lnTo>
                <a:lnTo>
                  <a:pt x="464457" y="246982"/>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a:off x="3976914" y="5457371"/>
            <a:ext cx="798286" cy="1364343"/>
          </a:xfrm>
          <a:custGeom>
            <a:avLst/>
            <a:gdLst>
              <a:gd name="connsiteX0" fmla="*/ 275772 w 798286"/>
              <a:gd name="connsiteY0" fmla="*/ 1364343 h 1364343"/>
              <a:gd name="connsiteX1" fmla="*/ 275772 w 798286"/>
              <a:gd name="connsiteY1" fmla="*/ 1364343 h 1364343"/>
              <a:gd name="connsiteX2" fmla="*/ 246743 w 798286"/>
              <a:gd name="connsiteY2" fmla="*/ 1233715 h 1364343"/>
              <a:gd name="connsiteX3" fmla="*/ 217715 w 798286"/>
              <a:gd name="connsiteY3" fmla="*/ 1190172 h 1364343"/>
              <a:gd name="connsiteX4" fmla="*/ 203200 w 798286"/>
              <a:gd name="connsiteY4" fmla="*/ 1146629 h 1364343"/>
              <a:gd name="connsiteX5" fmla="*/ 174172 w 798286"/>
              <a:gd name="connsiteY5" fmla="*/ 1103086 h 1364343"/>
              <a:gd name="connsiteX6" fmla="*/ 116115 w 798286"/>
              <a:gd name="connsiteY6" fmla="*/ 972458 h 1364343"/>
              <a:gd name="connsiteX7" fmla="*/ 101600 w 798286"/>
              <a:gd name="connsiteY7" fmla="*/ 914400 h 1364343"/>
              <a:gd name="connsiteX8" fmla="*/ 87086 w 798286"/>
              <a:gd name="connsiteY8" fmla="*/ 638629 h 1364343"/>
              <a:gd name="connsiteX9" fmla="*/ 72572 w 798286"/>
              <a:gd name="connsiteY9" fmla="*/ 595086 h 1364343"/>
              <a:gd name="connsiteX10" fmla="*/ 43543 w 798286"/>
              <a:gd name="connsiteY10" fmla="*/ 551543 h 1364343"/>
              <a:gd name="connsiteX11" fmla="*/ 72572 w 798286"/>
              <a:gd name="connsiteY11" fmla="*/ 464458 h 1364343"/>
              <a:gd name="connsiteX12" fmla="*/ 87086 w 798286"/>
              <a:gd name="connsiteY12" fmla="*/ 420915 h 1364343"/>
              <a:gd name="connsiteX13" fmla="*/ 43543 w 798286"/>
              <a:gd name="connsiteY13" fmla="*/ 188686 h 1364343"/>
              <a:gd name="connsiteX14" fmla="*/ 0 w 798286"/>
              <a:gd name="connsiteY14" fmla="*/ 159658 h 1364343"/>
              <a:gd name="connsiteX15" fmla="*/ 43543 w 798286"/>
              <a:gd name="connsiteY15" fmla="*/ 14515 h 1364343"/>
              <a:gd name="connsiteX16" fmla="*/ 87086 w 798286"/>
              <a:gd name="connsiteY16" fmla="*/ 0 h 1364343"/>
              <a:gd name="connsiteX17" fmla="*/ 246743 w 798286"/>
              <a:gd name="connsiteY17" fmla="*/ 14515 h 1364343"/>
              <a:gd name="connsiteX18" fmla="*/ 319315 w 798286"/>
              <a:gd name="connsiteY18" fmla="*/ 87086 h 1364343"/>
              <a:gd name="connsiteX19" fmla="*/ 362857 w 798286"/>
              <a:gd name="connsiteY19" fmla="*/ 116115 h 1364343"/>
              <a:gd name="connsiteX20" fmla="*/ 391886 w 798286"/>
              <a:gd name="connsiteY20" fmla="*/ 159658 h 1364343"/>
              <a:gd name="connsiteX21" fmla="*/ 406400 w 798286"/>
              <a:gd name="connsiteY21" fmla="*/ 203200 h 1364343"/>
              <a:gd name="connsiteX22" fmla="*/ 420915 w 798286"/>
              <a:gd name="connsiteY22" fmla="*/ 522515 h 1364343"/>
              <a:gd name="connsiteX23" fmla="*/ 449943 w 798286"/>
              <a:gd name="connsiteY23" fmla="*/ 566058 h 1364343"/>
              <a:gd name="connsiteX24" fmla="*/ 464457 w 798286"/>
              <a:gd name="connsiteY24" fmla="*/ 609600 h 1364343"/>
              <a:gd name="connsiteX25" fmla="*/ 493486 w 798286"/>
              <a:gd name="connsiteY25" fmla="*/ 754743 h 1364343"/>
              <a:gd name="connsiteX26" fmla="*/ 522515 w 798286"/>
              <a:gd name="connsiteY26" fmla="*/ 798286 h 1364343"/>
              <a:gd name="connsiteX27" fmla="*/ 566057 w 798286"/>
              <a:gd name="connsiteY27" fmla="*/ 943429 h 1364343"/>
              <a:gd name="connsiteX28" fmla="*/ 638629 w 798286"/>
              <a:gd name="connsiteY28" fmla="*/ 1030515 h 1364343"/>
              <a:gd name="connsiteX29" fmla="*/ 682172 w 798286"/>
              <a:gd name="connsiteY29" fmla="*/ 1059543 h 1364343"/>
              <a:gd name="connsiteX30" fmla="*/ 696686 w 798286"/>
              <a:gd name="connsiteY30" fmla="*/ 1117600 h 1364343"/>
              <a:gd name="connsiteX31" fmla="*/ 711200 w 798286"/>
              <a:gd name="connsiteY31" fmla="*/ 1161143 h 1364343"/>
              <a:gd name="connsiteX32" fmla="*/ 754743 w 798286"/>
              <a:gd name="connsiteY32" fmla="*/ 1320800 h 1364343"/>
              <a:gd name="connsiteX33" fmla="*/ 769257 w 798286"/>
              <a:gd name="connsiteY33" fmla="*/ 1335315 h 1364343"/>
              <a:gd name="connsiteX34" fmla="*/ 769257 w 798286"/>
              <a:gd name="connsiteY34" fmla="*/ 1335315 h 1364343"/>
              <a:gd name="connsiteX35" fmla="*/ 798286 w 798286"/>
              <a:gd name="connsiteY35" fmla="*/ 1364343 h 136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8286" h="1364343">
                <a:moveTo>
                  <a:pt x="275772" y="1364343"/>
                </a:moveTo>
                <a:lnTo>
                  <a:pt x="275772" y="1364343"/>
                </a:lnTo>
                <a:cubicBezTo>
                  <a:pt x="266096" y="1320800"/>
                  <a:pt x="260848" y="1276031"/>
                  <a:pt x="246743" y="1233715"/>
                </a:cubicBezTo>
                <a:cubicBezTo>
                  <a:pt x="241227" y="1217166"/>
                  <a:pt x="225516" y="1205774"/>
                  <a:pt x="217715" y="1190172"/>
                </a:cubicBezTo>
                <a:cubicBezTo>
                  <a:pt x="210873" y="1176488"/>
                  <a:pt x="210042" y="1160313"/>
                  <a:pt x="203200" y="1146629"/>
                </a:cubicBezTo>
                <a:cubicBezTo>
                  <a:pt x="195399" y="1131027"/>
                  <a:pt x="181257" y="1119026"/>
                  <a:pt x="174172" y="1103086"/>
                </a:cubicBezTo>
                <a:cubicBezTo>
                  <a:pt x="105084" y="947638"/>
                  <a:pt x="181808" y="1070997"/>
                  <a:pt x="116115" y="972458"/>
                </a:cubicBezTo>
                <a:cubicBezTo>
                  <a:pt x="111277" y="953105"/>
                  <a:pt x="103328" y="934273"/>
                  <a:pt x="101600" y="914400"/>
                </a:cubicBezTo>
                <a:cubicBezTo>
                  <a:pt x="93626" y="822695"/>
                  <a:pt x="95420" y="730302"/>
                  <a:pt x="87086" y="638629"/>
                </a:cubicBezTo>
                <a:cubicBezTo>
                  <a:pt x="85701" y="623392"/>
                  <a:pt x="79414" y="608770"/>
                  <a:pt x="72572" y="595086"/>
                </a:cubicBezTo>
                <a:cubicBezTo>
                  <a:pt x="64771" y="579484"/>
                  <a:pt x="53219" y="566057"/>
                  <a:pt x="43543" y="551543"/>
                </a:cubicBezTo>
                <a:lnTo>
                  <a:pt x="72572" y="464458"/>
                </a:lnTo>
                <a:lnTo>
                  <a:pt x="87086" y="420915"/>
                </a:lnTo>
                <a:cubicBezTo>
                  <a:pt x="80880" y="340236"/>
                  <a:pt x="104896" y="250038"/>
                  <a:pt x="43543" y="188686"/>
                </a:cubicBezTo>
                <a:cubicBezTo>
                  <a:pt x="31208" y="176351"/>
                  <a:pt x="14514" y="169334"/>
                  <a:pt x="0" y="159658"/>
                </a:cubicBezTo>
                <a:cubicBezTo>
                  <a:pt x="6352" y="115197"/>
                  <a:pt x="959" y="48583"/>
                  <a:pt x="43543" y="14515"/>
                </a:cubicBezTo>
                <a:cubicBezTo>
                  <a:pt x="55490" y="4957"/>
                  <a:pt x="72572" y="4838"/>
                  <a:pt x="87086" y="0"/>
                </a:cubicBezTo>
                <a:cubicBezTo>
                  <a:pt x="140305" y="4838"/>
                  <a:pt x="194491" y="3318"/>
                  <a:pt x="246743" y="14515"/>
                </a:cubicBezTo>
                <a:cubicBezTo>
                  <a:pt x="296004" y="25071"/>
                  <a:pt x="289407" y="57177"/>
                  <a:pt x="319315" y="87086"/>
                </a:cubicBezTo>
                <a:cubicBezTo>
                  <a:pt x="331650" y="99421"/>
                  <a:pt x="348343" y="106439"/>
                  <a:pt x="362857" y="116115"/>
                </a:cubicBezTo>
                <a:cubicBezTo>
                  <a:pt x="372533" y="130629"/>
                  <a:pt x="384085" y="144056"/>
                  <a:pt x="391886" y="159658"/>
                </a:cubicBezTo>
                <a:cubicBezTo>
                  <a:pt x="398728" y="173342"/>
                  <a:pt x="405180" y="187950"/>
                  <a:pt x="406400" y="203200"/>
                </a:cubicBezTo>
                <a:cubicBezTo>
                  <a:pt x="414897" y="309409"/>
                  <a:pt x="408220" y="416726"/>
                  <a:pt x="420915" y="522515"/>
                </a:cubicBezTo>
                <a:cubicBezTo>
                  <a:pt x="422993" y="539835"/>
                  <a:pt x="442142" y="550456"/>
                  <a:pt x="449943" y="566058"/>
                </a:cubicBezTo>
                <a:cubicBezTo>
                  <a:pt x="456785" y="579742"/>
                  <a:pt x="459619" y="595086"/>
                  <a:pt x="464457" y="609600"/>
                </a:cubicBezTo>
                <a:cubicBezTo>
                  <a:pt x="469805" y="647037"/>
                  <a:pt x="473221" y="714213"/>
                  <a:pt x="493486" y="754743"/>
                </a:cubicBezTo>
                <a:cubicBezTo>
                  <a:pt x="501287" y="770345"/>
                  <a:pt x="512839" y="783772"/>
                  <a:pt x="522515" y="798286"/>
                </a:cubicBezTo>
                <a:cubicBezTo>
                  <a:pt x="530628" y="830739"/>
                  <a:pt x="551923" y="922228"/>
                  <a:pt x="566057" y="943429"/>
                </a:cubicBezTo>
                <a:cubicBezTo>
                  <a:pt x="594600" y="986242"/>
                  <a:pt x="596721" y="995592"/>
                  <a:pt x="638629" y="1030515"/>
                </a:cubicBezTo>
                <a:cubicBezTo>
                  <a:pt x="652030" y="1041682"/>
                  <a:pt x="667658" y="1049867"/>
                  <a:pt x="682172" y="1059543"/>
                </a:cubicBezTo>
                <a:cubicBezTo>
                  <a:pt x="687010" y="1078895"/>
                  <a:pt x="691206" y="1098420"/>
                  <a:pt x="696686" y="1117600"/>
                </a:cubicBezTo>
                <a:cubicBezTo>
                  <a:pt x="700889" y="1132311"/>
                  <a:pt x="707489" y="1146300"/>
                  <a:pt x="711200" y="1161143"/>
                </a:cubicBezTo>
                <a:cubicBezTo>
                  <a:pt x="718758" y="1191375"/>
                  <a:pt x="733986" y="1300042"/>
                  <a:pt x="754743" y="1320800"/>
                </a:cubicBezTo>
                <a:lnTo>
                  <a:pt x="769257" y="1335315"/>
                </a:lnTo>
                <a:lnTo>
                  <a:pt x="769257" y="1335315"/>
                </a:lnTo>
                <a:lnTo>
                  <a:pt x="798286" y="13643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37"/>
          <p:cNvSpPr/>
          <p:nvPr/>
        </p:nvSpPr>
        <p:spPr>
          <a:xfrm>
            <a:off x="2280638" y="27507"/>
            <a:ext cx="2384231" cy="1096603"/>
          </a:xfrm>
          <a:custGeom>
            <a:avLst/>
            <a:gdLst>
              <a:gd name="connsiteX0" fmla="*/ 1640114 w 1640114"/>
              <a:gd name="connsiteY0" fmla="*/ 0 h 1125632"/>
              <a:gd name="connsiteX1" fmla="*/ 1640114 w 1640114"/>
              <a:gd name="connsiteY1" fmla="*/ 0 h 1125632"/>
              <a:gd name="connsiteX2" fmla="*/ 1596572 w 1640114"/>
              <a:gd name="connsiteY2" fmla="*/ 116115 h 1125632"/>
              <a:gd name="connsiteX3" fmla="*/ 1582057 w 1640114"/>
              <a:gd name="connsiteY3" fmla="*/ 203200 h 1125632"/>
              <a:gd name="connsiteX4" fmla="*/ 1538514 w 1640114"/>
              <a:gd name="connsiteY4" fmla="*/ 217715 h 1125632"/>
              <a:gd name="connsiteX5" fmla="*/ 1509486 w 1640114"/>
              <a:gd name="connsiteY5" fmla="*/ 261258 h 1125632"/>
              <a:gd name="connsiteX6" fmla="*/ 1465943 w 1640114"/>
              <a:gd name="connsiteY6" fmla="*/ 275772 h 1125632"/>
              <a:gd name="connsiteX7" fmla="*/ 1335314 w 1640114"/>
              <a:gd name="connsiteY7" fmla="*/ 319315 h 1125632"/>
              <a:gd name="connsiteX8" fmla="*/ 1291772 w 1640114"/>
              <a:gd name="connsiteY8" fmla="*/ 348343 h 1125632"/>
              <a:gd name="connsiteX9" fmla="*/ 1277257 w 1640114"/>
              <a:gd name="connsiteY9" fmla="*/ 406400 h 1125632"/>
              <a:gd name="connsiteX10" fmla="*/ 1248229 w 1640114"/>
              <a:gd name="connsiteY10" fmla="*/ 449943 h 1125632"/>
              <a:gd name="connsiteX11" fmla="*/ 1248229 w 1640114"/>
              <a:gd name="connsiteY11" fmla="*/ 609600 h 1125632"/>
              <a:gd name="connsiteX12" fmla="*/ 1204686 w 1640114"/>
              <a:gd name="connsiteY12" fmla="*/ 638629 h 1125632"/>
              <a:gd name="connsiteX13" fmla="*/ 1030514 w 1640114"/>
              <a:gd name="connsiteY13" fmla="*/ 624115 h 1125632"/>
              <a:gd name="connsiteX14" fmla="*/ 943429 w 1640114"/>
              <a:gd name="connsiteY14" fmla="*/ 595086 h 1125632"/>
              <a:gd name="connsiteX15" fmla="*/ 899886 w 1640114"/>
              <a:gd name="connsiteY15" fmla="*/ 609600 h 1125632"/>
              <a:gd name="connsiteX16" fmla="*/ 885372 w 1640114"/>
              <a:gd name="connsiteY16" fmla="*/ 667658 h 1125632"/>
              <a:gd name="connsiteX17" fmla="*/ 1016000 w 1640114"/>
              <a:gd name="connsiteY17" fmla="*/ 711200 h 1125632"/>
              <a:gd name="connsiteX18" fmla="*/ 1088572 w 1640114"/>
              <a:gd name="connsiteY18" fmla="*/ 783772 h 1125632"/>
              <a:gd name="connsiteX19" fmla="*/ 1074057 w 1640114"/>
              <a:gd name="connsiteY19" fmla="*/ 827315 h 1125632"/>
              <a:gd name="connsiteX20" fmla="*/ 1030514 w 1640114"/>
              <a:gd name="connsiteY20" fmla="*/ 856343 h 1125632"/>
              <a:gd name="connsiteX21" fmla="*/ 1074057 w 1640114"/>
              <a:gd name="connsiteY21" fmla="*/ 870858 h 1125632"/>
              <a:gd name="connsiteX22" fmla="*/ 1248229 w 1640114"/>
              <a:gd name="connsiteY22" fmla="*/ 885372 h 1125632"/>
              <a:gd name="connsiteX23" fmla="*/ 1233714 w 1640114"/>
              <a:gd name="connsiteY23" fmla="*/ 943429 h 1125632"/>
              <a:gd name="connsiteX24" fmla="*/ 1190172 w 1640114"/>
              <a:gd name="connsiteY24" fmla="*/ 972458 h 1125632"/>
              <a:gd name="connsiteX25" fmla="*/ 957943 w 1640114"/>
              <a:gd name="connsiteY25" fmla="*/ 986972 h 1125632"/>
              <a:gd name="connsiteX26" fmla="*/ 914400 w 1640114"/>
              <a:gd name="connsiteY26" fmla="*/ 1001486 h 1125632"/>
              <a:gd name="connsiteX27" fmla="*/ 841829 w 1640114"/>
              <a:gd name="connsiteY27" fmla="*/ 928915 h 1125632"/>
              <a:gd name="connsiteX28" fmla="*/ 798286 w 1640114"/>
              <a:gd name="connsiteY28" fmla="*/ 914400 h 1125632"/>
              <a:gd name="connsiteX29" fmla="*/ 754743 w 1640114"/>
              <a:gd name="connsiteY29" fmla="*/ 928915 h 1125632"/>
              <a:gd name="connsiteX30" fmla="*/ 711200 w 1640114"/>
              <a:gd name="connsiteY30" fmla="*/ 957943 h 1125632"/>
              <a:gd name="connsiteX31" fmla="*/ 682172 w 1640114"/>
              <a:gd name="connsiteY31" fmla="*/ 914400 h 1125632"/>
              <a:gd name="connsiteX32" fmla="*/ 624114 w 1640114"/>
              <a:gd name="connsiteY32" fmla="*/ 783772 h 1125632"/>
              <a:gd name="connsiteX33" fmla="*/ 537029 w 1640114"/>
              <a:gd name="connsiteY33" fmla="*/ 754743 h 1125632"/>
              <a:gd name="connsiteX34" fmla="*/ 406400 w 1640114"/>
              <a:gd name="connsiteY34" fmla="*/ 769258 h 1125632"/>
              <a:gd name="connsiteX35" fmla="*/ 362857 w 1640114"/>
              <a:gd name="connsiteY35" fmla="*/ 827315 h 1125632"/>
              <a:gd name="connsiteX36" fmla="*/ 246743 w 1640114"/>
              <a:gd name="connsiteY36" fmla="*/ 870858 h 1125632"/>
              <a:gd name="connsiteX37" fmla="*/ 203200 w 1640114"/>
              <a:gd name="connsiteY37" fmla="*/ 957943 h 1125632"/>
              <a:gd name="connsiteX38" fmla="*/ 217714 w 1640114"/>
              <a:gd name="connsiteY38" fmla="*/ 1001486 h 1125632"/>
              <a:gd name="connsiteX39" fmla="*/ 275772 w 1640114"/>
              <a:gd name="connsiteY39" fmla="*/ 1016000 h 1125632"/>
              <a:gd name="connsiteX40" fmla="*/ 290286 w 1640114"/>
              <a:gd name="connsiteY40" fmla="*/ 1059543 h 1125632"/>
              <a:gd name="connsiteX41" fmla="*/ 130629 w 1640114"/>
              <a:gd name="connsiteY41" fmla="*/ 1103086 h 1125632"/>
              <a:gd name="connsiteX42" fmla="*/ 101600 w 1640114"/>
              <a:gd name="connsiteY42" fmla="*/ 1001486 h 1125632"/>
              <a:gd name="connsiteX43" fmla="*/ 58057 w 1640114"/>
              <a:gd name="connsiteY43" fmla="*/ 972458 h 1125632"/>
              <a:gd name="connsiteX44" fmla="*/ 58057 w 1640114"/>
              <a:gd name="connsiteY44" fmla="*/ 783772 h 1125632"/>
              <a:gd name="connsiteX45" fmla="*/ 116114 w 1640114"/>
              <a:gd name="connsiteY45" fmla="*/ 696686 h 1125632"/>
              <a:gd name="connsiteX46" fmla="*/ 101600 w 1640114"/>
              <a:gd name="connsiteY46" fmla="*/ 624115 h 1125632"/>
              <a:gd name="connsiteX47" fmla="*/ 58057 w 1640114"/>
              <a:gd name="connsiteY47" fmla="*/ 609600 h 1125632"/>
              <a:gd name="connsiteX48" fmla="*/ 43543 w 1640114"/>
              <a:gd name="connsiteY48" fmla="*/ 566058 h 1125632"/>
              <a:gd name="connsiteX49" fmla="*/ 58057 w 1640114"/>
              <a:gd name="connsiteY49" fmla="*/ 522515 h 1125632"/>
              <a:gd name="connsiteX50" fmla="*/ 101600 w 1640114"/>
              <a:gd name="connsiteY50" fmla="*/ 478972 h 1125632"/>
              <a:gd name="connsiteX51" fmla="*/ 130629 w 1640114"/>
              <a:gd name="connsiteY51" fmla="*/ 435429 h 1125632"/>
              <a:gd name="connsiteX52" fmla="*/ 87086 w 1640114"/>
              <a:gd name="connsiteY52" fmla="*/ 406400 h 1125632"/>
              <a:gd name="connsiteX53" fmla="*/ 43543 w 1640114"/>
              <a:gd name="connsiteY53" fmla="*/ 391886 h 1125632"/>
              <a:gd name="connsiteX54" fmla="*/ 14514 w 1640114"/>
              <a:gd name="connsiteY54" fmla="*/ 348343 h 1125632"/>
              <a:gd name="connsiteX55" fmla="*/ 29029 w 1640114"/>
              <a:gd name="connsiteY55" fmla="*/ 304800 h 1125632"/>
              <a:gd name="connsiteX56" fmla="*/ 87086 w 1640114"/>
              <a:gd name="connsiteY56" fmla="*/ 290286 h 1125632"/>
              <a:gd name="connsiteX57" fmla="*/ 130629 w 1640114"/>
              <a:gd name="connsiteY57" fmla="*/ 275772 h 1125632"/>
              <a:gd name="connsiteX58" fmla="*/ 116114 w 1640114"/>
              <a:gd name="connsiteY58" fmla="*/ 203200 h 1125632"/>
              <a:gd name="connsiteX59" fmla="*/ 87086 w 1640114"/>
              <a:gd name="connsiteY59" fmla="*/ 145143 h 1125632"/>
              <a:gd name="connsiteX60" fmla="*/ 29029 w 1640114"/>
              <a:gd name="connsiteY60" fmla="*/ 58058 h 1125632"/>
              <a:gd name="connsiteX61" fmla="*/ 0 w 1640114"/>
              <a:gd name="connsiteY61" fmla="*/ 14515 h 1125632"/>
              <a:gd name="connsiteX62" fmla="*/ 0 w 1640114"/>
              <a:gd name="connsiteY62" fmla="*/ 14515 h 1125632"/>
              <a:gd name="connsiteX63" fmla="*/ 14514 w 1640114"/>
              <a:gd name="connsiteY63" fmla="*/ 43543 h 11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640114" h="1125632">
                <a:moveTo>
                  <a:pt x="1640114" y="0"/>
                </a:moveTo>
                <a:lnTo>
                  <a:pt x="1640114" y="0"/>
                </a:lnTo>
                <a:cubicBezTo>
                  <a:pt x="1625600" y="38705"/>
                  <a:pt x="1607928" y="76369"/>
                  <a:pt x="1596572" y="116115"/>
                </a:cubicBezTo>
                <a:cubicBezTo>
                  <a:pt x="1588487" y="144411"/>
                  <a:pt x="1596658" y="177649"/>
                  <a:pt x="1582057" y="203200"/>
                </a:cubicBezTo>
                <a:cubicBezTo>
                  <a:pt x="1574466" y="216484"/>
                  <a:pt x="1553028" y="212877"/>
                  <a:pt x="1538514" y="217715"/>
                </a:cubicBezTo>
                <a:cubicBezTo>
                  <a:pt x="1528838" y="232229"/>
                  <a:pt x="1523107" y="250361"/>
                  <a:pt x="1509486" y="261258"/>
                </a:cubicBezTo>
                <a:cubicBezTo>
                  <a:pt x="1497539" y="270815"/>
                  <a:pt x="1479627" y="268930"/>
                  <a:pt x="1465943" y="275772"/>
                </a:cubicBezTo>
                <a:cubicBezTo>
                  <a:pt x="1363897" y="326794"/>
                  <a:pt x="1496994" y="292367"/>
                  <a:pt x="1335314" y="319315"/>
                </a:cubicBezTo>
                <a:cubicBezTo>
                  <a:pt x="1320800" y="328991"/>
                  <a:pt x="1301448" y="333829"/>
                  <a:pt x="1291772" y="348343"/>
                </a:cubicBezTo>
                <a:cubicBezTo>
                  <a:pt x="1280707" y="364941"/>
                  <a:pt x="1285115" y="388065"/>
                  <a:pt x="1277257" y="406400"/>
                </a:cubicBezTo>
                <a:cubicBezTo>
                  <a:pt x="1270385" y="422433"/>
                  <a:pt x="1257905" y="435429"/>
                  <a:pt x="1248229" y="449943"/>
                </a:cubicBezTo>
                <a:cubicBezTo>
                  <a:pt x="1263358" y="510460"/>
                  <a:pt x="1278739" y="540953"/>
                  <a:pt x="1248229" y="609600"/>
                </a:cubicBezTo>
                <a:cubicBezTo>
                  <a:pt x="1241144" y="625541"/>
                  <a:pt x="1219200" y="628953"/>
                  <a:pt x="1204686" y="638629"/>
                </a:cubicBezTo>
                <a:cubicBezTo>
                  <a:pt x="1146629" y="633791"/>
                  <a:pt x="1087980" y="633693"/>
                  <a:pt x="1030514" y="624115"/>
                </a:cubicBezTo>
                <a:cubicBezTo>
                  <a:pt x="1000332" y="619085"/>
                  <a:pt x="943429" y="595086"/>
                  <a:pt x="943429" y="595086"/>
                </a:cubicBezTo>
                <a:cubicBezTo>
                  <a:pt x="928915" y="599924"/>
                  <a:pt x="909443" y="597653"/>
                  <a:pt x="899886" y="609600"/>
                </a:cubicBezTo>
                <a:cubicBezTo>
                  <a:pt x="887425" y="625177"/>
                  <a:pt x="879064" y="648733"/>
                  <a:pt x="885372" y="667658"/>
                </a:cubicBezTo>
                <a:cubicBezTo>
                  <a:pt x="897377" y="703673"/>
                  <a:pt x="1006225" y="709571"/>
                  <a:pt x="1016000" y="711200"/>
                </a:cubicBezTo>
                <a:cubicBezTo>
                  <a:pt x="1041399" y="728133"/>
                  <a:pt x="1082525" y="747487"/>
                  <a:pt x="1088572" y="783772"/>
                </a:cubicBezTo>
                <a:cubicBezTo>
                  <a:pt x="1091087" y="798863"/>
                  <a:pt x="1083615" y="815368"/>
                  <a:pt x="1074057" y="827315"/>
                </a:cubicBezTo>
                <a:cubicBezTo>
                  <a:pt x="1063160" y="840936"/>
                  <a:pt x="1045028" y="846667"/>
                  <a:pt x="1030514" y="856343"/>
                </a:cubicBezTo>
                <a:cubicBezTo>
                  <a:pt x="1045028" y="861181"/>
                  <a:pt x="1058892" y="868836"/>
                  <a:pt x="1074057" y="870858"/>
                </a:cubicBezTo>
                <a:cubicBezTo>
                  <a:pt x="1131805" y="878558"/>
                  <a:pt x="1195192" y="861265"/>
                  <a:pt x="1248229" y="885372"/>
                </a:cubicBezTo>
                <a:cubicBezTo>
                  <a:pt x="1266389" y="893627"/>
                  <a:pt x="1244779" y="926831"/>
                  <a:pt x="1233714" y="943429"/>
                </a:cubicBezTo>
                <a:cubicBezTo>
                  <a:pt x="1224038" y="957943"/>
                  <a:pt x="1207402" y="969737"/>
                  <a:pt x="1190172" y="972458"/>
                </a:cubicBezTo>
                <a:cubicBezTo>
                  <a:pt x="1113560" y="984555"/>
                  <a:pt x="1035353" y="982134"/>
                  <a:pt x="957943" y="986972"/>
                </a:cubicBezTo>
                <a:cubicBezTo>
                  <a:pt x="943429" y="991810"/>
                  <a:pt x="929491" y="1004001"/>
                  <a:pt x="914400" y="1001486"/>
                </a:cubicBezTo>
                <a:cubicBezTo>
                  <a:pt x="859397" y="992319"/>
                  <a:pt x="877479" y="957435"/>
                  <a:pt x="841829" y="928915"/>
                </a:cubicBezTo>
                <a:cubicBezTo>
                  <a:pt x="829882" y="919357"/>
                  <a:pt x="812800" y="919238"/>
                  <a:pt x="798286" y="914400"/>
                </a:cubicBezTo>
                <a:cubicBezTo>
                  <a:pt x="783772" y="919238"/>
                  <a:pt x="768427" y="922073"/>
                  <a:pt x="754743" y="928915"/>
                </a:cubicBezTo>
                <a:cubicBezTo>
                  <a:pt x="739141" y="936716"/>
                  <a:pt x="728305" y="961364"/>
                  <a:pt x="711200" y="957943"/>
                </a:cubicBezTo>
                <a:cubicBezTo>
                  <a:pt x="694095" y="954522"/>
                  <a:pt x="689257" y="930340"/>
                  <a:pt x="682172" y="914400"/>
                </a:cubicBezTo>
                <a:cubicBezTo>
                  <a:pt x="675133" y="898561"/>
                  <a:pt x="654435" y="802723"/>
                  <a:pt x="624114" y="783772"/>
                </a:cubicBezTo>
                <a:cubicBezTo>
                  <a:pt x="598166" y="767555"/>
                  <a:pt x="537029" y="754743"/>
                  <a:pt x="537029" y="754743"/>
                </a:cubicBezTo>
                <a:cubicBezTo>
                  <a:pt x="493486" y="759581"/>
                  <a:pt x="446841" y="752408"/>
                  <a:pt x="406400" y="769258"/>
                </a:cubicBezTo>
                <a:cubicBezTo>
                  <a:pt x="384070" y="778562"/>
                  <a:pt x="381224" y="811572"/>
                  <a:pt x="362857" y="827315"/>
                </a:cubicBezTo>
                <a:cubicBezTo>
                  <a:pt x="331606" y="854101"/>
                  <a:pt x="284627" y="861387"/>
                  <a:pt x="246743" y="870858"/>
                </a:cubicBezTo>
                <a:cubicBezTo>
                  <a:pt x="232065" y="892875"/>
                  <a:pt x="203200" y="927895"/>
                  <a:pt x="203200" y="957943"/>
                </a:cubicBezTo>
                <a:cubicBezTo>
                  <a:pt x="203200" y="973242"/>
                  <a:pt x="205767" y="991929"/>
                  <a:pt x="217714" y="1001486"/>
                </a:cubicBezTo>
                <a:cubicBezTo>
                  <a:pt x="233291" y="1013947"/>
                  <a:pt x="256419" y="1011162"/>
                  <a:pt x="275772" y="1016000"/>
                </a:cubicBezTo>
                <a:cubicBezTo>
                  <a:pt x="280610" y="1030514"/>
                  <a:pt x="290286" y="1044244"/>
                  <a:pt x="290286" y="1059543"/>
                </a:cubicBezTo>
                <a:cubicBezTo>
                  <a:pt x="290286" y="1167401"/>
                  <a:pt x="231500" y="1113173"/>
                  <a:pt x="130629" y="1103086"/>
                </a:cubicBezTo>
                <a:cubicBezTo>
                  <a:pt x="129681" y="1099296"/>
                  <a:pt x="109170" y="1010949"/>
                  <a:pt x="101600" y="1001486"/>
                </a:cubicBezTo>
                <a:cubicBezTo>
                  <a:pt x="90703" y="987865"/>
                  <a:pt x="72571" y="982134"/>
                  <a:pt x="58057" y="972458"/>
                </a:cubicBezTo>
                <a:cubicBezTo>
                  <a:pt x="33702" y="899391"/>
                  <a:pt x="24432" y="891372"/>
                  <a:pt x="58057" y="783772"/>
                </a:cubicBezTo>
                <a:cubicBezTo>
                  <a:pt x="68463" y="750472"/>
                  <a:pt x="116114" y="696686"/>
                  <a:pt x="116114" y="696686"/>
                </a:cubicBezTo>
                <a:cubicBezTo>
                  <a:pt x="111276" y="672496"/>
                  <a:pt x="115284" y="644641"/>
                  <a:pt x="101600" y="624115"/>
                </a:cubicBezTo>
                <a:cubicBezTo>
                  <a:pt x="93113" y="611385"/>
                  <a:pt x="68875" y="620418"/>
                  <a:pt x="58057" y="609600"/>
                </a:cubicBezTo>
                <a:cubicBezTo>
                  <a:pt x="47239" y="598782"/>
                  <a:pt x="48381" y="580572"/>
                  <a:pt x="43543" y="566058"/>
                </a:cubicBezTo>
                <a:cubicBezTo>
                  <a:pt x="48381" y="551544"/>
                  <a:pt x="49570" y="535245"/>
                  <a:pt x="58057" y="522515"/>
                </a:cubicBezTo>
                <a:cubicBezTo>
                  <a:pt x="69443" y="505436"/>
                  <a:pt x="88459" y="494741"/>
                  <a:pt x="101600" y="478972"/>
                </a:cubicBezTo>
                <a:cubicBezTo>
                  <a:pt x="112767" y="465571"/>
                  <a:pt x="120953" y="449943"/>
                  <a:pt x="130629" y="435429"/>
                </a:cubicBezTo>
                <a:cubicBezTo>
                  <a:pt x="116115" y="425753"/>
                  <a:pt x="102688" y="414201"/>
                  <a:pt x="87086" y="406400"/>
                </a:cubicBezTo>
                <a:cubicBezTo>
                  <a:pt x="73402" y="399558"/>
                  <a:pt x="55490" y="401443"/>
                  <a:pt x="43543" y="391886"/>
                </a:cubicBezTo>
                <a:cubicBezTo>
                  <a:pt x="29921" y="380989"/>
                  <a:pt x="24190" y="362857"/>
                  <a:pt x="14514" y="348343"/>
                </a:cubicBezTo>
                <a:cubicBezTo>
                  <a:pt x="19352" y="333829"/>
                  <a:pt x="17082" y="314357"/>
                  <a:pt x="29029" y="304800"/>
                </a:cubicBezTo>
                <a:cubicBezTo>
                  <a:pt x="44606" y="292339"/>
                  <a:pt x="67906" y="295766"/>
                  <a:pt x="87086" y="290286"/>
                </a:cubicBezTo>
                <a:cubicBezTo>
                  <a:pt x="101797" y="286083"/>
                  <a:pt x="116115" y="280610"/>
                  <a:pt x="130629" y="275772"/>
                </a:cubicBezTo>
                <a:cubicBezTo>
                  <a:pt x="180801" y="200512"/>
                  <a:pt x="162703" y="259108"/>
                  <a:pt x="116114" y="203200"/>
                </a:cubicBezTo>
                <a:cubicBezTo>
                  <a:pt x="102263" y="186578"/>
                  <a:pt x="96762" y="164495"/>
                  <a:pt x="87086" y="145143"/>
                </a:cubicBezTo>
                <a:cubicBezTo>
                  <a:pt x="57578" y="-2401"/>
                  <a:pt x="103414" y="117565"/>
                  <a:pt x="29029" y="58058"/>
                </a:cubicBezTo>
                <a:cubicBezTo>
                  <a:pt x="15407" y="47161"/>
                  <a:pt x="0" y="14515"/>
                  <a:pt x="0" y="14515"/>
                </a:cubicBezTo>
                <a:lnTo>
                  <a:pt x="0" y="14515"/>
                </a:lnTo>
                <a:lnTo>
                  <a:pt x="14514" y="435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TextBox 6"/>
          <p:cNvSpPr txBox="1"/>
          <p:nvPr/>
        </p:nvSpPr>
        <p:spPr>
          <a:xfrm>
            <a:off x="7177512" y="3534340"/>
            <a:ext cx="1018326" cy="276999"/>
          </a:xfrm>
          <a:prstGeom prst="rect">
            <a:avLst/>
          </a:prstGeom>
          <a:noFill/>
        </p:spPr>
        <p:txBody>
          <a:bodyPr wrap="square" rtlCol="0">
            <a:spAutoFit/>
          </a:bodyPr>
          <a:lstStyle/>
          <a:p>
            <a:r>
              <a:rPr lang="en-GB" sz="1200" b="1" dirty="0" smtClean="0"/>
              <a:t>DSM 0.69</a:t>
            </a:r>
            <a:endParaRPr lang="en-GB" sz="1200" b="1" dirty="0"/>
          </a:p>
        </p:txBody>
      </p:sp>
      <p:sp>
        <p:nvSpPr>
          <p:cNvPr id="8" name="TextBox 7"/>
          <p:cNvSpPr txBox="1"/>
          <p:nvPr/>
        </p:nvSpPr>
        <p:spPr>
          <a:xfrm>
            <a:off x="6172201" y="257175"/>
            <a:ext cx="2895599" cy="1015663"/>
          </a:xfrm>
          <a:prstGeom prst="rect">
            <a:avLst/>
          </a:prstGeom>
          <a:noFill/>
        </p:spPr>
        <p:txBody>
          <a:bodyPr wrap="square" rtlCol="0">
            <a:spAutoFit/>
          </a:bodyPr>
          <a:lstStyle/>
          <a:p>
            <a:pPr algn="ctr"/>
            <a:r>
              <a:rPr lang="en-GB" sz="2000" b="1" dirty="0"/>
              <a:t>Regional </a:t>
            </a:r>
            <a:r>
              <a:rPr lang="en-GB" sz="2000" b="1" dirty="0" smtClean="0"/>
              <a:t>Per Capita OP </a:t>
            </a:r>
            <a:r>
              <a:rPr lang="en-GB" sz="2000" b="1" dirty="0"/>
              <a:t>attendances, all ages, 2013</a:t>
            </a:r>
          </a:p>
        </p:txBody>
      </p:sp>
      <p:sp>
        <p:nvSpPr>
          <p:cNvPr id="32" name="TextBox 31"/>
          <p:cNvSpPr txBox="1"/>
          <p:nvPr/>
        </p:nvSpPr>
        <p:spPr>
          <a:xfrm>
            <a:off x="6842037" y="1663184"/>
            <a:ext cx="2381250" cy="369332"/>
          </a:xfrm>
          <a:prstGeom prst="rect">
            <a:avLst/>
          </a:prstGeom>
          <a:noFill/>
        </p:spPr>
        <p:txBody>
          <a:bodyPr wrap="square" rtlCol="0">
            <a:spAutoFit/>
          </a:bodyPr>
          <a:lstStyle/>
          <a:p>
            <a:r>
              <a:rPr lang="en-GB" b="1" dirty="0" smtClean="0">
                <a:solidFill>
                  <a:srgbClr val="FF0000"/>
                </a:solidFill>
              </a:rPr>
              <a:t>National Average 0.65 </a:t>
            </a:r>
            <a:endParaRPr lang="en-GB" b="1" dirty="0">
              <a:solidFill>
                <a:srgbClr val="FF0000"/>
              </a:solidFill>
            </a:endParaRPr>
          </a:p>
        </p:txBody>
      </p:sp>
      <p:sp>
        <p:nvSpPr>
          <p:cNvPr id="33" name="TextBox 32"/>
          <p:cNvSpPr txBox="1"/>
          <p:nvPr/>
        </p:nvSpPr>
        <p:spPr>
          <a:xfrm>
            <a:off x="322428" y="4838700"/>
            <a:ext cx="214897" cy="255983"/>
          </a:xfrm>
          <a:prstGeom prst="rect">
            <a:avLst/>
          </a:prstGeom>
          <a:solidFill>
            <a:srgbClr val="FF0000"/>
          </a:solidFill>
          <a:ln>
            <a:solidFill>
              <a:srgbClr val="0066FF"/>
            </a:solidFill>
          </a:ln>
        </p:spPr>
        <p:txBody>
          <a:bodyPr wrap="square" rtlCol="0">
            <a:spAutoFit/>
          </a:bodyPr>
          <a:lstStyle/>
          <a:p>
            <a:endParaRPr lang="en-GB" dirty="0"/>
          </a:p>
        </p:txBody>
      </p:sp>
      <p:sp>
        <p:nvSpPr>
          <p:cNvPr id="34" name="TextBox 33"/>
          <p:cNvSpPr txBox="1"/>
          <p:nvPr/>
        </p:nvSpPr>
        <p:spPr>
          <a:xfrm>
            <a:off x="520768" y="4845206"/>
            <a:ext cx="855801" cy="276999"/>
          </a:xfrm>
          <a:prstGeom prst="rect">
            <a:avLst/>
          </a:prstGeom>
          <a:noFill/>
          <a:ln>
            <a:solidFill>
              <a:srgbClr val="0066FF"/>
            </a:solidFill>
          </a:ln>
        </p:spPr>
        <p:txBody>
          <a:bodyPr wrap="square" rtlCol="0">
            <a:spAutoFit/>
          </a:bodyPr>
          <a:lstStyle/>
          <a:p>
            <a:r>
              <a:rPr lang="en-GB" sz="1200" b="1" dirty="0" smtClean="0"/>
              <a:t>0 – 0.39</a:t>
            </a:r>
            <a:endParaRPr lang="en-GB" sz="1200" b="1" dirty="0"/>
          </a:p>
        </p:txBody>
      </p:sp>
      <p:sp>
        <p:nvSpPr>
          <p:cNvPr id="36" name="TextBox 35"/>
          <p:cNvSpPr txBox="1"/>
          <p:nvPr/>
        </p:nvSpPr>
        <p:spPr>
          <a:xfrm>
            <a:off x="322428" y="5094683"/>
            <a:ext cx="214897" cy="360761"/>
          </a:xfrm>
          <a:prstGeom prst="rect">
            <a:avLst/>
          </a:prstGeom>
          <a:solidFill>
            <a:srgbClr val="FFC000"/>
          </a:solidFill>
          <a:ln>
            <a:solidFill>
              <a:srgbClr val="0066FF"/>
            </a:solidFill>
          </a:ln>
        </p:spPr>
        <p:txBody>
          <a:bodyPr wrap="square" rtlCol="0">
            <a:spAutoFit/>
          </a:bodyPr>
          <a:lstStyle/>
          <a:p>
            <a:endParaRPr lang="en-GB" dirty="0"/>
          </a:p>
        </p:txBody>
      </p:sp>
      <p:sp>
        <p:nvSpPr>
          <p:cNvPr id="37" name="TextBox 36"/>
          <p:cNvSpPr txBox="1"/>
          <p:nvPr/>
        </p:nvSpPr>
        <p:spPr>
          <a:xfrm>
            <a:off x="539480" y="5119507"/>
            <a:ext cx="837089" cy="276999"/>
          </a:xfrm>
          <a:prstGeom prst="rect">
            <a:avLst/>
          </a:prstGeom>
          <a:noFill/>
          <a:ln>
            <a:solidFill>
              <a:srgbClr val="0066FF"/>
            </a:solidFill>
          </a:ln>
        </p:spPr>
        <p:txBody>
          <a:bodyPr wrap="none" rtlCol="0">
            <a:spAutoFit/>
          </a:bodyPr>
          <a:lstStyle/>
          <a:p>
            <a:r>
              <a:rPr lang="en-GB" sz="1200" b="1" dirty="0" smtClean="0"/>
              <a:t>0.4 – 0. 59</a:t>
            </a:r>
            <a:endParaRPr lang="en-GB" sz="1200" b="1" dirty="0"/>
          </a:p>
        </p:txBody>
      </p:sp>
      <p:sp>
        <p:nvSpPr>
          <p:cNvPr id="39" name="TextBox 38"/>
          <p:cNvSpPr txBox="1"/>
          <p:nvPr/>
        </p:nvSpPr>
        <p:spPr>
          <a:xfrm>
            <a:off x="322428" y="5440708"/>
            <a:ext cx="198340" cy="245459"/>
          </a:xfrm>
          <a:prstGeom prst="rect">
            <a:avLst/>
          </a:prstGeom>
          <a:solidFill>
            <a:srgbClr val="CCFF33"/>
          </a:solidFill>
          <a:ln>
            <a:solidFill>
              <a:srgbClr val="0066FF"/>
            </a:solidFill>
          </a:ln>
        </p:spPr>
        <p:txBody>
          <a:bodyPr wrap="square" rtlCol="0">
            <a:spAutoFit/>
          </a:bodyPr>
          <a:lstStyle/>
          <a:p>
            <a:endParaRPr lang="en-GB" dirty="0"/>
          </a:p>
        </p:txBody>
      </p:sp>
      <p:sp>
        <p:nvSpPr>
          <p:cNvPr id="42" name="TextBox 41"/>
          <p:cNvSpPr txBox="1"/>
          <p:nvPr/>
        </p:nvSpPr>
        <p:spPr>
          <a:xfrm>
            <a:off x="539480" y="5396506"/>
            <a:ext cx="837089" cy="276999"/>
          </a:xfrm>
          <a:prstGeom prst="rect">
            <a:avLst/>
          </a:prstGeom>
          <a:noFill/>
          <a:ln>
            <a:solidFill>
              <a:srgbClr val="0066FF"/>
            </a:solidFill>
          </a:ln>
        </p:spPr>
        <p:txBody>
          <a:bodyPr wrap="square" rtlCol="0">
            <a:spAutoFit/>
          </a:bodyPr>
          <a:lstStyle/>
          <a:p>
            <a:r>
              <a:rPr lang="en-GB" sz="1200" b="1" dirty="0" smtClean="0"/>
              <a:t>0.6 – 0.79</a:t>
            </a:r>
            <a:endParaRPr lang="en-GB" sz="1200" b="1" dirty="0"/>
          </a:p>
        </p:txBody>
      </p:sp>
      <p:sp>
        <p:nvSpPr>
          <p:cNvPr id="43" name="TextBox 42"/>
          <p:cNvSpPr txBox="1"/>
          <p:nvPr/>
        </p:nvSpPr>
        <p:spPr>
          <a:xfrm>
            <a:off x="322429" y="5666343"/>
            <a:ext cx="217051" cy="305701"/>
          </a:xfrm>
          <a:prstGeom prst="rect">
            <a:avLst/>
          </a:prstGeom>
          <a:solidFill>
            <a:srgbClr val="00CC66"/>
          </a:solidFill>
          <a:ln>
            <a:solidFill>
              <a:srgbClr val="0066FF"/>
            </a:solidFill>
          </a:ln>
        </p:spPr>
        <p:txBody>
          <a:bodyPr wrap="square" rtlCol="0">
            <a:spAutoFit/>
          </a:bodyPr>
          <a:lstStyle/>
          <a:p>
            <a:endParaRPr lang="en-GB" dirty="0"/>
          </a:p>
        </p:txBody>
      </p:sp>
      <p:sp>
        <p:nvSpPr>
          <p:cNvPr id="44" name="TextBox 43"/>
          <p:cNvSpPr txBox="1"/>
          <p:nvPr/>
        </p:nvSpPr>
        <p:spPr>
          <a:xfrm>
            <a:off x="520768" y="5686167"/>
            <a:ext cx="855801" cy="276999"/>
          </a:xfrm>
          <a:prstGeom prst="rect">
            <a:avLst/>
          </a:prstGeom>
          <a:noFill/>
          <a:ln>
            <a:solidFill>
              <a:srgbClr val="0066FF"/>
            </a:solidFill>
          </a:ln>
        </p:spPr>
        <p:txBody>
          <a:bodyPr wrap="square" rtlCol="0">
            <a:spAutoFit/>
          </a:bodyPr>
          <a:lstStyle/>
          <a:p>
            <a:r>
              <a:rPr lang="en-GB" sz="1200" b="1" dirty="0" smtClean="0"/>
              <a:t>0.8 – 1.0</a:t>
            </a:r>
            <a:endParaRPr lang="en-GB" sz="1200" b="1" dirty="0"/>
          </a:p>
        </p:txBody>
      </p:sp>
      <p:sp>
        <p:nvSpPr>
          <p:cNvPr id="45" name="TextBox 44"/>
          <p:cNvSpPr txBox="1"/>
          <p:nvPr/>
        </p:nvSpPr>
        <p:spPr>
          <a:xfrm flipH="1">
            <a:off x="322428" y="5963166"/>
            <a:ext cx="217052" cy="311427"/>
          </a:xfrm>
          <a:prstGeom prst="rect">
            <a:avLst/>
          </a:prstGeom>
          <a:solidFill>
            <a:srgbClr val="00B050"/>
          </a:solidFill>
          <a:ln>
            <a:solidFill>
              <a:srgbClr val="0066FF"/>
            </a:solidFill>
          </a:ln>
        </p:spPr>
        <p:txBody>
          <a:bodyPr wrap="square" rtlCol="0">
            <a:spAutoFit/>
          </a:bodyPr>
          <a:lstStyle/>
          <a:p>
            <a:endParaRPr lang="en-GB" dirty="0"/>
          </a:p>
        </p:txBody>
      </p:sp>
      <p:sp>
        <p:nvSpPr>
          <p:cNvPr id="46" name="TextBox 45"/>
          <p:cNvSpPr txBox="1"/>
          <p:nvPr/>
        </p:nvSpPr>
        <p:spPr>
          <a:xfrm>
            <a:off x="520768" y="5972045"/>
            <a:ext cx="862047" cy="276999"/>
          </a:xfrm>
          <a:prstGeom prst="rect">
            <a:avLst/>
          </a:prstGeom>
          <a:noFill/>
          <a:ln>
            <a:solidFill>
              <a:srgbClr val="0066FF"/>
            </a:solidFill>
          </a:ln>
        </p:spPr>
        <p:txBody>
          <a:bodyPr wrap="square" rtlCol="0">
            <a:spAutoFit/>
          </a:bodyPr>
          <a:lstStyle/>
          <a:p>
            <a:r>
              <a:rPr lang="en-GB" sz="1200" b="1" dirty="0" smtClean="0"/>
              <a:t>  &gt; 1.0</a:t>
            </a:r>
          </a:p>
        </p:txBody>
      </p:sp>
      <p:sp>
        <p:nvSpPr>
          <p:cNvPr id="48" name="TextBox 47"/>
          <p:cNvSpPr txBox="1"/>
          <p:nvPr/>
        </p:nvSpPr>
        <p:spPr>
          <a:xfrm>
            <a:off x="319656" y="4522201"/>
            <a:ext cx="954971" cy="369332"/>
          </a:xfrm>
          <a:prstGeom prst="rect">
            <a:avLst/>
          </a:prstGeom>
          <a:noFill/>
        </p:spPr>
        <p:txBody>
          <a:bodyPr wrap="square" rtlCol="0">
            <a:spAutoFit/>
          </a:bodyPr>
          <a:lstStyle/>
          <a:p>
            <a:r>
              <a:rPr lang="en-GB" b="1" dirty="0" smtClean="0"/>
              <a:t>Key</a:t>
            </a:r>
            <a:endParaRPr lang="en-GB" b="1" dirty="0"/>
          </a:p>
        </p:txBody>
      </p:sp>
    </p:spTree>
    <p:extLst>
      <p:ext uri="{BB962C8B-B14F-4D97-AF65-F5344CB8AC3E}">
        <p14:creationId xmlns:p14="http://schemas.microsoft.com/office/powerpoint/2010/main" val="287186138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490291976"/>
              </p:ext>
            </p:extLst>
          </p:nvPr>
        </p:nvGraphicFramePr>
        <p:xfrm>
          <a:off x="228600" y="1143000"/>
          <a:ext cx="8686800" cy="5334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762000" y="424696"/>
            <a:ext cx="7620000" cy="461665"/>
          </a:xfrm>
          <a:prstGeom prst="rect">
            <a:avLst/>
          </a:prstGeom>
          <a:noFill/>
        </p:spPr>
        <p:txBody>
          <a:bodyPr wrap="square" rtlCol="0">
            <a:spAutoFit/>
          </a:bodyPr>
          <a:lstStyle/>
          <a:p>
            <a:r>
              <a:rPr lang="en-GB" sz="2400" b="1" dirty="0" smtClean="0">
                <a:solidFill>
                  <a:srgbClr val="6699FF"/>
                </a:solidFill>
              </a:rPr>
              <a:t>DTP3, Measles and TT2  </a:t>
            </a:r>
            <a:r>
              <a:rPr lang="en-GB" sz="2400" b="1" dirty="0">
                <a:solidFill>
                  <a:srgbClr val="6699FF"/>
                </a:solidFill>
              </a:rPr>
              <a:t>vaccination coverage, 2011-13</a:t>
            </a:r>
          </a:p>
        </p:txBody>
      </p:sp>
    </p:spTree>
    <p:extLst>
      <p:ext uri="{BB962C8B-B14F-4D97-AF65-F5344CB8AC3E}">
        <p14:creationId xmlns:p14="http://schemas.microsoft.com/office/powerpoint/2010/main" val="408713817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2593976" y="257175"/>
            <a:ext cx="1390650" cy="1397000"/>
          </a:xfrm>
          <a:custGeom>
            <a:avLst/>
            <a:gdLst>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0 w 1336675"/>
              <a:gd name="connsiteY11" fmla="*/ 0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250825 w 1336675"/>
              <a:gd name="connsiteY11" fmla="*/ 41275 h 879475"/>
              <a:gd name="connsiteX12" fmla="*/ 0 w 1336675"/>
              <a:gd name="connsiteY12" fmla="*/ 0 h 879475"/>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673100 w 1336675"/>
              <a:gd name="connsiteY11" fmla="*/ 0 h 1397000"/>
              <a:gd name="connsiteX12" fmla="*/ 0 w 1336675"/>
              <a:gd name="connsiteY12"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971550 w 1336675"/>
              <a:gd name="connsiteY11" fmla="*/ 342900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96975 w 1336675"/>
              <a:gd name="connsiteY11" fmla="*/ 73025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60475 w 1336675"/>
              <a:gd name="connsiteY11" fmla="*/ 438150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08075 w 1336675"/>
              <a:gd name="connsiteY11" fmla="*/ 517525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28725 w 1336675"/>
              <a:gd name="connsiteY11" fmla="*/ 644525 h 1397000"/>
              <a:gd name="connsiteX12" fmla="*/ 1108075 w 1336675"/>
              <a:gd name="connsiteY12" fmla="*/ 517525 h 1397000"/>
              <a:gd name="connsiteX13" fmla="*/ 1196975 w 1336675"/>
              <a:gd name="connsiteY13" fmla="*/ 73025 h 1397000"/>
              <a:gd name="connsiteX14" fmla="*/ 673100 w 1336675"/>
              <a:gd name="connsiteY14" fmla="*/ 0 h 1397000"/>
              <a:gd name="connsiteX15" fmla="*/ 0 w 1336675"/>
              <a:gd name="connsiteY15" fmla="*/ 517525 h 1397000"/>
              <a:gd name="connsiteX0" fmla="*/ 0 w 1390650"/>
              <a:gd name="connsiteY0" fmla="*/ 517525 h 1397000"/>
              <a:gd name="connsiteX1" fmla="*/ 120650 w 1390650"/>
              <a:gd name="connsiteY1" fmla="*/ 835025 h 1397000"/>
              <a:gd name="connsiteX2" fmla="*/ 295275 w 1390650"/>
              <a:gd name="connsiteY2" fmla="*/ 1016000 h 1397000"/>
              <a:gd name="connsiteX3" fmla="*/ 463550 w 1390650"/>
              <a:gd name="connsiteY3" fmla="*/ 1162050 h 1397000"/>
              <a:gd name="connsiteX4" fmla="*/ 593725 w 1390650"/>
              <a:gd name="connsiteY4" fmla="*/ 1273175 h 1397000"/>
              <a:gd name="connsiteX5" fmla="*/ 758825 w 1390650"/>
              <a:gd name="connsiteY5" fmla="*/ 1377950 h 1397000"/>
              <a:gd name="connsiteX6" fmla="*/ 1022350 w 1390650"/>
              <a:gd name="connsiteY6" fmla="*/ 1397000 h 1397000"/>
              <a:gd name="connsiteX7" fmla="*/ 1155700 w 1390650"/>
              <a:gd name="connsiteY7" fmla="*/ 1311275 h 1397000"/>
              <a:gd name="connsiteX8" fmla="*/ 1244600 w 1390650"/>
              <a:gd name="connsiteY8" fmla="*/ 1095375 h 1397000"/>
              <a:gd name="connsiteX9" fmla="*/ 1336675 w 1390650"/>
              <a:gd name="connsiteY9" fmla="*/ 936625 h 1397000"/>
              <a:gd name="connsiteX10" fmla="*/ 1304925 w 1390650"/>
              <a:gd name="connsiteY10" fmla="*/ 736600 h 1397000"/>
              <a:gd name="connsiteX11" fmla="*/ 1390650 w 1390650"/>
              <a:gd name="connsiteY11" fmla="*/ 546100 h 1397000"/>
              <a:gd name="connsiteX12" fmla="*/ 1108075 w 1390650"/>
              <a:gd name="connsiteY12" fmla="*/ 517525 h 1397000"/>
              <a:gd name="connsiteX13" fmla="*/ 1196975 w 1390650"/>
              <a:gd name="connsiteY13" fmla="*/ 73025 h 1397000"/>
              <a:gd name="connsiteX14" fmla="*/ 673100 w 1390650"/>
              <a:gd name="connsiteY14" fmla="*/ 0 h 1397000"/>
              <a:gd name="connsiteX15" fmla="*/ 0 w 1390650"/>
              <a:gd name="connsiteY15" fmla="*/ 517525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650" h="1397000">
                <a:moveTo>
                  <a:pt x="0" y="517525"/>
                </a:moveTo>
                <a:lnTo>
                  <a:pt x="120650" y="835025"/>
                </a:lnTo>
                <a:lnTo>
                  <a:pt x="295275" y="1016000"/>
                </a:lnTo>
                <a:lnTo>
                  <a:pt x="463550" y="1162050"/>
                </a:lnTo>
                <a:lnTo>
                  <a:pt x="593725" y="1273175"/>
                </a:lnTo>
                <a:lnTo>
                  <a:pt x="758825" y="1377950"/>
                </a:lnTo>
                <a:lnTo>
                  <a:pt x="1022350" y="1397000"/>
                </a:lnTo>
                <a:lnTo>
                  <a:pt x="1155700" y="1311275"/>
                </a:lnTo>
                <a:lnTo>
                  <a:pt x="1244600" y="1095375"/>
                </a:lnTo>
                <a:lnTo>
                  <a:pt x="1336675" y="936625"/>
                </a:lnTo>
                <a:lnTo>
                  <a:pt x="1304925" y="736600"/>
                </a:lnTo>
                <a:lnTo>
                  <a:pt x="1390650" y="546100"/>
                </a:lnTo>
                <a:lnTo>
                  <a:pt x="1108075" y="517525"/>
                </a:lnTo>
                <a:lnTo>
                  <a:pt x="1196975" y="73025"/>
                </a:lnTo>
                <a:lnTo>
                  <a:pt x="673100" y="0"/>
                </a:lnTo>
                <a:lnTo>
                  <a:pt x="0" y="51752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Mwanza</a:t>
            </a:r>
            <a:endParaRPr lang="en-MY" sz="1200" b="1" dirty="0" smtClean="0">
              <a:solidFill>
                <a:schemeClr val="tx1"/>
              </a:solidFill>
            </a:endParaRPr>
          </a:p>
          <a:p>
            <a:pPr algn="ctr"/>
            <a:r>
              <a:rPr lang="en-MY" sz="1200" b="1" dirty="0" smtClean="0">
                <a:solidFill>
                  <a:schemeClr val="tx1"/>
                </a:solidFill>
              </a:rPr>
              <a:t>        81%</a:t>
            </a:r>
            <a:endParaRPr lang="en-MY" sz="1200" b="1" dirty="0">
              <a:solidFill>
                <a:schemeClr val="tx1"/>
              </a:solidFill>
            </a:endParaRPr>
          </a:p>
        </p:txBody>
      </p:sp>
      <p:sp>
        <p:nvSpPr>
          <p:cNvPr id="30" name="Freeform 29"/>
          <p:cNvSpPr/>
          <p:nvPr/>
        </p:nvSpPr>
        <p:spPr>
          <a:xfrm>
            <a:off x="2193925" y="796925"/>
            <a:ext cx="1092200" cy="1422400"/>
          </a:xfrm>
          <a:custGeom>
            <a:avLst/>
            <a:gdLst>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600075 w 1133475"/>
              <a:gd name="connsiteY27" fmla="*/ 476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054100 w 1133475"/>
              <a:gd name="connsiteY15" fmla="*/ 60642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092200"/>
              <a:gd name="connsiteY0" fmla="*/ 0 h 1422400"/>
              <a:gd name="connsiteX1" fmla="*/ 346075 w 1092200"/>
              <a:gd name="connsiteY1" fmla="*/ 44450 h 1422400"/>
              <a:gd name="connsiteX2" fmla="*/ 136525 w 1092200"/>
              <a:gd name="connsiteY2" fmla="*/ 196850 h 1422400"/>
              <a:gd name="connsiteX3" fmla="*/ 133350 w 1092200"/>
              <a:gd name="connsiteY3" fmla="*/ 415925 h 1422400"/>
              <a:gd name="connsiteX4" fmla="*/ 60325 w 1092200"/>
              <a:gd name="connsiteY4" fmla="*/ 650875 h 1422400"/>
              <a:gd name="connsiteX5" fmla="*/ 0 w 1092200"/>
              <a:gd name="connsiteY5" fmla="*/ 755650 h 1422400"/>
              <a:gd name="connsiteX6" fmla="*/ 6350 w 1092200"/>
              <a:gd name="connsiteY6" fmla="*/ 1022350 h 1422400"/>
              <a:gd name="connsiteX7" fmla="*/ 104775 w 1092200"/>
              <a:gd name="connsiteY7" fmla="*/ 1308100 h 1422400"/>
              <a:gd name="connsiteX8" fmla="*/ 180975 w 1092200"/>
              <a:gd name="connsiteY8" fmla="*/ 1406525 h 1422400"/>
              <a:gd name="connsiteX9" fmla="*/ 346075 w 1092200"/>
              <a:gd name="connsiteY9" fmla="*/ 1422400 h 1422400"/>
              <a:gd name="connsiteX10" fmla="*/ 612775 w 1092200"/>
              <a:gd name="connsiteY10" fmla="*/ 1216025 h 1422400"/>
              <a:gd name="connsiteX11" fmla="*/ 876300 w 1092200"/>
              <a:gd name="connsiteY11" fmla="*/ 1038225 h 1422400"/>
              <a:gd name="connsiteX12" fmla="*/ 1038225 w 1092200"/>
              <a:gd name="connsiteY12" fmla="*/ 908050 h 1422400"/>
              <a:gd name="connsiteX13" fmla="*/ 1092200 w 1092200"/>
              <a:gd name="connsiteY13" fmla="*/ 752475 h 1422400"/>
              <a:gd name="connsiteX14" fmla="*/ 1047750 w 1092200"/>
              <a:gd name="connsiteY14" fmla="*/ 704850 h 1422400"/>
              <a:gd name="connsiteX15" fmla="*/ 1054100 w 1092200"/>
              <a:gd name="connsiteY15" fmla="*/ 606425 h 1422400"/>
              <a:gd name="connsiteX16" fmla="*/ 1038225 w 1092200"/>
              <a:gd name="connsiteY16" fmla="*/ 552450 h 1422400"/>
              <a:gd name="connsiteX17" fmla="*/ 936625 w 1092200"/>
              <a:gd name="connsiteY17" fmla="*/ 514350 h 1422400"/>
              <a:gd name="connsiteX18" fmla="*/ 933450 w 1092200"/>
              <a:gd name="connsiteY18" fmla="*/ 476250 h 1422400"/>
              <a:gd name="connsiteX19" fmla="*/ 901700 w 1092200"/>
              <a:gd name="connsiteY19" fmla="*/ 419100 h 1422400"/>
              <a:gd name="connsiteX20" fmla="*/ 822325 w 1092200"/>
              <a:gd name="connsiteY20" fmla="*/ 393700 h 1422400"/>
              <a:gd name="connsiteX21" fmla="*/ 838200 w 1092200"/>
              <a:gd name="connsiteY21" fmla="*/ 355600 h 1422400"/>
              <a:gd name="connsiteX22" fmla="*/ 889000 w 1092200"/>
              <a:gd name="connsiteY22" fmla="*/ 323850 h 1422400"/>
              <a:gd name="connsiteX23" fmla="*/ 822325 w 1092200"/>
              <a:gd name="connsiteY23" fmla="*/ 311150 h 1422400"/>
              <a:gd name="connsiteX24" fmla="*/ 736600 w 1092200"/>
              <a:gd name="connsiteY24" fmla="*/ 298450 h 1422400"/>
              <a:gd name="connsiteX25" fmla="*/ 660400 w 1092200"/>
              <a:gd name="connsiteY25" fmla="*/ 247650 h 1422400"/>
              <a:gd name="connsiteX26" fmla="*/ 571500 w 1092200"/>
              <a:gd name="connsiteY26" fmla="*/ 200025 h 1422400"/>
              <a:gd name="connsiteX27" fmla="*/ 501650 w 1092200"/>
              <a:gd name="connsiteY27" fmla="*/ 149225 h 1422400"/>
              <a:gd name="connsiteX28" fmla="*/ 492125 w 1092200"/>
              <a:gd name="connsiteY28" fmla="*/ 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2200" h="1422400">
                <a:moveTo>
                  <a:pt x="492125" y="0"/>
                </a:moveTo>
                <a:lnTo>
                  <a:pt x="346075" y="44450"/>
                </a:lnTo>
                <a:lnTo>
                  <a:pt x="136525" y="196850"/>
                </a:lnTo>
                <a:cubicBezTo>
                  <a:pt x="135467" y="269875"/>
                  <a:pt x="134408" y="342900"/>
                  <a:pt x="133350" y="415925"/>
                </a:cubicBezTo>
                <a:lnTo>
                  <a:pt x="60325" y="650875"/>
                </a:lnTo>
                <a:lnTo>
                  <a:pt x="0" y="755650"/>
                </a:lnTo>
                <a:lnTo>
                  <a:pt x="6350" y="1022350"/>
                </a:lnTo>
                <a:lnTo>
                  <a:pt x="104775" y="1308100"/>
                </a:lnTo>
                <a:lnTo>
                  <a:pt x="180975" y="1406525"/>
                </a:lnTo>
                <a:lnTo>
                  <a:pt x="346075" y="1422400"/>
                </a:lnTo>
                <a:lnTo>
                  <a:pt x="612775" y="1216025"/>
                </a:lnTo>
                <a:lnTo>
                  <a:pt x="876300" y="1038225"/>
                </a:lnTo>
                <a:lnTo>
                  <a:pt x="1038225" y="908050"/>
                </a:lnTo>
                <a:lnTo>
                  <a:pt x="1092200" y="752475"/>
                </a:lnTo>
                <a:lnTo>
                  <a:pt x="1047750" y="704850"/>
                </a:lnTo>
                <a:lnTo>
                  <a:pt x="1054100" y="606425"/>
                </a:lnTo>
                <a:lnTo>
                  <a:pt x="1038225" y="552450"/>
                </a:lnTo>
                <a:lnTo>
                  <a:pt x="936625" y="514350"/>
                </a:lnTo>
                <a:lnTo>
                  <a:pt x="933450" y="476250"/>
                </a:lnTo>
                <a:lnTo>
                  <a:pt x="901700" y="419100"/>
                </a:lnTo>
                <a:lnTo>
                  <a:pt x="822325" y="393700"/>
                </a:lnTo>
                <a:lnTo>
                  <a:pt x="838200" y="355600"/>
                </a:lnTo>
                <a:lnTo>
                  <a:pt x="889000" y="323850"/>
                </a:lnTo>
                <a:lnTo>
                  <a:pt x="822325" y="311150"/>
                </a:lnTo>
                <a:lnTo>
                  <a:pt x="736600" y="298450"/>
                </a:lnTo>
                <a:lnTo>
                  <a:pt x="660400" y="247650"/>
                </a:lnTo>
                <a:lnTo>
                  <a:pt x="571500" y="200025"/>
                </a:lnTo>
                <a:lnTo>
                  <a:pt x="501650" y="149225"/>
                </a:lnTo>
                <a:lnTo>
                  <a:pt x="492125"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t>     </a:t>
            </a:r>
            <a:r>
              <a:rPr lang="en-MY" sz="1200" b="1" dirty="0" err="1" smtClean="0">
                <a:solidFill>
                  <a:schemeClr val="tx1"/>
                </a:solidFill>
              </a:rPr>
              <a:t>Geita</a:t>
            </a:r>
            <a:r>
              <a:rPr lang="en-MY" sz="1200" b="1" dirty="0" smtClean="0">
                <a:solidFill>
                  <a:schemeClr val="accent3">
                    <a:lumMod val="50000"/>
                  </a:schemeClr>
                </a:solidFill>
              </a:rPr>
              <a:t> 68</a:t>
            </a:r>
          </a:p>
          <a:p>
            <a:pPr algn="ctr"/>
            <a:endParaRPr lang="en-MY" sz="1200" b="1" dirty="0"/>
          </a:p>
          <a:p>
            <a:pPr algn="ctr"/>
            <a:endParaRPr lang="en-MY" sz="1200" b="1" dirty="0"/>
          </a:p>
        </p:txBody>
      </p:sp>
      <p:sp>
        <p:nvSpPr>
          <p:cNvPr id="41" name="Freeform 40"/>
          <p:cNvSpPr/>
          <p:nvPr/>
        </p:nvSpPr>
        <p:spPr>
          <a:xfrm>
            <a:off x="7286625" y="3200398"/>
            <a:ext cx="183358" cy="311945"/>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0 w 169068"/>
              <a:gd name="connsiteY0" fmla="*/ 0 h 340520"/>
              <a:gd name="connsiteX1" fmla="*/ 169068 w 169068"/>
              <a:gd name="connsiteY1" fmla="*/ 171451 h 340520"/>
              <a:gd name="connsiteX2" fmla="*/ 147637 w 169068"/>
              <a:gd name="connsiteY2" fmla="*/ 247651 h 340520"/>
              <a:gd name="connsiteX3" fmla="*/ 157163 w 169068"/>
              <a:gd name="connsiteY3" fmla="*/ 276226 h 340520"/>
              <a:gd name="connsiteX4" fmla="*/ 154782 w 169068"/>
              <a:gd name="connsiteY4" fmla="*/ 340520 h 340520"/>
              <a:gd name="connsiteX5" fmla="*/ 123826 w 169068"/>
              <a:gd name="connsiteY5" fmla="*/ 316707 h 340520"/>
              <a:gd name="connsiteX6" fmla="*/ 116682 w 169068"/>
              <a:gd name="connsiteY6" fmla="*/ 288132 h 340520"/>
              <a:gd name="connsiteX7" fmla="*/ 130966 w 169068"/>
              <a:gd name="connsiteY7" fmla="*/ 226220 h 340520"/>
              <a:gd name="connsiteX8" fmla="*/ 0 w 169068"/>
              <a:gd name="connsiteY8" fmla="*/ 0 h 340520"/>
              <a:gd name="connsiteX0" fmla="*/ 0 w 169068"/>
              <a:gd name="connsiteY0" fmla="*/ 0 h 340520"/>
              <a:gd name="connsiteX1" fmla="*/ 76198 w 169068"/>
              <a:gd name="connsiteY1" fmla="*/ 80964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35716 w 169068"/>
              <a:gd name="connsiteY9" fmla="*/ 64295 h 340520"/>
              <a:gd name="connsiteX10" fmla="*/ 0 w 169068"/>
              <a:gd name="connsiteY10" fmla="*/ 0 h 340520"/>
              <a:gd name="connsiteX0" fmla="*/ 23815 w 192883"/>
              <a:gd name="connsiteY0" fmla="*/ 0 h 340520"/>
              <a:gd name="connsiteX1" fmla="*/ 100013 w 192883"/>
              <a:gd name="connsiteY1" fmla="*/ 38102 h 340520"/>
              <a:gd name="connsiteX2" fmla="*/ 192883 w 192883"/>
              <a:gd name="connsiteY2" fmla="*/ 171451 h 340520"/>
              <a:gd name="connsiteX3" fmla="*/ 171452 w 192883"/>
              <a:gd name="connsiteY3" fmla="*/ 247651 h 340520"/>
              <a:gd name="connsiteX4" fmla="*/ 180978 w 192883"/>
              <a:gd name="connsiteY4" fmla="*/ 276226 h 340520"/>
              <a:gd name="connsiteX5" fmla="*/ 178597 w 192883"/>
              <a:gd name="connsiteY5" fmla="*/ 340520 h 340520"/>
              <a:gd name="connsiteX6" fmla="*/ 147641 w 192883"/>
              <a:gd name="connsiteY6" fmla="*/ 316707 h 340520"/>
              <a:gd name="connsiteX7" fmla="*/ 140497 w 192883"/>
              <a:gd name="connsiteY7" fmla="*/ 288132 h 340520"/>
              <a:gd name="connsiteX8" fmla="*/ 154781 w 192883"/>
              <a:gd name="connsiteY8" fmla="*/ 226220 h 340520"/>
              <a:gd name="connsiteX9" fmla="*/ 0 w 192883"/>
              <a:gd name="connsiteY9" fmla="*/ 135733 h 340520"/>
              <a:gd name="connsiteX10" fmla="*/ 23815 w 19288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0 w 173833"/>
              <a:gd name="connsiteY9" fmla="*/ 133352 h 340520"/>
              <a:gd name="connsiteX10" fmla="*/ 4765 w 17383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104776 w 173833"/>
              <a:gd name="connsiteY9" fmla="*/ 202407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14304 w 173833"/>
              <a:gd name="connsiteY7" fmla="*/ 271463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83358"/>
              <a:gd name="connsiteY0" fmla="*/ 0 h 340520"/>
              <a:gd name="connsiteX1" fmla="*/ 80963 w 183358"/>
              <a:gd name="connsiteY1" fmla="*/ 38102 h 340520"/>
              <a:gd name="connsiteX2" fmla="*/ 173833 w 183358"/>
              <a:gd name="connsiteY2" fmla="*/ 171451 h 340520"/>
              <a:gd name="connsiteX3" fmla="*/ 183358 w 183358"/>
              <a:gd name="connsiteY3" fmla="*/ 245270 h 340520"/>
              <a:gd name="connsiteX4" fmla="*/ 161928 w 183358"/>
              <a:gd name="connsiteY4" fmla="*/ 276226 h 340520"/>
              <a:gd name="connsiteX5" fmla="*/ 159547 w 183358"/>
              <a:gd name="connsiteY5" fmla="*/ 340520 h 340520"/>
              <a:gd name="connsiteX6" fmla="*/ 128591 w 183358"/>
              <a:gd name="connsiteY6" fmla="*/ 316707 h 340520"/>
              <a:gd name="connsiteX7" fmla="*/ 114304 w 183358"/>
              <a:gd name="connsiteY7" fmla="*/ 271463 h 340520"/>
              <a:gd name="connsiteX8" fmla="*/ 114300 w 183358"/>
              <a:gd name="connsiteY8" fmla="*/ 207170 h 340520"/>
              <a:gd name="connsiteX9" fmla="*/ 50007 w 183358"/>
              <a:gd name="connsiteY9" fmla="*/ 188120 h 340520"/>
              <a:gd name="connsiteX10" fmla="*/ 0 w 183358"/>
              <a:gd name="connsiteY10" fmla="*/ 133352 h 340520"/>
              <a:gd name="connsiteX11" fmla="*/ 4765 w 183358"/>
              <a:gd name="connsiteY11" fmla="*/ 0 h 340520"/>
              <a:gd name="connsiteX0" fmla="*/ 4765 w 183358"/>
              <a:gd name="connsiteY0" fmla="*/ 0 h 340520"/>
              <a:gd name="connsiteX1" fmla="*/ 80963 w 183358"/>
              <a:gd name="connsiteY1" fmla="*/ 38102 h 340520"/>
              <a:gd name="connsiteX2" fmla="*/ 135731 w 183358"/>
              <a:gd name="connsiteY2" fmla="*/ 116682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78597 w 183358"/>
              <a:gd name="connsiteY5" fmla="*/ 285751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16707"/>
              <a:gd name="connsiteX1" fmla="*/ 80963 w 183358"/>
              <a:gd name="connsiteY1" fmla="*/ 38102 h 316707"/>
              <a:gd name="connsiteX2" fmla="*/ 107156 w 183358"/>
              <a:gd name="connsiteY2" fmla="*/ 138114 h 316707"/>
              <a:gd name="connsiteX3" fmla="*/ 173833 w 183358"/>
              <a:gd name="connsiteY3" fmla="*/ 171451 h 316707"/>
              <a:gd name="connsiteX4" fmla="*/ 183358 w 183358"/>
              <a:gd name="connsiteY4" fmla="*/ 245270 h 316707"/>
              <a:gd name="connsiteX5" fmla="*/ 178597 w 183358"/>
              <a:gd name="connsiteY5" fmla="*/ 285751 h 316707"/>
              <a:gd name="connsiteX6" fmla="*/ 161929 w 183358"/>
              <a:gd name="connsiteY6" fmla="*/ 311945 h 316707"/>
              <a:gd name="connsiteX7" fmla="*/ 128591 w 183358"/>
              <a:gd name="connsiteY7" fmla="*/ 316707 h 316707"/>
              <a:gd name="connsiteX8" fmla="*/ 114304 w 183358"/>
              <a:gd name="connsiteY8" fmla="*/ 271463 h 316707"/>
              <a:gd name="connsiteX9" fmla="*/ 114300 w 183358"/>
              <a:gd name="connsiteY9" fmla="*/ 207170 h 316707"/>
              <a:gd name="connsiteX10" fmla="*/ 50007 w 183358"/>
              <a:gd name="connsiteY10" fmla="*/ 188120 h 316707"/>
              <a:gd name="connsiteX11" fmla="*/ 0 w 183358"/>
              <a:gd name="connsiteY11" fmla="*/ 133352 h 316707"/>
              <a:gd name="connsiteX12" fmla="*/ 4765 w 183358"/>
              <a:gd name="connsiteY12" fmla="*/ 0 h 316707"/>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14300 w 183358"/>
              <a:gd name="connsiteY9" fmla="*/ 207170 h 311945"/>
              <a:gd name="connsiteX10" fmla="*/ 50007 w 183358"/>
              <a:gd name="connsiteY10" fmla="*/ 188120 h 311945"/>
              <a:gd name="connsiteX11" fmla="*/ 0 w 183358"/>
              <a:gd name="connsiteY11" fmla="*/ 133352 h 311945"/>
              <a:gd name="connsiteX12" fmla="*/ 4765 w 183358"/>
              <a:gd name="connsiteY12" fmla="*/ 0 h 311945"/>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07157 w 183358"/>
              <a:gd name="connsiteY9" fmla="*/ 226220 h 311945"/>
              <a:gd name="connsiteX10" fmla="*/ 50007 w 183358"/>
              <a:gd name="connsiteY10" fmla="*/ 188120 h 311945"/>
              <a:gd name="connsiteX11" fmla="*/ 0 w 183358"/>
              <a:gd name="connsiteY11" fmla="*/ 133352 h 311945"/>
              <a:gd name="connsiteX12" fmla="*/ 4765 w 183358"/>
              <a:gd name="connsiteY12" fmla="*/ 0 h 3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58" h="311945">
                <a:moveTo>
                  <a:pt x="4765" y="0"/>
                </a:moveTo>
                <a:lnTo>
                  <a:pt x="80963" y="38102"/>
                </a:lnTo>
                <a:lnTo>
                  <a:pt x="107156" y="138114"/>
                </a:lnTo>
                <a:lnTo>
                  <a:pt x="173833" y="171451"/>
                </a:lnTo>
                <a:lnTo>
                  <a:pt x="183358" y="245270"/>
                </a:lnTo>
                <a:lnTo>
                  <a:pt x="178597" y="285751"/>
                </a:lnTo>
                <a:cubicBezTo>
                  <a:pt x="177803" y="307182"/>
                  <a:pt x="162723" y="290514"/>
                  <a:pt x="161929" y="311945"/>
                </a:cubicBezTo>
                <a:lnTo>
                  <a:pt x="138116" y="302419"/>
                </a:lnTo>
                <a:lnTo>
                  <a:pt x="114304" y="271463"/>
                </a:lnTo>
                <a:cubicBezTo>
                  <a:pt x="114303" y="250032"/>
                  <a:pt x="107158" y="247651"/>
                  <a:pt x="107157" y="226220"/>
                </a:cubicBezTo>
                <a:lnTo>
                  <a:pt x="50007" y="188120"/>
                </a:lnTo>
                <a:lnTo>
                  <a:pt x="0" y="133352"/>
                </a:lnTo>
                <a:lnTo>
                  <a:pt x="4765"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1" name="Freeform 1030"/>
          <p:cNvSpPr/>
          <p:nvPr/>
        </p:nvSpPr>
        <p:spPr>
          <a:xfrm>
            <a:off x="7255672" y="3219450"/>
            <a:ext cx="52386" cy="169069"/>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86" h="169069">
                <a:moveTo>
                  <a:pt x="4762" y="16668"/>
                </a:moveTo>
                <a:lnTo>
                  <a:pt x="52386" y="0"/>
                </a:lnTo>
                <a:lnTo>
                  <a:pt x="30955" y="76200"/>
                </a:lnTo>
                <a:lnTo>
                  <a:pt x="40481" y="104775"/>
                </a:lnTo>
                <a:cubicBezTo>
                  <a:pt x="39687" y="126206"/>
                  <a:pt x="38894" y="147638"/>
                  <a:pt x="38100" y="169069"/>
                </a:cubicBezTo>
                <a:lnTo>
                  <a:pt x="7144" y="145256"/>
                </a:lnTo>
                <a:lnTo>
                  <a:pt x="0" y="116681"/>
                </a:lnTo>
                <a:lnTo>
                  <a:pt x="14284" y="54769"/>
                </a:lnTo>
                <a:cubicBezTo>
                  <a:pt x="14285" y="42069"/>
                  <a:pt x="4761" y="29368"/>
                  <a:pt x="4762" y="16668"/>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9" name="Freeform 28"/>
          <p:cNvSpPr/>
          <p:nvPr/>
        </p:nvSpPr>
        <p:spPr>
          <a:xfrm>
            <a:off x="3636170" y="773906"/>
            <a:ext cx="1235869" cy="1212057"/>
          </a:xfrm>
          <a:custGeom>
            <a:avLst/>
            <a:gdLst>
              <a:gd name="connsiteX0" fmla="*/ 340519 w 1297782"/>
              <a:gd name="connsiteY0" fmla="*/ 73819 h 1212057"/>
              <a:gd name="connsiteX1" fmla="*/ 280988 w 1297782"/>
              <a:gd name="connsiteY1" fmla="*/ 100013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85725 w 1297782"/>
              <a:gd name="connsiteY10" fmla="*/ 290514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30994 w 1288257"/>
              <a:gd name="connsiteY0" fmla="*/ 73819 h 1212057"/>
              <a:gd name="connsiteX1" fmla="*/ 300038 w 1288257"/>
              <a:gd name="connsiteY1" fmla="*/ 111919 h 1212057"/>
              <a:gd name="connsiteX2" fmla="*/ 242889 w 1288257"/>
              <a:gd name="connsiteY2" fmla="*/ 145257 h 1212057"/>
              <a:gd name="connsiteX3" fmla="*/ 200026 w 1288257"/>
              <a:gd name="connsiteY3" fmla="*/ 161925 h 1212057"/>
              <a:gd name="connsiteX4" fmla="*/ 157163 w 1288257"/>
              <a:gd name="connsiteY4" fmla="*/ 169069 h 1212057"/>
              <a:gd name="connsiteX5" fmla="*/ 130968 w 1288257"/>
              <a:gd name="connsiteY5" fmla="*/ 200025 h 1212057"/>
              <a:gd name="connsiteX6" fmla="*/ 145257 w 1288257"/>
              <a:gd name="connsiteY6" fmla="*/ 230981 h 1212057"/>
              <a:gd name="connsiteX7" fmla="*/ 104775 w 1288257"/>
              <a:gd name="connsiteY7" fmla="*/ 223839 h 1212057"/>
              <a:gd name="connsiteX8" fmla="*/ 59531 w 1288257"/>
              <a:gd name="connsiteY8" fmla="*/ 242888 h 1212057"/>
              <a:gd name="connsiteX9" fmla="*/ 90488 w 1288257"/>
              <a:gd name="connsiteY9" fmla="*/ 273844 h 1212057"/>
              <a:gd name="connsiteX10" fmla="*/ 76200 w 1288257"/>
              <a:gd name="connsiteY10" fmla="*/ 290514 h 1212057"/>
              <a:gd name="connsiteX11" fmla="*/ 147637 w 1288257"/>
              <a:gd name="connsiteY11" fmla="*/ 307182 h 1212057"/>
              <a:gd name="connsiteX12" fmla="*/ 0 w 1288257"/>
              <a:gd name="connsiteY12" fmla="*/ 311944 h 1212057"/>
              <a:gd name="connsiteX13" fmla="*/ 35719 w 1288257"/>
              <a:gd name="connsiteY13" fmla="*/ 330994 h 1212057"/>
              <a:gd name="connsiteX14" fmla="*/ 59532 w 1288257"/>
              <a:gd name="connsiteY14" fmla="*/ 338138 h 1212057"/>
              <a:gd name="connsiteX15" fmla="*/ 80963 w 1288257"/>
              <a:gd name="connsiteY15" fmla="*/ 342900 h 1212057"/>
              <a:gd name="connsiteX16" fmla="*/ 147638 w 1288257"/>
              <a:gd name="connsiteY16" fmla="*/ 361950 h 1212057"/>
              <a:gd name="connsiteX17" fmla="*/ 173832 w 1288257"/>
              <a:gd name="connsiteY17" fmla="*/ 357188 h 1212057"/>
              <a:gd name="connsiteX18" fmla="*/ 216694 w 1288257"/>
              <a:gd name="connsiteY18" fmla="*/ 383382 h 1212057"/>
              <a:gd name="connsiteX19" fmla="*/ 216694 w 1288257"/>
              <a:gd name="connsiteY19" fmla="*/ 383382 h 1212057"/>
              <a:gd name="connsiteX20" fmla="*/ 154782 w 1288257"/>
              <a:gd name="connsiteY20" fmla="*/ 402432 h 1212057"/>
              <a:gd name="connsiteX21" fmla="*/ 83344 w 1288257"/>
              <a:gd name="connsiteY21" fmla="*/ 433388 h 1212057"/>
              <a:gd name="connsiteX22" fmla="*/ 57150 w 1288257"/>
              <a:gd name="connsiteY22" fmla="*/ 459582 h 1212057"/>
              <a:gd name="connsiteX23" fmla="*/ 66675 w 1288257"/>
              <a:gd name="connsiteY23" fmla="*/ 492919 h 1212057"/>
              <a:gd name="connsiteX24" fmla="*/ 42863 w 1288257"/>
              <a:gd name="connsiteY24" fmla="*/ 554832 h 1212057"/>
              <a:gd name="connsiteX25" fmla="*/ 50007 w 1288257"/>
              <a:gd name="connsiteY25" fmla="*/ 576263 h 1212057"/>
              <a:gd name="connsiteX26" fmla="*/ 66675 w 1288257"/>
              <a:gd name="connsiteY26" fmla="*/ 621507 h 1212057"/>
              <a:gd name="connsiteX27" fmla="*/ 35719 w 1288257"/>
              <a:gd name="connsiteY27" fmla="*/ 661988 h 1212057"/>
              <a:gd name="connsiteX28" fmla="*/ 35719 w 1288257"/>
              <a:gd name="connsiteY28" fmla="*/ 661988 h 1212057"/>
              <a:gd name="connsiteX29" fmla="*/ 40482 w 1288257"/>
              <a:gd name="connsiteY29" fmla="*/ 704850 h 1212057"/>
              <a:gd name="connsiteX30" fmla="*/ 30957 w 1288257"/>
              <a:gd name="connsiteY30" fmla="*/ 719138 h 1212057"/>
              <a:gd name="connsiteX31" fmla="*/ 52388 w 1288257"/>
              <a:gd name="connsiteY31" fmla="*/ 752475 h 1212057"/>
              <a:gd name="connsiteX32" fmla="*/ 178594 w 1288257"/>
              <a:gd name="connsiteY32" fmla="*/ 904875 h 1212057"/>
              <a:gd name="connsiteX33" fmla="*/ 342900 w 1288257"/>
              <a:gd name="connsiteY33" fmla="*/ 1019175 h 1212057"/>
              <a:gd name="connsiteX34" fmla="*/ 461963 w 1288257"/>
              <a:gd name="connsiteY34" fmla="*/ 1128713 h 1212057"/>
              <a:gd name="connsiteX35" fmla="*/ 566738 w 1288257"/>
              <a:gd name="connsiteY35" fmla="*/ 1212057 h 1212057"/>
              <a:gd name="connsiteX36" fmla="*/ 762000 w 1288257"/>
              <a:gd name="connsiteY36" fmla="*/ 1195388 h 1212057"/>
              <a:gd name="connsiteX37" fmla="*/ 1064419 w 1288257"/>
              <a:gd name="connsiteY37" fmla="*/ 1083469 h 1212057"/>
              <a:gd name="connsiteX38" fmla="*/ 1219200 w 1288257"/>
              <a:gd name="connsiteY38" fmla="*/ 585788 h 1212057"/>
              <a:gd name="connsiteX39" fmla="*/ 1288257 w 1288257"/>
              <a:gd name="connsiteY39" fmla="*/ 223838 h 1212057"/>
              <a:gd name="connsiteX40" fmla="*/ 1145382 w 1288257"/>
              <a:gd name="connsiteY40" fmla="*/ 190500 h 1212057"/>
              <a:gd name="connsiteX41" fmla="*/ 931069 w 1288257"/>
              <a:gd name="connsiteY41" fmla="*/ 164307 h 1212057"/>
              <a:gd name="connsiteX42" fmla="*/ 721519 w 1288257"/>
              <a:gd name="connsiteY42" fmla="*/ 71438 h 1212057"/>
              <a:gd name="connsiteX43" fmla="*/ 585788 w 1288257"/>
              <a:gd name="connsiteY43" fmla="*/ 21432 h 1212057"/>
              <a:gd name="connsiteX44" fmla="*/ 457200 w 1288257"/>
              <a:gd name="connsiteY44" fmla="*/ 0 h 1212057"/>
              <a:gd name="connsiteX45" fmla="*/ 330994 w 1288257"/>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4762 w 1257300"/>
              <a:gd name="connsiteY13" fmla="*/ 330994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83344 w 1312069"/>
              <a:gd name="connsiteY14" fmla="*/ 338138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297657 w 1312069"/>
              <a:gd name="connsiteY14" fmla="*/ 350044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42888 w 1257300"/>
              <a:gd name="connsiteY14" fmla="*/ 350044 h 1212057"/>
              <a:gd name="connsiteX15" fmla="*/ 266700 w 1257300"/>
              <a:gd name="connsiteY15" fmla="*/ 383381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4763 w 1252538"/>
              <a:gd name="connsiteY29" fmla="*/ 704850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61912 w 1252538"/>
              <a:gd name="connsiteY26" fmla="*/ 626269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400 w 1252663"/>
              <a:gd name="connsiteY0" fmla="*/ 73819 h 1212057"/>
              <a:gd name="connsiteX1" fmla="*/ 264444 w 1252663"/>
              <a:gd name="connsiteY1" fmla="*/ 111919 h 1212057"/>
              <a:gd name="connsiteX2" fmla="*/ 207295 w 1252663"/>
              <a:gd name="connsiteY2" fmla="*/ 145257 h 1212057"/>
              <a:gd name="connsiteX3" fmla="*/ 164432 w 1252663"/>
              <a:gd name="connsiteY3" fmla="*/ 161925 h 1212057"/>
              <a:gd name="connsiteX4" fmla="*/ 121569 w 1252663"/>
              <a:gd name="connsiteY4" fmla="*/ 169069 h 1212057"/>
              <a:gd name="connsiteX5" fmla="*/ 95374 w 1252663"/>
              <a:gd name="connsiteY5" fmla="*/ 200025 h 1212057"/>
              <a:gd name="connsiteX6" fmla="*/ 109663 w 1252663"/>
              <a:gd name="connsiteY6" fmla="*/ 230981 h 1212057"/>
              <a:gd name="connsiteX7" fmla="*/ 69181 w 1252663"/>
              <a:gd name="connsiteY7" fmla="*/ 223839 h 1212057"/>
              <a:gd name="connsiteX8" fmla="*/ 23937 w 1252663"/>
              <a:gd name="connsiteY8" fmla="*/ 242888 h 1212057"/>
              <a:gd name="connsiteX9" fmla="*/ 54894 w 1252663"/>
              <a:gd name="connsiteY9" fmla="*/ 273844 h 1212057"/>
              <a:gd name="connsiteX10" fmla="*/ 40606 w 1252663"/>
              <a:gd name="connsiteY10" fmla="*/ 290514 h 1212057"/>
              <a:gd name="connsiteX11" fmla="*/ 112043 w 1252663"/>
              <a:gd name="connsiteY11" fmla="*/ 307182 h 1212057"/>
              <a:gd name="connsiteX12" fmla="*/ 164431 w 1252663"/>
              <a:gd name="connsiteY12" fmla="*/ 295275 h 1212057"/>
              <a:gd name="connsiteX13" fmla="*/ 178719 w 1252663"/>
              <a:gd name="connsiteY13" fmla="*/ 321469 h 1212057"/>
              <a:gd name="connsiteX14" fmla="*/ 238251 w 1252663"/>
              <a:gd name="connsiteY14" fmla="*/ 350044 h 1212057"/>
              <a:gd name="connsiteX15" fmla="*/ 262063 w 1252663"/>
              <a:gd name="connsiteY15" fmla="*/ 383381 h 1212057"/>
              <a:gd name="connsiteX16" fmla="*/ 112044 w 1252663"/>
              <a:gd name="connsiteY16" fmla="*/ 361950 h 1212057"/>
              <a:gd name="connsiteX17" fmla="*/ 138238 w 1252663"/>
              <a:gd name="connsiteY17" fmla="*/ 357188 h 1212057"/>
              <a:gd name="connsiteX18" fmla="*/ 181100 w 1252663"/>
              <a:gd name="connsiteY18" fmla="*/ 383382 h 1212057"/>
              <a:gd name="connsiteX19" fmla="*/ 181100 w 1252663"/>
              <a:gd name="connsiteY19" fmla="*/ 383382 h 1212057"/>
              <a:gd name="connsiteX20" fmla="*/ 119188 w 1252663"/>
              <a:gd name="connsiteY20" fmla="*/ 402432 h 1212057"/>
              <a:gd name="connsiteX21" fmla="*/ 47750 w 1252663"/>
              <a:gd name="connsiteY21" fmla="*/ 433388 h 1212057"/>
              <a:gd name="connsiteX22" fmla="*/ 21556 w 1252663"/>
              <a:gd name="connsiteY22" fmla="*/ 459582 h 1212057"/>
              <a:gd name="connsiteX23" fmla="*/ 31081 w 1252663"/>
              <a:gd name="connsiteY23" fmla="*/ 492919 h 1212057"/>
              <a:gd name="connsiteX24" fmla="*/ 7269 w 1252663"/>
              <a:gd name="connsiteY24" fmla="*/ 554832 h 1212057"/>
              <a:gd name="connsiteX25" fmla="*/ 14413 w 1252663"/>
              <a:gd name="connsiteY25" fmla="*/ 576263 h 1212057"/>
              <a:gd name="connsiteX26" fmla="*/ 62037 w 1252663"/>
              <a:gd name="connsiteY26" fmla="*/ 626269 h 1212057"/>
              <a:gd name="connsiteX27" fmla="*/ 125 w 1252663"/>
              <a:gd name="connsiteY27" fmla="*/ 661988 h 1212057"/>
              <a:gd name="connsiteX28" fmla="*/ 78706 w 1252663"/>
              <a:gd name="connsiteY28" fmla="*/ 688182 h 1212057"/>
              <a:gd name="connsiteX29" fmla="*/ 38225 w 1252663"/>
              <a:gd name="connsiteY29" fmla="*/ 697706 h 1212057"/>
              <a:gd name="connsiteX30" fmla="*/ 50132 w 1252663"/>
              <a:gd name="connsiteY30" fmla="*/ 728663 h 1212057"/>
              <a:gd name="connsiteX31" fmla="*/ 16794 w 1252663"/>
              <a:gd name="connsiteY31" fmla="*/ 752475 h 1212057"/>
              <a:gd name="connsiteX32" fmla="*/ 143000 w 1252663"/>
              <a:gd name="connsiteY32" fmla="*/ 904875 h 1212057"/>
              <a:gd name="connsiteX33" fmla="*/ 307306 w 1252663"/>
              <a:gd name="connsiteY33" fmla="*/ 1019175 h 1212057"/>
              <a:gd name="connsiteX34" fmla="*/ 426369 w 1252663"/>
              <a:gd name="connsiteY34" fmla="*/ 1128713 h 1212057"/>
              <a:gd name="connsiteX35" fmla="*/ 531144 w 1252663"/>
              <a:gd name="connsiteY35" fmla="*/ 1212057 h 1212057"/>
              <a:gd name="connsiteX36" fmla="*/ 726406 w 1252663"/>
              <a:gd name="connsiteY36" fmla="*/ 1195388 h 1212057"/>
              <a:gd name="connsiteX37" fmla="*/ 1028825 w 1252663"/>
              <a:gd name="connsiteY37" fmla="*/ 1083469 h 1212057"/>
              <a:gd name="connsiteX38" fmla="*/ 1183606 w 1252663"/>
              <a:gd name="connsiteY38" fmla="*/ 585788 h 1212057"/>
              <a:gd name="connsiteX39" fmla="*/ 1252663 w 1252663"/>
              <a:gd name="connsiteY39" fmla="*/ 223838 h 1212057"/>
              <a:gd name="connsiteX40" fmla="*/ 1109788 w 1252663"/>
              <a:gd name="connsiteY40" fmla="*/ 190500 h 1212057"/>
              <a:gd name="connsiteX41" fmla="*/ 895475 w 1252663"/>
              <a:gd name="connsiteY41" fmla="*/ 164307 h 1212057"/>
              <a:gd name="connsiteX42" fmla="*/ 685925 w 1252663"/>
              <a:gd name="connsiteY42" fmla="*/ 71438 h 1212057"/>
              <a:gd name="connsiteX43" fmla="*/ 550194 w 1252663"/>
              <a:gd name="connsiteY43" fmla="*/ 21432 h 1212057"/>
              <a:gd name="connsiteX44" fmla="*/ 421606 w 1252663"/>
              <a:gd name="connsiteY44" fmla="*/ 0 h 1212057"/>
              <a:gd name="connsiteX45" fmla="*/ 295400 w 1252663"/>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144 w 1245394"/>
              <a:gd name="connsiteY25" fmla="*/ 576263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8581 w 1245394"/>
              <a:gd name="connsiteY25" fmla="*/ 583406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14287 w 1235869"/>
              <a:gd name="connsiteY23" fmla="*/ 492919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235744 w 1235869"/>
              <a:gd name="connsiteY17" fmla="*/ 402432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235744 w 1235869"/>
              <a:gd name="connsiteY16" fmla="*/ 402432 h 1212057"/>
              <a:gd name="connsiteX17" fmla="*/ 211931 w 1235869"/>
              <a:gd name="connsiteY17" fmla="*/ 416719 h 1212057"/>
              <a:gd name="connsiteX18" fmla="*/ 183356 w 1235869"/>
              <a:gd name="connsiteY18" fmla="*/ 445294 h 1212057"/>
              <a:gd name="connsiteX19" fmla="*/ 140494 w 1235869"/>
              <a:gd name="connsiteY19" fmla="*/ 426245 h 1212057"/>
              <a:gd name="connsiteX20" fmla="*/ 114300 w 1235869"/>
              <a:gd name="connsiteY20" fmla="*/ 442913 h 1212057"/>
              <a:gd name="connsiteX21" fmla="*/ 76199 w 1235869"/>
              <a:gd name="connsiteY21" fmla="*/ 469107 h 1212057"/>
              <a:gd name="connsiteX22" fmla="*/ 71437 w 1235869"/>
              <a:gd name="connsiteY22" fmla="*/ 490537 h 1212057"/>
              <a:gd name="connsiteX23" fmla="*/ 80963 w 1235869"/>
              <a:gd name="connsiteY23" fmla="*/ 547688 h 1212057"/>
              <a:gd name="connsiteX24" fmla="*/ 69056 w 1235869"/>
              <a:gd name="connsiteY24" fmla="*/ 583406 h 1212057"/>
              <a:gd name="connsiteX25" fmla="*/ 45243 w 1235869"/>
              <a:gd name="connsiteY25" fmla="*/ 626269 h 1212057"/>
              <a:gd name="connsiteX26" fmla="*/ 54769 w 1235869"/>
              <a:gd name="connsiteY26" fmla="*/ 654844 h 1212057"/>
              <a:gd name="connsiteX27" fmla="*/ 61912 w 1235869"/>
              <a:gd name="connsiteY27" fmla="*/ 688182 h 1212057"/>
              <a:gd name="connsiteX28" fmla="*/ 21431 w 1235869"/>
              <a:gd name="connsiteY28" fmla="*/ 697706 h 1212057"/>
              <a:gd name="connsiteX29" fmla="*/ 33338 w 1235869"/>
              <a:gd name="connsiteY29" fmla="*/ 728663 h 1212057"/>
              <a:gd name="connsiteX30" fmla="*/ 0 w 1235869"/>
              <a:gd name="connsiteY30" fmla="*/ 752475 h 1212057"/>
              <a:gd name="connsiteX31" fmla="*/ 126206 w 1235869"/>
              <a:gd name="connsiteY31" fmla="*/ 904875 h 1212057"/>
              <a:gd name="connsiteX32" fmla="*/ 290512 w 1235869"/>
              <a:gd name="connsiteY32" fmla="*/ 1019175 h 1212057"/>
              <a:gd name="connsiteX33" fmla="*/ 409575 w 1235869"/>
              <a:gd name="connsiteY33" fmla="*/ 1128713 h 1212057"/>
              <a:gd name="connsiteX34" fmla="*/ 514350 w 1235869"/>
              <a:gd name="connsiteY34" fmla="*/ 1212057 h 1212057"/>
              <a:gd name="connsiteX35" fmla="*/ 709612 w 1235869"/>
              <a:gd name="connsiteY35" fmla="*/ 1195388 h 1212057"/>
              <a:gd name="connsiteX36" fmla="*/ 1012031 w 1235869"/>
              <a:gd name="connsiteY36" fmla="*/ 1083469 h 1212057"/>
              <a:gd name="connsiteX37" fmla="*/ 1166812 w 1235869"/>
              <a:gd name="connsiteY37" fmla="*/ 585788 h 1212057"/>
              <a:gd name="connsiteX38" fmla="*/ 1235869 w 1235869"/>
              <a:gd name="connsiteY38" fmla="*/ 223838 h 1212057"/>
              <a:gd name="connsiteX39" fmla="*/ 1092994 w 1235869"/>
              <a:gd name="connsiteY39" fmla="*/ 190500 h 1212057"/>
              <a:gd name="connsiteX40" fmla="*/ 878681 w 1235869"/>
              <a:gd name="connsiteY40" fmla="*/ 164307 h 1212057"/>
              <a:gd name="connsiteX41" fmla="*/ 669131 w 1235869"/>
              <a:gd name="connsiteY41" fmla="*/ 71438 h 1212057"/>
              <a:gd name="connsiteX42" fmla="*/ 533400 w 1235869"/>
              <a:gd name="connsiteY42" fmla="*/ 21432 h 1212057"/>
              <a:gd name="connsiteX43" fmla="*/ 404812 w 1235869"/>
              <a:gd name="connsiteY43" fmla="*/ 0 h 1212057"/>
              <a:gd name="connsiteX44" fmla="*/ 278606 w 1235869"/>
              <a:gd name="connsiteY44" fmla="*/ 73819 h 1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35869" h="1212057">
                <a:moveTo>
                  <a:pt x="278606" y="73819"/>
                </a:moveTo>
                <a:lnTo>
                  <a:pt x="247650" y="111919"/>
                </a:lnTo>
                <a:lnTo>
                  <a:pt x="190501" y="145257"/>
                </a:lnTo>
                <a:lnTo>
                  <a:pt x="147638" y="161925"/>
                </a:lnTo>
                <a:lnTo>
                  <a:pt x="104775" y="169069"/>
                </a:lnTo>
                <a:lnTo>
                  <a:pt x="78580" y="200025"/>
                </a:lnTo>
                <a:lnTo>
                  <a:pt x="92869" y="230981"/>
                </a:lnTo>
                <a:lnTo>
                  <a:pt x="52387" y="223839"/>
                </a:lnTo>
                <a:lnTo>
                  <a:pt x="7143" y="242888"/>
                </a:lnTo>
                <a:lnTo>
                  <a:pt x="38100" y="273844"/>
                </a:lnTo>
                <a:lnTo>
                  <a:pt x="23812" y="290514"/>
                </a:lnTo>
                <a:lnTo>
                  <a:pt x="95249" y="307182"/>
                </a:lnTo>
                <a:lnTo>
                  <a:pt x="147637" y="295275"/>
                </a:lnTo>
                <a:lnTo>
                  <a:pt x="161925" y="321469"/>
                </a:lnTo>
                <a:lnTo>
                  <a:pt x="221457" y="350044"/>
                </a:lnTo>
                <a:lnTo>
                  <a:pt x="245269" y="383381"/>
                </a:lnTo>
                <a:lnTo>
                  <a:pt x="235744" y="402432"/>
                </a:lnTo>
                <a:cubicBezTo>
                  <a:pt x="250031" y="411163"/>
                  <a:pt x="220662" y="409575"/>
                  <a:pt x="211931" y="416719"/>
                </a:cubicBezTo>
                <a:cubicBezTo>
                  <a:pt x="203200" y="423863"/>
                  <a:pt x="195262" y="443706"/>
                  <a:pt x="183356" y="445294"/>
                </a:cubicBezTo>
                <a:cubicBezTo>
                  <a:pt x="171450" y="446882"/>
                  <a:pt x="154781" y="432595"/>
                  <a:pt x="140494" y="426245"/>
                </a:cubicBezTo>
                <a:lnTo>
                  <a:pt x="114300" y="442913"/>
                </a:lnTo>
                <a:lnTo>
                  <a:pt x="76199" y="469107"/>
                </a:lnTo>
                <a:lnTo>
                  <a:pt x="71437" y="490537"/>
                </a:lnTo>
                <a:lnTo>
                  <a:pt x="80963" y="547688"/>
                </a:lnTo>
                <a:lnTo>
                  <a:pt x="69056" y="583406"/>
                </a:lnTo>
                <a:lnTo>
                  <a:pt x="45243" y="626269"/>
                </a:lnTo>
                <a:cubicBezTo>
                  <a:pt x="24606" y="638175"/>
                  <a:pt x="51991" y="644525"/>
                  <a:pt x="54769" y="654844"/>
                </a:cubicBezTo>
                <a:cubicBezTo>
                  <a:pt x="57547" y="665163"/>
                  <a:pt x="67468" y="681038"/>
                  <a:pt x="61912" y="688182"/>
                </a:cubicBezTo>
                <a:cubicBezTo>
                  <a:pt x="56356" y="695326"/>
                  <a:pt x="34925" y="694531"/>
                  <a:pt x="21431" y="697706"/>
                </a:cubicBezTo>
                <a:lnTo>
                  <a:pt x="33338" y="728663"/>
                </a:lnTo>
                <a:lnTo>
                  <a:pt x="0" y="752475"/>
                </a:lnTo>
                <a:lnTo>
                  <a:pt x="126206" y="904875"/>
                </a:lnTo>
                <a:lnTo>
                  <a:pt x="290512" y="1019175"/>
                </a:lnTo>
                <a:lnTo>
                  <a:pt x="409575" y="1128713"/>
                </a:lnTo>
                <a:lnTo>
                  <a:pt x="514350" y="1212057"/>
                </a:lnTo>
                <a:lnTo>
                  <a:pt x="709612" y="1195388"/>
                </a:lnTo>
                <a:lnTo>
                  <a:pt x="1012031" y="1083469"/>
                </a:lnTo>
                <a:lnTo>
                  <a:pt x="1166812" y="585788"/>
                </a:lnTo>
                <a:lnTo>
                  <a:pt x="1235869" y="223838"/>
                </a:lnTo>
                <a:lnTo>
                  <a:pt x="1092994" y="190500"/>
                </a:lnTo>
                <a:lnTo>
                  <a:pt x="878681" y="164307"/>
                </a:lnTo>
                <a:lnTo>
                  <a:pt x="669131" y="71438"/>
                </a:lnTo>
                <a:lnTo>
                  <a:pt x="533400" y="21432"/>
                </a:lnTo>
                <a:lnTo>
                  <a:pt x="404812" y="0"/>
                </a:lnTo>
                <a:lnTo>
                  <a:pt x="278606" y="73819"/>
                </a:lnTo>
                <a:close/>
              </a:path>
            </a:pathLst>
          </a:custGeom>
          <a:solidFill>
            <a:srgbClr val="33CC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MY" sz="1200" b="1" dirty="0" err="1" smtClean="0">
                <a:solidFill>
                  <a:schemeClr val="tx1"/>
                </a:solidFill>
              </a:rPr>
              <a:t>Simiyu</a:t>
            </a:r>
            <a:r>
              <a:rPr lang="en-MY" sz="1200" b="1" dirty="0" smtClean="0">
                <a:solidFill>
                  <a:schemeClr val="accent3">
                    <a:lumMod val="50000"/>
                  </a:schemeClr>
                </a:solidFill>
              </a:rPr>
              <a:t> </a:t>
            </a:r>
            <a:r>
              <a:rPr lang="en-MY" sz="1200" b="1" dirty="0" smtClean="0">
                <a:solidFill>
                  <a:schemeClr val="tx1"/>
                </a:solidFill>
              </a:rPr>
              <a:t>107%</a:t>
            </a:r>
            <a:endParaRPr lang="en-MY" sz="1200" b="1" dirty="0">
              <a:solidFill>
                <a:schemeClr val="tx1"/>
              </a:solidFill>
            </a:endParaRPr>
          </a:p>
        </p:txBody>
      </p:sp>
      <p:sp>
        <p:nvSpPr>
          <p:cNvPr id="28" name="Freeform 27"/>
          <p:cNvSpPr/>
          <p:nvPr/>
        </p:nvSpPr>
        <p:spPr>
          <a:xfrm>
            <a:off x="2581275" y="1467644"/>
            <a:ext cx="1628775" cy="894557"/>
          </a:xfrm>
          <a:custGeom>
            <a:avLst/>
            <a:gdLst>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6350 w 1628775"/>
              <a:gd name="connsiteY45" fmla="*/ 498475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62063 w 1628775"/>
              <a:gd name="connsiteY19" fmla="*/ 210344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826294 w 1628775"/>
              <a:gd name="connsiteY26" fmla="*/ 46038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42950 w 1628775"/>
              <a:gd name="connsiteY28" fmla="*/ 79375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76287 w 1628775"/>
              <a:gd name="connsiteY28" fmla="*/ 162719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44525 w 1628775"/>
              <a:gd name="connsiteY30" fmla="*/ 3175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61975 w 1628775"/>
              <a:gd name="connsiteY33" fmla="*/ 63500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12762 w 1628775"/>
              <a:gd name="connsiteY34" fmla="*/ 54768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55625 h 927100"/>
              <a:gd name="connsiteX1" fmla="*/ 92075 w 1628775"/>
              <a:gd name="connsiteY1" fmla="*/ 762000 h 927100"/>
              <a:gd name="connsiteX2" fmla="*/ 200025 w 1628775"/>
              <a:gd name="connsiteY2" fmla="*/ 927100 h 927100"/>
              <a:gd name="connsiteX3" fmla="*/ 561975 w 1628775"/>
              <a:gd name="connsiteY3" fmla="*/ 873125 h 927100"/>
              <a:gd name="connsiteX4" fmla="*/ 911225 w 1628775"/>
              <a:gd name="connsiteY4" fmla="*/ 631825 h 927100"/>
              <a:gd name="connsiteX5" fmla="*/ 1212850 w 1628775"/>
              <a:gd name="connsiteY5" fmla="*/ 584200 h 927100"/>
              <a:gd name="connsiteX6" fmla="*/ 1416050 w 1628775"/>
              <a:gd name="connsiteY6" fmla="*/ 628650 h 927100"/>
              <a:gd name="connsiteX7" fmla="*/ 1628775 w 1628775"/>
              <a:gd name="connsiteY7" fmla="*/ 660400 h 927100"/>
              <a:gd name="connsiteX8" fmla="*/ 1603375 w 1628775"/>
              <a:gd name="connsiteY8" fmla="*/ 558800 h 927100"/>
              <a:gd name="connsiteX9" fmla="*/ 1567656 w 1628775"/>
              <a:gd name="connsiteY9" fmla="*/ 526257 h 927100"/>
              <a:gd name="connsiteX10" fmla="*/ 1567656 w 1628775"/>
              <a:gd name="connsiteY10" fmla="*/ 466725 h 927100"/>
              <a:gd name="connsiteX11" fmla="*/ 1528763 w 1628775"/>
              <a:gd name="connsiteY11" fmla="*/ 424657 h 927100"/>
              <a:gd name="connsiteX12" fmla="*/ 1473993 w 1628775"/>
              <a:gd name="connsiteY12" fmla="*/ 392112 h 927100"/>
              <a:gd name="connsiteX13" fmla="*/ 1467644 w 1628775"/>
              <a:gd name="connsiteY13" fmla="*/ 341313 h 927100"/>
              <a:gd name="connsiteX14" fmla="*/ 1463675 w 1628775"/>
              <a:gd name="connsiteY14" fmla="*/ 300037 h 927100"/>
              <a:gd name="connsiteX15" fmla="*/ 1434306 w 1628775"/>
              <a:gd name="connsiteY15" fmla="*/ 279400 h 927100"/>
              <a:gd name="connsiteX16" fmla="*/ 1384300 w 1628775"/>
              <a:gd name="connsiteY16" fmla="*/ 246856 h 927100"/>
              <a:gd name="connsiteX17" fmla="*/ 1327150 w 1628775"/>
              <a:gd name="connsiteY17" fmla="*/ 234950 h 927100"/>
              <a:gd name="connsiteX18" fmla="*/ 1296193 w 1628775"/>
              <a:gd name="connsiteY18" fmla="*/ 276225 h 927100"/>
              <a:gd name="connsiteX19" fmla="*/ 1247776 w 1628775"/>
              <a:gd name="connsiteY19" fmla="*/ 231775 h 927100"/>
              <a:gd name="connsiteX20" fmla="*/ 1234281 w 1628775"/>
              <a:gd name="connsiteY20" fmla="*/ 187325 h 927100"/>
              <a:gd name="connsiteX21" fmla="*/ 1173163 w 1628775"/>
              <a:gd name="connsiteY21" fmla="*/ 125413 h 927100"/>
              <a:gd name="connsiteX22" fmla="*/ 1134269 w 1628775"/>
              <a:gd name="connsiteY22" fmla="*/ 83344 h 927100"/>
              <a:gd name="connsiteX23" fmla="*/ 1048543 w 1628775"/>
              <a:gd name="connsiteY23" fmla="*/ 96838 h 927100"/>
              <a:gd name="connsiteX24" fmla="*/ 1000918 w 1628775"/>
              <a:gd name="connsiteY24" fmla="*/ 111125 h 927100"/>
              <a:gd name="connsiteX25" fmla="*/ 942182 w 1628775"/>
              <a:gd name="connsiteY25" fmla="*/ 113506 h 927100"/>
              <a:gd name="connsiteX26" fmla="*/ 902494 w 1628775"/>
              <a:gd name="connsiteY26" fmla="*/ 181769 h 927100"/>
              <a:gd name="connsiteX27" fmla="*/ 815182 w 1628775"/>
              <a:gd name="connsiteY27" fmla="*/ 149225 h 927100"/>
              <a:gd name="connsiteX28" fmla="*/ 776287 w 1628775"/>
              <a:gd name="connsiteY28" fmla="*/ 134144 h 927100"/>
              <a:gd name="connsiteX29" fmla="*/ 671513 w 1628775"/>
              <a:gd name="connsiteY29" fmla="*/ 73819 h 927100"/>
              <a:gd name="connsiteX30" fmla="*/ 651669 w 1628775"/>
              <a:gd name="connsiteY30" fmla="*/ 107156 h 927100"/>
              <a:gd name="connsiteX31" fmla="*/ 596900 w 1628775"/>
              <a:gd name="connsiteY31" fmla="*/ 107950 h 927100"/>
              <a:gd name="connsiteX32" fmla="*/ 607219 w 1628775"/>
              <a:gd name="connsiteY32" fmla="*/ 179388 h 927100"/>
              <a:gd name="connsiteX33" fmla="*/ 511969 w 1628775"/>
              <a:gd name="connsiteY33" fmla="*/ 146050 h 927100"/>
              <a:gd name="connsiteX34" fmla="*/ 512762 w 1628775"/>
              <a:gd name="connsiteY34" fmla="*/ 32543 h 927100"/>
              <a:gd name="connsiteX35" fmla="*/ 461169 w 1628775"/>
              <a:gd name="connsiteY35" fmla="*/ 39687 h 927100"/>
              <a:gd name="connsiteX36" fmla="*/ 412750 w 1628775"/>
              <a:gd name="connsiteY36" fmla="*/ 0 h 927100"/>
              <a:gd name="connsiteX37" fmla="*/ 381000 w 1628775"/>
              <a:gd name="connsiteY37" fmla="*/ 41275 h 927100"/>
              <a:gd name="connsiteX38" fmla="*/ 352425 w 1628775"/>
              <a:gd name="connsiteY38" fmla="*/ 69850 h 927100"/>
              <a:gd name="connsiteX39" fmla="*/ 323850 w 1628775"/>
              <a:gd name="connsiteY39" fmla="*/ 146050 h 927100"/>
              <a:gd name="connsiteX40" fmla="*/ 323850 w 1628775"/>
              <a:gd name="connsiteY40" fmla="*/ 177800 h 927100"/>
              <a:gd name="connsiteX41" fmla="*/ 323850 w 1628775"/>
              <a:gd name="connsiteY41" fmla="*/ 260350 h 927100"/>
              <a:gd name="connsiteX42" fmla="*/ 336550 w 1628775"/>
              <a:gd name="connsiteY42" fmla="*/ 301625 h 927100"/>
              <a:gd name="connsiteX43" fmla="*/ 323850 w 1628775"/>
              <a:gd name="connsiteY43" fmla="*/ 352425 h 927100"/>
              <a:gd name="connsiteX44" fmla="*/ 266700 w 1628775"/>
              <a:gd name="connsiteY44" fmla="*/ 349250 h 927100"/>
              <a:gd name="connsiteX45" fmla="*/ 284162 w 1628775"/>
              <a:gd name="connsiteY45" fmla="*/ 372269 h 927100"/>
              <a:gd name="connsiteX46" fmla="*/ 247650 w 1628775"/>
              <a:gd name="connsiteY46" fmla="*/ 403225 h 927100"/>
              <a:gd name="connsiteX47" fmla="*/ 181769 w 1628775"/>
              <a:gd name="connsiteY47" fmla="*/ 396081 h 927100"/>
              <a:gd name="connsiteX48" fmla="*/ 123825 w 1628775"/>
              <a:gd name="connsiteY48" fmla="*/ 437356 h 927100"/>
              <a:gd name="connsiteX49" fmla="*/ 70644 w 1628775"/>
              <a:gd name="connsiteY49" fmla="*/ 481807 h 927100"/>
              <a:gd name="connsiteX50" fmla="*/ 0 w 1628775"/>
              <a:gd name="connsiteY50" fmla="*/ 555625 h 927100"/>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381000 w 1628775"/>
              <a:gd name="connsiteY37" fmla="*/ 8732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431006 w 1628775"/>
              <a:gd name="connsiteY41" fmla="*/ 270669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738188 w 1628775"/>
              <a:gd name="connsiteY29" fmla="*/ 53975 h 894557"/>
              <a:gd name="connsiteX30" fmla="*/ 671513 w 1628775"/>
              <a:gd name="connsiteY30" fmla="*/ 41276 h 894557"/>
              <a:gd name="connsiteX31" fmla="*/ 651669 w 1628775"/>
              <a:gd name="connsiteY31" fmla="*/ 74613 h 894557"/>
              <a:gd name="connsiteX32" fmla="*/ 596900 w 1628775"/>
              <a:gd name="connsiteY32" fmla="*/ 75407 h 894557"/>
              <a:gd name="connsiteX33" fmla="*/ 607219 w 1628775"/>
              <a:gd name="connsiteY33" fmla="*/ 146845 h 894557"/>
              <a:gd name="connsiteX34" fmla="*/ 511969 w 1628775"/>
              <a:gd name="connsiteY34" fmla="*/ 113507 h 894557"/>
              <a:gd name="connsiteX35" fmla="*/ 512762 w 1628775"/>
              <a:gd name="connsiteY35" fmla="*/ 0 h 894557"/>
              <a:gd name="connsiteX36" fmla="*/ 461169 w 1628775"/>
              <a:gd name="connsiteY36" fmla="*/ 7144 h 894557"/>
              <a:gd name="connsiteX37" fmla="*/ 429418 w 1628775"/>
              <a:gd name="connsiteY37" fmla="*/ 48419 h 894557"/>
              <a:gd name="connsiteX38" fmla="*/ 400050 w 1628775"/>
              <a:gd name="connsiteY38" fmla="*/ 70645 h 894557"/>
              <a:gd name="connsiteX39" fmla="*/ 378619 w 1628775"/>
              <a:gd name="connsiteY39" fmla="*/ 111126 h 894557"/>
              <a:gd name="connsiteX40" fmla="*/ 385762 w 1628775"/>
              <a:gd name="connsiteY40" fmla="*/ 173039 h 894557"/>
              <a:gd name="connsiteX41" fmla="*/ 404813 w 1628775"/>
              <a:gd name="connsiteY41" fmla="*/ 233363 h 894557"/>
              <a:gd name="connsiteX42" fmla="*/ 431006 w 1628775"/>
              <a:gd name="connsiteY42" fmla="*/ 270669 h 894557"/>
              <a:gd name="connsiteX43" fmla="*/ 419894 w 1628775"/>
              <a:gd name="connsiteY43" fmla="*/ 319088 h 894557"/>
              <a:gd name="connsiteX44" fmla="*/ 381000 w 1628775"/>
              <a:gd name="connsiteY44" fmla="*/ 360363 h 894557"/>
              <a:gd name="connsiteX45" fmla="*/ 328612 w 1628775"/>
              <a:gd name="connsiteY45" fmla="*/ 338138 h 894557"/>
              <a:gd name="connsiteX46" fmla="*/ 284162 w 1628775"/>
              <a:gd name="connsiteY46" fmla="*/ 339726 h 894557"/>
              <a:gd name="connsiteX47" fmla="*/ 247650 w 1628775"/>
              <a:gd name="connsiteY47" fmla="*/ 370682 h 894557"/>
              <a:gd name="connsiteX48" fmla="*/ 181769 w 1628775"/>
              <a:gd name="connsiteY48" fmla="*/ 363538 h 894557"/>
              <a:gd name="connsiteX49" fmla="*/ 123825 w 1628775"/>
              <a:gd name="connsiteY49" fmla="*/ 404813 h 894557"/>
              <a:gd name="connsiteX50" fmla="*/ 70644 w 1628775"/>
              <a:gd name="connsiteY50" fmla="*/ 449264 h 894557"/>
              <a:gd name="connsiteX51" fmla="*/ 0 w 1628775"/>
              <a:gd name="connsiteY51" fmla="*/ 523082 h 89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28775" h="894557">
                <a:moveTo>
                  <a:pt x="0" y="523082"/>
                </a:moveTo>
                <a:lnTo>
                  <a:pt x="92075" y="729457"/>
                </a:lnTo>
                <a:lnTo>
                  <a:pt x="200025" y="894557"/>
                </a:lnTo>
                <a:lnTo>
                  <a:pt x="561975" y="840582"/>
                </a:lnTo>
                <a:lnTo>
                  <a:pt x="911225" y="599282"/>
                </a:lnTo>
                <a:lnTo>
                  <a:pt x="1212850" y="551657"/>
                </a:lnTo>
                <a:lnTo>
                  <a:pt x="1416050" y="596107"/>
                </a:lnTo>
                <a:lnTo>
                  <a:pt x="1628775" y="627857"/>
                </a:lnTo>
                <a:lnTo>
                  <a:pt x="1603375" y="526257"/>
                </a:lnTo>
                <a:lnTo>
                  <a:pt x="1567656" y="493714"/>
                </a:lnTo>
                <a:lnTo>
                  <a:pt x="1567656" y="434182"/>
                </a:lnTo>
                <a:lnTo>
                  <a:pt x="1528763" y="392114"/>
                </a:lnTo>
                <a:lnTo>
                  <a:pt x="1473993" y="359569"/>
                </a:lnTo>
                <a:cubicBezTo>
                  <a:pt x="1491720" y="341048"/>
                  <a:pt x="1469364" y="324116"/>
                  <a:pt x="1467644" y="308770"/>
                </a:cubicBezTo>
                <a:cubicBezTo>
                  <a:pt x="1465924" y="293424"/>
                  <a:pt x="1472142" y="278077"/>
                  <a:pt x="1463675" y="267494"/>
                </a:cubicBezTo>
                <a:lnTo>
                  <a:pt x="1434306" y="246857"/>
                </a:lnTo>
                <a:cubicBezTo>
                  <a:pt x="1433512" y="225690"/>
                  <a:pt x="1385094" y="235480"/>
                  <a:pt x="1384300" y="214313"/>
                </a:cubicBezTo>
                <a:lnTo>
                  <a:pt x="1327150" y="202407"/>
                </a:lnTo>
                <a:lnTo>
                  <a:pt x="1296193" y="243682"/>
                </a:lnTo>
                <a:lnTo>
                  <a:pt x="1247776" y="199232"/>
                </a:lnTo>
                <a:lnTo>
                  <a:pt x="1234281" y="154782"/>
                </a:lnTo>
                <a:lnTo>
                  <a:pt x="1173163" y="92870"/>
                </a:lnTo>
                <a:lnTo>
                  <a:pt x="1134269" y="50801"/>
                </a:lnTo>
                <a:lnTo>
                  <a:pt x="1048543" y="64295"/>
                </a:lnTo>
                <a:cubicBezTo>
                  <a:pt x="1027112" y="37307"/>
                  <a:pt x="1018645" y="75804"/>
                  <a:pt x="1000918" y="78582"/>
                </a:cubicBezTo>
                <a:cubicBezTo>
                  <a:pt x="983191" y="81360"/>
                  <a:pt x="971286" y="96573"/>
                  <a:pt x="942182" y="80963"/>
                </a:cubicBezTo>
                <a:lnTo>
                  <a:pt x="902494" y="149226"/>
                </a:lnTo>
                <a:lnTo>
                  <a:pt x="815182" y="116682"/>
                </a:lnTo>
                <a:lnTo>
                  <a:pt x="776287" y="101601"/>
                </a:lnTo>
                <a:cubicBezTo>
                  <a:pt x="761206" y="92076"/>
                  <a:pt x="753269" y="63500"/>
                  <a:pt x="738188" y="53975"/>
                </a:cubicBezTo>
                <a:lnTo>
                  <a:pt x="671513" y="41276"/>
                </a:lnTo>
                <a:lnTo>
                  <a:pt x="651669" y="74613"/>
                </a:lnTo>
                <a:lnTo>
                  <a:pt x="596900" y="75407"/>
                </a:lnTo>
                <a:lnTo>
                  <a:pt x="607219" y="146845"/>
                </a:lnTo>
                <a:lnTo>
                  <a:pt x="511969" y="113507"/>
                </a:lnTo>
                <a:cubicBezTo>
                  <a:pt x="512233" y="75671"/>
                  <a:pt x="512498" y="37836"/>
                  <a:pt x="512762" y="0"/>
                </a:cubicBezTo>
                <a:lnTo>
                  <a:pt x="461169" y="7144"/>
                </a:lnTo>
                <a:lnTo>
                  <a:pt x="429418" y="48419"/>
                </a:lnTo>
                <a:lnTo>
                  <a:pt x="400050" y="70645"/>
                </a:lnTo>
                <a:lnTo>
                  <a:pt x="378619" y="111126"/>
                </a:lnTo>
                <a:lnTo>
                  <a:pt x="385762" y="173039"/>
                </a:lnTo>
                <a:cubicBezTo>
                  <a:pt x="365125" y="163778"/>
                  <a:pt x="397272" y="217091"/>
                  <a:pt x="404813" y="233363"/>
                </a:cubicBezTo>
                <a:cubicBezTo>
                  <a:pt x="412354" y="249635"/>
                  <a:pt x="431006" y="243152"/>
                  <a:pt x="431006" y="270669"/>
                </a:cubicBezTo>
                <a:lnTo>
                  <a:pt x="419894" y="319088"/>
                </a:lnTo>
                <a:lnTo>
                  <a:pt x="381000" y="360363"/>
                </a:lnTo>
                <a:cubicBezTo>
                  <a:pt x="361950" y="359305"/>
                  <a:pt x="344752" y="341577"/>
                  <a:pt x="328612" y="338138"/>
                </a:cubicBezTo>
                <a:cubicBezTo>
                  <a:pt x="312472" y="334699"/>
                  <a:pt x="278341" y="332053"/>
                  <a:pt x="284162" y="339726"/>
                </a:cubicBezTo>
                <a:lnTo>
                  <a:pt x="247650" y="370682"/>
                </a:lnTo>
                <a:lnTo>
                  <a:pt x="181769" y="363538"/>
                </a:lnTo>
                <a:lnTo>
                  <a:pt x="123825" y="404813"/>
                </a:lnTo>
                <a:lnTo>
                  <a:pt x="70644" y="449264"/>
                </a:lnTo>
                <a:lnTo>
                  <a:pt x="0" y="523082"/>
                </a:lnTo>
                <a:close/>
              </a:path>
            </a:pathLst>
          </a:custGeom>
          <a:solidFill>
            <a:srgbClr val="92D05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Shinyanga 96%</a:t>
            </a:r>
          </a:p>
          <a:p>
            <a:pPr algn="ctr"/>
            <a:endParaRPr lang="en-MY" sz="1200" b="1" dirty="0">
              <a:solidFill>
                <a:schemeClr val="tx1"/>
              </a:solidFill>
            </a:endParaRPr>
          </a:p>
        </p:txBody>
      </p:sp>
      <p:sp>
        <p:nvSpPr>
          <p:cNvPr id="27" name="Freeform 26"/>
          <p:cNvSpPr/>
          <p:nvPr/>
        </p:nvSpPr>
        <p:spPr>
          <a:xfrm>
            <a:off x="2062163" y="1882183"/>
            <a:ext cx="2205037" cy="2075456"/>
          </a:xfrm>
          <a:custGeom>
            <a:avLst/>
            <a:gdLst>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43112 w 2205037"/>
              <a:gd name="connsiteY17" fmla="*/ 133350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8055 h 2164468"/>
              <a:gd name="connsiteX1" fmla="*/ 252412 w 2205037"/>
              <a:gd name="connsiteY1" fmla="*/ 630943 h 2164468"/>
              <a:gd name="connsiteX2" fmla="*/ 0 w 2205037"/>
              <a:gd name="connsiteY2" fmla="*/ 1135768 h 2164468"/>
              <a:gd name="connsiteX3" fmla="*/ 261937 w 2205037"/>
              <a:gd name="connsiteY3" fmla="*/ 1435805 h 2164468"/>
              <a:gd name="connsiteX4" fmla="*/ 614362 w 2205037"/>
              <a:gd name="connsiteY4" fmla="*/ 1526293 h 2164468"/>
              <a:gd name="connsiteX5" fmla="*/ 957262 w 2205037"/>
              <a:gd name="connsiteY5" fmla="*/ 1750130 h 2164468"/>
              <a:gd name="connsiteX6" fmla="*/ 995362 w 2205037"/>
              <a:gd name="connsiteY6" fmla="*/ 1973968 h 2164468"/>
              <a:gd name="connsiteX7" fmla="*/ 971550 w 2205037"/>
              <a:gd name="connsiteY7" fmla="*/ 2159705 h 2164468"/>
              <a:gd name="connsiteX8" fmla="*/ 1185862 w 2205037"/>
              <a:gd name="connsiteY8" fmla="*/ 2164468 h 2164468"/>
              <a:gd name="connsiteX9" fmla="*/ 1371600 w 2205037"/>
              <a:gd name="connsiteY9" fmla="*/ 2073980 h 2164468"/>
              <a:gd name="connsiteX10" fmla="*/ 1681162 w 2205037"/>
              <a:gd name="connsiteY10" fmla="*/ 2107318 h 2164468"/>
              <a:gd name="connsiteX11" fmla="*/ 1976437 w 2205037"/>
              <a:gd name="connsiteY11" fmla="*/ 1721555 h 2164468"/>
              <a:gd name="connsiteX12" fmla="*/ 2205037 w 2205037"/>
              <a:gd name="connsiteY12" fmla="*/ 1150055 h 2164468"/>
              <a:gd name="connsiteX13" fmla="*/ 2205037 w 2205037"/>
              <a:gd name="connsiteY13" fmla="*/ 883355 h 2164468"/>
              <a:gd name="connsiteX14" fmla="*/ 2119312 w 2205037"/>
              <a:gd name="connsiteY14" fmla="*/ 564268 h 2164468"/>
              <a:gd name="connsiteX15" fmla="*/ 2171700 w 2205037"/>
              <a:gd name="connsiteY15" fmla="*/ 278518 h 2164468"/>
              <a:gd name="connsiteX16" fmla="*/ 2119312 w 2205037"/>
              <a:gd name="connsiteY16" fmla="*/ 188030 h 2164468"/>
              <a:gd name="connsiteX17" fmla="*/ 2078831 w 2205037"/>
              <a:gd name="connsiteY17" fmla="*/ 226130 h 2164468"/>
              <a:gd name="connsiteX18" fmla="*/ 2005012 w 2205037"/>
              <a:gd name="connsiteY18" fmla="*/ 195174 h 2164468"/>
              <a:gd name="connsiteX19" fmla="*/ 1933575 w 2205037"/>
              <a:gd name="connsiteY19" fmla="*/ 183268 h 2164468"/>
              <a:gd name="connsiteX20" fmla="*/ 1902619 w 2205037"/>
              <a:gd name="connsiteY20" fmla="*/ 157074 h 2164468"/>
              <a:gd name="connsiteX21" fmla="*/ 1828800 w 2205037"/>
              <a:gd name="connsiteY21" fmla="*/ 142786 h 2164468"/>
              <a:gd name="connsiteX22" fmla="*/ 1785937 w 2205037"/>
              <a:gd name="connsiteY22" fmla="*/ 121355 h 2164468"/>
              <a:gd name="connsiteX23" fmla="*/ 1733550 w 2205037"/>
              <a:gd name="connsiteY23" fmla="*/ 140405 h 2164468"/>
              <a:gd name="connsiteX24" fmla="*/ 1735931 w 2205037"/>
              <a:gd name="connsiteY24" fmla="*/ 95162 h 2164468"/>
              <a:gd name="connsiteX25" fmla="*/ 1678781 w 2205037"/>
              <a:gd name="connsiteY25" fmla="*/ 107068 h 2164468"/>
              <a:gd name="connsiteX26" fmla="*/ 1631156 w 2205037"/>
              <a:gd name="connsiteY26" fmla="*/ 118974 h 2164468"/>
              <a:gd name="connsiteX27" fmla="*/ 1590674 w 2205037"/>
              <a:gd name="connsiteY27" fmla="*/ 102305 h 2164468"/>
              <a:gd name="connsiteX28" fmla="*/ 1404937 w 2205037"/>
              <a:gd name="connsiteY28" fmla="*/ 7055 h 2164468"/>
              <a:gd name="connsiteX29" fmla="*/ 1314450 w 2205037"/>
              <a:gd name="connsiteY29" fmla="*/ 7055 h 2164468"/>
              <a:gd name="connsiteX30" fmla="*/ 1223962 w 2205037"/>
              <a:gd name="connsiteY30" fmla="*/ 21343 h 2164468"/>
              <a:gd name="connsiteX31" fmla="*/ 1133475 w 2205037"/>
              <a:gd name="connsiteY31" fmla="*/ 54680 h 2164468"/>
              <a:gd name="connsiteX32" fmla="*/ 1057275 w 2205037"/>
              <a:gd name="connsiteY32" fmla="*/ 92780 h 2164468"/>
              <a:gd name="connsiteX33" fmla="*/ 966787 w 2205037"/>
              <a:gd name="connsiteY33" fmla="*/ 149930 h 2164468"/>
              <a:gd name="connsiteX34" fmla="*/ 900112 w 2205037"/>
              <a:gd name="connsiteY34" fmla="*/ 192793 h 2164468"/>
              <a:gd name="connsiteX35" fmla="*/ 828675 w 2205037"/>
              <a:gd name="connsiteY35" fmla="*/ 249943 h 2164468"/>
              <a:gd name="connsiteX36" fmla="*/ 785812 w 2205037"/>
              <a:gd name="connsiteY36" fmla="*/ 240418 h 2164468"/>
              <a:gd name="connsiteX37" fmla="*/ 728662 w 2205037"/>
              <a:gd name="connsiteY37" fmla="*/ 211843 h 2164468"/>
              <a:gd name="connsiteX38" fmla="*/ 695325 w 2205037"/>
              <a:gd name="connsiteY38" fmla="*/ 183268 h 2164468"/>
              <a:gd name="connsiteX39" fmla="*/ 661987 w 2205037"/>
              <a:gd name="connsiteY39" fmla="*/ 164218 h 2164468"/>
              <a:gd name="connsiteX40" fmla="*/ 595312 w 2205037"/>
              <a:gd name="connsiteY40" fmla="*/ 149930 h 2164468"/>
              <a:gd name="connsiteX41" fmla="*/ 438150 w 2205037"/>
              <a:gd name="connsiteY41" fmla="*/ 135643 h 2164468"/>
              <a:gd name="connsiteX42" fmla="*/ 357187 w 2205037"/>
              <a:gd name="connsiteY42" fmla="*/ 168980 h 2164468"/>
              <a:gd name="connsiteX43" fmla="*/ 357187 w 2205037"/>
              <a:gd name="connsiteY43" fmla="*/ 230893 h 2164468"/>
              <a:gd name="connsiteX44" fmla="*/ 319087 w 2205037"/>
              <a:gd name="connsiteY44" fmla="*/ 288043 h 2164468"/>
              <a:gd name="connsiteX45" fmla="*/ 347662 w 2205037"/>
              <a:gd name="connsiteY45" fmla="*/ 388055 h 2164468"/>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590674 w 2205037"/>
              <a:gd name="connsiteY27" fmla="*/ 95250 h 2157413"/>
              <a:gd name="connsiteX28" fmla="*/ 1543049 w 2205037"/>
              <a:gd name="connsiteY28" fmla="*/ 102394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66712 h 2143125"/>
              <a:gd name="connsiteX1" fmla="*/ 252412 w 2205037"/>
              <a:gd name="connsiteY1" fmla="*/ 609600 h 2143125"/>
              <a:gd name="connsiteX2" fmla="*/ 0 w 2205037"/>
              <a:gd name="connsiteY2" fmla="*/ 1114425 h 2143125"/>
              <a:gd name="connsiteX3" fmla="*/ 261937 w 2205037"/>
              <a:gd name="connsiteY3" fmla="*/ 1414462 h 2143125"/>
              <a:gd name="connsiteX4" fmla="*/ 614362 w 2205037"/>
              <a:gd name="connsiteY4" fmla="*/ 1504950 h 2143125"/>
              <a:gd name="connsiteX5" fmla="*/ 957262 w 2205037"/>
              <a:gd name="connsiteY5" fmla="*/ 1728787 h 2143125"/>
              <a:gd name="connsiteX6" fmla="*/ 995362 w 2205037"/>
              <a:gd name="connsiteY6" fmla="*/ 1952625 h 2143125"/>
              <a:gd name="connsiteX7" fmla="*/ 971550 w 2205037"/>
              <a:gd name="connsiteY7" fmla="*/ 2138362 h 2143125"/>
              <a:gd name="connsiteX8" fmla="*/ 1185862 w 2205037"/>
              <a:gd name="connsiteY8" fmla="*/ 2143125 h 2143125"/>
              <a:gd name="connsiteX9" fmla="*/ 1371600 w 2205037"/>
              <a:gd name="connsiteY9" fmla="*/ 2052637 h 2143125"/>
              <a:gd name="connsiteX10" fmla="*/ 1681162 w 2205037"/>
              <a:gd name="connsiteY10" fmla="*/ 2085975 h 2143125"/>
              <a:gd name="connsiteX11" fmla="*/ 1976437 w 2205037"/>
              <a:gd name="connsiteY11" fmla="*/ 1700212 h 2143125"/>
              <a:gd name="connsiteX12" fmla="*/ 2205037 w 2205037"/>
              <a:gd name="connsiteY12" fmla="*/ 1128712 h 2143125"/>
              <a:gd name="connsiteX13" fmla="*/ 2205037 w 2205037"/>
              <a:gd name="connsiteY13" fmla="*/ 862012 h 2143125"/>
              <a:gd name="connsiteX14" fmla="*/ 2119312 w 2205037"/>
              <a:gd name="connsiteY14" fmla="*/ 542925 h 2143125"/>
              <a:gd name="connsiteX15" fmla="*/ 2171700 w 2205037"/>
              <a:gd name="connsiteY15" fmla="*/ 257175 h 2143125"/>
              <a:gd name="connsiteX16" fmla="*/ 2119312 w 2205037"/>
              <a:gd name="connsiteY16" fmla="*/ 166687 h 2143125"/>
              <a:gd name="connsiteX17" fmla="*/ 2078831 w 2205037"/>
              <a:gd name="connsiteY17" fmla="*/ 204787 h 2143125"/>
              <a:gd name="connsiteX18" fmla="*/ 2005012 w 2205037"/>
              <a:gd name="connsiteY18" fmla="*/ 173831 h 2143125"/>
              <a:gd name="connsiteX19" fmla="*/ 1933575 w 2205037"/>
              <a:gd name="connsiteY19" fmla="*/ 161925 h 2143125"/>
              <a:gd name="connsiteX20" fmla="*/ 1902619 w 2205037"/>
              <a:gd name="connsiteY20" fmla="*/ 135731 h 2143125"/>
              <a:gd name="connsiteX21" fmla="*/ 1828800 w 2205037"/>
              <a:gd name="connsiteY21" fmla="*/ 121443 h 2143125"/>
              <a:gd name="connsiteX22" fmla="*/ 1785937 w 2205037"/>
              <a:gd name="connsiteY22" fmla="*/ 100012 h 2143125"/>
              <a:gd name="connsiteX23" fmla="*/ 1733550 w 2205037"/>
              <a:gd name="connsiteY23" fmla="*/ 119062 h 2143125"/>
              <a:gd name="connsiteX24" fmla="*/ 1735931 w 2205037"/>
              <a:gd name="connsiteY24" fmla="*/ 73819 h 2143125"/>
              <a:gd name="connsiteX25" fmla="*/ 1678781 w 2205037"/>
              <a:gd name="connsiteY25" fmla="*/ 85725 h 2143125"/>
              <a:gd name="connsiteX26" fmla="*/ 1631156 w 2205037"/>
              <a:gd name="connsiteY26" fmla="*/ 97631 h 2143125"/>
              <a:gd name="connsiteX27" fmla="*/ 1590674 w 2205037"/>
              <a:gd name="connsiteY27" fmla="*/ 80962 h 2143125"/>
              <a:gd name="connsiteX28" fmla="*/ 1543049 w 2205037"/>
              <a:gd name="connsiteY28" fmla="*/ 88106 h 2143125"/>
              <a:gd name="connsiteX29" fmla="*/ 1462087 w 2205037"/>
              <a:gd name="connsiteY29" fmla="*/ 107156 h 2143125"/>
              <a:gd name="connsiteX30" fmla="*/ 1223962 w 2205037"/>
              <a:gd name="connsiteY30" fmla="*/ 0 h 2143125"/>
              <a:gd name="connsiteX31" fmla="*/ 1133475 w 2205037"/>
              <a:gd name="connsiteY31" fmla="*/ 33337 h 2143125"/>
              <a:gd name="connsiteX32" fmla="*/ 1057275 w 2205037"/>
              <a:gd name="connsiteY32" fmla="*/ 71437 h 2143125"/>
              <a:gd name="connsiteX33" fmla="*/ 966787 w 2205037"/>
              <a:gd name="connsiteY33" fmla="*/ 128587 h 2143125"/>
              <a:gd name="connsiteX34" fmla="*/ 900112 w 2205037"/>
              <a:gd name="connsiteY34" fmla="*/ 171450 h 2143125"/>
              <a:gd name="connsiteX35" fmla="*/ 828675 w 2205037"/>
              <a:gd name="connsiteY35" fmla="*/ 228600 h 2143125"/>
              <a:gd name="connsiteX36" fmla="*/ 785812 w 2205037"/>
              <a:gd name="connsiteY36" fmla="*/ 219075 h 2143125"/>
              <a:gd name="connsiteX37" fmla="*/ 728662 w 2205037"/>
              <a:gd name="connsiteY37" fmla="*/ 190500 h 2143125"/>
              <a:gd name="connsiteX38" fmla="*/ 695325 w 2205037"/>
              <a:gd name="connsiteY38" fmla="*/ 161925 h 2143125"/>
              <a:gd name="connsiteX39" fmla="*/ 661987 w 2205037"/>
              <a:gd name="connsiteY39" fmla="*/ 142875 h 2143125"/>
              <a:gd name="connsiteX40" fmla="*/ 595312 w 2205037"/>
              <a:gd name="connsiteY40" fmla="*/ 128587 h 2143125"/>
              <a:gd name="connsiteX41" fmla="*/ 438150 w 2205037"/>
              <a:gd name="connsiteY41" fmla="*/ 114300 h 2143125"/>
              <a:gd name="connsiteX42" fmla="*/ 357187 w 2205037"/>
              <a:gd name="connsiteY42" fmla="*/ 147637 h 2143125"/>
              <a:gd name="connsiteX43" fmla="*/ 357187 w 2205037"/>
              <a:gd name="connsiteY43" fmla="*/ 209550 h 2143125"/>
              <a:gd name="connsiteX44" fmla="*/ 319087 w 2205037"/>
              <a:gd name="connsiteY44" fmla="*/ 266700 h 2143125"/>
              <a:gd name="connsiteX45" fmla="*/ 347662 w 2205037"/>
              <a:gd name="connsiteY45" fmla="*/ 366712 h 2143125"/>
              <a:gd name="connsiteX0" fmla="*/ 347662 w 2205037"/>
              <a:gd name="connsiteY0" fmla="*/ 333375 h 2109788"/>
              <a:gd name="connsiteX1" fmla="*/ 252412 w 2205037"/>
              <a:gd name="connsiteY1" fmla="*/ 576263 h 2109788"/>
              <a:gd name="connsiteX2" fmla="*/ 0 w 2205037"/>
              <a:gd name="connsiteY2" fmla="*/ 1081088 h 2109788"/>
              <a:gd name="connsiteX3" fmla="*/ 261937 w 2205037"/>
              <a:gd name="connsiteY3" fmla="*/ 1381125 h 2109788"/>
              <a:gd name="connsiteX4" fmla="*/ 614362 w 2205037"/>
              <a:gd name="connsiteY4" fmla="*/ 1471613 h 2109788"/>
              <a:gd name="connsiteX5" fmla="*/ 957262 w 2205037"/>
              <a:gd name="connsiteY5" fmla="*/ 1695450 h 2109788"/>
              <a:gd name="connsiteX6" fmla="*/ 995362 w 2205037"/>
              <a:gd name="connsiteY6" fmla="*/ 1919288 h 2109788"/>
              <a:gd name="connsiteX7" fmla="*/ 971550 w 2205037"/>
              <a:gd name="connsiteY7" fmla="*/ 2105025 h 2109788"/>
              <a:gd name="connsiteX8" fmla="*/ 1185862 w 2205037"/>
              <a:gd name="connsiteY8" fmla="*/ 2109788 h 2109788"/>
              <a:gd name="connsiteX9" fmla="*/ 1371600 w 2205037"/>
              <a:gd name="connsiteY9" fmla="*/ 2019300 h 2109788"/>
              <a:gd name="connsiteX10" fmla="*/ 1681162 w 2205037"/>
              <a:gd name="connsiteY10" fmla="*/ 2052638 h 2109788"/>
              <a:gd name="connsiteX11" fmla="*/ 1976437 w 2205037"/>
              <a:gd name="connsiteY11" fmla="*/ 1666875 h 2109788"/>
              <a:gd name="connsiteX12" fmla="*/ 2205037 w 2205037"/>
              <a:gd name="connsiteY12" fmla="*/ 1095375 h 2109788"/>
              <a:gd name="connsiteX13" fmla="*/ 2205037 w 2205037"/>
              <a:gd name="connsiteY13" fmla="*/ 828675 h 2109788"/>
              <a:gd name="connsiteX14" fmla="*/ 2119312 w 2205037"/>
              <a:gd name="connsiteY14" fmla="*/ 509588 h 2109788"/>
              <a:gd name="connsiteX15" fmla="*/ 2171700 w 2205037"/>
              <a:gd name="connsiteY15" fmla="*/ 223838 h 2109788"/>
              <a:gd name="connsiteX16" fmla="*/ 2119312 w 2205037"/>
              <a:gd name="connsiteY16" fmla="*/ 133350 h 2109788"/>
              <a:gd name="connsiteX17" fmla="*/ 2078831 w 2205037"/>
              <a:gd name="connsiteY17" fmla="*/ 171450 h 2109788"/>
              <a:gd name="connsiteX18" fmla="*/ 2005012 w 2205037"/>
              <a:gd name="connsiteY18" fmla="*/ 140494 h 2109788"/>
              <a:gd name="connsiteX19" fmla="*/ 1933575 w 2205037"/>
              <a:gd name="connsiteY19" fmla="*/ 128588 h 2109788"/>
              <a:gd name="connsiteX20" fmla="*/ 1902619 w 2205037"/>
              <a:gd name="connsiteY20" fmla="*/ 102394 h 2109788"/>
              <a:gd name="connsiteX21" fmla="*/ 1828800 w 2205037"/>
              <a:gd name="connsiteY21" fmla="*/ 88106 h 2109788"/>
              <a:gd name="connsiteX22" fmla="*/ 1785937 w 2205037"/>
              <a:gd name="connsiteY22" fmla="*/ 66675 h 2109788"/>
              <a:gd name="connsiteX23" fmla="*/ 1733550 w 2205037"/>
              <a:gd name="connsiteY23" fmla="*/ 85725 h 2109788"/>
              <a:gd name="connsiteX24" fmla="*/ 1735931 w 2205037"/>
              <a:gd name="connsiteY24" fmla="*/ 40482 h 2109788"/>
              <a:gd name="connsiteX25" fmla="*/ 1678781 w 2205037"/>
              <a:gd name="connsiteY25" fmla="*/ 52388 h 2109788"/>
              <a:gd name="connsiteX26" fmla="*/ 1631156 w 2205037"/>
              <a:gd name="connsiteY26" fmla="*/ 64294 h 2109788"/>
              <a:gd name="connsiteX27" fmla="*/ 1590674 w 2205037"/>
              <a:gd name="connsiteY27" fmla="*/ 47625 h 2109788"/>
              <a:gd name="connsiteX28" fmla="*/ 1543049 w 2205037"/>
              <a:gd name="connsiteY28" fmla="*/ 54769 h 2109788"/>
              <a:gd name="connsiteX29" fmla="*/ 1462087 w 2205037"/>
              <a:gd name="connsiteY29" fmla="*/ 73819 h 2109788"/>
              <a:gd name="connsiteX30" fmla="*/ 1450181 w 2205037"/>
              <a:gd name="connsiteY30" fmla="*/ 92869 h 2109788"/>
              <a:gd name="connsiteX31" fmla="*/ 1133475 w 2205037"/>
              <a:gd name="connsiteY31" fmla="*/ 0 h 2109788"/>
              <a:gd name="connsiteX32" fmla="*/ 1057275 w 2205037"/>
              <a:gd name="connsiteY32" fmla="*/ 38100 h 2109788"/>
              <a:gd name="connsiteX33" fmla="*/ 966787 w 2205037"/>
              <a:gd name="connsiteY33" fmla="*/ 95250 h 2109788"/>
              <a:gd name="connsiteX34" fmla="*/ 900112 w 2205037"/>
              <a:gd name="connsiteY34" fmla="*/ 138113 h 2109788"/>
              <a:gd name="connsiteX35" fmla="*/ 828675 w 2205037"/>
              <a:gd name="connsiteY35" fmla="*/ 195263 h 2109788"/>
              <a:gd name="connsiteX36" fmla="*/ 785812 w 2205037"/>
              <a:gd name="connsiteY36" fmla="*/ 185738 h 2109788"/>
              <a:gd name="connsiteX37" fmla="*/ 728662 w 2205037"/>
              <a:gd name="connsiteY37" fmla="*/ 157163 h 2109788"/>
              <a:gd name="connsiteX38" fmla="*/ 695325 w 2205037"/>
              <a:gd name="connsiteY38" fmla="*/ 128588 h 2109788"/>
              <a:gd name="connsiteX39" fmla="*/ 661987 w 2205037"/>
              <a:gd name="connsiteY39" fmla="*/ 109538 h 2109788"/>
              <a:gd name="connsiteX40" fmla="*/ 595312 w 2205037"/>
              <a:gd name="connsiteY40" fmla="*/ 95250 h 2109788"/>
              <a:gd name="connsiteX41" fmla="*/ 438150 w 2205037"/>
              <a:gd name="connsiteY41" fmla="*/ 80963 h 2109788"/>
              <a:gd name="connsiteX42" fmla="*/ 357187 w 2205037"/>
              <a:gd name="connsiteY42" fmla="*/ 114300 h 2109788"/>
              <a:gd name="connsiteX43" fmla="*/ 357187 w 2205037"/>
              <a:gd name="connsiteY43" fmla="*/ 176213 h 2109788"/>
              <a:gd name="connsiteX44" fmla="*/ 319087 w 2205037"/>
              <a:gd name="connsiteY44" fmla="*/ 233363 h 2109788"/>
              <a:gd name="connsiteX45" fmla="*/ 347662 w 2205037"/>
              <a:gd name="connsiteY45" fmla="*/ 333375 h 2109788"/>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057275 w 2205037"/>
              <a:gd name="connsiteY32" fmla="*/ 376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900112 w 2205037"/>
              <a:gd name="connsiteY35" fmla="*/ 103781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357187 w 2205037"/>
              <a:gd name="connsiteY45" fmla="*/ 141881 h 2075456"/>
              <a:gd name="connsiteX46" fmla="*/ 319087 w 2205037"/>
              <a:gd name="connsiteY46" fmla="*/ 199031 h 2075456"/>
              <a:gd name="connsiteX47" fmla="*/ 347662 w 2205037"/>
              <a:gd name="connsiteY47"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535781 w 2205037"/>
              <a:gd name="connsiteY45" fmla="*/ 191886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502443 w 2205037"/>
              <a:gd name="connsiteY46" fmla="*/ 179980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497681 w 2205037"/>
              <a:gd name="connsiteY47" fmla="*/ 234748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23862 w 2205037"/>
              <a:gd name="connsiteY48" fmla="*/ 149023 h 2075456"/>
              <a:gd name="connsiteX49" fmla="*/ 357187 w 2205037"/>
              <a:gd name="connsiteY49" fmla="*/ 141881 h 2075456"/>
              <a:gd name="connsiteX50" fmla="*/ 319087 w 2205037"/>
              <a:gd name="connsiteY50" fmla="*/ 199031 h 2075456"/>
              <a:gd name="connsiteX51" fmla="*/ 347662 w 2205037"/>
              <a:gd name="connsiteY51"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88156 w 2205037"/>
              <a:gd name="connsiteY48" fmla="*/ 160930 h 2075456"/>
              <a:gd name="connsiteX49" fmla="*/ 423862 w 2205037"/>
              <a:gd name="connsiteY49" fmla="*/ 149023 h 2075456"/>
              <a:gd name="connsiteX50" fmla="*/ 357187 w 2205037"/>
              <a:gd name="connsiteY50" fmla="*/ 141881 h 2075456"/>
              <a:gd name="connsiteX51" fmla="*/ 319087 w 2205037"/>
              <a:gd name="connsiteY51" fmla="*/ 199031 h 2075456"/>
              <a:gd name="connsiteX52" fmla="*/ 347662 w 2205037"/>
              <a:gd name="connsiteY52"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588168 w 2205037"/>
              <a:gd name="connsiteY48" fmla="*/ 175217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500062 w 2205037"/>
              <a:gd name="connsiteY52" fmla="*/ 239512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76250 w 2205037"/>
              <a:gd name="connsiteY52" fmla="*/ 196648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88143 w 2205037"/>
              <a:gd name="connsiteY54" fmla="*/ 232367 h 2075456"/>
              <a:gd name="connsiteX55" fmla="*/ 347662 w 2205037"/>
              <a:gd name="connsiteY55" fmla="*/ 299043 h 207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05037" h="2075456">
                <a:moveTo>
                  <a:pt x="347662" y="299043"/>
                </a:moveTo>
                <a:lnTo>
                  <a:pt x="252412" y="541931"/>
                </a:lnTo>
                <a:lnTo>
                  <a:pt x="0" y="1046756"/>
                </a:lnTo>
                <a:lnTo>
                  <a:pt x="261937" y="1346793"/>
                </a:lnTo>
                <a:lnTo>
                  <a:pt x="614362" y="1437281"/>
                </a:lnTo>
                <a:lnTo>
                  <a:pt x="957262" y="1661118"/>
                </a:lnTo>
                <a:lnTo>
                  <a:pt x="995362" y="1884956"/>
                </a:lnTo>
                <a:lnTo>
                  <a:pt x="971550" y="2070693"/>
                </a:lnTo>
                <a:lnTo>
                  <a:pt x="1185862" y="2075456"/>
                </a:lnTo>
                <a:lnTo>
                  <a:pt x="1371600" y="1984968"/>
                </a:lnTo>
                <a:lnTo>
                  <a:pt x="1681162" y="2018306"/>
                </a:lnTo>
                <a:lnTo>
                  <a:pt x="1976437" y="1632543"/>
                </a:lnTo>
                <a:lnTo>
                  <a:pt x="2205037" y="1061043"/>
                </a:lnTo>
                <a:lnTo>
                  <a:pt x="2205037" y="794343"/>
                </a:lnTo>
                <a:lnTo>
                  <a:pt x="2119312" y="475256"/>
                </a:lnTo>
                <a:lnTo>
                  <a:pt x="2171700" y="189506"/>
                </a:lnTo>
                <a:lnTo>
                  <a:pt x="2119312" y="99018"/>
                </a:lnTo>
                <a:lnTo>
                  <a:pt x="2078831" y="137118"/>
                </a:lnTo>
                <a:lnTo>
                  <a:pt x="2005012" y="106162"/>
                </a:lnTo>
                <a:lnTo>
                  <a:pt x="1933575" y="94256"/>
                </a:lnTo>
                <a:lnTo>
                  <a:pt x="1902619" y="68062"/>
                </a:lnTo>
                <a:lnTo>
                  <a:pt x="1828800" y="53774"/>
                </a:lnTo>
                <a:lnTo>
                  <a:pt x="1785937" y="32343"/>
                </a:lnTo>
                <a:lnTo>
                  <a:pt x="1733550" y="51393"/>
                </a:lnTo>
                <a:lnTo>
                  <a:pt x="1735931" y="6150"/>
                </a:lnTo>
                <a:lnTo>
                  <a:pt x="1678781" y="18056"/>
                </a:lnTo>
                <a:lnTo>
                  <a:pt x="1631156" y="29962"/>
                </a:lnTo>
                <a:lnTo>
                  <a:pt x="1590674" y="13293"/>
                </a:lnTo>
                <a:cubicBezTo>
                  <a:pt x="1528762" y="-18457"/>
                  <a:pt x="1564480" y="16071"/>
                  <a:pt x="1543049" y="20437"/>
                </a:cubicBezTo>
                <a:cubicBezTo>
                  <a:pt x="1521618" y="24803"/>
                  <a:pt x="1492249" y="39487"/>
                  <a:pt x="1462087" y="39487"/>
                </a:cubicBezTo>
                <a:lnTo>
                  <a:pt x="1450181" y="58537"/>
                </a:lnTo>
                <a:lnTo>
                  <a:pt x="1357313" y="60918"/>
                </a:lnTo>
                <a:lnTo>
                  <a:pt x="1326356" y="22818"/>
                </a:lnTo>
                <a:cubicBezTo>
                  <a:pt x="1206500" y="35518"/>
                  <a:pt x="1292225" y="34328"/>
                  <a:pt x="1278731" y="34725"/>
                </a:cubicBezTo>
                <a:cubicBezTo>
                  <a:pt x="1265237" y="35122"/>
                  <a:pt x="1308496" y="13689"/>
                  <a:pt x="1245393" y="25198"/>
                </a:cubicBezTo>
                <a:cubicBezTo>
                  <a:pt x="1182290" y="36707"/>
                  <a:pt x="1238645" y="43456"/>
                  <a:pt x="1212055" y="56156"/>
                </a:cubicBezTo>
                <a:lnTo>
                  <a:pt x="1154906" y="60918"/>
                </a:lnTo>
                <a:lnTo>
                  <a:pt x="1145381" y="125212"/>
                </a:lnTo>
                <a:lnTo>
                  <a:pt x="1112043" y="177600"/>
                </a:lnTo>
                <a:lnTo>
                  <a:pt x="1157287" y="206174"/>
                </a:lnTo>
                <a:lnTo>
                  <a:pt x="1164430" y="239512"/>
                </a:lnTo>
                <a:lnTo>
                  <a:pt x="1071562" y="263324"/>
                </a:lnTo>
                <a:lnTo>
                  <a:pt x="1054894" y="196650"/>
                </a:lnTo>
                <a:lnTo>
                  <a:pt x="1021556" y="208555"/>
                </a:lnTo>
                <a:cubicBezTo>
                  <a:pt x="927893" y="199824"/>
                  <a:pt x="1036638" y="326823"/>
                  <a:pt x="942975" y="318092"/>
                </a:cubicBezTo>
                <a:lnTo>
                  <a:pt x="828675" y="275230"/>
                </a:lnTo>
                <a:lnTo>
                  <a:pt x="692943" y="368098"/>
                </a:lnTo>
                <a:lnTo>
                  <a:pt x="676275" y="182361"/>
                </a:lnTo>
                <a:lnTo>
                  <a:pt x="619124" y="122829"/>
                </a:lnTo>
                <a:lnTo>
                  <a:pt x="545306" y="125211"/>
                </a:lnTo>
                <a:lnTo>
                  <a:pt x="514350" y="99017"/>
                </a:lnTo>
                <a:lnTo>
                  <a:pt x="461962" y="175219"/>
                </a:lnTo>
                <a:lnTo>
                  <a:pt x="492919" y="199029"/>
                </a:lnTo>
                <a:lnTo>
                  <a:pt x="500062" y="239512"/>
                </a:lnTo>
                <a:cubicBezTo>
                  <a:pt x="480218" y="249037"/>
                  <a:pt x="407987" y="222842"/>
                  <a:pt x="388143" y="232367"/>
                </a:cubicBezTo>
                <a:lnTo>
                  <a:pt x="347662" y="299043"/>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Tabora</a:t>
            </a:r>
            <a:r>
              <a:rPr lang="en-MY" sz="1200" b="1" dirty="0" smtClean="0">
                <a:solidFill>
                  <a:schemeClr val="tx1"/>
                </a:solidFill>
              </a:rPr>
              <a:t> 87%</a:t>
            </a:r>
          </a:p>
          <a:p>
            <a:pPr algn="ctr"/>
            <a:endParaRPr lang="en-MY" sz="1200" b="1" dirty="0"/>
          </a:p>
          <a:p>
            <a:pPr algn="ctr"/>
            <a:endParaRPr lang="en-MY" sz="1200" b="1" dirty="0"/>
          </a:p>
        </p:txBody>
      </p:sp>
      <p:sp>
        <p:nvSpPr>
          <p:cNvPr id="26" name="Freeform 25"/>
          <p:cNvSpPr/>
          <p:nvPr/>
        </p:nvSpPr>
        <p:spPr>
          <a:xfrm>
            <a:off x="3657600" y="1847850"/>
            <a:ext cx="1285875" cy="2352675"/>
          </a:xfrm>
          <a:custGeom>
            <a:avLst/>
            <a:gdLst>
              <a:gd name="connsiteX0" fmla="*/ 804863 w 1295400"/>
              <a:gd name="connsiteY0" fmla="*/ 4762 h 2357437"/>
              <a:gd name="connsiteX1" fmla="*/ 700088 w 1295400"/>
              <a:gd name="connsiteY1" fmla="*/ 0 h 2357437"/>
              <a:gd name="connsiteX2" fmla="*/ 661988 w 1295400"/>
              <a:gd name="connsiteY2" fmla="*/ 14287 h 2357437"/>
              <a:gd name="connsiteX3" fmla="*/ 619125 w 1295400"/>
              <a:gd name="connsiteY3" fmla="*/ 23812 h 2357437"/>
              <a:gd name="connsiteX4" fmla="*/ 571500 w 1295400"/>
              <a:gd name="connsiteY4" fmla="*/ 52387 h 2357437"/>
              <a:gd name="connsiteX5" fmla="*/ 500063 w 1295400"/>
              <a:gd name="connsiteY5" fmla="*/ 95250 h 2357437"/>
              <a:gd name="connsiteX6" fmla="*/ 500063 w 1295400"/>
              <a:gd name="connsiteY6" fmla="*/ 95250 h 2357437"/>
              <a:gd name="connsiteX7" fmla="*/ 423863 w 1295400"/>
              <a:gd name="connsiteY7" fmla="*/ 176212 h 2357437"/>
              <a:gd name="connsiteX8" fmla="*/ 361950 w 1295400"/>
              <a:gd name="connsiteY8" fmla="*/ 228600 h 2357437"/>
              <a:gd name="connsiteX9" fmla="*/ 280988 w 1295400"/>
              <a:gd name="connsiteY9" fmla="*/ 300037 h 2357437"/>
              <a:gd name="connsiteX10" fmla="*/ 266700 w 1295400"/>
              <a:gd name="connsiteY10" fmla="*/ 390525 h 2357437"/>
              <a:gd name="connsiteX11" fmla="*/ 233363 w 1295400"/>
              <a:gd name="connsiteY11" fmla="*/ 466725 h 2357437"/>
              <a:gd name="connsiteX12" fmla="*/ 233363 w 1295400"/>
              <a:gd name="connsiteY12" fmla="*/ 538162 h 2357437"/>
              <a:gd name="connsiteX13" fmla="*/ 214313 w 1295400"/>
              <a:gd name="connsiteY13" fmla="*/ 633412 h 2357437"/>
              <a:gd name="connsiteX14" fmla="*/ 195263 w 1295400"/>
              <a:gd name="connsiteY14" fmla="*/ 723900 h 2357437"/>
              <a:gd name="connsiteX15" fmla="*/ 214313 w 1295400"/>
              <a:gd name="connsiteY15" fmla="*/ 838200 h 2357437"/>
              <a:gd name="connsiteX16" fmla="*/ 257175 w 1295400"/>
              <a:gd name="connsiteY16" fmla="*/ 890587 h 2357437"/>
              <a:gd name="connsiteX17" fmla="*/ 285750 w 1295400"/>
              <a:gd name="connsiteY17" fmla="*/ 919162 h 2357437"/>
              <a:gd name="connsiteX18" fmla="*/ 304800 w 1295400"/>
              <a:gd name="connsiteY18" fmla="*/ 938212 h 2357437"/>
              <a:gd name="connsiteX19" fmla="*/ 352425 w 1295400"/>
              <a:gd name="connsiteY19" fmla="*/ 971550 h 2357437"/>
              <a:gd name="connsiteX20" fmla="*/ 400050 w 1295400"/>
              <a:gd name="connsiteY20" fmla="*/ 1004887 h 2357437"/>
              <a:gd name="connsiteX21" fmla="*/ 390525 w 1295400"/>
              <a:gd name="connsiteY21" fmla="*/ 1042987 h 2357437"/>
              <a:gd name="connsiteX22" fmla="*/ 309563 w 1295400"/>
              <a:gd name="connsiteY22" fmla="*/ 1081087 h 2357437"/>
              <a:gd name="connsiteX23" fmla="*/ 309563 w 1295400"/>
              <a:gd name="connsiteY23" fmla="*/ 1162050 h 2357437"/>
              <a:gd name="connsiteX24" fmla="*/ 333375 w 1295400"/>
              <a:gd name="connsiteY24" fmla="*/ 1209675 h 2357437"/>
              <a:gd name="connsiteX25" fmla="*/ 347663 w 1295400"/>
              <a:gd name="connsiteY25" fmla="*/ 1266825 h 2357437"/>
              <a:gd name="connsiteX26" fmla="*/ 338138 w 1295400"/>
              <a:gd name="connsiteY26" fmla="*/ 1347787 h 2357437"/>
              <a:gd name="connsiteX27" fmla="*/ 300038 w 1295400"/>
              <a:gd name="connsiteY27" fmla="*/ 1419225 h 2357437"/>
              <a:gd name="connsiteX28" fmla="*/ 276225 w 1295400"/>
              <a:gd name="connsiteY28" fmla="*/ 1428750 h 2357437"/>
              <a:gd name="connsiteX29" fmla="*/ 238125 w 1295400"/>
              <a:gd name="connsiteY29" fmla="*/ 1466850 h 2357437"/>
              <a:gd name="connsiteX30" fmla="*/ 200025 w 1295400"/>
              <a:gd name="connsiteY30" fmla="*/ 1509712 h 2357437"/>
              <a:gd name="connsiteX31" fmla="*/ 176213 w 1295400"/>
              <a:gd name="connsiteY31" fmla="*/ 1600200 h 2357437"/>
              <a:gd name="connsiteX32" fmla="*/ 142875 w 1295400"/>
              <a:gd name="connsiteY32" fmla="*/ 1619250 h 2357437"/>
              <a:gd name="connsiteX33" fmla="*/ 100013 w 1295400"/>
              <a:gd name="connsiteY33" fmla="*/ 1643062 h 2357437"/>
              <a:gd name="connsiteX34" fmla="*/ 57150 w 1295400"/>
              <a:gd name="connsiteY34" fmla="*/ 1704975 h 2357437"/>
              <a:gd name="connsiteX35" fmla="*/ 4763 w 1295400"/>
              <a:gd name="connsiteY35" fmla="*/ 1795462 h 2357437"/>
              <a:gd name="connsiteX36" fmla="*/ 0 w 1295400"/>
              <a:gd name="connsiteY36" fmla="*/ 1871662 h 2357437"/>
              <a:gd name="connsiteX37" fmla="*/ 42863 w 1295400"/>
              <a:gd name="connsiteY37" fmla="*/ 1962150 h 2357437"/>
              <a:gd name="connsiteX38" fmla="*/ 9525 w 1295400"/>
              <a:gd name="connsiteY38" fmla="*/ 2162175 h 2357437"/>
              <a:gd name="connsiteX39" fmla="*/ 204788 w 1295400"/>
              <a:gd name="connsiteY39" fmla="*/ 2324100 h 2357437"/>
              <a:gd name="connsiteX40" fmla="*/ 433388 w 1295400"/>
              <a:gd name="connsiteY40" fmla="*/ 2357437 h 2357437"/>
              <a:gd name="connsiteX41" fmla="*/ 885825 w 1295400"/>
              <a:gd name="connsiteY41" fmla="*/ 2247900 h 2357437"/>
              <a:gd name="connsiteX42" fmla="*/ 1214438 w 1295400"/>
              <a:gd name="connsiteY42" fmla="*/ 1866900 h 2357437"/>
              <a:gd name="connsiteX43" fmla="*/ 1271588 w 1295400"/>
              <a:gd name="connsiteY43" fmla="*/ 1504950 h 2357437"/>
              <a:gd name="connsiteX44" fmla="*/ 1295400 w 1295400"/>
              <a:gd name="connsiteY44" fmla="*/ 1209675 h 2357437"/>
              <a:gd name="connsiteX45" fmla="*/ 1152525 w 1295400"/>
              <a:gd name="connsiteY45" fmla="*/ 885825 h 2357437"/>
              <a:gd name="connsiteX46" fmla="*/ 1262063 w 1295400"/>
              <a:gd name="connsiteY46" fmla="*/ 728662 h 2357437"/>
              <a:gd name="connsiteX47" fmla="*/ 1271588 w 1295400"/>
              <a:gd name="connsiteY47" fmla="*/ 628650 h 2357437"/>
              <a:gd name="connsiteX48" fmla="*/ 1157288 w 1295400"/>
              <a:gd name="connsiteY48" fmla="*/ 509587 h 2357437"/>
              <a:gd name="connsiteX49" fmla="*/ 1076325 w 1295400"/>
              <a:gd name="connsiteY49" fmla="*/ 385762 h 2357437"/>
              <a:gd name="connsiteX50" fmla="*/ 1104900 w 1295400"/>
              <a:gd name="connsiteY50" fmla="*/ 214312 h 2357437"/>
              <a:gd name="connsiteX51" fmla="*/ 1019175 w 1295400"/>
              <a:gd name="connsiteY51" fmla="*/ 100012 h 2357437"/>
              <a:gd name="connsiteX52" fmla="*/ 1000125 w 1295400"/>
              <a:gd name="connsiteY52" fmla="*/ 28575 h 2357437"/>
              <a:gd name="connsiteX53" fmla="*/ 876300 w 1295400"/>
              <a:gd name="connsiteY53" fmla="*/ 9525 h 2357437"/>
              <a:gd name="connsiteX54" fmla="*/ 804863 w 1295400"/>
              <a:gd name="connsiteY54" fmla="*/ 4762 h 2357437"/>
              <a:gd name="connsiteX0" fmla="*/ 804863 w 1295400"/>
              <a:gd name="connsiteY0" fmla="*/ 0 h 2352675"/>
              <a:gd name="connsiteX1" fmla="*/ 766763 w 1295400"/>
              <a:gd name="connsiteY1" fmla="*/ 47625 h 2352675"/>
              <a:gd name="connsiteX2" fmla="*/ 661988 w 1295400"/>
              <a:gd name="connsiteY2" fmla="*/ 9525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400051 w 1295400"/>
              <a:gd name="connsiteY10" fmla="*/ 359569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0100 w 1290637"/>
              <a:gd name="connsiteY0" fmla="*/ 0 h 2352675"/>
              <a:gd name="connsiteX1" fmla="*/ 762000 w 1290637"/>
              <a:gd name="connsiteY1" fmla="*/ 47625 h 2352675"/>
              <a:gd name="connsiteX2" fmla="*/ 683418 w 1290637"/>
              <a:gd name="connsiteY2" fmla="*/ 71438 h 2352675"/>
              <a:gd name="connsiteX3" fmla="*/ 631031 w 1290637"/>
              <a:gd name="connsiteY3" fmla="*/ 83343 h 2352675"/>
              <a:gd name="connsiteX4" fmla="*/ 592931 w 1290637"/>
              <a:gd name="connsiteY4" fmla="*/ 123825 h 2352675"/>
              <a:gd name="connsiteX5" fmla="*/ 552450 w 1290637"/>
              <a:gd name="connsiteY5" fmla="*/ 121444 h 2352675"/>
              <a:gd name="connsiteX6" fmla="*/ 526256 w 1290637"/>
              <a:gd name="connsiteY6" fmla="*/ 142876 h 2352675"/>
              <a:gd name="connsiteX7" fmla="*/ 521494 w 1290637"/>
              <a:gd name="connsiteY7" fmla="*/ 204787 h 2352675"/>
              <a:gd name="connsiteX8" fmla="*/ 478631 w 1290637"/>
              <a:gd name="connsiteY8" fmla="*/ 197644 h 2352675"/>
              <a:gd name="connsiteX9" fmla="*/ 447674 w 1290637"/>
              <a:gd name="connsiteY9" fmla="*/ 266701 h 2352675"/>
              <a:gd name="connsiteX10" fmla="*/ 395288 w 1290637"/>
              <a:gd name="connsiteY10" fmla="*/ 359569 h 2352675"/>
              <a:gd name="connsiteX11" fmla="*/ 261937 w 1290637"/>
              <a:gd name="connsiteY11" fmla="*/ 385763 h 2352675"/>
              <a:gd name="connsiteX12" fmla="*/ 228600 w 1290637"/>
              <a:gd name="connsiteY12" fmla="*/ 461963 h 2352675"/>
              <a:gd name="connsiteX13" fmla="*/ 228600 w 1290637"/>
              <a:gd name="connsiteY13" fmla="*/ 533400 h 2352675"/>
              <a:gd name="connsiteX14" fmla="*/ 209550 w 1290637"/>
              <a:gd name="connsiteY14" fmla="*/ 628650 h 2352675"/>
              <a:gd name="connsiteX15" fmla="*/ 190500 w 1290637"/>
              <a:gd name="connsiteY15" fmla="*/ 719138 h 2352675"/>
              <a:gd name="connsiteX16" fmla="*/ 209550 w 1290637"/>
              <a:gd name="connsiteY16" fmla="*/ 833438 h 2352675"/>
              <a:gd name="connsiteX17" fmla="*/ 252412 w 1290637"/>
              <a:gd name="connsiteY17" fmla="*/ 885825 h 2352675"/>
              <a:gd name="connsiteX18" fmla="*/ 280987 w 1290637"/>
              <a:gd name="connsiteY18" fmla="*/ 914400 h 2352675"/>
              <a:gd name="connsiteX19" fmla="*/ 300037 w 1290637"/>
              <a:gd name="connsiteY19" fmla="*/ 933450 h 2352675"/>
              <a:gd name="connsiteX20" fmla="*/ 347662 w 1290637"/>
              <a:gd name="connsiteY20" fmla="*/ 966788 h 2352675"/>
              <a:gd name="connsiteX21" fmla="*/ 395287 w 1290637"/>
              <a:gd name="connsiteY21" fmla="*/ 1000125 h 2352675"/>
              <a:gd name="connsiteX22" fmla="*/ 385762 w 1290637"/>
              <a:gd name="connsiteY22" fmla="*/ 1038225 h 2352675"/>
              <a:gd name="connsiteX23" fmla="*/ 304800 w 1290637"/>
              <a:gd name="connsiteY23" fmla="*/ 1076325 h 2352675"/>
              <a:gd name="connsiteX24" fmla="*/ 304800 w 1290637"/>
              <a:gd name="connsiteY24" fmla="*/ 1157288 h 2352675"/>
              <a:gd name="connsiteX25" fmla="*/ 328612 w 1290637"/>
              <a:gd name="connsiteY25" fmla="*/ 1204913 h 2352675"/>
              <a:gd name="connsiteX26" fmla="*/ 342900 w 1290637"/>
              <a:gd name="connsiteY26" fmla="*/ 1262063 h 2352675"/>
              <a:gd name="connsiteX27" fmla="*/ 333375 w 1290637"/>
              <a:gd name="connsiteY27" fmla="*/ 1343025 h 2352675"/>
              <a:gd name="connsiteX28" fmla="*/ 295275 w 1290637"/>
              <a:gd name="connsiteY28" fmla="*/ 1414463 h 2352675"/>
              <a:gd name="connsiteX29" fmla="*/ 271462 w 1290637"/>
              <a:gd name="connsiteY29" fmla="*/ 1423988 h 2352675"/>
              <a:gd name="connsiteX30" fmla="*/ 233362 w 1290637"/>
              <a:gd name="connsiteY30" fmla="*/ 1462088 h 2352675"/>
              <a:gd name="connsiteX31" fmla="*/ 195262 w 1290637"/>
              <a:gd name="connsiteY31" fmla="*/ 1504950 h 2352675"/>
              <a:gd name="connsiteX32" fmla="*/ 171450 w 1290637"/>
              <a:gd name="connsiteY32" fmla="*/ 1595438 h 2352675"/>
              <a:gd name="connsiteX33" fmla="*/ 138112 w 1290637"/>
              <a:gd name="connsiteY33" fmla="*/ 1614488 h 2352675"/>
              <a:gd name="connsiteX34" fmla="*/ 95250 w 1290637"/>
              <a:gd name="connsiteY34" fmla="*/ 1638300 h 2352675"/>
              <a:gd name="connsiteX35" fmla="*/ 52387 w 1290637"/>
              <a:gd name="connsiteY35" fmla="*/ 1700213 h 2352675"/>
              <a:gd name="connsiteX36" fmla="*/ 0 w 1290637"/>
              <a:gd name="connsiteY36" fmla="*/ 1790700 h 2352675"/>
              <a:gd name="connsiteX37" fmla="*/ 61912 w 1290637"/>
              <a:gd name="connsiteY37" fmla="*/ 1914525 h 2352675"/>
              <a:gd name="connsiteX38" fmla="*/ 38100 w 1290637"/>
              <a:gd name="connsiteY38" fmla="*/ 1957388 h 2352675"/>
              <a:gd name="connsiteX39" fmla="*/ 4762 w 1290637"/>
              <a:gd name="connsiteY39" fmla="*/ 2157413 h 2352675"/>
              <a:gd name="connsiteX40" fmla="*/ 200025 w 1290637"/>
              <a:gd name="connsiteY40" fmla="*/ 2319338 h 2352675"/>
              <a:gd name="connsiteX41" fmla="*/ 428625 w 1290637"/>
              <a:gd name="connsiteY41" fmla="*/ 2352675 h 2352675"/>
              <a:gd name="connsiteX42" fmla="*/ 881062 w 1290637"/>
              <a:gd name="connsiteY42" fmla="*/ 2243138 h 2352675"/>
              <a:gd name="connsiteX43" fmla="*/ 1209675 w 1290637"/>
              <a:gd name="connsiteY43" fmla="*/ 1862138 h 2352675"/>
              <a:gd name="connsiteX44" fmla="*/ 1266825 w 1290637"/>
              <a:gd name="connsiteY44" fmla="*/ 1500188 h 2352675"/>
              <a:gd name="connsiteX45" fmla="*/ 1290637 w 1290637"/>
              <a:gd name="connsiteY45" fmla="*/ 1204913 h 2352675"/>
              <a:gd name="connsiteX46" fmla="*/ 1147762 w 1290637"/>
              <a:gd name="connsiteY46" fmla="*/ 881063 h 2352675"/>
              <a:gd name="connsiteX47" fmla="*/ 1257300 w 1290637"/>
              <a:gd name="connsiteY47" fmla="*/ 723900 h 2352675"/>
              <a:gd name="connsiteX48" fmla="*/ 1266825 w 1290637"/>
              <a:gd name="connsiteY48" fmla="*/ 623888 h 2352675"/>
              <a:gd name="connsiteX49" fmla="*/ 1152525 w 1290637"/>
              <a:gd name="connsiteY49" fmla="*/ 504825 h 2352675"/>
              <a:gd name="connsiteX50" fmla="*/ 1071562 w 1290637"/>
              <a:gd name="connsiteY50" fmla="*/ 381000 h 2352675"/>
              <a:gd name="connsiteX51" fmla="*/ 1100137 w 1290637"/>
              <a:gd name="connsiteY51" fmla="*/ 209550 h 2352675"/>
              <a:gd name="connsiteX52" fmla="*/ 1014412 w 1290637"/>
              <a:gd name="connsiteY52" fmla="*/ 95250 h 2352675"/>
              <a:gd name="connsiteX53" fmla="*/ 995362 w 1290637"/>
              <a:gd name="connsiteY53" fmla="*/ 23813 h 2352675"/>
              <a:gd name="connsiteX54" fmla="*/ 871537 w 1290637"/>
              <a:gd name="connsiteY54" fmla="*/ 4763 h 2352675"/>
              <a:gd name="connsiteX55" fmla="*/ 800100 w 1290637"/>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47625 w 1285875"/>
              <a:gd name="connsiteY35" fmla="*/ 1700213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97657 w 1285875"/>
              <a:gd name="connsiteY14" fmla="*/ 64770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85875" h="2352675">
                <a:moveTo>
                  <a:pt x="795338" y="0"/>
                </a:moveTo>
                <a:lnTo>
                  <a:pt x="757238" y="47625"/>
                </a:lnTo>
                <a:lnTo>
                  <a:pt x="678656" y="71438"/>
                </a:lnTo>
                <a:lnTo>
                  <a:pt x="626269" y="83343"/>
                </a:lnTo>
                <a:cubicBezTo>
                  <a:pt x="604838" y="71437"/>
                  <a:pt x="601266" y="117475"/>
                  <a:pt x="588169" y="123825"/>
                </a:cubicBezTo>
                <a:cubicBezTo>
                  <a:pt x="575072" y="130175"/>
                  <a:pt x="558801" y="118269"/>
                  <a:pt x="547688" y="121444"/>
                </a:cubicBezTo>
                <a:cubicBezTo>
                  <a:pt x="536576" y="124619"/>
                  <a:pt x="526653" y="128986"/>
                  <a:pt x="521494" y="142876"/>
                </a:cubicBezTo>
                <a:cubicBezTo>
                  <a:pt x="516335" y="156766"/>
                  <a:pt x="542529" y="191293"/>
                  <a:pt x="516732" y="204787"/>
                </a:cubicBezTo>
                <a:cubicBezTo>
                  <a:pt x="465932" y="214312"/>
                  <a:pt x="524669" y="188119"/>
                  <a:pt x="473869" y="197644"/>
                </a:cubicBezTo>
                <a:lnTo>
                  <a:pt x="442912" y="266701"/>
                </a:lnTo>
                <a:lnTo>
                  <a:pt x="390526" y="359569"/>
                </a:lnTo>
                <a:lnTo>
                  <a:pt x="335756" y="431006"/>
                </a:lnTo>
                <a:lnTo>
                  <a:pt x="300038" y="492919"/>
                </a:lnTo>
                <a:lnTo>
                  <a:pt x="321469" y="559593"/>
                </a:lnTo>
                <a:lnTo>
                  <a:pt x="297657" y="647700"/>
                </a:lnTo>
                <a:lnTo>
                  <a:pt x="314326" y="731044"/>
                </a:lnTo>
                <a:lnTo>
                  <a:pt x="302419" y="795338"/>
                </a:lnTo>
                <a:lnTo>
                  <a:pt x="300037" y="840581"/>
                </a:lnTo>
                <a:cubicBezTo>
                  <a:pt x="309562" y="850106"/>
                  <a:pt x="326628" y="859235"/>
                  <a:pt x="338137" y="864394"/>
                </a:cubicBezTo>
                <a:cubicBezTo>
                  <a:pt x="349647" y="869553"/>
                  <a:pt x="338138" y="885825"/>
                  <a:pt x="369094" y="871537"/>
                </a:cubicBezTo>
                <a:cubicBezTo>
                  <a:pt x="384969" y="882650"/>
                  <a:pt x="408781" y="894159"/>
                  <a:pt x="431006" y="914400"/>
                </a:cubicBezTo>
                <a:cubicBezTo>
                  <a:pt x="453231" y="934641"/>
                  <a:pt x="449263" y="984251"/>
                  <a:pt x="502444" y="992982"/>
                </a:cubicBezTo>
                <a:lnTo>
                  <a:pt x="433387" y="1054893"/>
                </a:lnTo>
                <a:lnTo>
                  <a:pt x="383382" y="1126331"/>
                </a:lnTo>
                <a:lnTo>
                  <a:pt x="416720" y="1138238"/>
                </a:lnTo>
                <a:lnTo>
                  <a:pt x="414337" y="1178720"/>
                </a:lnTo>
                <a:lnTo>
                  <a:pt x="388144" y="1219201"/>
                </a:lnTo>
                <a:lnTo>
                  <a:pt x="388144" y="1312069"/>
                </a:lnTo>
                <a:lnTo>
                  <a:pt x="352425" y="1397795"/>
                </a:lnTo>
                <a:lnTo>
                  <a:pt x="345282" y="1452563"/>
                </a:lnTo>
                <a:lnTo>
                  <a:pt x="364332" y="1509713"/>
                </a:lnTo>
                <a:lnTo>
                  <a:pt x="297656" y="1559719"/>
                </a:lnTo>
                <a:lnTo>
                  <a:pt x="214313" y="1616869"/>
                </a:lnTo>
                <a:cubicBezTo>
                  <a:pt x="203200" y="1623219"/>
                  <a:pt x="181769" y="1632347"/>
                  <a:pt x="166688" y="1647825"/>
                </a:cubicBezTo>
                <a:cubicBezTo>
                  <a:pt x="151607" y="1663303"/>
                  <a:pt x="127001" y="1677988"/>
                  <a:pt x="123826" y="1709738"/>
                </a:cubicBezTo>
                <a:lnTo>
                  <a:pt x="66675" y="1747838"/>
                </a:lnTo>
                <a:cubicBezTo>
                  <a:pt x="66675" y="1786732"/>
                  <a:pt x="47626" y="1778000"/>
                  <a:pt x="47626" y="1816894"/>
                </a:cubicBezTo>
                <a:lnTo>
                  <a:pt x="57150" y="1914525"/>
                </a:lnTo>
                <a:lnTo>
                  <a:pt x="33338" y="1957388"/>
                </a:lnTo>
                <a:lnTo>
                  <a:pt x="0" y="2157413"/>
                </a:lnTo>
                <a:lnTo>
                  <a:pt x="195263" y="2319338"/>
                </a:lnTo>
                <a:lnTo>
                  <a:pt x="423863" y="2352675"/>
                </a:lnTo>
                <a:lnTo>
                  <a:pt x="876300" y="2243138"/>
                </a:lnTo>
                <a:lnTo>
                  <a:pt x="1204913" y="1862138"/>
                </a:lnTo>
                <a:lnTo>
                  <a:pt x="1262063" y="1500188"/>
                </a:lnTo>
                <a:lnTo>
                  <a:pt x="1285875" y="1204913"/>
                </a:lnTo>
                <a:lnTo>
                  <a:pt x="1143000" y="881063"/>
                </a:lnTo>
                <a:lnTo>
                  <a:pt x="1252538" y="723900"/>
                </a:lnTo>
                <a:lnTo>
                  <a:pt x="1262063" y="623888"/>
                </a:lnTo>
                <a:lnTo>
                  <a:pt x="1147763" y="504825"/>
                </a:lnTo>
                <a:lnTo>
                  <a:pt x="1066800" y="381000"/>
                </a:lnTo>
                <a:lnTo>
                  <a:pt x="1095375" y="209550"/>
                </a:lnTo>
                <a:lnTo>
                  <a:pt x="1009650" y="95250"/>
                </a:lnTo>
                <a:lnTo>
                  <a:pt x="990600" y="23813"/>
                </a:lnTo>
                <a:lnTo>
                  <a:pt x="866775" y="4763"/>
                </a:lnTo>
                <a:lnTo>
                  <a:pt x="795338"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Singida</a:t>
            </a:r>
            <a:r>
              <a:rPr lang="en-MY" sz="1200" b="1" dirty="0" smtClean="0">
                <a:solidFill>
                  <a:schemeClr val="tx1"/>
                </a:solidFill>
              </a:rPr>
              <a:t> </a:t>
            </a:r>
            <a:r>
              <a:rPr lang="en-MY" sz="1200" b="1" dirty="0" smtClean="0">
                <a:solidFill>
                  <a:schemeClr val="tx1"/>
                </a:solidFill>
              </a:rPr>
              <a:t>70%</a:t>
            </a:r>
            <a:endParaRPr lang="en-MY" sz="1200" b="1" dirty="0">
              <a:solidFill>
                <a:schemeClr val="tx1"/>
              </a:solidFill>
            </a:endParaRPr>
          </a:p>
        </p:txBody>
      </p:sp>
      <p:sp>
        <p:nvSpPr>
          <p:cNvPr id="25" name="Freeform 24"/>
          <p:cNvSpPr/>
          <p:nvPr/>
        </p:nvSpPr>
        <p:spPr>
          <a:xfrm>
            <a:off x="4664870" y="2014538"/>
            <a:ext cx="1221582" cy="2114550"/>
          </a:xfrm>
          <a:custGeom>
            <a:avLst/>
            <a:gdLst>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180975 w 1304925"/>
              <a:gd name="connsiteY44" fmla="*/ 542925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114300 w 1304925"/>
              <a:gd name="connsiteY39" fmla="*/ 73818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4762 w 1300162"/>
              <a:gd name="connsiteY37" fmla="*/ 838200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159543 w 1300162"/>
              <a:gd name="connsiteY25" fmla="*/ 1450181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57175 w 1295400"/>
              <a:gd name="connsiteY0" fmla="*/ 490537 h 2114550"/>
              <a:gd name="connsiteX1" fmla="*/ 409575 w 1295400"/>
              <a:gd name="connsiteY1" fmla="*/ 200025 h 2114550"/>
              <a:gd name="connsiteX2" fmla="*/ 614363 w 1295400"/>
              <a:gd name="connsiteY2" fmla="*/ 38100 h 2114550"/>
              <a:gd name="connsiteX3" fmla="*/ 814388 w 1295400"/>
              <a:gd name="connsiteY3" fmla="*/ 0 h 2114550"/>
              <a:gd name="connsiteX4" fmla="*/ 923925 w 1295400"/>
              <a:gd name="connsiteY4" fmla="*/ 47625 h 2114550"/>
              <a:gd name="connsiteX5" fmla="*/ 995363 w 1295400"/>
              <a:gd name="connsiteY5" fmla="*/ 390525 h 2114550"/>
              <a:gd name="connsiteX6" fmla="*/ 957263 w 1295400"/>
              <a:gd name="connsiteY6" fmla="*/ 652462 h 2114550"/>
              <a:gd name="connsiteX7" fmla="*/ 976313 w 1295400"/>
              <a:gd name="connsiteY7" fmla="*/ 776287 h 2114550"/>
              <a:gd name="connsiteX8" fmla="*/ 1138238 w 1295400"/>
              <a:gd name="connsiteY8" fmla="*/ 1004887 h 2114550"/>
              <a:gd name="connsiteX9" fmla="*/ 1285875 w 1295400"/>
              <a:gd name="connsiteY9" fmla="*/ 1238250 h 2114550"/>
              <a:gd name="connsiteX10" fmla="*/ 1295400 w 1295400"/>
              <a:gd name="connsiteY10" fmla="*/ 1452562 h 2114550"/>
              <a:gd name="connsiteX11" fmla="*/ 1223963 w 1295400"/>
              <a:gd name="connsiteY11" fmla="*/ 1676400 h 2114550"/>
              <a:gd name="connsiteX12" fmla="*/ 1181100 w 1295400"/>
              <a:gd name="connsiteY12" fmla="*/ 1919287 h 2114550"/>
              <a:gd name="connsiteX13" fmla="*/ 1085850 w 1295400"/>
              <a:gd name="connsiteY13" fmla="*/ 2062162 h 2114550"/>
              <a:gd name="connsiteX14" fmla="*/ 947738 w 1295400"/>
              <a:gd name="connsiteY14" fmla="*/ 2100262 h 2114550"/>
              <a:gd name="connsiteX15" fmla="*/ 781050 w 1295400"/>
              <a:gd name="connsiteY15" fmla="*/ 2114550 h 2114550"/>
              <a:gd name="connsiteX16" fmla="*/ 681038 w 1295400"/>
              <a:gd name="connsiteY16" fmla="*/ 2033587 h 2114550"/>
              <a:gd name="connsiteX17" fmla="*/ 514350 w 1295400"/>
              <a:gd name="connsiteY17" fmla="*/ 1971675 h 2114550"/>
              <a:gd name="connsiteX18" fmla="*/ 357188 w 1295400"/>
              <a:gd name="connsiteY18" fmla="*/ 1919287 h 2114550"/>
              <a:gd name="connsiteX19" fmla="*/ 257175 w 1295400"/>
              <a:gd name="connsiteY19" fmla="*/ 1900237 h 2114550"/>
              <a:gd name="connsiteX20" fmla="*/ 171450 w 1295400"/>
              <a:gd name="connsiteY20" fmla="*/ 1876425 h 2114550"/>
              <a:gd name="connsiteX21" fmla="*/ 80963 w 1295400"/>
              <a:gd name="connsiteY21" fmla="*/ 1771650 h 2114550"/>
              <a:gd name="connsiteX22" fmla="*/ 28575 w 1295400"/>
              <a:gd name="connsiteY22" fmla="*/ 1676400 h 2114550"/>
              <a:gd name="connsiteX23" fmla="*/ 0 w 1295400"/>
              <a:gd name="connsiteY23" fmla="*/ 1604962 h 2114550"/>
              <a:gd name="connsiteX24" fmla="*/ 171450 w 1295400"/>
              <a:gd name="connsiteY24" fmla="*/ 1597818 h 2114550"/>
              <a:gd name="connsiteX25" fmla="*/ 154781 w 1295400"/>
              <a:gd name="connsiteY25" fmla="*/ 1450181 h 2114550"/>
              <a:gd name="connsiteX26" fmla="*/ 188118 w 1295400"/>
              <a:gd name="connsiteY26" fmla="*/ 1428750 h 2114550"/>
              <a:gd name="connsiteX27" fmla="*/ 190501 w 1295400"/>
              <a:gd name="connsiteY27" fmla="*/ 1390650 h 2114550"/>
              <a:gd name="connsiteX28" fmla="*/ 147638 w 1295400"/>
              <a:gd name="connsiteY28" fmla="*/ 1340644 h 2114550"/>
              <a:gd name="connsiteX29" fmla="*/ 180976 w 1295400"/>
              <a:gd name="connsiteY29" fmla="*/ 1235869 h 2114550"/>
              <a:gd name="connsiteX30" fmla="*/ 173832 w 1295400"/>
              <a:gd name="connsiteY30" fmla="*/ 1169193 h 2114550"/>
              <a:gd name="connsiteX31" fmla="*/ 209550 w 1295400"/>
              <a:gd name="connsiteY31" fmla="*/ 1095375 h 2114550"/>
              <a:gd name="connsiteX32" fmla="*/ 216693 w 1295400"/>
              <a:gd name="connsiteY32" fmla="*/ 1047750 h 2114550"/>
              <a:gd name="connsiteX33" fmla="*/ 250032 w 1295400"/>
              <a:gd name="connsiteY33" fmla="*/ 1012031 h 2114550"/>
              <a:gd name="connsiteX34" fmla="*/ 219075 w 1295400"/>
              <a:gd name="connsiteY34" fmla="*/ 964406 h 2114550"/>
              <a:gd name="connsiteX35" fmla="*/ 211932 w 1295400"/>
              <a:gd name="connsiteY35" fmla="*/ 923925 h 2114550"/>
              <a:gd name="connsiteX36" fmla="*/ 176213 w 1295400"/>
              <a:gd name="connsiteY36" fmla="*/ 904875 h 2114550"/>
              <a:gd name="connsiteX37" fmla="*/ 157162 w 1295400"/>
              <a:gd name="connsiteY37" fmla="*/ 866775 h 2114550"/>
              <a:gd name="connsiteX38" fmla="*/ 123825 w 1295400"/>
              <a:gd name="connsiteY38" fmla="*/ 804862 h 2114550"/>
              <a:gd name="connsiteX39" fmla="*/ 104775 w 1295400"/>
              <a:gd name="connsiteY39" fmla="*/ 738187 h 2114550"/>
              <a:gd name="connsiteX40" fmla="*/ 85725 w 1295400"/>
              <a:gd name="connsiteY40" fmla="*/ 690562 h 2114550"/>
              <a:gd name="connsiteX41" fmla="*/ 85725 w 1295400"/>
              <a:gd name="connsiteY41" fmla="*/ 650081 h 2114550"/>
              <a:gd name="connsiteX42" fmla="*/ 119063 w 1295400"/>
              <a:gd name="connsiteY42" fmla="*/ 621506 h 2114550"/>
              <a:gd name="connsiteX43" fmla="*/ 207169 w 1295400"/>
              <a:gd name="connsiteY43" fmla="*/ 581025 h 2114550"/>
              <a:gd name="connsiteX44" fmla="*/ 245269 w 1295400"/>
              <a:gd name="connsiteY44" fmla="*/ 545306 h 2114550"/>
              <a:gd name="connsiteX45" fmla="*/ 257175 w 1295400"/>
              <a:gd name="connsiteY45" fmla="*/ 490537 h 2114550"/>
              <a:gd name="connsiteX0" fmla="*/ 228600 w 1266825"/>
              <a:gd name="connsiteY0" fmla="*/ 490537 h 2114550"/>
              <a:gd name="connsiteX1" fmla="*/ 381000 w 1266825"/>
              <a:gd name="connsiteY1" fmla="*/ 200025 h 2114550"/>
              <a:gd name="connsiteX2" fmla="*/ 585788 w 1266825"/>
              <a:gd name="connsiteY2" fmla="*/ 38100 h 2114550"/>
              <a:gd name="connsiteX3" fmla="*/ 785813 w 1266825"/>
              <a:gd name="connsiteY3" fmla="*/ 0 h 2114550"/>
              <a:gd name="connsiteX4" fmla="*/ 895350 w 1266825"/>
              <a:gd name="connsiteY4" fmla="*/ 47625 h 2114550"/>
              <a:gd name="connsiteX5" fmla="*/ 966788 w 1266825"/>
              <a:gd name="connsiteY5" fmla="*/ 390525 h 2114550"/>
              <a:gd name="connsiteX6" fmla="*/ 928688 w 1266825"/>
              <a:gd name="connsiteY6" fmla="*/ 652462 h 2114550"/>
              <a:gd name="connsiteX7" fmla="*/ 947738 w 1266825"/>
              <a:gd name="connsiteY7" fmla="*/ 776287 h 2114550"/>
              <a:gd name="connsiteX8" fmla="*/ 1109663 w 1266825"/>
              <a:gd name="connsiteY8" fmla="*/ 1004887 h 2114550"/>
              <a:gd name="connsiteX9" fmla="*/ 1257300 w 1266825"/>
              <a:gd name="connsiteY9" fmla="*/ 1238250 h 2114550"/>
              <a:gd name="connsiteX10" fmla="*/ 1266825 w 1266825"/>
              <a:gd name="connsiteY10" fmla="*/ 1452562 h 2114550"/>
              <a:gd name="connsiteX11" fmla="*/ 1195388 w 1266825"/>
              <a:gd name="connsiteY11" fmla="*/ 1676400 h 2114550"/>
              <a:gd name="connsiteX12" fmla="*/ 1152525 w 1266825"/>
              <a:gd name="connsiteY12" fmla="*/ 1919287 h 2114550"/>
              <a:gd name="connsiteX13" fmla="*/ 1057275 w 1266825"/>
              <a:gd name="connsiteY13" fmla="*/ 2062162 h 2114550"/>
              <a:gd name="connsiteX14" fmla="*/ 919163 w 1266825"/>
              <a:gd name="connsiteY14" fmla="*/ 2100262 h 2114550"/>
              <a:gd name="connsiteX15" fmla="*/ 752475 w 1266825"/>
              <a:gd name="connsiteY15" fmla="*/ 2114550 h 2114550"/>
              <a:gd name="connsiteX16" fmla="*/ 652463 w 1266825"/>
              <a:gd name="connsiteY16" fmla="*/ 2033587 h 2114550"/>
              <a:gd name="connsiteX17" fmla="*/ 485775 w 1266825"/>
              <a:gd name="connsiteY17" fmla="*/ 1971675 h 2114550"/>
              <a:gd name="connsiteX18" fmla="*/ 328613 w 1266825"/>
              <a:gd name="connsiteY18" fmla="*/ 1919287 h 2114550"/>
              <a:gd name="connsiteX19" fmla="*/ 228600 w 1266825"/>
              <a:gd name="connsiteY19" fmla="*/ 1900237 h 2114550"/>
              <a:gd name="connsiteX20" fmla="*/ 142875 w 1266825"/>
              <a:gd name="connsiteY20" fmla="*/ 1876425 h 2114550"/>
              <a:gd name="connsiteX21" fmla="*/ 52388 w 1266825"/>
              <a:gd name="connsiteY21" fmla="*/ 1771650 h 2114550"/>
              <a:gd name="connsiteX22" fmla="*/ 0 w 1266825"/>
              <a:gd name="connsiteY22" fmla="*/ 1676400 h 2114550"/>
              <a:gd name="connsiteX23" fmla="*/ 126206 w 1266825"/>
              <a:gd name="connsiteY23" fmla="*/ 1662112 h 2114550"/>
              <a:gd name="connsiteX24" fmla="*/ 142875 w 1266825"/>
              <a:gd name="connsiteY24" fmla="*/ 1597818 h 2114550"/>
              <a:gd name="connsiteX25" fmla="*/ 126206 w 1266825"/>
              <a:gd name="connsiteY25" fmla="*/ 1450181 h 2114550"/>
              <a:gd name="connsiteX26" fmla="*/ 159543 w 1266825"/>
              <a:gd name="connsiteY26" fmla="*/ 1428750 h 2114550"/>
              <a:gd name="connsiteX27" fmla="*/ 161926 w 1266825"/>
              <a:gd name="connsiteY27" fmla="*/ 1390650 h 2114550"/>
              <a:gd name="connsiteX28" fmla="*/ 119063 w 1266825"/>
              <a:gd name="connsiteY28" fmla="*/ 1340644 h 2114550"/>
              <a:gd name="connsiteX29" fmla="*/ 152401 w 1266825"/>
              <a:gd name="connsiteY29" fmla="*/ 1235869 h 2114550"/>
              <a:gd name="connsiteX30" fmla="*/ 145257 w 1266825"/>
              <a:gd name="connsiteY30" fmla="*/ 1169193 h 2114550"/>
              <a:gd name="connsiteX31" fmla="*/ 180975 w 1266825"/>
              <a:gd name="connsiteY31" fmla="*/ 1095375 h 2114550"/>
              <a:gd name="connsiteX32" fmla="*/ 188118 w 1266825"/>
              <a:gd name="connsiteY32" fmla="*/ 1047750 h 2114550"/>
              <a:gd name="connsiteX33" fmla="*/ 221457 w 1266825"/>
              <a:gd name="connsiteY33" fmla="*/ 1012031 h 2114550"/>
              <a:gd name="connsiteX34" fmla="*/ 190500 w 1266825"/>
              <a:gd name="connsiteY34" fmla="*/ 964406 h 2114550"/>
              <a:gd name="connsiteX35" fmla="*/ 183357 w 1266825"/>
              <a:gd name="connsiteY35" fmla="*/ 923925 h 2114550"/>
              <a:gd name="connsiteX36" fmla="*/ 147638 w 1266825"/>
              <a:gd name="connsiteY36" fmla="*/ 904875 h 2114550"/>
              <a:gd name="connsiteX37" fmla="*/ 128587 w 1266825"/>
              <a:gd name="connsiteY37" fmla="*/ 866775 h 2114550"/>
              <a:gd name="connsiteX38" fmla="*/ 95250 w 1266825"/>
              <a:gd name="connsiteY38" fmla="*/ 804862 h 2114550"/>
              <a:gd name="connsiteX39" fmla="*/ 76200 w 1266825"/>
              <a:gd name="connsiteY39" fmla="*/ 738187 h 2114550"/>
              <a:gd name="connsiteX40" fmla="*/ 57150 w 1266825"/>
              <a:gd name="connsiteY40" fmla="*/ 690562 h 2114550"/>
              <a:gd name="connsiteX41" fmla="*/ 57150 w 1266825"/>
              <a:gd name="connsiteY41" fmla="*/ 650081 h 2114550"/>
              <a:gd name="connsiteX42" fmla="*/ 90488 w 1266825"/>
              <a:gd name="connsiteY42" fmla="*/ 621506 h 2114550"/>
              <a:gd name="connsiteX43" fmla="*/ 178594 w 1266825"/>
              <a:gd name="connsiteY43" fmla="*/ 581025 h 2114550"/>
              <a:gd name="connsiteX44" fmla="*/ 216694 w 1266825"/>
              <a:gd name="connsiteY44" fmla="*/ 545306 h 2114550"/>
              <a:gd name="connsiteX45" fmla="*/ 228600 w 1266825"/>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0 w 1221582"/>
              <a:gd name="connsiteY22" fmla="*/ 1643062 h 2114550"/>
              <a:gd name="connsiteX23" fmla="*/ 80963 w 1221582"/>
              <a:gd name="connsiteY23" fmla="*/ 1662112 h 2114550"/>
              <a:gd name="connsiteX24" fmla="*/ 97632 w 1221582"/>
              <a:gd name="connsiteY24" fmla="*/ 1597818 h 2114550"/>
              <a:gd name="connsiteX25" fmla="*/ 80963 w 1221582"/>
              <a:gd name="connsiteY25" fmla="*/ 1450181 h 2114550"/>
              <a:gd name="connsiteX26" fmla="*/ 114300 w 1221582"/>
              <a:gd name="connsiteY26" fmla="*/ 1428750 h 2114550"/>
              <a:gd name="connsiteX27" fmla="*/ 116683 w 1221582"/>
              <a:gd name="connsiteY27" fmla="*/ 1390650 h 2114550"/>
              <a:gd name="connsiteX28" fmla="*/ 73820 w 1221582"/>
              <a:gd name="connsiteY28" fmla="*/ 1340644 h 2114550"/>
              <a:gd name="connsiteX29" fmla="*/ 107158 w 1221582"/>
              <a:gd name="connsiteY29" fmla="*/ 1235869 h 2114550"/>
              <a:gd name="connsiteX30" fmla="*/ 100014 w 1221582"/>
              <a:gd name="connsiteY30" fmla="*/ 1169193 h 2114550"/>
              <a:gd name="connsiteX31" fmla="*/ 135732 w 1221582"/>
              <a:gd name="connsiteY31" fmla="*/ 1095375 h 2114550"/>
              <a:gd name="connsiteX32" fmla="*/ 142875 w 1221582"/>
              <a:gd name="connsiteY32" fmla="*/ 1047750 h 2114550"/>
              <a:gd name="connsiteX33" fmla="*/ 176214 w 1221582"/>
              <a:gd name="connsiteY33" fmla="*/ 1012031 h 2114550"/>
              <a:gd name="connsiteX34" fmla="*/ 145257 w 1221582"/>
              <a:gd name="connsiteY34" fmla="*/ 964406 h 2114550"/>
              <a:gd name="connsiteX35" fmla="*/ 138114 w 1221582"/>
              <a:gd name="connsiteY35" fmla="*/ 923925 h 2114550"/>
              <a:gd name="connsiteX36" fmla="*/ 102395 w 1221582"/>
              <a:gd name="connsiteY36" fmla="*/ 904875 h 2114550"/>
              <a:gd name="connsiteX37" fmla="*/ 83344 w 1221582"/>
              <a:gd name="connsiteY37" fmla="*/ 866775 h 2114550"/>
              <a:gd name="connsiteX38" fmla="*/ 50007 w 1221582"/>
              <a:gd name="connsiteY38" fmla="*/ 804862 h 2114550"/>
              <a:gd name="connsiteX39" fmla="*/ 30957 w 1221582"/>
              <a:gd name="connsiteY39" fmla="*/ 738187 h 2114550"/>
              <a:gd name="connsiteX40" fmla="*/ 11907 w 1221582"/>
              <a:gd name="connsiteY40" fmla="*/ 690562 h 2114550"/>
              <a:gd name="connsiteX41" fmla="*/ 11907 w 1221582"/>
              <a:gd name="connsiteY41" fmla="*/ 650081 h 2114550"/>
              <a:gd name="connsiteX42" fmla="*/ 45245 w 1221582"/>
              <a:gd name="connsiteY42" fmla="*/ 621506 h 2114550"/>
              <a:gd name="connsiteX43" fmla="*/ 133351 w 1221582"/>
              <a:gd name="connsiteY43" fmla="*/ 581025 h 2114550"/>
              <a:gd name="connsiteX44" fmla="*/ 171451 w 1221582"/>
              <a:gd name="connsiteY44" fmla="*/ 545306 h 2114550"/>
              <a:gd name="connsiteX45" fmla="*/ 183357 w 1221582"/>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14286 w 1221582"/>
              <a:gd name="connsiteY22" fmla="*/ 1702593 h 2114550"/>
              <a:gd name="connsiteX23" fmla="*/ 0 w 1221582"/>
              <a:gd name="connsiteY23" fmla="*/ 1643062 h 2114550"/>
              <a:gd name="connsiteX24" fmla="*/ 80963 w 1221582"/>
              <a:gd name="connsiteY24" fmla="*/ 1662112 h 2114550"/>
              <a:gd name="connsiteX25" fmla="*/ 97632 w 1221582"/>
              <a:gd name="connsiteY25" fmla="*/ 1597818 h 2114550"/>
              <a:gd name="connsiteX26" fmla="*/ 80963 w 1221582"/>
              <a:gd name="connsiteY26" fmla="*/ 1450181 h 2114550"/>
              <a:gd name="connsiteX27" fmla="*/ 114300 w 1221582"/>
              <a:gd name="connsiteY27" fmla="*/ 1428750 h 2114550"/>
              <a:gd name="connsiteX28" fmla="*/ 116683 w 1221582"/>
              <a:gd name="connsiteY28" fmla="*/ 1390650 h 2114550"/>
              <a:gd name="connsiteX29" fmla="*/ 73820 w 1221582"/>
              <a:gd name="connsiteY29" fmla="*/ 1340644 h 2114550"/>
              <a:gd name="connsiteX30" fmla="*/ 107158 w 1221582"/>
              <a:gd name="connsiteY30" fmla="*/ 1235869 h 2114550"/>
              <a:gd name="connsiteX31" fmla="*/ 100014 w 1221582"/>
              <a:gd name="connsiteY31" fmla="*/ 1169193 h 2114550"/>
              <a:gd name="connsiteX32" fmla="*/ 135732 w 1221582"/>
              <a:gd name="connsiteY32" fmla="*/ 1095375 h 2114550"/>
              <a:gd name="connsiteX33" fmla="*/ 142875 w 1221582"/>
              <a:gd name="connsiteY33" fmla="*/ 1047750 h 2114550"/>
              <a:gd name="connsiteX34" fmla="*/ 176214 w 1221582"/>
              <a:gd name="connsiteY34" fmla="*/ 1012031 h 2114550"/>
              <a:gd name="connsiteX35" fmla="*/ 145257 w 1221582"/>
              <a:gd name="connsiteY35" fmla="*/ 964406 h 2114550"/>
              <a:gd name="connsiteX36" fmla="*/ 138114 w 1221582"/>
              <a:gd name="connsiteY36" fmla="*/ 923925 h 2114550"/>
              <a:gd name="connsiteX37" fmla="*/ 102395 w 1221582"/>
              <a:gd name="connsiteY37" fmla="*/ 904875 h 2114550"/>
              <a:gd name="connsiteX38" fmla="*/ 83344 w 1221582"/>
              <a:gd name="connsiteY38" fmla="*/ 866775 h 2114550"/>
              <a:gd name="connsiteX39" fmla="*/ 50007 w 1221582"/>
              <a:gd name="connsiteY39" fmla="*/ 804862 h 2114550"/>
              <a:gd name="connsiteX40" fmla="*/ 30957 w 1221582"/>
              <a:gd name="connsiteY40" fmla="*/ 738187 h 2114550"/>
              <a:gd name="connsiteX41" fmla="*/ 11907 w 1221582"/>
              <a:gd name="connsiteY41" fmla="*/ 690562 h 2114550"/>
              <a:gd name="connsiteX42" fmla="*/ 11907 w 1221582"/>
              <a:gd name="connsiteY42" fmla="*/ 650081 h 2114550"/>
              <a:gd name="connsiteX43" fmla="*/ 45245 w 1221582"/>
              <a:gd name="connsiteY43" fmla="*/ 621506 h 2114550"/>
              <a:gd name="connsiteX44" fmla="*/ 133351 w 1221582"/>
              <a:gd name="connsiteY44" fmla="*/ 581025 h 2114550"/>
              <a:gd name="connsiteX45" fmla="*/ 171451 w 1221582"/>
              <a:gd name="connsiteY45" fmla="*/ 545306 h 2114550"/>
              <a:gd name="connsiteX46" fmla="*/ 183357 w 1221582"/>
              <a:gd name="connsiteY46" fmla="*/ 490537 h 211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1582" h="2114550">
                <a:moveTo>
                  <a:pt x="183357" y="490537"/>
                </a:moveTo>
                <a:lnTo>
                  <a:pt x="335757" y="200025"/>
                </a:lnTo>
                <a:lnTo>
                  <a:pt x="540545" y="38100"/>
                </a:lnTo>
                <a:lnTo>
                  <a:pt x="740570" y="0"/>
                </a:lnTo>
                <a:lnTo>
                  <a:pt x="850107" y="47625"/>
                </a:lnTo>
                <a:lnTo>
                  <a:pt x="921545" y="390525"/>
                </a:lnTo>
                <a:lnTo>
                  <a:pt x="883445" y="652462"/>
                </a:lnTo>
                <a:lnTo>
                  <a:pt x="902495" y="776287"/>
                </a:lnTo>
                <a:lnTo>
                  <a:pt x="1064420" y="1004887"/>
                </a:lnTo>
                <a:lnTo>
                  <a:pt x="1212057" y="1238250"/>
                </a:lnTo>
                <a:lnTo>
                  <a:pt x="1221582" y="1452562"/>
                </a:lnTo>
                <a:lnTo>
                  <a:pt x="1150145" y="1676400"/>
                </a:lnTo>
                <a:lnTo>
                  <a:pt x="1107282" y="1919287"/>
                </a:lnTo>
                <a:lnTo>
                  <a:pt x="1012032" y="2062162"/>
                </a:lnTo>
                <a:lnTo>
                  <a:pt x="873920" y="2100262"/>
                </a:lnTo>
                <a:lnTo>
                  <a:pt x="707232" y="2114550"/>
                </a:lnTo>
                <a:lnTo>
                  <a:pt x="607220" y="2033587"/>
                </a:lnTo>
                <a:lnTo>
                  <a:pt x="440532" y="1971675"/>
                </a:lnTo>
                <a:lnTo>
                  <a:pt x="283370" y="1919287"/>
                </a:lnTo>
                <a:lnTo>
                  <a:pt x="183357" y="1900237"/>
                </a:lnTo>
                <a:lnTo>
                  <a:pt x="97632" y="1876425"/>
                </a:lnTo>
                <a:lnTo>
                  <a:pt x="7145" y="1771650"/>
                </a:lnTo>
                <a:cubicBezTo>
                  <a:pt x="4763" y="1749425"/>
                  <a:pt x="16668" y="1724818"/>
                  <a:pt x="14286" y="1702593"/>
                </a:cubicBezTo>
                <a:lnTo>
                  <a:pt x="0" y="1643062"/>
                </a:lnTo>
                <a:lnTo>
                  <a:pt x="80963" y="1662112"/>
                </a:lnTo>
                <a:lnTo>
                  <a:pt x="97632" y="1597818"/>
                </a:lnTo>
                <a:lnTo>
                  <a:pt x="80963" y="1450181"/>
                </a:lnTo>
                <a:lnTo>
                  <a:pt x="114300" y="1428750"/>
                </a:lnTo>
                <a:lnTo>
                  <a:pt x="116683" y="1390650"/>
                </a:lnTo>
                <a:lnTo>
                  <a:pt x="73820" y="1340644"/>
                </a:lnTo>
                <a:lnTo>
                  <a:pt x="107158" y="1235869"/>
                </a:lnTo>
                <a:lnTo>
                  <a:pt x="100014" y="1169193"/>
                </a:lnTo>
                <a:lnTo>
                  <a:pt x="135732" y="1095375"/>
                </a:lnTo>
                <a:lnTo>
                  <a:pt x="142875" y="1047750"/>
                </a:lnTo>
                <a:lnTo>
                  <a:pt x="176214" y="1012031"/>
                </a:lnTo>
                <a:lnTo>
                  <a:pt x="145257" y="964406"/>
                </a:lnTo>
                <a:lnTo>
                  <a:pt x="138114" y="923925"/>
                </a:lnTo>
                <a:lnTo>
                  <a:pt x="102395" y="904875"/>
                </a:lnTo>
                <a:lnTo>
                  <a:pt x="83344" y="866775"/>
                </a:lnTo>
                <a:lnTo>
                  <a:pt x="50007" y="804862"/>
                </a:lnTo>
                <a:lnTo>
                  <a:pt x="30957" y="738187"/>
                </a:lnTo>
                <a:lnTo>
                  <a:pt x="11907" y="690562"/>
                </a:lnTo>
                <a:lnTo>
                  <a:pt x="11907" y="650081"/>
                </a:lnTo>
                <a:lnTo>
                  <a:pt x="45245" y="621506"/>
                </a:lnTo>
                <a:lnTo>
                  <a:pt x="133351" y="581025"/>
                </a:lnTo>
                <a:lnTo>
                  <a:pt x="171451" y="545306"/>
                </a:lnTo>
                <a:lnTo>
                  <a:pt x="183357" y="490537"/>
                </a:ln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p>
          <a:p>
            <a:pPr algn="ctr"/>
            <a:endParaRPr lang="en-MY" sz="1200" b="1" dirty="0"/>
          </a:p>
          <a:p>
            <a:pPr algn="ctr"/>
            <a:endParaRPr lang="en-MY" sz="1200" b="1" dirty="0" smtClean="0"/>
          </a:p>
          <a:p>
            <a:pPr algn="ctr"/>
            <a:r>
              <a:rPr lang="en-MY" sz="1200" b="1" dirty="0" smtClean="0">
                <a:solidFill>
                  <a:schemeClr val="tx1"/>
                </a:solidFill>
              </a:rPr>
              <a:t>Dodoma 59%</a:t>
            </a:r>
            <a:endParaRPr lang="en-MY" sz="1200" b="1" dirty="0">
              <a:solidFill>
                <a:schemeClr val="tx1"/>
              </a:solidFill>
            </a:endParaRPr>
          </a:p>
        </p:txBody>
      </p:sp>
      <p:sp>
        <p:nvSpPr>
          <p:cNvPr id="24" name="Freeform 23"/>
          <p:cNvSpPr/>
          <p:nvPr/>
        </p:nvSpPr>
        <p:spPr>
          <a:xfrm>
            <a:off x="3850481" y="3764757"/>
            <a:ext cx="2095500" cy="1404937"/>
          </a:xfrm>
          <a:custGeom>
            <a:avLst/>
            <a:gdLst>
              <a:gd name="connsiteX0" fmla="*/ 114300 w 2095500"/>
              <a:gd name="connsiteY0" fmla="*/ 409575 h 1212056"/>
              <a:gd name="connsiteX1" fmla="*/ 152400 w 2095500"/>
              <a:gd name="connsiteY1" fmla="*/ 340519 h 1212056"/>
              <a:gd name="connsiteX2" fmla="*/ 200025 w 2095500"/>
              <a:gd name="connsiteY2" fmla="*/ 271462 h 1212056"/>
              <a:gd name="connsiteX3" fmla="*/ 285750 w 2095500"/>
              <a:gd name="connsiteY3" fmla="*/ 223837 h 1212056"/>
              <a:gd name="connsiteX4" fmla="*/ 352425 w 2095500"/>
              <a:gd name="connsiteY4" fmla="*/ 197644 h 1212056"/>
              <a:gd name="connsiteX5" fmla="*/ 407194 w 2095500"/>
              <a:gd name="connsiteY5" fmla="*/ 183356 h 1212056"/>
              <a:gd name="connsiteX6" fmla="*/ 442913 w 2095500"/>
              <a:gd name="connsiteY6" fmla="*/ 173831 h 1212056"/>
              <a:gd name="connsiteX7" fmla="*/ 485775 w 2095500"/>
              <a:gd name="connsiteY7" fmla="*/ 154781 h 1212056"/>
              <a:gd name="connsiteX8" fmla="*/ 528638 w 2095500"/>
              <a:gd name="connsiteY8" fmla="*/ 130969 h 1212056"/>
              <a:gd name="connsiteX9" fmla="*/ 552450 w 2095500"/>
              <a:gd name="connsiteY9" fmla="*/ 104775 h 1212056"/>
              <a:gd name="connsiteX10" fmla="*/ 595313 w 2095500"/>
              <a:gd name="connsiteY10" fmla="*/ 66675 h 1212056"/>
              <a:gd name="connsiteX11" fmla="*/ 619125 w 2095500"/>
              <a:gd name="connsiteY11" fmla="*/ 47625 h 1212056"/>
              <a:gd name="connsiteX12" fmla="*/ 697707 w 2095500"/>
              <a:gd name="connsiteY12" fmla="*/ 30956 h 1212056"/>
              <a:gd name="connsiteX13" fmla="*/ 750094 w 2095500"/>
              <a:gd name="connsiteY13" fmla="*/ 9525 h 1212056"/>
              <a:gd name="connsiteX14" fmla="*/ 831057 w 2095500"/>
              <a:gd name="connsiteY14" fmla="*/ 2381 h 1212056"/>
              <a:gd name="connsiteX15" fmla="*/ 940594 w 2095500"/>
              <a:gd name="connsiteY15" fmla="*/ 0 h 1212056"/>
              <a:gd name="connsiteX16" fmla="*/ 985838 w 2095500"/>
              <a:gd name="connsiteY16" fmla="*/ 0 h 1212056"/>
              <a:gd name="connsiteX17" fmla="*/ 1069182 w 2095500"/>
              <a:gd name="connsiteY17" fmla="*/ 11906 h 1212056"/>
              <a:gd name="connsiteX18" fmla="*/ 1119188 w 2095500"/>
              <a:gd name="connsiteY18" fmla="*/ 19050 h 1212056"/>
              <a:gd name="connsiteX19" fmla="*/ 1214438 w 2095500"/>
              <a:gd name="connsiteY19" fmla="*/ 47625 h 1212056"/>
              <a:gd name="connsiteX20" fmla="*/ 1240632 w 2095500"/>
              <a:gd name="connsiteY20" fmla="*/ 64294 h 1212056"/>
              <a:gd name="connsiteX21" fmla="*/ 1338263 w 2095500"/>
              <a:gd name="connsiteY21" fmla="*/ 78581 h 1212056"/>
              <a:gd name="connsiteX22" fmla="*/ 1390650 w 2095500"/>
              <a:gd name="connsiteY22" fmla="*/ 95250 h 1212056"/>
              <a:gd name="connsiteX23" fmla="*/ 1447800 w 2095500"/>
              <a:gd name="connsiteY23" fmla="*/ 116681 h 1212056"/>
              <a:gd name="connsiteX24" fmla="*/ 1509713 w 2095500"/>
              <a:gd name="connsiteY24" fmla="*/ 128587 h 1212056"/>
              <a:gd name="connsiteX25" fmla="*/ 1540669 w 2095500"/>
              <a:gd name="connsiteY25" fmla="*/ 138112 h 1212056"/>
              <a:gd name="connsiteX26" fmla="*/ 1609725 w 2095500"/>
              <a:gd name="connsiteY26" fmla="*/ 171450 h 1212056"/>
              <a:gd name="connsiteX27" fmla="*/ 1621632 w 2095500"/>
              <a:gd name="connsiteY27" fmla="*/ 178594 h 1212056"/>
              <a:gd name="connsiteX28" fmla="*/ 1654969 w 2095500"/>
              <a:gd name="connsiteY28" fmla="*/ 223837 h 1212056"/>
              <a:gd name="connsiteX29" fmla="*/ 1674019 w 2095500"/>
              <a:gd name="connsiteY29" fmla="*/ 252412 h 1212056"/>
              <a:gd name="connsiteX30" fmla="*/ 1712119 w 2095500"/>
              <a:gd name="connsiteY30" fmla="*/ 316706 h 1212056"/>
              <a:gd name="connsiteX31" fmla="*/ 1902619 w 2095500"/>
              <a:gd name="connsiteY31" fmla="*/ 400050 h 1212056"/>
              <a:gd name="connsiteX32" fmla="*/ 2031207 w 2095500"/>
              <a:gd name="connsiteY32" fmla="*/ 473869 h 1212056"/>
              <a:gd name="connsiteX33" fmla="*/ 2095500 w 2095500"/>
              <a:gd name="connsiteY33" fmla="*/ 533400 h 1212056"/>
              <a:gd name="connsiteX34" fmla="*/ 1990725 w 2095500"/>
              <a:gd name="connsiteY34" fmla="*/ 645319 h 1212056"/>
              <a:gd name="connsiteX35" fmla="*/ 1897857 w 2095500"/>
              <a:gd name="connsiteY35" fmla="*/ 800100 h 1212056"/>
              <a:gd name="connsiteX36" fmla="*/ 1702594 w 2095500"/>
              <a:gd name="connsiteY36" fmla="*/ 771525 h 1212056"/>
              <a:gd name="connsiteX37" fmla="*/ 1626394 w 2095500"/>
              <a:gd name="connsiteY37" fmla="*/ 876300 h 1212056"/>
              <a:gd name="connsiteX38" fmla="*/ 1533525 w 2095500"/>
              <a:gd name="connsiteY38" fmla="*/ 919162 h 1212056"/>
              <a:gd name="connsiteX39" fmla="*/ 1466850 w 2095500"/>
              <a:gd name="connsiteY39" fmla="*/ 1009650 h 1212056"/>
              <a:gd name="connsiteX40" fmla="*/ 1366838 w 2095500"/>
              <a:gd name="connsiteY40" fmla="*/ 1128712 h 1212056"/>
              <a:gd name="connsiteX41" fmla="*/ 1288257 w 2095500"/>
              <a:gd name="connsiteY41" fmla="*/ 1166812 h 1212056"/>
              <a:gd name="connsiteX42" fmla="*/ 1228725 w 2095500"/>
              <a:gd name="connsiteY42" fmla="*/ 1195387 h 1212056"/>
              <a:gd name="connsiteX43" fmla="*/ 1073944 w 2095500"/>
              <a:gd name="connsiteY43" fmla="*/ 1209675 h 1212056"/>
              <a:gd name="connsiteX44" fmla="*/ 900113 w 2095500"/>
              <a:gd name="connsiteY44" fmla="*/ 1212056 h 1212056"/>
              <a:gd name="connsiteX45" fmla="*/ 683419 w 2095500"/>
              <a:gd name="connsiteY45" fmla="*/ 1195387 h 1212056"/>
              <a:gd name="connsiteX46" fmla="*/ 600075 w 2095500"/>
              <a:gd name="connsiteY46" fmla="*/ 1162050 h 1212056"/>
              <a:gd name="connsiteX47" fmla="*/ 557213 w 2095500"/>
              <a:gd name="connsiteY47" fmla="*/ 1102519 h 1212056"/>
              <a:gd name="connsiteX48" fmla="*/ 523875 w 2095500"/>
              <a:gd name="connsiteY48" fmla="*/ 1028700 h 1212056"/>
              <a:gd name="connsiteX49" fmla="*/ 507207 w 2095500"/>
              <a:gd name="connsiteY49" fmla="*/ 876300 h 1212056"/>
              <a:gd name="connsiteX50" fmla="*/ 459582 w 2095500"/>
              <a:gd name="connsiteY50" fmla="*/ 742950 h 1212056"/>
              <a:gd name="connsiteX51" fmla="*/ 340519 w 2095500"/>
              <a:gd name="connsiteY51" fmla="*/ 690562 h 1212056"/>
              <a:gd name="connsiteX52" fmla="*/ 123825 w 2095500"/>
              <a:gd name="connsiteY52" fmla="*/ 685800 h 1212056"/>
              <a:gd name="connsiteX53" fmla="*/ 33338 w 2095500"/>
              <a:gd name="connsiteY53" fmla="*/ 685800 h 1212056"/>
              <a:gd name="connsiteX54" fmla="*/ 0 w 2095500"/>
              <a:gd name="connsiteY54" fmla="*/ 595312 h 1212056"/>
              <a:gd name="connsiteX55" fmla="*/ 66675 w 2095500"/>
              <a:gd name="connsiteY55" fmla="*/ 452437 h 1212056"/>
              <a:gd name="connsiteX56" fmla="*/ 114300 w 2095500"/>
              <a:gd name="connsiteY56" fmla="*/ 409575 h 1212056"/>
              <a:gd name="connsiteX0" fmla="*/ 114300 w 2095500"/>
              <a:gd name="connsiteY0" fmla="*/ 409575 h 1295400"/>
              <a:gd name="connsiteX1" fmla="*/ 152400 w 2095500"/>
              <a:gd name="connsiteY1" fmla="*/ 340519 h 1295400"/>
              <a:gd name="connsiteX2" fmla="*/ 200025 w 2095500"/>
              <a:gd name="connsiteY2" fmla="*/ 271462 h 1295400"/>
              <a:gd name="connsiteX3" fmla="*/ 285750 w 2095500"/>
              <a:gd name="connsiteY3" fmla="*/ 223837 h 1295400"/>
              <a:gd name="connsiteX4" fmla="*/ 352425 w 2095500"/>
              <a:gd name="connsiteY4" fmla="*/ 197644 h 1295400"/>
              <a:gd name="connsiteX5" fmla="*/ 407194 w 2095500"/>
              <a:gd name="connsiteY5" fmla="*/ 183356 h 1295400"/>
              <a:gd name="connsiteX6" fmla="*/ 442913 w 2095500"/>
              <a:gd name="connsiteY6" fmla="*/ 173831 h 1295400"/>
              <a:gd name="connsiteX7" fmla="*/ 485775 w 2095500"/>
              <a:gd name="connsiteY7" fmla="*/ 154781 h 1295400"/>
              <a:gd name="connsiteX8" fmla="*/ 528638 w 2095500"/>
              <a:gd name="connsiteY8" fmla="*/ 130969 h 1295400"/>
              <a:gd name="connsiteX9" fmla="*/ 552450 w 2095500"/>
              <a:gd name="connsiteY9" fmla="*/ 104775 h 1295400"/>
              <a:gd name="connsiteX10" fmla="*/ 595313 w 2095500"/>
              <a:gd name="connsiteY10" fmla="*/ 66675 h 1295400"/>
              <a:gd name="connsiteX11" fmla="*/ 619125 w 2095500"/>
              <a:gd name="connsiteY11" fmla="*/ 47625 h 1295400"/>
              <a:gd name="connsiteX12" fmla="*/ 697707 w 2095500"/>
              <a:gd name="connsiteY12" fmla="*/ 30956 h 1295400"/>
              <a:gd name="connsiteX13" fmla="*/ 750094 w 2095500"/>
              <a:gd name="connsiteY13" fmla="*/ 9525 h 1295400"/>
              <a:gd name="connsiteX14" fmla="*/ 831057 w 2095500"/>
              <a:gd name="connsiteY14" fmla="*/ 2381 h 1295400"/>
              <a:gd name="connsiteX15" fmla="*/ 940594 w 2095500"/>
              <a:gd name="connsiteY15" fmla="*/ 0 h 1295400"/>
              <a:gd name="connsiteX16" fmla="*/ 985838 w 2095500"/>
              <a:gd name="connsiteY16" fmla="*/ 0 h 1295400"/>
              <a:gd name="connsiteX17" fmla="*/ 1069182 w 2095500"/>
              <a:gd name="connsiteY17" fmla="*/ 11906 h 1295400"/>
              <a:gd name="connsiteX18" fmla="*/ 1119188 w 2095500"/>
              <a:gd name="connsiteY18" fmla="*/ 19050 h 1295400"/>
              <a:gd name="connsiteX19" fmla="*/ 1214438 w 2095500"/>
              <a:gd name="connsiteY19" fmla="*/ 47625 h 1295400"/>
              <a:gd name="connsiteX20" fmla="*/ 1240632 w 2095500"/>
              <a:gd name="connsiteY20" fmla="*/ 64294 h 1295400"/>
              <a:gd name="connsiteX21" fmla="*/ 1338263 w 2095500"/>
              <a:gd name="connsiteY21" fmla="*/ 78581 h 1295400"/>
              <a:gd name="connsiteX22" fmla="*/ 1390650 w 2095500"/>
              <a:gd name="connsiteY22" fmla="*/ 95250 h 1295400"/>
              <a:gd name="connsiteX23" fmla="*/ 1447800 w 2095500"/>
              <a:gd name="connsiteY23" fmla="*/ 116681 h 1295400"/>
              <a:gd name="connsiteX24" fmla="*/ 1509713 w 2095500"/>
              <a:gd name="connsiteY24" fmla="*/ 128587 h 1295400"/>
              <a:gd name="connsiteX25" fmla="*/ 1540669 w 2095500"/>
              <a:gd name="connsiteY25" fmla="*/ 138112 h 1295400"/>
              <a:gd name="connsiteX26" fmla="*/ 1609725 w 2095500"/>
              <a:gd name="connsiteY26" fmla="*/ 171450 h 1295400"/>
              <a:gd name="connsiteX27" fmla="*/ 1621632 w 2095500"/>
              <a:gd name="connsiteY27" fmla="*/ 178594 h 1295400"/>
              <a:gd name="connsiteX28" fmla="*/ 1654969 w 2095500"/>
              <a:gd name="connsiteY28" fmla="*/ 223837 h 1295400"/>
              <a:gd name="connsiteX29" fmla="*/ 1674019 w 2095500"/>
              <a:gd name="connsiteY29" fmla="*/ 252412 h 1295400"/>
              <a:gd name="connsiteX30" fmla="*/ 1712119 w 2095500"/>
              <a:gd name="connsiteY30" fmla="*/ 316706 h 1295400"/>
              <a:gd name="connsiteX31" fmla="*/ 1902619 w 2095500"/>
              <a:gd name="connsiteY31" fmla="*/ 400050 h 1295400"/>
              <a:gd name="connsiteX32" fmla="*/ 2031207 w 2095500"/>
              <a:gd name="connsiteY32" fmla="*/ 473869 h 1295400"/>
              <a:gd name="connsiteX33" fmla="*/ 2095500 w 2095500"/>
              <a:gd name="connsiteY33" fmla="*/ 533400 h 1295400"/>
              <a:gd name="connsiteX34" fmla="*/ 1990725 w 2095500"/>
              <a:gd name="connsiteY34" fmla="*/ 645319 h 1295400"/>
              <a:gd name="connsiteX35" fmla="*/ 1897857 w 2095500"/>
              <a:gd name="connsiteY35" fmla="*/ 800100 h 1295400"/>
              <a:gd name="connsiteX36" fmla="*/ 1702594 w 2095500"/>
              <a:gd name="connsiteY36" fmla="*/ 771525 h 1295400"/>
              <a:gd name="connsiteX37" fmla="*/ 1626394 w 2095500"/>
              <a:gd name="connsiteY37" fmla="*/ 876300 h 1295400"/>
              <a:gd name="connsiteX38" fmla="*/ 1533525 w 2095500"/>
              <a:gd name="connsiteY38" fmla="*/ 919162 h 1295400"/>
              <a:gd name="connsiteX39" fmla="*/ 1466850 w 2095500"/>
              <a:gd name="connsiteY39" fmla="*/ 1009650 h 1295400"/>
              <a:gd name="connsiteX40" fmla="*/ 1366838 w 2095500"/>
              <a:gd name="connsiteY40" fmla="*/ 1128712 h 1295400"/>
              <a:gd name="connsiteX41" fmla="*/ 1288257 w 2095500"/>
              <a:gd name="connsiteY41" fmla="*/ 1166812 h 1295400"/>
              <a:gd name="connsiteX42" fmla="*/ 1228725 w 2095500"/>
              <a:gd name="connsiteY42" fmla="*/ 1195387 h 1295400"/>
              <a:gd name="connsiteX43" fmla="*/ 1073944 w 2095500"/>
              <a:gd name="connsiteY43" fmla="*/ 1209675 h 1295400"/>
              <a:gd name="connsiteX44" fmla="*/ 747713 w 2095500"/>
              <a:gd name="connsiteY44" fmla="*/ 1295400 h 1295400"/>
              <a:gd name="connsiteX45" fmla="*/ 683419 w 2095500"/>
              <a:gd name="connsiteY45" fmla="*/ 1195387 h 1295400"/>
              <a:gd name="connsiteX46" fmla="*/ 600075 w 2095500"/>
              <a:gd name="connsiteY46" fmla="*/ 1162050 h 1295400"/>
              <a:gd name="connsiteX47" fmla="*/ 557213 w 2095500"/>
              <a:gd name="connsiteY47" fmla="*/ 1102519 h 1295400"/>
              <a:gd name="connsiteX48" fmla="*/ 523875 w 2095500"/>
              <a:gd name="connsiteY48" fmla="*/ 1028700 h 1295400"/>
              <a:gd name="connsiteX49" fmla="*/ 507207 w 2095500"/>
              <a:gd name="connsiteY49" fmla="*/ 876300 h 1295400"/>
              <a:gd name="connsiteX50" fmla="*/ 459582 w 2095500"/>
              <a:gd name="connsiteY50" fmla="*/ 742950 h 1295400"/>
              <a:gd name="connsiteX51" fmla="*/ 340519 w 2095500"/>
              <a:gd name="connsiteY51" fmla="*/ 690562 h 1295400"/>
              <a:gd name="connsiteX52" fmla="*/ 123825 w 2095500"/>
              <a:gd name="connsiteY52" fmla="*/ 685800 h 1295400"/>
              <a:gd name="connsiteX53" fmla="*/ 33338 w 2095500"/>
              <a:gd name="connsiteY53" fmla="*/ 685800 h 1295400"/>
              <a:gd name="connsiteX54" fmla="*/ 0 w 2095500"/>
              <a:gd name="connsiteY54" fmla="*/ 595312 h 1295400"/>
              <a:gd name="connsiteX55" fmla="*/ 66675 w 2095500"/>
              <a:gd name="connsiteY55" fmla="*/ 452437 h 1295400"/>
              <a:gd name="connsiteX56" fmla="*/ 114300 w 2095500"/>
              <a:gd name="connsiteY56" fmla="*/ 409575 h 129540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228725 w 2095500"/>
              <a:gd name="connsiteY42" fmla="*/ 1195387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1012032 w 2095500"/>
              <a:gd name="connsiteY16" fmla="*/ 59531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7194 h 1426369"/>
              <a:gd name="connsiteX1" fmla="*/ 226219 w 2095500"/>
              <a:gd name="connsiteY1" fmla="*/ 357188 h 1426369"/>
              <a:gd name="connsiteX2" fmla="*/ 247650 w 2095500"/>
              <a:gd name="connsiteY2" fmla="*/ 302419 h 1426369"/>
              <a:gd name="connsiteX3" fmla="*/ 278606 w 2095500"/>
              <a:gd name="connsiteY3" fmla="*/ 285750 h 1426369"/>
              <a:gd name="connsiteX4" fmla="*/ 311944 w 2095500"/>
              <a:gd name="connsiteY4" fmla="*/ 302420 h 1426369"/>
              <a:gd name="connsiteX5" fmla="*/ 397669 w 2095500"/>
              <a:gd name="connsiteY5" fmla="*/ 292894 h 1426369"/>
              <a:gd name="connsiteX6" fmla="*/ 383382 w 2095500"/>
              <a:gd name="connsiteY6" fmla="*/ 261937 h 1426369"/>
              <a:gd name="connsiteX7" fmla="*/ 488156 w 2095500"/>
              <a:gd name="connsiteY7" fmla="*/ 209550 h 1426369"/>
              <a:gd name="connsiteX8" fmla="*/ 571501 w 2095500"/>
              <a:gd name="connsiteY8" fmla="*/ 204788 h 1426369"/>
              <a:gd name="connsiteX9" fmla="*/ 619125 w 2095500"/>
              <a:gd name="connsiteY9" fmla="*/ 192881 h 1426369"/>
              <a:gd name="connsiteX10" fmla="*/ 633413 w 2095500"/>
              <a:gd name="connsiteY10" fmla="*/ 97631 h 1426369"/>
              <a:gd name="connsiteX11" fmla="*/ 659606 w 2095500"/>
              <a:gd name="connsiteY11" fmla="*/ 71438 h 1426369"/>
              <a:gd name="connsiteX12" fmla="*/ 697707 w 2095500"/>
              <a:gd name="connsiteY12" fmla="*/ 28575 h 1426369"/>
              <a:gd name="connsiteX13" fmla="*/ 750094 w 2095500"/>
              <a:gd name="connsiteY13" fmla="*/ 7144 h 1426369"/>
              <a:gd name="connsiteX14" fmla="*/ 831057 w 2095500"/>
              <a:gd name="connsiteY14" fmla="*/ 0 h 1426369"/>
              <a:gd name="connsiteX15" fmla="*/ 973931 w 2095500"/>
              <a:gd name="connsiteY15" fmla="*/ 52387 h 1426369"/>
              <a:gd name="connsiteX16" fmla="*/ 1012032 w 2095500"/>
              <a:gd name="connsiteY16" fmla="*/ 57150 h 1426369"/>
              <a:gd name="connsiteX17" fmla="*/ 1066801 w 2095500"/>
              <a:gd name="connsiteY17" fmla="*/ 52388 h 1426369"/>
              <a:gd name="connsiteX18" fmla="*/ 1121569 w 2095500"/>
              <a:gd name="connsiteY18" fmla="*/ 100012 h 1426369"/>
              <a:gd name="connsiteX19" fmla="*/ 1171575 w 2095500"/>
              <a:gd name="connsiteY19" fmla="*/ 121444 h 1426369"/>
              <a:gd name="connsiteX20" fmla="*/ 1207295 w 2095500"/>
              <a:gd name="connsiteY20" fmla="*/ 135732 h 1426369"/>
              <a:gd name="connsiteX21" fmla="*/ 1307306 w 2095500"/>
              <a:gd name="connsiteY21" fmla="*/ 135731 h 1426369"/>
              <a:gd name="connsiteX22" fmla="*/ 1340644 w 2095500"/>
              <a:gd name="connsiteY22" fmla="*/ 150019 h 1426369"/>
              <a:gd name="connsiteX23" fmla="*/ 1400175 w 2095500"/>
              <a:gd name="connsiteY23" fmla="*/ 166688 h 1426369"/>
              <a:gd name="connsiteX24" fmla="*/ 1495426 w 2095500"/>
              <a:gd name="connsiteY24" fmla="*/ 173831 h 1426369"/>
              <a:gd name="connsiteX25" fmla="*/ 1535907 w 2095500"/>
              <a:gd name="connsiteY25" fmla="*/ 195263 h 1426369"/>
              <a:gd name="connsiteX26" fmla="*/ 1564481 w 2095500"/>
              <a:gd name="connsiteY26" fmla="*/ 207169 h 1426369"/>
              <a:gd name="connsiteX27" fmla="*/ 1597819 w 2095500"/>
              <a:gd name="connsiteY27" fmla="*/ 259557 h 1426369"/>
              <a:gd name="connsiteX28" fmla="*/ 1609725 w 2095500"/>
              <a:gd name="connsiteY28" fmla="*/ 295274 h 1426369"/>
              <a:gd name="connsiteX29" fmla="*/ 1635919 w 2095500"/>
              <a:gd name="connsiteY29" fmla="*/ 290512 h 1426369"/>
              <a:gd name="connsiteX30" fmla="*/ 1712119 w 2095500"/>
              <a:gd name="connsiteY30" fmla="*/ 314325 h 1426369"/>
              <a:gd name="connsiteX31" fmla="*/ 1902619 w 2095500"/>
              <a:gd name="connsiteY31" fmla="*/ 397669 h 1426369"/>
              <a:gd name="connsiteX32" fmla="*/ 2031207 w 2095500"/>
              <a:gd name="connsiteY32" fmla="*/ 471488 h 1426369"/>
              <a:gd name="connsiteX33" fmla="*/ 2095500 w 2095500"/>
              <a:gd name="connsiteY33" fmla="*/ 531019 h 1426369"/>
              <a:gd name="connsiteX34" fmla="*/ 1990725 w 2095500"/>
              <a:gd name="connsiteY34" fmla="*/ 642938 h 1426369"/>
              <a:gd name="connsiteX35" fmla="*/ 1897857 w 2095500"/>
              <a:gd name="connsiteY35" fmla="*/ 797719 h 1426369"/>
              <a:gd name="connsiteX36" fmla="*/ 1702594 w 2095500"/>
              <a:gd name="connsiteY36" fmla="*/ 769144 h 1426369"/>
              <a:gd name="connsiteX37" fmla="*/ 1626394 w 2095500"/>
              <a:gd name="connsiteY37" fmla="*/ 873919 h 1426369"/>
              <a:gd name="connsiteX38" fmla="*/ 1533525 w 2095500"/>
              <a:gd name="connsiteY38" fmla="*/ 916781 h 1426369"/>
              <a:gd name="connsiteX39" fmla="*/ 1466850 w 2095500"/>
              <a:gd name="connsiteY39" fmla="*/ 1007269 h 1426369"/>
              <a:gd name="connsiteX40" fmla="*/ 1366838 w 2095500"/>
              <a:gd name="connsiteY40" fmla="*/ 1126331 h 1426369"/>
              <a:gd name="connsiteX41" fmla="*/ 1288257 w 2095500"/>
              <a:gd name="connsiteY41" fmla="*/ 1164431 h 1426369"/>
              <a:gd name="connsiteX42" fmla="*/ 1195387 w 2095500"/>
              <a:gd name="connsiteY42" fmla="*/ 1312069 h 1426369"/>
              <a:gd name="connsiteX43" fmla="*/ 890587 w 2095500"/>
              <a:gd name="connsiteY43" fmla="*/ 1426369 h 1426369"/>
              <a:gd name="connsiteX44" fmla="*/ 747713 w 2095500"/>
              <a:gd name="connsiteY44" fmla="*/ 1293019 h 1426369"/>
              <a:gd name="connsiteX45" fmla="*/ 683419 w 2095500"/>
              <a:gd name="connsiteY45" fmla="*/ 1193006 h 1426369"/>
              <a:gd name="connsiteX46" fmla="*/ 600075 w 2095500"/>
              <a:gd name="connsiteY46" fmla="*/ 1159669 h 1426369"/>
              <a:gd name="connsiteX47" fmla="*/ 557213 w 2095500"/>
              <a:gd name="connsiteY47" fmla="*/ 1100138 h 1426369"/>
              <a:gd name="connsiteX48" fmla="*/ 523875 w 2095500"/>
              <a:gd name="connsiteY48" fmla="*/ 1026319 h 1426369"/>
              <a:gd name="connsiteX49" fmla="*/ 507207 w 2095500"/>
              <a:gd name="connsiteY49" fmla="*/ 873919 h 1426369"/>
              <a:gd name="connsiteX50" fmla="*/ 459582 w 2095500"/>
              <a:gd name="connsiteY50" fmla="*/ 740569 h 1426369"/>
              <a:gd name="connsiteX51" fmla="*/ 340519 w 2095500"/>
              <a:gd name="connsiteY51" fmla="*/ 688181 h 1426369"/>
              <a:gd name="connsiteX52" fmla="*/ 123825 w 2095500"/>
              <a:gd name="connsiteY52" fmla="*/ 683419 h 1426369"/>
              <a:gd name="connsiteX53" fmla="*/ 33338 w 2095500"/>
              <a:gd name="connsiteY53" fmla="*/ 683419 h 1426369"/>
              <a:gd name="connsiteX54" fmla="*/ 0 w 2095500"/>
              <a:gd name="connsiteY54" fmla="*/ 592931 h 1426369"/>
              <a:gd name="connsiteX55" fmla="*/ 66675 w 2095500"/>
              <a:gd name="connsiteY55" fmla="*/ 450056 h 1426369"/>
              <a:gd name="connsiteX56" fmla="*/ 114300 w 2095500"/>
              <a:gd name="connsiteY56" fmla="*/ 407194 h 1426369"/>
              <a:gd name="connsiteX0" fmla="*/ 114300 w 2095500"/>
              <a:gd name="connsiteY0" fmla="*/ 400050 h 1419225"/>
              <a:gd name="connsiteX1" fmla="*/ 226219 w 2095500"/>
              <a:gd name="connsiteY1" fmla="*/ 350044 h 1419225"/>
              <a:gd name="connsiteX2" fmla="*/ 247650 w 2095500"/>
              <a:gd name="connsiteY2" fmla="*/ 295275 h 1419225"/>
              <a:gd name="connsiteX3" fmla="*/ 278606 w 2095500"/>
              <a:gd name="connsiteY3" fmla="*/ 278606 h 1419225"/>
              <a:gd name="connsiteX4" fmla="*/ 311944 w 2095500"/>
              <a:gd name="connsiteY4" fmla="*/ 295276 h 1419225"/>
              <a:gd name="connsiteX5" fmla="*/ 397669 w 2095500"/>
              <a:gd name="connsiteY5" fmla="*/ 285750 h 1419225"/>
              <a:gd name="connsiteX6" fmla="*/ 383382 w 2095500"/>
              <a:gd name="connsiteY6" fmla="*/ 254793 h 1419225"/>
              <a:gd name="connsiteX7" fmla="*/ 488156 w 2095500"/>
              <a:gd name="connsiteY7" fmla="*/ 202406 h 1419225"/>
              <a:gd name="connsiteX8" fmla="*/ 571501 w 2095500"/>
              <a:gd name="connsiteY8" fmla="*/ 197644 h 1419225"/>
              <a:gd name="connsiteX9" fmla="*/ 619125 w 2095500"/>
              <a:gd name="connsiteY9" fmla="*/ 185737 h 1419225"/>
              <a:gd name="connsiteX10" fmla="*/ 633413 w 2095500"/>
              <a:gd name="connsiteY10" fmla="*/ 90487 h 1419225"/>
              <a:gd name="connsiteX11" fmla="*/ 659606 w 2095500"/>
              <a:gd name="connsiteY11" fmla="*/ 64294 h 1419225"/>
              <a:gd name="connsiteX12" fmla="*/ 697707 w 2095500"/>
              <a:gd name="connsiteY12" fmla="*/ 21431 h 1419225"/>
              <a:gd name="connsiteX13" fmla="*/ 750094 w 2095500"/>
              <a:gd name="connsiteY13" fmla="*/ 0 h 1419225"/>
              <a:gd name="connsiteX14" fmla="*/ 935832 w 2095500"/>
              <a:gd name="connsiteY14" fmla="*/ 73819 h 1419225"/>
              <a:gd name="connsiteX15" fmla="*/ 973931 w 2095500"/>
              <a:gd name="connsiteY15" fmla="*/ 45243 h 1419225"/>
              <a:gd name="connsiteX16" fmla="*/ 1012032 w 2095500"/>
              <a:gd name="connsiteY16" fmla="*/ 50006 h 1419225"/>
              <a:gd name="connsiteX17" fmla="*/ 1066801 w 2095500"/>
              <a:gd name="connsiteY17" fmla="*/ 45244 h 1419225"/>
              <a:gd name="connsiteX18" fmla="*/ 1121569 w 2095500"/>
              <a:gd name="connsiteY18" fmla="*/ 92868 h 1419225"/>
              <a:gd name="connsiteX19" fmla="*/ 1171575 w 2095500"/>
              <a:gd name="connsiteY19" fmla="*/ 114300 h 1419225"/>
              <a:gd name="connsiteX20" fmla="*/ 1207295 w 2095500"/>
              <a:gd name="connsiteY20" fmla="*/ 128588 h 1419225"/>
              <a:gd name="connsiteX21" fmla="*/ 1307306 w 2095500"/>
              <a:gd name="connsiteY21" fmla="*/ 128587 h 1419225"/>
              <a:gd name="connsiteX22" fmla="*/ 1340644 w 2095500"/>
              <a:gd name="connsiteY22" fmla="*/ 142875 h 1419225"/>
              <a:gd name="connsiteX23" fmla="*/ 1400175 w 2095500"/>
              <a:gd name="connsiteY23" fmla="*/ 159544 h 1419225"/>
              <a:gd name="connsiteX24" fmla="*/ 1495426 w 2095500"/>
              <a:gd name="connsiteY24" fmla="*/ 166687 h 1419225"/>
              <a:gd name="connsiteX25" fmla="*/ 1535907 w 2095500"/>
              <a:gd name="connsiteY25" fmla="*/ 188119 h 1419225"/>
              <a:gd name="connsiteX26" fmla="*/ 1564481 w 2095500"/>
              <a:gd name="connsiteY26" fmla="*/ 200025 h 1419225"/>
              <a:gd name="connsiteX27" fmla="*/ 1597819 w 2095500"/>
              <a:gd name="connsiteY27" fmla="*/ 252413 h 1419225"/>
              <a:gd name="connsiteX28" fmla="*/ 1609725 w 2095500"/>
              <a:gd name="connsiteY28" fmla="*/ 288130 h 1419225"/>
              <a:gd name="connsiteX29" fmla="*/ 1635919 w 2095500"/>
              <a:gd name="connsiteY29" fmla="*/ 283368 h 1419225"/>
              <a:gd name="connsiteX30" fmla="*/ 1712119 w 2095500"/>
              <a:gd name="connsiteY30" fmla="*/ 307181 h 1419225"/>
              <a:gd name="connsiteX31" fmla="*/ 1902619 w 2095500"/>
              <a:gd name="connsiteY31" fmla="*/ 390525 h 1419225"/>
              <a:gd name="connsiteX32" fmla="*/ 2031207 w 2095500"/>
              <a:gd name="connsiteY32" fmla="*/ 464344 h 1419225"/>
              <a:gd name="connsiteX33" fmla="*/ 2095500 w 2095500"/>
              <a:gd name="connsiteY33" fmla="*/ 523875 h 1419225"/>
              <a:gd name="connsiteX34" fmla="*/ 1990725 w 2095500"/>
              <a:gd name="connsiteY34" fmla="*/ 635794 h 1419225"/>
              <a:gd name="connsiteX35" fmla="*/ 1897857 w 2095500"/>
              <a:gd name="connsiteY35" fmla="*/ 790575 h 1419225"/>
              <a:gd name="connsiteX36" fmla="*/ 1702594 w 2095500"/>
              <a:gd name="connsiteY36" fmla="*/ 762000 h 1419225"/>
              <a:gd name="connsiteX37" fmla="*/ 1626394 w 2095500"/>
              <a:gd name="connsiteY37" fmla="*/ 866775 h 1419225"/>
              <a:gd name="connsiteX38" fmla="*/ 1533525 w 2095500"/>
              <a:gd name="connsiteY38" fmla="*/ 909637 h 1419225"/>
              <a:gd name="connsiteX39" fmla="*/ 1466850 w 2095500"/>
              <a:gd name="connsiteY39" fmla="*/ 1000125 h 1419225"/>
              <a:gd name="connsiteX40" fmla="*/ 1366838 w 2095500"/>
              <a:gd name="connsiteY40" fmla="*/ 1119187 h 1419225"/>
              <a:gd name="connsiteX41" fmla="*/ 1288257 w 2095500"/>
              <a:gd name="connsiteY41" fmla="*/ 1157287 h 1419225"/>
              <a:gd name="connsiteX42" fmla="*/ 1195387 w 2095500"/>
              <a:gd name="connsiteY42" fmla="*/ 1304925 h 1419225"/>
              <a:gd name="connsiteX43" fmla="*/ 890587 w 2095500"/>
              <a:gd name="connsiteY43" fmla="*/ 1419225 h 1419225"/>
              <a:gd name="connsiteX44" fmla="*/ 747713 w 2095500"/>
              <a:gd name="connsiteY44" fmla="*/ 1285875 h 1419225"/>
              <a:gd name="connsiteX45" fmla="*/ 683419 w 2095500"/>
              <a:gd name="connsiteY45" fmla="*/ 1185862 h 1419225"/>
              <a:gd name="connsiteX46" fmla="*/ 600075 w 2095500"/>
              <a:gd name="connsiteY46" fmla="*/ 1152525 h 1419225"/>
              <a:gd name="connsiteX47" fmla="*/ 557213 w 2095500"/>
              <a:gd name="connsiteY47" fmla="*/ 1092994 h 1419225"/>
              <a:gd name="connsiteX48" fmla="*/ 523875 w 2095500"/>
              <a:gd name="connsiteY48" fmla="*/ 1019175 h 1419225"/>
              <a:gd name="connsiteX49" fmla="*/ 507207 w 2095500"/>
              <a:gd name="connsiteY49" fmla="*/ 866775 h 1419225"/>
              <a:gd name="connsiteX50" fmla="*/ 459582 w 2095500"/>
              <a:gd name="connsiteY50" fmla="*/ 733425 h 1419225"/>
              <a:gd name="connsiteX51" fmla="*/ 340519 w 2095500"/>
              <a:gd name="connsiteY51" fmla="*/ 681037 h 1419225"/>
              <a:gd name="connsiteX52" fmla="*/ 123825 w 2095500"/>
              <a:gd name="connsiteY52" fmla="*/ 676275 h 1419225"/>
              <a:gd name="connsiteX53" fmla="*/ 33338 w 2095500"/>
              <a:gd name="connsiteY53" fmla="*/ 676275 h 1419225"/>
              <a:gd name="connsiteX54" fmla="*/ 0 w 2095500"/>
              <a:gd name="connsiteY54" fmla="*/ 585787 h 1419225"/>
              <a:gd name="connsiteX55" fmla="*/ 66675 w 2095500"/>
              <a:gd name="connsiteY55" fmla="*/ 442912 h 1419225"/>
              <a:gd name="connsiteX56" fmla="*/ 114300 w 2095500"/>
              <a:gd name="connsiteY56" fmla="*/ 400050 h 1419225"/>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935832 w 2095500"/>
              <a:gd name="connsiteY14" fmla="*/ 52388 h 1397794"/>
              <a:gd name="connsiteX15" fmla="*/ 973931 w 2095500"/>
              <a:gd name="connsiteY15" fmla="*/ 23812 h 1397794"/>
              <a:gd name="connsiteX16" fmla="*/ 1012032 w 2095500"/>
              <a:gd name="connsiteY16" fmla="*/ 28575 h 1397794"/>
              <a:gd name="connsiteX17" fmla="*/ 1066801 w 2095500"/>
              <a:gd name="connsiteY17" fmla="*/ 23813 h 1397794"/>
              <a:gd name="connsiteX18" fmla="*/ 1121569 w 2095500"/>
              <a:gd name="connsiteY18" fmla="*/ 71437 h 1397794"/>
              <a:gd name="connsiteX19" fmla="*/ 1171575 w 2095500"/>
              <a:gd name="connsiteY19" fmla="*/ 92869 h 1397794"/>
              <a:gd name="connsiteX20" fmla="*/ 1207295 w 2095500"/>
              <a:gd name="connsiteY20" fmla="*/ 107157 h 1397794"/>
              <a:gd name="connsiteX21" fmla="*/ 1307306 w 2095500"/>
              <a:gd name="connsiteY21" fmla="*/ 107156 h 1397794"/>
              <a:gd name="connsiteX22" fmla="*/ 1340644 w 2095500"/>
              <a:gd name="connsiteY22" fmla="*/ 121444 h 1397794"/>
              <a:gd name="connsiteX23" fmla="*/ 1400175 w 2095500"/>
              <a:gd name="connsiteY23" fmla="*/ 138113 h 1397794"/>
              <a:gd name="connsiteX24" fmla="*/ 1495426 w 2095500"/>
              <a:gd name="connsiteY24" fmla="*/ 145256 h 1397794"/>
              <a:gd name="connsiteX25" fmla="*/ 1535907 w 2095500"/>
              <a:gd name="connsiteY25" fmla="*/ 166688 h 1397794"/>
              <a:gd name="connsiteX26" fmla="*/ 1564481 w 2095500"/>
              <a:gd name="connsiteY26" fmla="*/ 178594 h 1397794"/>
              <a:gd name="connsiteX27" fmla="*/ 1597819 w 2095500"/>
              <a:gd name="connsiteY27" fmla="*/ 230982 h 1397794"/>
              <a:gd name="connsiteX28" fmla="*/ 1609725 w 2095500"/>
              <a:gd name="connsiteY28" fmla="*/ 266699 h 1397794"/>
              <a:gd name="connsiteX29" fmla="*/ 1635919 w 2095500"/>
              <a:gd name="connsiteY29" fmla="*/ 261937 h 1397794"/>
              <a:gd name="connsiteX30" fmla="*/ 1712119 w 2095500"/>
              <a:gd name="connsiteY30" fmla="*/ 285750 h 1397794"/>
              <a:gd name="connsiteX31" fmla="*/ 1902619 w 2095500"/>
              <a:gd name="connsiteY31" fmla="*/ 369094 h 1397794"/>
              <a:gd name="connsiteX32" fmla="*/ 2031207 w 2095500"/>
              <a:gd name="connsiteY32" fmla="*/ 442913 h 1397794"/>
              <a:gd name="connsiteX33" fmla="*/ 2095500 w 2095500"/>
              <a:gd name="connsiteY33" fmla="*/ 502444 h 1397794"/>
              <a:gd name="connsiteX34" fmla="*/ 1990725 w 2095500"/>
              <a:gd name="connsiteY34" fmla="*/ 614363 h 1397794"/>
              <a:gd name="connsiteX35" fmla="*/ 1897857 w 2095500"/>
              <a:gd name="connsiteY35" fmla="*/ 769144 h 1397794"/>
              <a:gd name="connsiteX36" fmla="*/ 1702594 w 2095500"/>
              <a:gd name="connsiteY36" fmla="*/ 740569 h 1397794"/>
              <a:gd name="connsiteX37" fmla="*/ 1626394 w 2095500"/>
              <a:gd name="connsiteY37" fmla="*/ 845344 h 1397794"/>
              <a:gd name="connsiteX38" fmla="*/ 1533525 w 2095500"/>
              <a:gd name="connsiteY38" fmla="*/ 888206 h 1397794"/>
              <a:gd name="connsiteX39" fmla="*/ 1466850 w 2095500"/>
              <a:gd name="connsiteY39" fmla="*/ 978694 h 1397794"/>
              <a:gd name="connsiteX40" fmla="*/ 1366838 w 2095500"/>
              <a:gd name="connsiteY40" fmla="*/ 1097756 h 1397794"/>
              <a:gd name="connsiteX41" fmla="*/ 1288257 w 2095500"/>
              <a:gd name="connsiteY41" fmla="*/ 1135856 h 1397794"/>
              <a:gd name="connsiteX42" fmla="*/ 1195387 w 2095500"/>
              <a:gd name="connsiteY42" fmla="*/ 1283494 h 1397794"/>
              <a:gd name="connsiteX43" fmla="*/ 890587 w 2095500"/>
              <a:gd name="connsiteY43" fmla="*/ 1397794 h 1397794"/>
              <a:gd name="connsiteX44" fmla="*/ 747713 w 2095500"/>
              <a:gd name="connsiteY44" fmla="*/ 1264444 h 1397794"/>
              <a:gd name="connsiteX45" fmla="*/ 683419 w 2095500"/>
              <a:gd name="connsiteY45" fmla="*/ 1164431 h 1397794"/>
              <a:gd name="connsiteX46" fmla="*/ 600075 w 2095500"/>
              <a:gd name="connsiteY46" fmla="*/ 1131094 h 1397794"/>
              <a:gd name="connsiteX47" fmla="*/ 557213 w 2095500"/>
              <a:gd name="connsiteY47" fmla="*/ 1071563 h 1397794"/>
              <a:gd name="connsiteX48" fmla="*/ 523875 w 2095500"/>
              <a:gd name="connsiteY48" fmla="*/ 997744 h 1397794"/>
              <a:gd name="connsiteX49" fmla="*/ 507207 w 2095500"/>
              <a:gd name="connsiteY49" fmla="*/ 845344 h 1397794"/>
              <a:gd name="connsiteX50" fmla="*/ 459582 w 2095500"/>
              <a:gd name="connsiteY50" fmla="*/ 711994 h 1397794"/>
              <a:gd name="connsiteX51" fmla="*/ 340519 w 2095500"/>
              <a:gd name="connsiteY51" fmla="*/ 659606 h 1397794"/>
              <a:gd name="connsiteX52" fmla="*/ 123825 w 2095500"/>
              <a:gd name="connsiteY52" fmla="*/ 654844 h 1397794"/>
              <a:gd name="connsiteX53" fmla="*/ 33338 w 2095500"/>
              <a:gd name="connsiteY53" fmla="*/ 654844 h 1397794"/>
              <a:gd name="connsiteX54" fmla="*/ 0 w 2095500"/>
              <a:gd name="connsiteY54" fmla="*/ 564356 h 1397794"/>
              <a:gd name="connsiteX55" fmla="*/ 66675 w 2095500"/>
              <a:gd name="connsiteY55" fmla="*/ 421481 h 1397794"/>
              <a:gd name="connsiteX56" fmla="*/ 114300 w 2095500"/>
              <a:gd name="connsiteY56" fmla="*/ 378619 h 1397794"/>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897732 w 2095500"/>
              <a:gd name="connsiteY14" fmla="*/ 50005 h 1397794"/>
              <a:gd name="connsiteX15" fmla="*/ 935832 w 2095500"/>
              <a:gd name="connsiteY15" fmla="*/ 52388 h 1397794"/>
              <a:gd name="connsiteX16" fmla="*/ 973931 w 2095500"/>
              <a:gd name="connsiteY16" fmla="*/ 23812 h 1397794"/>
              <a:gd name="connsiteX17" fmla="*/ 1012032 w 2095500"/>
              <a:gd name="connsiteY17" fmla="*/ 28575 h 1397794"/>
              <a:gd name="connsiteX18" fmla="*/ 1066801 w 2095500"/>
              <a:gd name="connsiteY18" fmla="*/ 23813 h 1397794"/>
              <a:gd name="connsiteX19" fmla="*/ 1121569 w 2095500"/>
              <a:gd name="connsiteY19" fmla="*/ 71437 h 1397794"/>
              <a:gd name="connsiteX20" fmla="*/ 1171575 w 2095500"/>
              <a:gd name="connsiteY20" fmla="*/ 92869 h 1397794"/>
              <a:gd name="connsiteX21" fmla="*/ 1207295 w 2095500"/>
              <a:gd name="connsiteY21" fmla="*/ 107157 h 1397794"/>
              <a:gd name="connsiteX22" fmla="*/ 1307306 w 2095500"/>
              <a:gd name="connsiteY22" fmla="*/ 107156 h 1397794"/>
              <a:gd name="connsiteX23" fmla="*/ 1340644 w 2095500"/>
              <a:gd name="connsiteY23" fmla="*/ 121444 h 1397794"/>
              <a:gd name="connsiteX24" fmla="*/ 1400175 w 2095500"/>
              <a:gd name="connsiteY24" fmla="*/ 138113 h 1397794"/>
              <a:gd name="connsiteX25" fmla="*/ 1495426 w 2095500"/>
              <a:gd name="connsiteY25" fmla="*/ 145256 h 1397794"/>
              <a:gd name="connsiteX26" fmla="*/ 1535907 w 2095500"/>
              <a:gd name="connsiteY26" fmla="*/ 166688 h 1397794"/>
              <a:gd name="connsiteX27" fmla="*/ 1564481 w 2095500"/>
              <a:gd name="connsiteY27" fmla="*/ 178594 h 1397794"/>
              <a:gd name="connsiteX28" fmla="*/ 1597819 w 2095500"/>
              <a:gd name="connsiteY28" fmla="*/ 230982 h 1397794"/>
              <a:gd name="connsiteX29" fmla="*/ 1609725 w 2095500"/>
              <a:gd name="connsiteY29" fmla="*/ 266699 h 1397794"/>
              <a:gd name="connsiteX30" fmla="*/ 1635919 w 2095500"/>
              <a:gd name="connsiteY30" fmla="*/ 261937 h 1397794"/>
              <a:gd name="connsiteX31" fmla="*/ 1712119 w 2095500"/>
              <a:gd name="connsiteY31" fmla="*/ 285750 h 1397794"/>
              <a:gd name="connsiteX32" fmla="*/ 1902619 w 2095500"/>
              <a:gd name="connsiteY32" fmla="*/ 369094 h 1397794"/>
              <a:gd name="connsiteX33" fmla="*/ 2031207 w 2095500"/>
              <a:gd name="connsiteY33" fmla="*/ 442913 h 1397794"/>
              <a:gd name="connsiteX34" fmla="*/ 2095500 w 2095500"/>
              <a:gd name="connsiteY34" fmla="*/ 502444 h 1397794"/>
              <a:gd name="connsiteX35" fmla="*/ 1990725 w 2095500"/>
              <a:gd name="connsiteY35" fmla="*/ 614363 h 1397794"/>
              <a:gd name="connsiteX36" fmla="*/ 1897857 w 2095500"/>
              <a:gd name="connsiteY36" fmla="*/ 769144 h 1397794"/>
              <a:gd name="connsiteX37" fmla="*/ 1702594 w 2095500"/>
              <a:gd name="connsiteY37" fmla="*/ 740569 h 1397794"/>
              <a:gd name="connsiteX38" fmla="*/ 1626394 w 2095500"/>
              <a:gd name="connsiteY38" fmla="*/ 845344 h 1397794"/>
              <a:gd name="connsiteX39" fmla="*/ 1533525 w 2095500"/>
              <a:gd name="connsiteY39" fmla="*/ 888206 h 1397794"/>
              <a:gd name="connsiteX40" fmla="*/ 1466850 w 2095500"/>
              <a:gd name="connsiteY40" fmla="*/ 978694 h 1397794"/>
              <a:gd name="connsiteX41" fmla="*/ 1366838 w 2095500"/>
              <a:gd name="connsiteY41" fmla="*/ 1097756 h 1397794"/>
              <a:gd name="connsiteX42" fmla="*/ 1288257 w 2095500"/>
              <a:gd name="connsiteY42" fmla="*/ 1135856 h 1397794"/>
              <a:gd name="connsiteX43" fmla="*/ 1195387 w 2095500"/>
              <a:gd name="connsiteY43" fmla="*/ 1283494 h 1397794"/>
              <a:gd name="connsiteX44" fmla="*/ 890587 w 2095500"/>
              <a:gd name="connsiteY44" fmla="*/ 1397794 h 1397794"/>
              <a:gd name="connsiteX45" fmla="*/ 747713 w 2095500"/>
              <a:gd name="connsiteY45" fmla="*/ 1264444 h 1397794"/>
              <a:gd name="connsiteX46" fmla="*/ 683419 w 2095500"/>
              <a:gd name="connsiteY46" fmla="*/ 1164431 h 1397794"/>
              <a:gd name="connsiteX47" fmla="*/ 600075 w 2095500"/>
              <a:gd name="connsiteY47" fmla="*/ 1131094 h 1397794"/>
              <a:gd name="connsiteX48" fmla="*/ 557213 w 2095500"/>
              <a:gd name="connsiteY48" fmla="*/ 1071563 h 1397794"/>
              <a:gd name="connsiteX49" fmla="*/ 523875 w 2095500"/>
              <a:gd name="connsiteY49" fmla="*/ 997744 h 1397794"/>
              <a:gd name="connsiteX50" fmla="*/ 507207 w 2095500"/>
              <a:gd name="connsiteY50" fmla="*/ 845344 h 1397794"/>
              <a:gd name="connsiteX51" fmla="*/ 459582 w 2095500"/>
              <a:gd name="connsiteY51" fmla="*/ 711994 h 1397794"/>
              <a:gd name="connsiteX52" fmla="*/ 340519 w 2095500"/>
              <a:gd name="connsiteY52" fmla="*/ 659606 h 1397794"/>
              <a:gd name="connsiteX53" fmla="*/ 123825 w 2095500"/>
              <a:gd name="connsiteY53" fmla="*/ 654844 h 1397794"/>
              <a:gd name="connsiteX54" fmla="*/ 33338 w 2095500"/>
              <a:gd name="connsiteY54" fmla="*/ 654844 h 1397794"/>
              <a:gd name="connsiteX55" fmla="*/ 0 w 2095500"/>
              <a:gd name="connsiteY55" fmla="*/ 564356 h 1397794"/>
              <a:gd name="connsiteX56" fmla="*/ 66675 w 2095500"/>
              <a:gd name="connsiteY56" fmla="*/ 421481 h 1397794"/>
              <a:gd name="connsiteX57" fmla="*/ 114300 w 2095500"/>
              <a:gd name="connsiteY57" fmla="*/ 378619 h 1397794"/>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97669 w 2095500"/>
              <a:gd name="connsiteY5" fmla="*/ 271462 h 1404937"/>
              <a:gd name="connsiteX6" fmla="*/ 383382 w 2095500"/>
              <a:gd name="connsiteY6" fmla="*/ 240505 h 1404937"/>
              <a:gd name="connsiteX7" fmla="*/ 488156 w 2095500"/>
              <a:gd name="connsiteY7" fmla="*/ 188118 h 1404937"/>
              <a:gd name="connsiteX8" fmla="*/ 571501 w 2095500"/>
              <a:gd name="connsiteY8" fmla="*/ 183356 h 1404937"/>
              <a:gd name="connsiteX9" fmla="*/ 619125 w 2095500"/>
              <a:gd name="connsiteY9" fmla="*/ 171449 h 1404937"/>
              <a:gd name="connsiteX10" fmla="*/ 633413 w 2095500"/>
              <a:gd name="connsiteY10" fmla="*/ 76199 h 1404937"/>
              <a:gd name="connsiteX11" fmla="*/ 659606 w 2095500"/>
              <a:gd name="connsiteY11" fmla="*/ 50006 h 1404937"/>
              <a:gd name="connsiteX12" fmla="*/ 716757 w 2095500"/>
              <a:gd name="connsiteY12" fmla="*/ 0 h 1404937"/>
              <a:gd name="connsiteX13" fmla="*/ 800100 w 2095500"/>
              <a:gd name="connsiteY13" fmla="*/ 9525 h 1404937"/>
              <a:gd name="connsiteX14" fmla="*/ 897732 w 2095500"/>
              <a:gd name="connsiteY14" fmla="*/ 57148 h 1404937"/>
              <a:gd name="connsiteX15" fmla="*/ 935832 w 2095500"/>
              <a:gd name="connsiteY15" fmla="*/ 59531 h 1404937"/>
              <a:gd name="connsiteX16" fmla="*/ 973931 w 2095500"/>
              <a:gd name="connsiteY16" fmla="*/ 30955 h 1404937"/>
              <a:gd name="connsiteX17" fmla="*/ 1012032 w 2095500"/>
              <a:gd name="connsiteY17" fmla="*/ 35718 h 1404937"/>
              <a:gd name="connsiteX18" fmla="*/ 1066801 w 2095500"/>
              <a:gd name="connsiteY18" fmla="*/ 30956 h 1404937"/>
              <a:gd name="connsiteX19" fmla="*/ 1121569 w 2095500"/>
              <a:gd name="connsiteY19" fmla="*/ 78580 h 1404937"/>
              <a:gd name="connsiteX20" fmla="*/ 1171575 w 2095500"/>
              <a:gd name="connsiteY20" fmla="*/ 100012 h 1404937"/>
              <a:gd name="connsiteX21" fmla="*/ 1207295 w 2095500"/>
              <a:gd name="connsiteY21" fmla="*/ 114300 h 1404937"/>
              <a:gd name="connsiteX22" fmla="*/ 1307306 w 2095500"/>
              <a:gd name="connsiteY22" fmla="*/ 114299 h 1404937"/>
              <a:gd name="connsiteX23" fmla="*/ 1340644 w 2095500"/>
              <a:gd name="connsiteY23" fmla="*/ 128587 h 1404937"/>
              <a:gd name="connsiteX24" fmla="*/ 1400175 w 2095500"/>
              <a:gd name="connsiteY24" fmla="*/ 145256 h 1404937"/>
              <a:gd name="connsiteX25" fmla="*/ 1495426 w 2095500"/>
              <a:gd name="connsiteY25" fmla="*/ 152399 h 1404937"/>
              <a:gd name="connsiteX26" fmla="*/ 1535907 w 2095500"/>
              <a:gd name="connsiteY26" fmla="*/ 173831 h 1404937"/>
              <a:gd name="connsiteX27" fmla="*/ 1564481 w 2095500"/>
              <a:gd name="connsiteY27" fmla="*/ 185737 h 1404937"/>
              <a:gd name="connsiteX28" fmla="*/ 1597819 w 2095500"/>
              <a:gd name="connsiteY28" fmla="*/ 238125 h 1404937"/>
              <a:gd name="connsiteX29" fmla="*/ 1609725 w 2095500"/>
              <a:gd name="connsiteY29" fmla="*/ 273842 h 1404937"/>
              <a:gd name="connsiteX30" fmla="*/ 1635919 w 2095500"/>
              <a:gd name="connsiteY30" fmla="*/ 269080 h 1404937"/>
              <a:gd name="connsiteX31" fmla="*/ 1712119 w 2095500"/>
              <a:gd name="connsiteY31" fmla="*/ 292893 h 1404937"/>
              <a:gd name="connsiteX32" fmla="*/ 1902619 w 2095500"/>
              <a:gd name="connsiteY32" fmla="*/ 376237 h 1404937"/>
              <a:gd name="connsiteX33" fmla="*/ 2031207 w 2095500"/>
              <a:gd name="connsiteY33" fmla="*/ 450056 h 1404937"/>
              <a:gd name="connsiteX34" fmla="*/ 2095500 w 2095500"/>
              <a:gd name="connsiteY34" fmla="*/ 509587 h 1404937"/>
              <a:gd name="connsiteX35" fmla="*/ 1990725 w 2095500"/>
              <a:gd name="connsiteY35" fmla="*/ 621506 h 1404937"/>
              <a:gd name="connsiteX36" fmla="*/ 1897857 w 2095500"/>
              <a:gd name="connsiteY36" fmla="*/ 776287 h 1404937"/>
              <a:gd name="connsiteX37" fmla="*/ 1702594 w 2095500"/>
              <a:gd name="connsiteY37" fmla="*/ 747712 h 1404937"/>
              <a:gd name="connsiteX38" fmla="*/ 1626394 w 2095500"/>
              <a:gd name="connsiteY38" fmla="*/ 852487 h 1404937"/>
              <a:gd name="connsiteX39" fmla="*/ 1533525 w 2095500"/>
              <a:gd name="connsiteY39" fmla="*/ 895349 h 1404937"/>
              <a:gd name="connsiteX40" fmla="*/ 1466850 w 2095500"/>
              <a:gd name="connsiteY40" fmla="*/ 985837 h 1404937"/>
              <a:gd name="connsiteX41" fmla="*/ 1366838 w 2095500"/>
              <a:gd name="connsiteY41" fmla="*/ 1104899 h 1404937"/>
              <a:gd name="connsiteX42" fmla="*/ 1288257 w 2095500"/>
              <a:gd name="connsiteY42" fmla="*/ 1142999 h 1404937"/>
              <a:gd name="connsiteX43" fmla="*/ 1195387 w 2095500"/>
              <a:gd name="connsiteY43" fmla="*/ 1290637 h 1404937"/>
              <a:gd name="connsiteX44" fmla="*/ 890587 w 2095500"/>
              <a:gd name="connsiteY44" fmla="*/ 1404937 h 1404937"/>
              <a:gd name="connsiteX45" fmla="*/ 747713 w 2095500"/>
              <a:gd name="connsiteY45" fmla="*/ 1271587 h 1404937"/>
              <a:gd name="connsiteX46" fmla="*/ 683419 w 2095500"/>
              <a:gd name="connsiteY46" fmla="*/ 1171574 h 1404937"/>
              <a:gd name="connsiteX47" fmla="*/ 600075 w 2095500"/>
              <a:gd name="connsiteY47" fmla="*/ 1138237 h 1404937"/>
              <a:gd name="connsiteX48" fmla="*/ 557213 w 2095500"/>
              <a:gd name="connsiteY48" fmla="*/ 1078706 h 1404937"/>
              <a:gd name="connsiteX49" fmla="*/ 523875 w 2095500"/>
              <a:gd name="connsiteY49" fmla="*/ 1004887 h 1404937"/>
              <a:gd name="connsiteX50" fmla="*/ 507207 w 2095500"/>
              <a:gd name="connsiteY50" fmla="*/ 852487 h 1404937"/>
              <a:gd name="connsiteX51" fmla="*/ 459582 w 2095500"/>
              <a:gd name="connsiteY51" fmla="*/ 719137 h 1404937"/>
              <a:gd name="connsiteX52" fmla="*/ 340519 w 2095500"/>
              <a:gd name="connsiteY52" fmla="*/ 666749 h 1404937"/>
              <a:gd name="connsiteX53" fmla="*/ 123825 w 2095500"/>
              <a:gd name="connsiteY53" fmla="*/ 661987 h 1404937"/>
              <a:gd name="connsiteX54" fmla="*/ 33338 w 2095500"/>
              <a:gd name="connsiteY54" fmla="*/ 661987 h 1404937"/>
              <a:gd name="connsiteX55" fmla="*/ 0 w 2095500"/>
              <a:gd name="connsiteY55" fmla="*/ 571499 h 1404937"/>
              <a:gd name="connsiteX56" fmla="*/ 66675 w 2095500"/>
              <a:gd name="connsiteY56" fmla="*/ 428624 h 1404937"/>
              <a:gd name="connsiteX57" fmla="*/ 114300 w 2095500"/>
              <a:gd name="connsiteY57"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88156 w 2095500"/>
              <a:gd name="connsiteY8" fmla="*/ 188118 h 1404937"/>
              <a:gd name="connsiteX9" fmla="*/ 571501 w 2095500"/>
              <a:gd name="connsiteY9" fmla="*/ 183356 h 1404937"/>
              <a:gd name="connsiteX10" fmla="*/ 619125 w 2095500"/>
              <a:gd name="connsiteY10" fmla="*/ 171449 h 1404937"/>
              <a:gd name="connsiteX11" fmla="*/ 633413 w 2095500"/>
              <a:gd name="connsiteY11" fmla="*/ 76199 h 1404937"/>
              <a:gd name="connsiteX12" fmla="*/ 659606 w 2095500"/>
              <a:gd name="connsiteY12" fmla="*/ 50006 h 1404937"/>
              <a:gd name="connsiteX13" fmla="*/ 716757 w 2095500"/>
              <a:gd name="connsiteY13" fmla="*/ 0 h 1404937"/>
              <a:gd name="connsiteX14" fmla="*/ 800100 w 2095500"/>
              <a:gd name="connsiteY14" fmla="*/ 9525 h 1404937"/>
              <a:gd name="connsiteX15" fmla="*/ 897732 w 2095500"/>
              <a:gd name="connsiteY15" fmla="*/ 57148 h 1404937"/>
              <a:gd name="connsiteX16" fmla="*/ 935832 w 2095500"/>
              <a:gd name="connsiteY16" fmla="*/ 59531 h 1404937"/>
              <a:gd name="connsiteX17" fmla="*/ 973931 w 2095500"/>
              <a:gd name="connsiteY17" fmla="*/ 30955 h 1404937"/>
              <a:gd name="connsiteX18" fmla="*/ 1012032 w 2095500"/>
              <a:gd name="connsiteY18" fmla="*/ 35718 h 1404937"/>
              <a:gd name="connsiteX19" fmla="*/ 1066801 w 2095500"/>
              <a:gd name="connsiteY19" fmla="*/ 30956 h 1404937"/>
              <a:gd name="connsiteX20" fmla="*/ 1121569 w 2095500"/>
              <a:gd name="connsiteY20" fmla="*/ 78580 h 1404937"/>
              <a:gd name="connsiteX21" fmla="*/ 1171575 w 2095500"/>
              <a:gd name="connsiteY21" fmla="*/ 100012 h 1404937"/>
              <a:gd name="connsiteX22" fmla="*/ 1207295 w 2095500"/>
              <a:gd name="connsiteY22" fmla="*/ 114300 h 1404937"/>
              <a:gd name="connsiteX23" fmla="*/ 1307306 w 2095500"/>
              <a:gd name="connsiteY23" fmla="*/ 114299 h 1404937"/>
              <a:gd name="connsiteX24" fmla="*/ 1340644 w 2095500"/>
              <a:gd name="connsiteY24" fmla="*/ 128587 h 1404937"/>
              <a:gd name="connsiteX25" fmla="*/ 1400175 w 2095500"/>
              <a:gd name="connsiteY25" fmla="*/ 145256 h 1404937"/>
              <a:gd name="connsiteX26" fmla="*/ 1495426 w 2095500"/>
              <a:gd name="connsiteY26" fmla="*/ 152399 h 1404937"/>
              <a:gd name="connsiteX27" fmla="*/ 1535907 w 2095500"/>
              <a:gd name="connsiteY27" fmla="*/ 173831 h 1404937"/>
              <a:gd name="connsiteX28" fmla="*/ 1564481 w 2095500"/>
              <a:gd name="connsiteY28" fmla="*/ 185737 h 1404937"/>
              <a:gd name="connsiteX29" fmla="*/ 1597819 w 2095500"/>
              <a:gd name="connsiteY29" fmla="*/ 238125 h 1404937"/>
              <a:gd name="connsiteX30" fmla="*/ 1609725 w 2095500"/>
              <a:gd name="connsiteY30" fmla="*/ 273842 h 1404937"/>
              <a:gd name="connsiteX31" fmla="*/ 1635919 w 2095500"/>
              <a:gd name="connsiteY31" fmla="*/ 269080 h 1404937"/>
              <a:gd name="connsiteX32" fmla="*/ 1712119 w 2095500"/>
              <a:gd name="connsiteY32" fmla="*/ 292893 h 1404937"/>
              <a:gd name="connsiteX33" fmla="*/ 1902619 w 2095500"/>
              <a:gd name="connsiteY33" fmla="*/ 376237 h 1404937"/>
              <a:gd name="connsiteX34" fmla="*/ 2031207 w 2095500"/>
              <a:gd name="connsiteY34" fmla="*/ 450056 h 1404937"/>
              <a:gd name="connsiteX35" fmla="*/ 2095500 w 2095500"/>
              <a:gd name="connsiteY35" fmla="*/ 509587 h 1404937"/>
              <a:gd name="connsiteX36" fmla="*/ 1990725 w 2095500"/>
              <a:gd name="connsiteY36" fmla="*/ 621506 h 1404937"/>
              <a:gd name="connsiteX37" fmla="*/ 1897857 w 2095500"/>
              <a:gd name="connsiteY37" fmla="*/ 776287 h 1404937"/>
              <a:gd name="connsiteX38" fmla="*/ 1702594 w 2095500"/>
              <a:gd name="connsiteY38" fmla="*/ 747712 h 1404937"/>
              <a:gd name="connsiteX39" fmla="*/ 1626394 w 2095500"/>
              <a:gd name="connsiteY39" fmla="*/ 852487 h 1404937"/>
              <a:gd name="connsiteX40" fmla="*/ 1533525 w 2095500"/>
              <a:gd name="connsiteY40" fmla="*/ 895349 h 1404937"/>
              <a:gd name="connsiteX41" fmla="*/ 1466850 w 2095500"/>
              <a:gd name="connsiteY41" fmla="*/ 985837 h 1404937"/>
              <a:gd name="connsiteX42" fmla="*/ 1366838 w 2095500"/>
              <a:gd name="connsiteY42" fmla="*/ 1104899 h 1404937"/>
              <a:gd name="connsiteX43" fmla="*/ 1288257 w 2095500"/>
              <a:gd name="connsiteY43" fmla="*/ 1142999 h 1404937"/>
              <a:gd name="connsiteX44" fmla="*/ 1195387 w 2095500"/>
              <a:gd name="connsiteY44" fmla="*/ 1290637 h 1404937"/>
              <a:gd name="connsiteX45" fmla="*/ 890587 w 2095500"/>
              <a:gd name="connsiteY45" fmla="*/ 1404937 h 1404937"/>
              <a:gd name="connsiteX46" fmla="*/ 747713 w 2095500"/>
              <a:gd name="connsiteY46" fmla="*/ 1271587 h 1404937"/>
              <a:gd name="connsiteX47" fmla="*/ 683419 w 2095500"/>
              <a:gd name="connsiteY47" fmla="*/ 1171574 h 1404937"/>
              <a:gd name="connsiteX48" fmla="*/ 600075 w 2095500"/>
              <a:gd name="connsiteY48" fmla="*/ 1138237 h 1404937"/>
              <a:gd name="connsiteX49" fmla="*/ 557213 w 2095500"/>
              <a:gd name="connsiteY49" fmla="*/ 1078706 h 1404937"/>
              <a:gd name="connsiteX50" fmla="*/ 523875 w 2095500"/>
              <a:gd name="connsiteY50" fmla="*/ 1004887 h 1404937"/>
              <a:gd name="connsiteX51" fmla="*/ 507207 w 2095500"/>
              <a:gd name="connsiteY51" fmla="*/ 852487 h 1404937"/>
              <a:gd name="connsiteX52" fmla="*/ 459582 w 2095500"/>
              <a:gd name="connsiteY52" fmla="*/ 719137 h 1404937"/>
              <a:gd name="connsiteX53" fmla="*/ 340519 w 2095500"/>
              <a:gd name="connsiteY53" fmla="*/ 666749 h 1404937"/>
              <a:gd name="connsiteX54" fmla="*/ 123825 w 2095500"/>
              <a:gd name="connsiteY54" fmla="*/ 661987 h 1404937"/>
              <a:gd name="connsiteX55" fmla="*/ 33338 w 2095500"/>
              <a:gd name="connsiteY55" fmla="*/ 661987 h 1404937"/>
              <a:gd name="connsiteX56" fmla="*/ 0 w 2095500"/>
              <a:gd name="connsiteY56" fmla="*/ 571499 h 1404937"/>
              <a:gd name="connsiteX57" fmla="*/ 66675 w 2095500"/>
              <a:gd name="connsiteY57" fmla="*/ 428624 h 1404937"/>
              <a:gd name="connsiteX58" fmla="*/ 114300 w 2095500"/>
              <a:gd name="connsiteY58"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23863 w 2095500"/>
              <a:gd name="connsiteY8" fmla="*/ 211931 h 1404937"/>
              <a:gd name="connsiteX9" fmla="*/ 488156 w 2095500"/>
              <a:gd name="connsiteY9" fmla="*/ 188118 h 1404937"/>
              <a:gd name="connsiteX10" fmla="*/ 571501 w 2095500"/>
              <a:gd name="connsiteY10" fmla="*/ 183356 h 1404937"/>
              <a:gd name="connsiteX11" fmla="*/ 619125 w 2095500"/>
              <a:gd name="connsiteY11" fmla="*/ 171449 h 1404937"/>
              <a:gd name="connsiteX12" fmla="*/ 633413 w 2095500"/>
              <a:gd name="connsiteY12" fmla="*/ 76199 h 1404937"/>
              <a:gd name="connsiteX13" fmla="*/ 659606 w 2095500"/>
              <a:gd name="connsiteY13" fmla="*/ 50006 h 1404937"/>
              <a:gd name="connsiteX14" fmla="*/ 716757 w 2095500"/>
              <a:gd name="connsiteY14" fmla="*/ 0 h 1404937"/>
              <a:gd name="connsiteX15" fmla="*/ 800100 w 2095500"/>
              <a:gd name="connsiteY15" fmla="*/ 9525 h 1404937"/>
              <a:gd name="connsiteX16" fmla="*/ 897732 w 2095500"/>
              <a:gd name="connsiteY16" fmla="*/ 57148 h 1404937"/>
              <a:gd name="connsiteX17" fmla="*/ 935832 w 2095500"/>
              <a:gd name="connsiteY17" fmla="*/ 59531 h 1404937"/>
              <a:gd name="connsiteX18" fmla="*/ 973931 w 2095500"/>
              <a:gd name="connsiteY18" fmla="*/ 30955 h 1404937"/>
              <a:gd name="connsiteX19" fmla="*/ 1012032 w 2095500"/>
              <a:gd name="connsiteY19" fmla="*/ 35718 h 1404937"/>
              <a:gd name="connsiteX20" fmla="*/ 1066801 w 2095500"/>
              <a:gd name="connsiteY20" fmla="*/ 30956 h 1404937"/>
              <a:gd name="connsiteX21" fmla="*/ 1121569 w 2095500"/>
              <a:gd name="connsiteY21" fmla="*/ 78580 h 1404937"/>
              <a:gd name="connsiteX22" fmla="*/ 1171575 w 2095500"/>
              <a:gd name="connsiteY22" fmla="*/ 100012 h 1404937"/>
              <a:gd name="connsiteX23" fmla="*/ 1207295 w 2095500"/>
              <a:gd name="connsiteY23" fmla="*/ 114300 h 1404937"/>
              <a:gd name="connsiteX24" fmla="*/ 1307306 w 2095500"/>
              <a:gd name="connsiteY24" fmla="*/ 114299 h 1404937"/>
              <a:gd name="connsiteX25" fmla="*/ 1340644 w 2095500"/>
              <a:gd name="connsiteY25" fmla="*/ 128587 h 1404937"/>
              <a:gd name="connsiteX26" fmla="*/ 1400175 w 2095500"/>
              <a:gd name="connsiteY26" fmla="*/ 145256 h 1404937"/>
              <a:gd name="connsiteX27" fmla="*/ 1495426 w 2095500"/>
              <a:gd name="connsiteY27" fmla="*/ 152399 h 1404937"/>
              <a:gd name="connsiteX28" fmla="*/ 1535907 w 2095500"/>
              <a:gd name="connsiteY28" fmla="*/ 173831 h 1404937"/>
              <a:gd name="connsiteX29" fmla="*/ 1564481 w 2095500"/>
              <a:gd name="connsiteY29" fmla="*/ 185737 h 1404937"/>
              <a:gd name="connsiteX30" fmla="*/ 1597819 w 2095500"/>
              <a:gd name="connsiteY30" fmla="*/ 238125 h 1404937"/>
              <a:gd name="connsiteX31" fmla="*/ 1609725 w 2095500"/>
              <a:gd name="connsiteY31" fmla="*/ 273842 h 1404937"/>
              <a:gd name="connsiteX32" fmla="*/ 1635919 w 2095500"/>
              <a:gd name="connsiteY32" fmla="*/ 269080 h 1404937"/>
              <a:gd name="connsiteX33" fmla="*/ 1712119 w 2095500"/>
              <a:gd name="connsiteY33" fmla="*/ 292893 h 1404937"/>
              <a:gd name="connsiteX34" fmla="*/ 1902619 w 2095500"/>
              <a:gd name="connsiteY34" fmla="*/ 376237 h 1404937"/>
              <a:gd name="connsiteX35" fmla="*/ 2031207 w 2095500"/>
              <a:gd name="connsiteY35" fmla="*/ 450056 h 1404937"/>
              <a:gd name="connsiteX36" fmla="*/ 2095500 w 2095500"/>
              <a:gd name="connsiteY36" fmla="*/ 509587 h 1404937"/>
              <a:gd name="connsiteX37" fmla="*/ 1990725 w 2095500"/>
              <a:gd name="connsiteY37" fmla="*/ 621506 h 1404937"/>
              <a:gd name="connsiteX38" fmla="*/ 1897857 w 2095500"/>
              <a:gd name="connsiteY38" fmla="*/ 776287 h 1404937"/>
              <a:gd name="connsiteX39" fmla="*/ 1702594 w 2095500"/>
              <a:gd name="connsiteY39" fmla="*/ 747712 h 1404937"/>
              <a:gd name="connsiteX40" fmla="*/ 1626394 w 2095500"/>
              <a:gd name="connsiteY40" fmla="*/ 852487 h 1404937"/>
              <a:gd name="connsiteX41" fmla="*/ 1533525 w 2095500"/>
              <a:gd name="connsiteY41" fmla="*/ 895349 h 1404937"/>
              <a:gd name="connsiteX42" fmla="*/ 1466850 w 2095500"/>
              <a:gd name="connsiteY42" fmla="*/ 985837 h 1404937"/>
              <a:gd name="connsiteX43" fmla="*/ 1366838 w 2095500"/>
              <a:gd name="connsiteY43" fmla="*/ 1104899 h 1404937"/>
              <a:gd name="connsiteX44" fmla="*/ 1288257 w 2095500"/>
              <a:gd name="connsiteY44" fmla="*/ 1142999 h 1404937"/>
              <a:gd name="connsiteX45" fmla="*/ 1195387 w 2095500"/>
              <a:gd name="connsiteY45" fmla="*/ 1290637 h 1404937"/>
              <a:gd name="connsiteX46" fmla="*/ 890587 w 2095500"/>
              <a:gd name="connsiteY46" fmla="*/ 1404937 h 1404937"/>
              <a:gd name="connsiteX47" fmla="*/ 747713 w 2095500"/>
              <a:gd name="connsiteY47" fmla="*/ 1271587 h 1404937"/>
              <a:gd name="connsiteX48" fmla="*/ 683419 w 2095500"/>
              <a:gd name="connsiteY48" fmla="*/ 1171574 h 1404937"/>
              <a:gd name="connsiteX49" fmla="*/ 600075 w 2095500"/>
              <a:gd name="connsiteY49" fmla="*/ 1138237 h 1404937"/>
              <a:gd name="connsiteX50" fmla="*/ 557213 w 2095500"/>
              <a:gd name="connsiteY50" fmla="*/ 1078706 h 1404937"/>
              <a:gd name="connsiteX51" fmla="*/ 523875 w 2095500"/>
              <a:gd name="connsiteY51" fmla="*/ 1004887 h 1404937"/>
              <a:gd name="connsiteX52" fmla="*/ 507207 w 2095500"/>
              <a:gd name="connsiteY52" fmla="*/ 852487 h 1404937"/>
              <a:gd name="connsiteX53" fmla="*/ 459582 w 2095500"/>
              <a:gd name="connsiteY53" fmla="*/ 719137 h 1404937"/>
              <a:gd name="connsiteX54" fmla="*/ 340519 w 2095500"/>
              <a:gd name="connsiteY54" fmla="*/ 666749 h 1404937"/>
              <a:gd name="connsiteX55" fmla="*/ 123825 w 2095500"/>
              <a:gd name="connsiteY55" fmla="*/ 661987 h 1404937"/>
              <a:gd name="connsiteX56" fmla="*/ 33338 w 2095500"/>
              <a:gd name="connsiteY56" fmla="*/ 661987 h 1404937"/>
              <a:gd name="connsiteX57" fmla="*/ 0 w 2095500"/>
              <a:gd name="connsiteY57" fmla="*/ 571499 h 1404937"/>
              <a:gd name="connsiteX58" fmla="*/ 66675 w 2095500"/>
              <a:gd name="connsiteY58" fmla="*/ 428624 h 1404937"/>
              <a:gd name="connsiteX59" fmla="*/ 114300 w 2095500"/>
              <a:gd name="connsiteY59" fmla="*/ 385762 h 140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95500" h="1404937">
                <a:moveTo>
                  <a:pt x="114300" y="385762"/>
                </a:moveTo>
                <a:lnTo>
                  <a:pt x="226219" y="335756"/>
                </a:lnTo>
                <a:lnTo>
                  <a:pt x="247650" y="280987"/>
                </a:lnTo>
                <a:lnTo>
                  <a:pt x="278606" y="264318"/>
                </a:lnTo>
                <a:lnTo>
                  <a:pt x="311944" y="280988"/>
                </a:lnTo>
                <a:cubicBezTo>
                  <a:pt x="323850" y="280194"/>
                  <a:pt x="340520" y="277812"/>
                  <a:pt x="354807" y="276224"/>
                </a:cubicBezTo>
                <a:cubicBezTo>
                  <a:pt x="369094" y="274636"/>
                  <a:pt x="392907" y="277415"/>
                  <a:pt x="397669" y="271462"/>
                </a:cubicBezTo>
                <a:cubicBezTo>
                  <a:pt x="402431" y="265509"/>
                  <a:pt x="377032" y="250427"/>
                  <a:pt x="383382" y="240505"/>
                </a:cubicBezTo>
                <a:cubicBezTo>
                  <a:pt x="400844" y="230980"/>
                  <a:pt x="406401" y="221456"/>
                  <a:pt x="423863" y="211931"/>
                </a:cubicBezTo>
                <a:lnTo>
                  <a:pt x="488156" y="188118"/>
                </a:lnTo>
                <a:lnTo>
                  <a:pt x="571501" y="183356"/>
                </a:lnTo>
                <a:lnTo>
                  <a:pt x="619125" y="171449"/>
                </a:lnTo>
                <a:lnTo>
                  <a:pt x="633413" y="76199"/>
                </a:lnTo>
                <a:lnTo>
                  <a:pt x="659606" y="50006"/>
                </a:lnTo>
                <a:lnTo>
                  <a:pt x="716757" y="0"/>
                </a:lnTo>
                <a:lnTo>
                  <a:pt x="800100" y="9525"/>
                </a:lnTo>
                <a:cubicBezTo>
                  <a:pt x="832644" y="21431"/>
                  <a:pt x="865188" y="45242"/>
                  <a:pt x="897732" y="57148"/>
                </a:cubicBezTo>
                <a:lnTo>
                  <a:pt x="935832" y="59531"/>
                </a:lnTo>
                <a:lnTo>
                  <a:pt x="973931" y="30955"/>
                </a:lnTo>
                <a:lnTo>
                  <a:pt x="1012032" y="35718"/>
                </a:lnTo>
                <a:cubicBezTo>
                  <a:pt x="1039813" y="39687"/>
                  <a:pt x="1048545" y="23812"/>
                  <a:pt x="1066801" y="30956"/>
                </a:cubicBezTo>
                <a:cubicBezTo>
                  <a:pt x="1085057" y="38100"/>
                  <a:pt x="1104107" y="48418"/>
                  <a:pt x="1121569" y="78580"/>
                </a:cubicBezTo>
                <a:lnTo>
                  <a:pt x="1171575" y="100012"/>
                </a:lnTo>
                <a:lnTo>
                  <a:pt x="1207295" y="114300"/>
                </a:lnTo>
                <a:lnTo>
                  <a:pt x="1307306" y="114299"/>
                </a:lnTo>
                <a:cubicBezTo>
                  <a:pt x="1308100" y="138905"/>
                  <a:pt x="1339850" y="103981"/>
                  <a:pt x="1340644" y="128587"/>
                </a:cubicBezTo>
                <a:lnTo>
                  <a:pt x="1400175" y="145256"/>
                </a:lnTo>
                <a:lnTo>
                  <a:pt x="1495426" y="152399"/>
                </a:lnTo>
                <a:lnTo>
                  <a:pt x="1535907" y="173831"/>
                </a:lnTo>
                <a:lnTo>
                  <a:pt x="1564481" y="185737"/>
                </a:lnTo>
                <a:lnTo>
                  <a:pt x="1597819" y="238125"/>
                </a:lnTo>
                <a:lnTo>
                  <a:pt x="1609725" y="273842"/>
                </a:lnTo>
                <a:lnTo>
                  <a:pt x="1635919" y="269080"/>
                </a:lnTo>
                <a:lnTo>
                  <a:pt x="1712119" y="292893"/>
                </a:lnTo>
                <a:lnTo>
                  <a:pt x="1902619" y="376237"/>
                </a:lnTo>
                <a:lnTo>
                  <a:pt x="2031207" y="450056"/>
                </a:lnTo>
                <a:lnTo>
                  <a:pt x="2095500" y="509587"/>
                </a:lnTo>
                <a:lnTo>
                  <a:pt x="1990725" y="621506"/>
                </a:lnTo>
                <a:lnTo>
                  <a:pt x="1897857" y="776287"/>
                </a:lnTo>
                <a:lnTo>
                  <a:pt x="1702594" y="747712"/>
                </a:lnTo>
                <a:lnTo>
                  <a:pt x="1626394" y="852487"/>
                </a:lnTo>
                <a:lnTo>
                  <a:pt x="1533525" y="895349"/>
                </a:lnTo>
                <a:lnTo>
                  <a:pt x="1466850" y="985837"/>
                </a:lnTo>
                <a:lnTo>
                  <a:pt x="1366838" y="1104899"/>
                </a:lnTo>
                <a:cubicBezTo>
                  <a:pt x="1340644" y="1117599"/>
                  <a:pt x="1316832" y="1112043"/>
                  <a:pt x="1288257" y="1142999"/>
                </a:cubicBezTo>
                <a:cubicBezTo>
                  <a:pt x="1259682" y="1173955"/>
                  <a:pt x="1226344" y="1241424"/>
                  <a:pt x="1195387" y="1290637"/>
                </a:cubicBezTo>
                <a:lnTo>
                  <a:pt x="890587" y="1404937"/>
                </a:lnTo>
                <a:lnTo>
                  <a:pt x="747713" y="1271587"/>
                </a:lnTo>
                <a:lnTo>
                  <a:pt x="683419" y="1171574"/>
                </a:lnTo>
                <a:lnTo>
                  <a:pt x="600075" y="1138237"/>
                </a:lnTo>
                <a:lnTo>
                  <a:pt x="557213" y="1078706"/>
                </a:lnTo>
                <a:lnTo>
                  <a:pt x="523875" y="1004887"/>
                </a:lnTo>
                <a:lnTo>
                  <a:pt x="507207" y="852487"/>
                </a:lnTo>
                <a:lnTo>
                  <a:pt x="459582" y="719137"/>
                </a:lnTo>
                <a:lnTo>
                  <a:pt x="340519" y="666749"/>
                </a:lnTo>
                <a:lnTo>
                  <a:pt x="123825" y="661987"/>
                </a:lnTo>
                <a:lnTo>
                  <a:pt x="33338" y="661987"/>
                </a:lnTo>
                <a:lnTo>
                  <a:pt x="0" y="571499"/>
                </a:lnTo>
                <a:lnTo>
                  <a:pt x="66675" y="428624"/>
                </a:lnTo>
                <a:lnTo>
                  <a:pt x="114300" y="385762"/>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Iringa</a:t>
            </a:r>
            <a:r>
              <a:rPr lang="en-MY" sz="1200" b="1" dirty="0" smtClean="0">
                <a:solidFill>
                  <a:schemeClr val="tx1"/>
                </a:solidFill>
              </a:rPr>
              <a:t> 77%</a:t>
            </a:r>
          </a:p>
          <a:p>
            <a:pPr algn="ctr"/>
            <a:endParaRPr lang="en-MY" sz="1200" dirty="0">
              <a:solidFill>
                <a:schemeClr val="tx1"/>
              </a:solidFill>
            </a:endParaRPr>
          </a:p>
          <a:p>
            <a:pPr algn="ctr"/>
            <a:endParaRPr lang="en-MY" sz="1200" dirty="0">
              <a:solidFill>
                <a:schemeClr val="tx1"/>
              </a:solidFill>
            </a:endParaRPr>
          </a:p>
        </p:txBody>
      </p:sp>
      <p:sp>
        <p:nvSpPr>
          <p:cNvPr id="23" name="Freeform 22"/>
          <p:cNvSpPr/>
          <p:nvPr/>
        </p:nvSpPr>
        <p:spPr>
          <a:xfrm>
            <a:off x="4822031" y="3028950"/>
            <a:ext cx="2093119" cy="2749550"/>
          </a:xfrm>
          <a:custGeom>
            <a:avLst/>
            <a:gdLst>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27100 w 2120900"/>
              <a:gd name="connsiteY44" fmla="*/ 273050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77082 w 2120900"/>
              <a:gd name="connsiteY32" fmla="*/ 1109663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49313 w 2120900"/>
              <a:gd name="connsiteY32" fmla="*/ 1185863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94544 w 2120900"/>
              <a:gd name="connsiteY32" fmla="*/ 1133475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794544 w 2120900"/>
              <a:gd name="connsiteY33" fmla="*/ 1133475 h 2749550"/>
              <a:gd name="connsiteX34" fmla="*/ 777082 w 2120900"/>
              <a:gd name="connsiteY34" fmla="*/ 1109663 h 2749550"/>
              <a:gd name="connsiteX35" fmla="*/ 760412 w 2120900"/>
              <a:gd name="connsiteY35" fmla="*/ 1039813 h 2749550"/>
              <a:gd name="connsiteX36" fmla="*/ 788193 w 2120900"/>
              <a:gd name="connsiteY36" fmla="*/ 1008062 h 2749550"/>
              <a:gd name="connsiteX37" fmla="*/ 770731 w 2120900"/>
              <a:gd name="connsiteY37" fmla="*/ 928688 h 2749550"/>
              <a:gd name="connsiteX38" fmla="*/ 805656 w 2120900"/>
              <a:gd name="connsiteY38" fmla="*/ 840581 h 2749550"/>
              <a:gd name="connsiteX39" fmla="*/ 857250 w 2120900"/>
              <a:gd name="connsiteY39" fmla="*/ 814387 h 2749550"/>
              <a:gd name="connsiteX40" fmla="*/ 862013 w 2120900"/>
              <a:gd name="connsiteY40" fmla="*/ 649287 h 2749550"/>
              <a:gd name="connsiteX41" fmla="*/ 885031 w 2120900"/>
              <a:gd name="connsiteY41" fmla="*/ 584993 h 2749550"/>
              <a:gd name="connsiteX42" fmla="*/ 922338 w 2120900"/>
              <a:gd name="connsiteY42" fmla="*/ 532606 h 2749550"/>
              <a:gd name="connsiteX43" fmla="*/ 930275 w 2120900"/>
              <a:gd name="connsiteY43" fmla="*/ 459581 h 2749550"/>
              <a:gd name="connsiteX44" fmla="*/ 962025 w 2120900"/>
              <a:gd name="connsiteY44" fmla="*/ 454819 h 2749550"/>
              <a:gd name="connsiteX45" fmla="*/ 992982 w 2120900"/>
              <a:gd name="connsiteY45" fmla="*/ 415925 h 2749550"/>
              <a:gd name="connsiteX46" fmla="*/ 962819 w 2120900"/>
              <a:gd name="connsiteY46" fmla="*/ 223043 h 2749550"/>
              <a:gd name="connsiteX47" fmla="*/ 1003300 w 2120900"/>
              <a:gd name="connsiteY47"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894556 w 2120900"/>
              <a:gd name="connsiteY33" fmla="*/ 1162050 h 2749550"/>
              <a:gd name="connsiteX34" fmla="*/ 846931 w 2120900"/>
              <a:gd name="connsiteY34" fmla="*/ 1138238 h 2749550"/>
              <a:gd name="connsiteX35" fmla="*/ 794544 w 2120900"/>
              <a:gd name="connsiteY35" fmla="*/ 1133475 h 2749550"/>
              <a:gd name="connsiteX36" fmla="*/ 777082 w 2120900"/>
              <a:gd name="connsiteY36" fmla="*/ 1109663 h 2749550"/>
              <a:gd name="connsiteX37" fmla="*/ 760412 w 2120900"/>
              <a:gd name="connsiteY37" fmla="*/ 1039813 h 2749550"/>
              <a:gd name="connsiteX38" fmla="*/ 788193 w 2120900"/>
              <a:gd name="connsiteY38" fmla="*/ 1008062 h 2749550"/>
              <a:gd name="connsiteX39" fmla="*/ 770731 w 2120900"/>
              <a:gd name="connsiteY39" fmla="*/ 928688 h 2749550"/>
              <a:gd name="connsiteX40" fmla="*/ 805656 w 2120900"/>
              <a:gd name="connsiteY40" fmla="*/ 840581 h 2749550"/>
              <a:gd name="connsiteX41" fmla="*/ 857250 w 2120900"/>
              <a:gd name="connsiteY41" fmla="*/ 814387 h 2749550"/>
              <a:gd name="connsiteX42" fmla="*/ 862013 w 2120900"/>
              <a:gd name="connsiteY42" fmla="*/ 649287 h 2749550"/>
              <a:gd name="connsiteX43" fmla="*/ 885031 w 2120900"/>
              <a:gd name="connsiteY43" fmla="*/ 584993 h 2749550"/>
              <a:gd name="connsiteX44" fmla="*/ 922338 w 2120900"/>
              <a:gd name="connsiteY44" fmla="*/ 532606 h 2749550"/>
              <a:gd name="connsiteX45" fmla="*/ 930275 w 2120900"/>
              <a:gd name="connsiteY45" fmla="*/ 459581 h 2749550"/>
              <a:gd name="connsiteX46" fmla="*/ 962025 w 2120900"/>
              <a:gd name="connsiteY46" fmla="*/ 454819 h 2749550"/>
              <a:gd name="connsiteX47" fmla="*/ 992982 w 2120900"/>
              <a:gd name="connsiteY47" fmla="*/ 415925 h 2749550"/>
              <a:gd name="connsiteX48" fmla="*/ 962819 w 2120900"/>
              <a:gd name="connsiteY48" fmla="*/ 223043 h 2749550"/>
              <a:gd name="connsiteX49" fmla="*/ 1003300 w 2120900"/>
              <a:gd name="connsiteY49"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944563 w 2120900"/>
              <a:gd name="connsiteY33" fmla="*/ 1176338 h 2749550"/>
              <a:gd name="connsiteX34" fmla="*/ 894556 w 2120900"/>
              <a:gd name="connsiteY34" fmla="*/ 1162050 h 2749550"/>
              <a:gd name="connsiteX35" fmla="*/ 846931 w 2120900"/>
              <a:gd name="connsiteY35" fmla="*/ 1138238 h 2749550"/>
              <a:gd name="connsiteX36" fmla="*/ 794544 w 2120900"/>
              <a:gd name="connsiteY36" fmla="*/ 1133475 h 2749550"/>
              <a:gd name="connsiteX37" fmla="*/ 777082 w 2120900"/>
              <a:gd name="connsiteY37" fmla="*/ 1109663 h 2749550"/>
              <a:gd name="connsiteX38" fmla="*/ 760412 w 2120900"/>
              <a:gd name="connsiteY38" fmla="*/ 1039813 h 2749550"/>
              <a:gd name="connsiteX39" fmla="*/ 788193 w 2120900"/>
              <a:gd name="connsiteY39" fmla="*/ 1008062 h 2749550"/>
              <a:gd name="connsiteX40" fmla="*/ 770731 w 2120900"/>
              <a:gd name="connsiteY40" fmla="*/ 928688 h 2749550"/>
              <a:gd name="connsiteX41" fmla="*/ 805656 w 2120900"/>
              <a:gd name="connsiteY41" fmla="*/ 840581 h 2749550"/>
              <a:gd name="connsiteX42" fmla="*/ 857250 w 2120900"/>
              <a:gd name="connsiteY42" fmla="*/ 814387 h 2749550"/>
              <a:gd name="connsiteX43" fmla="*/ 862013 w 2120900"/>
              <a:gd name="connsiteY43" fmla="*/ 649287 h 2749550"/>
              <a:gd name="connsiteX44" fmla="*/ 885031 w 2120900"/>
              <a:gd name="connsiteY44" fmla="*/ 584993 h 2749550"/>
              <a:gd name="connsiteX45" fmla="*/ 922338 w 2120900"/>
              <a:gd name="connsiteY45" fmla="*/ 532606 h 2749550"/>
              <a:gd name="connsiteX46" fmla="*/ 930275 w 2120900"/>
              <a:gd name="connsiteY46" fmla="*/ 459581 h 2749550"/>
              <a:gd name="connsiteX47" fmla="*/ 962025 w 2120900"/>
              <a:gd name="connsiteY47" fmla="*/ 454819 h 2749550"/>
              <a:gd name="connsiteX48" fmla="*/ 992982 w 2120900"/>
              <a:gd name="connsiteY48" fmla="*/ 415925 h 2749550"/>
              <a:gd name="connsiteX49" fmla="*/ 962819 w 2120900"/>
              <a:gd name="connsiteY49" fmla="*/ 223043 h 2749550"/>
              <a:gd name="connsiteX50" fmla="*/ 1003300 w 2120900"/>
              <a:gd name="connsiteY50"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9131 w 2120900"/>
              <a:gd name="connsiteY26" fmla="*/ 1470025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01650 w 2120900"/>
              <a:gd name="connsiteY26" fmla="*/ 1569244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1194 w 2120900"/>
              <a:gd name="connsiteY26" fmla="*/ 1538288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70694 w 2120900"/>
              <a:gd name="connsiteY26" fmla="*/ 1624013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42120 w 2120900"/>
              <a:gd name="connsiteY25" fmla="*/ 16573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27781 w 2120900"/>
              <a:gd name="connsiteY19" fmla="*/ 1970088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3969 w 2093119"/>
              <a:gd name="connsiteY21" fmla="*/ 1752600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195263 w 2093119"/>
              <a:gd name="connsiteY24" fmla="*/ 1843088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8600 w 2093119"/>
              <a:gd name="connsiteY25" fmla="*/ 1850231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40507 w 2093119"/>
              <a:gd name="connsiteY26" fmla="*/ 1876425 h 2749550"/>
              <a:gd name="connsiteX27" fmla="*/ 259557 w 2093119"/>
              <a:gd name="connsiteY27" fmla="*/ 1814513 h 2749550"/>
              <a:gd name="connsiteX28" fmla="*/ 369094 w 2093119"/>
              <a:gd name="connsiteY28" fmla="*/ 1766093 h 2749550"/>
              <a:gd name="connsiteX29" fmla="*/ 414339 w 2093119"/>
              <a:gd name="connsiteY29" fmla="*/ 1657350 h 2749550"/>
              <a:gd name="connsiteX30" fmla="*/ 523875 w 2093119"/>
              <a:gd name="connsiteY30" fmla="*/ 1554956 h 2749550"/>
              <a:gd name="connsiteX31" fmla="*/ 633413 w 2093119"/>
              <a:gd name="connsiteY31" fmla="*/ 1538288 h 2749550"/>
              <a:gd name="connsiteX32" fmla="*/ 641350 w 2093119"/>
              <a:gd name="connsiteY32" fmla="*/ 1470025 h 2749550"/>
              <a:gd name="connsiteX33" fmla="*/ 737394 w 2093119"/>
              <a:gd name="connsiteY33" fmla="*/ 1397000 h 2749550"/>
              <a:gd name="connsiteX34" fmla="*/ 808832 w 2093119"/>
              <a:gd name="connsiteY34" fmla="*/ 1402556 h 2749550"/>
              <a:gd name="connsiteX35" fmla="*/ 901700 w 2093119"/>
              <a:gd name="connsiteY35" fmla="*/ 1426369 h 2749550"/>
              <a:gd name="connsiteX36" fmla="*/ 935037 w 2093119"/>
              <a:gd name="connsiteY36" fmla="*/ 1323975 h 2749550"/>
              <a:gd name="connsiteX37" fmla="*/ 1052512 w 2093119"/>
              <a:gd name="connsiteY37" fmla="*/ 1235075 h 2749550"/>
              <a:gd name="connsiteX38" fmla="*/ 992982 w 2093119"/>
              <a:gd name="connsiteY38" fmla="*/ 1209675 h 2749550"/>
              <a:gd name="connsiteX39" fmla="*/ 933450 w 2093119"/>
              <a:gd name="connsiteY39" fmla="*/ 1212056 h 2749550"/>
              <a:gd name="connsiteX40" fmla="*/ 916782 w 2093119"/>
              <a:gd name="connsiteY40" fmla="*/ 1176338 h 2749550"/>
              <a:gd name="connsiteX41" fmla="*/ 866775 w 2093119"/>
              <a:gd name="connsiteY41" fmla="*/ 1162050 h 2749550"/>
              <a:gd name="connsiteX42" fmla="*/ 819150 w 2093119"/>
              <a:gd name="connsiteY42" fmla="*/ 1138238 h 2749550"/>
              <a:gd name="connsiteX43" fmla="*/ 766763 w 2093119"/>
              <a:gd name="connsiteY43" fmla="*/ 1133475 h 2749550"/>
              <a:gd name="connsiteX44" fmla="*/ 749301 w 2093119"/>
              <a:gd name="connsiteY44" fmla="*/ 1109663 h 2749550"/>
              <a:gd name="connsiteX45" fmla="*/ 732631 w 2093119"/>
              <a:gd name="connsiteY45" fmla="*/ 1039813 h 2749550"/>
              <a:gd name="connsiteX46" fmla="*/ 760412 w 2093119"/>
              <a:gd name="connsiteY46" fmla="*/ 1008062 h 2749550"/>
              <a:gd name="connsiteX47" fmla="*/ 742950 w 2093119"/>
              <a:gd name="connsiteY47" fmla="*/ 928688 h 2749550"/>
              <a:gd name="connsiteX48" fmla="*/ 777875 w 2093119"/>
              <a:gd name="connsiteY48" fmla="*/ 840581 h 2749550"/>
              <a:gd name="connsiteX49" fmla="*/ 829469 w 2093119"/>
              <a:gd name="connsiteY49" fmla="*/ 814387 h 2749550"/>
              <a:gd name="connsiteX50" fmla="*/ 834232 w 2093119"/>
              <a:gd name="connsiteY50" fmla="*/ 649287 h 2749550"/>
              <a:gd name="connsiteX51" fmla="*/ 857250 w 2093119"/>
              <a:gd name="connsiteY51" fmla="*/ 584993 h 2749550"/>
              <a:gd name="connsiteX52" fmla="*/ 894557 w 2093119"/>
              <a:gd name="connsiteY52" fmla="*/ 532606 h 2749550"/>
              <a:gd name="connsiteX53" fmla="*/ 902494 w 2093119"/>
              <a:gd name="connsiteY53" fmla="*/ 459581 h 2749550"/>
              <a:gd name="connsiteX54" fmla="*/ 934244 w 2093119"/>
              <a:gd name="connsiteY54" fmla="*/ 454819 h 2749550"/>
              <a:gd name="connsiteX55" fmla="*/ 965201 w 2093119"/>
              <a:gd name="connsiteY55" fmla="*/ 415925 h 2749550"/>
              <a:gd name="connsiteX56" fmla="*/ 935038 w 2093119"/>
              <a:gd name="connsiteY56" fmla="*/ 223043 h 2749550"/>
              <a:gd name="connsiteX57" fmla="*/ 975519 w 2093119"/>
              <a:gd name="connsiteY57" fmla="*/ 184150 h 274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093119" h="2749550">
                <a:moveTo>
                  <a:pt x="975519" y="184150"/>
                </a:moveTo>
                <a:lnTo>
                  <a:pt x="1108869" y="38100"/>
                </a:lnTo>
                <a:lnTo>
                  <a:pt x="1369219" y="0"/>
                </a:lnTo>
                <a:lnTo>
                  <a:pt x="1756569" y="190500"/>
                </a:lnTo>
                <a:lnTo>
                  <a:pt x="1902619" y="514350"/>
                </a:lnTo>
                <a:lnTo>
                  <a:pt x="2093119" y="730250"/>
                </a:lnTo>
                <a:lnTo>
                  <a:pt x="2086769" y="1085850"/>
                </a:lnTo>
                <a:lnTo>
                  <a:pt x="1953419" y="1308100"/>
                </a:lnTo>
                <a:lnTo>
                  <a:pt x="1680369" y="1485900"/>
                </a:lnTo>
                <a:lnTo>
                  <a:pt x="1458119" y="1885950"/>
                </a:lnTo>
                <a:lnTo>
                  <a:pt x="1293019" y="2279650"/>
                </a:lnTo>
                <a:lnTo>
                  <a:pt x="1077119" y="2552700"/>
                </a:lnTo>
                <a:lnTo>
                  <a:pt x="785019" y="2749550"/>
                </a:lnTo>
                <a:lnTo>
                  <a:pt x="467519" y="2730500"/>
                </a:lnTo>
                <a:lnTo>
                  <a:pt x="238919" y="2616200"/>
                </a:lnTo>
                <a:lnTo>
                  <a:pt x="156369" y="2387600"/>
                </a:lnTo>
                <a:lnTo>
                  <a:pt x="61119" y="2228850"/>
                </a:lnTo>
                <a:lnTo>
                  <a:pt x="48419" y="2076450"/>
                </a:lnTo>
                <a:lnTo>
                  <a:pt x="36513" y="1991519"/>
                </a:lnTo>
                <a:lnTo>
                  <a:pt x="0" y="1970088"/>
                </a:lnTo>
                <a:lnTo>
                  <a:pt x="31750" y="1910556"/>
                </a:lnTo>
                <a:lnTo>
                  <a:pt x="11112" y="1900237"/>
                </a:lnTo>
                <a:lnTo>
                  <a:pt x="30957" y="1851819"/>
                </a:lnTo>
                <a:lnTo>
                  <a:pt x="129382" y="1877219"/>
                </a:lnTo>
                <a:cubicBezTo>
                  <a:pt x="156766" y="1875764"/>
                  <a:pt x="178330" y="1894020"/>
                  <a:pt x="200026" y="1883569"/>
                </a:cubicBezTo>
                <a:cubicBezTo>
                  <a:pt x="216562" y="1879071"/>
                  <a:pt x="211534" y="1971277"/>
                  <a:pt x="221456" y="1959768"/>
                </a:cubicBezTo>
                <a:cubicBezTo>
                  <a:pt x="228203" y="1958577"/>
                  <a:pt x="234157" y="1900634"/>
                  <a:pt x="240507" y="1876425"/>
                </a:cubicBezTo>
                <a:cubicBezTo>
                  <a:pt x="246857" y="1852216"/>
                  <a:pt x="238126" y="1832902"/>
                  <a:pt x="259557" y="1814513"/>
                </a:cubicBezTo>
                <a:lnTo>
                  <a:pt x="369094" y="1766093"/>
                </a:lnTo>
                <a:lnTo>
                  <a:pt x="414339" y="1657350"/>
                </a:lnTo>
                <a:lnTo>
                  <a:pt x="523875" y="1554956"/>
                </a:lnTo>
                <a:lnTo>
                  <a:pt x="633413" y="1538288"/>
                </a:lnTo>
                <a:lnTo>
                  <a:pt x="641350" y="1470025"/>
                </a:lnTo>
                <a:lnTo>
                  <a:pt x="737394" y="1397000"/>
                </a:lnTo>
                <a:lnTo>
                  <a:pt x="808832" y="1402556"/>
                </a:lnTo>
                <a:lnTo>
                  <a:pt x="901700" y="1426369"/>
                </a:lnTo>
                <a:lnTo>
                  <a:pt x="935037" y="1323975"/>
                </a:lnTo>
                <a:lnTo>
                  <a:pt x="1052512" y="1235075"/>
                </a:lnTo>
                <a:cubicBezTo>
                  <a:pt x="1077647" y="1219200"/>
                  <a:pt x="1012826" y="1213511"/>
                  <a:pt x="992982" y="1209675"/>
                </a:cubicBezTo>
                <a:cubicBezTo>
                  <a:pt x="973138" y="1205839"/>
                  <a:pt x="946150" y="1219200"/>
                  <a:pt x="933450" y="1212056"/>
                </a:cubicBezTo>
                <a:cubicBezTo>
                  <a:pt x="907256" y="1203457"/>
                  <a:pt x="927895" y="1184672"/>
                  <a:pt x="916782" y="1176338"/>
                </a:cubicBezTo>
                <a:cubicBezTo>
                  <a:pt x="905670" y="1168004"/>
                  <a:pt x="879475" y="1169590"/>
                  <a:pt x="866775" y="1162050"/>
                </a:cubicBezTo>
                <a:cubicBezTo>
                  <a:pt x="848519" y="1156494"/>
                  <a:pt x="837406" y="1143794"/>
                  <a:pt x="819150" y="1138238"/>
                </a:cubicBezTo>
                <a:lnTo>
                  <a:pt x="766763" y="1133475"/>
                </a:lnTo>
                <a:lnTo>
                  <a:pt x="749301" y="1109663"/>
                </a:lnTo>
                <a:lnTo>
                  <a:pt x="732631" y="1039813"/>
                </a:lnTo>
                <a:lnTo>
                  <a:pt x="760412" y="1008062"/>
                </a:lnTo>
                <a:lnTo>
                  <a:pt x="742950" y="928688"/>
                </a:lnTo>
                <a:cubicBezTo>
                  <a:pt x="745067" y="903288"/>
                  <a:pt x="763455" y="859631"/>
                  <a:pt x="777875" y="840581"/>
                </a:cubicBezTo>
                <a:cubicBezTo>
                  <a:pt x="792295" y="821531"/>
                  <a:pt x="776552" y="873125"/>
                  <a:pt x="829469" y="814387"/>
                </a:cubicBezTo>
                <a:lnTo>
                  <a:pt x="834232" y="649287"/>
                </a:lnTo>
                <a:lnTo>
                  <a:pt x="857250" y="584993"/>
                </a:lnTo>
                <a:lnTo>
                  <a:pt x="894557" y="532606"/>
                </a:lnTo>
                <a:lnTo>
                  <a:pt x="902494" y="459581"/>
                </a:lnTo>
                <a:lnTo>
                  <a:pt x="934244" y="454819"/>
                </a:lnTo>
                <a:lnTo>
                  <a:pt x="965201" y="415925"/>
                </a:lnTo>
                <a:lnTo>
                  <a:pt x="935038" y="223043"/>
                </a:lnTo>
                <a:lnTo>
                  <a:pt x="975519" y="184150"/>
                </a:lnTo>
                <a:close/>
              </a:path>
            </a:pathLst>
          </a:custGeom>
          <a:solidFill>
            <a:srgbClr val="00CC66"/>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r>
              <a:rPr lang="en-MY" sz="1200" b="1" dirty="0" smtClean="0">
                <a:solidFill>
                  <a:schemeClr val="tx1"/>
                </a:solidFill>
              </a:rPr>
              <a:t>=</a:t>
            </a:r>
          </a:p>
          <a:p>
            <a:pPr algn="ctr"/>
            <a:endParaRPr lang="en-MY" sz="1200" b="1" dirty="0">
              <a:solidFill>
                <a:schemeClr val="tx1"/>
              </a:solidFill>
            </a:endParaRPr>
          </a:p>
          <a:p>
            <a:pPr algn="ctr"/>
            <a:endParaRPr lang="en-MY" sz="1200" b="1" dirty="0" smtClean="0">
              <a:solidFill>
                <a:schemeClr val="tx1"/>
              </a:solidFill>
            </a:endParaRPr>
          </a:p>
          <a:p>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Morogoro</a:t>
            </a:r>
            <a:r>
              <a:rPr lang="en-MY" sz="1200" b="1" dirty="0" smtClean="0">
                <a:solidFill>
                  <a:schemeClr val="tx1"/>
                </a:solidFill>
              </a:rPr>
              <a:t> 98%</a:t>
            </a:r>
            <a:endParaRPr lang="en-MY" sz="1200" b="1" dirty="0">
              <a:solidFill>
                <a:schemeClr val="tx1"/>
              </a:solidFill>
            </a:endParaRPr>
          </a:p>
        </p:txBody>
      </p:sp>
      <p:sp>
        <p:nvSpPr>
          <p:cNvPr id="22" name="Freeform 21"/>
          <p:cNvSpPr/>
          <p:nvPr/>
        </p:nvSpPr>
        <p:spPr>
          <a:xfrm>
            <a:off x="4550569" y="1631156"/>
            <a:ext cx="890588" cy="881062"/>
          </a:xfrm>
          <a:custGeom>
            <a:avLst/>
            <a:gdLst>
              <a:gd name="connsiteX0" fmla="*/ 938212 w 938212"/>
              <a:gd name="connsiteY0" fmla="*/ 450057 h 916782"/>
              <a:gd name="connsiteX1" fmla="*/ 881062 w 938212"/>
              <a:gd name="connsiteY1" fmla="*/ 509588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47624 w 938212"/>
              <a:gd name="connsiteY24" fmla="*/ 581025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21543 w 921543"/>
              <a:gd name="connsiteY0" fmla="*/ 450057 h 916782"/>
              <a:gd name="connsiteX1" fmla="*/ 797718 w 921543"/>
              <a:gd name="connsiteY1" fmla="*/ 495300 h 916782"/>
              <a:gd name="connsiteX2" fmla="*/ 754855 w 921543"/>
              <a:gd name="connsiteY2" fmla="*/ 492919 h 916782"/>
              <a:gd name="connsiteX3" fmla="*/ 726281 w 921543"/>
              <a:gd name="connsiteY3" fmla="*/ 511969 h 916782"/>
              <a:gd name="connsiteX4" fmla="*/ 716756 w 921543"/>
              <a:gd name="connsiteY4" fmla="*/ 566738 h 916782"/>
              <a:gd name="connsiteX5" fmla="*/ 673893 w 921543"/>
              <a:gd name="connsiteY5" fmla="*/ 538163 h 916782"/>
              <a:gd name="connsiteX6" fmla="*/ 635793 w 921543"/>
              <a:gd name="connsiteY6" fmla="*/ 583407 h 916782"/>
              <a:gd name="connsiteX7" fmla="*/ 623887 w 921543"/>
              <a:gd name="connsiteY7" fmla="*/ 550069 h 916782"/>
              <a:gd name="connsiteX8" fmla="*/ 561974 w 921543"/>
              <a:gd name="connsiteY8" fmla="*/ 623889 h 916782"/>
              <a:gd name="connsiteX9" fmla="*/ 526256 w 921543"/>
              <a:gd name="connsiteY9" fmla="*/ 628651 h 916782"/>
              <a:gd name="connsiteX10" fmla="*/ 528637 w 921543"/>
              <a:gd name="connsiteY10" fmla="*/ 700088 h 916782"/>
              <a:gd name="connsiteX11" fmla="*/ 433387 w 921543"/>
              <a:gd name="connsiteY11" fmla="*/ 881062 h 916782"/>
              <a:gd name="connsiteX12" fmla="*/ 333375 w 921543"/>
              <a:gd name="connsiteY12" fmla="*/ 916782 h 916782"/>
              <a:gd name="connsiteX13" fmla="*/ 247650 w 921543"/>
              <a:gd name="connsiteY13" fmla="*/ 907257 h 916782"/>
              <a:gd name="connsiteX14" fmla="*/ 228600 w 921543"/>
              <a:gd name="connsiteY14" fmla="*/ 904875 h 916782"/>
              <a:gd name="connsiteX15" fmla="*/ 166687 w 921543"/>
              <a:gd name="connsiteY15" fmla="*/ 878682 h 916782"/>
              <a:gd name="connsiteX16" fmla="*/ 150018 w 921543"/>
              <a:gd name="connsiteY16" fmla="*/ 864394 h 916782"/>
              <a:gd name="connsiteX17" fmla="*/ 123825 w 921543"/>
              <a:gd name="connsiteY17" fmla="*/ 831057 h 916782"/>
              <a:gd name="connsiteX18" fmla="*/ 107156 w 921543"/>
              <a:gd name="connsiteY18" fmla="*/ 792957 h 916782"/>
              <a:gd name="connsiteX19" fmla="*/ 78581 w 921543"/>
              <a:gd name="connsiteY19" fmla="*/ 757238 h 916782"/>
              <a:gd name="connsiteX20" fmla="*/ 42862 w 921543"/>
              <a:gd name="connsiteY20" fmla="*/ 714375 h 916782"/>
              <a:gd name="connsiteX21" fmla="*/ 33337 w 921543"/>
              <a:gd name="connsiteY21" fmla="*/ 683419 h 916782"/>
              <a:gd name="connsiteX22" fmla="*/ 0 w 921543"/>
              <a:gd name="connsiteY22" fmla="*/ 642938 h 916782"/>
              <a:gd name="connsiteX23" fmla="*/ 76200 w 921543"/>
              <a:gd name="connsiteY23" fmla="*/ 616744 h 916782"/>
              <a:gd name="connsiteX24" fmla="*/ 30955 w 921543"/>
              <a:gd name="connsiteY24" fmla="*/ 581025 h 916782"/>
              <a:gd name="connsiteX25" fmla="*/ 66674 w 921543"/>
              <a:gd name="connsiteY25" fmla="*/ 473869 h 916782"/>
              <a:gd name="connsiteX26" fmla="*/ 128587 w 921543"/>
              <a:gd name="connsiteY26" fmla="*/ 400050 h 916782"/>
              <a:gd name="connsiteX27" fmla="*/ 107155 w 921543"/>
              <a:gd name="connsiteY27" fmla="*/ 373857 h 916782"/>
              <a:gd name="connsiteX28" fmla="*/ 80963 w 921543"/>
              <a:gd name="connsiteY28" fmla="*/ 342901 h 916782"/>
              <a:gd name="connsiteX29" fmla="*/ 45243 w 921543"/>
              <a:gd name="connsiteY29" fmla="*/ 264319 h 916782"/>
              <a:gd name="connsiteX30" fmla="*/ 209550 w 921543"/>
              <a:gd name="connsiteY30" fmla="*/ 138113 h 916782"/>
              <a:gd name="connsiteX31" fmla="*/ 366712 w 921543"/>
              <a:gd name="connsiteY31" fmla="*/ 54769 h 916782"/>
              <a:gd name="connsiteX32" fmla="*/ 590550 w 921543"/>
              <a:gd name="connsiteY32" fmla="*/ 7144 h 916782"/>
              <a:gd name="connsiteX33" fmla="*/ 762000 w 921543"/>
              <a:gd name="connsiteY33" fmla="*/ 0 h 916782"/>
              <a:gd name="connsiteX34" fmla="*/ 809625 w 921543"/>
              <a:gd name="connsiteY34" fmla="*/ 90488 h 916782"/>
              <a:gd name="connsiteX35" fmla="*/ 833437 w 921543"/>
              <a:gd name="connsiteY35" fmla="*/ 233363 h 916782"/>
              <a:gd name="connsiteX36" fmla="*/ 921543 w 921543"/>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2382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314326 w 890588"/>
              <a:gd name="connsiteY13" fmla="*/ 873919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881062"/>
              <a:gd name="connsiteX1" fmla="*/ 766763 w 890588"/>
              <a:gd name="connsiteY1" fmla="*/ 495300 h 881062"/>
              <a:gd name="connsiteX2" fmla="*/ 723900 w 890588"/>
              <a:gd name="connsiteY2" fmla="*/ 492919 h 881062"/>
              <a:gd name="connsiteX3" fmla="*/ 695326 w 890588"/>
              <a:gd name="connsiteY3" fmla="*/ 511969 h 881062"/>
              <a:gd name="connsiteX4" fmla="*/ 685801 w 890588"/>
              <a:gd name="connsiteY4" fmla="*/ 566738 h 881062"/>
              <a:gd name="connsiteX5" fmla="*/ 642938 w 890588"/>
              <a:gd name="connsiteY5" fmla="*/ 538163 h 881062"/>
              <a:gd name="connsiteX6" fmla="*/ 604838 w 890588"/>
              <a:gd name="connsiteY6" fmla="*/ 583407 h 881062"/>
              <a:gd name="connsiteX7" fmla="*/ 592932 w 890588"/>
              <a:gd name="connsiteY7" fmla="*/ 550069 h 881062"/>
              <a:gd name="connsiteX8" fmla="*/ 531019 w 890588"/>
              <a:gd name="connsiteY8" fmla="*/ 623889 h 881062"/>
              <a:gd name="connsiteX9" fmla="*/ 495301 w 890588"/>
              <a:gd name="connsiteY9" fmla="*/ 628651 h 881062"/>
              <a:gd name="connsiteX10" fmla="*/ 497682 w 890588"/>
              <a:gd name="connsiteY10" fmla="*/ 700088 h 881062"/>
              <a:gd name="connsiteX11" fmla="*/ 402432 w 890588"/>
              <a:gd name="connsiteY11" fmla="*/ 881062 h 881062"/>
              <a:gd name="connsiteX12" fmla="*/ 352427 w 890588"/>
              <a:gd name="connsiteY12" fmla="*/ 878682 h 881062"/>
              <a:gd name="connsiteX13" fmla="*/ 314326 w 890588"/>
              <a:gd name="connsiteY13" fmla="*/ 873919 h 881062"/>
              <a:gd name="connsiteX14" fmla="*/ 276226 w 890588"/>
              <a:gd name="connsiteY14" fmla="*/ 873919 h 881062"/>
              <a:gd name="connsiteX15" fmla="*/ 250032 w 890588"/>
              <a:gd name="connsiteY15" fmla="*/ 840582 h 881062"/>
              <a:gd name="connsiteX16" fmla="*/ 240507 w 890588"/>
              <a:gd name="connsiteY16" fmla="*/ 797719 h 881062"/>
              <a:gd name="connsiteX17" fmla="*/ 197645 w 890588"/>
              <a:gd name="connsiteY17" fmla="*/ 809626 h 881062"/>
              <a:gd name="connsiteX18" fmla="*/ 164308 w 890588"/>
              <a:gd name="connsiteY18" fmla="*/ 790576 h 881062"/>
              <a:gd name="connsiteX19" fmla="*/ 176213 w 890588"/>
              <a:gd name="connsiteY19" fmla="*/ 735807 h 881062"/>
              <a:gd name="connsiteX20" fmla="*/ 133351 w 890588"/>
              <a:gd name="connsiteY20" fmla="*/ 721519 h 881062"/>
              <a:gd name="connsiteX21" fmla="*/ 121444 w 890588"/>
              <a:gd name="connsiteY21" fmla="*/ 683419 h 881062"/>
              <a:gd name="connsiteX22" fmla="*/ 88108 w 890588"/>
              <a:gd name="connsiteY22" fmla="*/ 642938 h 881062"/>
              <a:gd name="connsiteX23" fmla="*/ 45245 w 890588"/>
              <a:gd name="connsiteY23" fmla="*/ 616744 h 881062"/>
              <a:gd name="connsiteX24" fmla="*/ 0 w 890588"/>
              <a:gd name="connsiteY24" fmla="*/ 581025 h 881062"/>
              <a:gd name="connsiteX25" fmla="*/ 35719 w 890588"/>
              <a:gd name="connsiteY25" fmla="*/ 473869 h 881062"/>
              <a:gd name="connsiteX26" fmla="*/ 97632 w 890588"/>
              <a:gd name="connsiteY26" fmla="*/ 400050 h 881062"/>
              <a:gd name="connsiteX27" fmla="*/ 76200 w 890588"/>
              <a:gd name="connsiteY27" fmla="*/ 373857 h 881062"/>
              <a:gd name="connsiteX28" fmla="*/ 50008 w 890588"/>
              <a:gd name="connsiteY28" fmla="*/ 342901 h 881062"/>
              <a:gd name="connsiteX29" fmla="*/ 14288 w 890588"/>
              <a:gd name="connsiteY29" fmla="*/ 264319 h 881062"/>
              <a:gd name="connsiteX30" fmla="*/ 178595 w 890588"/>
              <a:gd name="connsiteY30" fmla="*/ 138113 h 881062"/>
              <a:gd name="connsiteX31" fmla="*/ 335757 w 890588"/>
              <a:gd name="connsiteY31" fmla="*/ 54769 h 881062"/>
              <a:gd name="connsiteX32" fmla="*/ 559595 w 890588"/>
              <a:gd name="connsiteY32" fmla="*/ 7144 h 881062"/>
              <a:gd name="connsiteX33" fmla="*/ 731045 w 890588"/>
              <a:gd name="connsiteY33" fmla="*/ 0 h 881062"/>
              <a:gd name="connsiteX34" fmla="*/ 778670 w 890588"/>
              <a:gd name="connsiteY34" fmla="*/ 90488 h 881062"/>
              <a:gd name="connsiteX35" fmla="*/ 802482 w 890588"/>
              <a:gd name="connsiteY35" fmla="*/ 233363 h 881062"/>
              <a:gd name="connsiteX36" fmla="*/ 890588 w 890588"/>
              <a:gd name="connsiteY36" fmla="*/ 450057 h 88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0588" h="881062">
                <a:moveTo>
                  <a:pt x="890588" y="450057"/>
                </a:moveTo>
                <a:lnTo>
                  <a:pt x="766763" y="495300"/>
                </a:lnTo>
                <a:lnTo>
                  <a:pt x="723900" y="492919"/>
                </a:lnTo>
                <a:lnTo>
                  <a:pt x="695326" y="511969"/>
                </a:lnTo>
                <a:lnTo>
                  <a:pt x="685801" y="566738"/>
                </a:lnTo>
                <a:lnTo>
                  <a:pt x="642938" y="538163"/>
                </a:lnTo>
                <a:lnTo>
                  <a:pt x="604838" y="583407"/>
                </a:lnTo>
                <a:lnTo>
                  <a:pt x="592932" y="550069"/>
                </a:lnTo>
                <a:lnTo>
                  <a:pt x="531019" y="623889"/>
                </a:lnTo>
                <a:lnTo>
                  <a:pt x="495301" y="628651"/>
                </a:lnTo>
                <a:cubicBezTo>
                  <a:pt x="496095" y="652463"/>
                  <a:pt x="496888" y="676276"/>
                  <a:pt x="497682" y="700088"/>
                </a:cubicBezTo>
                <a:lnTo>
                  <a:pt x="402432" y="881062"/>
                </a:lnTo>
                <a:lnTo>
                  <a:pt x="352427" y="878682"/>
                </a:lnTo>
                <a:lnTo>
                  <a:pt x="314326" y="873919"/>
                </a:lnTo>
                <a:lnTo>
                  <a:pt x="276226" y="873919"/>
                </a:lnTo>
                <a:lnTo>
                  <a:pt x="250032" y="840582"/>
                </a:lnTo>
                <a:lnTo>
                  <a:pt x="240507" y="797719"/>
                </a:lnTo>
                <a:lnTo>
                  <a:pt x="197645" y="809626"/>
                </a:lnTo>
                <a:lnTo>
                  <a:pt x="164308" y="790576"/>
                </a:lnTo>
                <a:lnTo>
                  <a:pt x="176213" y="735807"/>
                </a:lnTo>
                <a:lnTo>
                  <a:pt x="133351" y="721519"/>
                </a:lnTo>
                <a:lnTo>
                  <a:pt x="121444" y="683419"/>
                </a:lnTo>
                <a:lnTo>
                  <a:pt x="88108" y="642938"/>
                </a:lnTo>
                <a:lnTo>
                  <a:pt x="45245" y="616744"/>
                </a:lnTo>
                <a:lnTo>
                  <a:pt x="0" y="581025"/>
                </a:lnTo>
                <a:lnTo>
                  <a:pt x="35719" y="473869"/>
                </a:lnTo>
                <a:lnTo>
                  <a:pt x="97632" y="400050"/>
                </a:lnTo>
                <a:lnTo>
                  <a:pt x="76200" y="373857"/>
                </a:lnTo>
                <a:lnTo>
                  <a:pt x="50008" y="342901"/>
                </a:lnTo>
                <a:lnTo>
                  <a:pt x="14288" y="264319"/>
                </a:lnTo>
                <a:lnTo>
                  <a:pt x="178595" y="138113"/>
                </a:lnTo>
                <a:lnTo>
                  <a:pt x="335757" y="54769"/>
                </a:lnTo>
                <a:lnTo>
                  <a:pt x="559595" y="7144"/>
                </a:lnTo>
                <a:lnTo>
                  <a:pt x="731045" y="0"/>
                </a:lnTo>
                <a:lnTo>
                  <a:pt x="778670" y="90488"/>
                </a:lnTo>
                <a:lnTo>
                  <a:pt x="802482" y="233363"/>
                </a:lnTo>
                <a:lnTo>
                  <a:pt x="890588" y="450057"/>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1" name="Freeform 20"/>
          <p:cNvSpPr/>
          <p:nvPr/>
        </p:nvSpPr>
        <p:spPr>
          <a:xfrm>
            <a:off x="5381626" y="1590674"/>
            <a:ext cx="1219200" cy="1621631"/>
          </a:xfrm>
          <a:custGeom>
            <a:avLst/>
            <a:gdLst>
              <a:gd name="connsiteX0" fmla="*/ 138113 w 1304925"/>
              <a:gd name="connsiteY0" fmla="*/ 476250 h 1685925"/>
              <a:gd name="connsiteX1" fmla="*/ 71438 w 1304925"/>
              <a:gd name="connsiteY1" fmla="*/ 595313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102394 w 1304925"/>
              <a:gd name="connsiteY7" fmla="*/ 1178718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71438 w 1238250"/>
              <a:gd name="connsiteY0" fmla="*/ 476250 h 1685925"/>
              <a:gd name="connsiteX1" fmla="*/ 83344 w 1238250"/>
              <a:gd name="connsiteY1" fmla="*/ 673894 h 1685925"/>
              <a:gd name="connsiteX2" fmla="*/ 85725 w 1238250"/>
              <a:gd name="connsiteY2" fmla="*/ 731044 h 1685925"/>
              <a:gd name="connsiteX3" fmla="*/ 116682 w 1238250"/>
              <a:gd name="connsiteY3" fmla="*/ 800100 h 1685925"/>
              <a:gd name="connsiteX4" fmla="*/ 116681 w 1238250"/>
              <a:gd name="connsiteY4" fmla="*/ 864394 h 1685925"/>
              <a:gd name="connsiteX5" fmla="*/ 100013 w 1238250"/>
              <a:gd name="connsiteY5" fmla="*/ 1026319 h 1685925"/>
              <a:gd name="connsiteX6" fmla="*/ 66675 w 1238250"/>
              <a:gd name="connsiteY6" fmla="*/ 1143001 h 1685925"/>
              <a:gd name="connsiteX7" fmla="*/ 35719 w 1238250"/>
              <a:gd name="connsiteY7" fmla="*/ 1178718 h 1685925"/>
              <a:gd name="connsiteX8" fmla="*/ 50006 w 1238250"/>
              <a:gd name="connsiteY8" fmla="*/ 1228726 h 1685925"/>
              <a:gd name="connsiteX9" fmla="*/ 0 w 1238250"/>
              <a:gd name="connsiteY9" fmla="*/ 1343025 h 1685925"/>
              <a:gd name="connsiteX10" fmla="*/ 52388 w 1238250"/>
              <a:gd name="connsiteY10" fmla="*/ 1404938 h 1685925"/>
              <a:gd name="connsiteX11" fmla="*/ 85725 w 1238250"/>
              <a:gd name="connsiteY11" fmla="*/ 1452563 h 1685925"/>
              <a:gd name="connsiteX12" fmla="*/ 104775 w 1238250"/>
              <a:gd name="connsiteY12" fmla="*/ 1485900 h 1685925"/>
              <a:gd name="connsiteX13" fmla="*/ 142875 w 1238250"/>
              <a:gd name="connsiteY13" fmla="*/ 1543050 h 1685925"/>
              <a:gd name="connsiteX14" fmla="*/ 180975 w 1238250"/>
              <a:gd name="connsiteY14" fmla="*/ 1585913 h 1685925"/>
              <a:gd name="connsiteX15" fmla="*/ 209550 w 1238250"/>
              <a:gd name="connsiteY15" fmla="*/ 1609725 h 1685925"/>
              <a:gd name="connsiteX16" fmla="*/ 247650 w 1238250"/>
              <a:gd name="connsiteY16" fmla="*/ 1628775 h 1685925"/>
              <a:gd name="connsiteX17" fmla="*/ 295275 w 1238250"/>
              <a:gd name="connsiteY17" fmla="*/ 1657350 h 1685925"/>
              <a:gd name="connsiteX18" fmla="*/ 414338 w 1238250"/>
              <a:gd name="connsiteY18" fmla="*/ 1685925 h 1685925"/>
              <a:gd name="connsiteX19" fmla="*/ 466725 w 1238250"/>
              <a:gd name="connsiteY19" fmla="*/ 1676400 h 1685925"/>
              <a:gd name="connsiteX20" fmla="*/ 519113 w 1238250"/>
              <a:gd name="connsiteY20" fmla="*/ 1643063 h 1685925"/>
              <a:gd name="connsiteX21" fmla="*/ 595313 w 1238250"/>
              <a:gd name="connsiteY21" fmla="*/ 1581150 h 1685925"/>
              <a:gd name="connsiteX22" fmla="*/ 852488 w 1238250"/>
              <a:gd name="connsiteY22" fmla="*/ 1252538 h 1685925"/>
              <a:gd name="connsiteX23" fmla="*/ 871538 w 1238250"/>
              <a:gd name="connsiteY23" fmla="*/ 1100138 h 1685925"/>
              <a:gd name="connsiteX24" fmla="*/ 1019175 w 1238250"/>
              <a:gd name="connsiteY24" fmla="*/ 1081088 h 1685925"/>
              <a:gd name="connsiteX25" fmla="*/ 1238250 w 1238250"/>
              <a:gd name="connsiteY25" fmla="*/ 1071563 h 1685925"/>
              <a:gd name="connsiteX26" fmla="*/ 1223963 w 1238250"/>
              <a:gd name="connsiteY26" fmla="*/ 900113 h 1685925"/>
              <a:gd name="connsiteX27" fmla="*/ 1185863 w 1238250"/>
              <a:gd name="connsiteY27" fmla="*/ 719138 h 1685925"/>
              <a:gd name="connsiteX28" fmla="*/ 1028700 w 1238250"/>
              <a:gd name="connsiteY28" fmla="*/ 647700 h 1685925"/>
              <a:gd name="connsiteX29" fmla="*/ 928688 w 1238250"/>
              <a:gd name="connsiteY29" fmla="*/ 481013 h 1685925"/>
              <a:gd name="connsiteX30" fmla="*/ 876300 w 1238250"/>
              <a:gd name="connsiteY30" fmla="*/ 319088 h 1685925"/>
              <a:gd name="connsiteX31" fmla="*/ 800100 w 1238250"/>
              <a:gd name="connsiteY31" fmla="*/ 133350 h 1685925"/>
              <a:gd name="connsiteX32" fmla="*/ 742950 w 1238250"/>
              <a:gd name="connsiteY32" fmla="*/ 0 h 1685925"/>
              <a:gd name="connsiteX33" fmla="*/ 461963 w 1238250"/>
              <a:gd name="connsiteY33" fmla="*/ 4763 h 1685925"/>
              <a:gd name="connsiteX34" fmla="*/ 290513 w 1238250"/>
              <a:gd name="connsiteY34" fmla="*/ 38100 h 1685925"/>
              <a:gd name="connsiteX35" fmla="*/ 138113 w 1238250"/>
              <a:gd name="connsiteY35" fmla="*/ 147638 h 1685925"/>
              <a:gd name="connsiteX36" fmla="*/ 19050 w 1238250"/>
              <a:gd name="connsiteY36" fmla="*/ 271463 h 1685925"/>
              <a:gd name="connsiteX37" fmla="*/ 71438 w 123825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33338 w 1219200"/>
              <a:gd name="connsiteY10" fmla="*/ 1404938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419100 w 1219200"/>
              <a:gd name="connsiteY17" fmla="*/ 1621631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76400"/>
              <a:gd name="connsiteX1" fmla="*/ 64294 w 1219200"/>
              <a:gd name="connsiteY1" fmla="*/ 673894 h 1676400"/>
              <a:gd name="connsiteX2" fmla="*/ 66675 w 1219200"/>
              <a:gd name="connsiteY2" fmla="*/ 731044 h 1676400"/>
              <a:gd name="connsiteX3" fmla="*/ 97632 w 1219200"/>
              <a:gd name="connsiteY3" fmla="*/ 800100 h 1676400"/>
              <a:gd name="connsiteX4" fmla="*/ 97631 w 1219200"/>
              <a:gd name="connsiteY4" fmla="*/ 864394 h 1676400"/>
              <a:gd name="connsiteX5" fmla="*/ 80963 w 1219200"/>
              <a:gd name="connsiteY5" fmla="*/ 1026319 h 1676400"/>
              <a:gd name="connsiteX6" fmla="*/ 47625 w 1219200"/>
              <a:gd name="connsiteY6" fmla="*/ 1143001 h 1676400"/>
              <a:gd name="connsiteX7" fmla="*/ 16669 w 1219200"/>
              <a:gd name="connsiteY7" fmla="*/ 1178718 h 1676400"/>
              <a:gd name="connsiteX8" fmla="*/ 30956 w 1219200"/>
              <a:gd name="connsiteY8" fmla="*/ 1228726 h 1676400"/>
              <a:gd name="connsiteX9" fmla="*/ 2382 w 1219200"/>
              <a:gd name="connsiteY9" fmla="*/ 1264444 h 1676400"/>
              <a:gd name="connsiteX10" fmla="*/ 73819 w 1219200"/>
              <a:gd name="connsiteY10" fmla="*/ 1333501 h 1676400"/>
              <a:gd name="connsiteX11" fmla="*/ 130969 w 1219200"/>
              <a:gd name="connsiteY11" fmla="*/ 1371600 h 1676400"/>
              <a:gd name="connsiteX12" fmla="*/ 173831 w 1219200"/>
              <a:gd name="connsiteY12" fmla="*/ 1452562 h 1676400"/>
              <a:gd name="connsiteX13" fmla="*/ 252412 w 1219200"/>
              <a:gd name="connsiteY13" fmla="*/ 1471612 h 1676400"/>
              <a:gd name="connsiteX14" fmla="*/ 276225 w 1219200"/>
              <a:gd name="connsiteY14" fmla="*/ 1540670 h 1676400"/>
              <a:gd name="connsiteX15" fmla="*/ 321468 w 1219200"/>
              <a:gd name="connsiteY15" fmla="*/ 1588294 h 1676400"/>
              <a:gd name="connsiteX16" fmla="*/ 366713 w 1219200"/>
              <a:gd name="connsiteY16" fmla="*/ 1612107 h 1676400"/>
              <a:gd name="connsiteX17" fmla="*/ 419100 w 1219200"/>
              <a:gd name="connsiteY17" fmla="*/ 1621631 h 1676400"/>
              <a:gd name="connsiteX18" fmla="*/ 473870 w 1219200"/>
              <a:gd name="connsiteY18" fmla="*/ 1585913 h 1676400"/>
              <a:gd name="connsiteX19" fmla="*/ 447675 w 1219200"/>
              <a:gd name="connsiteY19" fmla="*/ 1676400 h 1676400"/>
              <a:gd name="connsiteX20" fmla="*/ 500063 w 1219200"/>
              <a:gd name="connsiteY20" fmla="*/ 1643063 h 1676400"/>
              <a:gd name="connsiteX21" fmla="*/ 576263 w 1219200"/>
              <a:gd name="connsiteY21" fmla="*/ 1581150 h 1676400"/>
              <a:gd name="connsiteX22" fmla="*/ 833438 w 1219200"/>
              <a:gd name="connsiteY22" fmla="*/ 1252538 h 1676400"/>
              <a:gd name="connsiteX23" fmla="*/ 852488 w 1219200"/>
              <a:gd name="connsiteY23" fmla="*/ 1100138 h 1676400"/>
              <a:gd name="connsiteX24" fmla="*/ 1000125 w 1219200"/>
              <a:gd name="connsiteY24" fmla="*/ 1081088 h 1676400"/>
              <a:gd name="connsiteX25" fmla="*/ 1219200 w 1219200"/>
              <a:gd name="connsiteY25" fmla="*/ 1071563 h 1676400"/>
              <a:gd name="connsiteX26" fmla="*/ 1204913 w 1219200"/>
              <a:gd name="connsiteY26" fmla="*/ 900113 h 1676400"/>
              <a:gd name="connsiteX27" fmla="*/ 1166813 w 1219200"/>
              <a:gd name="connsiteY27" fmla="*/ 719138 h 1676400"/>
              <a:gd name="connsiteX28" fmla="*/ 1009650 w 1219200"/>
              <a:gd name="connsiteY28" fmla="*/ 647700 h 1676400"/>
              <a:gd name="connsiteX29" fmla="*/ 909638 w 1219200"/>
              <a:gd name="connsiteY29" fmla="*/ 481013 h 1676400"/>
              <a:gd name="connsiteX30" fmla="*/ 857250 w 1219200"/>
              <a:gd name="connsiteY30" fmla="*/ 319088 h 1676400"/>
              <a:gd name="connsiteX31" fmla="*/ 781050 w 1219200"/>
              <a:gd name="connsiteY31" fmla="*/ 133350 h 1676400"/>
              <a:gd name="connsiteX32" fmla="*/ 723900 w 1219200"/>
              <a:gd name="connsiteY32" fmla="*/ 0 h 1676400"/>
              <a:gd name="connsiteX33" fmla="*/ 442913 w 1219200"/>
              <a:gd name="connsiteY33" fmla="*/ 4763 h 1676400"/>
              <a:gd name="connsiteX34" fmla="*/ 271463 w 1219200"/>
              <a:gd name="connsiteY34" fmla="*/ 38100 h 1676400"/>
              <a:gd name="connsiteX35" fmla="*/ 119063 w 1219200"/>
              <a:gd name="connsiteY35" fmla="*/ 147638 h 1676400"/>
              <a:gd name="connsiteX36" fmla="*/ 0 w 1219200"/>
              <a:gd name="connsiteY36" fmla="*/ 271463 h 1676400"/>
              <a:gd name="connsiteX37" fmla="*/ 52388 w 1219200"/>
              <a:gd name="connsiteY37" fmla="*/ 476250 h 1676400"/>
              <a:gd name="connsiteX0" fmla="*/ 52388 w 1219200"/>
              <a:gd name="connsiteY0" fmla="*/ 476250 h 1643063"/>
              <a:gd name="connsiteX1" fmla="*/ 64294 w 1219200"/>
              <a:gd name="connsiteY1" fmla="*/ 673894 h 1643063"/>
              <a:gd name="connsiteX2" fmla="*/ 66675 w 1219200"/>
              <a:gd name="connsiteY2" fmla="*/ 731044 h 1643063"/>
              <a:gd name="connsiteX3" fmla="*/ 97632 w 1219200"/>
              <a:gd name="connsiteY3" fmla="*/ 800100 h 1643063"/>
              <a:gd name="connsiteX4" fmla="*/ 97631 w 1219200"/>
              <a:gd name="connsiteY4" fmla="*/ 864394 h 1643063"/>
              <a:gd name="connsiteX5" fmla="*/ 80963 w 1219200"/>
              <a:gd name="connsiteY5" fmla="*/ 1026319 h 1643063"/>
              <a:gd name="connsiteX6" fmla="*/ 47625 w 1219200"/>
              <a:gd name="connsiteY6" fmla="*/ 1143001 h 1643063"/>
              <a:gd name="connsiteX7" fmla="*/ 16669 w 1219200"/>
              <a:gd name="connsiteY7" fmla="*/ 1178718 h 1643063"/>
              <a:gd name="connsiteX8" fmla="*/ 30956 w 1219200"/>
              <a:gd name="connsiteY8" fmla="*/ 1228726 h 1643063"/>
              <a:gd name="connsiteX9" fmla="*/ 2382 w 1219200"/>
              <a:gd name="connsiteY9" fmla="*/ 1264444 h 1643063"/>
              <a:gd name="connsiteX10" fmla="*/ 73819 w 1219200"/>
              <a:gd name="connsiteY10" fmla="*/ 1333501 h 1643063"/>
              <a:gd name="connsiteX11" fmla="*/ 130969 w 1219200"/>
              <a:gd name="connsiteY11" fmla="*/ 1371600 h 1643063"/>
              <a:gd name="connsiteX12" fmla="*/ 173831 w 1219200"/>
              <a:gd name="connsiteY12" fmla="*/ 1452562 h 1643063"/>
              <a:gd name="connsiteX13" fmla="*/ 252412 w 1219200"/>
              <a:gd name="connsiteY13" fmla="*/ 1471612 h 1643063"/>
              <a:gd name="connsiteX14" fmla="*/ 276225 w 1219200"/>
              <a:gd name="connsiteY14" fmla="*/ 1540670 h 1643063"/>
              <a:gd name="connsiteX15" fmla="*/ 321468 w 1219200"/>
              <a:gd name="connsiteY15" fmla="*/ 1588294 h 1643063"/>
              <a:gd name="connsiteX16" fmla="*/ 366713 w 1219200"/>
              <a:gd name="connsiteY16" fmla="*/ 1612107 h 1643063"/>
              <a:gd name="connsiteX17" fmla="*/ 419100 w 1219200"/>
              <a:gd name="connsiteY17" fmla="*/ 1621631 h 1643063"/>
              <a:gd name="connsiteX18" fmla="*/ 473870 w 1219200"/>
              <a:gd name="connsiteY18" fmla="*/ 1585913 h 1643063"/>
              <a:gd name="connsiteX19" fmla="*/ 504825 w 1219200"/>
              <a:gd name="connsiteY19" fmla="*/ 1557337 h 1643063"/>
              <a:gd name="connsiteX20" fmla="*/ 500063 w 1219200"/>
              <a:gd name="connsiteY20" fmla="*/ 1643063 h 1643063"/>
              <a:gd name="connsiteX21" fmla="*/ 576263 w 1219200"/>
              <a:gd name="connsiteY21" fmla="*/ 1581150 h 1643063"/>
              <a:gd name="connsiteX22" fmla="*/ 833438 w 1219200"/>
              <a:gd name="connsiteY22" fmla="*/ 1252538 h 1643063"/>
              <a:gd name="connsiteX23" fmla="*/ 852488 w 1219200"/>
              <a:gd name="connsiteY23" fmla="*/ 1100138 h 1643063"/>
              <a:gd name="connsiteX24" fmla="*/ 1000125 w 1219200"/>
              <a:gd name="connsiteY24" fmla="*/ 1081088 h 1643063"/>
              <a:gd name="connsiteX25" fmla="*/ 1219200 w 1219200"/>
              <a:gd name="connsiteY25" fmla="*/ 1071563 h 1643063"/>
              <a:gd name="connsiteX26" fmla="*/ 1204913 w 1219200"/>
              <a:gd name="connsiteY26" fmla="*/ 900113 h 1643063"/>
              <a:gd name="connsiteX27" fmla="*/ 1166813 w 1219200"/>
              <a:gd name="connsiteY27" fmla="*/ 719138 h 1643063"/>
              <a:gd name="connsiteX28" fmla="*/ 1009650 w 1219200"/>
              <a:gd name="connsiteY28" fmla="*/ 647700 h 1643063"/>
              <a:gd name="connsiteX29" fmla="*/ 909638 w 1219200"/>
              <a:gd name="connsiteY29" fmla="*/ 481013 h 1643063"/>
              <a:gd name="connsiteX30" fmla="*/ 857250 w 1219200"/>
              <a:gd name="connsiteY30" fmla="*/ 319088 h 1643063"/>
              <a:gd name="connsiteX31" fmla="*/ 781050 w 1219200"/>
              <a:gd name="connsiteY31" fmla="*/ 133350 h 1643063"/>
              <a:gd name="connsiteX32" fmla="*/ 723900 w 1219200"/>
              <a:gd name="connsiteY32" fmla="*/ 0 h 1643063"/>
              <a:gd name="connsiteX33" fmla="*/ 442913 w 1219200"/>
              <a:gd name="connsiteY33" fmla="*/ 4763 h 1643063"/>
              <a:gd name="connsiteX34" fmla="*/ 271463 w 1219200"/>
              <a:gd name="connsiteY34" fmla="*/ 38100 h 1643063"/>
              <a:gd name="connsiteX35" fmla="*/ 119063 w 1219200"/>
              <a:gd name="connsiteY35" fmla="*/ 147638 h 1643063"/>
              <a:gd name="connsiteX36" fmla="*/ 0 w 1219200"/>
              <a:gd name="connsiteY36" fmla="*/ 271463 h 1643063"/>
              <a:gd name="connsiteX37" fmla="*/ 52388 w 1219200"/>
              <a:gd name="connsiteY37" fmla="*/ 476250 h 1643063"/>
              <a:gd name="connsiteX0" fmla="*/ 52388 w 1219200"/>
              <a:gd name="connsiteY0" fmla="*/ 476250 h 1621631"/>
              <a:gd name="connsiteX1" fmla="*/ 64294 w 1219200"/>
              <a:gd name="connsiteY1" fmla="*/ 673894 h 1621631"/>
              <a:gd name="connsiteX2" fmla="*/ 66675 w 1219200"/>
              <a:gd name="connsiteY2" fmla="*/ 731044 h 1621631"/>
              <a:gd name="connsiteX3" fmla="*/ 97632 w 1219200"/>
              <a:gd name="connsiteY3" fmla="*/ 800100 h 1621631"/>
              <a:gd name="connsiteX4" fmla="*/ 97631 w 1219200"/>
              <a:gd name="connsiteY4" fmla="*/ 864394 h 1621631"/>
              <a:gd name="connsiteX5" fmla="*/ 80963 w 1219200"/>
              <a:gd name="connsiteY5" fmla="*/ 1026319 h 1621631"/>
              <a:gd name="connsiteX6" fmla="*/ 47625 w 1219200"/>
              <a:gd name="connsiteY6" fmla="*/ 1143001 h 1621631"/>
              <a:gd name="connsiteX7" fmla="*/ 16669 w 1219200"/>
              <a:gd name="connsiteY7" fmla="*/ 1178718 h 1621631"/>
              <a:gd name="connsiteX8" fmla="*/ 30956 w 1219200"/>
              <a:gd name="connsiteY8" fmla="*/ 1228726 h 1621631"/>
              <a:gd name="connsiteX9" fmla="*/ 2382 w 1219200"/>
              <a:gd name="connsiteY9" fmla="*/ 1264444 h 1621631"/>
              <a:gd name="connsiteX10" fmla="*/ 73819 w 1219200"/>
              <a:gd name="connsiteY10" fmla="*/ 1333501 h 1621631"/>
              <a:gd name="connsiteX11" fmla="*/ 130969 w 1219200"/>
              <a:gd name="connsiteY11" fmla="*/ 1371600 h 1621631"/>
              <a:gd name="connsiteX12" fmla="*/ 173831 w 1219200"/>
              <a:gd name="connsiteY12" fmla="*/ 1452562 h 1621631"/>
              <a:gd name="connsiteX13" fmla="*/ 252412 w 1219200"/>
              <a:gd name="connsiteY13" fmla="*/ 1471612 h 1621631"/>
              <a:gd name="connsiteX14" fmla="*/ 276225 w 1219200"/>
              <a:gd name="connsiteY14" fmla="*/ 1540670 h 1621631"/>
              <a:gd name="connsiteX15" fmla="*/ 321468 w 1219200"/>
              <a:gd name="connsiteY15" fmla="*/ 1588294 h 1621631"/>
              <a:gd name="connsiteX16" fmla="*/ 366713 w 1219200"/>
              <a:gd name="connsiteY16" fmla="*/ 1612107 h 1621631"/>
              <a:gd name="connsiteX17" fmla="*/ 419100 w 1219200"/>
              <a:gd name="connsiteY17" fmla="*/ 1621631 h 1621631"/>
              <a:gd name="connsiteX18" fmla="*/ 473870 w 1219200"/>
              <a:gd name="connsiteY18" fmla="*/ 1585913 h 1621631"/>
              <a:gd name="connsiteX19" fmla="*/ 504825 w 1219200"/>
              <a:gd name="connsiteY19" fmla="*/ 1557337 h 1621631"/>
              <a:gd name="connsiteX20" fmla="*/ 531019 w 1219200"/>
              <a:gd name="connsiteY20" fmla="*/ 1533525 h 1621631"/>
              <a:gd name="connsiteX21" fmla="*/ 576263 w 1219200"/>
              <a:gd name="connsiteY21" fmla="*/ 1581150 h 1621631"/>
              <a:gd name="connsiteX22" fmla="*/ 833438 w 1219200"/>
              <a:gd name="connsiteY22" fmla="*/ 1252538 h 1621631"/>
              <a:gd name="connsiteX23" fmla="*/ 852488 w 1219200"/>
              <a:gd name="connsiteY23" fmla="*/ 1100138 h 1621631"/>
              <a:gd name="connsiteX24" fmla="*/ 1000125 w 1219200"/>
              <a:gd name="connsiteY24" fmla="*/ 1081088 h 1621631"/>
              <a:gd name="connsiteX25" fmla="*/ 1219200 w 1219200"/>
              <a:gd name="connsiteY25" fmla="*/ 1071563 h 1621631"/>
              <a:gd name="connsiteX26" fmla="*/ 1204913 w 1219200"/>
              <a:gd name="connsiteY26" fmla="*/ 900113 h 1621631"/>
              <a:gd name="connsiteX27" fmla="*/ 1166813 w 1219200"/>
              <a:gd name="connsiteY27" fmla="*/ 719138 h 1621631"/>
              <a:gd name="connsiteX28" fmla="*/ 1009650 w 1219200"/>
              <a:gd name="connsiteY28" fmla="*/ 647700 h 1621631"/>
              <a:gd name="connsiteX29" fmla="*/ 909638 w 1219200"/>
              <a:gd name="connsiteY29" fmla="*/ 481013 h 1621631"/>
              <a:gd name="connsiteX30" fmla="*/ 857250 w 1219200"/>
              <a:gd name="connsiteY30" fmla="*/ 319088 h 1621631"/>
              <a:gd name="connsiteX31" fmla="*/ 781050 w 1219200"/>
              <a:gd name="connsiteY31" fmla="*/ 133350 h 1621631"/>
              <a:gd name="connsiteX32" fmla="*/ 723900 w 1219200"/>
              <a:gd name="connsiteY32" fmla="*/ 0 h 1621631"/>
              <a:gd name="connsiteX33" fmla="*/ 442913 w 1219200"/>
              <a:gd name="connsiteY33" fmla="*/ 4763 h 1621631"/>
              <a:gd name="connsiteX34" fmla="*/ 271463 w 1219200"/>
              <a:gd name="connsiteY34" fmla="*/ 38100 h 1621631"/>
              <a:gd name="connsiteX35" fmla="*/ 119063 w 1219200"/>
              <a:gd name="connsiteY35" fmla="*/ 147638 h 1621631"/>
              <a:gd name="connsiteX36" fmla="*/ 0 w 1219200"/>
              <a:gd name="connsiteY36" fmla="*/ 271463 h 1621631"/>
              <a:gd name="connsiteX37" fmla="*/ 52388 w 1219200"/>
              <a:gd name="connsiteY37" fmla="*/ 476250 h 16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 h="1621631">
                <a:moveTo>
                  <a:pt x="52388" y="476250"/>
                </a:moveTo>
                <a:lnTo>
                  <a:pt x="64294" y="673894"/>
                </a:lnTo>
                <a:cubicBezTo>
                  <a:pt x="65088" y="692944"/>
                  <a:pt x="65881" y="711994"/>
                  <a:pt x="66675" y="731044"/>
                </a:cubicBezTo>
                <a:lnTo>
                  <a:pt x="97632" y="800100"/>
                </a:lnTo>
                <a:cubicBezTo>
                  <a:pt x="97632" y="821531"/>
                  <a:pt x="97631" y="842963"/>
                  <a:pt x="97631" y="864394"/>
                </a:cubicBezTo>
                <a:lnTo>
                  <a:pt x="80963" y="1026319"/>
                </a:lnTo>
                <a:lnTo>
                  <a:pt x="47625" y="1143001"/>
                </a:lnTo>
                <a:lnTo>
                  <a:pt x="16669" y="1178718"/>
                </a:lnTo>
                <a:lnTo>
                  <a:pt x="30956" y="1228726"/>
                </a:lnTo>
                <a:lnTo>
                  <a:pt x="2382" y="1264444"/>
                </a:lnTo>
                <a:lnTo>
                  <a:pt x="73819" y="1333501"/>
                </a:lnTo>
                <a:lnTo>
                  <a:pt x="130969" y="1371600"/>
                </a:lnTo>
                <a:lnTo>
                  <a:pt x="173831" y="1452562"/>
                </a:lnTo>
                <a:lnTo>
                  <a:pt x="252412" y="1471612"/>
                </a:lnTo>
                <a:lnTo>
                  <a:pt x="276225" y="1540670"/>
                </a:lnTo>
                <a:lnTo>
                  <a:pt x="321468" y="1588294"/>
                </a:lnTo>
                <a:lnTo>
                  <a:pt x="366713" y="1612107"/>
                </a:lnTo>
                <a:lnTo>
                  <a:pt x="419100" y="1621631"/>
                </a:lnTo>
                <a:lnTo>
                  <a:pt x="473870" y="1585913"/>
                </a:lnTo>
                <a:lnTo>
                  <a:pt x="504825" y="1557337"/>
                </a:lnTo>
                <a:lnTo>
                  <a:pt x="531019" y="1533525"/>
                </a:lnTo>
                <a:lnTo>
                  <a:pt x="576263" y="1581150"/>
                </a:lnTo>
                <a:lnTo>
                  <a:pt x="833438" y="1252538"/>
                </a:lnTo>
                <a:lnTo>
                  <a:pt x="852488" y="1100138"/>
                </a:lnTo>
                <a:lnTo>
                  <a:pt x="1000125" y="1081088"/>
                </a:lnTo>
                <a:lnTo>
                  <a:pt x="1219200" y="1071563"/>
                </a:lnTo>
                <a:lnTo>
                  <a:pt x="1204913" y="900113"/>
                </a:lnTo>
                <a:lnTo>
                  <a:pt x="1166813" y="719138"/>
                </a:lnTo>
                <a:lnTo>
                  <a:pt x="1009650" y="647700"/>
                </a:lnTo>
                <a:lnTo>
                  <a:pt x="909638" y="481013"/>
                </a:lnTo>
                <a:lnTo>
                  <a:pt x="857250" y="319088"/>
                </a:lnTo>
                <a:lnTo>
                  <a:pt x="781050" y="133350"/>
                </a:lnTo>
                <a:lnTo>
                  <a:pt x="723900" y="0"/>
                </a:lnTo>
                <a:lnTo>
                  <a:pt x="442913" y="4763"/>
                </a:lnTo>
                <a:lnTo>
                  <a:pt x="271463" y="38100"/>
                </a:lnTo>
                <a:lnTo>
                  <a:pt x="119063" y="147638"/>
                </a:lnTo>
                <a:lnTo>
                  <a:pt x="0" y="271463"/>
                </a:lnTo>
                <a:lnTo>
                  <a:pt x="52388" y="47625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Manyara</a:t>
            </a:r>
            <a:r>
              <a:rPr lang="en-MY" sz="1200" b="1" dirty="0" smtClean="0">
                <a:solidFill>
                  <a:schemeClr val="tx1"/>
                </a:solidFill>
              </a:rPr>
              <a:t> 71%</a:t>
            </a:r>
            <a:endParaRPr lang="en-MY" sz="1200" b="1" dirty="0">
              <a:solidFill>
                <a:schemeClr val="tx1"/>
              </a:solidFill>
            </a:endParaRPr>
          </a:p>
        </p:txBody>
      </p:sp>
      <p:sp>
        <p:nvSpPr>
          <p:cNvPr id="20" name="Freeform 19"/>
          <p:cNvSpPr/>
          <p:nvPr/>
        </p:nvSpPr>
        <p:spPr>
          <a:xfrm>
            <a:off x="7084218" y="3579019"/>
            <a:ext cx="333374" cy="359569"/>
          </a:xfrm>
          <a:custGeom>
            <a:avLst/>
            <a:gdLst>
              <a:gd name="connsiteX0" fmla="*/ 121444 w 381000"/>
              <a:gd name="connsiteY0" fmla="*/ 0 h 381000"/>
              <a:gd name="connsiteX1" fmla="*/ 42862 w 381000"/>
              <a:gd name="connsiteY1" fmla="*/ 40481 h 381000"/>
              <a:gd name="connsiteX2" fmla="*/ 0 w 381000"/>
              <a:gd name="connsiteY2" fmla="*/ 119062 h 381000"/>
              <a:gd name="connsiteX3" fmla="*/ 7144 w 381000"/>
              <a:gd name="connsiteY3" fmla="*/ 328612 h 381000"/>
              <a:gd name="connsiteX4" fmla="*/ 100012 w 381000"/>
              <a:gd name="connsiteY4" fmla="*/ 352425 h 381000"/>
              <a:gd name="connsiteX5" fmla="*/ 207169 w 381000"/>
              <a:gd name="connsiteY5" fmla="*/ 304800 h 381000"/>
              <a:gd name="connsiteX6" fmla="*/ 245269 w 381000"/>
              <a:gd name="connsiteY6" fmla="*/ 354806 h 381000"/>
              <a:gd name="connsiteX7" fmla="*/ 311944 w 381000"/>
              <a:gd name="connsiteY7" fmla="*/ 381000 h 381000"/>
              <a:gd name="connsiteX8" fmla="*/ 357187 w 381000"/>
              <a:gd name="connsiteY8" fmla="*/ 369093 h 381000"/>
              <a:gd name="connsiteX9" fmla="*/ 376237 w 381000"/>
              <a:gd name="connsiteY9" fmla="*/ 357187 h 381000"/>
              <a:gd name="connsiteX10" fmla="*/ 376237 w 381000"/>
              <a:gd name="connsiteY10" fmla="*/ 309562 h 381000"/>
              <a:gd name="connsiteX11" fmla="*/ 381000 w 381000"/>
              <a:gd name="connsiteY11" fmla="*/ 252412 h 381000"/>
              <a:gd name="connsiteX12" fmla="*/ 354806 w 381000"/>
              <a:gd name="connsiteY12" fmla="*/ 219075 h 381000"/>
              <a:gd name="connsiteX13" fmla="*/ 319087 w 381000"/>
              <a:gd name="connsiteY13" fmla="*/ 178593 h 381000"/>
              <a:gd name="connsiteX14" fmla="*/ 280987 w 381000"/>
              <a:gd name="connsiteY14" fmla="*/ 164306 h 381000"/>
              <a:gd name="connsiteX15" fmla="*/ 192881 w 381000"/>
              <a:gd name="connsiteY15" fmla="*/ 92868 h 381000"/>
              <a:gd name="connsiteX16" fmla="*/ 121444 w 381000"/>
              <a:gd name="connsiteY16" fmla="*/ 0 h 381000"/>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92881 w 381000"/>
              <a:gd name="connsiteY15" fmla="*/ 71437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6694 w 381000"/>
              <a:gd name="connsiteY13" fmla="*/ 152399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11932 w 381000"/>
              <a:gd name="connsiteY12" fmla="*/ 178594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64319 w 381000"/>
              <a:gd name="connsiteY12" fmla="*/ 161925 h 359569"/>
              <a:gd name="connsiteX13" fmla="*/ 211932 w 381000"/>
              <a:gd name="connsiteY13" fmla="*/ 178594 h 359569"/>
              <a:gd name="connsiteX14" fmla="*/ 214313 w 381000"/>
              <a:gd name="connsiteY14" fmla="*/ 130967 h 359569"/>
              <a:gd name="connsiteX15" fmla="*/ 171449 w 381000"/>
              <a:gd name="connsiteY15" fmla="*/ 109538 h 359569"/>
              <a:gd name="connsiteX16" fmla="*/ 152400 w 381000"/>
              <a:gd name="connsiteY16" fmla="*/ 61912 h 359569"/>
              <a:gd name="connsiteX17" fmla="*/ 111919 w 381000"/>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76237 w 376237"/>
              <a:gd name="connsiteY10" fmla="*/ 288131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11944 w 376237"/>
              <a:gd name="connsiteY11" fmla="*/ 211930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57187"/>
              <a:gd name="connsiteY0" fmla="*/ 0 h 359569"/>
              <a:gd name="connsiteX1" fmla="*/ 42862 w 357187"/>
              <a:gd name="connsiteY1" fmla="*/ 19050 h 359569"/>
              <a:gd name="connsiteX2" fmla="*/ 0 w 357187"/>
              <a:gd name="connsiteY2" fmla="*/ 97631 h 359569"/>
              <a:gd name="connsiteX3" fmla="*/ 7144 w 357187"/>
              <a:gd name="connsiteY3" fmla="*/ 307181 h 359569"/>
              <a:gd name="connsiteX4" fmla="*/ 100012 w 357187"/>
              <a:gd name="connsiteY4" fmla="*/ 330994 h 359569"/>
              <a:gd name="connsiteX5" fmla="*/ 207169 w 357187"/>
              <a:gd name="connsiteY5" fmla="*/ 283369 h 359569"/>
              <a:gd name="connsiteX6" fmla="*/ 245269 w 357187"/>
              <a:gd name="connsiteY6" fmla="*/ 333375 h 359569"/>
              <a:gd name="connsiteX7" fmla="*/ 311944 w 357187"/>
              <a:gd name="connsiteY7" fmla="*/ 359569 h 359569"/>
              <a:gd name="connsiteX8" fmla="*/ 357187 w 357187"/>
              <a:gd name="connsiteY8" fmla="*/ 347662 h 359569"/>
              <a:gd name="connsiteX9" fmla="*/ 333374 w 357187"/>
              <a:gd name="connsiteY9" fmla="*/ 316706 h 359569"/>
              <a:gd name="connsiteX10" fmla="*/ 323849 w 357187"/>
              <a:gd name="connsiteY10" fmla="*/ 264319 h 359569"/>
              <a:gd name="connsiteX11" fmla="*/ 311944 w 357187"/>
              <a:gd name="connsiteY11" fmla="*/ 211930 h 359569"/>
              <a:gd name="connsiteX12" fmla="*/ 264319 w 357187"/>
              <a:gd name="connsiteY12" fmla="*/ 161925 h 359569"/>
              <a:gd name="connsiteX13" fmla="*/ 211932 w 357187"/>
              <a:gd name="connsiteY13" fmla="*/ 178594 h 359569"/>
              <a:gd name="connsiteX14" fmla="*/ 214313 w 357187"/>
              <a:gd name="connsiteY14" fmla="*/ 130967 h 359569"/>
              <a:gd name="connsiteX15" fmla="*/ 171449 w 357187"/>
              <a:gd name="connsiteY15" fmla="*/ 109538 h 359569"/>
              <a:gd name="connsiteX16" fmla="*/ 152400 w 357187"/>
              <a:gd name="connsiteY16" fmla="*/ 61912 h 359569"/>
              <a:gd name="connsiteX17" fmla="*/ 111919 w 357187"/>
              <a:gd name="connsiteY17" fmla="*/ 0 h 359569"/>
              <a:gd name="connsiteX0" fmla="*/ 111919 w 333374"/>
              <a:gd name="connsiteY0" fmla="*/ 0 h 359569"/>
              <a:gd name="connsiteX1" fmla="*/ 42862 w 333374"/>
              <a:gd name="connsiteY1" fmla="*/ 19050 h 359569"/>
              <a:gd name="connsiteX2" fmla="*/ 0 w 333374"/>
              <a:gd name="connsiteY2" fmla="*/ 97631 h 359569"/>
              <a:gd name="connsiteX3" fmla="*/ 7144 w 333374"/>
              <a:gd name="connsiteY3" fmla="*/ 307181 h 359569"/>
              <a:gd name="connsiteX4" fmla="*/ 100012 w 333374"/>
              <a:gd name="connsiteY4" fmla="*/ 330994 h 359569"/>
              <a:gd name="connsiteX5" fmla="*/ 207169 w 333374"/>
              <a:gd name="connsiteY5" fmla="*/ 283369 h 359569"/>
              <a:gd name="connsiteX6" fmla="*/ 245269 w 333374"/>
              <a:gd name="connsiteY6" fmla="*/ 333375 h 359569"/>
              <a:gd name="connsiteX7" fmla="*/ 311944 w 333374"/>
              <a:gd name="connsiteY7" fmla="*/ 359569 h 359569"/>
              <a:gd name="connsiteX8" fmla="*/ 321468 w 333374"/>
              <a:gd name="connsiteY8" fmla="*/ 335756 h 359569"/>
              <a:gd name="connsiteX9" fmla="*/ 333374 w 333374"/>
              <a:gd name="connsiteY9" fmla="*/ 316706 h 359569"/>
              <a:gd name="connsiteX10" fmla="*/ 323849 w 333374"/>
              <a:gd name="connsiteY10" fmla="*/ 264319 h 359569"/>
              <a:gd name="connsiteX11" fmla="*/ 311944 w 333374"/>
              <a:gd name="connsiteY11" fmla="*/ 211930 h 359569"/>
              <a:gd name="connsiteX12" fmla="*/ 264319 w 333374"/>
              <a:gd name="connsiteY12" fmla="*/ 161925 h 359569"/>
              <a:gd name="connsiteX13" fmla="*/ 211932 w 333374"/>
              <a:gd name="connsiteY13" fmla="*/ 178594 h 359569"/>
              <a:gd name="connsiteX14" fmla="*/ 214313 w 333374"/>
              <a:gd name="connsiteY14" fmla="*/ 130967 h 359569"/>
              <a:gd name="connsiteX15" fmla="*/ 171449 w 333374"/>
              <a:gd name="connsiteY15" fmla="*/ 109538 h 359569"/>
              <a:gd name="connsiteX16" fmla="*/ 152400 w 333374"/>
              <a:gd name="connsiteY16" fmla="*/ 61912 h 359569"/>
              <a:gd name="connsiteX17" fmla="*/ 111919 w 333374"/>
              <a:gd name="connsiteY17" fmla="*/ 0 h 35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4" h="359569">
                <a:moveTo>
                  <a:pt x="111919" y="0"/>
                </a:moveTo>
                <a:lnTo>
                  <a:pt x="42862" y="19050"/>
                </a:lnTo>
                <a:lnTo>
                  <a:pt x="0" y="97631"/>
                </a:lnTo>
                <a:lnTo>
                  <a:pt x="7144" y="307181"/>
                </a:lnTo>
                <a:lnTo>
                  <a:pt x="100012" y="330994"/>
                </a:lnTo>
                <a:lnTo>
                  <a:pt x="207169" y="283369"/>
                </a:lnTo>
                <a:lnTo>
                  <a:pt x="245269" y="333375"/>
                </a:lnTo>
                <a:lnTo>
                  <a:pt x="311944" y="359569"/>
                </a:lnTo>
                <a:lnTo>
                  <a:pt x="321468" y="335756"/>
                </a:lnTo>
                <a:lnTo>
                  <a:pt x="333374" y="316706"/>
                </a:lnTo>
                <a:lnTo>
                  <a:pt x="323849" y="264319"/>
                </a:lnTo>
                <a:lnTo>
                  <a:pt x="311944" y="211930"/>
                </a:lnTo>
                <a:cubicBezTo>
                  <a:pt x="290513" y="203199"/>
                  <a:pt x="285750" y="170656"/>
                  <a:pt x="264319" y="161925"/>
                </a:cubicBezTo>
                <a:lnTo>
                  <a:pt x="211932" y="178594"/>
                </a:lnTo>
                <a:lnTo>
                  <a:pt x="214313" y="130967"/>
                </a:lnTo>
                <a:lnTo>
                  <a:pt x="171449" y="109538"/>
                </a:lnTo>
                <a:lnTo>
                  <a:pt x="152400" y="61912"/>
                </a:lnTo>
                <a:lnTo>
                  <a:pt x="111919"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dirty="0" smtClean="0"/>
              <a:t>DDSM 0.66</a:t>
            </a:r>
            <a:endParaRPr lang="en-MY" dirty="0"/>
          </a:p>
        </p:txBody>
      </p:sp>
      <p:sp>
        <p:nvSpPr>
          <p:cNvPr id="19" name="Freeform 18"/>
          <p:cNvSpPr/>
          <p:nvPr/>
        </p:nvSpPr>
        <p:spPr>
          <a:xfrm>
            <a:off x="6381750" y="3079750"/>
            <a:ext cx="1009650" cy="1758950"/>
          </a:xfrm>
          <a:custGeom>
            <a:avLst/>
            <a:gdLst>
              <a:gd name="connsiteX0" fmla="*/ 139700 w 1168400"/>
              <a:gd name="connsiteY0" fmla="*/ 0 h 1758950"/>
              <a:gd name="connsiteX1" fmla="*/ 88900 w 1168400"/>
              <a:gd name="connsiteY1" fmla="*/ 12700 h 1758950"/>
              <a:gd name="connsiteX2" fmla="*/ 50800 w 1168400"/>
              <a:gd name="connsiteY2" fmla="*/ 50800 h 1758950"/>
              <a:gd name="connsiteX3" fmla="*/ 25400 w 1168400"/>
              <a:gd name="connsiteY3" fmla="*/ 120650 h 1758950"/>
              <a:gd name="connsiteX4" fmla="*/ 44450 w 1168400"/>
              <a:gd name="connsiteY4" fmla="*/ 184150 h 1758950"/>
              <a:gd name="connsiteX5" fmla="*/ 114300 w 1168400"/>
              <a:gd name="connsiteY5" fmla="*/ 247650 h 1758950"/>
              <a:gd name="connsiteX6" fmla="*/ 152400 w 1168400"/>
              <a:gd name="connsiteY6" fmla="*/ 317500 h 1758950"/>
              <a:gd name="connsiteX7" fmla="*/ 165100 w 1168400"/>
              <a:gd name="connsiteY7" fmla="*/ 368300 h 1758950"/>
              <a:gd name="connsiteX8" fmla="*/ 165100 w 1168400"/>
              <a:gd name="connsiteY8" fmla="*/ 444500 h 1758950"/>
              <a:gd name="connsiteX9" fmla="*/ 158750 w 1168400"/>
              <a:gd name="connsiteY9" fmla="*/ 527050 h 1758950"/>
              <a:gd name="connsiteX10" fmla="*/ 190500 w 1168400"/>
              <a:gd name="connsiteY10" fmla="*/ 596900 h 1758950"/>
              <a:gd name="connsiteX11" fmla="*/ 209550 w 1168400"/>
              <a:gd name="connsiteY11" fmla="*/ 603250 h 1758950"/>
              <a:gd name="connsiteX12" fmla="*/ 247650 w 1168400"/>
              <a:gd name="connsiteY12" fmla="*/ 622300 h 1758950"/>
              <a:gd name="connsiteX13" fmla="*/ 311150 w 1168400"/>
              <a:gd name="connsiteY13" fmla="*/ 641350 h 1758950"/>
              <a:gd name="connsiteX14" fmla="*/ 355600 w 1168400"/>
              <a:gd name="connsiteY14" fmla="*/ 666750 h 1758950"/>
              <a:gd name="connsiteX15" fmla="*/ 355600 w 1168400"/>
              <a:gd name="connsiteY15" fmla="*/ 730250 h 1758950"/>
              <a:gd name="connsiteX16" fmla="*/ 400050 w 1168400"/>
              <a:gd name="connsiteY16" fmla="*/ 793750 h 1758950"/>
              <a:gd name="connsiteX17" fmla="*/ 387350 w 1168400"/>
              <a:gd name="connsiteY17" fmla="*/ 869950 h 1758950"/>
              <a:gd name="connsiteX18" fmla="*/ 387350 w 1168400"/>
              <a:gd name="connsiteY18" fmla="*/ 958850 h 1758950"/>
              <a:gd name="connsiteX19" fmla="*/ 342900 w 1168400"/>
              <a:gd name="connsiteY19" fmla="*/ 1009650 h 1758950"/>
              <a:gd name="connsiteX20" fmla="*/ 222250 w 1168400"/>
              <a:gd name="connsiteY20" fmla="*/ 1079500 h 1758950"/>
              <a:gd name="connsiteX21" fmla="*/ 165100 w 1168400"/>
              <a:gd name="connsiteY21" fmla="*/ 1085850 h 1758950"/>
              <a:gd name="connsiteX22" fmla="*/ 82550 w 1168400"/>
              <a:gd name="connsiteY22" fmla="*/ 1117600 h 1758950"/>
              <a:gd name="connsiteX23" fmla="*/ 38100 w 1168400"/>
              <a:gd name="connsiteY23" fmla="*/ 1193800 h 1758950"/>
              <a:gd name="connsiteX24" fmla="*/ 38100 w 1168400"/>
              <a:gd name="connsiteY24" fmla="*/ 1276350 h 1758950"/>
              <a:gd name="connsiteX25" fmla="*/ 31750 w 1168400"/>
              <a:gd name="connsiteY25" fmla="*/ 1327150 h 1758950"/>
              <a:gd name="connsiteX26" fmla="*/ 0 w 1168400"/>
              <a:gd name="connsiteY26" fmla="*/ 1371600 h 1758950"/>
              <a:gd name="connsiteX27" fmla="*/ 374650 w 1168400"/>
              <a:gd name="connsiteY27" fmla="*/ 1631950 h 1758950"/>
              <a:gd name="connsiteX28" fmla="*/ 577850 w 1168400"/>
              <a:gd name="connsiteY28" fmla="*/ 1758950 h 1758950"/>
              <a:gd name="connsiteX29" fmla="*/ 863600 w 1168400"/>
              <a:gd name="connsiteY29" fmla="*/ 1727200 h 1758950"/>
              <a:gd name="connsiteX30" fmla="*/ 1035050 w 1168400"/>
              <a:gd name="connsiteY30" fmla="*/ 1606550 h 1758950"/>
              <a:gd name="connsiteX31" fmla="*/ 1047750 w 1168400"/>
              <a:gd name="connsiteY31" fmla="*/ 1504950 h 1758950"/>
              <a:gd name="connsiteX32" fmla="*/ 1054100 w 1168400"/>
              <a:gd name="connsiteY32" fmla="*/ 1441450 h 1758950"/>
              <a:gd name="connsiteX33" fmla="*/ 1060450 w 1168400"/>
              <a:gd name="connsiteY33" fmla="*/ 1384300 h 1758950"/>
              <a:gd name="connsiteX34" fmla="*/ 1098550 w 1168400"/>
              <a:gd name="connsiteY34" fmla="*/ 1282700 h 1758950"/>
              <a:gd name="connsiteX35" fmla="*/ 1136650 w 1168400"/>
              <a:gd name="connsiteY35" fmla="*/ 1168400 h 1758950"/>
              <a:gd name="connsiteX36" fmla="*/ 1162050 w 1168400"/>
              <a:gd name="connsiteY36" fmla="*/ 1079500 h 1758950"/>
              <a:gd name="connsiteX37" fmla="*/ 1168400 w 1168400"/>
              <a:gd name="connsiteY37" fmla="*/ 965200 h 1758950"/>
              <a:gd name="connsiteX38" fmla="*/ 1155700 w 1168400"/>
              <a:gd name="connsiteY38" fmla="*/ 914400 h 1758950"/>
              <a:gd name="connsiteX39" fmla="*/ 1104900 w 1168400"/>
              <a:gd name="connsiteY39" fmla="*/ 857250 h 1758950"/>
              <a:gd name="connsiteX40" fmla="*/ 1079500 w 1168400"/>
              <a:gd name="connsiteY40" fmla="*/ 730250 h 1758950"/>
              <a:gd name="connsiteX41" fmla="*/ 1028700 w 1168400"/>
              <a:gd name="connsiteY41" fmla="*/ 723900 h 1758950"/>
              <a:gd name="connsiteX42" fmla="*/ 958850 w 1168400"/>
              <a:gd name="connsiteY42" fmla="*/ 730250 h 1758950"/>
              <a:gd name="connsiteX43" fmla="*/ 920750 w 1168400"/>
              <a:gd name="connsiteY43" fmla="*/ 698500 h 1758950"/>
              <a:gd name="connsiteX44" fmla="*/ 920750 w 1168400"/>
              <a:gd name="connsiteY44" fmla="*/ 527050 h 1758950"/>
              <a:gd name="connsiteX45" fmla="*/ 933450 w 1168400"/>
              <a:gd name="connsiteY45" fmla="*/ 476250 h 1758950"/>
              <a:gd name="connsiteX46" fmla="*/ 825500 w 1168400"/>
              <a:gd name="connsiteY46" fmla="*/ 374650 h 1758950"/>
              <a:gd name="connsiteX47" fmla="*/ 812800 w 1168400"/>
              <a:gd name="connsiteY47" fmla="*/ 355600 h 1758950"/>
              <a:gd name="connsiteX48" fmla="*/ 781050 w 1168400"/>
              <a:gd name="connsiteY48" fmla="*/ 260350 h 1758950"/>
              <a:gd name="connsiteX49" fmla="*/ 749300 w 1168400"/>
              <a:gd name="connsiteY49" fmla="*/ 171450 h 1758950"/>
              <a:gd name="connsiteX50" fmla="*/ 730250 w 1168400"/>
              <a:gd name="connsiteY50" fmla="*/ 76200 h 1758950"/>
              <a:gd name="connsiteX51" fmla="*/ 673100 w 1168400"/>
              <a:gd name="connsiteY51" fmla="*/ 6350 h 1758950"/>
              <a:gd name="connsiteX52" fmla="*/ 139700 w 11684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1009650 w 1143000"/>
              <a:gd name="connsiteY30" fmla="*/ 1606550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027907 w 1143000"/>
              <a:gd name="connsiteY38" fmla="*/ 964406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36650"/>
              <a:gd name="connsiteY0" fmla="*/ 0 h 1758950"/>
              <a:gd name="connsiteX1" fmla="*/ 63500 w 1136650"/>
              <a:gd name="connsiteY1" fmla="*/ 12700 h 1758950"/>
              <a:gd name="connsiteX2" fmla="*/ 25400 w 1136650"/>
              <a:gd name="connsiteY2" fmla="*/ 50800 h 1758950"/>
              <a:gd name="connsiteX3" fmla="*/ 0 w 1136650"/>
              <a:gd name="connsiteY3" fmla="*/ 120650 h 1758950"/>
              <a:gd name="connsiteX4" fmla="*/ 19050 w 1136650"/>
              <a:gd name="connsiteY4" fmla="*/ 184150 h 1758950"/>
              <a:gd name="connsiteX5" fmla="*/ 88900 w 1136650"/>
              <a:gd name="connsiteY5" fmla="*/ 247650 h 1758950"/>
              <a:gd name="connsiteX6" fmla="*/ 127000 w 1136650"/>
              <a:gd name="connsiteY6" fmla="*/ 317500 h 1758950"/>
              <a:gd name="connsiteX7" fmla="*/ 139700 w 1136650"/>
              <a:gd name="connsiteY7" fmla="*/ 368300 h 1758950"/>
              <a:gd name="connsiteX8" fmla="*/ 139700 w 1136650"/>
              <a:gd name="connsiteY8" fmla="*/ 444500 h 1758950"/>
              <a:gd name="connsiteX9" fmla="*/ 133350 w 1136650"/>
              <a:gd name="connsiteY9" fmla="*/ 527050 h 1758950"/>
              <a:gd name="connsiteX10" fmla="*/ 165100 w 1136650"/>
              <a:gd name="connsiteY10" fmla="*/ 596900 h 1758950"/>
              <a:gd name="connsiteX11" fmla="*/ 184150 w 1136650"/>
              <a:gd name="connsiteY11" fmla="*/ 603250 h 1758950"/>
              <a:gd name="connsiteX12" fmla="*/ 222250 w 1136650"/>
              <a:gd name="connsiteY12" fmla="*/ 622300 h 1758950"/>
              <a:gd name="connsiteX13" fmla="*/ 285750 w 1136650"/>
              <a:gd name="connsiteY13" fmla="*/ 641350 h 1758950"/>
              <a:gd name="connsiteX14" fmla="*/ 330200 w 1136650"/>
              <a:gd name="connsiteY14" fmla="*/ 666750 h 1758950"/>
              <a:gd name="connsiteX15" fmla="*/ 330200 w 1136650"/>
              <a:gd name="connsiteY15" fmla="*/ 730250 h 1758950"/>
              <a:gd name="connsiteX16" fmla="*/ 374650 w 1136650"/>
              <a:gd name="connsiteY16" fmla="*/ 793750 h 1758950"/>
              <a:gd name="connsiteX17" fmla="*/ 361950 w 1136650"/>
              <a:gd name="connsiteY17" fmla="*/ 869950 h 1758950"/>
              <a:gd name="connsiteX18" fmla="*/ 361950 w 1136650"/>
              <a:gd name="connsiteY18" fmla="*/ 958850 h 1758950"/>
              <a:gd name="connsiteX19" fmla="*/ 317500 w 1136650"/>
              <a:gd name="connsiteY19" fmla="*/ 1009650 h 1758950"/>
              <a:gd name="connsiteX20" fmla="*/ 196850 w 1136650"/>
              <a:gd name="connsiteY20" fmla="*/ 1079500 h 1758950"/>
              <a:gd name="connsiteX21" fmla="*/ 139700 w 1136650"/>
              <a:gd name="connsiteY21" fmla="*/ 1085850 h 1758950"/>
              <a:gd name="connsiteX22" fmla="*/ 57150 w 1136650"/>
              <a:gd name="connsiteY22" fmla="*/ 1117600 h 1758950"/>
              <a:gd name="connsiteX23" fmla="*/ 12700 w 1136650"/>
              <a:gd name="connsiteY23" fmla="*/ 1193800 h 1758950"/>
              <a:gd name="connsiteX24" fmla="*/ 12700 w 1136650"/>
              <a:gd name="connsiteY24" fmla="*/ 1276350 h 1758950"/>
              <a:gd name="connsiteX25" fmla="*/ 6350 w 1136650"/>
              <a:gd name="connsiteY25" fmla="*/ 1327150 h 1758950"/>
              <a:gd name="connsiteX26" fmla="*/ 69850 w 1136650"/>
              <a:gd name="connsiteY26" fmla="*/ 1347787 h 1758950"/>
              <a:gd name="connsiteX27" fmla="*/ 349250 w 1136650"/>
              <a:gd name="connsiteY27" fmla="*/ 1631950 h 1758950"/>
              <a:gd name="connsiteX28" fmla="*/ 552450 w 1136650"/>
              <a:gd name="connsiteY28" fmla="*/ 1758950 h 1758950"/>
              <a:gd name="connsiteX29" fmla="*/ 838200 w 1136650"/>
              <a:gd name="connsiteY29" fmla="*/ 1727200 h 1758950"/>
              <a:gd name="connsiteX30" fmla="*/ 945357 w 1136650"/>
              <a:gd name="connsiteY30" fmla="*/ 1558925 h 1758950"/>
              <a:gd name="connsiteX31" fmla="*/ 981869 w 1136650"/>
              <a:gd name="connsiteY31" fmla="*/ 1500188 h 1758950"/>
              <a:gd name="connsiteX32" fmla="*/ 1004887 w 1136650"/>
              <a:gd name="connsiteY32" fmla="*/ 1436687 h 1758950"/>
              <a:gd name="connsiteX33" fmla="*/ 958850 w 1136650"/>
              <a:gd name="connsiteY33" fmla="*/ 1386682 h 1758950"/>
              <a:gd name="connsiteX34" fmla="*/ 939800 w 1136650"/>
              <a:gd name="connsiteY34" fmla="*/ 1323182 h 1758950"/>
              <a:gd name="connsiteX35" fmla="*/ 970756 w 1136650"/>
              <a:gd name="connsiteY35" fmla="*/ 1249362 h 1758950"/>
              <a:gd name="connsiteX36" fmla="*/ 1136650 w 1136650"/>
              <a:gd name="connsiteY36" fmla="*/ 1079500 h 1758950"/>
              <a:gd name="connsiteX37" fmla="*/ 983456 w 1136650"/>
              <a:gd name="connsiteY37" fmla="*/ 1048544 h 1758950"/>
              <a:gd name="connsiteX38" fmla="*/ 1027907 w 1136650"/>
              <a:gd name="connsiteY38" fmla="*/ 964406 h 1758950"/>
              <a:gd name="connsiteX39" fmla="*/ 1079500 w 1136650"/>
              <a:gd name="connsiteY39" fmla="*/ 857250 h 1758950"/>
              <a:gd name="connsiteX40" fmla="*/ 1054100 w 1136650"/>
              <a:gd name="connsiteY40" fmla="*/ 730250 h 1758950"/>
              <a:gd name="connsiteX41" fmla="*/ 1003300 w 1136650"/>
              <a:gd name="connsiteY41" fmla="*/ 723900 h 1758950"/>
              <a:gd name="connsiteX42" fmla="*/ 933450 w 1136650"/>
              <a:gd name="connsiteY42" fmla="*/ 730250 h 1758950"/>
              <a:gd name="connsiteX43" fmla="*/ 895350 w 1136650"/>
              <a:gd name="connsiteY43" fmla="*/ 698500 h 1758950"/>
              <a:gd name="connsiteX44" fmla="*/ 895350 w 1136650"/>
              <a:gd name="connsiteY44" fmla="*/ 527050 h 1758950"/>
              <a:gd name="connsiteX45" fmla="*/ 908050 w 1136650"/>
              <a:gd name="connsiteY45" fmla="*/ 476250 h 1758950"/>
              <a:gd name="connsiteX46" fmla="*/ 800100 w 1136650"/>
              <a:gd name="connsiteY46" fmla="*/ 374650 h 1758950"/>
              <a:gd name="connsiteX47" fmla="*/ 787400 w 1136650"/>
              <a:gd name="connsiteY47" fmla="*/ 355600 h 1758950"/>
              <a:gd name="connsiteX48" fmla="*/ 755650 w 1136650"/>
              <a:gd name="connsiteY48" fmla="*/ 260350 h 1758950"/>
              <a:gd name="connsiteX49" fmla="*/ 723900 w 1136650"/>
              <a:gd name="connsiteY49" fmla="*/ 171450 h 1758950"/>
              <a:gd name="connsiteX50" fmla="*/ 704850 w 1136650"/>
              <a:gd name="connsiteY50" fmla="*/ 76200 h 1758950"/>
              <a:gd name="connsiteX51" fmla="*/ 647700 w 1136650"/>
              <a:gd name="connsiteY51" fmla="*/ 6350 h 1758950"/>
              <a:gd name="connsiteX52" fmla="*/ 114300 w 113665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704850 w 1079500"/>
              <a:gd name="connsiteY50" fmla="*/ 76200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52487 w 1079500"/>
              <a:gd name="connsiteY42" fmla="*/ 78740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35819 w 1079500"/>
              <a:gd name="connsiteY42" fmla="*/ 775494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91381 w 1079500"/>
              <a:gd name="connsiteY42" fmla="*/ 777875 h 1758950"/>
              <a:gd name="connsiteX43" fmla="*/ 835819 w 1079500"/>
              <a:gd name="connsiteY43" fmla="*/ 775494 h 1758950"/>
              <a:gd name="connsiteX44" fmla="*/ 873919 w 1079500"/>
              <a:gd name="connsiteY44" fmla="*/ 712787 h 1758950"/>
              <a:gd name="connsiteX45" fmla="*/ 828675 w 1079500"/>
              <a:gd name="connsiteY45" fmla="*/ 619919 h 1758950"/>
              <a:gd name="connsiteX46" fmla="*/ 872332 w 1079500"/>
              <a:gd name="connsiteY46" fmla="*/ 497681 h 1758950"/>
              <a:gd name="connsiteX47" fmla="*/ 792956 w 1079500"/>
              <a:gd name="connsiteY47" fmla="*/ 429419 h 1758950"/>
              <a:gd name="connsiteX48" fmla="*/ 720725 w 1079500"/>
              <a:gd name="connsiteY48" fmla="*/ 377031 h 1758950"/>
              <a:gd name="connsiteX49" fmla="*/ 717550 w 1079500"/>
              <a:gd name="connsiteY49" fmla="*/ 284162 h 1758950"/>
              <a:gd name="connsiteX50" fmla="*/ 695325 w 1079500"/>
              <a:gd name="connsiteY50" fmla="*/ 226219 h 1758950"/>
              <a:gd name="connsiteX51" fmla="*/ 671513 w 1079500"/>
              <a:gd name="connsiteY51" fmla="*/ 121444 h 1758950"/>
              <a:gd name="connsiteX52" fmla="*/ 647700 w 1079500"/>
              <a:gd name="connsiteY52" fmla="*/ 6350 h 1758950"/>
              <a:gd name="connsiteX53" fmla="*/ 114300 w 1079500"/>
              <a:gd name="connsiteY53"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113507 w 1079500"/>
              <a:gd name="connsiteY2" fmla="*/ 117475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12700 w 1073150"/>
              <a:gd name="connsiteY4" fmla="*/ 184150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264318 w 1073150"/>
              <a:gd name="connsiteY21" fmla="*/ 1112043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0 w 1066800"/>
              <a:gd name="connsiteY24" fmla="*/ 1276350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83344 w 1066800"/>
              <a:gd name="connsiteY24" fmla="*/ 1235869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57150 w 1022350"/>
              <a:gd name="connsiteY0" fmla="*/ 0 h 1758950"/>
              <a:gd name="connsiteX1" fmla="*/ 30163 w 1022350"/>
              <a:gd name="connsiteY1" fmla="*/ 74612 h 1758950"/>
              <a:gd name="connsiteX2" fmla="*/ 56357 w 1022350"/>
              <a:gd name="connsiteY2" fmla="*/ 117475 h 1758950"/>
              <a:gd name="connsiteX3" fmla="*/ 83344 w 1022350"/>
              <a:gd name="connsiteY3" fmla="*/ 201612 h 1758950"/>
              <a:gd name="connsiteX4" fmla="*/ 152400 w 1022350"/>
              <a:gd name="connsiteY4" fmla="*/ 265113 h 1758950"/>
              <a:gd name="connsiteX5" fmla="*/ 172244 w 1022350"/>
              <a:gd name="connsiteY5" fmla="*/ 326231 h 1758950"/>
              <a:gd name="connsiteX6" fmla="*/ 160338 w 1022350"/>
              <a:gd name="connsiteY6" fmla="*/ 407987 h 1758950"/>
              <a:gd name="connsiteX7" fmla="*/ 158750 w 1022350"/>
              <a:gd name="connsiteY7" fmla="*/ 473075 h 1758950"/>
              <a:gd name="connsiteX8" fmla="*/ 130175 w 1022350"/>
              <a:gd name="connsiteY8" fmla="*/ 515938 h 1758950"/>
              <a:gd name="connsiteX9" fmla="*/ 178594 w 1022350"/>
              <a:gd name="connsiteY9" fmla="*/ 550863 h 1758950"/>
              <a:gd name="connsiteX10" fmla="*/ 267494 w 1022350"/>
              <a:gd name="connsiteY10" fmla="*/ 575469 h 1758950"/>
              <a:gd name="connsiteX11" fmla="*/ 327025 w 1022350"/>
              <a:gd name="connsiteY11" fmla="*/ 567531 h 1758950"/>
              <a:gd name="connsiteX12" fmla="*/ 341313 w 1022350"/>
              <a:gd name="connsiteY12" fmla="*/ 634206 h 1758950"/>
              <a:gd name="connsiteX13" fmla="*/ 311944 w 1022350"/>
              <a:gd name="connsiteY13" fmla="*/ 648494 h 1758950"/>
              <a:gd name="connsiteX14" fmla="*/ 332581 w 1022350"/>
              <a:gd name="connsiteY14" fmla="*/ 728662 h 1758950"/>
              <a:gd name="connsiteX15" fmla="*/ 449263 w 1022350"/>
              <a:gd name="connsiteY15" fmla="*/ 737394 h 1758950"/>
              <a:gd name="connsiteX16" fmla="*/ 446087 w 1022350"/>
              <a:gd name="connsiteY16" fmla="*/ 793750 h 1758950"/>
              <a:gd name="connsiteX17" fmla="*/ 388144 w 1022350"/>
              <a:gd name="connsiteY17" fmla="*/ 874712 h 1758950"/>
              <a:gd name="connsiteX18" fmla="*/ 340519 w 1022350"/>
              <a:gd name="connsiteY18" fmla="*/ 880269 h 1758950"/>
              <a:gd name="connsiteX19" fmla="*/ 310356 w 1022350"/>
              <a:gd name="connsiteY19" fmla="*/ 947737 h 1758950"/>
              <a:gd name="connsiteX20" fmla="*/ 358775 w 1022350"/>
              <a:gd name="connsiteY20" fmla="*/ 1072357 h 1758950"/>
              <a:gd name="connsiteX21" fmla="*/ 213518 w 1022350"/>
              <a:gd name="connsiteY21" fmla="*/ 1112043 h 1758950"/>
              <a:gd name="connsiteX22" fmla="*/ 0 w 1022350"/>
              <a:gd name="connsiteY22" fmla="*/ 1117600 h 1758950"/>
              <a:gd name="connsiteX23" fmla="*/ 41275 w 1022350"/>
              <a:gd name="connsiteY23" fmla="*/ 1177132 h 1758950"/>
              <a:gd name="connsiteX24" fmla="*/ 38894 w 1022350"/>
              <a:gd name="connsiteY24" fmla="*/ 1235869 h 1758950"/>
              <a:gd name="connsiteX25" fmla="*/ 18257 w 1022350"/>
              <a:gd name="connsiteY25" fmla="*/ 1286669 h 1758950"/>
              <a:gd name="connsiteX26" fmla="*/ 12700 w 1022350"/>
              <a:gd name="connsiteY26" fmla="*/ 1347787 h 1758950"/>
              <a:gd name="connsiteX27" fmla="*/ 292100 w 1022350"/>
              <a:gd name="connsiteY27" fmla="*/ 1631950 h 1758950"/>
              <a:gd name="connsiteX28" fmla="*/ 495300 w 1022350"/>
              <a:gd name="connsiteY28" fmla="*/ 1758950 h 1758950"/>
              <a:gd name="connsiteX29" fmla="*/ 781050 w 1022350"/>
              <a:gd name="connsiteY29" fmla="*/ 1727200 h 1758950"/>
              <a:gd name="connsiteX30" fmla="*/ 888207 w 1022350"/>
              <a:gd name="connsiteY30" fmla="*/ 1558925 h 1758950"/>
              <a:gd name="connsiteX31" fmla="*/ 924719 w 1022350"/>
              <a:gd name="connsiteY31" fmla="*/ 1500188 h 1758950"/>
              <a:gd name="connsiteX32" fmla="*/ 947737 w 1022350"/>
              <a:gd name="connsiteY32" fmla="*/ 1436687 h 1758950"/>
              <a:gd name="connsiteX33" fmla="*/ 901700 w 1022350"/>
              <a:gd name="connsiteY33" fmla="*/ 1386682 h 1758950"/>
              <a:gd name="connsiteX34" fmla="*/ 882650 w 1022350"/>
              <a:gd name="connsiteY34" fmla="*/ 1323182 h 1758950"/>
              <a:gd name="connsiteX35" fmla="*/ 913606 w 1022350"/>
              <a:gd name="connsiteY35" fmla="*/ 1249362 h 1758950"/>
              <a:gd name="connsiteX36" fmla="*/ 929481 w 1022350"/>
              <a:gd name="connsiteY36" fmla="*/ 1136650 h 1758950"/>
              <a:gd name="connsiteX37" fmla="*/ 926306 w 1022350"/>
              <a:gd name="connsiteY37" fmla="*/ 1048544 h 1758950"/>
              <a:gd name="connsiteX38" fmla="*/ 970757 w 1022350"/>
              <a:gd name="connsiteY38" fmla="*/ 964406 h 1758950"/>
              <a:gd name="connsiteX39" fmla="*/ 1022350 w 1022350"/>
              <a:gd name="connsiteY39" fmla="*/ 857250 h 1758950"/>
              <a:gd name="connsiteX40" fmla="*/ 996950 w 1022350"/>
              <a:gd name="connsiteY40" fmla="*/ 730250 h 1758950"/>
              <a:gd name="connsiteX41" fmla="*/ 946150 w 1022350"/>
              <a:gd name="connsiteY41" fmla="*/ 723900 h 1758950"/>
              <a:gd name="connsiteX42" fmla="*/ 898525 w 1022350"/>
              <a:gd name="connsiteY42" fmla="*/ 732631 h 1758950"/>
              <a:gd name="connsiteX43" fmla="*/ 834231 w 1022350"/>
              <a:gd name="connsiteY43" fmla="*/ 777875 h 1758950"/>
              <a:gd name="connsiteX44" fmla="*/ 778669 w 1022350"/>
              <a:gd name="connsiteY44" fmla="*/ 775494 h 1758950"/>
              <a:gd name="connsiteX45" fmla="*/ 816769 w 1022350"/>
              <a:gd name="connsiteY45" fmla="*/ 712787 h 1758950"/>
              <a:gd name="connsiteX46" fmla="*/ 771525 w 1022350"/>
              <a:gd name="connsiteY46" fmla="*/ 619919 h 1758950"/>
              <a:gd name="connsiteX47" fmla="*/ 815182 w 1022350"/>
              <a:gd name="connsiteY47" fmla="*/ 497681 h 1758950"/>
              <a:gd name="connsiteX48" fmla="*/ 735806 w 1022350"/>
              <a:gd name="connsiteY48" fmla="*/ 429419 h 1758950"/>
              <a:gd name="connsiteX49" fmla="*/ 663575 w 1022350"/>
              <a:gd name="connsiteY49" fmla="*/ 377031 h 1758950"/>
              <a:gd name="connsiteX50" fmla="*/ 660400 w 1022350"/>
              <a:gd name="connsiteY50" fmla="*/ 284162 h 1758950"/>
              <a:gd name="connsiteX51" fmla="*/ 638175 w 1022350"/>
              <a:gd name="connsiteY51" fmla="*/ 226219 h 1758950"/>
              <a:gd name="connsiteX52" fmla="*/ 614363 w 1022350"/>
              <a:gd name="connsiteY52" fmla="*/ 121444 h 1758950"/>
              <a:gd name="connsiteX53" fmla="*/ 590550 w 1022350"/>
              <a:gd name="connsiteY53" fmla="*/ 6350 h 1758950"/>
              <a:gd name="connsiteX54" fmla="*/ 57150 w 1022350"/>
              <a:gd name="connsiteY54" fmla="*/ 0 h 1758950"/>
              <a:gd name="connsiteX0" fmla="*/ 44450 w 1009650"/>
              <a:gd name="connsiteY0" fmla="*/ 0 h 1758950"/>
              <a:gd name="connsiteX1" fmla="*/ 17463 w 1009650"/>
              <a:gd name="connsiteY1" fmla="*/ 74612 h 1758950"/>
              <a:gd name="connsiteX2" fmla="*/ 43657 w 1009650"/>
              <a:gd name="connsiteY2" fmla="*/ 117475 h 1758950"/>
              <a:gd name="connsiteX3" fmla="*/ 70644 w 1009650"/>
              <a:gd name="connsiteY3" fmla="*/ 201612 h 1758950"/>
              <a:gd name="connsiteX4" fmla="*/ 139700 w 1009650"/>
              <a:gd name="connsiteY4" fmla="*/ 265113 h 1758950"/>
              <a:gd name="connsiteX5" fmla="*/ 159544 w 1009650"/>
              <a:gd name="connsiteY5" fmla="*/ 326231 h 1758950"/>
              <a:gd name="connsiteX6" fmla="*/ 147638 w 1009650"/>
              <a:gd name="connsiteY6" fmla="*/ 407987 h 1758950"/>
              <a:gd name="connsiteX7" fmla="*/ 146050 w 1009650"/>
              <a:gd name="connsiteY7" fmla="*/ 473075 h 1758950"/>
              <a:gd name="connsiteX8" fmla="*/ 117475 w 1009650"/>
              <a:gd name="connsiteY8" fmla="*/ 515938 h 1758950"/>
              <a:gd name="connsiteX9" fmla="*/ 165894 w 1009650"/>
              <a:gd name="connsiteY9" fmla="*/ 550863 h 1758950"/>
              <a:gd name="connsiteX10" fmla="*/ 254794 w 1009650"/>
              <a:gd name="connsiteY10" fmla="*/ 575469 h 1758950"/>
              <a:gd name="connsiteX11" fmla="*/ 314325 w 1009650"/>
              <a:gd name="connsiteY11" fmla="*/ 567531 h 1758950"/>
              <a:gd name="connsiteX12" fmla="*/ 328613 w 1009650"/>
              <a:gd name="connsiteY12" fmla="*/ 634206 h 1758950"/>
              <a:gd name="connsiteX13" fmla="*/ 299244 w 1009650"/>
              <a:gd name="connsiteY13" fmla="*/ 648494 h 1758950"/>
              <a:gd name="connsiteX14" fmla="*/ 319881 w 1009650"/>
              <a:gd name="connsiteY14" fmla="*/ 728662 h 1758950"/>
              <a:gd name="connsiteX15" fmla="*/ 436563 w 1009650"/>
              <a:gd name="connsiteY15" fmla="*/ 737394 h 1758950"/>
              <a:gd name="connsiteX16" fmla="*/ 433387 w 1009650"/>
              <a:gd name="connsiteY16" fmla="*/ 793750 h 1758950"/>
              <a:gd name="connsiteX17" fmla="*/ 375444 w 1009650"/>
              <a:gd name="connsiteY17" fmla="*/ 874712 h 1758950"/>
              <a:gd name="connsiteX18" fmla="*/ 327819 w 1009650"/>
              <a:gd name="connsiteY18" fmla="*/ 880269 h 1758950"/>
              <a:gd name="connsiteX19" fmla="*/ 297656 w 1009650"/>
              <a:gd name="connsiteY19" fmla="*/ 947737 h 1758950"/>
              <a:gd name="connsiteX20" fmla="*/ 346075 w 1009650"/>
              <a:gd name="connsiteY20" fmla="*/ 1072357 h 1758950"/>
              <a:gd name="connsiteX21" fmla="*/ 200818 w 1009650"/>
              <a:gd name="connsiteY21" fmla="*/ 1112043 h 1758950"/>
              <a:gd name="connsiteX22" fmla="*/ 58737 w 1009650"/>
              <a:gd name="connsiteY22" fmla="*/ 1119982 h 1758950"/>
              <a:gd name="connsiteX23" fmla="*/ 28575 w 1009650"/>
              <a:gd name="connsiteY23" fmla="*/ 1177132 h 1758950"/>
              <a:gd name="connsiteX24" fmla="*/ 26194 w 1009650"/>
              <a:gd name="connsiteY24" fmla="*/ 1235869 h 1758950"/>
              <a:gd name="connsiteX25" fmla="*/ 5557 w 1009650"/>
              <a:gd name="connsiteY25" fmla="*/ 1286669 h 1758950"/>
              <a:gd name="connsiteX26" fmla="*/ 0 w 1009650"/>
              <a:gd name="connsiteY26" fmla="*/ 1347787 h 1758950"/>
              <a:gd name="connsiteX27" fmla="*/ 279400 w 1009650"/>
              <a:gd name="connsiteY27" fmla="*/ 1631950 h 1758950"/>
              <a:gd name="connsiteX28" fmla="*/ 482600 w 1009650"/>
              <a:gd name="connsiteY28" fmla="*/ 1758950 h 1758950"/>
              <a:gd name="connsiteX29" fmla="*/ 768350 w 1009650"/>
              <a:gd name="connsiteY29" fmla="*/ 1727200 h 1758950"/>
              <a:gd name="connsiteX30" fmla="*/ 875507 w 1009650"/>
              <a:gd name="connsiteY30" fmla="*/ 1558925 h 1758950"/>
              <a:gd name="connsiteX31" fmla="*/ 912019 w 1009650"/>
              <a:gd name="connsiteY31" fmla="*/ 1500188 h 1758950"/>
              <a:gd name="connsiteX32" fmla="*/ 935037 w 1009650"/>
              <a:gd name="connsiteY32" fmla="*/ 1436687 h 1758950"/>
              <a:gd name="connsiteX33" fmla="*/ 889000 w 1009650"/>
              <a:gd name="connsiteY33" fmla="*/ 1386682 h 1758950"/>
              <a:gd name="connsiteX34" fmla="*/ 869950 w 1009650"/>
              <a:gd name="connsiteY34" fmla="*/ 1323182 h 1758950"/>
              <a:gd name="connsiteX35" fmla="*/ 900906 w 1009650"/>
              <a:gd name="connsiteY35" fmla="*/ 1249362 h 1758950"/>
              <a:gd name="connsiteX36" fmla="*/ 916781 w 1009650"/>
              <a:gd name="connsiteY36" fmla="*/ 1136650 h 1758950"/>
              <a:gd name="connsiteX37" fmla="*/ 913606 w 1009650"/>
              <a:gd name="connsiteY37" fmla="*/ 1048544 h 1758950"/>
              <a:gd name="connsiteX38" fmla="*/ 958057 w 1009650"/>
              <a:gd name="connsiteY38" fmla="*/ 964406 h 1758950"/>
              <a:gd name="connsiteX39" fmla="*/ 1009650 w 1009650"/>
              <a:gd name="connsiteY39" fmla="*/ 857250 h 1758950"/>
              <a:gd name="connsiteX40" fmla="*/ 984250 w 1009650"/>
              <a:gd name="connsiteY40" fmla="*/ 730250 h 1758950"/>
              <a:gd name="connsiteX41" fmla="*/ 933450 w 1009650"/>
              <a:gd name="connsiteY41" fmla="*/ 723900 h 1758950"/>
              <a:gd name="connsiteX42" fmla="*/ 885825 w 1009650"/>
              <a:gd name="connsiteY42" fmla="*/ 732631 h 1758950"/>
              <a:gd name="connsiteX43" fmla="*/ 821531 w 1009650"/>
              <a:gd name="connsiteY43" fmla="*/ 777875 h 1758950"/>
              <a:gd name="connsiteX44" fmla="*/ 765969 w 1009650"/>
              <a:gd name="connsiteY44" fmla="*/ 775494 h 1758950"/>
              <a:gd name="connsiteX45" fmla="*/ 804069 w 1009650"/>
              <a:gd name="connsiteY45" fmla="*/ 712787 h 1758950"/>
              <a:gd name="connsiteX46" fmla="*/ 758825 w 1009650"/>
              <a:gd name="connsiteY46" fmla="*/ 619919 h 1758950"/>
              <a:gd name="connsiteX47" fmla="*/ 802482 w 1009650"/>
              <a:gd name="connsiteY47" fmla="*/ 497681 h 1758950"/>
              <a:gd name="connsiteX48" fmla="*/ 723106 w 1009650"/>
              <a:gd name="connsiteY48" fmla="*/ 429419 h 1758950"/>
              <a:gd name="connsiteX49" fmla="*/ 650875 w 1009650"/>
              <a:gd name="connsiteY49" fmla="*/ 377031 h 1758950"/>
              <a:gd name="connsiteX50" fmla="*/ 647700 w 1009650"/>
              <a:gd name="connsiteY50" fmla="*/ 284162 h 1758950"/>
              <a:gd name="connsiteX51" fmla="*/ 625475 w 1009650"/>
              <a:gd name="connsiteY51" fmla="*/ 226219 h 1758950"/>
              <a:gd name="connsiteX52" fmla="*/ 601663 w 1009650"/>
              <a:gd name="connsiteY52" fmla="*/ 121444 h 1758950"/>
              <a:gd name="connsiteX53" fmla="*/ 577850 w 1009650"/>
              <a:gd name="connsiteY53" fmla="*/ 6350 h 1758950"/>
              <a:gd name="connsiteX54" fmla="*/ 44450 w 1009650"/>
              <a:gd name="connsiteY54" fmla="*/ 0 h 17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09650" h="1758950">
                <a:moveTo>
                  <a:pt x="44450" y="0"/>
                </a:moveTo>
                <a:lnTo>
                  <a:pt x="17463" y="74612"/>
                </a:lnTo>
                <a:lnTo>
                  <a:pt x="43657" y="117475"/>
                </a:lnTo>
                <a:lnTo>
                  <a:pt x="70644" y="201612"/>
                </a:lnTo>
                <a:lnTo>
                  <a:pt x="139700" y="265113"/>
                </a:lnTo>
                <a:lnTo>
                  <a:pt x="159544" y="326231"/>
                </a:lnTo>
                <a:lnTo>
                  <a:pt x="147638" y="407987"/>
                </a:lnTo>
                <a:cubicBezTo>
                  <a:pt x="147109" y="429683"/>
                  <a:pt x="146579" y="451379"/>
                  <a:pt x="146050" y="473075"/>
                </a:cubicBezTo>
                <a:lnTo>
                  <a:pt x="117475" y="515938"/>
                </a:lnTo>
                <a:lnTo>
                  <a:pt x="165894" y="550863"/>
                </a:lnTo>
                <a:lnTo>
                  <a:pt x="254794" y="575469"/>
                </a:lnTo>
                <a:lnTo>
                  <a:pt x="314325" y="567531"/>
                </a:lnTo>
                <a:lnTo>
                  <a:pt x="328613" y="634206"/>
                </a:lnTo>
                <a:lnTo>
                  <a:pt x="299244" y="648494"/>
                </a:lnTo>
                <a:lnTo>
                  <a:pt x="319881" y="728662"/>
                </a:lnTo>
                <a:lnTo>
                  <a:pt x="436563" y="737394"/>
                </a:lnTo>
                <a:lnTo>
                  <a:pt x="433387" y="793750"/>
                </a:lnTo>
                <a:lnTo>
                  <a:pt x="375444" y="874712"/>
                </a:lnTo>
                <a:lnTo>
                  <a:pt x="327819" y="880269"/>
                </a:lnTo>
                <a:lnTo>
                  <a:pt x="297656" y="947737"/>
                </a:lnTo>
                <a:lnTo>
                  <a:pt x="346075" y="1072357"/>
                </a:lnTo>
                <a:lnTo>
                  <a:pt x="200818" y="1112043"/>
                </a:lnTo>
                <a:lnTo>
                  <a:pt x="58737" y="1119982"/>
                </a:lnTo>
                <a:lnTo>
                  <a:pt x="28575" y="1177132"/>
                </a:lnTo>
                <a:cubicBezTo>
                  <a:pt x="27781" y="1196711"/>
                  <a:pt x="26988" y="1216290"/>
                  <a:pt x="26194" y="1235869"/>
                </a:cubicBezTo>
                <a:lnTo>
                  <a:pt x="5557" y="1286669"/>
                </a:lnTo>
                <a:lnTo>
                  <a:pt x="0" y="1347787"/>
                </a:lnTo>
                <a:lnTo>
                  <a:pt x="279400" y="1631950"/>
                </a:lnTo>
                <a:lnTo>
                  <a:pt x="482600" y="1758950"/>
                </a:lnTo>
                <a:lnTo>
                  <a:pt x="768350" y="1727200"/>
                </a:lnTo>
                <a:lnTo>
                  <a:pt x="875507" y="1558925"/>
                </a:lnTo>
                <a:lnTo>
                  <a:pt x="912019" y="1500188"/>
                </a:lnTo>
                <a:lnTo>
                  <a:pt x="935037" y="1436687"/>
                </a:lnTo>
                <a:lnTo>
                  <a:pt x="889000" y="1386682"/>
                </a:lnTo>
                <a:lnTo>
                  <a:pt x="869950" y="1323182"/>
                </a:lnTo>
                <a:lnTo>
                  <a:pt x="900906" y="1249362"/>
                </a:lnTo>
                <a:lnTo>
                  <a:pt x="916781" y="1136650"/>
                </a:lnTo>
                <a:lnTo>
                  <a:pt x="913606" y="1048544"/>
                </a:lnTo>
                <a:lnTo>
                  <a:pt x="958057" y="964406"/>
                </a:lnTo>
                <a:lnTo>
                  <a:pt x="1009650" y="857250"/>
                </a:lnTo>
                <a:lnTo>
                  <a:pt x="984250" y="730250"/>
                </a:lnTo>
                <a:lnTo>
                  <a:pt x="933450" y="723900"/>
                </a:lnTo>
                <a:cubicBezTo>
                  <a:pt x="918633" y="725884"/>
                  <a:pt x="904478" y="723635"/>
                  <a:pt x="885825" y="732631"/>
                </a:cubicBezTo>
                <a:cubicBezTo>
                  <a:pt x="867172" y="741627"/>
                  <a:pt x="843094" y="772319"/>
                  <a:pt x="821531" y="777875"/>
                </a:cubicBezTo>
                <a:lnTo>
                  <a:pt x="765969" y="775494"/>
                </a:lnTo>
                <a:lnTo>
                  <a:pt x="804069" y="712787"/>
                </a:lnTo>
                <a:lnTo>
                  <a:pt x="758825" y="619919"/>
                </a:lnTo>
                <a:lnTo>
                  <a:pt x="802482" y="497681"/>
                </a:lnTo>
                <a:lnTo>
                  <a:pt x="723106" y="429419"/>
                </a:lnTo>
                <a:lnTo>
                  <a:pt x="650875" y="377031"/>
                </a:lnTo>
                <a:lnTo>
                  <a:pt x="647700" y="284162"/>
                </a:lnTo>
                <a:lnTo>
                  <a:pt x="625475" y="226219"/>
                </a:lnTo>
                <a:lnTo>
                  <a:pt x="601663" y="121444"/>
                </a:lnTo>
                <a:lnTo>
                  <a:pt x="577850" y="6350"/>
                </a:lnTo>
                <a:lnTo>
                  <a:pt x="44450"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err="1" smtClean="0">
                <a:solidFill>
                  <a:schemeClr val="tx1"/>
                </a:solidFill>
              </a:rPr>
              <a:t>Pwani</a:t>
            </a:r>
            <a:r>
              <a:rPr lang="en-MY" sz="1200" b="1" dirty="0" smtClean="0">
                <a:solidFill>
                  <a:schemeClr val="tx1"/>
                </a:solidFill>
              </a:rPr>
              <a:t> 80%</a:t>
            </a:r>
            <a:endParaRPr lang="en-MY" sz="1200" b="1" dirty="0">
              <a:solidFill>
                <a:schemeClr val="tx1"/>
              </a:solidFill>
            </a:endParaRPr>
          </a:p>
        </p:txBody>
      </p:sp>
      <p:sp>
        <p:nvSpPr>
          <p:cNvPr id="18" name="Freeform 17"/>
          <p:cNvSpPr/>
          <p:nvPr/>
        </p:nvSpPr>
        <p:spPr>
          <a:xfrm>
            <a:off x="5762625" y="4431507"/>
            <a:ext cx="1966913" cy="1843086"/>
          </a:xfrm>
          <a:custGeom>
            <a:avLst/>
            <a:gdLst>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371475 w 2162175"/>
              <a:gd name="connsiteY7" fmla="*/ 38100 h 1943100"/>
              <a:gd name="connsiteX8" fmla="*/ 371475 w 2162175"/>
              <a:gd name="connsiteY8" fmla="*/ 152400 h 1943100"/>
              <a:gd name="connsiteX9" fmla="*/ 200025 w 2162175"/>
              <a:gd name="connsiteY9" fmla="*/ 295275 h 1943100"/>
              <a:gd name="connsiteX10" fmla="*/ 247650 w 2162175"/>
              <a:gd name="connsiteY10" fmla="*/ 428625 h 1943100"/>
              <a:gd name="connsiteX11" fmla="*/ 238125 w 2162175"/>
              <a:gd name="connsiteY11" fmla="*/ 638175 h 1943100"/>
              <a:gd name="connsiteX12" fmla="*/ 247650 w 2162175"/>
              <a:gd name="connsiteY12" fmla="*/ 809625 h 1943100"/>
              <a:gd name="connsiteX13" fmla="*/ 228600 w 2162175"/>
              <a:gd name="connsiteY13" fmla="*/ 914400 h 1943100"/>
              <a:gd name="connsiteX14" fmla="*/ 104775 w 2162175"/>
              <a:gd name="connsiteY14" fmla="*/ 990600 h 1943100"/>
              <a:gd name="connsiteX15" fmla="*/ 123825 w 2162175"/>
              <a:gd name="connsiteY15" fmla="*/ 1057275 h 1943100"/>
              <a:gd name="connsiteX16" fmla="*/ 19050 w 2162175"/>
              <a:gd name="connsiteY16" fmla="*/ 1314450 h 1943100"/>
              <a:gd name="connsiteX17" fmla="*/ 0 w 2162175"/>
              <a:gd name="connsiteY17" fmla="*/ 1628775 h 1943100"/>
              <a:gd name="connsiteX18" fmla="*/ 276225 w 2162175"/>
              <a:gd name="connsiteY18" fmla="*/ 1685925 h 1943100"/>
              <a:gd name="connsiteX19" fmla="*/ 619125 w 2162175"/>
              <a:gd name="connsiteY19" fmla="*/ 1847850 h 1943100"/>
              <a:gd name="connsiteX20" fmla="*/ 895350 w 2162175"/>
              <a:gd name="connsiteY20" fmla="*/ 1943100 h 1943100"/>
              <a:gd name="connsiteX21" fmla="*/ 1409700 w 2162175"/>
              <a:gd name="connsiteY21" fmla="*/ 1838325 h 1943100"/>
              <a:gd name="connsiteX22" fmla="*/ 2028825 w 2162175"/>
              <a:gd name="connsiteY22" fmla="*/ 1685925 h 1943100"/>
              <a:gd name="connsiteX23" fmla="*/ 2162175 w 2162175"/>
              <a:gd name="connsiteY23" fmla="*/ 1390650 h 1943100"/>
              <a:gd name="connsiteX24" fmla="*/ 2009775 w 2162175"/>
              <a:gd name="connsiteY24" fmla="*/ 1314450 h 1943100"/>
              <a:gd name="connsiteX25" fmla="*/ 1924050 w 2162175"/>
              <a:gd name="connsiteY25" fmla="*/ 1228725 h 1943100"/>
              <a:gd name="connsiteX26" fmla="*/ 1914525 w 2162175"/>
              <a:gd name="connsiteY26" fmla="*/ 1085850 h 1943100"/>
              <a:gd name="connsiteX27" fmla="*/ 1866900 w 2162175"/>
              <a:gd name="connsiteY27" fmla="*/ 962025 h 1943100"/>
              <a:gd name="connsiteX28" fmla="*/ 1819275 w 2162175"/>
              <a:gd name="connsiteY28" fmla="*/ 866775 h 1943100"/>
              <a:gd name="connsiteX29" fmla="*/ 1790700 w 2162175"/>
              <a:gd name="connsiteY29" fmla="*/ 790575 h 1943100"/>
              <a:gd name="connsiteX30" fmla="*/ 1743075 w 2162175"/>
              <a:gd name="connsiteY30" fmla="*/ 666750 h 1943100"/>
              <a:gd name="connsiteX31" fmla="*/ 1704975 w 2162175"/>
              <a:gd name="connsiteY31" fmla="*/ 590550 h 1943100"/>
              <a:gd name="connsiteX32" fmla="*/ 1619250 w 2162175"/>
              <a:gd name="connsiteY32" fmla="*/ 542925 h 1943100"/>
              <a:gd name="connsiteX33" fmla="*/ 1676400 w 2162175"/>
              <a:gd name="connsiteY33" fmla="*/ 400050 h 1943100"/>
              <a:gd name="connsiteX34" fmla="*/ 1657350 w 2162175"/>
              <a:gd name="connsiteY34" fmla="*/ 209550 h 1943100"/>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533400 w 2162175"/>
              <a:gd name="connsiteY7" fmla="*/ 11906 h 1943100"/>
              <a:gd name="connsiteX8" fmla="*/ 371475 w 2162175"/>
              <a:gd name="connsiteY8" fmla="*/ 38100 h 1943100"/>
              <a:gd name="connsiteX9" fmla="*/ 371475 w 2162175"/>
              <a:gd name="connsiteY9" fmla="*/ 152400 h 1943100"/>
              <a:gd name="connsiteX10" fmla="*/ 200025 w 2162175"/>
              <a:gd name="connsiteY10" fmla="*/ 295275 h 1943100"/>
              <a:gd name="connsiteX11" fmla="*/ 247650 w 2162175"/>
              <a:gd name="connsiteY11" fmla="*/ 428625 h 1943100"/>
              <a:gd name="connsiteX12" fmla="*/ 238125 w 2162175"/>
              <a:gd name="connsiteY12" fmla="*/ 638175 h 1943100"/>
              <a:gd name="connsiteX13" fmla="*/ 247650 w 2162175"/>
              <a:gd name="connsiteY13" fmla="*/ 809625 h 1943100"/>
              <a:gd name="connsiteX14" fmla="*/ 228600 w 2162175"/>
              <a:gd name="connsiteY14" fmla="*/ 914400 h 1943100"/>
              <a:gd name="connsiteX15" fmla="*/ 104775 w 2162175"/>
              <a:gd name="connsiteY15" fmla="*/ 990600 h 1943100"/>
              <a:gd name="connsiteX16" fmla="*/ 123825 w 2162175"/>
              <a:gd name="connsiteY16" fmla="*/ 1057275 h 1943100"/>
              <a:gd name="connsiteX17" fmla="*/ 19050 w 2162175"/>
              <a:gd name="connsiteY17" fmla="*/ 1314450 h 1943100"/>
              <a:gd name="connsiteX18" fmla="*/ 0 w 2162175"/>
              <a:gd name="connsiteY18" fmla="*/ 1628775 h 1943100"/>
              <a:gd name="connsiteX19" fmla="*/ 276225 w 2162175"/>
              <a:gd name="connsiteY19" fmla="*/ 1685925 h 1943100"/>
              <a:gd name="connsiteX20" fmla="*/ 619125 w 2162175"/>
              <a:gd name="connsiteY20" fmla="*/ 1847850 h 1943100"/>
              <a:gd name="connsiteX21" fmla="*/ 895350 w 2162175"/>
              <a:gd name="connsiteY21" fmla="*/ 1943100 h 1943100"/>
              <a:gd name="connsiteX22" fmla="*/ 1409700 w 2162175"/>
              <a:gd name="connsiteY22" fmla="*/ 1838325 h 1943100"/>
              <a:gd name="connsiteX23" fmla="*/ 2028825 w 2162175"/>
              <a:gd name="connsiteY23" fmla="*/ 1685925 h 1943100"/>
              <a:gd name="connsiteX24" fmla="*/ 2162175 w 2162175"/>
              <a:gd name="connsiteY24" fmla="*/ 1390650 h 1943100"/>
              <a:gd name="connsiteX25" fmla="*/ 2009775 w 2162175"/>
              <a:gd name="connsiteY25" fmla="*/ 1314450 h 1943100"/>
              <a:gd name="connsiteX26" fmla="*/ 1924050 w 2162175"/>
              <a:gd name="connsiteY26" fmla="*/ 1228725 h 1943100"/>
              <a:gd name="connsiteX27" fmla="*/ 1914525 w 2162175"/>
              <a:gd name="connsiteY27" fmla="*/ 1085850 h 1943100"/>
              <a:gd name="connsiteX28" fmla="*/ 1866900 w 2162175"/>
              <a:gd name="connsiteY28" fmla="*/ 962025 h 1943100"/>
              <a:gd name="connsiteX29" fmla="*/ 1819275 w 2162175"/>
              <a:gd name="connsiteY29" fmla="*/ 866775 h 1943100"/>
              <a:gd name="connsiteX30" fmla="*/ 1790700 w 2162175"/>
              <a:gd name="connsiteY30" fmla="*/ 790575 h 1943100"/>
              <a:gd name="connsiteX31" fmla="*/ 1743075 w 2162175"/>
              <a:gd name="connsiteY31" fmla="*/ 666750 h 1943100"/>
              <a:gd name="connsiteX32" fmla="*/ 1704975 w 2162175"/>
              <a:gd name="connsiteY32" fmla="*/ 590550 h 1943100"/>
              <a:gd name="connsiteX33" fmla="*/ 1619250 w 2162175"/>
              <a:gd name="connsiteY33" fmla="*/ 542925 h 1943100"/>
              <a:gd name="connsiteX34" fmla="*/ 1676400 w 2162175"/>
              <a:gd name="connsiteY34" fmla="*/ 400050 h 1943100"/>
              <a:gd name="connsiteX35" fmla="*/ 1657350 w 2162175"/>
              <a:gd name="connsiteY35" fmla="*/ 209550 h 1943100"/>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71525 w 2162175"/>
              <a:gd name="connsiteY5" fmla="*/ 45244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516856 w 2162175"/>
              <a:gd name="connsiteY0" fmla="*/ 240506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145381 w 2162175"/>
              <a:gd name="connsiteY2" fmla="*/ 300038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088231 w 2162175"/>
              <a:gd name="connsiteY2" fmla="*/ 361951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176338 w 2162175"/>
              <a:gd name="connsiteY2" fmla="*/ 333375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133476 w 2162175"/>
              <a:gd name="connsiteY2" fmla="*/ 381000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214438 w 2162175"/>
              <a:gd name="connsiteY2" fmla="*/ 330994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40506 h 1931194"/>
              <a:gd name="connsiteX1" fmla="*/ 1250157 w 2162175"/>
              <a:gd name="connsiteY1" fmla="*/ 304800 h 1931194"/>
              <a:gd name="connsiteX2" fmla="*/ 1181101 w 2162175"/>
              <a:gd name="connsiteY2" fmla="*/ 283369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14312 h 1905000"/>
              <a:gd name="connsiteX1" fmla="*/ 1250157 w 2162175"/>
              <a:gd name="connsiteY1" fmla="*/ 278606 h 1905000"/>
              <a:gd name="connsiteX2" fmla="*/ 1181101 w 2162175"/>
              <a:gd name="connsiteY2" fmla="*/ 257175 h 1905000"/>
              <a:gd name="connsiteX3" fmla="*/ 1133476 w 2162175"/>
              <a:gd name="connsiteY3" fmla="*/ 354806 h 1905000"/>
              <a:gd name="connsiteX4" fmla="*/ 1088231 w 2162175"/>
              <a:gd name="connsiteY4" fmla="*/ 335757 h 1905000"/>
              <a:gd name="connsiteX5" fmla="*/ 1083469 w 2162175"/>
              <a:gd name="connsiteY5" fmla="*/ 271462 h 1905000"/>
              <a:gd name="connsiteX6" fmla="*/ 1042988 w 2162175"/>
              <a:gd name="connsiteY6" fmla="*/ 228600 h 1905000"/>
              <a:gd name="connsiteX7" fmla="*/ 916781 w 2162175"/>
              <a:gd name="connsiteY7" fmla="*/ 140494 h 1905000"/>
              <a:gd name="connsiteX8" fmla="*/ 738188 w 2162175"/>
              <a:gd name="connsiteY8" fmla="*/ 92869 h 1905000"/>
              <a:gd name="connsiteX9" fmla="*/ 642937 w 2162175"/>
              <a:gd name="connsiteY9" fmla="*/ 11907 h 1905000"/>
              <a:gd name="connsiteX10" fmla="*/ 559594 w 2162175"/>
              <a:gd name="connsiteY10" fmla="*/ 73819 h 1905000"/>
              <a:gd name="connsiteX11" fmla="*/ 371475 w 2162175"/>
              <a:gd name="connsiteY11" fmla="*/ 0 h 1905000"/>
              <a:gd name="connsiteX12" fmla="*/ 371475 w 2162175"/>
              <a:gd name="connsiteY12" fmla="*/ 114300 h 1905000"/>
              <a:gd name="connsiteX13" fmla="*/ 200025 w 2162175"/>
              <a:gd name="connsiteY13" fmla="*/ 257175 h 1905000"/>
              <a:gd name="connsiteX14" fmla="*/ 247650 w 2162175"/>
              <a:gd name="connsiteY14" fmla="*/ 390525 h 1905000"/>
              <a:gd name="connsiteX15" fmla="*/ 238125 w 2162175"/>
              <a:gd name="connsiteY15" fmla="*/ 600075 h 1905000"/>
              <a:gd name="connsiteX16" fmla="*/ 247650 w 2162175"/>
              <a:gd name="connsiteY16" fmla="*/ 771525 h 1905000"/>
              <a:gd name="connsiteX17" fmla="*/ 228600 w 2162175"/>
              <a:gd name="connsiteY17" fmla="*/ 876300 h 1905000"/>
              <a:gd name="connsiteX18" fmla="*/ 104775 w 2162175"/>
              <a:gd name="connsiteY18" fmla="*/ 952500 h 1905000"/>
              <a:gd name="connsiteX19" fmla="*/ 123825 w 2162175"/>
              <a:gd name="connsiteY19" fmla="*/ 1019175 h 1905000"/>
              <a:gd name="connsiteX20" fmla="*/ 19050 w 2162175"/>
              <a:gd name="connsiteY20" fmla="*/ 1276350 h 1905000"/>
              <a:gd name="connsiteX21" fmla="*/ 0 w 2162175"/>
              <a:gd name="connsiteY21" fmla="*/ 1590675 h 1905000"/>
              <a:gd name="connsiteX22" fmla="*/ 276225 w 2162175"/>
              <a:gd name="connsiteY22" fmla="*/ 1647825 h 1905000"/>
              <a:gd name="connsiteX23" fmla="*/ 619125 w 2162175"/>
              <a:gd name="connsiteY23" fmla="*/ 1809750 h 1905000"/>
              <a:gd name="connsiteX24" fmla="*/ 895350 w 2162175"/>
              <a:gd name="connsiteY24" fmla="*/ 1905000 h 1905000"/>
              <a:gd name="connsiteX25" fmla="*/ 1409700 w 2162175"/>
              <a:gd name="connsiteY25" fmla="*/ 1800225 h 1905000"/>
              <a:gd name="connsiteX26" fmla="*/ 2028825 w 2162175"/>
              <a:gd name="connsiteY26" fmla="*/ 1647825 h 1905000"/>
              <a:gd name="connsiteX27" fmla="*/ 2162175 w 2162175"/>
              <a:gd name="connsiteY27" fmla="*/ 1352550 h 1905000"/>
              <a:gd name="connsiteX28" fmla="*/ 2009775 w 2162175"/>
              <a:gd name="connsiteY28" fmla="*/ 1276350 h 1905000"/>
              <a:gd name="connsiteX29" fmla="*/ 1924050 w 2162175"/>
              <a:gd name="connsiteY29" fmla="*/ 1190625 h 1905000"/>
              <a:gd name="connsiteX30" fmla="*/ 1914525 w 2162175"/>
              <a:gd name="connsiteY30" fmla="*/ 1047750 h 1905000"/>
              <a:gd name="connsiteX31" fmla="*/ 1866900 w 2162175"/>
              <a:gd name="connsiteY31" fmla="*/ 923925 h 1905000"/>
              <a:gd name="connsiteX32" fmla="*/ 1819275 w 2162175"/>
              <a:gd name="connsiteY32" fmla="*/ 828675 h 1905000"/>
              <a:gd name="connsiteX33" fmla="*/ 1790700 w 2162175"/>
              <a:gd name="connsiteY33" fmla="*/ 752475 h 1905000"/>
              <a:gd name="connsiteX34" fmla="*/ 1743075 w 2162175"/>
              <a:gd name="connsiteY34" fmla="*/ 628650 h 1905000"/>
              <a:gd name="connsiteX35" fmla="*/ 1704975 w 2162175"/>
              <a:gd name="connsiteY35" fmla="*/ 552450 h 1905000"/>
              <a:gd name="connsiteX36" fmla="*/ 1619250 w 2162175"/>
              <a:gd name="connsiteY36" fmla="*/ 504825 h 1905000"/>
              <a:gd name="connsiteX37" fmla="*/ 1676400 w 2162175"/>
              <a:gd name="connsiteY37" fmla="*/ 361950 h 1905000"/>
              <a:gd name="connsiteX38" fmla="*/ 1516856 w 2162175"/>
              <a:gd name="connsiteY38" fmla="*/ 214312 h 1905000"/>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71475 w 2162175"/>
              <a:gd name="connsiteY12" fmla="*/ 102393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80988 w 2162175"/>
              <a:gd name="connsiteY18" fmla="*/ 859631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76237 w 2162175"/>
              <a:gd name="connsiteY15" fmla="*/ 723899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76237 w 2162175"/>
              <a:gd name="connsiteY16" fmla="*/ 723899 h 1893093"/>
              <a:gd name="connsiteX17" fmla="*/ 319088 w 2162175"/>
              <a:gd name="connsiteY17" fmla="*/ 738187 h 1893093"/>
              <a:gd name="connsiteX18" fmla="*/ 314325 w 2162175"/>
              <a:gd name="connsiteY18" fmla="*/ 804862 h 1893093"/>
              <a:gd name="connsiteX19" fmla="*/ 264319 w 2162175"/>
              <a:gd name="connsiteY19" fmla="*/ 850106 h 1893093"/>
              <a:gd name="connsiteX20" fmla="*/ 257175 w 2162175"/>
              <a:gd name="connsiteY20" fmla="*/ 902493 h 1893093"/>
              <a:gd name="connsiteX21" fmla="*/ 216693 w 2162175"/>
              <a:gd name="connsiteY21" fmla="*/ 990599 h 1893093"/>
              <a:gd name="connsiteX22" fmla="*/ 19050 w 2162175"/>
              <a:gd name="connsiteY22" fmla="*/ 1264443 h 1893093"/>
              <a:gd name="connsiteX23" fmla="*/ 0 w 2162175"/>
              <a:gd name="connsiteY23" fmla="*/ 1578768 h 1893093"/>
              <a:gd name="connsiteX24" fmla="*/ 276225 w 2162175"/>
              <a:gd name="connsiteY24" fmla="*/ 1635918 h 1893093"/>
              <a:gd name="connsiteX25" fmla="*/ 619125 w 2162175"/>
              <a:gd name="connsiteY25" fmla="*/ 1797843 h 1893093"/>
              <a:gd name="connsiteX26" fmla="*/ 895350 w 2162175"/>
              <a:gd name="connsiteY26" fmla="*/ 1893093 h 1893093"/>
              <a:gd name="connsiteX27" fmla="*/ 1409700 w 2162175"/>
              <a:gd name="connsiteY27" fmla="*/ 1788318 h 1893093"/>
              <a:gd name="connsiteX28" fmla="*/ 2028825 w 2162175"/>
              <a:gd name="connsiteY28" fmla="*/ 1635918 h 1893093"/>
              <a:gd name="connsiteX29" fmla="*/ 2162175 w 2162175"/>
              <a:gd name="connsiteY29" fmla="*/ 1340643 h 1893093"/>
              <a:gd name="connsiteX30" fmla="*/ 2009775 w 2162175"/>
              <a:gd name="connsiteY30" fmla="*/ 1264443 h 1893093"/>
              <a:gd name="connsiteX31" fmla="*/ 1924050 w 2162175"/>
              <a:gd name="connsiteY31" fmla="*/ 1178718 h 1893093"/>
              <a:gd name="connsiteX32" fmla="*/ 1914525 w 2162175"/>
              <a:gd name="connsiteY32" fmla="*/ 1035843 h 1893093"/>
              <a:gd name="connsiteX33" fmla="*/ 1866900 w 2162175"/>
              <a:gd name="connsiteY33" fmla="*/ 912018 h 1893093"/>
              <a:gd name="connsiteX34" fmla="*/ 1819275 w 2162175"/>
              <a:gd name="connsiteY34" fmla="*/ 816768 h 1893093"/>
              <a:gd name="connsiteX35" fmla="*/ 1790700 w 2162175"/>
              <a:gd name="connsiteY35" fmla="*/ 740568 h 1893093"/>
              <a:gd name="connsiteX36" fmla="*/ 1743075 w 2162175"/>
              <a:gd name="connsiteY36" fmla="*/ 616743 h 1893093"/>
              <a:gd name="connsiteX37" fmla="*/ 1704975 w 2162175"/>
              <a:gd name="connsiteY37" fmla="*/ 540543 h 1893093"/>
              <a:gd name="connsiteX38" fmla="*/ 1619250 w 2162175"/>
              <a:gd name="connsiteY38" fmla="*/ 492918 h 1893093"/>
              <a:gd name="connsiteX39" fmla="*/ 1676400 w 2162175"/>
              <a:gd name="connsiteY39" fmla="*/ 350043 h 1893093"/>
              <a:gd name="connsiteX40" fmla="*/ 1516856 w 2162175"/>
              <a:gd name="connsiteY40"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0044 w 2162175"/>
              <a:gd name="connsiteY16" fmla="*/ 700087 h 1893093"/>
              <a:gd name="connsiteX17" fmla="*/ 376237 w 2162175"/>
              <a:gd name="connsiteY17" fmla="*/ 723899 h 1893093"/>
              <a:gd name="connsiteX18" fmla="*/ 319088 w 2162175"/>
              <a:gd name="connsiteY18" fmla="*/ 738187 h 1893093"/>
              <a:gd name="connsiteX19" fmla="*/ 314325 w 2162175"/>
              <a:gd name="connsiteY19" fmla="*/ 804862 h 1893093"/>
              <a:gd name="connsiteX20" fmla="*/ 264319 w 2162175"/>
              <a:gd name="connsiteY20" fmla="*/ 850106 h 1893093"/>
              <a:gd name="connsiteX21" fmla="*/ 257175 w 2162175"/>
              <a:gd name="connsiteY21" fmla="*/ 902493 h 1893093"/>
              <a:gd name="connsiteX22" fmla="*/ 216693 w 2162175"/>
              <a:gd name="connsiteY22" fmla="*/ 990599 h 1893093"/>
              <a:gd name="connsiteX23" fmla="*/ 19050 w 2162175"/>
              <a:gd name="connsiteY23" fmla="*/ 1264443 h 1893093"/>
              <a:gd name="connsiteX24" fmla="*/ 0 w 2162175"/>
              <a:gd name="connsiteY24" fmla="*/ 1578768 h 1893093"/>
              <a:gd name="connsiteX25" fmla="*/ 276225 w 2162175"/>
              <a:gd name="connsiteY25" fmla="*/ 1635918 h 1893093"/>
              <a:gd name="connsiteX26" fmla="*/ 619125 w 2162175"/>
              <a:gd name="connsiteY26" fmla="*/ 1797843 h 1893093"/>
              <a:gd name="connsiteX27" fmla="*/ 895350 w 2162175"/>
              <a:gd name="connsiteY27" fmla="*/ 1893093 h 1893093"/>
              <a:gd name="connsiteX28" fmla="*/ 1409700 w 2162175"/>
              <a:gd name="connsiteY28" fmla="*/ 1788318 h 1893093"/>
              <a:gd name="connsiteX29" fmla="*/ 2028825 w 2162175"/>
              <a:gd name="connsiteY29" fmla="*/ 1635918 h 1893093"/>
              <a:gd name="connsiteX30" fmla="*/ 2162175 w 2162175"/>
              <a:gd name="connsiteY30" fmla="*/ 1340643 h 1893093"/>
              <a:gd name="connsiteX31" fmla="*/ 2009775 w 2162175"/>
              <a:gd name="connsiteY31" fmla="*/ 1264443 h 1893093"/>
              <a:gd name="connsiteX32" fmla="*/ 1924050 w 2162175"/>
              <a:gd name="connsiteY32" fmla="*/ 1178718 h 1893093"/>
              <a:gd name="connsiteX33" fmla="*/ 1914525 w 2162175"/>
              <a:gd name="connsiteY33" fmla="*/ 1035843 h 1893093"/>
              <a:gd name="connsiteX34" fmla="*/ 1866900 w 2162175"/>
              <a:gd name="connsiteY34" fmla="*/ 912018 h 1893093"/>
              <a:gd name="connsiteX35" fmla="*/ 1819275 w 2162175"/>
              <a:gd name="connsiteY35" fmla="*/ 816768 h 1893093"/>
              <a:gd name="connsiteX36" fmla="*/ 1790700 w 2162175"/>
              <a:gd name="connsiteY36" fmla="*/ 740568 h 1893093"/>
              <a:gd name="connsiteX37" fmla="*/ 1743075 w 2162175"/>
              <a:gd name="connsiteY37" fmla="*/ 616743 h 1893093"/>
              <a:gd name="connsiteX38" fmla="*/ 1704975 w 2162175"/>
              <a:gd name="connsiteY38" fmla="*/ 540543 h 1893093"/>
              <a:gd name="connsiteX39" fmla="*/ 1619250 w 2162175"/>
              <a:gd name="connsiteY39" fmla="*/ 492918 h 1893093"/>
              <a:gd name="connsiteX40" fmla="*/ 1676400 w 2162175"/>
              <a:gd name="connsiteY40" fmla="*/ 350043 h 1893093"/>
              <a:gd name="connsiteX41" fmla="*/ 1516856 w 2162175"/>
              <a:gd name="connsiteY41"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2425 w 2162175"/>
              <a:gd name="connsiteY16" fmla="*/ 640556 h 1893093"/>
              <a:gd name="connsiteX17" fmla="*/ 350044 w 2162175"/>
              <a:gd name="connsiteY17" fmla="*/ 700087 h 1893093"/>
              <a:gd name="connsiteX18" fmla="*/ 376237 w 2162175"/>
              <a:gd name="connsiteY18" fmla="*/ 723899 h 1893093"/>
              <a:gd name="connsiteX19" fmla="*/ 319088 w 2162175"/>
              <a:gd name="connsiteY19" fmla="*/ 738187 h 1893093"/>
              <a:gd name="connsiteX20" fmla="*/ 314325 w 2162175"/>
              <a:gd name="connsiteY20" fmla="*/ 804862 h 1893093"/>
              <a:gd name="connsiteX21" fmla="*/ 264319 w 2162175"/>
              <a:gd name="connsiteY21" fmla="*/ 850106 h 1893093"/>
              <a:gd name="connsiteX22" fmla="*/ 257175 w 2162175"/>
              <a:gd name="connsiteY22" fmla="*/ 902493 h 1893093"/>
              <a:gd name="connsiteX23" fmla="*/ 216693 w 2162175"/>
              <a:gd name="connsiteY23" fmla="*/ 990599 h 1893093"/>
              <a:gd name="connsiteX24" fmla="*/ 19050 w 2162175"/>
              <a:gd name="connsiteY24" fmla="*/ 1264443 h 1893093"/>
              <a:gd name="connsiteX25" fmla="*/ 0 w 2162175"/>
              <a:gd name="connsiteY25" fmla="*/ 1578768 h 1893093"/>
              <a:gd name="connsiteX26" fmla="*/ 276225 w 2162175"/>
              <a:gd name="connsiteY26" fmla="*/ 1635918 h 1893093"/>
              <a:gd name="connsiteX27" fmla="*/ 619125 w 2162175"/>
              <a:gd name="connsiteY27" fmla="*/ 1797843 h 1893093"/>
              <a:gd name="connsiteX28" fmla="*/ 895350 w 2162175"/>
              <a:gd name="connsiteY28" fmla="*/ 1893093 h 1893093"/>
              <a:gd name="connsiteX29" fmla="*/ 1409700 w 2162175"/>
              <a:gd name="connsiteY29" fmla="*/ 1788318 h 1893093"/>
              <a:gd name="connsiteX30" fmla="*/ 2028825 w 2162175"/>
              <a:gd name="connsiteY30" fmla="*/ 1635918 h 1893093"/>
              <a:gd name="connsiteX31" fmla="*/ 2162175 w 2162175"/>
              <a:gd name="connsiteY31" fmla="*/ 1340643 h 1893093"/>
              <a:gd name="connsiteX32" fmla="*/ 2009775 w 2162175"/>
              <a:gd name="connsiteY32" fmla="*/ 1264443 h 1893093"/>
              <a:gd name="connsiteX33" fmla="*/ 1924050 w 2162175"/>
              <a:gd name="connsiteY33" fmla="*/ 1178718 h 1893093"/>
              <a:gd name="connsiteX34" fmla="*/ 1914525 w 2162175"/>
              <a:gd name="connsiteY34" fmla="*/ 1035843 h 1893093"/>
              <a:gd name="connsiteX35" fmla="*/ 1866900 w 2162175"/>
              <a:gd name="connsiteY35" fmla="*/ 912018 h 1893093"/>
              <a:gd name="connsiteX36" fmla="*/ 1819275 w 2162175"/>
              <a:gd name="connsiteY36" fmla="*/ 816768 h 1893093"/>
              <a:gd name="connsiteX37" fmla="*/ 1790700 w 2162175"/>
              <a:gd name="connsiteY37" fmla="*/ 740568 h 1893093"/>
              <a:gd name="connsiteX38" fmla="*/ 1743075 w 2162175"/>
              <a:gd name="connsiteY38" fmla="*/ 616743 h 1893093"/>
              <a:gd name="connsiteX39" fmla="*/ 1704975 w 2162175"/>
              <a:gd name="connsiteY39" fmla="*/ 540543 h 1893093"/>
              <a:gd name="connsiteX40" fmla="*/ 1619250 w 2162175"/>
              <a:gd name="connsiteY40" fmla="*/ 492918 h 1893093"/>
              <a:gd name="connsiteX41" fmla="*/ 1676400 w 2162175"/>
              <a:gd name="connsiteY41" fmla="*/ 350043 h 1893093"/>
              <a:gd name="connsiteX42" fmla="*/ 1516856 w 2162175"/>
              <a:gd name="connsiteY42"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26244 w 2162175"/>
              <a:gd name="connsiteY12" fmla="*/ 252412 h 1893093"/>
              <a:gd name="connsiteX13" fmla="*/ 354806 w 2162175"/>
              <a:gd name="connsiteY13" fmla="*/ 345280 h 1893093"/>
              <a:gd name="connsiteX14" fmla="*/ 373856 w 2162175"/>
              <a:gd name="connsiteY14" fmla="*/ 419099 h 1893093"/>
              <a:gd name="connsiteX15" fmla="*/ 311944 w 2162175"/>
              <a:gd name="connsiteY15" fmla="*/ 554830 h 1893093"/>
              <a:gd name="connsiteX16" fmla="*/ 326231 w 2162175"/>
              <a:gd name="connsiteY16" fmla="*/ 619124 h 1893093"/>
              <a:gd name="connsiteX17" fmla="*/ 352425 w 2162175"/>
              <a:gd name="connsiteY17" fmla="*/ 640556 h 1893093"/>
              <a:gd name="connsiteX18" fmla="*/ 350044 w 2162175"/>
              <a:gd name="connsiteY18" fmla="*/ 700087 h 1893093"/>
              <a:gd name="connsiteX19" fmla="*/ 376237 w 2162175"/>
              <a:gd name="connsiteY19" fmla="*/ 723899 h 1893093"/>
              <a:gd name="connsiteX20" fmla="*/ 319088 w 2162175"/>
              <a:gd name="connsiteY20" fmla="*/ 738187 h 1893093"/>
              <a:gd name="connsiteX21" fmla="*/ 314325 w 2162175"/>
              <a:gd name="connsiteY21" fmla="*/ 804862 h 1893093"/>
              <a:gd name="connsiteX22" fmla="*/ 264319 w 2162175"/>
              <a:gd name="connsiteY22" fmla="*/ 850106 h 1893093"/>
              <a:gd name="connsiteX23" fmla="*/ 257175 w 2162175"/>
              <a:gd name="connsiteY23" fmla="*/ 902493 h 1893093"/>
              <a:gd name="connsiteX24" fmla="*/ 216693 w 2162175"/>
              <a:gd name="connsiteY24" fmla="*/ 990599 h 1893093"/>
              <a:gd name="connsiteX25" fmla="*/ 19050 w 2162175"/>
              <a:gd name="connsiteY25" fmla="*/ 1264443 h 1893093"/>
              <a:gd name="connsiteX26" fmla="*/ 0 w 2162175"/>
              <a:gd name="connsiteY26" fmla="*/ 1578768 h 1893093"/>
              <a:gd name="connsiteX27" fmla="*/ 276225 w 2162175"/>
              <a:gd name="connsiteY27" fmla="*/ 1635918 h 1893093"/>
              <a:gd name="connsiteX28" fmla="*/ 619125 w 2162175"/>
              <a:gd name="connsiteY28" fmla="*/ 1797843 h 1893093"/>
              <a:gd name="connsiteX29" fmla="*/ 895350 w 2162175"/>
              <a:gd name="connsiteY29" fmla="*/ 1893093 h 1893093"/>
              <a:gd name="connsiteX30" fmla="*/ 1409700 w 2162175"/>
              <a:gd name="connsiteY30" fmla="*/ 1788318 h 1893093"/>
              <a:gd name="connsiteX31" fmla="*/ 2028825 w 2162175"/>
              <a:gd name="connsiteY31" fmla="*/ 1635918 h 1893093"/>
              <a:gd name="connsiteX32" fmla="*/ 2162175 w 2162175"/>
              <a:gd name="connsiteY32" fmla="*/ 1340643 h 1893093"/>
              <a:gd name="connsiteX33" fmla="*/ 2009775 w 2162175"/>
              <a:gd name="connsiteY33" fmla="*/ 1264443 h 1893093"/>
              <a:gd name="connsiteX34" fmla="*/ 1924050 w 2162175"/>
              <a:gd name="connsiteY34" fmla="*/ 1178718 h 1893093"/>
              <a:gd name="connsiteX35" fmla="*/ 1914525 w 2162175"/>
              <a:gd name="connsiteY35" fmla="*/ 1035843 h 1893093"/>
              <a:gd name="connsiteX36" fmla="*/ 1866900 w 2162175"/>
              <a:gd name="connsiteY36" fmla="*/ 912018 h 1893093"/>
              <a:gd name="connsiteX37" fmla="*/ 1819275 w 2162175"/>
              <a:gd name="connsiteY37" fmla="*/ 816768 h 1893093"/>
              <a:gd name="connsiteX38" fmla="*/ 1790700 w 2162175"/>
              <a:gd name="connsiteY38" fmla="*/ 740568 h 1893093"/>
              <a:gd name="connsiteX39" fmla="*/ 1743075 w 2162175"/>
              <a:gd name="connsiteY39" fmla="*/ 616743 h 1893093"/>
              <a:gd name="connsiteX40" fmla="*/ 1704975 w 2162175"/>
              <a:gd name="connsiteY40" fmla="*/ 540543 h 1893093"/>
              <a:gd name="connsiteX41" fmla="*/ 1619250 w 2162175"/>
              <a:gd name="connsiteY41" fmla="*/ 492918 h 1893093"/>
              <a:gd name="connsiteX42" fmla="*/ 1676400 w 2162175"/>
              <a:gd name="connsiteY42" fmla="*/ 350043 h 1893093"/>
              <a:gd name="connsiteX43" fmla="*/ 1516856 w 2162175"/>
              <a:gd name="connsiteY43"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76400 w 2162175"/>
              <a:gd name="connsiteY43" fmla="*/ 350043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71625 w 2162175"/>
              <a:gd name="connsiteY43" fmla="*/ 283368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359568 h 1893093"/>
              <a:gd name="connsiteX44" fmla="*/ 1571625 w 2162175"/>
              <a:gd name="connsiteY44" fmla="*/ 283368 h 1893093"/>
              <a:gd name="connsiteX45" fmla="*/ 1516856 w 2162175"/>
              <a:gd name="connsiteY45"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21631 w 2162175"/>
              <a:gd name="connsiteY40" fmla="*/ 557212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597819 w 2162175"/>
              <a:gd name="connsiteY40" fmla="*/ 616743 h 1893093"/>
              <a:gd name="connsiteX41" fmla="*/ 1621631 w 2162175"/>
              <a:gd name="connsiteY41" fmla="*/ 557212 h 1893093"/>
              <a:gd name="connsiteX42" fmla="*/ 1681162 w 2162175"/>
              <a:gd name="connsiteY42" fmla="*/ 545305 h 1893093"/>
              <a:gd name="connsiteX43" fmla="*/ 1619250 w 2162175"/>
              <a:gd name="connsiteY43" fmla="*/ 492918 h 1893093"/>
              <a:gd name="connsiteX44" fmla="*/ 1557338 w 2162175"/>
              <a:gd name="connsiteY44" fmla="*/ 485774 h 1893093"/>
              <a:gd name="connsiteX45" fmla="*/ 1602581 w 2162175"/>
              <a:gd name="connsiteY45" fmla="*/ 411956 h 1893093"/>
              <a:gd name="connsiteX46" fmla="*/ 1557338 w 2162175"/>
              <a:gd name="connsiteY46" fmla="*/ 359568 h 1893093"/>
              <a:gd name="connsiteX47" fmla="*/ 1571625 w 2162175"/>
              <a:gd name="connsiteY47" fmla="*/ 283368 h 1893093"/>
              <a:gd name="connsiteX48" fmla="*/ 1516856 w 2162175"/>
              <a:gd name="connsiteY4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19300 w 2162175"/>
              <a:gd name="connsiteY32" fmla="*/ 1600200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276225 w 2162175"/>
              <a:gd name="connsiteY28" fmla="*/ 16359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533400 w 2162175"/>
              <a:gd name="connsiteY28" fmla="*/ 15978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00075 w 2143125"/>
              <a:gd name="connsiteY29" fmla="*/ 179784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1959769 w 2143125"/>
              <a:gd name="connsiteY32" fmla="*/ 1576387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1990725"/>
              <a:gd name="connsiteY0" fmla="*/ 202405 h 1843086"/>
              <a:gd name="connsiteX1" fmla="*/ 1231107 w 1990725"/>
              <a:gd name="connsiteY1" fmla="*/ 266699 h 1843086"/>
              <a:gd name="connsiteX2" fmla="*/ 1162051 w 1990725"/>
              <a:gd name="connsiteY2" fmla="*/ 245268 h 1843086"/>
              <a:gd name="connsiteX3" fmla="*/ 1114426 w 1990725"/>
              <a:gd name="connsiteY3" fmla="*/ 342899 h 1843086"/>
              <a:gd name="connsiteX4" fmla="*/ 1069181 w 1990725"/>
              <a:gd name="connsiteY4" fmla="*/ 323850 h 1843086"/>
              <a:gd name="connsiteX5" fmla="*/ 1064419 w 1990725"/>
              <a:gd name="connsiteY5" fmla="*/ 259555 h 1843086"/>
              <a:gd name="connsiteX6" fmla="*/ 1023938 w 1990725"/>
              <a:gd name="connsiteY6" fmla="*/ 216693 h 1843086"/>
              <a:gd name="connsiteX7" fmla="*/ 897731 w 1990725"/>
              <a:gd name="connsiteY7" fmla="*/ 128587 h 1843086"/>
              <a:gd name="connsiteX8" fmla="*/ 719138 w 1990725"/>
              <a:gd name="connsiteY8" fmla="*/ 80962 h 1843086"/>
              <a:gd name="connsiteX9" fmla="*/ 623887 w 1990725"/>
              <a:gd name="connsiteY9" fmla="*/ 0 h 1843086"/>
              <a:gd name="connsiteX10" fmla="*/ 540544 w 1990725"/>
              <a:gd name="connsiteY10" fmla="*/ 61912 h 1843086"/>
              <a:gd name="connsiteX11" fmla="*/ 495300 w 1990725"/>
              <a:gd name="connsiteY11" fmla="*/ 166686 h 1843086"/>
              <a:gd name="connsiteX12" fmla="*/ 466725 w 1990725"/>
              <a:gd name="connsiteY12" fmla="*/ 178593 h 1843086"/>
              <a:gd name="connsiteX13" fmla="*/ 407194 w 1990725"/>
              <a:gd name="connsiteY13" fmla="*/ 252412 h 1843086"/>
              <a:gd name="connsiteX14" fmla="*/ 335756 w 1990725"/>
              <a:gd name="connsiteY14" fmla="*/ 345280 h 1843086"/>
              <a:gd name="connsiteX15" fmla="*/ 354806 w 1990725"/>
              <a:gd name="connsiteY15" fmla="*/ 419099 h 1843086"/>
              <a:gd name="connsiteX16" fmla="*/ 292894 w 1990725"/>
              <a:gd name="connsiteY16" fmla="*/ 554830 h 1843086"/>
              <a:gd name="connsiteX17" fmla="*/ 307181 w 1990725"/>
              <a:gd name="connsiteY17" fmla="*/ 619124 h 1843086"/>
              <a:gd name="connsiteX18" fmla="*/ 333375 w 1990725"/>
              <a:gd name="connsiteY18" fmla="*/ 640556 h 1843086"/>
              <a:gd name="connsiteX19" fmla="*/ 330994 w 1990725"/>
              <a:gd name="connsiteY19" fmla="*/ 700087 h 1843086"/>
              <a:gd name="connsiteX20" fmla="*/ 357187 w 1990725"/>
              <a:gd name="connsiteY20" fmla="*/ 723899 h 1843086"/>
              <a:gd name="connsiteX21" fmla="*/ 300038 w 1990725"/>
              <a:gd name="connsiteY21" fmla="*/ 738187 h 1843086"/>
              <a:gd name="connsiteX22" fmla="*/ 295275 w 1990725"/>
              <a:gd name="connsiteY22" fmla="*/ 804862 h 1843086"/>
              <a:gd name="connsiteX23" fmla="*/ 245269 w 1990725"/>
              <a:gd name="connsiteY23" fmla="*/ 850106 h 1843086"/>
              <a:gd name="connsiteX24" fmla="*/ 238125 w 1990725"/>
              <a:gd name="connsiteY24" fmla="*/ 902493 h 1843086"/>
              <a:gd name="connsiteX25" fmla="*/ 197643 w 1990725"/>
              <a:gd name="connsiteY25" fmla="*/ 990599 h 1843086"/>
              <a:gd name="connsiteX26" fmla="*/ 0 w 1990725"/>
              <a:gd name="connsiteY26" fmla="*/ 1264443 h 1843086"/>
              <a:gd name="connsiteX27" fmla="*/ 28575 w 1990725"/>
              <a:gd name="connsiteY27" fmla="*/ 1466849 h 1843086"/>
              <a:gd name="connsiteX28" fmla="*/ 514350 w 1990725"/>
              <a:gd name="connsiteY28" fmla="*/ 1597818 h 1843086"/>
              <a:gd name="connsiteX29" fmla="*/ 628650 w 1990725"/>
              <a:gd name="connsiteY29" fmla="*/ 1778793 h 1843086"/>
              <a:gd name="connsiteX30" fmla="*/ 935832 w 1990725"/>
              <a:gd name="connsiteY30" fmla="*/ 1843086 h 1843086"/>
              <a:gd name="connsiteX31" fmla="*/ 1285875 w 1990725"/>
              <a:gd name="connsiteY31" fmla="*/ 1702593 h 1843086"/>
              <a:gd name="connsiteX32" fmla="*/ 1959769 w 1990725"/>
              <a:gd name="connsiteY32" fmla="*/ 1576387 h 1843086"/>
              <a:gd name="connsiteX33" fmla="*/ 1966913 w 1990725"/>
              <a:gd name="connsiteY33" fmla="*/ 1378743 h 1843086"/>
              <a:gd name="connsiteX34" fmla="*/ 1990725 w 1990725"/>
              <a:gd name="connsiteY34" fmla="*/ 1264443 h 1843086"/>
              <a:gd name="connsiteX35" fmla="*/ 1905000 w 1990725"/>
              <a:gd name="connsiteY35" fmla="*/ 1178718 h 1843086"/>
              <a:gd name="connsiteX36" fmla="*/ 1895475 w 1990725"/>
              <a:gd name="connsiteY36" fmla="*/ 1035843 h 1843086"/>
              <a:gd name="connsiteX37" fmla="*/ 1847850 w 1990725"/>
              <a:gd name="connsiteY37" fmla="*/ 912018 h 1843086"/>
              <a:gd name="connsiteX38" fmla="*/ 1800225 w 1990725"/>
              <a:gd name="connsiteY38" fmla="*/ 816768 h 1843086"/>
              <a:gd name="connsiteX39" fmla="*/ 1697831 w 1990725"/>
              <a:gd name="connsiteY39" fmla="*/ 719137 h 1843086"/>
              <a:gd name="connsiteX40" fmla="*/ 1650206 w 1990725"/>
              <a:gd name="connsiteY40" fmla="*/ 640556 h 1843086"/>
              <a:gd name="connsiteX41" fmla="*/ 1578769 w 1990725"/>
              <a:gd name="connsiteY41" fmla="*/ 616743 h 1843086"/>
              <a:gd name="connsiteX42" fmla="*/ 1602581 w 1990725"/>
              <a:gd name="connsiteY42" fmla="*/ 557212 h 1843086"/>
              <a:gd name="connsiteX43" fmla="*/ 1662112 w 1990725"/>
              <a:gd name="connsiteY43" fmla="*/ 545305 h 1843086"/>
              <a:gd name="connsiteX44" fmla="*/ 1600200 w 1990725"/>
              <a:gd name="connsiteY44" fmla="*/ 492918 h 1843086"/>
              <a:gd name="connsiteX45" fmla="*/ 1538288 w 1990725"/>
              <a:gd name="connsiteY45" fmla="*/ 485774 h 1843086"/>
              <a:gd name="connsiteX46" fmla="*/ 1583531 w 1990725"/>
              <a:gd name="connsiteY46" fmla="*/ 411956 h 1843086"/>
              <a:gd name="connsiteX47" fmla="*/ 1538288 w 1990725"/>
              <a:gd name="connsiteY47" fmla="*/ 359568 h 1843086"/>
              <a:gd name="connsiteX48" fmla="*/ 1552575 w 1990725"/>
              <a:gd name="connsiteY48" fmla="*/ 283368 h 1843086"/>
              <a:gd name="connsiteX49" fmla="*/ 1497806 w 1990725"/>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905000 w 1966913"/>
              <a:gd name="connsiteY35" fmla="*/ 1178718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840707 w 1966913"/>
              <a:gd name="connsiteY36" fmla="*/ 1214437 h 1843086"/>
              <a:gd name="connsiteX37" fmla="*/ 1895475 w 1966913"/>
              <a:gd name="connsiteY37" fmla="*/ 1035843 h 1843086"/>
              <a:gd name="connsiteX38" fmla="*/ 1847850 w 1966913"/>
              <a:gd name="connsiteY38" fmla="*/ 912018 h 1843086"/>
              <a:gd name="connsiteX39" fmla="*/ 1800225 w 1966913"/>
              <a:gd name="connsiteY39" fmla="*/ 816768 h 1843086"/>
              <a:gd name="connsiteX40" fmla="*/ 1697831 w 1966913"/>
              <a:gd name="connsiteY40" fmla="*/ 719137 h 1843086"/>
              <a:gd name="connsiteX41" fmla="*/ 1650206 w 1966913"/>
              <a:gd name="connsiteY41" fmla="*/ 640556 h 1843086"/>
              <a:gd name="connsiteX42" fmla="*/ 1578769 w 1966913"/>
              <a:gd name="connsiteY42" fmla="*/ 616743 h 1843086"/>
              <a:gd name="connsiteX43" fmla="*/ 1602581 w 1966913"/>
              <a:gd name="connsiteY43" fmla="*/ 557212 h 1843086"/>
              <a:gd name="connsiteX44" fmla="*/ 1662112 w 1966913"/>
              <a:gd name="connsiteY44" fmla="*/ 545305 h 1843086"/>
              <a:gd name="connsiteX45" fmla="*/ 1600200 w 1966913"/>
              <a:gd name="connsiteY45" fmla="*/ 492918 h 1843086"/>
              <a:gd name="connsiteX46" fmla="*/ 1538288 w 1966913"/>
              <a:gd name="connsiteY46" fmla="*/ 485774 h 1843086"/>
              <a:gd name="connsiteX47" fmla="*/ 1583531 w 1966913"/>
              <a:gd name="connsiteY47" fmla="*/ 411956 h 1843086"/>
              <a:gd name="connsiteX48" fmla="*/ 1538288 w 1966913"/>
              <a:gd name="connsiteY48" fmla="*/ 359568 h 1843086"/>
              <a:gd name="connsiteX49" fmla="*/ 1552575 w 1966913"/>
              <a:gd name="connsiteY49" fmla="*/ 283368 h 1843086"/>
              <a:gd name="connsiteX50" fmla="*/ 1497806 w 1966913"/>
              <a:gd name="connsiteY50"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795463 w 1966913"/>
              <a:gd name="connsiteY36" fmla="*/ 1247774 h 1843086"/>
              <a:gd name="connsiteX37" fmla="*/ 1840707 w 1966913"/>
              <a:gd name="connsiteY37" fmla="*/ 1214437 h 1843086"/>
              <a:gd name="connsiteX38" fmla="*/ 1895475 w 1966913"/>
              <a:gd name="connsiteY38" fmla="*/ 1035843 h 1843086"/>
              <a:gd name="connsiteX39" fmla="*/ 1847850 w 1966913"/>
              <a:gd name="connsiteY39" fmla="*/ 912018 h 1843086"/>
              <a:gd name="connsiteX40" fmla="*/ 1800225 w 1966913"/>
              <a:gd name="connsiteY40" fmla="*/ 816768 h 1843086"/>
              <a:gd name="connsiteX41" fmla="*/ 1697831 w 1966913"/>
              <a:gd name="connsiteY41" fmla="*/ 719137 h 1843086"/>
              <a:gd name="connsiteX42" fmla="*/ 1650206 w 1966913"/>
              <a:gd name="connsiteY42" fmla="*/ 640556 h 1843086"/>
              <a:gd name="connsiteX43" fmla="*/ 1578769 w 1966913"/>
              <a:gd name="connsiteY43" fmla="*/ 616743 h 1843086"/>
              <a:gd name="connsiteX44" fmla="*/ 1602581 w 1966913"/>
              <a:gd name="connsiteY44" fmla="*/ 557212 h 1843086"/>
              <a:gd name="connsiteX45" fmla="*/ 1662112 w 1966913"/>
              <a:gd name="connsiteY45" fmla="*/ 545305 h 1843086"/>
              <a:gd name="connsiteX46" fmla="*/ 1600200 w 1966913"/>
              <a:gd name="connsiteY46" fmla="*/ 492918 h 1843086"/>
              <a:gd name="connsiteX47" fmla="*/ 1538288 w 1966913"/>
              <a:gd name="connsiteY47" fmla="*/ 485774 h 1843086"/>
              <a:gd name="connsiteX48" fmla="*/ 1583531 w 1966913"/>
              <a:gd name="connsiteY48" fmla="*/ 411956 h 1843086"/>
              <a:gd name="connsiteX49" fmla="*/ 1538288 w 1966913"/>
              <a:gd name="connsiteY49" fmla="*/ 359568 h 1843086"/>
              <a:gd name="connsiteX50" fmla="*/ 1552575 w 1966913"/>
              <a:gd name="connsiteY50" fmla="*/ 283368 h 1843086"/>
              <a:gd name="connsiteX51" fmla="*/ 1497806 w 1966913"/>
              <a:gd name="connsiteY51"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04988 w 1966913"/>
              <a:gd name="connsiteY35" fmla="*/ 1300162 h 1843086"/>
              <a:gd name="connsiteX36" fmla="*/ 1766888 w 1966913"/>
              <a:gd name="connsiteY36" fmla="*/ 1345406 h 1843086"/>
              <a:gd name="connsiteX37" fmla="*/ 1795463 w 1966913"/>
              <a:gd name="connsiteY37" fmla="*/ 1247774 h 1843086"/>
              <a:gd name="connsiteX38" fmla="*/ 1840707 w 1966913"/>
              <a:gd name="connsiteY38" fmla="*/ 1214437 h 1843086"/>
              <a:gd name="connsiteX39" fmla="*/ 1895475 w 1966913"/>
              <a:gd name="connsiteY39" fmla="*/ 1035843 h 1843086"/>
              <a:gd name="connsiteX40" fmla="*/ 1847850 w 1966913"/>
              <a:gd name="connsiteY40" fmla="*/ 912018 h 1843086"/>
              <a:gd name="connsiteX41" fmla="*/ 1800225 w 1966913"/>
              <a:gd name="connsiteY41" fmla="*/ 816768 h 1843086"/>
              <a:gd name="connsiteX42" fmla="*/ 1697831 w 1966913"/>
              <a:gd name="connsiteY42" fmla="*/ 719137 h 1843086"/>
              <a:gd name="connsiteX43" fmla="*/ 1650206 w 1966913"/>
              <a:gd name="connsiteY43" fmla="*/ 640556 h 1843086"/>
              <a:gd name="connsiteX44" fmla="*/ 1578769 w 1966913"/>
              <a:gd name="connsiteY44" fmla="*/ 616743 h 1843086"/>
              <a:gd name="connsiteX45" fmla="*/ 1602581 w 1966913"/>
              <a:gd name="connsiteY45" fmla="*/ 557212 h 1843086"/>
              <a:gd name="connsiteX46" fmla="*/ 1662112 w 1966913"/>
              <a:gd name="connsiteY46" fmla="*/ 545305 h 1843086"/>
              <a:gd name="connsiteX47" fmla="*/ 1600200 w 1966913"/>
              <a:gd name="connsiteY47" fmla="*/ 492918 h 1843086"/>
              <a:gd name="connsiteX48" fmla="*/ 1538288 w 1966913"/>
              <a:gd name="connsiteY48" fmla="*/ 485774 h 1843086"/>
              <a:gd name="connsiteX49" fmla="*/ 1583531 w 1966913"/>
              <a:gd name="connsiteY49" fmla="*/ 411956 h 1843086"/>
              <a:gd name="connsiteX50" fmla="*/ 1538288 w 1966913"/>
              <a:gd name="connsiteY50" fmla="*/ 359568 h 1843086"/>
              <a:gd name="connsiteX51" fmla="*/ 1552575 w 1966913"/>
              <a:gd name="connsiteY51" fmla="*/ 283368 h 1843086"/>
              <a:gd name="connsiteX52" fmla="*/ 1497806 w 1966913"/>
              <a:gd name="connsiteY52"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95475 w 1966913"/>
              <a:gd name="connsiteY40" fmla="*/ 103584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02606 w 1966913"/>
              <a:gd name="connsiteY40" fmla="*/ 105489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054893 h 1843086"/>
              <a:gd name="connsiteX42" fmla="*/ 1847850 w 1966913"/>
              <a:gd name="connsiteY42" fmla="*/ 912018 h 1843086"/>
              <a:gd name="connsiteX43" fmla="*/ 1800225 w 1966913"/>
              <a:gd name="connsiteY43" fmla="*/ 816768 h 1843086"/>
              <a:gd name="connsiteX44" fmla="*/ 1697831 w 1966913"/>
              <a:gd name="connsiteY44" fmla="*/ 719137 h 1843086"/>
              <a:gd name="connsiteX45" fmla="*/ 1650206 w 1966913"/>
              <a:gd name="connsiteY45" fmla="*/ 640556 h 1843086"/>
              <a:gd name="connsiteX46" fmla="*/ 1578769 w 1966913"/>
              <a:gd name="connsiteY46" fmla="*/ 616743 h 1843086"/>
              <a:gd name="connsiteX47" fmla="*/ 1602581 w 1966913"/>
              <a:gd name="connsiteY47" fmla="*/ 557212 h 1843086"/>
              <a:gd name="connsiteX48" fmla="*/ 1662112 w 1966913"/>
              <a:gd name="connsiteY48" fmla="*/ 545305 h 1843086"/>
              <a:gd name="connsiteX49" fmla="*/ 1600200 w 1966913"/>
              <a:gd name="connsiteY49" fmla="*/ 492918 h 1843086"/>
              <a:gd name="connsiteX50" fmla="*/ 1538288 w 1966913"/>
              <a:gd name="connsiteY50" fmla="*/ 485774 h 1843086"/>
              <a:gd name="connsiteX51" fmla="*/ 1583531 w 1966913"/>
              <a:gd name="connsiteY51" fmla="*/ 411956 h 1843086"/>
              <a:gd name="connsiteX52" fmla="*/ 1538288 w 1966913"/>
              <a:gd name="connsiteY52" fmla="*/ 359568 h 1843086"/>
              <a:gd name="connsiteX53" fmla="*/ 1552575 w 1966913"/>
              <a:gd name="connsiteY53" fmla="*/ 283368 h 1843086"/>
              <a:gd name="connsiteX54" fmla="*/ 1497806 w 1966913"/>
              <a:gd name="connsiteY54"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847850 w 1966913"/>
              <a:gd name="connsiteY43" fmla="*/ 912018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745456 w 1966913"/>
              <a:gd name="connsiteY45" fmla="*/ 754856 h 1843086"/>
              <a:gd name="connsiteX46" fmla="*/ 1697831 w 1966913"/>
              <a:gd name="connsiteY46" fmla="*/ 719137 h 1843086"/>
              <a:gd name="connsiteX47" fmla="*/ 1650206 w 1966913"/>
              <a:gd name="connsiteY47" fmla="*/ 640556 h 1843086"/>
              <a:gd name="connsiteX48" fmla="*/ 1578769 w 1966913"/>
              <a:gd name="connsiteY48" fmla="*/ 616743 h 1843086"/>
              <a:gd name="connsiteX49" fmla="*/ 1602581 w 1966913"/>
              <a:gd name="connsiteY49" fmla="*/ 557212 h 1843086"/>
              <a:gd name="connsiteX50" fmla="*/ 1662112 w 1966913"/>
              <a:gd name="connsiteY50" fmla="*/ 545305 h 1843086"/>
              <a:gd name="connsiteX51" fmla="*/ 1600200 w 1966913"/>
              <a:gd name="connsiteY51" fmla="*/ 492918 h 1843086"/>
              <a:gd name="connsiteX52" fmla="*/ 1538288 w 1966913"/>
              <a:gd name="connsiteY52" fmla="*/ 485774 h 1843086"/>
              <a:gd name="connsiteX53" fmla="*/ 1583531 w 1966913"/>
              <a:gd name="connsiteY53" fmla="*/ 411956 h 1843086"/>
              <a:gd name="connsiteX54" fmla="*/ 1538288 w 1966913"/>
              <a:gd name="connsiteY54" fmla="*/ 359568 h 1843086"/>
              <a:gd name="connsiteX55" fmla="*/ 1552575 w 1966913"/>
              <a:gd name="connsiteY55" fmla="*/ 283368 h 1843086"/>
              <a:gd name="connsiteX56" fmla="*/ 1497806 w 1966913"/>
              <a:gd name="connsiteY56"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16881 w 1966913"/>
              <a:gd name="connsiteY44" fmla="*/ 904874 h 1843086"/>
              <a:gd name="connsiteX45" fmla="*/ 1766888 w 1966913"/>
              <a:gd name="connsiteY45" fmla="*/ 835818 h 1843086"/>
              <a:gd name="connsiteX46" fmla="*/ 1745456 w 1966913"/>
              <a:gd name="connsiteY46" fmla="*/ 754856 h 1843086"/>
              <a:gd name="connsiteX47" fmla="*/ 1697831 w 1966913"/>
              <a:gd name="connsiteY47" fmla="*/ 719137 h 1843086"/>
              <a:gd name="connsiteX48" fmla="*/ 1650206 w 1966913"/>
              <a:gd name="connsiteY48" fmla="*/ 640556 h 1843086"/>
              <a:gd name="connsiteX49" fmla="*/ 1578769 w 1966913"/>
              <a:gd name="connsiteY49" fmla="*/ 616743 h 1843086"/>
              <a:gd name="connsiteX50" fmla="*/ 1602581 w 1966913"/>
              <a:gd name="connsiteY50" fmla="*/ 557212 h 1843086"/>
              <a:gd name="connsiteX51" fmla="*/ 1662112 w 1966913"/>
              <a:gd name="connsiteY51" fmla="*/ 545305 h 1843086"/>
              <a:gd name="connsiteX52" fmla="*/ 1600200 w 1966913"/>
              <a:gd name="connsiteY52" fmla="*/ 492918 h 1843086"/>
              <a:gd name="connsiteX53" fmla="*/ 1538288 w 1966913"/>
              <a:gd name="connsiteY53" fmla="*/ 485774 h 1843086"/>
              <a:gd name="connsiteX54" fmla="*/ 1583531 w 1966913"/>
              <a:gd name="connsiteY54" fmla="*/ 411956 h 1843086"/>
              <a:gd name="connsiteX55" fmla="*/ 1538288 w 1966913"/>
              <a:gd name="connsiteY55" fmla="*/ 359568 h 1843086"/>
              <a:gd name="connsiteX56" fmla="*/ 1552575 w 1966913"/>
              <a:gd name="connsiteY56" fmla="*/ 283368 h 1843086"/>
              <a:gd name="connsiteX57" fmla="*/ 1497806 w 1966913"/>
              <a:gd name="connsiteY57" fmla="*/ 202405 h 184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66913" h="1843086">
                <a:moveTo>
                  <a:pt x="1497806" y="202405"/>
                </a:moveTo>
                <a:lnTo>
                  <a:pt x="1231107" y="266699"/>
                </a:lnTo>
                <a:lnTo>
                  <a:pt x="1162051" y="245268"/>
                </a:lnTo>
                <a:lnTo>
                  <a:pt x="1114426" y="342899"/>
                </a:lnTo>
                <a:lnTo>
                  <a:pt x="1069181" y="323850"/>
                </a:lnTo>
                <a:lnTo>
                  <a:pt x="1064419" y="259555"/>
                </a:lnTo>
                <a:lnTo>
                  <a:pt x="1023938" y="216693"/>
                </a:lnTo>
                <a:lnTo>
                  <a:pt x="897731" y="128587"/>
                </a:lnTo>
                <a:lnTo>
                  <a:pt x="719138" y="80962"/>
                </a:lnTo>
                <a:lnTo>
                  <a:pt x="623887" y="0"/>
                </a:lnTo>
                <a:lnTo>
                  <a:pt x="540544" y="61912"/>
                </a:lnTo>
                <a:lnTo>
                  <a:pt x="495300" y="166686"/>
                </a:lnTo>
                <a:cubicBezTo>
                  <a:pt x="484584" y="187720"/>
                  <a:pt x="481409" y="164305"/>
                  <a:pt x="466725" y="178593"/>
                </a:cubicBezTo>
                <a:cubicBezTo>
                  <a:pt x="452041" y="192881"/>
                  <a:pt x="430610" y="226218"/>
                  <a:pt x="407194" y="252412"/>
                </a:cubicBezTo>
                <a:lnTo>
                  <a:pt x="335756" y="345280"/>
                </a:lnTo>
                <a:lnTo>
                  <a:pt x="354806" y="419099"/>
                </a:lnTo>
                <a:lnTo>
                  <a:pt x="292894" y="554830"/>
                </a:lnTo>
                <a:cubicBezTo>
                  <a:pt x="303213" y="577849"/>
                  <a:pt x="296862" y="596105"/>
                  <a:pt x="307181" y="619124"/>
                </a:cubicBezTo>
                <a:cubicBezTo>
                  <a:pt x="311944" y="635793"/>
                  <a:pt x="329406" y="627062"/>
                  <a:pt x="333375" y="640556"/>
                </a:cubicBezTo>
                <a:cubicBezTo>
                  <a:pt x="337344" y="654050"/>
                  <a:pt x="325041" y="688578"/>
                  <a:pt x="330994" y="700087"/>
                </a:cubicBezTo>
                <a:lnTo>
                  <a:pt x="357187" y="723899"/>
                </a:lnTo>
                <a:lnTo>
                  <a:pt x="300038" y="738187"/>
                </a:lnTo>
                <a:lnTo>
                  <a:pt x="295275" y="804862"/>
                </a:lnTo>
                <a:lnTo>
                  <a:pt x="245269" y="850106"/>
                </a:lnTo>
                <a:lnTo>
                  <a:pt x="238125" y="902493"/>
                </a:lnTo>
                <a:lnTo>
                  <a:pt x="197643" y="990599"/>
                </a:lnTo>
                <a:lnTo>
                  <a:pt x="0" y="1264443"/>
                </a:lnTo>
                <a:lnTo>
                  <a:pt x="28575" y="1466849"/>
                </a:lnTo>
                <a:lnTo>
                  <a:pt x="514350" y="1597818"/>
                </a:lnTo>
                <a:lnTo>
                  <a:pt x="628650" y="1778793"/>
                </a:lnTo>
                <a:lnTo>
                  <a:pt x="935832" y="1843086"/>
                </a:lnTo>
                <a:lnTo>
                  <a:pt x="1285875" y="1702593"/>
                </a:lnTo>
                <a:lnTo>
                  <a:pt x="1959769" y="1576387"/>
                </a:lnTo>
                <a:lnTo>
                  <a:pt x="1966913" y="1378743"/>
                </a:lnTo>
                <a:lnTo>
                  <a:pt x="1921669" y="1295399"/>
                </a:lnTo>
                <a:cubicBezTo>
                  <a:pt x="1905000" y="1280715"/>
                  <a:pt x="1879203" y="1268412"/>
                  <a:pt x="1859756" y="1269206"/>
                </a:cubicBezTo>
                <a:cubicBezTo>
                  <a:pt x="1840309" y="1270000"/>
                  <a:pt x="1821657" y="1291034"/>
                  <a:pt x="1804988" y="1300162"/>
                </a:cubicBezTo>
                <a:cubicBezTo>
                  <a:pt x="1788319" y="1309290"/>
                  <a:pt x="1778397" y="1356122"/>
                  <a:pt x="1766888" y="1345406"/>
                </a:cubicBezTo>
                <a:cubicBezTo>
                  <a:pt x="1749029" y="1339850"/>
                  <a:pt x="1783160" y="1269602"/>
                  <a:pt x="1795463" y="1247774"/>
                </a:cubicBezTo>
                <a:cubicBezTo>
                  <a:pt x="1807766" y="1225946"/>
                  <a:pt x="1835151" y="1231899"/>
                  <a:pt x="1840707" y="1214437"/>
                </a:cubicBezTo>
                <a:cubicBezTo>
                  <a:pt x="1836738" y="1190624"/>
                  <a:pt x="1856582" y="1183481"/>
                  <a:pt x="1852613" y="1159668"/>
                </a:cubicBezTo>
                <a:cubicBezTo>
                  <a:pt x="1842294" y="1139031"/>
                  <a:pt x="1812925" y="1139824"/>
                  <a:pt x="1802606" y="1119187"/>
                </a:cubicBezTo>
                <a:lnTo>
                  <a:pt x="1802606" y="1054893"/>
                </a:lnTo>
                <a:lnTo>
                  <a:pt x="1764506" y="947737"/>
                </a:lnTo>
                <a:cubicBezTo>
                  <a:pt x="1764506" y="932656"/>
                  <a:pt x="1716881" y="919955"/>
                  <a:pt x="1716881" y="904874"/>
                </a:cubicBezTo>
                <a:lnTo>
                  <a:pt x="1766888" y="835818"/>
                </a:lnTo>
                <a:cubicBezTo>
                  <a:pt x="1753394" y="813593"/>
                  <a:pt x="1758950" y="777081"/>
                  <a:pt x="1745456" y="754856"/>
                </a:cubicBezTo>
                <a:lnTo>
                  <a:pt x="1697831" y="719137"/>
                </a:lnTo>
                <a:cubicBezTo>
                  <a:pt x="1677590" y="696515"/>
                  <a:pt x="1682353" y="661193"/>
                  <a:pt x="1650206" y="640556"/>
                </a:cubicBezTo>
                <a:cubicBezTo>
                  <a:pt x="1618059" y="619919"/>
                  <a:pt x="1591469" y="637380"/>
                  <a:pt x="1578769" y="616743"/>
                </a:cubicBezTo>
                <a:lnTo>
                  <a:pt x="1602581" y="557212"/>
                </a:lnTo>
                <a:lnTo>
                  <a:pt x="1662112" y="545305"/>
                </a:lnTo>
                <a:lnTo>
                  <a:pt x="1600200" y="492918"/>
                </a:lnTo>
                <a:cubicBezTo>
                  <a:pt x="1580356" y="481012"/>
                  <a:pt x="1541066" y="499268"/>
                  <a:pt x="1538288" y="485774"/>
                </a:cubicBezTo>
                <a:cubicBezTo>
                  <a:pt x="1535510" y="472280"/>
                  <a:pt x="1588293" y="430212"/>
                  <a:pt x="1583531" y="411956"/>
                </a:cubicBezTo>
                <a:cubicBezTo>
                  <a:pt x="1573212" y="389731"/>
                  <a:pt x="1542654" y="386555"/>
                  <a:pt x="1538288" y="359568"/>
                </a:cubicBezTo>
                <a:lnTo>
                  <a:pt x="1552575" y="283368"/>
                </a:lnTo>
                <a:lnTo>
                  <a:pt x="1497806" y="202405"/>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Lindi</a:t>
            </a:r>
            <a:r>
              <a:rPr lang="en-MY" sz="1200" b="1" dirty="0" smtClean="0">
                <a:solidFill>
                  <a:schemeClr val="tx1"/>
                </a:solidFill>
              </a:rPr>
              <a:t> 49%</a:t>
            </a:r>
            <a:endParaRPr lang="en-MY" sz="1200" b="1" dirty="0">
              <a:solidFill>
                <a:schemeClr val="tx1"/>
              </a:solidFill>
            </a:endParaRPr>
          </a:p>
        </p:txBody>
      </p:sp>
      <p:sp>
        <p:nvSpPr>
          <p:cNvPr id="17" name="Freeform 16"/>
          <p:cNvSpPr/>
          <p:nvPr/>
        </p:nvSpPr>
        <p:spPr>
          <a:xfrm>
            <a:off x="6446520" y="5798344"/>
            <a:ext cx="1540192" cy="789146"/>
          </a:xfrm>
          <a:custGeom>
            <a:avLst/>
            <a:gdLst>
              <a:gd name="connsiteX0" fmla="*/ 1341120 w 1706880"/>
              <a:gd name="connsiteY0" fmla="*/ 0 h 952500"/>
              <a:gd name="connsiteX1" fmla="*/ 53340 w 1706880"/>
              <a:gd name="connsiteY1" fmla="*/ 411480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48577 w 1706880"/>
              <a:gd name="connsiteY1" fmla="*/ 480536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237649 w 1706880"/>
              <a:gd name="connsiteY1" fmla="*/ 411004 h 952500"/>
              <a:gd name="connsiteX2" fmla="*/ 48577 w 1706880"/>
              <a:gd name="connsiteY2" fmla="*/ 480536 h 952500"/>
              <a:gd name="connsiteX3" fmla="*/ 0 w 1706880"/>
              <a:gd name="connsiteY3" fmla="*/ 609600 h 952500"/>
              <a:gd name="connsiteX4" fmla="*/ 129540 w 1706880"/>
              <a:gd name="connsiteY4" fmla="*/ 830580 h 952500"/>
              <a:gd name="connsiteX5" fmla="*/ 320040 w 1706880"/>
              <a:gd name="connsiteY5" fmla="*/ 952500 h 952500"/>
              <a:gd name="connsiteX6" fmla="*/ 800100 w 1706880"/>
              <a:gd name="connsiteY6" fmla="*/ 937260 h 952500"/>
              <a:gd name="connsiteX7" fmla="*/ 1455420 w 1706880"/>
              <a:gd name="connsiteY7" fmla="*/ 548640 h 952500"/>
              <a:gd name="connsiteX8" fmla="*/ 1524000 w 1706880"/>
              <a:gd name="connsiteY8" fmla="*/ 495300 h 952500"/>
              <a:gd name="connsiteX9" fmla="*/ 1691640 w 1706880"/>
              <a:gd name="connsiteY9" fmla="*/ 388620 h 952500"/>
              <a:gd name="connsiteX10" fmla="*/ 1706880 w 1706880"/>
              <a:gd name="connsiteY10" fmla="*/ 259080 h 952500"/>
              <a:gd name="connsiteX11" fmla="*/ 1645920 w 1706880"/>
              <a:gd name="connsiteY11" fmla="*/ 129540 h 952500"/>
              <a:gd name="connsiteX12" fmla="*/ 1508760 w 1706880"/>
              <a:gd name="connsiteY12" fmla="*/ 53340 h 952500"/>
              <a:gd name="connsiteX13" fmla="*/ 1341120 w 1706880"/>
              <a:gd name="connsiteY13" fmla="*/ 0 h 952500"/>
              <a:gd name="connsiteX0" fmla="*/ 1341120 w 1706880"/>
              <a:gd name="connsiteY0" fmla="*/ 0 h 952500"/>
              <a:gd name="connsiteX1" fmla="*/ 399574 w 1706880"/>
              <a:gd name="connsiteY1" fmla="*/ 349091 h 952500"/>
              <a:gd name="connsiteX2" fmla="*/ 237649 w 1706880"/>
              <a:gd name="connsiteY2" fmla="*/ 411004 h 952500"/>
              <a:gd name="connsiteX3" fmla="*/ 48577 w 1706880"/>
              <a:gd name="connsiteY3" fmla="*/ 480536 h 952500"/>
              <a:gd name="connsiteX4" fmla="*/ 0 w 1706880"/>
              <a:gd name="connsiteY4" fmla="*/ 609600 h 952500"/>
              <a:gd name="connsiteX5" fmla="*/ 129540 w 1706880"/>
              <a:gd name="connsiteY5" fmla="*/ 830580 h 952500"/>
              <a:gd name="connsiteX6" fmla="*/ 320040 w 1706880"/>
              <a:gd name="connsiteY6" fmla="*/ 952500 h 952500"/>
              <a:gd name="connsiteX7" fmla="*/ 800100 w 1706880"/>
              <a:gd name="connsiteY7" fmla="*/ 937260 h 952500"/>
              <a:gd name="connsiteX8" fmla="*/ 1455420 w 1706880"/>
              <a:gd name="connsiteY8" fmla="*/ 548640 h 952500"/>
              <a:gd name="connsiteX9" fmla="*/ 1524000 w 1706880"/>
              <a:gd name="connsiteY9" fmla="*/ 495300 h 952500"/>
              <a:gd name="connsiteX10" fmla="*/ 1691640 w 1706880"/>
              <a:gd name="connsiteY10" fmla="*/ 388620 h 952500"/>
              <a:gd name="connsiteX11" fmla="*/ 1706880 w 1706880"/>
              <a:gd name="connsiteY11" fmla="*/ 259080 h 952500"/>
              <a:gd name="connsiteX12" fmla="*/ 1645920 w 1706880"/>
              <a:gd name="connsiteY12" fmla="*/ 129540 h 952500"/>
              <a:gd name="connsiteX13" fmla="*/ 1508760 w 1706880"/>
              <a:gd name="connsiteY13" fmla="*/ 53340 h 952500"/>
              <a:gd name="connsiteX14" fmla="*/ 1341120 w 1706880"/>
              <a:gd name="connsiteY14" fmla="*/ 0 h 952500"/>
              <a:gd name="connsiteX0" fmla="*/ 1341120 w 1706880"/>
              <a:gd name="connsiteY0" fmla="*/ 0 h 952500"/>
              <a:gd name="connsiteX1" fmla="*/ 461486 w 1706880"/>
              <a:gd name="connsiteY1" fmla="*/ 327660 h 952500"/>
              <a:gd name="connsiteX2" fmla="*/ 399574 w 1706880"/>
              <a:gd name="connsiteY2" fmla="*/ 349091 h 952500"/>
              <a:gd name="connsiteX3" fmla="*/ 237649 w 1706880"/>
              <a:gd name="connsiteY3" fmla="*/ 411004 h 952500"/>
              <a:gd name="connsiteX4" fmla="*/ 48577 w 1706880"/>
              <a:gd name="connsiteY4" fmla="*/ 480536 h 952500"/>
              <a:gd name="connsiteX5" fmla="*/ 0 w 1706880"/>
              <a:gd name="connsiteY5" fmla="*/ 609600 h 952500"/>
              <a:gd name="connsiteX6" fmla="*/ 129540 w 1706880"/>
              <a:gd name="connsiteY6" fmla="*/ 830580 h 952500"/>
              <a:gd name="connsiteX7" fmla="*/ 320040 w 1706880"/>
              <a:gd name="connsiteY7" fmla="*/ 952500 h 952500"/>
              <a:gd name="connsiteX8" fmla="*/ 800100 w 1706880"/>
              <a:gd name="connsiteY8" fmla="*/ 937260 h 952500"/>
              <a:gd name="connsiteX9" fmla="*/ 1455420 w 1706880"/>
              <a:gd name="connsiteY9" fmla="*/ 548640 h 952500"/>
              <a:gd name="connsiteX10" fmla="*/ 1524000 w 1706880"/>
              <a:gd name="connsiteY10" fmla="*/ 495300 h 952500"/>
              <a:gd name="connsiteX11" fmla="*/ 1691640 w 1706880"/>
              <a:gd name="connsiteY11" fmla="*/ 388620 h 952500"/>
              <a:gd name="connsiteX12" fmla="*/ 1706880 w 1706880"/>
              <a:gd name="connsiteY12" fmla="*/ 259080 h 952500"/>
              <a:gd name="connsiteX13" fmla="*/ 1645920 w 1706880"/>
              <a:gd name="connsiteY13" fmla="*/ 129540 h 952500"/>
              <a:gd name="connsiteX14" fmla="*/ 1508760 w 1706880"/>
              <a:gd name="connsiteY14" fmla="*/ 53340 h 952500"/>
              <a:gd name="connsiteX15" fmla="*/ 1341120 w 1706880"/>
              <a:gd name="connsiteY15" fmla="*/ 0 h 952500"/>
              <a:gd name="connsiteX0" fmla="*/ 1341120 w 1706880"/>
              <a:gd name="connsiteY0" fmla="*/ 0 h 952500"/>
              <a:gd name="connsiteX1" fmla="*/ 547211 w 1706880"/>
              <a:gd name="connsiteY1" fmla="*/ 291941 h 952500"/>
              <a:gd name="connsiteX2" fmla="*/ 461486 w 1706880"/>
              <a:gd name="connsiteY2" fmla="*/ 327660 h 952500"/>
              <a:gd name="connsiteX3" fmla="*/ 399574 w 1706880"/>
              <a:gd name="connsiteY3" fmla="*/ 349091 h 952500"/>
              <a:gd name="connsiteX4" fmla="*/ 237649 w 1706880"/>
              <a:gd name="connsiteY4" fmla="*/ 411004 h 952500"/>
              <a:gd name="connsiteX5" fmla="*/ 48577 w 1706880"/>
              <a:gd name="connsiteY5" fmla="*/ 480536 h 952500"/>
              <a:gd name="connsiteX6" fmla="*/ 0 w 1706880"/>
              <a:gd name="connsiteY6" fmla="*/ 609600 h 952500"/>
              <a:gd name="connsiteX7" fmla="*/ 129540 w 1706880"/>
              <a:gd name="connsiteY7" fmla="*/ 830580 h 952500"/>
              <a:gd name="connsiteX8" fmla="*/ 320040 w 1706880"/>
              <a:gd name="connsiteY8" fmla="*/ 952500 h 952500"/>
              <a:gd name="connsiteX9" fmla="*/ 800100 w 1706880"/>
              <a:gd name="connsiteY9" fmla="*/ 937260 h 952500"/>
              <a:gd name="connsiteX10" fmla="*/ 1455420 w 1706880"/>
              <a:gd name="connsiteY10" fmla="*/ 548640 h 952500"/>
              <a:gd name="connsiteX11" fmla="*/ 1524000 w 1706880"/>
              <a:gd name="connsiteY11" fmla="*/ 495300 h 952500"/>
              <a:gd name="connsiteX12" fmla="*/ 1691640 w 1706880"/>
              <a:gd name="connsiteY12" fmla="*/ 388620 h 952500"/>
              <a:gd name="connsiteX13" fmla="*/ 1706880 w 1706880"/>
              <a:gd name="connsiteY13" fmla="*/ 259080 h 952500"/>
              <a:gd name="connsiteX14" fmla="*/ 1645920 w 1706880"/>
              <a:gd name="connsiteY14" fmla="*/ 129540 h 952500"/>
              <a:gd name="connsiteX15" fmla="*/ 1508760 w 1706880"/>
              <a:gd name="connsiteY15" fmla="*/ 53340 h 952500"/>
              <a:gd name="connsiteX16" fmla="*/ 1341120 w 1706880"/>
              <a:gd name="connsiteY16" fmla="*/ 0 h 952500"/>
              <a:gd name="connsiteX0" fmla="*/ 1341120 w 1706880"/>
              <a:gd name="connsiteY0" fmla="*/ 0 h 952500"/>
              <a:gd name="connsiteX1" fmla="*/ 628174 w 1706880"/>
              <a:gd name="connsiteY1" fmla="*/ 256223 h 952500"/>
              <a:gd name="connsiteX2" fmla="*/ 547211 w 1706880"/>
              <a:gd name="connsiteY2" fmla="*/ 291941 h 952500"/>
              <a:gd name="connsiteX3" fmla="*/ 461486 w 1706880"/>
              <a:gd name="connsiteY3" fmla="*/ 327660 h 952500"/>
              <a:gd name="connsiteX4" fmla="*/ 399574 w 1706880"/>
              <a:gd name="connsiteY4" fmla="*/ 349091 h 952500"/>
              <a:gd name="connsiteX5" fmla="*/ 237649 w 1706880"/>
              <a:gd name="connsiteY5" fmla="*/ 411004 h 952500"/>
              <a:gd name="connsiteX6" fmla="*/ 48577 w 1706880"/>
              <a:gd name="connsiteY6" fmla="*/ 480536 h 952500"/>
              <a:gd name="connsiteX7" fmla="*/ 0 w 1706880"/>
              <a:gd name="connsiteY7" fmla="*/ 609600 h 952500"/>
              <a:gd name="connsiteX8" fmla="*/ 129540 w 1706880"/>
              <a:gd name="connsiteY8" fmla="*/ 830580 h 952500"/>
              <a:gd name="connsiteX9" fmla="*/ 320040 w 1706880"/>
              <a:gd name="connsiteY9" fmla="*/ 952500 h 952500"/>
              <a:gd name="connsiteX10" fmla="*/ 800100 w 1706880"/>
              <a:gd name="connsiteY10" fmla="*/ 937260 h 952500"/>
              <a:gd name="connsiteX11" fmla="*/ 1455420 w 1706880"/>
              <a:gd name="connsiteY11" fmla="*/ 548640 h 952500"/>
              <a:gd name="connsiteX12" fmla="*/ 1524000 w 1706880"/>
              <a:gd name="connsiteY12" fmla="*/ 495300 h 952500"/>
              <a:gd name="connsiteX13" fmla="*/ 1691640 w 1706880"/>
              <a:gd name="connsiteY13" fmla="*/ 388620 h 952500"/>
              <a:gd name="connsiteX14" fmla="*/ 1706880 w 1706880"/>
              <a:gd name="connsiteY14" fmla="*/ 259080 h 952500"/>
              <a:gd name="connsiteX15" fmla="*/ 1645920 w 1706880"/>
              <a:gd name="connsiteY15" fmla="*/ 129540 h 952500"/>
              <a:gd name="connsiteX16" fmla="*/ 1508760 w 1706880"/>
              <a:gd name="connsiteY16" fmla="*/ 53340 h 952500"/>
              <a:gd name="connsiteX17" fmla="*/ 1341120 w 1706880"/>
              <a:gd name="connsiteY17" fmla="*/ 0 h 952500"/>
              <a:gd name="connsiteX0" fmla="*/ 1341120 w 1706880"/>
              <a:gd name="connsiteY0" fmla="*/ 0 h 952500"/>
              <a:gd name="connsiteX1" fmla="*/ 723424 w 1706880"/>
              <a:gd name="connsiteY1" fmla="*/ 220504 h 952500"/>
              <a:gd name="connsiteX2" fmla="*/ 628174 w 1706880"/>
              <a:gd name="connsiteY2" fmla="*/ 256223 h 952500"/>
              <a:gd name="connsiteX3" fmla="*/ 547211 w 1706880"/>
              <a:gd name="connsiteY3" fmla="*/ 291941 h 952500"/>
              <a:gd name="connsiteX4" fmla="*/ 461486 w 1706880"/>
              <a:gd name="connsiteY4" fmla="*/ 327660 h 952500"/>
              <a:gd name="connsiteX5" fmla="*/ 399574 w 1706880"/>
              <a:gd name="connsiteY5" fmla="*/ 349091 h 952500"/>
              <a:gd name="connsiteX6" fmla="*/ 237649 w 1706880"/>
              <a:gd name="connsiteY6" fmla="*/ 411004 h 952500"/>
              <a:gd name="connsiteX7" fmla="*/ 48577 w 1706880"/>
              <a:gd name="connsiteY7" fmla="*/ 480536 h 952500"/>
              <a:gd name="connsiteX8" fmla="*/ 0 w 1706880"/>
              <a:gd name="connsiteY8" fmla="*/ 609600 h 952500"/>
              <a:gd name="connsiteX9" fmla="*/ 129540 w 1706880"/>
              <a:gd name="connsiteY9" fmla="*/ 830580 h 952500"/>
              <a:gd name="connsiteX10" fmla="*/ 320040 w 1706880"/>
              <a:gd name="connsiteY10" fmla="*/ 952500 h 952500"/>
              <a:gd name="connsiteX11" fmla="*/ 800100 w 1706880"/>
              <a:gd name="connsiteY11" fmla="*/ 937260 h 952500"/>
              <a:gd name="connsiteX12" fmla="*/ 1455420 w 1706880"/>
              <a:gd name="connsiteY12" fmla="*/ 548640 h 952500"/>
              <a:gd name="connsiteX13" fmla="*/ 1524000 w 1706880"/>
              <a:gd name="connsiteY13" fmla="*/ 495300 h 952500"/>
              <a:gd name="connsiteX14" fmla="*/ 1691640 w 1706880"/>
              <a:gd name="connsiteY14" fmla="*/ 388620 h 952500"/>
              <a:gd name="connsiteX15" fmla="*/ 1706880 w 1706880"/>
              <a:gd name="connsiteY15" fmla="*/ 259080 h 952500"/>
              <a:gd name="connsiteX16" fmla="*/ 1645920 w 1706880"/>
              <a:gd name="connsiteY16" fmla="*/ 129540 h 952500"/>
              <a:gd name="connsiteX17" fmla="*/ 1508760 w 1706880"/>
              <a:gd name="connsiteY17" fmla="*/ 53340 h 952500"/>
              <a:gd name="connsiteX18" fmla="*/ 1341120 w 1706880"/>
              <a:gd name="connsiteY18" fmla="*/ 0 h 952500"/>
              <a:gd name="connsiteX0" fmla="*/ 1341120 w 1706880"/>
              <a:gd name="connsiteY0" fmla="*/ 0 h 952500"/>
              <a:gd name="connsiteX1" fmla="*/ 859155 w 1706880"/>
              <a:gd name="connsiteY1" fmla="*/ 172879 h 952500"/>
              <a:gd name="connsiteX2" fmla="*/ 723424 w 1706880"/>
              <a:gd name="connsiteY2" fmla="*/ 220504 h 952500"/>
              <a:gd name="connsiteX3" fmla="*/ 628174 w 1706880"/>
              <a:gd name="connsiteY3" fmla="*/ 256223 h 952500"/>
              <a:gd name="connsiteX4" fmla="*/ 547211 w 1706880"/>
              <a:gd name="connsiteY4" fmla="*/ 291941 h 952500"/>
              <a:gd name="connsiteX5" fmla="*/ 461486 w 1706880"/>
              <a:gd name="connsiteY5" fmla="*/ 327660 h 952500"/>
              <a:gd name="connsiteX6" fmla="*/ 399574 w 1706880"/>
              <a:gd name="connsiteY6" fmla="*/ 349091 h 952500"/>
              <a:gd name="connsiteX7" fmla="*/ 237649 w 1706880"/>
              <a:gd name="connsiteY7" fmla="*/ 411004 h 952500"/>
              <a:gd name="connsiteX8" fmla="*/ 48577 w 1706880"/>
              <a:gd name="connsiteY8" fmla="*/ 480536 h 952500"/>
              <a:gd name="connsiteX9" fmla="*/ 0 w 1706880"/>
              <a:gd name="connsiteY9" fmla="*/ 609600 h 952500"/>
              <a:gd name="connsiteX10" fmla="*/ 129540 w 1706880"/>
              <a:gd name="connsiteY10" fmla="*/ 830580 h 952500"/>
              <a:gd name="connsiteX11" fmla="*/ 320040 w 1706880"/>
              <a:gd name="connsiteY11" fmla="*/ 952500 h 952500"/>
              <a:gd name="connsiteX12" fmla="*/ 800100 w 1706880"/>
              <a:gd name="connsiteY12" fmla="*/ 937260 h 952500"/>
              <a:gd name="connsiteX13" fmla="*/ 1455420 w 1706880"/>
              <a:gd name="connsiteY13" fmla="*/ 548640 h 952500"/>
              <a:gd name="connsiteX14" fmla="*/ 1524000 w 1706880"/>
              <a:gd name="connsiteY14" fmla="*/ 495300 h 952500"/>
              <a:gd name="connsiteX15" fmla="*/ 1691640 w 1706880"/>
              <a:gd name="connsiteY15" fmla="*/ 388620 h 952500"/>
              <a:gd name="connsiteX16" fmla="*/ 1706880 w 1706880"/>
              <a:gd name="connsiteY16" fmla="*/ 259080 h 952500"/>
              <a:gd name="connsiteX17" fmla="*/ 1645920 w 1706880"/>
              <a:gd name="connsiteY17" fmla="*/ 129540 h 952500"/>
              <a:gd name="connsiteX18" fmla="*/ 1508760 w 1706880"/>
              <a:gd name="connsiteY18" fmla="*/ 53340 h 952500"/>
              <a:gd name="connsiteX19" fmla="*/ 1341120 w 1706880"/>
              <a:gd name="connsiteY19" fmla="*/ 0 h 952500"/>
              <a:gd name="connsiteX0" fmla="*/ 1341120 w 1706880"/>
              <a:gd name="connsiteY0" fmla="*/ 0 h 952500"/>
              <a:gd name="connsiteX1" fmla="*/ 973455 w 1706880"/>
              <a:gd name="connsiteY1" fmla="*/ 132398 h 952500"/>
              <a:gd name="connsiteX2" fmla="*/ 859155 w 1706880"/>
              <a:gd name="connsiteY2" fmla="*/ 172879 h 952500"/>
              <a:gd name="connsiteX3" fmla="*/ 723424 w 1706880"/>
              <a:gd name="connsiteY3" fmla="*/ 220504 h 952500"/>
              <a:gd name="connsiteX4" fmla="*/ 628174 w 1706880"/>
              <a:gd name="connsiteY4" fmla="*/ 256223 h 952500"/>
              <a:gd name="connsiteX5" fmla="*/ 547211 w 1706880"/>
              <a:gd name="connsiteY5" fmla="*/ 291941 h 952500"/>
              <a:gd name="connsiteX6" fmla="*/ 461486 w 1706880"/>
              <a:gd name="connsiteY6" fmla="*/ 327660 h 952500"/>
              <a:gd name="connsiteX7" fmla="*/ 399574 w 1706880"/>
              <a:gd name="connsiteY7" fmla="*/ 349091 h 952500"/>
              <a:gd name="connsiteX8" fmla="*/ 237649 w 1706880"/>
              <a:gd name="connsiteY8" fmla="*/ 411004 h 952500"/>
              <a:gd name="connsiteX9" fmla="*/ 48577 w 1706880"/>
              <a:gd name="connsiteY9" fmla="*/ 480536 h 952500"/>
              <a:gd name="connsiteX10" fmla="*/ 0 w 1706880"/>
              <a:gd name="connsiteY10" fmla="*/ 609600 h 952500"/>
              <a:gd name="connsiteX11" fmla="*/ 129540 w 1706880"/>
              <a:gd name="connsiteY11" fmla="*/ 830580 h 952500"/>
              <a:gd name="connsiteX12" fmla="*/ 320040 w 1706880"/>
              <a:gd name="connsiteY12" fmla="*/ 952500 h 952500"/>
              <a:gd name="connsiteX13" fmla="*/ 800100 w 1706880"/>
              <a:gd name="connsiteY13" fmla="*/ 937260 h 952500"/>
              <a:gd name="connsiteX14" fmla="*/ 1455420 w 1706880"/>
              <a:gd name="connsiteY14" fmla="*/ 548640 h 952500"/>
              <a:gd name="connsiteX15" fmla="*/ 1524000 w 1706880"/>
              <a:gd name="connsiteY15" fmla="*/ 495300 h 952500"/>
              <a:gd name="connsiteX16" fmla="*/ 1691640 w 1706880"/>
              <a:gd name="connsiteY16" fmla="*/ 388620 h 952500"/>
              <a:gd name="connsiteX17" fmla="*/ 1706880 w 1706880"/>
              <a:gd name="connsiteY17" fmla="*/ 259080 h 952500"/>
              <a:gd name="connsiteX18" fmla="*/ 1645920 w 1706880"/>
              <a:gd name="connsiteY18" fmla="*/ 129540 h 952500"/>
              <a:gd name="connsiteX19" fmla="*/ 1508760 w 1706880"/>
              <a:gd name="connsiteY19" fmla="*/ 53340 h 952500"/>
              <a:gd name="connsiteX20" fmla="*/ 1341120 w 1706880"/>
              <a:gd name="connsiteY20" fmla="*/ 0 h 952500"/>
              <a:gd name="connsiteX0" fmla="*/ 1341120 w 1706880"/>
              <a:gd name="connsiteY0" fmla="*/ 0 h 952500"/>
              <a:gd name="connsiteX1" fmla="*/ 1130618 w 1706880"/>
              <a:gd name="connsiteY1" fmla="*/ 75248 h 952500"/>
              <a:gd name="connsiteX2" fmla="*/ 973455 w 1706880"/>
              <a:gd name="connsiteY2" fmla="*/ 132398 h 952500"/>
              <a:gd name="connsiteX3" fmla="*/ 859155 w 1706880"/>
              <a:gd name="connsiteY3" fmla="*/ 172879 h 952500"/>
              <a:gd name="connsiteX4" fmla="*/ 723424 w 1706880"/>
              <a:gd name="connsiteY4" fmla="*/ 220504 h 952500"/>
              <a:gd name="connsiteX5" fmla="*/ 628174 w 1706880"/>
              <a:gd name="connsiteY5" fmla="*/ 256223 h 952500"/>
              <a:gd name="connsiteX6" fmla="*/ 547211 w 1706880"/>
              <a:gd name="connsiteY6" fmla="*/ 291941 h 952500"/>
              <a:gd name="connsiteX7" fmla="*/ 461486 w 1706880"/>
              <a:gd name="connsiteY7" fmla="*/ 327660 h 952500"/>
              <a:gd name="connsiteX8" fmla="*/ 399574 w 1706880"/>
              <a:gd name="connsiteY8" fmla="*/ 349091 h 952500"/>
              <a:gd name="connsiteX9" fmla="*/ 237649 w 1706880"/>
              <a:gd name="connsiteY9" fmla="*/ 411004 h 952500"/>
              <a:gd name="connsiteX10" fmla="*/ 48577 w 1706880"/>
              <a:gd name="connsiteY10" fmla="*/ 480536 h 952500"/>
              <a:gd name="connsiteX11" fmla="*/ 0 w 1706880"/>
              <a:gd name="connsiteY11" fmla="*/ 609600 h 952500"/>
              <a:gd name="connsiteX12" fmla="*/ 129540 w 1706880"/>
              <a:gd name="connsiteY12" fmla="*/ 830580 h 952500"/>
              <a:gd name="connsiteX13" fmla="*/ 320040 w 1706880"/>
              <a:gd name="connsiteY13" fmla="*/ 952500 h 952500"/>
              <a:gd name="connsiteX14" fmla="*/ 800100 w 1706880"/>
              <a:gd name="connsiteY14" fmla="*/ 937260 h 952500"/>
              <a:gd name="connsiteX15" fmla="*/ 1455420 w 1706880"/>
              <a:gd name="connsiteY15" fmla="*/ 548640 h 952500"/>
              <a:gd name="connsiteX16" fmla="*/ 1524000 w 1706880"/>
              <a:gd name="connsiteY16" fmla="*/ 495300 h 952500"/>
              <a:gd name="connsiteX17" fmla="*/ 1691640 w 1706880"/>
              <a:gd name="connsiteY17" fmla="*/ 388620 h 952500"/>
              <a:gd name="connsiteX18" fmla="*/ 1706880 w 1706880"/>
              <a:gd name="connsiteY18" fmla="*/ 259080 h 952500"/>
              <a:gd name="connsiteX19" fmla="*/ 1645920 w 1706880"/>
              <a:gd name="connsiteY19" fmla="*/ 129540 h 952500"/>
              <a:gd name="connsiteX20" fmla="*/ 1508760 w 1706880"/>
              <a:gd name="connsiteY20" fmla="*/ 53340 h 952500"/>
              <a:gd name="connsiteX21" fmla="*/ 1341120 w 1706880"/>
              <a:gd name="connsiteY21" fmla="*/ 0 h 952500"/>
              <a:gd name="connsiteX0" fmla="*/ 1283970 w 1706880"/>
              <a:gd name="connsiteY0" fmla="*/ 37148 h 899160"/>
              <a:gd name="connsiteX1" fmla="*/ 1130618 w 1706880"/>
              <a:gd name="connsiteY1" fmla="*/ 21908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968693 w 1706880"/>
              <a:gd name="connsiteY3" fmla="*/ 167164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35355 w 1706880"/>
              <a:gd name="connsiteY4" fmla="*/ 179070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3443 w 1706880"/>
              <a:gd name="connsiteY6" fmla="*/ 131445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02005 w 1706880"/>
              <a:gd name="connsiteY7" fmla="*/ 167164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94861 w 1706880"/>
              <a:gd name="connsiteY7" fmla="*/ 162401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54393 w 1706880"/>
              <a:gd name="connsiteY7" fmla="*/ 164783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16293 w 1706880"/>
              <a:gd name="connsiteY7" fmla="*/ 212408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63918 w 1706880"/>
              <a:gd name="connsiteY7" fmla="*/ 17907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173356 w 1706880"/>
              <a:gd name="connsiteY15" fmla="*/ 419576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85274 w 1706880"/>
              <a:gd name="connsiteY15" fmla="*/ 352901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11493 w 1706880"/>
              <a:gd name="connsiteY13" fmla="*/ 240983 h 899160"/>
              <a:gd name="connsiteX14" fmla="*/ 459104 w 1706880"/>
              <a:gd name="connsiteY14" fmla="*/ 262414 h 899160"/>
              <a:gd name="connsiteX15" fmla="*/ 406718 w 1706880"/>
              <a:gd name="connsiteY15" fmla="*/ 257651 h 899160"/>
              <a:gd name="connsiteX16" fmla="*/ 237649 w 1706880"/>
              <a:gd name="connsiteY16" fmla="*/ 324326 h 899160"/>
              <a:gd name="connsiteX17" fmla="*/ 173356 w 1706880"/>
              <a:gd name="connsiteY17" fmla="*/ 419576 h 899160"/>
              <a:gd name="connsiteX18" fmla="*/ 48577 w 1706880"/>
              <a:gd name="connsiteY18" fmla="*/ 427196 h 899160"/>
              <a:gd name="connsiteX19" fmla="*/ 0 w 1706880"/>
              <a:gd name="connsiteY19" fmla="*/ 556260 h 899160"/>
              <a:gd name="connsiteX20" fmla="*/ 129540 w 1706880"/>
              <a:gd name="connsiteY20" fmla="*/ 777240 h 899160"/>
              <a:gd name="connsiteX21" fmla="*/ 320040 w 1706880"/>
              <a:gd name="connsiteY21" fmla="*/ 899160 h 899160"/>
              <a:gd name="connsiteX22" fmla="*/ 800100 w 1706880"/>
              <a:gd name="connsiteY22" fmla="*/ 883920 h 899160"/>
              <a:gd name="connsiteX23" fmla="*/ 1455420 w 1706880"/>
              <a:gd name="connsiteY23" fmla="*/ 495300 h 899160"/>
              <a:gd name="connsiteX24" fmla="*/ 1524000 w 1706880"/>
              <a:gd name="connsiteY24" fmla="*/ 441960 h 899160"/>
              <a:gd name="connsiteX25" fmla="*/ 1691640 w 1706880"/>
              <a:gd name="connsiteY25" fmla="*/ 335280 h 899160"/>
              <a:gd name="connsiteX26" fmla="*/ 1706880 w 1706880"/>
              <a:gd name="connsiteY26" fmla="*/ 205740 h 899160"/>
              <a:gd name="connsiteX27" fmla="*/ 1645920 w 1706880"/>
              <a:gd name="connsiteY27" fmla="*/ 76200 h 899160"/>
              <a:gd name="connsiteX28" fmla="*/ 1508760 w 1706880"/>
              <a:gd name="connsiteY28" fmla="*/ 0 h 899160"/>
              <a:gd name="connsiteX29" fmla="*/ 1283970 w 1706880"/>
              <a:gd name="connsiteY29"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83970 w 1706880"/>
              <a:gd name="connsiteY30"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90161 w 1706880"/>
              <a:gd name="connsiteY30" fmla="*/ 14764 h 899160"/>
              <a:gd name="connsiteX31" fmla="*/ 1283970 w 1706880"/>
              <a:gd name="connsiteY31" fmla="*/ 37148 h 899160"/>
              <a:gd name="connsiteX0" fmla="*/ 1283970 w 1706880"/>
              <a:gd name="connsiteY0" fmla="*/ 22996 h 885008"/>
              <a:gd name="connsiteX1" fmla="*/ 1111568 w 1706880"/>
              <a:gd name="connsiteY1" fmla="*/ 119675 h 885008"/>
              <a:gd name="connsiteX2" fmla="*/ 1080611 w 1706880"/>
              <a:gd name="connsiteY2" fmla="*/ 198256 h 885008"/>
              <a:gd name="connsiteX3" fmla="*/ 1016318 w 1706880"/>
              <a:gd name="connsiteY3" fmla="*/ 219687 h 885008"/>
              <a:gd name="connsiteX4" fmla="*/ 987743 w 1706880"/>
              <a:gd name="connsiteY4" fmla="*/ 133962 h 885008"/>
              <a:gd name="connsiteX5" fmla="*/ 918687 w 1706880"/>
              <a:gd name="connsiteY5" fmla="*/ 105387 h 885008"/>
              <a:gd name="connsiteX6" fmla="*/ 875824 w 1706880"/>
              <a:gd name="connsiteY6" fmla="*/ 150630 h 885008"/>
              <a:gd name="connsiteX7" fmla="*/ 840106 w 1706880"/>
              <a:gd name="connsiteY7" fmla="*/ 145868 h 885008"/>
              <a:gd name="connsiteX8" fmla="*/ 816293 w 1706880"/>
              <a:gd name="connsiteY8" fmla="*/ 198256 h 885008"/>
              <a:gd name="connsiteX9" fmla="*/ 794861 w 1706880"/>
              <a:gd name="connsiteY9" fmla="*/ 148249 h 885008"/>
              <a:gd name="connsiteX10" fmla="*/ 716281 w 1706880"/>
              <a:gd name="connsiteY10" fmla="*/ 183968 h 885008"/>
              <a:gd name="connsiteX11" fmla="*/ 616267 w 1706880"/>
              <a:gd name="connsiteY11" fmla="*/ 226831 h 885008"/>
              <a:gd name="connsiteX12" fmla="*/ 601980 w 1706880"/>
              <a:gd name="connsiteY12" fmla="*/ 250643 h 885008"/>
              <a:gd name="connsiteX13" fmla="*/ 544830 w 1706880"/>
              <a:gd name="connsiteY13" fmla="*/ 250643 h 885008"/>
              <a:gd name="connsiteX14" fmla="*/ 511493 w 1706880"/>
              <a:gd name="connsiteY14" fmla="*/ 226831 h 885008"/>
              <a:gd name="connsiteX15" fmla="*/ 459104 w 1706880"/>
              <a:gd name="connsiteY15" fmla="*/ 248262 h 885008"/>
              <a:gd name="connsiteX16" fmla="*/ 406718 w 1706880"/>
              <a:gd name="connsiteY16" fmla="*/ 243499 h 885008"/>
              <a:gd name="connsiteX17" fmla="*/ 237649 w 1706880"/>
              <a:gd name="connsiteY17" fmla="*/ 310174 h 885008"/>
              <a:gd name="connsiteX18" fmla="*/ 173356 w 1706880"/>
              <a:gd name="connsiteY18" fmla="*/ 405424 h 885008"/>
              <a:gd name="connsiteX19" fmla="*/ 48577 w 1706880"/>
              <a:gd name="connsiteY19" fmla="*/ 413044 h 885008"/>
              <a:gd name="connsiteX20" fmla="*/ 0 w 1706880"/>
              <a:gd name="connsiteY20" fmla="*/ 542108 h 885008"/>
              <a:gd name="connsiteX21" fmla="*/ 129540 w 1706880"/>
              <a:gd name="connsiteY21" fmla="*/ 763088 h 885008"/>
              <a:gd name="connsiteX22" fmla="*/ 320040 w 1706880"/>
              <a:gd name="connsiteY22" fmla="*/ 885008 h 885008"/>
              <a:gd name="connsiteX23" fmla="*/ 800100 w 1706880"/>
              <a:gd name="connsiteY23" fmla="*/ 869768 h 885008"/>
              <a:gd name="connsiteX24" fmla="*/ 1455420 w 1706880"/>
              <a:gd name="connsiteY24" fmla="*/ 481148 h 885008"/>
              <a:gd name="connsiteX25" fmla="*/ 1524000 w 1706880"/>
              <a:gd name="connsiteY25" fmla="*/ 427808 h 885008"/>
              <a:gd name="connsiteX26" fmla="*/ 1691640 w 1706880"/>
              <a:gd name="connsiteY26" fmla="*/ 321128 h 885008"/>
              <a:gd name="connsiteX27" fmla="*/ 1706880 w 1706880"/>
              <a:gd name="connsiteY27" fmla="*/ 191588 h 885008"/>
              <a:gd name="connsiteX28" fmla="*/ 1645920 w 1706880"/>
              <a:gd name="connsiteY28" fmla="*/ 62048 h 885008"/>
              <a:gd name="connsiteX29" fmla="*/ 1456373 w 1706880"/>
              <a:gd name="connsiteY29" fmla="*/ 73954 h 885008"/>
              <a:gd name="connsiteX30" fmla="*/ 1290161 w 1706880"/>
              <a:gd name="connsiteY30" fmla="*/ 612 h 885008"/>
              <a:gd name="connsiteX31" fmla="*/ 1283970 w 1706880"/>
              <a:gd name="connsiteY31" fmla="*/ 22996 h 885008"/>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75886 w 1706880"/>
              <a:gd name="connsiteY30" fmla="*/ 19050 h 884396"/>
              <a:gd name="connsiteX31" fmla="*/ 1290161 w 1706880"/>
              <a:gd name="connsiteY31" fmla="*/ 0 h 884396"/>
              <a:gd name="connsiteX32" fmla="*/ 1283970 w 1706880"/>
              <a:gd name="connsiteY32"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19714 w 1691640"/>
              <a:gd name="connsiteY28" fmla="*/ 137636 h 884396"/>
              <a:gd name="connsiteX29" fmla="*/ 1456373 w 1691640"/>
              <a:gd name="connsiteY29" fmla="*/ 73342 h 884396"/>
              <a:gd name="connsiteX30" fmla="*/ 1368743 w 1691640"/>
              <a:gd name="connsiteY30" fmla="*/ 73819 h 884396"/>
              <a:gd name="connsiteX31" fmla="*/ 1375886 w 1691640"/>
              <a:gd name="connsiteY31" fmla="*/ 19050 h 884396"/>
              <a:gd name="connsiteX32" fmla="*/ 1290161 w 1691640"/>
              <a:gd name="connsiteY32" fmla="*/ 0 h 884396"/>
              <a:gd name="connsiteX33" fmla="*/ 1283970 w 169164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04474 w 1691640"/>
              <a:gd name="connsiteY28" fmla="*/ 195262 h 884396"/>
              <a:gd name="connsiteX29" fmla="*/ 1519714 w 1691640"/>
              <a:gd name="connsiteY29" fmla="*/ 137636 h 884396"/>
              <a:gd name="connsiteX30" fmla="*/ 1456373 w 1691640"/>
              <a:gd name="connsiteY30" fmla="*/ 73342 h 884396"/>
              <a:gd name="connsiteX31" fmla="*/ 1368743 w 1691640"/>
              <a:gd name="connsiteY31" fmla="*/ 73819 h 884396"/>
              <a:gd name="connsiteX32" fmla="*/ 1375886 w 1691640"/>
              <a:gd name="connsiteY32" fmla="*/ 19050 h 884396"/>
              <a:gd name="connsiteX33" fmla="*/ 1290161 w 1691640"/>
              <a:gd name="connsiteY33" fmla="*/ 0 h 884396"/>
              <a:gd name="connsiteX34" fmla="*/ 1283970 w 1691640"/>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524000 w 1540192"/>
              <a:gd name="connsiteY25" fmla="*/ 427196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459230 w 1540192"/>
              <a:gd name="connsiteY26" fmla="*/ 276225 h 884396"/>
              <a:gd name="connsiteX27" fmla="*/ 1527333 w 1540192"/>
              <a:gd name="connsiteY27" fmla="*/ 258603 h 884396"/>
              <a:gd name="connsiteX28" fmla="*/ 1540192 w 1540192"/>
              <a:gd name="connsiteY28" fmla="*/ 219551 h 884396"/>
              <a:gd name="connsiteX29" fmla="*/ 1504474 w 1540192"/>
              <a:gd name="connsiteY29" fmla="*/ 195262 h 884396"/>
              <a:gd name="connsiteX30" fmla="*/ 1519714 w 1540192"/>
              <a:gd name="connsiteY30" fmla="*/ 137636 h 884396"/>
              <a:gd name="connsiteX31" fmla="*/ 1456373 w 1540192"/>
              <a:gd name="connsiteY31" fmla="*/ 73342 h 884396"/>
              <a:gd name="connsiteX32" fmla="*/ 1368743 w 1540192"/>
              <a:gd name="connsiteY32" fmla="*/ 73819 h 884396"/>
              <a:gd name="connsiteX33" fmla="*/ 1375886 w 1540192"/>
              <a:gd name="connsiteY33" fmla="*/ 19050 h 884396"/>
              <a:gd name="connsiteX34" fmla="*/ 1290161 w 1540192"/>
              <a:gd name="connsiteY34" fmla="*/ 0 h 884396"/>
              <a:gd name="connsiteX35" fmla="*/ 1283970 w 1540192"/>
              <a:gd name="connsiteY35"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292543 w 1540192"/>
              <a:gd name="connsiteY26" fmla="*/ 414337 h 884396"/>
              <a:gd name="connsiteX27" fmla="*/ 1366361 w 1540192"/>
              <a:gd name="connsiteY27" fmla="*/ 352425 h 884396"/>
              <a:gd name="connsiteX28" fmla="*/ 1459230 w 1540192"/>
              <a:gd name="connsiteY28" fmla="*/ 276225 h 884396"/>
              <a:gd name="connsiteX29" fmla="*/ 1527333 w 1540192"/>
              <a:gd name="connsiteY29" fmla="*/ 258603 h 884396"/>
              <a:gd name="connsiteX30" fmla="*/ 1540192 w 1540192"/>
              <a:gd name="connsiteY30" fmla="*/ 219551 h 884396"/>
              <a:gd name="connsiteX31" fmla="*/ 1504474 w 1540192"/>
              <a:gd name="connsiteY31" fmla="*/ 195262 h 884396"/>
              <a:gd name="connsiteX32" fmla="*/ 1519714 w 1540192"/>
              <a:gd name="connsiteY32" fmla="*/ 137636 h 884396"/>
              <a:gd name="connsiteX33" fmla="*/ 1456373 w 1540192"/>
              <a:gd name="connsiteY33" fmla="*/ 73342 h 884396"/>
              <a:gd name="connsiteX34" fmla="*/ 1368743 w 1540192"/>
              <a:gd name="connsiteY34" fmla="*/ 73819 h 884396"/>
              <a:gd name="connsiteX35" fmla="*/ 1375886 w 1540192"/>
              <a:gd name="connsiteY35" fmla="*/ 19050 h 884396"/>
              <a:gd name="connsiteX36" fmla="*/ 1290161 w 1540192"/>
              <a:gd name="connsiteY36" fmla="*/ 0 h 884396"/>
              <a:gd name="connsiteX37" fmla="*/ 1283970 w 1540192"/>
              <a:gd name="connsiteY37"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1029177 w 1540192"/>
              <a:gd name="connsiteY25" fmla="*/ 504348 h 884396"/>
              <a:gd name="connsiteX26" fmla="*/ 1147286 w 1540192"/>
              <a:gd name="connsiteY26" fmla="*/ 476250 h 884396"/>
              <a:gd name="connsiteX27" fmla="*/ 1223963 w 1540192"/>
              <a:gd name="connsiteY27" fmla="*/ 434340 h 884396"/>
              <a:gd name="connsiteX28" fmla="*/ 1292543 w 1540192"/>
              <a:gd name="connsiteY28" fmla="*/ 414337 h 884396"/>
              <a:gd name="connsiteX29" fmla="*/ 1366361 w 1540192"/>
              <a:gd name="connsiteY29" fmla="*/ 352425 h 884396"/>
              <a:gd name="connsiteX30" fmla="*/ 1459230 w 1540192"/>
              <a:gd name="connsiteY30" fmla="*/ 276225 h 884396"/>
              <a:gd name="connsiteX31" fmla="*/ 1527333 w 1540192"/>
              <a:gd name="connsiteY31" fmla="*/ 258603 h 884396"/>
              <a:gd name="connsiteX32" fmla="*/ 1540192 w 1540192"/>
              <a:gd name="connsiteY32" fmla="*/ 219551 h 884396"/>
              <a:gd name="connsiteX33" fmla="*/ 1504474 w 1540192"/>
              <a:gd name="connsiteY33" fmla="*/ 195262 h 884396"/>
              <a:gd name="connsiteX34" fmla="*/ 1519714 w 1540192"/>
              <a:gd name="connsiteY34" fmla="*/ 137636 h 884396"/>
              <a:gd name="connsiteX35" fmla="*/ 1456373 w 1540192"/>
              <a:gd name="connsiteY35" fmla="*/ 73342 h 884396"/>
              <a:gd name="connsiteX36" fmla="*/ 1368743 w 1540192"/>
              <a:gd name="connsiteY36" fmla="*/ 73819 h 884396"/>
              <a:gd name="connsiteX37" fmla="*/ 1375886 w 1540192"/>
              <a:gd name="connsiteY37" fmla="*/ 19050 h 884396"/>
              <a:gd name="connsiteX38" fmla="*/ 1290161 w 1540192"/>
              <a:gd name="connsiteY38" fmla="*/ 0 h 884396"/>
              <a:gd name="connsiteX39" fmla="*/ 1283970 w 1540192"/>
              <a:gd name="connsiteY39"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840105 w 1540192"/>
              <a:gd name="connsiteY25" fmla="*/ 640556 h 884396"/>
              <a:gd name="connsiteX26" fmla="*/ 1029177 w 1540192"/>
              <a:gd name="connsiteY26" fmla="*/ 504348 h 884396"/>
              <a:gd name="connsiteX27" fmla="*/ 1147286 w 1540192"/>
              <a:gd name="connsiteY27" fmla="*/ 476250 h 884396"/>
              <a:gd name="connsiteX28" fmla="*/ 1223963 w 1540192"/>
              <a:gd name="connsiteY28" fmla="*/ 434340 h 884396"/>
              <a:gd name="connsiteX29" fmla="*/ 1292543 w 1540192"/>
              <a:gd name="connsiteY29" fmla="*/ 414337 h 884396"/>
              <a:gd name="connsiteX30" fmla="*/ 1366361 w 1540192"/>
              <a:gd name="connsiteY30" fmla="*/ 352425 h 884396"/>
              <a:gd name="connsiteX31" fmla="*/ 1459230 w 1540192"/>
              <a:gd name="connsiteY31" fmla="*/ 276225 h 884396"/>
              <a:gd name="connsiteX32" fmla="*/ 1527333 w 1540192"/>
              <a:gd name="connsiteY32" fmla="*/ 258603 h 884396"/>
              <a:gd name="connsiteX33" fmla="*/ 1540192 w 1540192"/>
              <a:gd name="connsiteY33" fmla="*/ 219551 h 884396"/>
              <a:gd name="connsiteX34" fmla="*/ 1504474 w 1540192"/>
              <a:gd name="connsiteY34" fmla="*/ 195262 h 884396"/>
              <a:gd name="connsiteX35" fmla="*/ 1519714 w 1540192"/>
              <a:gd name="connsiteY35" fmla="*/ 137636 h 884396"/>
              <a:gd name="connsiteX36" fmla="*/ 1456373 w 1540192"/>
              <a:gd name="connsiteY36" fmla="*/ 73342 h 884396"/>
              <a:gd name="connsiteX37" fmla="*/ 1368743 w 1540192"/>
              <a:gd name="connsiteY37" fmla="*/ 73819 h 884396"/>
              <a:gd name="connsiteX38" fmla="*/ 1375886 w 1540192"/>
              <a:gd name="connsiteY38" fmla="*/ 19050 h 884396"/>
              <a:gd name="connsiteX39" fmla="*/ 1290161 w 1540192"/>
              <a:gd name="connsiteY39" fmla="*/ 0 h 884396"/>
              <a:gd name="connsiteX40" fmla="*/ 1283970 w 1540192"/>
              <a:gd name="connsiteY40" fmla="*/ 22384 h 88439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9540 w 1540192"/>
              <a:gd name="connsiteY21" fmla="*/ 76247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355759 w 1540192"/>
              <a:gd name="connsiteY23" fmla="*/ 789146 h 789146"/>
              <a:gd name="connsiteX24" fmla="*/ 728663 w 1540192"/>
              <a:gd name="connsiteY24" fmla="*/ 621506 h 789146"/>
              <a:gd name="connsiteX25" fmla="*/ 809149 w 1540192"/>
              <a:gd name="connsiteY25" fmla="*/ 623887 h 789146"/>
              <a:gd name="connsiteX26" fmla="*/ 840105 w 1540192"/>
              <a:gd name="connsiteY26" fmla="*/ 640556 h 789146"/>
              <a:gd name="connsiteX27" fmla="*/ 1029177 w 1540192"/>
              <a:gd name="connsiteY27" fmla="*/ 504348 h 789146"/>
              <a:gd name="connsiteX28" fmla="*/ 1147286 w 1540192"/>
              <a:gd name="connsiteY28" fmla="*/ 476250 h 789146"/>
              <a:gd name="connsiteX29" fmla="*/ 1223963 w 1540192"/>
              <a:gd name="connsiteY29" fmla="*/ 434340 h 789146"/>
              <a:gd name="connsiteX30" fmla="*/ 1292543 w 1540192"/>
              <a:gd name="connsiteY30" fmla="*/ 414337 h 789146"/>
              <a:gd name="connsiteX31" fmla="*/ 1366361 w 1540192"/>
              <a:gd name="connsiteY31" fmla="*/ 352425 h 789146"/>
              <a:gd name="connsiteX32" fmla="*/ 1459230 w 1540192"/>
              <a:gd name="connsiteY32" fmla="*/ 276225 h 789146"/>
              <a:gd name="connsiteX33" fmla="*/ 1527333 w 1540192"/>
              <a:gd name="connsiteY33" fmla="*/ 258603 h 789146"/>
              <a:gd name="connsiteX34" fmla="*/ 1540192 w 1540192"/>
              <a:gd name="connsiteY34" fmla="*/ 219551 h 789146"/>
              <a:gd name="connsiteX35" fmla="*/ 1504474 w 1540192"/>
              <a:gd name="connsiteY35" fmla="*/ 195262 h 789146"/>
              <a:gd name="connsiteX36" fmla="*/ 1519714 w 1540192"/>
              <a:gd name="connsiteY36" fmla="*/ 137636 h 789146"/>
              <a:gd name="connsiteX37" fmla="*/ 1456373 w 1540192"/>
              <a:gd name="connsiteY37" fmla="*/ 73342 h 789146"/>
              <a:gd name="connsiteX38" fmla="*/ 1368743 w 1540192"/>
              <a:gd name="connsiteY38" fmla="*/ 73819 h 789146"/>
              <a:gd name="connsiteX39" fmla="*/ 1375886 w 1540192"/>
              <a:gd name="connsiteY39" fmla="*/ 19050 h 789146"/>
              <a:gd name="connsiteX40" fmla="*/ 1290161 w 1540192"/>
              <a:gd name="connsiteY40" fmla="*/ 0 h 789146"/>
              <a:gd name="connsiteX41" fmla="*/ 1283970 w 1540192"/>
              <a:gd name="connsiteY41"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728663 w 1540192"/>
              <a:gd name="connsiteY25" fmla="*/ 621506 h 789146"/>
              <a:gd name="connsiteX26" fmla="*/ 809149 w 1540192"/>
              <a:gd name="connsiteY26" fmla="*/ 623887 h 789146"/>
              <a:gd name="connsiteX27" fmla="*/ 840105 w 1540192"/>
              <a:gd name="connsiteY27" fmla="*/ 640556 h 789146"/>
              <a:gd name="connsiteX28" fmla="*/ 1029177 w 1540192"/>
              <a:gd name="connsiteY28" fmla="*/ 504348 h 789146"/>
              <a:gd name="connsiteX29" fmla="*/ 1147286 w 1540192"/>
              <a:gd name="connsiteY29" fmla="*/ 476250 h 789146"/>
              <a:gd name="connsiteX30" fmla="*/ 1223963 w 1540192"/>
              <a:gd name="connsiteY30" fmla="*/ 434340 h 789146"/>
              <a:gd name="connsiteX31" fmla="*/ 1292543 w 1540192"/>
              <a:gd name="connsiteY31" fmla="*/ 414337 h 789146"/>
              <a:gd name="connsiteX32" fmla="*/ 1366361 w 1540192"/>
              <a:gd name="connsiteY32" fmla="*/ 352425 h 789146"/>
              <a:gd name="connsiteX33" fmla="*/ 1459230 w 1540192"/>
              <a:gd name="connsiteY33" fmla="*/ 276225 h 789146"/>
              <a:gd name="connsiteX34" fmla="*/ 1527333 w 1540192"/>
              <a:gd name="connsiteY34" fmla="*/ 258603 h 789146"/>
              <a:gd name="connsiteX35" fmla="*/ 1540192 w 1540192"/>
              <a:gd name="connsiteY35" fmla="*/ 219551 h 789146"/>
              <a:gd name="connsiteX36" fmla="*/ 1504474 w 1540192"/>
              <a:gd name="connsiteY36" fmla="*/ 195262 h 789146"/>
              <a:gd name="connsiteX37" fmla="*/ 1519714 w 1540192"/>
              <a:gd name="connsiteY37" fmla="*/ 137636 h 789146"/>
              <a:gd name="connsiteX38" fmla="*/ 1456373 w 1540192"/>
              <a:gd name="connsiteY38" fmla="*/ 73342 h 789146"/>
              <a:gd name="connsiteX39" fmla="*/ 1368743 w 1540192"/>
              <a:gd name="connsiteY39" fmla="*/ 73819 h 789146"/>
              <a:gd name="connsiteX40" fmla="*/ 1375886 w 1540192"/>
              <a:gd name="connsiteY40" fmla="*/ 19050 h 789146"/>
              <a:gd name="connsiteX41" fmla="*/ 1290161 w 1540192"/>
              <a:gd name="connsiteY41" fmla="*/ 0 h 789146"/>
              <a:gd name="connsiteX42" fmla="*/ 1283970 w 1540192"/>
              <a:gd name="connsiteY42"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728663 w 1540192"/>
              <a:gd name="connsiteY26" fmla="*/ 621506 h 789146"/>
              <a:gd name="connsiteX27" fmla="*/ 809149 w 1540192"/>
              <a:gd name="connsiteY27" fmla="*/ 623887 h 789146"/>
              <a:gd name="connsiteX28" fmla="*/ 840105 w 1540192"/>
              <a:gd name="connsiteY28" fmla="*/ 640556 h 789146"/>
              <a:gd name="connsiteX29" fmla="*/ 1029177 w 1540192"/>
              <a:gd name="connsiteY29" fmla="*/ 504348 h 789146"/>
              <a:gd name="connsiteX30" fmla="*/ 1147286 w 1540192"/>
              <a:gd name="connsiteY30" fmla="*/ 476250 h 789146"/>
              <a:gd name="connsiteX31" fmla="*/ 1223963 w 1540192"/>
              <a:gd name="connsiteY31" fmla="*/ 434340 h 789146"/>
              <a:gd name="connsiteX32" fmla="*/ 1292543 w 1540192"/>
              <a:gd name="connsiteY32" fmla="*/ 414337 h 789146"/>
              <a:gd name="connsiteX33" fmla="*/ 1366361 w 1540192"/>
              <a:gd name="connsiteY33" fmla="*/ 352425 h 789146"/>
              <a:gd name="connsiteX34" fmla="*/ 1459230 w 1540192"/>
              <a:gd name="connsiteY34" fmla="*/ 276225 h 789146"/>
              <a:gd name="connsiteX35" fmla="*/ 1527333 w 1540192"/>
              <a:gd name="connsiteY35" fmla="*/ 258603 h 789146"/>
              <a:gd name="connsiteX36" fmla="*/ 1540192 w 1540192"/>
              <a:gd name="connsiteY36" fmla="*/ 219551 h 789146"/>
              <a:gd name="connsiteX37" fmla="*/ 1504474 w 1540192"/>
              <a:gd name="connsiteY37" fmla="*/ 195262 h 789146"/>
              <a:gd name="connsiteX38" fmla="*/ 1519714 w 1540192"/>
              <a:gd name="connsiteY38" fmla="*/ 137636 h 789146"/>
              <a:gd name="connsiteX39" fmla="*/ 1456373 w 1540192"/>
              <a:gd name="connsiteY39" fmla="*/ 73342 h 789146"/>
              <a:gd name="connsiteX40" fmla="*/ 1368743 w 1540192"/>
              <a:gd name="connsiteY40" fmla="*/ 73819 h 789146"/>
              <a:gd name="connsiteX41" fmla="*/ 1375886 w 1540192"/>
              <a:gd name="connsiteY41" fmla="*/ 19050 h 789146"/>
              <a:gd name="connsiteX42" fmla="*/ 1290161 w 1540192"/>
              <a:gd name="connsiteY42" fmla="*/ 0 h 789146"/>
              <a:gd name="connsiteX43" fmla="*/ 1283970 w 1540192"/>
              <a:gd name="connsiteY43"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809149 w 1540192"/>
              <a:gd name="connsiteY28" fmla="*/ 623887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797243 w 1540192"/>
              <a:gd name="connsiteY28" fmla="*/ 633412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668655 w 1540192"/>
              <a:gd name="connsiteY27" fmla="*/ 642937 h 789146"/>
              <a:gd name="connsiteX28" fmla="*/ 728663 w 1540192"/>
              <a:gd name="connsiteY28" fmla="*/ 621506 h 789146"/>
              <a:gd name="connsiteX29" fmla="*/ 797243 w 1540192"/>
              <a:gd name="connsiteY29" fmla="*/ 633412 h 789146"/>
              <a:gd name="connsiteX30" fmla="*/ 840105 w 1540192"/>
              <a:gd name="connsiteY30" fmla="*/ 640556 h 789146"/>
              <a:gd name="connsiteX31" fmla="*/ 1029177 w 1540192"/>
              <a:gd name="connsiteY31" fmla="*/ 504348 h 789146"/>
              <a:gd name="connsiteX32" fmla="*/ 1147286 w 1540192"/>
              <a:gd name="connsiteY32" fmla="*/ 476250 h 789146"/>
              <a:gd name="connsiteX33" fmla="*/ 1223963 w 1540192"/>
              <a:gd name="connsiteY33" fmla="*/ 434340 h 789146"/>
              <a:gd name="connsiteX34" fmla="*/ 1292543 w 1540192"/>
              <a:gd name="connsiteY34" fmla="*/ 414337 h 789146"/>
              <a:gd name="connsiteX35" fmla="*/ 1366361 w 1540192"/>
              <a:gd name="connsiteY35" fmla="*/ 352425 h 789146"/>
              <a:gd name="connsiteX36" fmla="*/ 1459230 w 1540192"/>
              <a:gd name="connsiteY36" fmla="*/ 276225 h 789146"/>
              <a:gd name="connsiteX37" fmla="*/ 1527333 w 1540192"/>
              <a:gd name="connsiteY37" fmla="*/ 258603 h 789146"/>
              <a:gd name="connsiteX38" fmla="*/ 1540192 w 1540192"/>
              <a:gd name="connsiteY38" fmla="*/ 219551 h 789146"/>
              <a:gd name="connsiteX39" fmla="*/ 1504474 w 1540192"/>
              <a:gd name="connsiteY39" fmla="*/ 195262 h 789146"/>
              <a:gd name="connsiteX40" fmla="*/ 1519714 w 1540192"/>
              <a:gd name="connsiteY40" fmla="*/ 137636 h 789146"/>
              <a:gd name="connsiteX41" fmla="*/ 1456373 w 1540192"/>
              <a:gd name="connsiteY41" fmla="*/ 73342 h 789146"/>
              <a:gd name="connsiteX42" fmla="*/ 1368743 w 1540192"/>
              <a:gd name="connsiteY42" fmla="*/ 73819 h 789146"/>
              <a:gd name="connsiteX43" fmla="*/ 1375886 w 1540192"/>
              <a:gd name="connsiteY43" fmla="*/ 19050 h 789146"/>
              <a:gd name="connsiteX44" fmla="*/ 1290161 w 1540192"/>
              <a:gd name="connsiteY44" fmla="*/ 0 h 789146"/>
              <a:gd name="connsiteX45" fmla="*/ 1283970 w 1540192"/>
              <a:gd name="connsiteY45"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549593 w 1540192"/>
              <a:gd name="connsiteY26" fmla="*/ 683419 h 789146"/>
              <a:gd name="connsiteX27" fmla="*/ 611505 w 1540192"/>
              <a:gd name="connsiteY27" fmla="*/ 635794 h 789146"/>
              <a:gd name="connsiteX28" fmla="*/ 668655 w 1540192"/>
              <a:gd name="connsiteY28" fmla="*/ 642937 h 789146"/>
              <a:gd name="connsiteX29" fmla="*/ 728663 w 1540192"/>
              <a:gd name="connsiteY29" fmla="*/ 621506 h 789146"/>
              <a:gd name="connsiteX30" fmla="*/ 797243 w 1540192"/>
              <a:gd name="connsiteY30" fmla="*/ 633412 h 789146"/>
              <a:gd name="connsiteX31" fmla="*/ 840105 w 1540192"/>
              <a:gd name="connsiteY31" fmla="*/ 640556 h 789146"/>
              <a:gd name="connsiteX32" fmla="*/ 1029177 w 1540192"/>
              <a:gd name="connsiteY32" fmla="*/ 504348 h 789146"/>
              <a:gd name="connsiteX33" fmla="*/ 1147286 w 1540192"/>
              <a:gd name="connsiteY33" fmla="*/ 476250 h 789146"/>
              <a:gd name="connsiteX34" fmla="*/ 1223963 w 1540192"/>
              <a:gd name="connsiteY34" fmla="*/ 434340 h 789146"/>
              <a:gd name="connsiteX35" fmla="*/ 1292543 w 1540192"/>
              <a:gd name="connsiteY35" fmla="*/ 414337 h 789146"/>
              <a:gd name="connsiteX36" fmla="*/ 1366361 w 1540192"/>
              <a:gd name="connsiteY36" fmla="*/ 352425 h 789146"/>
              <a:gd name="connsiteX37" fmla="*/ 1459230 w 1540192"/>
              <a:gd name="connsiteY37" fmla="*/ 276225 h 789146"/>
              <a:gd name="connsiteX38" fmla="*/ 1527333 w 1540192"/>
              <a:gd name="connsiteY38" fmla="*/ 258603 h 789146"/>
              <a:gd name="connsiteX39" fmla="*/ 1540192 w 1540192"/>
              <a:gd name="connsiteY39" fmla="*/ 219551 h 789146"/>
              <a:gd name="connsiteX40" fmla="*/ 1504474 w 1540192"/>
              <a:gd name="connsiteY40" fmla="*/ 195262 h 789146"/>
              <a:gd name="connsiteX41" fmla="*/ 1519714 w 1540192"/>
              <a:gd name="connsiteY41" fmla="*/ 137636 h 789146"/>
              <a:gd name="connsiteX42" fmla="*/ 1456373 w 1540192"/>
              <a:gd name="connsiteY42" fmla="*/ 73342 h 789146"/>
              <a:gd name="connsiteX43" fmla="*/ 1368743 w 1540192"/>
              <a:gd name="connsiteY43" fmla="*/ 73819 h 789146"/>
              <a:gd name="connsiteX44" fmla="*/ 1375886 w 1540192"/>
              <a:gd name="connsiteY44" fmla="*/ 19050 h 789146"/>
              <a:gd name="connsiteX45" fmla="*/ 1290161 w 1540192"/>
              <a:gd name="connsiteY45" fmla="*/ 0 h 789146"/>
              <a:gd name="connsiteX46" fmla="*/ 1283970 w 1540192"/>
              <a:gd name="connsiteY46" fmla="*/ 22384 h 78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40192" h="789146">
                <a:moveTo>
                  <a:pt x="1283970" y="22384"/>
                </a:moveTo>
                <a:lnTo>
                  <a:pt x="1111568" y="119063"/>
                </a:lnTo>
                <a:lnTo>
                  <a:pt x="1080611" y="197644"/>
                </a:lnTo>
                <a:lnTo>
                  <a:pt x="1016318" y="219075"/>
                </a:lnTo>
                <a:lnTo>
                  <a:pt x="987743" y="133350"/>
                </a:lnTo>
                <a:lnTo>
                  <a:pt x="918687" y="104775"/>
                </a:lnTo>
                <a:lnTo>
                  <a:pt x="875824" y="150018"/>
                </a:lnTo>
                <a:lnTo>
                  <a:pt x="840106" y="145256"/>
                </a:lnTo>
                <a:lnTo>
                  <a:pt x="816293" y="197644"/>
                </a:lnTo>
                <a:lnTo>
                  <a:pt x="794861" y="147637"/>
                </a:lnTo>
                <a:lnTo>
                  <a:pt x="716281" y="183356"/>
                </a:lnTo>
                <a:lnTo>
                  <a:pt x="616267" y="226219"/>
                </a:lnTo>
                <a:lnTo>
                  <a:pt x="601980" y="250031"/>
                </a:lnTo>
                <a:cubicBezTo>
                  <a:pt x="594043" y="252412"/>
                  <a:pt x="559911" y="254000"/>
                  <a:pt x="544830" y="250031"/>
                </a:cubicBezTo>
                <a:cubicBezTo>
                  <a:pt x="529749" y="246062"/>
                  <a:pt x="529749" y="225028"/>
                  <a:pt x="511493" y="226219"/>
                </a:cubicBezTo>
                <a:lnTo>
                  <a:pt x="459104" y="247650"/>
                </a:lnTo>
                <a:lnTo>
                  <a:pt x="406718" y="242887"/>
                </a:lnTo>
                <a:lnTo>
                  <a:pt x="237649" y="309562"/>
                </a:lnTo>
                <a:lnTo>
                  <a:pt x="173356" y="404812"/>
                </a:lnTo>
                <a:lnTo>
                  <a:pt x="48577" y="412432"/>
                </a:lnTo>
                <a:lnTo>
                  <a:pt x="0" y="541496"/>
                </a:lnTo>
                <a:lnTo>
                  <a:pt x="127159" y="705326"/>
                </a:lnTo>
                <a:cubicBezTo>
                  <a:pt x="165576" y="719455"/>
                  <a:pt x="184944" y="697865"/>
                  <a:pt x="223361" y="711994"/>
                </a:cubicBezTo>
                <a:cubicBezTo>
                  <a:pt x="253524" y="728663"/>
                  <a:pt x="257492" y="747712"/>
                  <a:pt x="287655" y="764381"/>
                </a:cubicBezTo>
                <a:lnTo>
                  <a:pt x="355759" y="789146"/>
                </a:lnTo>
                <a:cubicBezTo>
                  <a:pt x="409258" y="765810"/>
                  <a:pt x="422275" y="725805"/>
                  <a:pt x="475774" y="702469"/>
                </a:cubicBezTo>
                <a:cubicBezTo>
                  <a:pt x="508873" y="681276"/>
                  <a:pt x="526971" y="694531"/>
                  <a:pt x="549593" y="683419"/>
                </a:cubicBezTo>
                <a:cubicBezTo>
                  <a:pt x="572215" y="672307"/>
                  <a:pt x="592455" y="638969"/>
                  <a:pt x="611505" y="635794"/>
                </a:cubicBezTo>
                <a:cubicBezTo>
                  <a:pt x="624999" y="633413"/>
                  <a:pt x="655161" y="645318"/>
                  <a:pt x="668655" y="642937"/>
                </a:cubicBezTo>
                <a:lnTo>
                  <a:pt x="728663" y="621506"/>
                </a:lnTo>
                <a:cubicBezTo>
                  <a:pt x="780098" y="600075"/>
                  <a:pt x="745808" y="654843"/>
                  <a:pt x="797243" y="633412"/>
                </a:cubicBezTo>
                <a:cubicBezTo>
                  <a:pt x="836137" y="609600"/>
                  <a:pt x="801211" y="664368"/>
                  <a:pt x="840105" y="640556"/>
                </a:cubicBezTo>
                <a:lnTo>
                  <a:pt x="1029177" y="504348"/>
                </a:lnTo>
                <a:cubicBezTo>
                  <a:pt x="1069341" y="487838"/>
                  <a:pt x="1107122" y="492760"/>
                  <a:pt x="1147286" y="476250"/>
                </a:cubicBezTo>
                <a:lnTo>
                  <a:pt x="1223963" y="434340"/>
                </a:lnTo>
                <a:cubicBezTo>
                  <a:pt x="1263889" y="416163"/>
                  <a:pt x="1268810" y="427989"/>
                  <a:pt x="1292543" y="414337"/>
                </a:cubicBezTo>
                <a:cubicBezTo>
                  <a:pt x="1316276" y="400685"/>
                  <a:pt x="1334611" y="372269"/>
                  <a:pt x="1366361" y="352425"/>
                </a:cubicBezTo>
                <a:cubicBezTo>
                  <a:pt x="1398111" y="332581"/>
                  <a:pt x="1432798" y="288290"/>
                  <a:pt x="1459230" y="276225"/>
                </a:cubicBezTo>
                <a:lnTo>
                  <a:pt x="1527333" y="258603"/>
                </a:lnTo>
                <a:lnTo>
                  <a:pt x="1540192" y="219551"/>
                </a:lnTo>
                <a:cubicBezTo>
                  <a:pt x="1537811" y="203517"/>
                  <a:pt x="1506855" y="211296"/>
                  <a:pt x="1504474" y="195262"/>
                </a:cubicBezTo>
                <a:lnTo>
                  <a:pt x="1519714" y="137636"/>
                </a:lnTo>
                <a:cubicBezTo>
                  <a:pt x="1496219" y="132873"/>
                  <a:pt x="1477487" y="94773"/>
                  <a:pt x="1456373" y="73342"/>
                </a:cubicBezTo>
                <a:cubicBezTo>
                  <a:pt x="1417717" y="71437"/>
                  <a:pt x="1382157" y="82868"/>
                  <a:pt x="1368743" y="73819"/>
                </a:cubicBezTo>
                <a:cubicBezTo>
                  <a:pt x="1355329" y="64770"/>
                  <a:pt x="1396523" y="27384"/>
                  <a:pt x="1375886" y="19050"/>
                </a:cubicBezTo>
                <a:cubicBezTo>
                  <a:pt x="1355249" y="10716"/>
                  <a:pt x="1305480" y="1826"/>
                  <a:pt x="1290161" y="0"/>
                </a:cubicBezTo>
                <a:lnTo>
                  <a:pt x="1283970" y="22384"/>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Mtwara</a:t>
            </a:r>
            <a:r>
              <a:rPr lang="en-MY" sz="1200" b="1" dirty="0" smtClean="0">
                <a:solidFill>
                  <a:schemeClr val="tx1"/>
                </a:solidFill>
              </a:rPr>
              <a:t> 52%</a:t>
            </a:r>
            <a:endParaRPr lang="en-MY" sz="1200" b="1" dirty="0">
              <a:solidFill>
                <a:schemeClr val="tx1"/>
              </a:solidFill>
            </a:endParaRPr>
          </a:p>
        </p:txBody>
      </p:sp>
      <p:sp>
        <p:nvSpPr>
          <p:cNvPr id="16" name="Freeform 15"/>
          <p:cNvSpPr/>
          <p:nvPr/>
        </p:nvSpPr>
        <p:spPr>
          <a:xfrm>
            <a:off x="4283870" y="5207794"/>
            <a:ext cx="2288380" cy="1582686"/>
          </a:xfrm>
          <a:custGeom>
            <a:avLst/>
            <a:gdLst>
              <a:gd name="connsiteX0" fmla="*/ 976312 w 2424112"/>
              <a:gd name="connsiteY0" fmla="*/ 0 h 1709737"/>
              <a:gd name="connsiteX1" fmla="*/ 338137 w 2424112"/>
              <a:gd name="connsiteY1" fmla="*/ 428625 h 1709737"/>
              <a:gd name="connsiteX2" fmla="*/ 404812 w 2424112"/>
              <a:gd name="connsiteY2" fmla="*/ 600075 h 1709737"/>
              <a:gd name="connsiteX3" fmla="*/ 228600 w 2424112"/>
              <a:gd name="connsiteY3" fmla="*/ 809625 h 1709737"/>
              <a:gd name="connsiteX4" fmla="*/ 0 w 2424112"/>
              <a:gd name="connsiteY4" fmla="*/ 847725 h 1709737"/>
              <a:gd name="connsiteX5" fmla="*/ 19050 w 2424112"/>
              <a:gd name="connsiteY5" fmla="*/ 1595437 h 1709737"/>
              <a:gd name="connsiteX6" fmla="*/ 1304925 w 2424112"/>
              <a:gd name="connsiteY6" fmla="*/ 1709737 h 1709737"/>
              <a:gd name="connsiteX7" fmla="*/ 2133600 w 2424112"/>
              <a:gd name="connsiteY7" fmla="*/ 1704975 h 1709737"/>
              <a:gd name="connsiteX8" fmla="*/ 2424112 w 2424112"/>
              <a:gd name="connsiteY8" fmla="*/ 1357312 h 1709737"/>
              <a:gd name="connsiteX9" fmla="*/ 2271712 w 2424112"/>
              <a:gd name="connsiteY9" fmla="*/ 862012 h 1709737"/>
              <a:gd name="connsiteX10" fmla="*/ 1724025 w 2424112"/>
              <a:gd name="connsiteY10" fmla="*/ 652462 h 1709737"/>
              <a:gd name="connsiteX11" fmla="*/ 1833562 w 2424112"/>
              <a:gd name="connsiteY11" fmla="*/ 242887 h 1709737"/>
              <a:gd name="connsiteX12" fmla="*/ 1476375 w 2424112"/>
              <a:gd name="connsiteY12" fmla="*/ 314325 h 1709737"/>
              <a:gd name="connsiteX13" fmla="*/ 1295400 w 2424112"/>
              <a:gd name="connsiteY13" fmla="*/ 223837 h 1709737"/>
              <a:gd name="connsiteX14" fmla="*/ 1100137 w 2424112"/>
              <a:gd name="connsiteY14" fmla="*/ 314325 h 1709737"/>
              <a:gd name="connsiteX15" fmla="*/ 1052512 w 2424112"/>
              <a:gd name="connsiteY15" fmla="*/ 161925 h 1709737"/>
              <a:gd name="connsiteX16" fmla="*/ 976312 w 2424112"/>
              <a:gd name="connsiteY16" fmla="*/ 0 h 1709737"/>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850106 w 2424112"/>
              <a:gd name="connsiteY16" fmla="*/ 4762 h 1547812"/>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981075 w 2424112"/>
              <a:gd name="connsiteY16" fmla="*/ 2380 h 1547812"/>
              <a:gd name="connsiteX17" fmla="*/ 850106 w 2424112"/>
              <a:gd name="connsiteY17" fmla="*/ 4762 h 154781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1052512 w 2424112"/>
              <a:gd name="connsiteY15" fmla="*/ 73820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543050 w 2424112"/>
              <a:gd name="connsiteY12" fmla="*/ 211931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69244 w 2424112"/>
              <a:gd name="connsiteY10" fmla="*/ 442913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838325 w 2424112"/>
              <a:gd name="connsiteY10" fmla="*/ 571500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128837 w 2424112"/>
              <a:gd name="connsiteY9" fmla="*/ 771526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128837 w 2347912"/>
              <a:gd name="connsiteY9" fmla="*/ 771526 h 1621632"/>
              <a:gd name="connsiteX10" fmla="*/ 1576388 w 2347912"/>
              <a:gd name="connsiteY10" fmla="*/ 604837 h 1621632"/>
              <a:gd name="connsiteX11" fmla="*/ 1569244 w 2347912"/>
              <a:gd name="connsiteY11" fmla="*/ 442913 h 1621632"/>
              <a:gd name="connsiteX12" fmla="*/ 1740693 w 2347912"/>
              <a:gd name="connsiteY12" fmla="*/ 219076 h 1621632"/>
              <a:gd name="connsiteX13" fmla="*/ 1333500 w 2347912"/>
              <a:gd name="connsiteY13" fmla="*/ 469106 h 1621632"/>
              <a:gd name="connsiteX14" fmla="*/ 1319213 w 2347912"/>
              <a:gd name="connsiteY14" fmla="*/ 214314 h 1621632"/>
              <a:gd name="connsiteX15" fmla="*/ 1088232 w 2347912"/>
              <a:gd name="connsiteY15" fmla="*/ 309564 h 1621632"/>
              <a:gd name="connsiteX16" fmla="*/ 857250 w 2347912"/>
              <a:gd name="connsiteY16" fmla="*/ 340520 h 1621632"/>
              <a:gd name="connsiteX17" fmla="*/ 990600 w 2347912"/>
              <a:gd name="connsiteY17" fmla="*/ 123826 h 1621632"/>
              <a:gd name="connsiteX18" fmla="*/ 962025 w 2347912"/>
              <a:gd name="connsiteY18" fmla="*/ 0 h 1621632"/>
              <a:gd name="connsiteX19" fmla="*/ 850106 w 23479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33612 w 2347912"/>
              <a:gd name="connsiteY9" fmla="*/ 102870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90750 w 2347912"/>
              <a:gd name="connsiteY7" fmla="*/ 1319214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19050 w 2347912"/>
              <a:gd name="connsiteY5" fmla="*/ 1507332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202407 w 2347912"/>
              <a:gd name="connsiteY5" fmla="*/ 1476376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142875 w 2288380"/>
              <a:gd name="connsiteY5" fmla="*/ 1476376 h 1564482"/>
              <a:gd name="connsiteX6" fmla="*/ 1083468 w 2288380"/>
              <a:gd name="connsiteY6" fmla="*/ 1564482 h 1564482"/>
              <a:gd name="connsiteX7" fmla="*/ 2131218 w 2288380"/>
              <a:gd name="connsiteY7" fmla="*/ 1319214 h 1564482"/>
              <a:gd name="connsiteX8" fmla="*/ 2288380 w 2288380"/>
              <a:gd name="connsiteY8" fmla="*/ 1283495 h 1564482"/>
              <a:gd name="connsiteX9" fmla="*/ 2216942 w 2288380"/>
              <a:gd name="connsiteY9" fmla="*/ 1009650 h 1564482"/>
              <a:gd name="connsiteX10" fmla="*/ 2069305 w 2288380"/>
              <a:gd name="connsiteY10" fmla="*/ 771526 h 1564482"/>
              <a:gd name="connsiteX11" fmla="*/ 1516856 w 2288380"/>
              <a:gd name="connsiteY11" fmla="*/ 604837 h 1564482"/>
              <a:gd name="connsiteX12" fmla="*/ 1509712 w 2288380"/>
              <a:gd name="connsiteY12" fmla="*/ 442913 h 1564482"/>
              <a:gd name="connsiteX13" fmla="*/ 1681161 w 2288380"/>
              <a:gd name="connsiteY13" fmla="*/ 219076 h 1564482"/>
              <a:gd name="connsiteX14" fmla="*/ 1273968 w 2288380"/>
              <a:gd name="connsiteY14" fmla="*/ 469106 h 1564482"/>
              <a:gd name="connsiteX15" fmla="*/ 1259681 w 2288380"/>
              <a:gd name="connsiteY15" fmla="*/ 214314 h 1564482"/>
              <a:gd name="connsiteX16" fmla="*/ 1028700 w 2288380"/>
              <a:gd name="connsiteY16" fmla="*/ 309564 h 1564482"/>
              <a:gd name="connsiteX17" fmla="*/ 797718 w 2288380"/>
              <a:gd name="connsiteY17" fmla="*/ 340520 h 1564482"/>
              <a:gd name="connsiteX18" fmla="*/ 931068 w 2288380"/>
              <a:gd name="connsiteY18" fmla="*/ 123826 h 1564482"/>
              <a:gd name="connsiteX19" fmla="*/ 902493 w 2288380"/>
              <a:gd name="connsiteY19" fmla="*/ 0 h 1564482"/>
              <a:gd name="connsiteX20" fmla="*/ 790574 w 2288380"/>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142875 w 2288380"/>
              <a:gd name="connsiteY6" fmla="*/ 1476376 h 1564482"/>
              <a:gd name="connsiteX7" fmla="*/ 1083468 w 2288380"/>
              <a:gd name="connsiteY7" fmla="*/ 1564482 h 1564482"/>
              <a:gd name="connsiteX8" fmla="*/ 2131218 w 2288380"/>
              <a:gd name="connsiteY8" fmla="*/ 1319214 h 1564482"/>
              <a:gd name="connsiteX9" fmla="*/ 2288380 w 2288380"/>
              <a:gd name="connsiteY9" fmla="*/ 1283495 h 1564482"/>
              <a:gd name="connsiteX10" fmla="*/ 2216942 w 2288380"/>
              <a:gd name="connsiteY10" fmla="*/ 1009650 h 1564482"/>
              <a:gd name="connsiteX11" fmla="*/ 2069305 w 2288380"/>
              <a:gd name="connsiteY11" fmla="*/ 771526 h 1564482"/>
              <a:gd name="connsiteX12" fmla="*/ 1516856 w 2288380"/>
              <a:gd name="connsiteY12" fmla="*/ 604837 h 1564482"/>
              <a:gd name="connsiteX13" fmla="*/ 1509712 w 2288380"/>
              <a:gd name="connsiteY13" fmla="*/ 442913 h 1564482"/>
              <a:gd name="connsiteX14" fmla="*/ 1681161 w 2288380"/>
              <a:gd name="connsiteY14" fmla="*/ 219076 h 1564482"/>
              <a:gd name="connsiteX15" fmla="*/ 1273968 w 2288380"/>
              <a:gd name="connsiteY15" fmla="*/ 469106 h 1564482"/>
              <a:gd name="connsiteX16" fmla="*/ 1259681 w 2288380"/>
              <a:gd name="connsiteY16" fmla="*/ 214314 h 1564482"/>
              <a:gd name="connsiteX17" fmla="*/ 1028700 w 2288380"/>
              <a:gd name="connsiteY17" fmla="*/ 309564 h 1564482"/>
              <a:gd name="connsiteX18" fmla="*/ 797718 w 2288380"/>
              <a:gd name="connsiteY18" fmla="*/ 340520 h 1564482"/>
              <a:gd name="connsiteX19" fmla="*/ 931068 w 2288380"/>
              <a:gd name="connsiteY19" fmla="*/ 123826 h 1564482"/>
              <a:gd name="connsiteX20" fmla="*/ 902493 w 2288380"/>
              <a:gd name="connsiteY20" fmla="*/ 0 h 1564482"/>
              <a:gd name="connsiteX21" fmla="*/ 790574 w 2288380"/>
              <a:gd name="connsiteY21"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42875 w 2288380"/>
              <a:gd name="connsiteY7" fmla="*/ 1476376 h 1564482"/>
              <a:gd name="connsiteX8" fmla="*/ 1083468 w 2288380"/>
              <a:gd name="connsiteY8" fmla="*/ 1564482 h 1564482"/>
              <a:gd name="connsiteX9" fmla="*/ 2131218 w 2288380"/>
              <a:gd name="connsiteY9" fmla="*/ 1319214 h 1564482"/>
              <a:gd name="connsiteX10" fmla="*/ 2288380 w 2288380"/>
              <a:gd name="connsiteY10" fmla="*/ 1283495 h 1564482"/>
              <a:gd name="connsiteX11" fmla="*/ 2216942 w 2288380"/>
              <a:gd name="connsiteY11" fmla="*/ 1009650 h 1564482"/>
              <a:gd name="connsiteX12" fmla="*/ 2069305 w 2288380"/>
              <a:gd name="connsiteY12" fmla="*/ 771526 h 1564482"/>
              <a:gd name="connsiteX13" fmla="*/ 1516856 w 2288380"/>
              <a:gd name="connsiteY13" fmla="*/ 604837 h 1564482"/>
              <a:gd name="connsiteX14" fmla="*/ 1509712 w 2288380"/>
              <a:gd name="connsiteY14" fmla="*/ 442913 h 1564482"/>
              <a:gd name="connsiteX15" fmla="*/ 1681161 w 2288380"/>
              <a:gd name="connsiteY15" fmla="*/ 219076 h 1564482"/>
              <a:gd name="connsiteX16" fmla="*/ 1273968 w 2288380"/>
              <a:gd name="connsiteY16" fmla="*/ 469106 h 1564482"/>
              <a:gd name="connsiteX17" fmla="*/ 1259681 w 2288380"/>
              <a:gd name="connsiteY17" fmla="*/ 214314 h 1564482"/>
              <a:gd name="connsiteX18" fmla="*/ 1028700 w 2288380"/>
              <a:gd name="connsiteY18" fmla="*/ 309564 h 1564482"/>
              <a:gd name="connsiteX19" fmla="*/ 797718 w 2288380"/>
              <a:gd name="connsiteY19" fmla="*/ 340520 h 1564482"/>
              <a:gd name="connsiteX20" fmla="*/ 931068 w 2288380"/>
              <a:gd name="connsiteY20" fmla="*/ 123826 h 1564482"/>
              <a:gd name="connsiteX21" fmla="*/ 902493 w 2288380"/>
              <a:gd name="connsiteY21" fmla="*/ 0 h 1564482"/>
              <a:gd name="connsiteX22" fmla="*/ 790574 w 2288380"/>
              <a:gd name="connsiteY22"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42875 w 2288380"/>
              <a:gd name="connsiteY8" fmla="*/ 1476376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1083468 w 2288380"/>
              <a:gd name="connsiteY10" fmla="*/ 1564482 h 1564482"/>
              <a:gd name="connsiteX11" fmla="*/ 2131218 w 2288380"/>
              <a:gd name="connsiteY11" fmla="*/ 1319214 h 1564482"/>
              <a:gd name="connsiteX12" fmla="*/ 2288380 w 2288380"/>
              <a:gd name="connsiteY12" fmla="*/ 1283495 h 1564482"/>
              <a:gd name="connsiteX13" fmla="*/ 2216942 w 2288380"/>
              <a:gd name="connsiteY13" fmla="*/ 1009650 h 1564482"/>
              <a:gd name="connsiteX14" fmla="*/ 2069305 w 2288380"/>
              <a:gd name="connsiteY14" fmla="*/ 771526 h 1564482"/>
              <a:gd name="connsiteX15" fmla="*/ 1516856 w 2288380"/>
              <a:gd name="connsiteY15" fmla="*/ 604837 h 1564482"/>
              <a:gd name="connsiteX16" fmla="*/ 1509712 w 2288380"/>
              <a:gd name="connsiteY16" fmla="*/ 442913 h 1564482"/>
              <a:gd name="connsiteX17" fmla="*/ 1681161 w 2288380"/>
              <a:gd name="connsiteY17" fmla="*/ 219076 h 1564482"/>
              <a:gd name="connsiteX18" fmla="*/ 1273968 w 2288380"/>
              <a:gd name="connsiteY18" fmla="*/ 469106 h 1564482"/>
              <a:gd name="connsiteX19" fmla="*/ 1259681 w 2288380"/>
              <a:gd name="connsiteY19" fmla="*/ 214314 h 1564482"/>
              <a:gd name="connsiteX20" fmla="*/ 1028700 w 2288380"/>
              <a:gd name="connsiteY20" fmla="*/ 309564 h 1564482"/>
              <a:gd name="connsiteX21" fmla="*/ 797718 w 2288380"/>
              <a:gd name="connsiteY21" fmla="*/ 340520 h 1564482"/>
              <a:gd name="connsiteX22" fmla="*/ 931068 w 2288380"/>
              <a:gd name="connsiteY22" fmla="*/ 123826 h 1564482"/>
              <a:gd name="connsiteX23" fmla="*/ 902493 w 2288380"/>
              <a:gd name="connsiteY23" fmla="*/ 0 h 1564482"/>
              <a:gd name="connsiteX24" fmla="*/ 790574 w 2288380"/>
              <a:gd name="connsiteY24"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1083468 w 2288380"/>
              <a:gd name="connsiteY11" fmla="*/ 1564482 h 1564482"/>
              <a:gd name="connsiteX12" fmla="*/ 2131218 w 2288380"/>
              <a:gd name="connsiteY12" fmla="*/ 1319214 h 1564482"/>
              <a:gd name="connsiteX13" fmla="*/ 2288380 w 2288380"/>
              <a:gd name="connsiteY13" fmla="*/ 1283495 h 1564482"/>
              <a:gd name="connsiteX14" fmla="*/ 2216942 w 2288380"/>
              <a:gd name="connsiteY14" fmla="*/ 1009650 h 1564482"/>
              <a:gd name="connsiteX15" fmla="*/ 2069305 w 2288380"/>
              <a:gd name="connsiteY15" fmla="*/ 771526 h 1564482"/>
              <a:gd name="connsiteX16" fmla="*/ 1516856 w 2288380"/>
              <a:gd name="connsiteY16" fmla="*/ 604837 h 1564482"/>
              <a:gd name="connsiteX17" fmla="*/ 1509712 w 2288380"/>
              <a:gd name="connsiteY17" fmla="*/ 442913 h 1564482"/>
              <a:gd name="connsiteX18" fmla="*/ 1681161 w 2288380"/>
              <a:gd name="connsiteY18" fmla="*/ 219076 h 1564482"/>
              <a:gd name="connsiteX19" fmla="*/ 1273968 w 2288380"/>
              <a:gd name="connsiteY19" fmla="*/ 469106 h 1564482"/>
              <a:gd name="connsiteX20" fmla="*/ 1259681 w 2288380"/>
              <a:gd name="connsiteY20" fmla="*/ 214314 h 1564482"/>
              <a:gd name="connsiteX21" fmla="*/ 1028700 w 2288380"/>
              <a:gd name="connsiteY21" fmla="*/ 309564 h 1564482"/>
              <a:gd name="connsiteX22" fmla="*/ 797718 w 2288380"/>
              <a:gd name="connsiteY22" fmla="*/ 340520 h 1564482"/>
              <a:gd name="connsiteX23" fmla="*/ 931068 w 2288380"/>
              <a:gd name="connsiteY23" fmla="*/ 123826 h 1564482"/>
              <a:gd name="connsiteX24" fmla="*/ 902493 w 2288380"/>
              <a:gd name="connsiteY24" fmla="*/ 0 h 1564482"/>
              <a:gd name="connsiteX25" fmla="*/ 790574 w 2288380"/>
              <a:gd name="connsiteY25"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947736 w 2288380"/>
              <a:gd name="connsiteY12" fmla="*/ 1393031 h 1564482"/>
              <a:gd name="connsiteX13" fmla="*/ 1083468 w 2288380"/>
              <a:gd name="connsiteY13" fmla="*/ 1564482 h 1564482"/>
              <a:gd name="connsiteX14" fmla="*/ 2131218 w 2288380"/>
              <a:gd name="connsiteY14" fmla="*/ 1319214 h 1564482"/>
              <a:gd name="connsiteX15" fmla="*/ 2288380 w 2288380"/>
              <a:gd name="connsiteY15" fmla="*/ 1283495 h 1564482"/>
              <a:gd name="connsiteX16" fmla="*/ 2216942 w 2288380"/>
              <a:gd name="connsiteY16" fmla="*/ 1009650 h 1564482"/>
              <a:gd name="connsiteX17" fmla="*/ 2069305 w 2288380"/>
              <a:gd name="connsiteY17" fmla="*/ 771526 h 1564482"/>
              <a:gd name="connsiteX18" fmla="*/ 1516856 w 2288380"/>
              <a:gd name="connsiteY18" fmla="*/ 604837 h 1564482"/>
              <a:gd name="connsiteX19" fmla="*/ 1509712 w 2288380"/>
              <a:gd name="connsiteY19" fmla="*/ 442913 h 1564482"/>
              <a:gd name="connsiteX20" fmla="*/ 1681161 w 2288380"/>
              <a:gd name="connsiteY20" fmla="*/ 219076 h 1564482"/>
              <a:gd name="connsiteX21" fmla="*/ 1273968 w 2288380"/>
              <a:gd name="connsiteY21" fmla="*/ 469106 h 1564482"/>
              <a:gd name="connsiteX22" fmla="*/ 1259681 w 2288380"/>
              <a:gd name="connsiteY22" fmla="*/ 214314 h 1564482"/>
              <a:gd name="connsiteX23" fmla="*/ 1028700 w 2288380"/>
              <a:gd name="connsiteY23" fmla="*/ 309564 h 1564482"/>
              <a:gd name="connsiteX24" fmla="*/ 797718 w 2288380"/>
              <a:gd name="connsiteY24" fmla="*/ 340520 h 1564482"/>
              <a:gd name="connsiteX25" fmla="*/ 931068 w 2288380"/>
              <a:gd name="connsiteY25" fmla="*/ 123826 h 1564482"/>
              <a:gd name="connsiteX26" fmla="*/ 902493 w 2288380"/>
              <a:gd name="connsiteY26" fmla="*/ 0 h 1564482"/>
              <a:gd name="connsiteX27" fmla="*/ 790574 w 2288380"/>
              <a:gd name="connsiteY27"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83468 w 2288380"/>
              <a:gd name="connsiteY14" fmla="*/ 1564482 h 1564482"/>
              <a:gd name="connsiteX15" fmla="*/ 2131218 w 2288380"/>
              <a:gd name="connsiteY15" fmla="*/ 1319214 h 1564482"/>
              <a:gd name="connsiteX16" fmla="*/ 2288380 w 2288380"/>
              <a:gd name="connsiteY16" fmla="*/ 1283495 h 1564482"/>
              <a:gd name="connsiteX17" fmla="*/ 2216942 w 2288380"/>
              <a:gd name="connsiteY17" fmla="*/ 1009650 h 1564482"/>
              <a:gd name="connsiteX18" fmla="*/ 2069305 w 2288380"/>
              <a:gd name="connsiteY18" fmla="*/ 771526 h 1564482"/>
              <a:gd name="connsiteX19" fmla="*/ 1516856 w 2288380"/>
              <a:gd name="connsiteY19" fmla="*/ 604837 h 1564482"/>
              <a:gd name="connsiteX20" fmla="*/ 1509712 w 2288380"/>
              <a:gd name="connsiteY20" fmla="*/ 442913 h 1564482"/>
              <a:gd name="connsiteX21" fmla="*/ 1681161 w 2288380"/>
              <a:gd name="connsiteY21" fmla="*/ 219076 h 1564482"/>
              <a:gd name="connsiteX22" fmla="*/ 1273968 w 2288380"/>
              <a:gd name="connsiteY22" fmla="*/ 469106 h 1564482"/>
              <a:gd name="connsiteX23" fmla="*/ 1259681 w 2288380"/>
              <a:gd name="connsiteY23" fmla="*/ 214314 h 1564482"/>
              <a:gd name="connsiteX24" fmla="*/ 1028700 w 2288380"/>
              <a:gd name="connsiteY24" fmla="*/ 309564 h 1564482"/>
              <a:gd name="connsiteX25" fmla="*/ 797718 w 2288380"/>
              <a:gd name="connsiteY25" fmla="*/ 340520 h 1564482"/>
              <a:gd name="connsiteX26" fmla="*/ 931068 w 2288380"/>
              <a:gd name="connsiteY26" fmla="*/ 123826 h 1564482"/>
              <a:gd name="connsiteX27" fmla="*/ 902493 w 2288380"/>
              <a:gd name="connsiteY27" fmla="*/ 0 h 1564482"/>
              <a:gd name="connsiteX28" fmla="*/ 790574 w 2288380"/>
              <a:gd name="connsiteY28"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2131218 w 2288380"/>
              <a:gd name="connsiteY16" fmla="*/ 1319214 h 1564482"/>
              <a:gd name="connsiteX17" fmla="*/ 2288380 w 2288380"/>
              <a:gd name="connsiteY17" fmla="*/ 1283495 h 1564482"/>
              <a:gd name="connsiteX18" fmla="*/ 2216942 w 2288380"/>
              <a:gd name="connsiteY18" fmla="*/ 1009650 h 1564482"/>
              <a:gd name="connsiteX19" fmla="*/ 2069305 w 2288380"/>
              <a:gd name="connsiteY19" fmla="*/ 771526 h 1564482"/>
              <a:gd name="connsiteX20" fmla="*/ 1516856 w 2288380"/>
              <a:gd name="connsiteY20" fmla="*/ 604837 h 1564482"/>
              <a:gd name="connsiteX21" fmla="*/ 1509712 w 2288380"/>
              <a:gd name="connsiteY21" fmla="*/ 442913 h 1564482"/>
              <a:gd name="connsiteX22" fmla="*/ 1681161 w 2288380"/>
              <a:gd name="connsiteY22" fmla="*/ 219076 h 1564482"/>
              <a:gd name="connsiteX23" fmla="*/ 1273968 w 2288380"/>
              <a:gd name="connsiteY23" fmla="*/ 469106 h 1564482"/>
              <a:gd name="connsiteX24" fmla="*/ 1259681 w 2288380"/>
              <a:gd name="connsiteY24" fmla="*/ 214314 h 1564482"/>
              <a:gd name="connsiteX25" fmla="*/ 1028700 w 2288380"/>
              <a:gd name="connsiteY25" fmla="*/ 309564 h 1564482"/>
              <a:gd name="connsiteX26" fmla="*/ 797718 w 2288380"/>
              <a:gd name="connsiteY26" fmla="*/ 340520 h 1564482"/>
              <a:gd name="connsiteX27" fmla="*/ 931068 w 2288380"/>
              <a:gd name="connsiteY27" fmla="*/ 123826 h 1564482"/>
              <a:gd name="connsiteX28" fmla="*/ 902493 w 2288380"/>
              <a:gd name="connsiteY28" fmla="*/ 0 h 1564482"/>
              <a:gd name="connsiteX29" fmla="*/ 790574 w 2288380"/>
              <a:gd name="connsiteY29"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1254918 w 2288380"/>
              <a:gd name="connsiteY16" fmla="*/ 1550194 h 1564482"/>
              <a:gd name="connsiteX17" fmla="*/ 2131218 w 2288380"/>
              <a:gd name="connsiteY17" fmla="*/ 1319214 h 1564482"/>
              <a:gd name="connsiteX18" fmla="*/ 2288380 w 2288380"/>
              <a:gd name="connsiteY18" fmla="*/ 1283495 h 1564482"/>
              <a:gd name="connsiteX19" fmla="*/ 2216942 w 2288380"/>
              <a:gd name="connsiteY19" fmla="*/ 1009650 h 1564482"/>
              <a:gd name="connsiteX20" fmla="*/ 2069305 w 2288380"/>
              <a:gd name="connsiteY20" fmla="*/ 771526 h 1564482"/>
              <a:gd name="connsiteX21" fmla="*/ 1516856 w 2288380"/>
              <a:gd name="connsiteY21" fmla="*/ 604837 h 1564482"/>
              <a:gd name="connsiteX22" fmla="*/ 1509712 w 2288380"/>
              <a:gd name="connsiteY22" fmla="*/ 442913 h 1564482"/>
              <a:gd name="connsiteX23" fmla="*/ 1681161 w 2288380"/>
              <a:gd name="connsiteY23" fmla="*/ 219076 h 1564482"/>
              <a:gd name="connsiteX24" fmla="*/ 1273968 w 2288380"/>
              <a:gd name="connsiteY24" fmla="*/ 469106 h 1564482"/>
              <a:gd name="connsiteX25" fmla="*/ 1259681 w 2288380"/>
              <a:gd name="connsiteY25" fmla="*/ 214314 h 1564482"/>
              <a:gd name="connsiteX26" fmla="*/ 1028700 w 2288380"/>
              <a:gd name="connsiteY26" fmla="*/ 309564 h 1564482"/>
              <a:gd name="connsiteX27" fmla="*/ 797718 w 2288380"/>
              <a:gd name="connsiteY27" fmla="*/ 340520 h 1564482"/>
              <a:gd name="connsiteX28" fmla="*/ 931068 w 2288380"/>
              <a:gd name="connsiteY28" fmla="*/ 123826 h 1564482"/>
              <a:gd name="connsiteX29" fmla="*/ 902493 w 2288380"/>
              <a:gd name="connsiteY29" fmla="*/ 0 h 1564482"/>
              <a:gd name="connsiteX30" fmla="*/ 790574 w 2288380"/>
              <a:gd name="connsiteY30" fmla="*/ 78582 h 1564482"/>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2131218 w 2288380"/>
              <a:gd name="connsiteY18" fmla="*/ 1319214 h 1582686"/>
              <a:gd name="connsiteX19" fmla="*/ 2288380 w 2288380"/>
              <a:gd name="connsiteY19" fmla="*/ 1283495 h 1582686"/>
              <a:gd name="connsiteX20" fmla="*/ 2216942 w 2288380"/>
              <a:gd name="connsiteY20" fmla="*/ 1009650 h 1582686"/>
              <a:gd name="connsiteX21" fmla="*/ 2069305 w 2288380"/>
              <a:gd name="connsiteY21" fmla="*/ 771526 h 1582686"/>
              <a:gd name="connsiteX22" fmla="*/ 1516856 w 2288380"/>
              <a:gd name="connsiteY22" fmla="*/ 604837 h 1582686"/>
              <a:gd name="connsiteX23" fmla="*/ 1509712 w 2288380"/>
              <a:gd name="connsiteY23" fmla="*/ 442913 h 1582686"/>
              <a:gd name="connsiteX24" fmla="*/ 1681161 w 2288380"/>
              <a:gd name="connsiteY24" fmla="*/ 219076 h 1582686"/>
              <a:gd name="connsiteX25" fmla="*/ 1273968 w 2288380"/>
              <a:gd name="connsiteY25" fmla="*/ 469106 h 1582686"/>
              <a:gd name="connsiteX26" fmla="*/ 1259681 w 2288380"/>
              <a:gd name="connsiteY26" fmla="*/ 214314 h 1582686"/>
              <a:gd name="connsiteX27" fmla="*/ 1028700 w 2288380"/>
              <a:gd name="connsiteY27" fmla="*/ 309564 h 1582686"/>
              <a:gd name="connsiteX28" fmla="*/ 797718 w 2288380"/>
              <a:gd name="connsiteY28" fmla="*/ 340520 h 1582686"/>
              <a:gd name="connsiteX29" fmla="*/ 931068 w 2288380"/>
              <a:gd name="connsiteY29" fmla="*/ 123826 h 1582686"/>
              <a:gd name="connsiteX30" fmla="*/ 902493 w 2288380"/>
              <a:gd name="connsiteY30" fmla="*/ 0 h 1582686"/>
              <a:gd name="connsiteX31" fmla="*/ 790574 w 2288380"/>
              <a:gd name="connsiteY3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2131218 w 2288380"/>
              <a:gd name="connsiteY21" fmla="*/ 1319214 h 1582686"/>
              <a:gd name="connsiteX22" fmla="*/ 2288380 w 2288380"/>
              <a:gd name="connsiteY22" fmla="*/ 1283495 h 1582686"/>
              <a:gd name="connsiteX23" fmla="*/ 2216942 w 2288380"/>
              <a:gd name="connsiteY23" fmla="*/ 1009650 h 1582686"/>
              <a:gd name="connsiteX24" fmla="*/ 2069305 w 2288380"/>
              <a:gd name="connsiteY24" fmla="*/ 771526 h 1582686"/>
              <a:gd name="connsiteX25" fmla="*/ 1516856 w 2288380"/>
              <a:gd name="connsiteY25" fmla="*/ 604837 h 1582686"/>
              <a:gd name="connsiteX26" fmla="*/ 1509712 w 2288380"/>
              <a:gd name="connsiteY26" fmla="*/ 442913 h 1582686"/>
              <a:gd name="connsiteX27" fmla="*/ 1681161 w 2288380"/>
              <a:gd name="connsiteY27" fmla="*/ 219076 h 1582686"/>
              <a:gd name="connsiteX28" fmla="*/ 1273968 w 2288380"/>
              <a:gd name="connsiteY28" fmla="*/ 469106 h 1582686"/>
              <a:gd name="connsiteX29" fmla="*/ 1259681 w 2288380"/>
              <a:gd name="connsiteY29" fmla="*/ 214314 h 1582686"/>
              <a:gd name="connsiteX30" fmla="*/ 1028700 w 2288380"/>
              <a:gd name="connsiteY30" fmla="*/ 309564 h 1582686"/>
              <a:gd name="connsiteX31" fmla="*/ 797718 w 2288380"/>
              <a:gd name="connsiteY31" fmla="*/ 340520 h 1582686"/>
              <a:gd name="connsiteX32" fmla="*/ 931068 w 2288380"/>
              <a:gd name="connsiteY32" fmla="*/ 123826 h 1582686"/>
              <a:gd name="connsiteX33" fmla="*/ 902493 w 2288380"/>
              <a:gd name="connsiteY33" fmla="*/ 0 h 1582686"/>
              <a:gd name="connsiteX34" fmla="*/ 790574 w 2288380"/>
              <a:gd name="connsiteY3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2131218 w 2288380"/>
              <a:gd name="connsiteY22" fmla="*/ 1319214 h 1582686"/>
              <a:gd name="connsiteX23" fmla="*/ 2288380 w 2288380"/>
              <a:gd name="connsiteY23" fmla="*/ 1283495 h 1582686"/>
              <a:gd name="connsiteX24" fmla="*/ 2216942 w 2288380"/>
              <a:gd name="connsiteY24" fmla="*/ 1009650 h 1582686"/>
              <a:gd name="connsiteX25" fmla="*/ 2069305 w 2288380"/>
              <a:gd name="connsiteY25" fmla="*/ 771526 h 1582686"/>
              <a:gd name="connsiteX26" fmla="*/ 1516856 w 2288380"/>
              <a:gd name="connsiteY26" fmla="*/ 604837 h 1582686"/>
              <a:gd name="connsiteX27" fmla="*/ 1509712 w 2288380"/>
              <a:gd name="connsiteY27" fmla="*/ 442913 h 1582686"/>
              <a:gd name="connsiteX28" fmla="*/ 1681161 w 2288380"/>
              <a:gd name="connsiteY28" fmla="*/ 219076 h 1582686"/>
              <a:gd name="connsiteX29" fmla="*/ 1273968 w 2288380"/>
              <a:gd name="connsiteY29" fmla="*/ 469106 h 1582686"/>
              <a:gd name="connsiteX30" fmla="*/ 1259681 w 2288380"/>
              <a:gd name="connsiteY30" fmla="*/ 214314 h 1582686"/>
              <a:gd name="connsiteX31" fmla="*/ 1028700 w 2288380"/>
              <a:gd name="connsiteY31" fmla="*/ 309564 h 1582686"/>
              <a:gd name="connsiteX32" fmla="*/ 797718 w 2288380"/>
              <a:gd name="connsiteY32" fmla="*/ 340520 h 1582686"/>
              <a:gd name="connsiteX33" fmla="*/ 931068 w 2288380"/>
              <a:gd name="connsiteY33" fmla="*/ 123826 h 1582686"/>
              <a:gd name="connsiteX34" fmla="*/ 902493 w 2288380"/>
              <a:gd name="connsiteY34" fmla="*/ 0 h 1582686"/>
              <a:gd name="connsiteX35" fmla="*/ 790574 w 2288380"/>
              <a:gd name="connsiteY3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2131218 w 2288380"/>
              <a:gd name="connsiteY23" fmla="*/ 1319214 h 1582686"/>
              <a:gd name="connsiteX24" fmla="*/ 2288380 w 2288380"/>
              <a:gd name="connsiteY24" fmla="*/ 1283495 h 1582686"/>
              <a:gd name="connsiteX25" fmla="*/ 2216942 w 2288380"/>
              <a:gd name="connsiteY25" fmla="*/ 1009650 h 1582686"/>
              <a:gd name="connsiteX26" fmla="*/ 2069305 w 2288380"/>
              <a:gd name="connsiteY26" fmla="*/ 771526 h 1582686"/>
              <a:gd name="connsiteX27" fmla="*/ 1516856 w 2288380"/>
              <a:gd name="connsiteY27" fmla="*/ 604837 h 1582686"/>
              <a:gd name="connsiteX28" fmla="*/ 1509712 w 2288380"/>
              <a:gd name="connsiteY28" fmla="*/ 442913 h 1582686"/>
              <a:gd name="connsiteX29" fmla="*/ 1681161 w 2288380"/>
              <a:gd name="connsiteY29" fmla="*/ 219076 h 1582686"/>
              <a:gd name="connsiteX30" fmla="*/ 1273968 w 2288380"/>
              <a:gd name="connsiteY30" fmla="*/ 469106 h 1582686"/>
              <a:gd name="connsiteX31" fmla="*/ 1259681 w 2288380"/>
              <a:gd name="connsiteY31" fmla="*/ 214314 h 1582686"/>
              <a:gd name="connsiteX32" fmla="*/ 1028700 w 2288380"/>
              <a:gd name="connsiteY32" fmla="*/ 309564 h 1582686"/>
              <a:gd name="connsiteX33" fmla="*/ 797718 w 2288380"/>
              <a:gd name="connsiteY33" fmla="*/ 340520 h 1582686"/>
              <a:gd name="connsiteX34" fmla="*/ 931068 w 2288380"/>
              <a:gd name="connsiteY34" fmla="*/ 123826 h 1582686"/>
              <a:gd name="connsiteX35" fmla="*/ 902493 w 2288380"/>
              <a:gd name="connsiteY35" fmla="*/ 0 h 1582686"/>
              <a:gd name="connsiteX36" fmla="*/ 790574 w 2288380"/>
              <a:gd name="connsiteY3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31218 w 2288380"/>
              <a:gd name="connsiteY24" fmla="*/ 1319214 h 1582686"/>
              <a:gd name="connsiteX25" fmla="*/ 2288380 w 2288380"/>
              <a:gd name="connsiteY25" fmla="*/ 1283495 h 1582686"/>
              <a:gd name="connsiteX26" fmla="*/ 2216942 w 2288380"/>
              <a:gd name="connsiteY26" fmla="*/ 1009650 h 1582686"/>
              <a:gd name="connsiteX27" fmla="*/ 2069305 w 2288380"/>
              <a:gd name="connsiteY27" fmla="*/ 771526 h 1582686"/>
              <a:gd name="connsiteX28" fmla="*/ 1516856 w 2288380"/>
              <a:gd name="connsiteY28" fmla="*/ 604837 h 1582686"/>
              <a:gd name="connsiteX29" fmla="*/ 1509712 w 2288380"/>
              <a:gd name="connsiteY29" fmla="*/ 442913 h 1582686"/>
              <a:gd name="connsiteX30" fmla="*/ 1681161 w 2288380"/>
              <a:gd name="connsiteY30" fmla="*/ 219076 h 1582686"/>
              <a:gd name="connsiteX31" fmla="*/ 1273968 w 2288380"/>
              <a:gd name="connsiteY31" fmla="*/ 469106 h 1582686"/>
              <a:gd name="connsiteX32" fmla="*/ 1259681 w 2288380"/>
              <a:gd name="connsiteY32" fmla="*/ 214314 h 1582686"/>
              <a:gd name="connsiteX33" fmla="*/ 1028700 w 2288380"/>
              <a:gd name="connsiteY33" fmla="*/ 309564 h 1582686"/>
              <a:gd name="connsiteX34" fmla="*/ 797718 w 2288380"/>
              <a:gd name="connsiteY34" fmla="*/ 340520 h 1582686"/>
              <a:gd name="connsiteX35" fmla="*/ 931068 w 2288380"/>
              <a:gd name="connsiteY35" fmla="*/ 123826 h 1582686"/>
              <a:gd name="connsiteX36" fmla="*/ 902493 w 2288380"/>
              <a:gd name="connsiteY36" fmla="*/ 0 h 1582686"/>
              <a:gd name="connsiteX37" fmla="*/ 790574 w 2288380"/>
              <a:gd name="connsiteY3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14549 w 2288380"/>
              <a:gd name="connsiteY24" fmla="*/ 1457325 h 1582686"/>
              <a:gd name="connsiteX25" fmla="*/ 2131218 w 2288380"/>
              <a:gd name="connsiteY25" fmla="*/ 1319214 h 1582686"/>
              <a:gd name="connsiteX26" fmla="*/ 2288380 w 2288380"/>
              <a:gd name="connsiteY26" fmla="*/ 1283495 h 1582686"/>
              <a:gd name="connsiteX27" fmla="*/ 2216942 w 2288380"/>
              <a:gd name="connsiteY27" fmla="*/ 1009650 h 1582686"/>
              <a:gd name="connsiteX28" fmla="*/ 2069305 w 2288380"/>
              <a:gd name="connsiteY28" fmla="*/ 771526 h 1582686"/>
              <a:gd name="connsiteX29" fmla="*/ 1516856 w 2288380"/>
              <a:gd name="connsiteY29" fmla="*/ 604837 h 1582686"/>
              <a:gd name="connsiteX30" fmla="*/ 1509712 w 2288380"/>
              <a:gd name="connsiteY30" fmla="*/ 442913 h 1582686"/>
              <a:gd name="connsiteX31" fmla="*/ 1681161 w 2288380"/>
              <a:gd name="connsiteY31" fmla="*/ 219076 h 1582686"/>
              <a:gd name="connsiteX32" fmla="*/ 1273968 w 2288380"/>
              <a:gd name="connsiteY32" fmla="*/ 469106 h 1582686"/>
              <a:gd name="connsiteX33" fmla="*/ 1259681 w 2288380"/>
              <a:gd name="connsiteY33" fmla="*/ 214314 h 1582686"/>
              <a:gd name="connsiteX34" fmla="*/ 1028700 w 2288380"/>
              <a:gd name="connsiteY34" fmla="*/ 309564 h 1582686"/>
              <a:gd name="connsiteX35" fmla="*/ 797718 w 2288380"/>
              <a:gd name="connsiteY35" fmla="*/ 340520 h 1582686"/>
              <a:gd name="connsiteX36" fmla="*/ 931068 w 2288380"/>
              <a:gd name="connsiteY36" fmla="*/ 123826 h 1582686"/>
              <a:gd name="connsiteX37" fmla="*/ 902493 w 2288380"/>
              <a:gd name="connsiteY37" fmla="*/ 0 h 1582686"/>
              <a:gd name="connsiteX38" fmla="*/ 790574 w 2288380"/>
              <a:gd name="connsiteY3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2114549 w 2288380"/>
              <a:gd name="connsiteY25" fmla="*/ 1457325 h 1582686"/>
              <a:gd name="connsiteX26" fmla="*/ 2131218 w 2288380"/>
              <a:gd name="connsiteY26" fmla="*/ 1319214 h 1582686"/>
              <a:gd name="connsiteX27" fmla="*/ 2288380 w 2288380"/>
              <a:gd name="connsiteY27" fmla="*/ 1283495 h 1582686"/>
              <a:gd name="connsiteX28" fmla="*/ 2216942 w 2288380"/>
              <a:gd name="connsiteY28" fmla="*/ 1009650 h 1582686"/>
              <a:gd name="connsiteX29" fmla="*/ 2069305 w 2288380"/>
              <a:gd name="connsiteY29" fmla="*/ 771526 h 1582686"/>
              <a:gd name="connsiteX30" fmla="*/ 1516856 w 2288380"/>
              <a:gd name="connsiteY30" fmla="*/ 604837 h 1582686"/>
              <a:gd name="connsiteX31" fmla="*/ 1509712 w 2288380"/>
              <a:gd name="connsiteY31" fmla="*/ 442913 h 1582686"/>
              <a:gd name="connsiteX32" fmla="*/ 1681161 w 2288380"/>
              <a:gd name="connsiteY32" fmla="*/ 219076 h 1582686"/>
              <a:gd name="connsiteX33" fmla="*/ 1273968 w 2288380"/>
              <a:gd name="connsiteY33" fmla="*/ 469106 h 1582686"/>
              <a:gd name="connsiteX34" fmla="*/ 1259681 w 2288380"/>
              <a:gd name="connsiteY34" fmla="*/ 214314 h 1582686"/>
              <a:gd name="connsiteX35" fmla="*/ 1028700 w 2288380"/>
              <a:gd name="connsiteY35" fmla="*/ 309564 h 1582686"/>
              <a:gd name="connsiteX36" fmla="*/ 797718 w 2288380"/>
              <a:gd name="connsiteY36" fmla="*/ 340520 h 1582686"/>
              <a:gd name="connsiteX37" fmla="*/ 931068 w 2288380"/>
              <a:gd name="connsiteY37" fmla="*/ 123826 h 1582686"/>
              <a:gd name="connsiteX38" fmla="*/ 902493 w 2288380"/>
              <a:gd name="connsiteY38" fmla="*/ 0 h 1582686"/>
              <a:gd name="connsiteX39" fmla="*/ 790574 w 2288380"/>
              <a:gd name="connsiteY3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31218 w 2288380"/>
              <a:gd name="connsiteY27" fmla="*/ 1319214 h 1582686"/>
              <a:gd name="connsiteX28" fmla="*/ 2288380 w 2288380"/>
              <a:gd name="connsiteY28" fmla="*/ 1283495 h 1582686"/>
              <a:gd name="connsiteX29" fmla="*/ 2216942 w 2288380"/>
              <a:gd name="connsiteY29" fmla="*/ 1009650 h 1582686"/>
              <a:gd name="connsiteX30" fmla="*/ 2069305 w 2288380"/>
              <a:gd name="connsiteY30" fmla="*/ 771526 h 1582686"/>
              <a:gd name="connsiteX31" fmla="*/ 1516856 w 2288380"/>
              <a:gd name="connsiteY31" fmla="*/ 604837 h 1582686"/>
              <a:gd name="connsiteX32" fmla="*/ 1509712 w 2288380"/>
              <a:gd name="connsiteY32" fmla="*/ 442913 h 1582686"/>
              <a:gd name="connsiteX33" fmla="*/ 1681161 w 2288380"/>
              <a:gd name="connsiteY33" fmla="*/ 219076 h 1582686"/>
              <a:gd name="connsiteX34" fmla="*/ 1273968 w 2288380"/>
              <a:gd name="connsiteY34" fmla="*/ 469106 h 1582686"/>
              <a:gd name="connsiteX35" fmla="*/ 1259681 w 2288380"/>
              <a:gd name="connsiteY35" fmla="*/ 214314 h 1582686"/>
              <a:gd name="connsiteX36" fmla="*/ 1028700 w 2288380"/>
              <a:gd name="connsiteY36" fmla="*/ 309564 h 1582686"/>
              <a:gd name="connsiteX37" fmla="*/ 797718 w 2288380"/>
              <a:gd name="connsiteY37" fmla="*/ 340520 h 1582686"/>
              <a:gd name="connsiteX38" fmla="*/ 931068 w 2288380"/>
              <a:gd name="connsiteY38" fmla="*/ 123826 h 1582686"/>
              <a:gd name="connsiteX39" fmla="*/ 902493 w 2288380"/>
              <a:gd name="connsiteY39" fmla="*/ 0 h 1582686"/>
              <a:gd name="connsiteX40" fmla="*/ 790574 w 2288380"/>
              <a:gd name="connsiteY4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16942 w 2288380"/>
              <a:gd name="connsiteY30" fmla="*/ 1009650 h 1582686"/>
              <a:gd name="connsiteX31" fmla="*/ 2069305 w 2288380"/>
              <a:gd name="connsiteY31" fmla="*/ 771526 h 1582686"/>
              <a:gd name="connsiteX32" fmla="*/ 1516856 w 2288380"/>
              <a:gd name="connsiteY32" fmla="*/ 604837 h 1582686"/>
              <a:gd name="connsiteX33" fmla="*/ 1509712 w 2288380"/>
              <a:gd name="connsiteY33" fmla="*/ 442913 h 1582686"/>
              <a:gd name="connsiteX34" fmla="*/ 1681161 w 2288380"/>
              <a:gd name="connsiteY34" fmla="*/ 219076 h 1582686"/>
              <a:gd name="connsiteX35" fmla="*/ 1273968 w 2288380"/>
              <a:gd name="connsiteY35" fmla="*/ 469106 h 1582686"/>
              <a:gd name="connsiteX36" fmla="*/ 1259681 w 2288380"/>
              <a:gd name="connsiteY36" fmla="*/ 214314 h 1582686"/>
              <a:gd name="connsiteX37" fmla="*/ 1028700 w 2288380"/>
              <a:gd name="connsiteY37" fmla="*/ 309564 h 1582686"/>
              <a:gd name="connsiteX38" fmla="*/ 797718 w 2288380"/>
              <a:gd name="connsiteY38" fmla="*/ 340520 h 1582686"/>
              <a:gd name="connsiteX39" fmla="*/ 931068 w 2288380"/>
              <a:gd name="connsiteY39" fmla="*/ 123826 h 1582686"/>
              <a:gd name="connsiteX40" fmla="*/ 902493 w 2288380"/>
              <a:gd name="connsiteY40" fmla="*/ 0 h 1582686"/>
              <a:gd name="connsiteX41" fmla="*/ 790574 w 2288380"/>
              <a:gd name="connsiteY4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516856 w 2288380"/>
              <a:gd name="connsiteY33" fmla="*/ 604837 h 1582686"/>
              <a:gd name="connsiteX34" fmla="*/ 1509712 w 2288380"/>
              <a:gd name="connsiteY34" fmla="*/ 442913 h 1582686"/>
              <a:gd name="connsiteX35" fmla="*/ 1681161 w 2288380"/>
              <a:gd name="connsiteY35" fmla="*/ 219076 h 1582686"/>
              <a:gd name="connsiteX36" fmla="*/ 1273968 w 2288380"/>
              <a:gd name="connsiteY36" fmla="*/ 469106 h 1582686"/>
              <a:gd name="connsiteX37" fmla="*/ 1259681 w 2288380"/>
              <a:gd name="connsiteY37" fmla="*/ 214314 h 1582686"/>
              <a:gd name="connsiteX38" fmla="*/ 1028700 w 2288380"/>
              <a:gd name="connsiteY38" fmla="*/ 309564 h 1582686"/>
              <a:gd name="connsiteX39" fmla="*/ 797718 w 2288380"/>
              <a:gd name="connsiteY39" fmla="*/ 340520 h 1582686"/>
              <a:gd name="connsiteX40" fmla="*/ 931068 w 2288380"/>
              <a:gd name="connsiteY40" fmla="*/ 123826 h 1582686"/>
              <a:gd name="connsiteX41" fmla="*/ 902493 w 2288380"/>
              <a:gd name="connsiteY41" fmla="*/ 0 h 1582686"/>
              <a:gd name="connsiteX42" fmla="*/ 790574 w 2288380"/>
              <a:gd name="connsiteY4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669255 w 2288380"/>
              <a:gd name="connsiteY33" fmla="*/ 673894 h 1582686"/>
              <a:gd name="connsiteX34" fmla="*/ 1516856 w 2288380"/>
              <a:gd name="connsiteY34" fmla="*/ 604837 h 1582686"/>
              <a:gd name="connsiteX35" fmla="*/ 1509712 w 2288380"/>
              <a:gd name="connsiteY35" fmla="*/ 442913 h 1582686"/>
              <a:gd name="connsiteX36" fmla="*/ 1681161 w 2288380"/>
              <a:gd name="connsiteY36" fmla="*/ 219076 h 1582686"/>
              <a:gd name="connsiteX37" fmla="*/ 1273968 w 2288380"/>
              <a:gd name="connsiteY37" fmla="*/ 469106 h 1582686"/>
              <a:gd name="connsiteX38" fmla="*/ 1259681 w 2288380"/>
              <a:gd name="connsiteY38" fmla="*/ 214314 h 1582686"/>
              <a:gd name="connsiteX39" fmla="*/ 1028700 w 2288380"/>
              <a:gd name="connsiteY39" fmla="*/ 309564 h 1582686"/>
              <a:gd name="connsiteX40" fmla="*/ 797718 w 2288380"/>
              <a:gd name="connsiteY40" fmla="*/ 340520 h 1582686"/>
              <a:gd name="connsiteX41" fmla="*/ 931068 w 2288380"/>
              <a:gd name="connsiteY41" fmla="*/ 123826 h 1582686"/>
              <a:gd name="connsiteX42" fmla="*/ 902493 w 2288380"/>
              <a:gd name="connsiteY42" fmla="*/ 0 h 1582686"/>
              <a:gd name="connsiteX43" fmla="*/ 790574 w 2288380"/>
              <a:gd name="connsiteY4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81161 w 2288380"/>
              <a:gd name="connsiteY37" fmla="*/ 219076 h 1582686"/>
              <a:gd name="connsiteX38" fmla="*/ 1273968 w 2288380"/>
              <a:gd name="connsiteY38" fmla="*/ 469106 h 1582686"/>
              <a:gd name="connsiteX39" fmla="*/ 1259681 w 2288380"/>
              <a:gd name="connsiteY39" fmla="*/ 214314 h 1582686"/>
              <a:gd name="connsiteX40" fmla="*/ 1028700 w 2288380"/>
              <a:gd name="connsiteY40" fmla="*/ 309564 h 1582686"/>
              <a:gd name="connsiteX41" fmla="*/ 797718 w 2288380"/>
              <a:gd name="connsiteY41" fmla="*/ 340520 h 1582686"/>
              <a:gd name="connsiteX42" fmla="*/ 931068 w 2288380"/>
              <a:gd name="connsiteY42" fmla="*/ 123826 h 1582686"/>
              <a:gd name="connsiteX43" fmla="*/ 902493 w 2288380"/>
              <a:gd name="connsiteY43" fmla="*/ 0 h 1582686"/>
              <a:gd name="connsiteX44" fmla="*/ 790574 w 2288380"/>
              <a:gd name="connsiteY4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273968 w 2288380"/>
              <a:gd name="connsiteY39" fmla="*/ 469106 h 1582686"/>
              <a:gd name="connsiteX40" fmla="*/ 1259681 w 2288380"/>
              <a:gd name="connsiteY40" fmla="*/ 214314 h 1582686"/>
              <a:gd name="connsiteX41" fmla="*/ 1028700 w 2288380"/>
              <a:gd name="connsiteY41" fmla="*/ 309564 h 1582686"/>
              <a:gd name="connsiteX42" fmla="*/ 797718 w 2288380"/>
              <a:gd name="connsiteY42" fmla="*/ 340520 h 1582686"/>
              <a:gd name="connsiteX43" fmla="*/ 931068 w 2288380"/>
              <a:gd name="connsiteY43" fmla="*/ 123826 h 1582686"/>
              <a:gd name="connsiteX44" fmla="*/ 902493 w 2288380"/>
              <a:gd name="connsiteY44" fmla="*/ 0 h 1582686"/>
              <a:gd name="connsiteX45" fmla="*/ 790574 w 2288380"/>
              <a:gd name="connsiteY4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273968 w 2288380"/>
              <a:gd name="connsiteY40" fmla="*/ 469106 h 1582686"/>
              <a:gd name="connsiteX41" fmla="*/ 1259681 w 2288380"/>
              <a:gd name="connsiteY41" fmla="*/ 214314 h 1582686"/>
              <a:gd name="connsiteX42" fmla="*/ 1028700 w 2288380"/>
              <a:gd name="connsiteY42" fmla="*/ 309564 h 1582686"/>
              <a:gd name="connsiteX43" fmla="*/ 797718 w 2288380"/>
              <a:gd name="connsiteY43" fmla="*/ 340520 h 1582686"/>
              <a:gd name="connsiteX44" fmla="*/ 931068 w 2288380"/>
              <a:gd name="connsiteY44" fmla="*/ 123826 h 1582686"/>
              <a:gd name="connsiteX45" fmla="*/ 902493 w 2288380"/>
              <a:gd name="connsiteY45" fmla="*/ 0 h 1582686"/>
              <a:gd name="connsiteX46" fmla="*/ 790574 w 2288380"/>
              <a:gd name="connsiteY4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321593 w 2288380"/>
              <a:gd name="connsiteY40" fmla="*/ 473869 h 1582686"/>
              <a:gd name="connsiteX41" fmla="*/ 1273968 w 2288380"/>
              <a:gd name="connsiteY41" fmla="*/ 469106 h 1582686"/>
              <a:gd name="connsiteX42" fmla="*/ 1259681 w 2288380"/>
              <a:gd name="connsiteY42" fmla="*/ 214314 h 1582686"/>
              <a:gd name="connsiteX43" fmla="*/ 1028700 w 2288380"/>
              <a:gd name="connsiteY43" fmla="*/ 309564 h 1582686"/>
              <a:gd name="connsiteX44" fmla="*/ 797718 w 2288380"/>
              <a:gd name="connsiteY44" fmla="*/ 340520 h 1582686"/>
              <a:gd name="connsiteX45" fmla="*/ 931068 w 2288380"/>
              <a:gd name="connsiteY45" fmla="*/ 123826 h 1582686"/>
              <a:gd name="connsiteX46" fmla="*/ 902493 w 2288380"/>
              <a:gd name="connsiteY46" fmla="*/ 0 h 1582686"/>
              <a:gd name="connsiteX47" fmla="*/ 790574 w 2288380"/>
              <a:gd name="connsiteY4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259681 w 2288380"/>
              <a:gd name="connsiteY43" fmla="*/ 214314 h 1582686"/>
              <a:gd name="connsiteX44" fmla="*/ 1028700 w 2288380"/>
              <a:gd name="connsiteY44" fmla="*/ 309564 h 1582686"/>
              <a:gd name="connsiteX45" fmla="*/ 797718 w 2288380"/>
              <a:gd name="connsiteY45" fmla="*/ 340520 h 1582686"/>
              <a:gd name="connsiteX46" fmla="*/ 931068 w 2288380"/>
              <a:gd name="connsiteY46" fmla="*/ 123826 h 1582686"/>
              <a:gd name="connsiteX47" fmla="*/ 902493 w 2288380"/>
              <a:gd name="connsiteY47" fmla="*/ 0 h 1582686"/>
              <a:gd name="connsiteX48" fmla="*/ 790574 w 2288380"/>
              <a:gd name="connsiteY4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028700 w 2288380"/>
              <a:gd name="connsiteY45" fmla="*/ 309564 h 1582686"/>
              <a:gd name="connsiteX46" fmla="*/ 797718 w 2288380"/>
              <a:gd name="connsiteY46" fmla="*/ 340520 h 1582686"/>
              <a:gd name="connsiteX47" fmla="*/ 931068 w 2288380"/>
              <a:gd name="connsiteY47" fmla="*/ 123826 h 1582686"/>
              <a:gd name="connsiteX48" fmla="*/ 902493 w 2288380"/>
              <a:gd name="connsiteY48" fmla="*/ 0 h 1582686"/>
              <a:gd name="connsiteX49" fmla="*/ 790574 w 2288380"/>
              <a:gd name="connsiteY4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797718 w 2288380"/>
              <a:gd name="connsiteY47" fmla="*/ 340520 h 1582686"/>
              <a:gd name="connsiteX48" fmla="*/ 931068 w 2288380"/>
              <a:gd name="connsiteY48" fmla="*/ 123826 h 1582686"/>
              <a:gd name="connsiteX49" fmla="*/ 902493 w 2288380"/>
              <a:gd name="connsiteY49" fmla="*/ 0 h 1582686"/>
              <a:gd name="connsiteX50" fmla="*/ 790574 w 2288380"/>
              <a:gd name="connsiteY5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835818 w 2288380"/>
              <a:gd name="connsiteY47" fmla="*/ 378619 h 1582686"/>
              <a:gd name="connsiteX48" fmla="*/ 797718 w 2288380"/>
              <a:gd name="connsiteY48" fmla="*/ 340520 h 1582686"/>
              <a:gd name="connsiteX49" fmla="*/ 931068 w 2288380"/>
              <a:gd name="connsiteY49" fmla="*/ 123826 h 1582686"/>
              <a:gd name="connsiteX50" fmla="*/ 902493 w 2288380"/>
              <a:gd name="connsiteY50" fmla="*/ 0 h 1582686"/>
              <a:gd name="connsiteX51" fmla="*/ 790574 w 2288380"/>
              <a:gd name="connsiteY5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947736 w 2288380"/>
              <a:gd name="connsiteY47" fmla="*/ 381000 h 1582686"/>
              <a:gd name="connsiteX48" fmla="*/ 835818 w 2288380"/>
              <a:gd name="connsiteY48" fmla="*/ 378619 h 1582686"/>
              <a:gd name="connsiteX49" fmla="*/ 797718 w 2288380"/>
              <a:gd name="connsiteY49" fmla="*/ 340520 h 1582686"/>
              <a:gd name="connsiteX50" fmla="*/ 931068 w 2288380"/>
              <a:gd name="connsiteY50" fmla="*/ 123826 h 1582686"/>
              <a:gd name="connsiteX51" fmla="*/ 902493 w 2288380"/>
              <a:gd name="connsiteY51" fmla="*/ 0 h 1582686"/>
              <a:gd name="connsiteX52" fmla="*/ 790574 w 2288380"/>
              <a:gd name="connsiteY5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71561 w 2288380"/>
              <a:gd name="connsiteY46" fmla="*/ 347662 h 1582686"/>
              <a:gd name="connsiteX47" fmla="*/ 1028700 w 2288380"/>
              <a:gd name="connsiteY47" fmla="*/ 309564 h 1582686"/>
              <a:gd name="connsiteX48" fmla="*/ 947736 w 2288380"/>
              <a:gd name="connsiteY48" fmla="*/ 381000 h 1582686"/>
              <a:gd name="connsiteX49" fmla="*/ 835818 w 2288380"/>
              <a:gd name="connsiteY49" fmla="*/ 378619 h 1582686"/>
              <a:gd name="connsiteX50" fmla="*/ 797718 w 2288380"/>
              <a:gd name="connsiteY50" fmla="*/ 340520 h 1582686"/>
              <a:gd name="connsiteX51" fmla="*/ 931068 w 2288380"/>
              <a:gd name="connsiteY51" fmla="*/ 123826 h 1582686"/>
              <a:gd name="connsiteX52" fmla="*/ 902493 w 2288380"/>
              <a:gd name="connsiteY52" fmla="*/ 0 h 1582686"/>
              <a:gd name="connsiteX53" fmla="*/ 790574 w 2288380"/>
              <a:gd name="connsiteY5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790574 w 2288380"/>
              <a:gd name="connsiteY5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838199 w 2288380"/>
              <a:gd name="connsiteY54" fmla="*/ 66675 h 1582686"/>
              <a:gd name="connsiteX55" fmla="*/ 790574 w 2288380"/>
              <a:gd name="connsiteY55" fmla="*/ 78582 h 158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8380" h="1582686">
                <a:moveTo>
                  <a:pt x="790574" y="78582"/>
                </a:moveTo>
                <a:lnTo>
                  <a:pt x="278605" y="340520"/>
                </a:lnTo>
                <a:lnTo>
                  <a:pt x="345280" y="511970"/>
                </a:lnTo>
                <a:lnTo>
                  <a:pt x="169068" y="721520"/>
                </a:lnTo>
                <a:lnTo>
                  <a:pt x="0" y="831057"/>
                </a:lnTo>
                <a:cubicBezTo>
                  <a:pt x="19843" y="919163"/>
                  <a:pt x="6350" y="1052513"/>
                  <a:pt x="26193" y="1140619"/>
                </a:cubicBezTo>
                <a:cubicBezTo>
                  <a:pt x="42862" y="1190625"/>
                  <a:pt x="50005" y="1288256"/>
                  <a:pt x="66674" y="1338262"/>
                </a:cubicBezTo>
                <a:cubicBezTo>
                  <a:pt x="82549" y="1366043"/>
                  <a:pt x="107949" y="1379538"/>
                  <a:pt x="123824" y="1407319"/>
                </a:cubicBezTo>
                <a:lnTo>
                  <a:pt x="128588" y="1485901"/>
                </a:lnTo>
                <a:cubicBezTo>
                  <a:pt x="296069" y="1500982"/>
                  <a:pt x="399255" y="1449388"/>
                  <a:pt x="566736" y="1464469"/>
                </a:cubicBezTo>
                <a:cubicBezTo>
                  <a:pt x="641349" y="1477169"/>
                  <a:pt x="625473" y="1485106"/>
                  <a:pt x="700086" y="1497806"/>
                </a:cubicBezTo>
                <a:cubicBezTo>
                  <a:pt x="772317" y="1512094"/>
                  <a:pt x="746918" y="1454943"/>
                  <a:pt x="792955" y="1421606"/>
                </a:cubicBezTo>
                <a:cubicBezTo>
                  <a:pt x="821530" y="1405731"/>
                  <a:pt x="836214" y="1378743"/>
                  <a:pt x="862011" y="1373981"/>
                </a:cubicBezTo>
                <a:cubicBezTo>
                  <a:pt x="887808" y="1369219"/>
                  <a:pt x="918764" y="1371997"/>
                  <a:pt x="947736" y="1393031"/>
                </a:cubicBezTo>
                <a:cubicBezTo>
                  <a:pt x="977105" y="1428750"/>
                  <a:pt x="1046955" y="1452562"/>
                  <a:pt x="1076324" y="1488281"/>
                </a:cubicBezTo>
                <a:lnTo>
                  <a:pt x="1083468" y="1564482"/>
                </a:lnTo>
                <a:cubicBezTo>
                  <a:pt x="1152524" y="1547813"/>
                  <a:pt x="1185862" y="1566863"/>
                  <a:pt x="1254918" y="1550194"/>
                </a:cubicBezTo>
                <a:cubicBezTo>
                  <a:pt x="1298574" y="1539081"/>
                  <a:pt x="1285080" y="1592263"/>
                  <a:pt x="1328736" y="1581150"/>
                </a:cubicBezTo>
                <a:cubicBezTo>
                  <a:pt x="1352945" y="1575991"/>
                  <a:pt x="1285477" y="1598612"/>
                  <a:pt x="1419224" y="1554956"/>
                </a:cubicBezTo>
                <a:cubicBezTo>
                  <a:pt x="1454149" y="1544637"/>
                  <a:pt x="1436686" y="1496219"/>
                  <a:pt x="1471611" y="1485900"/>
                </a:cubicBezTo>
                <a:cubicBezTo>
                  <a:pt x="1523999" y="1473200"/>
                  <a:pt x="1545430" y="1508125"/>
                  <a:pt x="1597818" y="1495425"/>
                </a:cubicBezTo>
                <a:cubicBezTo>
                  <a:pt x="1624012" y="1488281"/>
                  <a:pt x="1590674" y="1481138"/>
                  <a:pt x="1616868" y="1473994"/>
                </a:cubicBezTo>
                <a:cubicBezTo>
                  <a:pt x="1642268" y="1466850"/>
                  <a:pt x="1655761" y="1562100"/>
                  <a:pt x="1681161" y="1554956"/>
                </a:cubicBezTo>
                <a:cubicBezTo>
                  <a:pt x="1739899" y="1524794"/>
                  <a:pt x="1753392" y="1577974"/>
                  <a:pt x="1812130" y="1547812"/>
                </a:cubicBezTo>
                <a:cubicBezTo>
                  <a:pt x="1847452" y="1541462"/>
                  <a:pt x="1826021" y="1586706"/>
                  <a:pt x="1876424" y="1571625"/>
                </a:cubicBezTo>
                <a:cubicBezTo>
                  <a:pt x="1900236" y="1570831"/>
                  <a:pt x="1903411" y="1547812"/>
                  <a:pt x="1943099" y="1528762"/>
                </a:cubicBezTo>
                <a:cubicBezTo>
                  <a:pt x="1982787" y="1509712"/>
                  <a:pt x="2085180" y="1481137"/>
                  <a:pt x="2114549" y="1457325"/>
                </a:cubicBezTo>
                <a:cubicBezTo>
                  <a:pt x="2116136" y="1433512"/>
                  <a:pt x="2105818" y="1409700"/>
                  <a:pt x="2107405" y="1385887"/>
                </a:cubicBezTo>
                <a:lnTo>
                  <a:pt x="2131218" y="1319214"/>
                </a:lnTo>
                <a:lnTo>
                  <a:pt x="2288380" y="1283495"/>
                </a:lnTo>
                <a:cubicBezTo>
                  <a:pt x="2276474" y="1238251"/>
                  <a:pt x="2255042" y="1216819"/>
                  <a:pt x="2243136" y="1171575"/>
                </a:cubicBezTo>
                <a:lnTo>
                  <a:pt x="2216942" y="1009650"/>
                </a:lnTo>
                <a:cubicBezTo>
                  <a:pt x="2192336" y="969169"/>
                  <a:pt x="2162967" y="902493"/>
                  <a:pt x="2138361" y="862012"/>
                </a:cubicBezTo>
                <a:lnTo>
                  <a:pt x="2069305" y="771526"/>
                </a:lnTo>
                <a:cubicBezTo>
                  <a:pt x="1938336" y="732632"/>
                  <a:pt x="1800224" y="712788"/>
                  <a:pt x="1669255" y="673894"/>
                </a:cubicBezTo>
                <a:lnTo>
                  <a:pt x="1516856" y="604837"/>
                </a:lnTo>
                <a:lnTo>
                  <a:pt x="1509712" y="442913"/>
                </a:lnTo>
                <a:cubicBezTo>
                  <a:pt x="1539874" y="404813"/>
                  <a:pt x="1586706" y="400050"/>
                  <a:pt x="1616868" y="361950"/>
                </a:cubicBezTo>
                <a:lnTo>
                  <a:pt x="1681161" y="219076"/>
                </a:lnTo>
                <a:cubicBezTo>
                  <a:pt x="1666874" y="214710"/>
                  <a:pt x="1560115" y="287338"/>
                  <a:pt x="1512093" y="323850"/>
                </a:cubicBezTo>
                <a:cubicBezTo>
                  <a:pt x="1464071" y="360362"/>
                  <a:pt x="1427955" y="415131"/>
                  <a:pt x="1393030" y="438150"/>
                </a:cubicBezTo>
                <a:cubicBezTo>
                  <a:pt x="1366836" y="444500"/>
                  <a:pt x="1347787" y="467519"/>
                  <a:pt x="1321593" y="473869"/>
                </a:cubicBezTo>
                <a:lnTo>
                  <a:pt x="1273968" y="469106"/>
                </a:lnTo>
                <a:cubicBezTo>
                  <a:pt x="1273174" y="429419"/>
                  <a:pt x="1331912" y="377824"/>
                  <a:pt x="1331118" y="338137"/>
                </a:cubicBezTo>
                <a:lnTo>
                  <a:pt x="1259681" y="214314"/>
                </a:lnTo>
                <a:cubicBezTo>
                  <a:pt x="1246981" y="219870"/>
                  <a:pt x="1217611" y="332581"/>
                  <a:pt x="1204911" y="338137"/>
                </a:cubicBezTo>
                <a:cubicBezTo>
                  <a:pt x="1187448" y="358774"/>
                  <a:pt x="1162843" y="322263"/>
                  <a:pt x="1140618" y="323850"/>
                </a:cubicBezTo>
                <a:cubicBezTo>
                  <a:pt x="1118393" y="325437"/>
                  <a:pt x="1092595" y="352424"/>
                  <a:pt x="1071561" y="347662"/>
                </a:cubicBezTo>
                <a:lnTo>
                  <a:pt x="1028700" y="309564"/>
                </a:lnTo>
                <a:cubicBezTo>
                  <a:pt x="980678" y="311548"/>
                  <a:pt x="979883" y="369491"/>
                  <a:pt x="947736" y="381000"/>
                </a:cubicBezTo>
                <a:cubicBezTo>
                  <a:pt x="915589" y="392509"/>
                  <a:pt x="855662" y="380206"/>
                  <a:pt x="835818" y="378619"/>
                </a:cubicBezTo>
                <a:lnTo>
                  <a:pt x="797718" y="340520"/>
                </a:lnTo>
                <a:lnTo>
                  <a:pt x="931068" y="123826"/>
                </a:lnTo>
                <a:lnTo>
                  <a:pt x="902493" y="0"/>
                </a:lnTo>
                <a:cubicBezTo>
                  <a:pt x="873918" y="18256"/>
                  <a:pt x="866774" y="48419"/>
                  <a:pt x="838199" y="66675"/>
                </a:cubicBezTo>
                <a:lnTo>
                  <a:pt x="790574" y="78582"/>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accent3">
                  <a:lumMod val="50000"/>
                </a:schemeClr>
              </a:solidFill>
            </a:endParaRPr>
          </a:p>
          <a:p>
            <a:pPr algn="ctr"/>
            <a:r>
              <a:rPr lang="en-MY" sz="1200" b="1" dirty="0" smtClean="0">
                <a:solidFill>
                  <a:schemeClr val="tx1"/>
                </a:solidFill>
              </a:rPr>
              <a:t>Ruvuma 86%</a:t>
            </a:r>
            <a:endParaRPr lang="en-MY" sz="1200" b="1" dirty="0">
              <a:solidFill>
                <a:schemeClr val="tx1"/>
              </a:solidFill>
            </a:endParaRPr>
          </a:p>
        </p:txBody>
      </p:sp>
      <p:sp>
        <p:nvSpPr>
          <p:cNvPr id="15" name="Freeform 14"/>
          <p:cNvSpPr/>
          <p:nvPr/>
        </p:nvSpPr>
        <p:spPr>
          <a:xfrm>
            <a:off x="3784600" y="4875212"/>
            <a:ext cx="1287387" cy="1160464"/>
          </a:xfrm>
          <a:custGeom>
            <a:avLst/>
            <a:gdLst>
              <a:gd name="connsiteX0" fmla="*/ 758825 w 1377950"/>
              <a:gd name="connsiteY0" fmla="*/ 0 h 1273175"/>
              <a:gd name="connsiteX1" fmla="*/ 244475 w 1377950"/>
              <a:gd name="connsiteY1" fmla="*/ 92075 h 1273175"/>
              <a:gd name="connsiteX2" fmla="*/ 0 w 1377950"/>
              <a:gd name="connsiteY2" fmla="*/ 158750 h 1273175"/>
              <a:gd name="connsiteX3" fmla="*/ 12700 w 1377950"/>
              <a:gd name="connsiteY3" fmla="*/ 336550 h 1273175"/>
              <a:gd name="connsiteX4" fmla="*/ 130175 w 1377950"/>
              <a:gd name="connsiteY4" fmla="*/ 574675 h 1273175"/>
              <a:gd name="connsiteX5" fmla="*/ 333375 w 1377950"/>
              <a:gd name="connsiteY5" fmla="*/ 1019175 h 1273175"/>
              <a:gd name="connsiteX6" fmla="*/ 441325 w 1377950"/>
              <a:gd name="connsiteY6" fmla="*/ 1254125 h 1273175"/>
              <a:gd name="connsiteX7" fmla="*/ 695325 w 1377950"/>
              <a:gd name="connsiteY7" fmla="*/ 1273175 h 1273175"/>
              <a:gd name="connsiteX8" fmla="*/ 1098550 w 1377950"/>
              <a:gd name="connsiteY8" fmla="*/ 1041400 h 1273175"/>
              <a:gd name="connsiteX9" fmla="*/ 1092200 w 1377950"/>
              <a:gd name="connsiteY9" fmla="*/ 777875 h 1273175"/>
              <a:gd name="connsiteX10" fmla="*/ 1314450 w 1377950"/>
              <a:gd name="connsiteY10" fmla="*/ 546100 h 1273175"/>
              <a:gd name="connsiteX11" fmla="*/ 1377950 w 1377950"/>
              <a:gd name="connsiteY11" fmla="*/ 368300 h 1273175"/>
              <a:gd name="connsiteX12" fmla="*/ 1127125 w 1377950"/>
              <a:gd name="connsiteY12" fmla="*/ 168275 h 1273175"/>
              <a:gd name="connsiteX13" fmla="*/ 1025525 w 1377950"/>
              <a:gd name="connsiteY13" fmla="*/ 158750 h 1273175"/>
              <a:gd name="connsiteX14" fmla="*/ 758825 w 1377950"/>
              <a:gd name="connsiteY14" fmla="*/ 0 h 1273175"/>
              <a:gd name="connsiteX0" fmla="*/ 677863 w 1377950"/>
              <a:gd name="connsiteY0" fmla="*/ 0 h 1230313"/>
              <a:gd name="connsiteX1" fmla="*/ 244475 w 1377950"/>
              <a:gd name="connsiteY1" fmla="*/ 49213 h 1230313"/>
              <a:gd name="connsiteX2" fmla="*/ 0 w 1377950"/>
              <a:gd name="connsiteY2" fmla="*/ 115888 h 1230313"/>
              <a:gd name="connsiteX3" fmla="*/ 12700 w 1377950"/>
              <a:gd name="connsiteY3" fmla="*/ 293688 h 1230313"/>
              <a:gd name="connsiteX4" fmla="*/ 130175 w 1377950"/>
              <a:gd name="connsiteY4" fmla="*/ 531813 h 1230313"/>
              <a:gd name="connsiteX5" fmla="*/ 333375 w 1377950"/>
              <a:gd name="connsiteY5" fmla="*/ 976313 h 1230313"/>
              <a:gd name="connsiteX6" fmla="*/ 441325 w 1377950"/>
              <a:gd name="connsiteY6" fmla="*/ 1211263 h 1230313"/>
              <a:gd name="connsiteX7" fmla="*/ 695325 w 1377950"/>
              <a:gd name="connsiteY7" fmla="*/ 1230313 h 1230313"/>
              <a:gd name="connsiteX8" fmla="*/ 1098550 w 1377950"/>
              <a:gd name="connsiteY8" fmla="*/ 998538 h 1230313"/>
              <a:gd name="connsiteX9" fmla="*/ 1092200 w 1377950"/>
              <a:gd name="connsiteY9" fmla="*/ 735013 h 1230313"/>
              <a:gd name="connsiteX10" fmla="*/ 1314450 w 1377950"/>
              <a:gd name="connsiteY10" fmla="*/ 503238 h 1230313"/>
              <a:gd name="connsiteX11" fmla="*/ 1377950 w 1377950"/>
              <a:gd name="connsiteY11" fmla="*/ 325438 h 1230313"/>
              <a:gd name="connsiteX12" fmla="*/ 1127125 w 1377950"/>
              <a:gd name="connsiteY12" fmla="*/ 125413 h 1230313"/>
              <a:gd name="connsiteX13" fmla="*/ 1025525 w 1377950"/>
              <a:gd name="connsiteY13" fmla="*/ 115888 h 1230313"/>
              <a:gd name="connsiteX14" fmla="*/ 677863 w 1377950"/>
              <a:gd name="connsiteY14" fmla="*/ 0 h 1230313"/>
              <a:gd name="connsiteX0" fmla="*/ 677863 w 1314450"/>
              <a:gd name="connsiteY0" fmla="*/ 0 h 1230313"/>
              <a:gd name="connsiteX1" fmla="*/ 244475 w 1314450"/>
              <a:gd name="connsiteY1" fmla="*/ 49213 h 1230313"/>
              <a:gd name="connsiteX2" fmla="*/ 0 w 1314450"/>
              <a:gd name="connsiteY2" fmla="*/ 115888 h 1230313"/>
              <a:gd name="connsiteX3" fmla="*/ 12700 w 1314450"/>
              <a:gd name="connsiteY3" fmla="*/ 293688 h 1230313"/>
              <a:gd name="connsiteX4" fmla="*/ 130175 w 1314450"/>
              <a:gd name="connsiteY4" fmla="*/ 531813 h 1230313"/>
              <a:gd name="connsiteX5" fmla="*/ 333375 w 1314450"/>
              <a:gd name="connsiteY5" fmla="*/ 976313 h 1230313"/>
              <a:gd name="connsiteX6" fmla="*/ 441325 w 1314450"/>
              <a:gd name="connsiteY6" fmla="*/ 1211263 h 1230313"/>
              <a:gd name="connsiteX7" fmla="*/ 695325 w 1314450"/>
              <a:gd name="connsiteY7" fmla="*/ 1230313 h 1230313"/>
              <a:gd name="connsiteX8" fmla="*/ 1098550 w 1314450"/>
              <a:gd name="connsiteY8" fmla="*/ 998538 h 1230313"/>
              <a:gd name="connsiteX9" fmla="*/ 1092200 w 1314450"/>
              <a:gd name="connsiteY9" fmla="*/ 735013 h 1230313"/>
              <a:gd name="connsiteX10" fmla="*/ 1314450 w 1314450"/>
              <a:gd name="connsiteY10" fmla="*/ 503238 h 1230313"/>
              <a:gd name="connsiteX11" fmla="*/ 1277938 w 1314450"/>
              <a:gd name="connsiteY11" fmla="*/ 413544 h 1230313"/>
              <a:gd name="connsiteX12" fmla="*/ 1127125 w 1314450"/>
              <a:gd name="connsiteY12" fmla="*/ 125413 h 1230313"/>
              <a:gd name="connsiteX13" fmla="*/ 1025525 w 1314450"/>
              <a:gd name="connsiteY13" fmla="*/ 115888 h 1230313"/>
              <a:gd name="connsiteX14" fmla="*/ 677863 w 1314450"/>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1092200 w 1277938"/>
              <a:gd name="connsiteY9" fmla="*/ 735013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677069 w 1277938"/>
              <a:gd name="connsiteY8" fmla="*/ 1146176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11263"/>
              <a:gd name="connsiteX1" fmla="*/ 244475 w 1277938"/>
              <a:gd name="connsiteY1" fmla="*/ 49213 h 1211263"/>
              <a:gd name="connsiteX2" fmla="*/ 0 w 1277938"/>
              <a:gd name="connsiteY2" fmla="*/ 115888 h 1211263"/>
              <a:gd name="connsiteX3" fmla="*/ 12700 w 1277938"/>
              <a:gd name="connsiteY3" fmla="*/ 293688 h 1211263"/>
              <a:gd name="connsiteX4" fmla="*/ 130175 w 1277938"/>
              <a:gd name="connsiteY4" fmla="*/ 531813 h 1211263"/>
              <a:gd name="connsiteX5" fmla="*/ 333375 w 1277938"/>
              <a:gd name="connsiteY5" fmla="*/ 976313 h 1211263"/>
              <a:gd name="connsiteX6" fmla="*/ 441325 w 1277938"/>
              <a:gd name="connsiteY6" fmla="*/ 1211263 h 1211263"/>
              <a:gd name="connsiteX7" fmla="*/ 511969 w 1277938"/>
              <a:gd name="connsiteY7" fmla="*/ 1149350 h 1211263"/>
              <a:gd name="connsiteX8" fmla="*/ 677069 w 1277938"/>
              <a:gd name="connsiteY8" fmla="*/ 1146176 h 1211263"/>
              <a:gd name="connsiteX9" fmla="*/ 915987 w 1277938"/>
              <a:gd name="connsiteY9" fmla="*/ 954088 h 1211263"/>
              <a:gd name="connsiteX10" fmla="*/ 907257 w 1277938"/>
              <a:gd name="connsiteY10" fmla="*/ 691357 h 1211263"/>
              <a:gd name="connsiteX11" fmla="*/ 1277938 w 1277938"/>
              <a:gd name="connsiteY11" fmla="*/ 413544 h 1211263"/>
              <a:gd name="connsiteX12" fmla="*/ 1127125 w 1277938"/>
              <a:gd name="connsiteY12" fmla="*/ 125413 h 1211263"/>
              <a:gd name="connsiteX13" fmla="*/ 1025525 w 1277938"/>
              <a:gd name="connsiteY13" fmla="*/ 115888 h 1211263"/>
              <a:gd name="connsiteX14" fmla="*/ 677863 w 1277938"/>
              <a:gd name="connsiteY14" fmla="*/ 0 h 1211263"/>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33375 w 1277938"/>
              <a:gd name="connsiteY5" fmla="*/ 976313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2638 w 1277938"/>
              <a:gd name="connsiteY14" fmla="*/ 23019 h 1149350"/>
              <a:gd name="connsiteX15" fmla="*/ 677863 w 1277938"/>
              <a:gd name="connsiteY15"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5019 w 1277938"/>
              <a:gd name="connsiteY14" fmla="*/ 70644 h 1149350"/>
              <a:gd name="connsiteX15" fmla="*/ 782638 w 1277938"/>
              <a:gd name="connsiteY15" fmla="*/ 23019 h 1149350"/>
              <a:gd name="connsiteX16" fmla="*/ 677863 w 1277938"/>
              <a:gd name="connsiteY16"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868363 w 1277938"/>
              <a:gd name="connsiteY14" fmla="*/ 94457 h 1149350"/>
              <a:gd name="connsiteX15" fmla="*/ 785019 w 1277938"/>
              <a:gd name="connsiteY15" fmla="*/ 70644 h 1149350"/>
              <a:gd name="connsiteX16" fmla="*/ 782638 w 1277938"/>
              <a:gd name="connsiteY16" fmla="*/ 23019 h 1149350"/>
              <a:gd name="connsiteX17" fmla="*/ 677863 w 1277938"/>
              <a:gd name="connsiteY17"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04081 w 1277938"/>
              <a:gd name="connsiteY14" fmla="*/ 75407 h 1149350"/>
              <a:gd name="connsiteX15" fmla="*/ 868363 w 1277938"/>
              <a:gd name="connsiteY15" fmla="*/ 94457 h 1149350"/>
              <a:gd name="connsiteX16" fmla="*/ 785019 w 1277938"/>
              <a:gd name="connsiteY16" fmla="*/ 70644 h 1149350"/>
              <a:gd name="connsiteX17" fmla="*/ 782638 w 1277938"/>
              <a:gd name="connsiteY17" fmla="*/ 23019 h 1149350"/>
              <a:gd name="connsiteX18" fmla="*/ 677863 w 1277938"/>
              <a:gd name="connsiteY18"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19981 w 1277938"/>
              <a:gd name="connsiteY12" fmla="*/ 196851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19981 w 1287387"/>
              <a:gd name="connsiteY13" fmla="*/ 196851 h 1149350"/>
              <a:gd name="connsiteX14" fmla="*/ 1066007 w 1287387"/>
              <a:gd name="connsiteY14" fmla="*/ 218282 h 1149350"/>
              <a:gd name="connsiteX15" fmla="*/ 954088 w 1287387"/>
              <a:gd name="connsiteY15" fmla="*/ 230188 h 1149350"/>
              <a:gd name="connsiteX16" fmla="*/ 904081 w 1287387"/>
              <a:gd name="connsiteY16" fmla="*/ 75407 h 1149350"/>
              <a:gd name="connsiteX17" fmla="*/ 868363 w 1287387"/>
              <a:gd name="connsiteY17" fmla="*/ 94457 h 1149350"/>
              <a:gd name="connsiteX18" fmla="*/ 785019 w 1287387"/>
              <a:gd name="connsiteY18" fmla="*/ 70644 h 1149350"/>
              <a:gd name="connsiteX19" fmla="*/ 782638 w 1287387"/>
              <a:gd name="connsiteY19" fmla="*/ 23019 h 1149350"/>
              <a:gd name="connsiteX20" fmla="*/ 677863 w 1287387"/>
              <a:gd name="connsiteY20"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58875 w 1287387"/>
              <a:gd name="connsiteY13" fmla="*/ 277813 h 1149350"/>
              <a:gd name="connsiteX14" fmla="*/ 1119981 w 1287387"/>
              <a:gd name="connsiteY14" fmla="*/ 196851 h 1149350"/>
              <a:gd name="connsiteX15" fmla="*/ 1066007 w 1287387"/>
              <a:gd name="connsiteY15" fmla="*/ 218282 h 1149350"/>
              <a:gd name="connsiteX16" fmla="*/ 954088 w 1287387"/>
              <a:gd name="connsiteY16" fmla="*/ 230188 h 1149350"/>
              <a:gd name="connsiteX17" fmla="*/ 904081 w 1287387"/>
              <a:gd name="connsiteY17" fmla="*/ 75407 h 1149350"/>
              <a:gd name="connsiteX18" fmla="*/ 868363 w 1287387"/>
              <a:gd name="connsiteY18" fmla="*/ 94457 h 1149350"/>
              <a:gd name="connsiteX19" fmla="*/ 785019 w 1287387"/>
              <a:gd name="connsiteY19" fmla="*/ 70644 h 1149350"/>
              <a:gd name="connsiteX20" fmla="*/ 782638 w 1287387"/>
              <a:gd name="connsiteY20" fmla="*/ 23019 h 1149350"/>
              <a:gd name="connsiteX21" fmla="*/ 677863 w 1287387"/>
              <a:gd name="connsiteY21"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61231 w 1287387"/>
              <a:gd name="connsiteY10" fmla="*/ 735013 h 1149350"/>
              <a:gd name="connsiteX11" fmla="*/ 907257 w 1287387"/>
              <a:gd name="connsiteY11" fmla="*/ 691357 h 1149350"/>
              <a:gd name="connsiteX12" fmla="*/ 1277938 w 1287387"/>
              <a:gd name="connsiteY12" fmla="*/ 413544 h 1149350"/>
              <a:gd name="connsiteX13" fmla="*/ 1280319 w 1287387"/>
              <a:gd name="connsiteY13" fmla="*/ 358776 h 1149350"/>
              <a:gd name="connsiteX14" fmla="*/ 1158875 w 1287387"/>
              <a:gd name="connsiteY14" fmla="*/ 277813 h 1149350"/>
              <a:gd name="connsiteX15" fmla="*/ 1119981 w 1287387"/>
              <a:gd name="connsiteY15" fmla="*/ 196851 h 1149350"/>
              <a:gd name="connsiteX16" fmla="*/ 1066007 w 1287387"/>
              <a:gd name="connsiteY16" fmla="*/ 218282 h 1149350"/>
              <a:gd name="connsiteX17" fmla="*/ 954088 w 1287387"/>
              <a:gd name="connsiteY17" fmla="*/ 230188 h 1149350"/>
              <a:gd name="connsiteX18" fmla="*/ 904081 w 1287387"/>
              <a:gd name="connsiteY18" fmla="*/ 75407 h 1149350"/>
              <a:gd name="connsiteX19" fmla="*/ 868363 w 1287387"/>
              <a:gd name="connsiteY19" fmla="*/ 94457 h 1149350"/>
              <a:gd name="connsiteX20" fmla="*/ 785019 w 1287387"/>
              <a:gd name="connsiteY20" fmla="*/ 70644 h 1149350"/>
              <a:gd name="connsiteX21" fmla="*/ 782638 w 1287387"/>
              <a:gd name="connsiteY21" fmla="*/ 23019 h 1149350"/>
              <a:gd name="connsiteX22" fmla="*/ 677863 w 1287387"/>
              <a:gd name="connsiteY22"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61231 w 1287387"/>
              <a:gd name="connsiteY11" fmla="*/ 735013 h 1149350"/>
              <a:gd name="connsiteX12" fmla="*/ 907257 w 1287387"/>
              <a:gd name="connsiteY12" fmla="*/ 691357 h 1149350"/>
              <a:gd name="connsiteX13" fmla="*/ 1277938 w 1287387"/>
              <a:gd name="connsiteY13" fmla="*/ 413544 h 1149350"/>
              <a:gd name="connsiteX14" fmla="*/ 1280319 w 1287387"/>
              <a:gd name="connsiteY14" fmla="*/ 358776 h 1149350"/>
              <a:gd name="connsiteX15" fmla="*/ 1158875 w 1287387"/>
              <a:gd name="connsiteY15" fmla="*/ 277813 h 1149350"/>
              <a:gd name="connsiteX16" fmla="*/ 1119981 w 1287387"/>
              <a:gd name="connsiteY16" fmla="*/ 196851 h 1149350"/>
              <a:gd name="connsiteX17" fmla="*/ 1066007 w 1287387"/>
              <a:gd name="connsiteY17" fmla="*/ 218282 h 1149350"/>
              <a:gd name="connsiteX18" fmla="*/ 954088 w 1287387"/>
              <a:gd name="connsiteY18" fmla="*/ 230188 h 1149350"/>
              <a:gd name="connsiteX19" fmla="*/ 904081 w 1287387"/>
              <a:gd name="connsiteY19" fmla="*/ 75407 h 1149350"/>
              <a:gd name="connsiteX20" fmla="*/ 868363 w 1287387"/>
              <a:gd name="connsiteY20" fmla="*/ 94457 h 1149350"/>
              <a:gd name="connsiteX21" fmla="*/ 785019 w 1287387"/>
              <a:gd name="connsiteY21" fmla="*/ 70644 h 1149350"/>
              <a:gd name="connsiteX22" fmla="*/ 782638 w 1287387"/>
              <a:gd name="connsiteY22" fmla="*/ 23019 h 1149350"/>
              <a:gd name="connsiteX23" fmla="*/ 677863 w 1287387"/>
              <a:gd name="connsiteY23"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54088 w 1287387"/>
              <a:gd name="connsiteY11" fmla="*/ 775494 h 1149350"/>
              <a:gd name="connsiteX12" fmla="*/ 961231 w 1287387"/>
              <a:gd name="connsiteY12" fmla="*/ 735013 h 1149350"/>
              <a:gd name="connsiteX13" fmla="*/ 907257 w 1287387"/>
              <a:gd name="connsiteY13" fmla="*/ 691357 h 1149350"/>
              <a:gd name="connsiteX14" fmla="*/ 1277938 w 1287387"/>
              <a:gd name="connsiteY14" fmla="*/ 413544 h 1149350"/>
              <a:gd name="connsiteX15" fmla="*/ 1280319 w 1287387"/>
              <a:gd name="connsiteY15" fmla="*/ 358776 h 1149350"/>
              <a:gd name="connsiteX16" fmla="*/ 1158875 w 1287387"/>
              <a:gd name="connsiteY16" fmla="*/ 277813 h 1149350"/>
              <a:gd name="connsiteX17" fmla="*/ 1119981 w 1287387"/>
              <a:gd name="connsiteY17" fmla="*/ 196851 h 1149350"/>
              <a:gd name="connsiteX18" fmla="*/ 1066007 w 1287387"/>
              <a:gd name="connsiteY18" fmla="*/ 218282 h 1149350"/>
              <a:gd name="connsiteX19" fmla="*/ 954088 w 1287387"/>
              <a:gd name="connsiteY19" fmla="*/ 230188 h 1149350"/>
              <a:gd name="connsiteX20" fmla="*/ 904081 w 1287387"/>
              <a:gd name="connsiteY20" fmla="*/ 75407 h 1149350"/>
              <a:gd name="connsiteX21" fmla="*/ 868363 w 1287387"/>
              <a:gd name="connsiteY21" fmla="*/ 94457 h 1149350"/>
              <a:gd name="connsiteX22" fmla="*/ 785019 w 1287387"/>
              <a:gd name="connsiteY22" fmla="*/ 70644 h 1149350"/>
              <a:gd name="connsiteX23" fmla="*/ 782638 w 1287387"/>
              <a:gd name="connsiteY23" fmla="*/ 23019 h 1149350"/>
              <a:gd name="connsiteX24" fmla="*/ 677863 w 1287387"/>
              <a:gd name="connsiteY24"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56456 w 1287387"/>
              <a:gd name="connsiteY9" fmla="*/ 954088 h 1149350"/>
              <a:gd name="connsiteX10" fmla="*/ 915987 w 1287387"/>
              <a:gd name="connsiteY10" fmla="*/ 954088 h 1149350"/>
              <a:gd name="connsiteX11" fmla="*/ 982663 w 1287387"/>
              <a:gd name="connsiteY11" fmla="*/ 835026 h 1149350"/>
              <a:gd name="connsiteX12" fmla="*/ 954088 w 1287387"/>
              <a:gd name="connsiteY12" fmla="*/ 775494 h 1149350"/>
              <a:gd name="connsiteX13" fmla="*/ 961231 w 1287387"/>
              <a:gd name="connsiteY13" fmla="*/ 735013 h 1149350"/>
              <a:gd name="connsiteX14" fmla="*/ 907257 w 1287387"/>
              <a:gd name="connsiteY14" fmla="*/ 691357 h 1149350"/>
              <a:gd name="connsiteX15" fmla="*/ 1277938 w 1287387"/>
              <a:gd name="connsiteY15" fmla="*/ 413544 h 1149350"/>
              <a:gd name="connsiteX16" fmla="*/ 1280319 w 1287387"/>
              <a:gd name="connsiteY16" fmla="*/ 358776 h 1149350"/>
              <a:gd name="connsiteX17" fmla="*/ 1158875 w 1287387"/>
              <a:gd name="connsiteY17" fmla="*/ 277813 h 1149350"/>
              <a:gd name="connsiteX18" fmla="*/ 1119981 w 1287387"/>
              <a:gd name="connsiteY18" fmla="*/ 196851 h 1149350"/>
              <a:gd name="connsiteX19" fmla="*/ 1066007 w 1287387"/>
              <a:gd name="connsiteY19" fmla="*/ 218282 h 1149350"/>
              <a:gd name="connsiteX20" fmla="*/ 954088 w 1287387"/>
              <a:gd name="connsiteY20" fmla="*/ 230188 h 1149350"/>
              <a:gd name="connsiteX21" fmla="*/ 904081 w 1287387"/>
              <a:gd name="connsiteY21" fmla="*/ 75407 h 1149350"/>
              <a:gd name="connsiteX22" fmla="*/ 868363 w 1287387"/>
              <a:gd name="connsiteY22" fmla="*/ 94457 h 1149350"/>
              <a:gd name="connsiteX23" fmla="*/ 785019 w 1287387"/>
              <a:gd name="connsiteY23" fmla="*/ 70644 h 1149350"/>
              <a:gd name="connsiteX24" fmla="*/ 782638 w 1287387"/>
              <a:gd name="connsiteY24" fmla="*/ 23019 h 1149350"/>
              <a:gd name="connsiteX25" fmla="*/ 677863 w 1287387"/>
              <a:gd name="connsiteY25"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39788 w 1287387"/>
              <a:gd name="connsiteY9" fmla="*/ 1027907 h 1149350"/>
              <a:gd name="connsiteX10" fmla="*/ 856456 w 1287387"/>
              <a:gd name="connsiteY10" fmla="*/ 954088 h 1149350"/>
              <a:gd name="connsiteX11" fmla="*/ 915987 w 1287387"/>
              <a:gd name="connsiteY11" fmla="*/ 954088 h 1149350"/>
              <a:gd name="connsiteX12" fmla="*/ 982663 w 1287387"/>
              <a:gd name="connsiteY12" fmla="*/ 835026 h 1149350"/>
              <a:gd name="connsiteX13" fmla="*/ 954088 w 1287387"/>
              <a:gd name="connsiteY13" fmla="*/ 775494 h 1149350"/>
              <a:gd name="connsiteX14" fmla="*/ 961231 w 1287387"/>
              <a:gd name="connsiteY14" fmla="*/ 735013 h 1149350"/>
              <a:gd name="connsiteX15" fmla="*/ 907257 w 1287387"/>
              <a:gd name="connsiteY15" fmla="*/ 691357 h 1149350"/>
              <a:gd name="connsiteX16" fmla="*/ 1277938 w 1287387"/>
              <a:gd name="connsiteY16" fmla="*/ 413544 h 1149350"/>
              <a:gd name="connsiteX17" fmla="*/ 1280319 w 1287387"/>
              <a:gd name="connsiteY17" fmla="*/ 358776 h 1149350"/>
              <a:gd name="connsiteX18" fmla="*/ 1158875 w 1287387"/>
              <a:gd name="connsiteY18" fmla="*/ 277813 h 1149350"/>
              <a:gd name="connsiteX19" fmla="*/ 1119981 w 1287387"/>
              <a:gd name="connsiteY19" fmla="*/ 196851 h 1149350"/>
              <a:gd name="connsiteX20" fmla="*/ 1066007 w 1287387"/>
              <a:gd name="connsiteY20" fmla="*/ 218282 h 1149350"/>
              <a:gd name="connsiteX21" fmla="*/ 954088 w 1287387"/>
              <a:gd name="connsiteY21" fmla="*/ 230188 h 1149350"/>
              <a:gd name="connsiteX22" fmla="*/ 904081 w 1287387"/>
              <a:gd name="connsiteY22" fmla="*/ 75407 h 1149350"/>
              <a:gd name="connsiteX23" fmla="*/ 868363 w 1287387"/>
              <a:gd name="connsiteY23" fmla="*/ 94457 h 1149350"/>
              <a:gd name="connsiteX24" fmla="*/ 785019 w 1287387"/>
              <a:gd name="connsiteY24" fmla="*/ 70644 h 1149350"/>
              <a:gd name="connsiteX25" fmla="*/ 782638 w 1287387"/>
              <a:gd name="connsiteY25" fmla="*/ 23019 h 1149350"/>
              <a:gd name="connsiteX26" fmla="*/ 677863 w 1287387"/>
              <a:gd name="connsiteY26" fmla="*/ 0 h 1149350"/>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839788 w 1287387"/>
              <a:gd name="connsiteY9" fmla="*/ 1027907 h 1160464"/>
              <a:gd name="connsiteX10" fmla="*/ 856456 w 1287387"/>
              <a:gd name="connsiteY10" fmla="*/ 954088 h 1160464"/>
              <a:gd name="connsiteX11" fmla="*/ 915987 w 1287387"/>
              <a:gd name="connsiteY11" fmla="*/ 954088 h 1160464"/>
              <a:gd name="connsiteX12" fmla="*/ 982663 w 1287387"/>
              <a:gd name="connsiteY12" fmla="*/ 835026 h 1160464"/>
              <a:gd name="connsiteX13" fmla="*/ 954088 w 1287387"/>
              <a:gd name="connsiteY13" fmla="*/ 775494 h 1160464"/>
              <a:gd name="connsiteX14" fmla="*/ 961231 w 1287387"/>
              <a:gd name="connsiteY14" fmla="*/ 735013 h 1160464"/>
              <a:gd name="connsiteX15" fmla="*/ 907257 w 1287387"/>
              <a:gd name="connsiteY15" fmla="*/ 691357 h 1160464"/>
              <a:gd name="connsiteX16" fmla="*/ 1277938 w 1287387"/>
              <a:gd name="connsiteY16" fmla="*/ 413544 h 1160464"/>
              <a:gd name="connsiteX17" fmla="*/ 1280319 w 1287387"/>
              <a:gd name="connsiteY17" fmla="*/ 358776 h 1160464"/>
              <a:gd name="connsiteX18" fmla="*/ 1158875 w 1287387"/>
              <a:gd name="connsiteY18" fmla="*/ 277813 h 1160464"/>
              <a:gd name="connsiteX19" fmla="*/ 1119981 w 1287387"/>
              <a:gd name="connsiteY19" fmla="*/ 196851 h 1160464"/>
              <a:gd name="connsiteX20" fmla="*/ 1066007 w 1287387"/>
              <a:gd name="connsiteY20" fmla="*/ 218282 h 1160464"/>
              <a:gd name="connsiteX21" fmla="*/ 954088 w 1287387"/>
              <a:gd name="connsiteY21" fmla="*/ 230188 h 1160464"/>
              <a:gd name="connsiteX22" fmla="*/ 904081 w 1287387"/>
              <a:gd name="connsiteY22" fmla="*/ 75407 h 1160464"/>
              <a:gd name="connsiteX23" fmla="*/ 868363 w 1287387"/>
              <a:gd name="connsiteY23" fmla="*/ 94457 h 1160464"/>
              <a:gd name="connsiteX24" fmla="*/ 785019 w 1287387"/>
              <a:gd name="connsiteY24" fmla="*/ 70644 h 1160464"/>
              <a:gd name="connsiteX25" fmla="*/ 782638 w 1287387"/>
              <a:gd name="connsiteY25" fmla="*/ 23019 h 1160464"/>
              <a:gd name="connsiteX26" fmla="*/ 677863 w 1287387"/>
              <a:gd name="connsiteY26"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751681 w 1287387"/>
              <a:gd name="connsiteY9" fmla="*/ 1085057 h 1160464"/>
              <a:gd name="connsiteX10" fmla="*/ 839788 w 1287387"/>
              <a:gd name="connsiteY10" fmla="*/ 1027907 h 1160464"/>
              <a:gd name="connsiteX11" fmla="*/ 856456 w 1287387"/>
              <a:gd name="connsiteY11" fmla="*/ 954088 h 1160464"/>
              <a:gd name="connsiteX12" fmla="*/ 915987 w 1287387"/>
              <a:gd name="connsiteY12" fmla="*/ 954088 h 1160464"/>
              <a:gd name="connsiteX13" fmla="*/ 982663 w 1287387"/>
              <a:gd name="connsiteY13" fmla="*/ 835026 h 1160464"/>
              <a:gd name="connsiteX14" fmla="*/ 954088 w 1287387"/>
              <a:gd name="connsiteY14" fmla="*/ 775494 h 1160464"/>
              <a:gd name="connsiteX15" fmla="*/ 961231 w 1287387"/>
              <a:gd name="connsiteY15" fmla="*/ 735013 h 1160464"/>
              <a:gd name="connsiteX16" fmla="*/ 907257 w 1287387"/>
              <a:gd name="connsiteY16" fmla="*/ 691357 h 1160464"/>
              <a:gd name="connsiteX17" fmla="*/ 1277938 w 1287387"/>
              <a:gd name="connsiteY17" fmla="*/ 413544 h 1160464"/>
              <a:gd name="connsiteX18" fmla="*/ 1280319 w 1287387"/>
              <a:gd name="connsiteY18" fmla="*/ 358776 h 1160464"/>
              <a:gd name="connsiteX19" fmla="*/ 1158875 w 1287387"/>
              <a:gd name="connsiteY19" fmla="*/ 277813 h 1160464"/>
              <a:gd name="connsiteX20" fmla="*/ 1119981 w 1287387"/>
              <a:gd name="connsiteY20" fmla="*/ 196851 h 1160464"/>
              <a:gd name="connsiteX21" fmla="*/ 1066007 w 1287387"/>
              <a:gd name="connsiteY21" fmla="*/ 218282 h 1160464"/>
              <a:gd name="connsiteX22" fmla="*/ 954088 w 1287387"/>
              <a:gd name="connsiteY22" fmla="*/ 230188 h 1160464"/>
              <a:gd name="connsiteX23" fmla="*/ 904081 w 1287387"/>
              <a:gd name="connsiteY23" fmla="*/ 75407 h 1160464"/>
              <a:gd name="connsiteX24" fmla="*/ 868363 w 1287387"/>
              <a:gd name="connsiteY24" fmla="*/ 94457 h 1160464"/>
              <a:gd name="connsiteX25" fmla="*/ 785019 w 1287387"/>
              <a:gd name="connsiteY25" fmla="*/ 70644 h 1160464"/>
              <a:gd name="connsiteX26" fmla="*/ 782638 w 1287387"/>
              <a:gd name="connsiteY26" fmla="*/ 23019 h 1160464"/>
              <a:gd name="connsiteX27" fmla="*/ 677863 w 1287387"/>
              <a:gd name="connsiteY27"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63550 w 1287387"/>
              <a:gd name="connsiteY6" fmla="*/ 954088 h 1160464"/>
              <a:gd name="connsiteX7" fmla="*/ 496093 w 1287387"/>
              <a:gd name="connsiteY7" fmla="*/ 1008857 h 1160464"/>
              <a:gd name="connsiteX8" fmla="*/ 511969 w 1287387"/>
              <a:gd name="connsiteY8" fmla="*/ 1149350 h 1160464"/>
              <a:gd name="connsiteX9" fmla="*/ 653256 w 1287387"/>
              <a:gd name="connsiteY9" fmla="*/ 1160464 h 1160464"/>
              <a:gd name="connsiteX10" fmla="*/ 751681 w 1287387"/>
              <a:gd name="connsiteY10" fmla="*/ 1085057 h 1160464"/>
              <a:gd name="connsiteX11" fmla="*/ 839788 w 1287387"/>
              <a:gd name="connsiteY11" fmla="*/ 1027907 h 1160464"/>
              <a:gd name="connsiteX12" fmla="*/ 856456 w 1287387"/>
              <a:gd name="connsiteY12" fmla="*/ 954088 h 1160464"/>
              <a:gd name="connsiteX13" fmla="*/ 915987 w 1287387"/>
              <a:gd name="connsiteY13" fmla="*/ 954088 h 1160464"/>
              <a:gd name="connsiteX14" fmla="*/ 982663 w 1287387"/>
              <a:gd name="connsiteY14" fmla="*/ 835026 h 1160464"/>
              <a:gd name="connsiteX15" fmla="*/ 954088 w 1287387"/>
              <a:gd name="connsiteY15" fmla="*/ 775494 h 1160464"/>
              <a:gd name="connsiteX16" fmla="*/ 961231 w 1287387"/>
              <a:gd name="connsiteY16" fmla="*/ 735013 h 1160464"/>
              <a:gd name="connsiteX17" fmla="*/ 907257 w 1287387"/>
              <a:gd name="connsiteY17" fmla="*/ 691357 h 1160464"/>
              <a:gd name="connsiteX18" fmla="*/ 1277938 w 1287387"/>
              <a:gd name="connsiteY18" fmla="*/ 413544 h 1160464"/>
              <a:gd name="connsiteX19" fmla="*/ 1280319 w 1287387"/>
              <a:gd name="connsiteY19" fmla="*/ 358776 h 1160464"/>
              <a:gd name="connsiteX20" fmla="*/ 1158875 w 1287387"/>
              <a:gd name="connsiteY20" fmla="*/ 277813 h 1160464"/>
              <a:gd name="connsiteX21" fmla="*/ 1119981 w 1287387"/>
              <a:gd name="connsiteY21" fmla="*/ 196851 h 1160464"/>
              <a:gd name="connsiteX22" fmla="*/ 1066007 w 1287387"/>
              <a:gd name="connsiteY22" fmla="*/ 218282 h 1160464"/>
              <a:gd name="connsiteX23" fmla="*/ 954088 w 1287387"/>
              <a:gd name="connsiteY23" fmla="*/ 230188 h 1160464"/>
              <a:gd name="connsiteX24" fmla="*/ 904081 w 1287387"/>
              <a:gd name="connsiteY24" fmla="*/ 75407 h 1160464"/>
              <a:gd name="connsiteX25" fmla="*/ 868363 w 1287387"/>
              <a:gd name="connsiteY25" fmla="*/ 94457 h 1160464"/>
              <a:gd name="connsiteX26" fmla="*/ 785019 w 1287387"/>
              <a:gd name="connsiteY26" fmla="*/ 70644 h 1160464"/>
              <a:gd name="connsiteX27" fmla="*/ 782638 w 1287387"/>
              <a:gd name="connsiteY27" fmla="*/ 23019 h 1160464"/>
              <a:gd name="connsiteX28" fmla="*/ 677863 w 1287387"/>
              <a:gd name="connsiteY28"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78619 w 1287387"/>
              <a:gd name="connsiteY6" fmla="*/ 773906 h 1160464"/>
              <a:gd name="connsiteX7" fmla="*/ 463550 w 1287387"/>
              <a:gd name="connsiteY7" fmla="*/ 954088 h 1160464"/>
              <a:gd name="connsiteX8" fmla="*/ 496093 w 1287387"/>
              <a:gd name="connsiteY8" fmla="*/ 1008857 h 1160464"/>
              <a:gd name="connsiteX9" fmla="*/ 511969 w 1287387"/>
              <a:gd name="connsiteY9" fmla="*/ 1149350 h 1160464"/>
              <a:gd name="connsiteX10" fmla="*/ 653256 w 1287387"/>
              <a:gd name="connsiteY10" fmla="*/ 1160464 h 1160464"/>
              <a:gd name="connsiteX11" fmla="*/ 751681 w 1287387"/>
              <a:gd name="connsiteY11" fmla="*/ 1085057 h 1160464"/>
              <a:gd name="connsiteX12" fmla="*/ 839788 w 1287387"/>
              <a:gd name="connsiteY12" fmla="*/ 1027907 h 1160464"/>
              <a:gd name="connsiteX13" fmla="*/ 856456 w 1287387"/>
              <a:gd name="connsiteY13" fmla="*/ 954088 h 1160464"/>
              <a:gd name="connsiteX14" fmla="*/ 915987 w 1287387"/>
              <a:gd name="connsiteY14" fmla="*/ 954088 h 1160464"/>
              <a:gd name="connsiteX15" fmla="*/ 982663 w 1287387"/>
              <a:gd name="connsiteY15" fmla="*/ 835026 h 1160464"/>
              <a:gd name="connsiteX16" fmla="*/ 954088 w 1287387"/>
              <a:gd name="connsiteY16" fmla="*/ 775494 h 1160464"/>
              <a:gd name="connsiteX17" fmla="*/ 961231 w 1287387"/>
              <a:gd name="connsiteY17" fmla="*/ 735013 h 1160464"/>
              <a:gd name="connsiteX18" fmla="*/ 907257 w 1287387"/>
              <a:gd name="connsiteY18" fmla="*/ 691357 h 1160464"/>
              <a:gd name="connsiteX19" fmla="*/ 1277938 w 1287387"/>
              <a:gd name="connsiteY19" fmla="*/ 413544 h 1160464"/>
              <a:gd name="connsiteX20" fmla="*/ 1280319 w 1287387"/>
              <a:gd name="connsiteY20" fmla="*/ 358776 h 1160464"/>
              <a:gd name="connsiteX21" fmla="*/ 1158875 w 1287387"/>
              <a:gd name="connsiteY21" fmla="*/ 277813 h 1160464"/>
              <a:gd name="connsiteX22" fmla="*/ 1119981 w 1287387"/>
              <a:gd name="connsiteY22" fmla="*/ 196851 h 1160464"/>
              <a:gd name="connsiteX23" fmla="*/ 1066007 w 1287387"/>
              <a:gd name="connsiteY23" fmla="*/ 218282 h 1160464"/>
              <a:gd name="connsiteX24" fmla="*/ 954088 w 1287387"/>
              <a:gd name="connsiteY24" fmla="*/ 230188 h 1160464"/>
              <a:gd name="connsiteX25" fmla="*/ 904081 w 1287387"/>
              <a:gd name="connsiteY25" fmla="*/ 75407 h 1160464"/>
              <a:gd name="connsiteX26" fmla="*/ 868363 w 1287387"/>
              <a:gd name="connsiteY26" fmla="*/ 94457 h 1160464"/>
              <a:gd name="connsiteX27" fmla="*/ 785019 w 1287387"/>
              <a:gd name="connsiteY27" fmla="*/ 70644 h 1160464"/>
              <a:gd name="connsiteX28" fmla="*/ 782638 w 1287387"/>
              <a:gd name="connsiteY28" fmla="*/ 23019 h 1160464"/>
              <a:gd name="connsiteX29" fmla="*/ 677863 w 1287387"/>
              <a:gd name="connsiteY29"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785019 w 1287387"/>
              <a:gd name="connsiteY28" fmla="*/ 70644 h 1160464"/>
              <a:gd name="connsiteX29" fmla="*/ 782638 w 1287387"/>
              <a:gd name="connsiteY29" fmla="*/ 23019 h 1160464"/>
              <a:gd name="connsiteX30" fmla="*/ 677863 w 1287387"/>
              <a:gd name="connsiteY30"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811213 w 1287387"/>
              <a:gd name="connsiteY28" fmla="*/ 99219 h 1160464"/>
              <a:gd name="connsiteX29" fmla="*/ 785019 w 1287387"/>
              <a:gd name="connsiteY29" fmla="*/ 70644 h 1160464"/>
              <a:gd name="connsiteX30" fmla="*/ 782638 w 1287387"/>
              <a:gd name="connsiteY30" fmla="*/ 23019 h 1160464"/>
              <a:gd name="connsiteX31" fmla="*/ 677863 w 1287387"/>
              <a:gd name="connsiteY31" fmla="*/ 0 h 1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87387" h="1160464">
                <a:moveTo>
                  <a:pt x="677863" y="0"/>
                </a:moveTo>
                <a:lnTo>
                  <a:pt x="244475" y="49213"/>
                </a:lnTo>
                <a:lnTo>
                  <a:pt x="0" y="115888"/>
                </a:lnTo>
                <a:lnTo>
                  <a:pt x="12700" y="293688"/>
                </a:lnTo>
                <a:lnTo>
                  <a:pt x="130175" y="531813"/>
                </a:lnTo>
                <a:cubicBezTo>
                  <a:pt x="168804" y="594652"/>
                  <a:pt x="224499" y="616083"/>
                  <a:pt x="265906" y="656432"/>
                </a:cubicBezTo>
                <a:cubicBezTo>
                  <a:pt x="300037" y="687124"/>
                  <a:pt x="318559" y="682097"/>
                  <a:pt x="337344" y="701676"/>
                </a:cubicBezTo>
                <a:cubicBezTo>
                  <a:pt x="356130" y="721255"/>
                  <a:pt x="357585" y="731837"/>
                  <a:pt x="378619" y="773906"/>
                </a:cubicBezTo>
                <a:cubicBezTo>
                  <a:pt x="399653" y="815975"/>
                  <a:pt x="443971" y="914930"/>
                  <a:pt x="463550" y="954088"/>
                </a:cubicBezTo>
                <a:cubicBezTo>
                  <a:pt x="483129" y="993246"/>
                  <a:pt x="487626" y="979488"/>
                  <a:pt x="496093" y="1008857"/>
                </a:cubicBezTo>
                <a:lnTo>
                  <a:pt x="511969" y="1149350"/>
                </a:lnTo>
                <a:lnTo>
                  <a:pt x="653256" y="1160464"/>
                </a:lnTo>
                <a:cubicBezTo>
                  <a:pt x="695986" y="1150542"/>
                  <a:pt x="720592" y="1107150"/>
                  <a:pt x="751681" y="1085057"/>
                </a:cubicBezTo>
                <a:cubicBezTo>
                  <a:pt x="782770" y="1062964"/>
                  <a:pt x="825104" y="1050529"/>
                  <a:pt x="839788" y="1027907"/>
                </a:cubicBezTo>
                <a:cubicBezTo>
                  <a:pt x="854472" y="1005285"/>
                  <a:pt x="835025" y="966788"/>
                  <a:pt x="856456" y="954088"/>
                </a:cubicBezTo>
                <a:lnTo>
                  <a:pt x="915987" y="954088"/>
                </a:lnTo>
                <a:cubicBezTo>
                  <a:pt x="960569" y="901833"/>
                  <a:pt x="975122" y="871539"/>
                  <a:pt x="982663" y="835026"/>
                </a:cubicBezTo>
                <a:cubicBezTo>
                  <a:pt x="992188" y="804864"/>
                  <a:pt x="957660" y="792163"/>
                  <a:pt x="954088" y="775494"/>
                </a:cubicBezTo>
                <a:cubicBezTo>
                  <a:pt x="950516" y="758825"/>
                  <a:pt x="972211" y="748639"/>
                  <a:pt x="961231" y="735013"/>
                </a:cubicBezTo>
                <a:lnTo>
                  <a:pt x="907257" y="691357"/>
                </a:lnTo>
                <a:lnTo>
                  <a:pt x="1277938" y="413544"/>
                </a:lnTo>
                <a:cubicBezTo>
                  <a:pt x="1252538" y="377825"/>
                  <a:pt x="1305719" y="394495"/>
                  <a:pt x="1280319" y="358776"/>
                </a:cubicBezTo>
                <a:cubicBezTo>
                  <a:pt x="1246981" y="326232"/>
                  <a:pt x="1192213" y="310357"/>
                  <a:pt x="1158875" y="277813"/>
                </a:cubicBezTo>
                <a:lnTo>
                  <a:pt x="1119981" y="196851"/>
                </a:lnTo>
                <a:lnTo>
                  <a:pt x="1066007" y="218282"/>
                </a:lnTo>
                <a:cubicBezTo>
                  <a:pt x="1041136" y="215107"/>
                  <a:pt x="974329" y="236935"/>
                  <a:pt x="954088" y="230188"/>
                </a:cubicBezTo>
                <a:cubicBezTo>
                  <a:pt x="933847" y="223441"/>
                  <a:pt x="922337" y="77391"/>
                  <a:pt x="904081" y="75407"/>
                </a:cubicBezTo>
                <a:cubicBezTo>
                  <a:pt x="885825" y="73423"/>
                  <a:pt x="882253" y="93266"/>
                  <a:pt x="868363" y="94457"/>
                </a:cubicBezTo>
                <a:cubicBezTo>
                  <a:pt x="854473" y="95648"/>
                  <a:pt x="825104" y="103188"/>
                  <a:pt x="811213" y="99219"/>
                </a:cubicBezTo>
                <a:cubicBezTo>
                  <a:pt x="797322" y="95250"/>
                  <a:pt x="791369" y="80566"/>
                  <a:pt x="785019" y="70644"/>
                </a:cubicBezTo>
                <a:cubicBezTo>
                  <a:pt x="778669" y="60722"/>
                  <a:pt x="815182" y="32412"/>
                  <a:pt x="782638" y="23019"/>
                </a:cubicBezTo>
                <a:lnTo>
                  <a:pt x="677863" y="0"/>
                </a:lnTo>
                <a:close/>
              </a:path>
            </a:pathLst>
          </a:custGeom>
          <a:solidFill>
            <a:srgbClr val="FF99CC"/>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Njombe</a:t>
            </a:r>
            <a:r>
              <a:rPr lang="en-MY" sz="1200" b="1" dirty="0" smtClean="0">
                <a:solidFill>
                  <a:schemeClr val="tx1"/>
                </a:solidFill>
              </a:rPr>
              <a:t> 166%</a:t>
            </a:r>
          </a:p>
          <a:p>
            <a:pPr algn="ctr"/>
            <a:endParaRPr lang="en-MY" sz="1200" b="1" dirty="0">
              <a:solidFill>
                <a:schemeClr val="tx1"/>
              </a:solidFill>
            </a:endParaRPr>
          </a:p>
        </p:txBody>
      </p:sp>
      <p:sp>
        <p:nvSpPr>
          <p:cNvPr id="14" name="Freeform 13"/>
          <p:cNvSpPr/>
          <p:nvPr/>
        </p:nvSpPr>
        <p:spPr>
          <a:xfrm>
            <a:off x="2686050" y="3750469"/>
            <a:ext cx="1993106" cy="1788318"/>
          </a:xfrm>
          <a:custGeom>
            <a:avLst/>
            <a:gdLst>
              <a:gd name="connsiteX0" fmla="*/ 1104900 w 2143125"/>
              <a:gd name="connsiteY0" fmla="*/ 0 h 1962150"/>
              <a:gd name="connsiteX1" fmla="*/ 323850 w 2143125"/>
              <a:gd name="connsiteY1" fmla="*/ 571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333375 w 2143125"/>
              <a:gd name="connsiteY1" fmla="*/ 1206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479425 w 2143125"/>
              <a:gd name="connsiteY1" fmla="*/ 9842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422275 w 2143125"/>
              <a:gd name="connsiteY1" fmla="*/ 19367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702469 w 2143125"/>
              <a:gd name="connsiteY1" fmla="*/ 116681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497681 w 2143125"/>
              <a:gd name="connsiteY1" fmla="*/ 190500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742950 w 2143125"/>
              <a:gd name="connsiteY1" fmla="*/ 114300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569119 w 2143125"/>
              <a:gd name="connsiteY1" fmla="*/ 90488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704850 w 2143125"/>
              <a:gd name="connsiteY1" fmla="*/ 69056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623888 w 2143125"/>
              <a:gd name="connsiteY1" fmla="*/ 95250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764381 w 2143125"/>
              <a:gd name="connsiteY1" fmla="*/ 69056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735806 w 2143125"/>
              <a:gd name="connsiteY1" fmla="*/ 45244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883444 w 2143125"/>
              <a:gd name="connsiteY1" fmla="*/ 26194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826294 w 2143125"/>
              <a:gd name="connsiteY1" fmla="*/ 104775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990600 w 2143125"/>
              <a:gd name="connsiteY1" fmla="*/ 47625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104900 w 2143125"/>
              <a:gd name="connsiteY0" fmla="*/ 0 h 1962150"/>
              <a:gd name="connsiteX1" fmla="*/ 997744 w 2143125"/>
              <a:gd name="connsiteY1" fmla="*/ 97631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47750 w 2143125"/>
              <a:gd name="connsiteY2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73944 w 2143125"/>
              <a:gd name="connsiteY21" fmla="*/ 111919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50131 w 2143125"/>
              <a:gd name="connsiteY21" fmla="*/ 176213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71575 w 2143125"/>
              <a:gd name="connsiteY21" fmla="*/ 233362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97756 w 2143125"/>
              <a:gd name="connsiteY21" fmla="*/ 190499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233488 w 2143125"/>
              <a:gd name="connsiteY21" fmla="*/ 247650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26344 w 2143125"/>
              <a:gd name="connsiteY21" fmla="*/ 340519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95388 w 2143125"/>
              <a:gd name="connsiteY21" fmla="*/ 273844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40631 w 2143125"/>
              <a:gd name="connsiteY21" fmla="*/ 335756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226344 w 2143125"/>
              <a:gd name="connsiteY19" fmla="*/ 600075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731169 w 2143125"/>
              <a:gd name="connsiteY19" fmla="*/ 552450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28800 w 2143125"/>
              <a:gd name="connsiteY19" fmla="*/ 678656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33563 w 2143125"/>
              <a:gd name="connsiteY20" fmla="*/ 690562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838325 w 2143125"/>
              <a:gd name="connsiteY21" fmla="*/ 650081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776413 w 2143125"/>
              <a:gd name="connsiteY21" fmla="*/ 654844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52625 w 2143125"/>
              <a:gd name="connsiteY19" fmla="*/ 72151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47862 w 2143125"/>
              <a:gd name="connsiteY19" fmla="*/ 70246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93106 w 2038350"/>
              <a:gd name="connsiteY18" fmla="*/ 728662 h 1916906"/>
              <a:gd name="connsiteX19" fmla="*/ 1947862 w 2038350"/>
              <a:gd name="connsiteY19" fmla="*/ 702469 h 1916906"/>
              <a:gd name="connsiteX20" fmla="*/ 1897857 w 2038350"/>
              <a:gd name="connsiteY20" fmla="*/ 711993 h 1916906"/>
              <a:gd name="connsiteX21" fmla="*/ 1897857 w 2038350"/>
              <a:gd name="connsiteY21" fmla="*/ 664369 h 1916906"/>
              <a:gd name="connsiteX22" fmla="*/ 1776413 w 2038350"/>
              <a:gd name="connsiteY22" fmla="*/ 654844 h 1916906"/>
              <a:gd name="connsiteX23" fmla="*/ 1585913 w 2038350"/>
              <a:gd name="connsiteY23" fmla="*/ 597694 h 1916906"/>
              <a:gd name="connsiteX24" fmla="*/ 1226344 w 2038350"/>
              <a:gd name="connsiteY24" fmla="*/ 600075 h 1916906"/>
              <a:gd name="connsiteX25" fmla="*/ 1307306 w 2038350"/>
              <a:gd name="connsiteY25" fmla="*/ 411956 h 1916906"/>
              <a:gd name="connsiteX26" fmla="*/ 1212056 w 2038350"/>
              <a:gd name="connsiteY26" fmla="*/ 361950 h 1916906"/>
              <a:gd name="connsiteX27" fmla="*/ 1195388 w 2038350"/>
              <a:gd name="connsiteY27" fmla="*/ 273844 h 1916906"/>
              <a:gd name="connsiteX28" fmla="*/ 1147763 w 2038350"/>
              <a:gd name="connsiteY28" fmla="*/ 273844 h 1916906"/>
              <a:gd name="connsiteX29" fmla="*/ 1097756 w 2038350"/>
              <a:gd name="connsiteY29" fmla="*/ 190499 h 1916906"/>
              <a:gd name="connsiteX30" fmla="*/ 1050131 w 2038350"/>
              <a:gd name="connsiteY30" fmla="*/ 176213 h 1916906"/>
              <a:gd name="connsiteX31" fmla="*/ 1047750 w 2038350"/>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45481 w 2038350"/>
              <a:gd name="connsiteY18" fmla="*/ 804862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38337 w 2038350"/>
              <a:gd name="connsiteY18" fmla="*/ 778669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12144 w 2038350"/>
              <a:gd name="connsiteY18" fmla="*/ 835819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95475 w 2038350"/>
              <a:gd name="connsiteY18" fmla="*/ 781050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33563 w 2038350"/>
              <a:gd name="connsiteY18" fmla="*/ 950119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59756 w 2038350"/>
              <a:gd name="connsiteY18" fmla="*/ 885826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04988 w 2038350"/>
              <a:gd name="connsiteY18" fmla="*/ 1004887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07369 w 2038350"/>
              <a:gd name="connsiteY19" fmla="*/ 926306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797844 w 2038350"/>
              <a:gd name="connsiteY19" fmla="*/ 912019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50219 w 2038350"/>
              <a:gd name="connsiteY18" fmla="*/ 1028700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93082 w 2038350"/>
              <a:gd name="connsiteY18" fmla="*/ 1052513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764506 w 1993106"/>
              <a:gd name="connsiteY17" fmla="*/ 1126331 h 1916906"/>
              <a:gd name="connsiteX18" fmla="*/ 1793082 w 1993106"/>
              <a:gd name="connsiteY18" fmla="*/ 1052513 h 1916906"/>
              <a:gd name="connsiteX19" fmla="*/ 1743075 w 1993106"/>
              <a:gd name="connsiteY19" fmla="*/ 976312 h 1916906"/>
              <a:gd name="connsiteX20" fmla="*/ 1797844 w 1993106"/>
              <a:gd name="connsiteY20" fmla="*/ 912019 h 1916906"/>
              <a:gd name="connsiteX21" fmla="*/ 1859756 w 1993106"/>
              <a:gd name="connsiteY21" fmla="*/ 885826 h 1916906"/>
              <a:gd name="connsiteX22" fmla="*/ 1895475 w 1993106"/>
              <a:gd name="connsiteY22" fmla="*/ 781050 h 1916906"/>
              <a:gd name="connsiteX23" fmla="*/ 1938337 w 1993106"/>
              <a:gd name="connsiteY23" fmla="*/ 778669 h 1916906"/>
              <a:gd name="connsiteX24" fmla="*/ 1993106 w 1993106"/>
              <a:gd name="connsiteY24" fmla="*/ 728662 h 1916906"/>
              <a:gd name="connsiteX25" fmla="*/ 1947862 w 1993106"/>
              <a:gd name="connsiteY25" fmla="*/ 702469 h 1916906"/>
              <a:gd name="connsiteX26" fmla="*/ 1897857 w 1993106"/>
              <a:gd name="connsiteY26" fmla="*/ 711993 h 1916906"/>
              <a:gd name="connsiteX27" fmla="*/ 1897857 w 1993106"/>
              <a:gd name="connsiteY27" fmla="*/ 664369 h 1916906"/>
              <a:gd name="connsiteX28" fmla="*/ 1776413 w 1993106"/>
              <a:gd name="connsiteY28" fmla="*/ 654844 h 1916906"/>
              <a:gd name="connsiteX29" fmla="*/ 1585913 w 1993106"/>
              <a:gd name="connsiteY29" fmla="*/ 597694 h 1916906"/>
              <a:gd name="connsiteX30" fmla="*/ 1226344 w 1993106"/>
              <a:gd name="connsiteY30" fmla="*/ 600075 h 1916906"/>
              <a:gd name="connsiteX31" fmla="*/ 1307306 w 1993106"/>
              <a:gd name="connsiteY31" fmla="*/ 411956 h 1916906"/>
              <a:gd name="connsiteX32" fmla="*/ 1212056 w 1993106"/>
              <a:gd name="connsiteY32" fmla="*/ 361950 h 1916906"/>
              <a:gd name="connsiteX33" fmla="*/ 1195388 w 1993106"/>
              <a:gd name="connsiteY33" fmla="*/ 273844 h 1916906"/>
              <a:gd name="connsiteX34" fmla="*/ 1147763 w 1993106"/>
              <a:gd name="connsiteY34" fmla="*/ 273844 h 1916906"/>
              <a:gd name="connsiteX35" fmla="*/ 1097756 w 1993106"/>
              <a:gd name="connsiteY35" fmla="*/ 190499 h 1916906"/>
              <a:gd name="connsiteX36" fmla="*/ 1050131 w 1993106"/>
              <a:gd name="connsiteY36" fmla="*/ 176213 h 1916906"/>
              <a:gd name="connsiteX37" fmla="*/ 1047750 w 1993106"/>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90688 w 1993106"/>
              <a:gd name="connsiteY17" fmla="*/ 1169194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83544 w 1993106"/>
              <a:gd name="connsiteY17" fmla="*/ 1152525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35919 w 1993106"/>
              <a:gd name="connsiteY17" fmla="*/ 1197769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4000 w 1993106"/>
              <a:gd name="connsiteY16" fmla="*/ 1228725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14450 w 1993106"/>
              <a:gd name="connsiteY15" fmla="*/ 1312069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3500 w 1993106"/>
              <a:gd name="connsiteY16" fmla="*/ 1238250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5881 w 1993106"/>
              <a:gd name="connsiteY16" fmla="*/ 1271587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62063 w 1993106"/>
              <a:gd name="connsiteY15" fmla="*/ 1326356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40631 w 1993106"/>
              <a:gd name="connsiteY16" fmla="*/ 1290637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31106 w 1993106"/>
              <a:gd name="connsiteY16" fmla="*/ 1278731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07294 w 1993106"/>
              <a:gd name="connsiteY15" fmla="*/ 1397794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54919 w 1993106"/>
              <a:gd name="connsiteY15" fmla="*/ 1426369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12069 w 1993106"/>
              <a:gd name="connsiteY14" fmla="*/ 16787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6025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712119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90650 w 1993106"/>
              <a:gd name="connsiteY14" fmla="*/ 1652588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62075 w 1993106"/>
              <a:gd name="connsiteY14" fmla="*/ 1738312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400175 w 1993106"/>
              <a:gd name="connsiteY15" fmla="*/ 1676400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52550 w 1993106"/>
              <a:gd name="connsiteY15" fmla="*/ 1671637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350169 w 1993106"/>
              <a:gd name="connsiteY13" fmla="*/ 1788318 h 1788318"/>
              <a:gd name="connsiteX14" fmla="*/ 1412081 w 1993106"/>
              <a:gd name="connsiteY14" fmla="*/ 1716881 h 1788318"/>
              <a:gd name="connsiteX15" fmla="*/ 1352550 w 1993106"/>
              <a:gd name="connsiteY15" fmla="*/ 1671637 h 1788318"/>
              <a:gd name="connsiteX16" fmla="*/ 1390650 w 1993106"/>
              <a:gd name="connsiteY16" fmla="*/ 1652588 h 1788318"/>
              <a:gd name="connsiteX17" fmla="*/ 1338263 w 1993106"/>
              <a:gd name="connsiteY17" fmla="*/ 1602581 h 1788318"/>
              <a:gd name="connsiteX18" fmla="*/ 1228725 w 1993106"/>
              <a:gd name="connsiteY18" fmla="*/ 1462087 h 1788318"/>
              <a:gd name="connsiteX19" fmla="*/ 1254919 w 1993106"/>
              <a:gd name="connsiteY19" fmla="*/ 1426369 h 1788318"/>
              <a:gd name="connsiteX20" fmla="*/ 1188245 w 1993106"/>
              <a:gd name="connsiteY20" fmla="*/ 1350169 h 1788318"/>
              <a:gd name="connsiteX21" fmla="*/ 1231106 w 1993106"/>
              <a:gd name="connsiteY21" fmla="*/ 1278731 h 1788318"/>
              <a:gd name="connsiteX22" fmla="*/ 1281113 w 1993106"/>
              <a:gd name="connsiteY22" fmla="*/ 1245394 h 1788318"/>
              <a:gd name="connsiteX23" fmla="*/ 1335881 w 1993106"/>
              <a:gd name="connsiteY23" fmla="*/ 1271587 h 1788318"/>
              <a:gd name="connsiteX24" fmla="*/ 1364456 w 1993106"/>
              <a:gd name="connsiteY24" fmla="*/ 1228724 h 1788318"/>
              <a:gd name="connsiteX25" fmla="*/ 1521618 w 1993106"/>
              <a:gd name="connsiteY25" fmla="*/ 1219200 h 1788318"/>
              <a:gd name="connsiteX26" fmla="*/ 1597819 w 1993106"/>
              <a:gd name="connsiteY26" fmla="*/ 1233487 h 1788318"/>
              <a:gd name="connsiteX27" fmla="*/ 1666875 w 1993106"/>
              <a:gd name="connsiteY27" fmla="*/ 1202531 h 1788318"/>
              <a:gd name="connsiteX28" fmla="*/ 1683544 w 1993106"/>
              <a:gd name="connsiteY28" fmla="*/ 1152525 h 1788318"/>
              <a:gd name="connsiteX29" fmla="*/ 1764506 w 1993106"/>
              <a:gd name="connsiteY29" fmla="*/ 1126331 h 1788318"/>
              <a:gd name="connsiteX30" fmla="*/ 1793082 w 1993106"/>
              <a:gd name="connsiteY30" fmla="*/ 1052513 h 1788318"/>
              <a:gd name="connsiteX31" fmla="*/ 1743075 w 1993106"/>
              <a:gd name="connsiteY31" fmla="*/ 976312 h 1788318"/>
              <a:gd name="connsiteX32" fmla="*/ 1797844 w 1993106"/>
              <a:gd name="connsiteY32" fmla="*/ 912019 h 1788318"/>
              <a:gd name="connsiteX33" fmla="*/ 1859756 w 1993106"/>
              <a:gd name="connsiteY33" fmla="*/ 885826 h 1788318"/>
              <a:gd name="connsiteX34" fmla="*/ 1895475 w 1993106"/>
              <a:gd name="connsiteY34" fmla="*/ 781050 h 1788318"/>
              <a:gd name="connsiteX35" fmla="*/ 1938337 w 1993106"/>
              <a:gd name="connsiteY35" fmla="*/ 778669 h 1788318"/>
              <a:gd name="connsiteX36" fmla="*/ 1993106 w 1993106"/>
              <a:gd name="connsiteY36" fmla="*/ 728662 h 1788318"/>
              <a:gd name="connsiteX37" fmla="*/ 1947862 w 1993106"/>
              <a:gd name="connsiteY37" fmla="*/ 702469 h 1788318"/>
              <a:gd name="connsiteX38" fmla="*/ 1897857 w 1993106"/>
              <a:gd name="connsiteY38" fmla="*/ 711993 h 1788318"/>
              <a:gd name="connsiteX39" fmla="*/ 1897857 w 1993106"/>
              <a:gd name="connsiteY39" fmla="*/ 664369 h 1788318"/>
              <a:gd name="connsiteX40" fmla="*/ 1776413 w 1993106"/>
              <a:gd name="connsiteY40" fmla="*/ 654844 h 1788318"/>
              <a:gd name="connsiteX41" fmla="*/ 1585913 w 1993106"/>
              <a:gd name="connsiteY41" fmla="*/ 597694 h 1788318"/>
              <a:gd name="connsiteX42" fmla="*/ 1226344 w 1993106"/>
              <a:gd name="connsiteY42" fmla="*/ 600075 h 1788318"/>
              <a:gd name="connsiteX43" fmla="*/ 1307306 w 1993106"/>
              <a:gd name="connsiteY43" fmla="*/ 411956 h 1788318"/>
              <a:gd name="connsiteX44" fmla="*/ 1212056 w 1993106"/>
              <a:gd name="connsiteY44" fmla="*/ 361950 h 1788318"/>
              <a:gd name="connsiteX45" fmla="*/ 1195388 w 1993106"/>
              <a:gd name="connsiteY45" fmla="*/ 273844 h 1788318"/>
              <a:gd name="connsiteX46" fmla="*/ 1147763 w 1993106"/>
              <a:gd name="connsiteY46" fmla="*/ 273844 h 1788318"/>
              <a:gd name="connsiteX47" fmla="*/ 1097756 w 1993106"/>
              <a:gd name="connsiteY47" fmla="*/ 190499 h 1788318"/>
              <a:gd name="connsiteX48" fmla="*/ 1050131 w 1993106"/>
              <a:gd name="connsiteY48" fmla="*/ 176213 h 1788318"/>
              <a:gd name="connsiteX49" fmla="*/ 1047750 w 1993106"/>
              <a:gd name="connsiteY4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71588 w 1993106"/>
              <a:gd name="connsiteY13" fmla="*/ 1752600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016794 w 1993106"/>
              <a:gd name="connsiteY12" fmla="*/ 1645444 h 1788318"/>
              <a:gd name="connsiteX13" fmla="*/ 1173956 w 1993106"/>
              <a:gd name="connsiteY13" fmla="*/ 1697831 h 1788318"/>
              <a:gd name="connsiteX14" fmla="*/ 1285875 w 1993106"/>
              <a:gd name="connsiteY14" fmla="*/ 1774031 h 1788318"/>
              <a:gd name="connsiteX15" fmla="*/ 1350169 w 1993106"/>
              <a:gd name="connsiteY15" fmla="*/ 1788318 h 1788318"/>
              <a:gd name="connsiteX16" fmla="*/ 1412081 w 1993106"/>
              <a:gd name="connsiteY16" fmla="*/ 1716881 h 1788318"/>
              <a:gd name="connsiteX17" fmla="*/ 1352550 w 1993106"/>
              <a:gd name="connsiteY17" fmla="*/ 1671637 h 1788318"/>
              <a:gd name="connsiteX18" fmla="*/ 1390650 w 1993106"/>
              <a:gd name="connsiteY18" fmla="*/ 1652588 h 1788318"/>
              <a:gd name="connsiteX19" fmla="*/ 1338263 w 1993106"/>
              <a:gd name="connsiteY19" fmla="*/ 1602581 h 1788318"/>
              <a:gd name="connsiteX20" fmla="*/ 1228725 w 1993106"/>
              <a:gd name="connsiteY20" fmla="*/ 1462087 h 1788318"/>
              <a:gd name="connsiteX21" fmla="*/ 1254919 w 1993106"/>
              <a:gd name="connsiteY21" fmla="*/ 1426369 h 1788318"/>
              <a:gd name="connsiteX22" fmla="*/ 1188245 w 1993106"/>
              <a:gd name="connsiteY22" fmla="*/ 1350169 h 1788318"/>
              <a:gd name="connsiteX23" fmla="*/ 1231106 w 1993106"/>
              <a:gd name="connsiteY23" fmla="*/ 1278731 h 1788318"/>
              <a:gd name="connsiteX24" fmla="*/ 1281113 w 1993106"/>
              <a:gd name="connsiteY24" fmla="*/ 1245394 h 1788318"/>
              <a:gd name="connsiteX25" fmla="*/ 1335881 w 1993106"/>
              <a:gd name="connsiteY25" fmla="*/ 1271587 h 1788318"/>
              <a:gd name="connsiteX26" fmla="*/ 1364456 w 1993106"/>
              <a:gd name="connsiteY26" fmla="*/ 1228724 h 1788318"/>
              <a:gd name="connsiteX27" fmla="*/ 1521618 w 1993106"/>
              <a:gd name="connsiteY27" fmla="*/ 1219200 h 1788318"/>
              <a:gd name="connsiteX28" fmla="*/ 1597819 w 1993106"/>
              <a:gd name="connsiteY28" fmla="*/ 1233487 h 1788318"/>
              <a:gd name="connsiteX29" fmla="*/ 1666875 w 1993106"/>
              <a:gd name="connsiteY29" fmla="*/ 1202531 h 1788318"/>
              <a:gd name="connsiteX30" fmla="*/ 1683544 w 1993106"/>
              <a:gd name="connsiteY30" fmla="*/ 1152525 h 1788318"/>
              <a:gd name="connsiteX31" fmla="*/ 1764506 w 1993106"/>
              <a:gd name="connsiteY31" fmla="*/ 1126331 h 1788318"/>
              <a:gd name="connsiteX32" fmla="*/ 1793082 w 1993106"/>
              <a:gd name="connsiteY32" fmla="*/ 1052513 h 1788318"/>
              <a:gd name="connsiteX33" fmla="*/ 1743075 w 1993106"/>
              <a:gd name="connsiteY33" fmla="*/ 976312 h 1788318"/>
              <a:gd name="connsiteX34" fmla="*/ 1797844 w 1993106"/>
              <a:gd name="connsiteY34" fmla="*/ 912019 h 1788318"/>
              <a:gd name="connsiteX35" fmla="*/ 1859756 w 1993106"/>
              <a:gd name="connsiteY35" fmla="*/ 885826 h 1788318"/>
              <a:gd name="connsiteX36" fmla="*/ 1895475 w 1993106"/>
              <a:gd name="connsiteY36" fmla="*/ 781050 h 1788318"/>
              <a:gd name="connsiteX37" fmla="*/ 1938337 w 1993106"/>
              <a:gd name="connsiteY37" fmla="*/ 778669 h 1788318"/>
              <a:gd name="connsiteX38" fmla="*/ 1993106 w 1993106"/>
              <a:gd name="connsiteY38" fmla="*/ 728662 h 1788318"/>
              <a:gd name="connsiteX39" fmla="*/ 1947862 w 1993106"/>
              <a:gd name="connsiteY39" fmla="*/ 702469 h 1788318"/>
              <a:gd name="connsiteX40" fmla="*/ 1897857 w 1993106"/>
              <a:gd name="connsiteY40" fmla="*/ 711993 h 1788318"/>
              <a:gd name="connsiteX41" fmla="*/ 1897857 w 1993106"/>
              <a:gd name="connsiteY41" fmla="*/ 664369 h 1788318"/>
              <a:gd name="connsiteX42" fmla="*/ 1776413 w 1993106"/>
              <a:gd name="connsiteY42" fmla="*/ 654844 h 1788318"/>
              <a:gd name="connsiteX43" fmla="*/ 1585913 w 1993106"/>
              <a:gd name="connsiteY43" fmla="*/ 597694 h 1788318"/>
              <a:gd name="connsiteX44" fmla="*/ 1226344 w 1993106"/>
              <a:gd name="connsiteY44" fmla="*/ 600075 h 1788318"/>
              <a:gd name="connsiteX45" fmla="*/ 1307306 w 1993106"/>
              <a:gd name="connsiteY45" fmla="*/ 411956 h 1788318"/>
              <a:gd name="connsiteX46" fmla="*/ 1212056 w 1993106"/>
              <a:gd name="connsiteY46" fmla="*/ 361950 h 1788318"/>
              <a:gd name="connsiteX47" fmla="*/ 1195388 w 1993106"/>
              <a:gd name="connsiteY47" fmla="*/ 273844 h 1788318"/>
              <a:gd name="connsiteX48" fmla="*/ 1147763 w 1993106"/>
              <a:gd name="connsiteY48" fmla="*/ 273844 h 1788318"/>
              <a:gd name="connsiteX49" fmla="*/ 1097756 w 1993106"/>
              <a:gd name="connsiteY49" fmla="*/ 190499 h 1788318"/>
              <a:gd name="connsiteX50" fmla="*/ 1050131 w 1993106"/>
              <a:gd name="connsiteY50" fmla="*/ 176213 h 1788318"/>
              <a:gd name="connsiteX51" fmla="*/ 1047750 w 1993106"/>
              <a:gd name="connsiteY5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866775 w 1993106"/>
              <a:gd name="connsiteY12" fmla="*/ 1597819 h 1788318"/>
              <a:gd name="connsiteX13" fmla="*/ 1016794 w 1993106"/>
              <a:gd name="connsiteY13" fmla="*/ 1645444 h 1788318"/>
              <a:gd name="connsiteX14" fmla="*/ 1173956 w 1993106"/>
              <a:gd name="connsiteY14" fmla="*/ 1697831 h 1788318"/>
              <a:gd name="connsiteX15" fmla="*/ 1285875 w 1993106"/>
              <a:gd name="connsiteY15" fmla="*/ 1774031 h 1788318"/>
              <a:gd name="connsiteX16" fmla="*/ 1350169 w 1993106"/>
              <a:gd name="connsiteY16" fmla="*/ 1788318 h 1788318"/>
              <a:gd name="connsiteX17" fmla="*/ 1412081 w 1993106"/>
              <a:gd name="connsiteY17" fmla="*/ 1716881 h 1788318"/>
              <a:gd name="connsiteX18" fmla="*/ 1352550 w 1993106"/>
              <a:gd name="connsiteY18" fmla="*/ 1671637 h 1788318"/>
              <a:gd name="connsiteX19" fmla="*/ 1390650 w 1993106"/>
              <a:gd name="connsiteY19" fmla="*/ 1652588 h 1788318"/>
              <a:gd name="connsiteX20" fmla="*/ 1338263 w 1993106"/>
              <a:gd name="connsiteY20" fmla="*/ 1602581 h 1788318"/>
              <a:gd name="connsiteX21" fmla="*/ 1228725 w 1993106"/>
              <a:gd name="connsiteY21" fmla="*/ 1462087 h 1788318"/>
              <a:gd name="connsiteX22" fmla="*/ 1254919 w 1993106"/>
              <a:gd name="connsiteY22" fmla="*/ 1426369 h 1788318"/>
              <a:gd name="connsiteX23" fmla="*/ 1188245 w 1993106"/>
              <a:gd name="connsiteY23" fmla="*/ 1350169 h 1788318"/>
              <a:gd name="connsiteX24" fmla="*/ 1231106 w 1993106"/>
              <a:gd name="connsiteY24" fmla="*/ 1278731 h 1788318"/>
              <a:gd name="connsiteX25" fmla="*/ 1281113 w 1993106"/>
              <a:gd name="connsiteY25" fmla="*/ 1245394 h 1788318"/>
              <a:gd name="connsiteX26" fmla="*/ 1335881 w 1993106"/>
              <a:gd name="connsiteY26" fmla="*/ 1271587 h 1788318"/>
              <a:gd name="connsiteX27" fmla="*/ 1364456 w 1993106"/>
              <a:gd name="connsiteY27" fmla="*/ 1228724 h 1788318"/>
              <a:gd name="connsiteX28" fmla="*/ 1521618 w 1993106"/>
              <a:gd name="connsiteY28" fmla="*/ 1219200 h 1788318"/>
              <a:gd name="connsiteX29" fmla="*/ 1597819 w 1993106"/>
              <a:gd name="connsiteY29" fmla="*/ 1233487 h 1788318"/>
              <a:gd name="connsiteX30" fmla="*/ 1666875 w 1993106"/>
              <a:gd name="connsiteY30" fmla="*/ 1202531 h 1788318"/>
              <a:gd name="connsiteX31" fmla="*/ 1683544 w 1993106"/>
              <a:gd name="connsiteY31" fmla="*/ 1152525 h 1788318"/>
              <a:gd name="connsiteX32" fmla="*/ 1764506 w 1993106"/>
              <a:gd name="connsiteY32" fmla="*/ 1126331 h 1788318"/>
              <a:gd name="connsiteX33" fmla="*/ 1793082 w 1993106"/>
              <a:gd name="connsiteY33" fmla="*/ 1052513 h 1788318"/>
              <a:gd name="connsiteX34" fmla="*/ 1743075 w 1993106"/>
              <a:gd name="connsiteY34" fmla="*/ 976312 h 1788318"/>
              <a:gd name="connsiteX35" fmla="*/ 1797844 w 1993106"/>
              <a:gd name="connsiteY35" fmla="*/ 912019 h 1788318"/>
              <a:gd name="connsiteX36" fmla="*/ 1859756 w 1993106"/>
              <a:gd name="connsiteY36" fmla="*/ 885826 h 1788318"/>
              <a:gd name="connsiteX37" fmla="*/ 1895475 w 1993106"/>
              <a:gd name="connsiteY37" fmla="*/ 781050 h 1788318"/>
              <a:gd name="connsiteX38" fmla="*/ 1938337 w 1993106"/>
              <a:gd name="connsiteY38" fmla="*/ 778669 h 1788318"/>
              <a:gd name="connsiteX39" fmla="*/ 1993106 w 1993106"/>
              <a:gd name="connsiteY39" fmla="*/ 728662 h 1788318"/>
              <a:gd name="connsiteX40" fmla="*/ 1947862 w 1993106"/>
              <a:gd name="connsiteY40" fmla="*/ 702469 h 1788318"/>
              <a:gd name="connsiteX41" fmla="*/ 1897857 w 1993106"/>
              <a:gd name="connsiteY41" fmla="*/ 711993 h 1788318"/>
              <a:gd name="connsiteX42" fmla="*/ 1897857 w 1993106"/>
              <a:gd name="connsiteY42" fmla="*/ 664369 h 1788318"/>
              <a:gd name="connsiteX43" fmla="*/ 1776413 w 1993106"/>
              <a:gd name="connsiteY43" fmla="*/ 654844 h 1788318"/>
              <a:gd name="connsiteX44" fmla="*/ 1585913 w 1993106"/>
              <a:gd name="connsiteY44" fmla="*/ 597694 h 1788318"/>
              <a:gd name="connsiteX45" fmla="*/ 1226344 w 1993106"/>
              <a:gd name="connsiteY45" fmla="*/ 600075 h 1788318"/>
              <a:gd name="connsiteX46" fmla="*/ 1307306 w 1993106"/>
              <a:gd name="connsiteY46" fmla="*/ 411956 h 1788318"/>
              <a:gd name="connsiteX47" fmla="*/ 1212056 w 1993106"/>
              <a:gd name="connsiteY47" fmla="*/ 361950 h 1788318"/>
              <a:gd name="connsiteX48" fmla="*/ 1195388 w 1993106"/>
              <a:gd name="connsiteY48" fmla="*/ 273844 h 1788318"/>
              <a:gd name="connsiteX49" fmla="*/ 1147763 w 1993106"/>
              <a:gd name="connsiteY49" fmla="*/ 273844 h 1788318"/>
              <a:gd name="connsiteX50" fmla="*/ 1097756 w 1993106"/>
              <a:gd name="connsiteY50" fmla="*/ 190499 h 1788318"/>
              <a:gd name="connsiteX51" fmla="*/ 1050131 w 1993106"/>
              <a:gd name="connsiteY51" fmla="*/ 176213 h 1788318"/>
              <a:gd name="connsiteX52" fmla="*/ 1047750 w 1993106"/>
              <a:gd name="connsiteY52"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759619 w 1993106"/>
              <a:gd name="connsiteY12" fmla="*/ 1562100 h 1788318"/>
              <a:gd name="connsiteX13" fmla="*/ 866775 w 1993106"/>
              <a:gd name="connsiteY13" fmla="*/ 1597819 h 1788318"/>
              <a:gd name="connsiteX14" fmla="*/ 1016794 w 1993106"/>
              <a:gd name="connsiteY14" fmla="*/ 1645444 h 1788318"/>
              <a:gd name="connsiteX15" fmla="*/ 1173956 w 1993106"/>
              <a:gd name="connsiteY15" fmla="*/ 1697831 h 1788318"/>
              <a:gd name="connsiteX16" fmla="*/ 1285875 w 1993106"/>
              <a:gd name="connsiteY16" fmla="*/ 1774031 h 1788318"/>
              <a:gd name="connsiteX17" fmla="*/ 1350169 w 1993106"/>
              <a:gd name="connsiteY17" fmla="*/ 1788318 h 1788318"/>
              <a:gd name="connsiteX18" fmla="*/ 1412081 w 1993106"/>
              <a:gd name="connsiteY18" fmla="*/ 1716881 h 1788318"/>
              <a:gd name="connsiteX19" fmla="*/ 1352550 w 1993106"/>
              <a:gd name="connsiteY19" fmla="*/ 1671637 h 1788318"/>
              <a:gd name="connsiteX20" fmla="*/ 1390650 w 1993106"/>
              <a:gd name="connsiteY20" fmla="*/ 1652588 h 1788318"/>
              <a:gd name="connsiteX21" fmla="*/ 1338263 w 1993106"/>
              <a:gd name="connsiteY21" fmla="*/ 1602581 h 1788318"/>
              <a:gd name="connsiteX22" fmla="*/ 1228725 w 1993106"/>
              <a:gd name="connsiteY22" fmla="*/ 1462087 h 1788318"/>
              <a:gd name="connsiteX23" fmla="*/ 1254919 w 1993106"/>
              <a:gd name="connsiteY23" fmla="*/ 1426369 h 1788318"/>
              <a:gd name="connsiteX24" fmla="*/ 1188245 w 1993106"/>
              <a:gd name="connsiteY24" fmla="*/ 1350169 h 1788318"/>
              <a:gd name="connsiteX25" fmla="*/ 1231106 w 1993106"/>
              <a:gd name="connsiteY25" fmla="*/ 1278731 h 1788318"/>
              <a:gd name="connsiteX26" fmla="*/ 1281113 w 1993106"/>
              <a:gd name="connsiteY26" fmla="*/ 1245394 h 1788318"/>
              <a:gd name="connsiteX27" fmla="*/ 1335881 w 1993106"/>
              <a:gd name="connsiteY27" fmla="*/ 1271587 h 1788318"/>
              <a:gd name="connsiteX28" fmla="*/ 1364456 w 1993106"/>
              <a:gd name="connsiteY28" fmla="*/ 1228724 h 1788318"/>
              <a:gd name="connsiteX29" fmla="*/ 1521618 w 1993106"/>
              <a:gd name="connsiteY29" fmla="*/ 1219200 h 1788318"/>
              <a:gd name="connsiteX30" fmla="*/ 1597819 w 1993106"/>
              <a:gd name="connsiteY30" fmla="*/ 1233487 h 1788318"/>
              <a:gd name="connsiteX31" fmla="*/ 1666875 w 1993106"/>
              <a:gd name="connsiteY31" fmla="*/ 1202531 h 1788318"/>
              <a:gd name="connsiteX32" fmla="*/ 1683544 w 1993106"/>
              <a:gd name="connsiteY32" fmla="*/ 1152525 h 1788318"/>
              <a:gd name="connsiteX33" fmla="*/ 1764506 w 1993106"/>
              <a:gd name="connsiteY33" fmla="*/ 1126331 h 1788318"/>
              <a:gd name="connsiteX34" fmla="*/ 1793082 w 1993106"/>
              <a:gd name="connsiteY34" fmla="*/ 1052513 h 1788318"/>
              <a:gd name="connsiteX35" fmla="*/ 1743075 w 1993106"/>
              <a:gd name="connsiteY35" fmla="*/ 976312 h 1788318"/>
              <a:gd name="connsiteX36" fmla="*/ 1797844 w 1993106"/>
              <a:gd name="connsiteY36" fmla="*/ 912019 h 1788318"/>
              <a:gd name="connsiteX37" fmla="*/ 1859756 w 1993106"/>
              <a:gd name="connsiteY37" fmla="*/ 885826 h 1788318"/>
              <a:gd name="connsiteX38" fmla="*/ 1895475 w 1993106"/>
              <a:gd name="connsiteY38" fmla="*/ 781050 h 1788318"/>
              <a:gd name="connsiteX39" fmla="*/ 1938337 w 1993106"/>
              <a:gd name="connsiteY39" fmla="*/ 778669 h 1788318"/>
              <a:gd name="connsiteX40" fmla="*/ 1993106 w 1993106"/>
              <a:gd name="connsiteY40" fmla="*/ 728662 h 1788318"/>
              <a:gd name="connsiteX41" fmla="*/ 1947862 w 1993106"/>
              <a:gd name="connsiteY41" fmla="*/ 702469 h 1788318"/>
              <a:gd name="connsiteX42" fmla="*/ 1897857 w 1993106"/>
              <a:gd name="connsiteY42" fmla="*/ 711993 h 1788318"/>
              <a:gd name="connsiteX43" fmla="*/ 1897857 w 1993106"/>
              <a:gd name="connsiteY43" fmla="*/ 664369 h 1788318"/>
              <a:gd name="connsiteX44" fmla="*/ 1776413 w 1993106"/>
              <a:gd name="connsiteY44" fmla="*/ 654844 h 1788318"/>
              <a:gd name="connsiteX45" fmla="*/ 1585913 w 1993106"/>
              <a:gd name="connsiteY45" fmla="*/ 597694 h 1788318"/>
              <a:gd name="connsiteX46" fmla="*/ 1226344 w 1993106"/>
              <a:gd name="connsiteY46" fmla="*/ 600075 h 1788318"/>
              <a:gd name="connsiteX47" fmla="*/ 1307306 w 1993106"/>
              <a:gd name="connsiteY47" fmla="*/ 411956 h 1788318"/>
              <a:gd name="connsiteX48" fmla="*/ 1212056 w 1993106"/>
              <a:gd name="connsiteY48" fmla="*/ 361950 h 1788318"/>
              <a:gd name="connsiteX49" fmla="*/ 1195388 w 1993106"/>
              <a:gd name="connsiteY49" fmla="*/ 273844 h 1788318"/>
              <a:gd name="connsiteX50" fmla="*/ 1147763 w 1993106"/>
              <a:gd name="connsiteY50" fmla="*/ 273844 h 1788318"/>
              <a:gd name="connsiteX51" fmla="*/ 1097756 w 1993106"/>
              <a:gd name="connsiteY51" fmla="*/ 190499 h 1788318"/>
              <a:gd name="connsiteX52" fmla="*/ 1050131 w 1993106"/>
              <a:gd name="connsiteY52" fmla="*/ 176213 h 1788318"/>
              <a:gd name="connsiteX53" fmla="*/ 1047750 w 1993106"/>
              <a:gd name="connsiteY53"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16794 w 1993106"/>
              <a:gd name="connsiteY15" fmla="*/ 1645444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2931 w 1993106"/>
              <a:gd name="connsiteY12" fmla="*/ 1535906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592931 w 1993106"/>
              <a:gd name="connsiteY13" fmla="*/ 1535906 h 1788318"/>
              <a:gd name="connsiteX14" fmla="*/ 773907 w 1993106"/>
              <a:gd name="connsiteY14" fmla="*/ 1631157 h 1788318"/>
              <a:gd name="connsiteX15" fmla="*/ 988219 w 1993106"/>
              <a:gd name="connsiteY15" fmla="*/ 1721644 h 1788318"/>
              <a:gd name="connsiteX16" fmla="*/ 1095375 w 1993106"/>
              <a:gd name="connsiteY16" fmla="*/ 1714500 h 1788318"/>
              <a:gd name="connsiteX17" fmla="*/ 1173956 w 1993106"/>
              <a:gd name="connsiteY17" fmla="*/ 1697831 h 1788318"/>
              <a:gd name="connsiteX18" fmla="*/ 1285875 w 1993106"/>
              <a:gd name="connsiteY18" fmla="*/ 1774031 h 1788318"/>
              <a:gd name="connsiteX19" fmla="*/ 1350169 w 1993106"/>
              <a:gd name="connsiteY19" fmla="*/ 1788318 h 1788318"/>
              <a:gd name="connsiteX20" fmla="*/ 1412081 w 1993106"/>
              <a:gd name="connsiteY20" fmla="*/ 1716881 h 1788318"/>
              <a:gd name="connsiteX21" fmla="*/ 1352550 w 1993106"/>
              <a:gd name="connsiteY21" fmla="*/ 1671637 h 1788318"/>
              <a:gd name="connsiteX22" fmla="*/ 1390650 w 1993106"/>
              <a:gd name="connsiteY22" fmla="*/ 1652588 h 1788318"/>
              <a:gd name="connsiteX23" fmla="*/ 1338263 w 1993106"/>
              <a:gd name="connsiteY23" fmla="*/ 1602581 h 1788318"/>
              <a:gd name="connsiteX24" fmla="*/ 1228725 w 1993106"/>
              <a:gd name="connsiteY24" fmla="*/ 1462087 h 1788318"/>
              <a:gd name="connsiteX25" fmla="*/ 1254919 w 1993106"/>
              <a:gd name="connsiteY25" fmla="*/ 1426369 h 1788318"/>
              <a:gd name="connsiteX26" fmla="*/ 1188245 w 1993106"/>
              <a:gd name="connsiteY26" fmla="*/ 1350169 h 1788318"/>
              <a:gd name="connsiteX27" fmla="*/ 1231106 w 1993106"/>
              <a:gd name="connsiteY27" fmla="*/ 1278731 h 1788318"/>
              <a:gd name="connsiteX28" fmla="*/ 1281113 w 1993106"/>
              <a:gd name="connsiteY28" fmla="*/ 1245394 h 1788318"/>
              <a:gd name="connsiteX29" fmla="*/ 1335881 w 1993106"/>
              <a:gd name="connsiteY29" fmla="*/ 1271587 h 1788318"/>
              <a:gd name="connsiteX30" fmla="*/ 1364456 w 1993106"/>
              <a:gd name="connsiteY30" fmla="*/ 1228724 h 1788318"/>
              <a:gd name="connsiteX31" fmla="*/ 1521618 w 1993106"/>
              <a:gd name="connsiteY31" fmla="*/ 1219200 h 1788318"/>
              <a:gd name="connsiteX32" fmla="*/ 1597819 w 1993106"/>
              <a:gd name="connsiteY32" fmla="*/ 1233487 h 1788318"/>
              <a:gd name="connsiteX33" fmla="*/ 1666875 w 1993106"/>
              <a:gd name="connsiteY33" fmla="*/ 1202531 h 1788318"/>
              <a:gd name="connsiteX34" fmla="*/ 1683544 w 1993106"/>
              <a:gd name="connsiteY34" fmla="*/ 1152525 h 1788318"/>
              <a:gd name="connsiteX35" fmla="*/ 1764506 w 1993106"/>
              <a:gd name="connsiteY35" fmla="*/ 1126331 h 1788318"/>
              <a:gd name="connsiteX36" fmla="*/ 1793082 w 1993106"/>
              <a:gd name="connsiteY36" fmla="*/ 1052513 h 1788318"/>
              <a:gd name="connsiteX37" fmla="*/ 1743075 w 1993106"/>
              <a:gd name="connsiteY37" fmla="*/ 976312 h 1788318"/>
              <a:gd name="connsiteX38" fmla="*/ 1797844 w 1993106"/>
              <a:gd name="connsiteY38" fmla="*/ 912019 h 1788318"/>
              <a:gd name="connsiteX39" fmla="*/ 1859756 w 1993106"/>
              <a:gd name="connsiteY39" fmla="*/ 885826 h 1788318"/>
              <a:gd name="connsiteX40" fmla="*/ 1895475 w 1993106"/>
              <a:gd name="connsiteY40" fmla="*/ 781050 h 1788318"/>
              <a:gd name="connsiteX41" fmla="*/ 1938337 w 1993106"/>
              <a:gd name="connsiteY41" fmla="*/ 778669 h 1788318"/>
              <a:gd name="connsiteX42" fmla="*/ 1993106 w 1993106"/>
              <a:gd name="connsiteY42" fmla="*/ 728662 h 1788318"/>
              <a:gd name="connsiteX43" fmla="*/ 1947862 w 1993106"/>
              <a:gd name="connsiteY43" fmla="*/ 702469 h 1788318"/>
              <a:gd name="connsiteX44" fmla="*/ 1897857 w 1993106"/>
              <a:gd name="connsiteY44" fmla="*/ 711993 h 1788318"/>
              <a:gd name="connsiteX45" fmla="*/ 1897857 w 1993106"/>
              <a:gd name="connsiteY45" fmla="*/ 664369 h 1788318"/>
              <a:gd name="connsiteX46" fmla="*/ 1776413 w 1993106"/>
              <a:gd name="connsiteY46" fmla="*/ 654844 h 1788318"/>
              <a:gd name="connsiteX47" fmla="*/ 1585913 w 1993106"/>
              <a:gd name="connsiteY47" fmla="*/ 597694 h 1788318"/>
              <a:gd name="connsiteX48" fmla="*/ 1226344 w 1993106"/>
              <a:gd name="connsiteY48" fmla="*/ 600075 h 1788318"/>
              <a:gd name="connsiteX49" fmla="*/ 1307306 w 1993106"/>
              <a:gd name="connsiteY49" fmla="*/ 411956 h 1788318"/>
              <a:gd name="connsiteX50" fmla="*/ 1212056 w 1993106"/>
              <a:gd name="connsiteY50" fmla="*/ 361950 h 1788318"/>
              <a:gd name="connsiteX51" fmla="*/ 1195388 w 1993106"/>
              <a:gd name="connsiteY51" fmla="*/ 273844 h 1788318"/>
              <a:gd name="connsiteX52" fmla="*/ 1147763 w 1993106"/>
              <a:gd name="connsiteY52" fmla="*/ 273844 h 1788318"/>
              <a:gd name="connsiteX53" fmla="*/ 1097756 w 1993106"/>
              <a:gd name="connsiteY53" fmla="*/ 190499 h 1788318"/>
              <a:gd name="connsiteX54" fmla="*/ 1050131 w 1993106"/>
              <a:gd name="connsiteY54" fmla="*/ 176213 h 1788318"/>
              <a:gd name="connsiteX55" fmla="*/ 1047750 w 1993106"/>
              <a:gd name="connsiteY55"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73907 w 1993106"/>
              <a:gd name="connsiteY15" fmla="*/ 1631157 h 1788318"/>
              <a:gd name="connsiteX16" fmla="*/ 988219 w 1993106"/>
              <a:gd name="connsiteY16" fmla="*/ 1721644 h 1788318"/>
              <a:gd name="connsiteX17" fmla="*/ 1095375 w 1993106"/>
              <a:gd name="connsiteY17" fmla="*/ 1714500 h 1788318"/>
              <a:gd name="connsiteX18" fmla="*/ 1173956 w 1993106"/>
              <a:gd name="connsiteY18" fmla="*/ 1697831 h 1788318"/>
              <a:gd name="connsiteX19" fmla="*/ 1285875 w 1993106"/>
              <a:gd name="connsiteY19" fmla="*/ 1774031 h 1788318"/>
              <a:gd name="connsiteX20" fmla="*/ 1350169 w 1993106"/>
              <a:gd name="connsiteY20" fmla="*/ 1788318 h 1788318"/>
              <a:gd name="connsiteX21" fmla="*/ 1412081 w 1993106"/>
              <a:gd name="connsiteY21" fmla="*/ 1716881 h 1788318"/>
              <a:gd name="connsiteX22" fmla="*/ 1352550 w 1993106"/>
              <a:gd name="connsiteY22" fmla="*/ 1671637 h 1788318"/>
              <a:gd name="connsiteX23" fmla="*/ 1390650 w 1993106"/>
              <a:gd name="connsiteY23" fmla="*/ 1652588 h 1788318"/>
              <a:gd name="connsiteX24" fmla="*/ 1338263 w 1993106"/>
              <a:gd name="connsiteY24" fmla="*/ 1602581 h 1788318"/>
              <a:gd name="connsiteX25" fmla="*/ 1228725 w 1993106"/>
              <a:gd name="connsiteY25" fmla="*/ 1462087 h 1788318"/>
              <a:gd name="connsiteX26" fmla="*/ 1254919 w 1993106"/>
              <a:gd name="connsiteY26" fmla="*/ 1426369 h 1788318"/>
              <a:gd name="connsiteX27" fmla="*/ 1188245 w 1993106"/>
              <a:gd name="connsiteY27" fmla="*/ 1350169 h 1788318"/>
              <a:gd name="connsiteX28" fmla="*/ 1231106 w 1993106"/>
              <a:gd name="connsiteY28" fmla="*/ 1278731 h 1788318"/>
              <a:gd name="connsiteX29" fmla="*/ 1281113 w 1993106"/>
              <a:gd name="connsiteY29" fmla="*/ 1245394 h 1788318"/>
              <a:gd name="connsiteX30" fmla="*/ 1335881 w 1993106"/>
              <a:gd name="connsiteY30" fmla="*/ 1271587 h 1788318"/>
              <a:gd name="connsiteX31" fmla="*/ 1364456 w 1993106"/>
              <a:gd name="connsiteY31" fmla="*/ 1228724 h 1788318"/>
              <a:gd name="connsiteX32" fmla="*/ 1521618 w 1993106"/>
              <a:gd name="connsiteY32" fmla="*/ 1219200 h 1788318"/>
              <a:gd name="connsiteX33" fmla="*/ 1597819 w 1993106"/>
              <a:gd name="connsiteY33" fmla="*/ 1233487 h 1788318"/>
              <a:gd name="connsiteX34" fmla="*/ 1666875 w 1993106"/>
              <a:gd name="connsiteY34" fmla="*/ 1202531 h 1788318"/>
              <a:gd name="connsiteX35" fmla="*/ 1683544 w 1993106"/>
              <a:gd name="connsiteY35" fmla="*/ 1152525 h 1788318"/>
              <a:gd name="connsiteX36" fmla="*/ 1764506 w 1993106"/>
              <a:gd name="connsiteY36" fmla="*/ 1126331 h 1788318"/>
              <a:gd name="connsiteX37" fmla="*/ 1793082 w 1993106"/>
              <a:gd name="connsiteY37" fmla="*/ 1052513 h 1788318"/>
              <a:gd name="connsiteX38" fmla="*/ 1743075 w 1993106"/>
              <a:gd name="connsiteY38" fmla="*/ 976312 h 1788318"/>
              <a:gd name="connsiteX39" fmla="*/ 1797844 w 1993106"/>
              <a:gd name="connsiteY39" fmla="*/ 912019 h 1788318"/>
              <a:gd name="connsiteX40" fmla="*/ 1859756 w 1993106"/>
              <a:gd name="connsiteY40" fmla="*/ 885826 h 1788318"/>
              <a:gd name="connsiteX41" fmla="*/ 1895475 w 1993106"/>
              <a:gd name="connsiteY41" fmla="*/ 781050 h 1788318"/>
              <a:gd name="connsiteX42" fmla="*/ 1938337 w 1993106"/>
              <a:gd name="connsiteY42" fmla="*/ 778669 h 1788318"/>
              <a:gd name="connsiteX43" fmla="*/ 1993106 w 1993106"/>
              <a:gd name="connsiteY43" fmla="*/ 728662 h 1788318"/>
              <a:gd name="connsiteX44" fmla="*/ 1947862 w 1993106"/>
              <a:gd name="connsiteY44" fmla="*/ 702469 h 1788318"/>
              <a:gd name="connsiteX45" fmla="*/ 1897857 w 1993106"/>
              <a:gd name="connsiteY45" fmla="*/ 711993 h 1788318"/>
              <a:gd name="connsiteX46" fmla="*/ 1897857 w 1993106"/>
              <a:gd name="connsiteY46" fmla="*/ 664369 h 1788318"/>
              <a:gd name="connsiteX47" fmla="*/ 1776413 w 1993106"/>
              <a:gd name="connsiteY47" fmla="*/ 654844 h 1788318"/>
              <a:gd name="connsiteX48" fmla="*/ 1585913 w 1993106"/>
              <a:gd name="connsiteY48" fmla="*/ 597694 h 1788318"/>
              <a:gd name="connsiteX49" fmla="*/ 1226344 w 1993106"/>
              <a:gd name="connsiteY49" fmla="*/ 600075 h 1788318"/>
              <a:gd name="connsiteX50" fmla="*/ 1307306 w 1993106"/>
              <a:gd name="connsiteY50" fmla="*/ 411956 h 1788318"/>
              <a:gd name="connsiteX51" fmla="*/ 1212056 w 1993106"/>
              <a:gd name="connsiteY51" fmla="*/ 361950 h 1788318"/>
              <a:gd name="connsiteX52" fmla="*/ 1195388 w 1993106"/>
              <a:gd name="connsiteY52" fmla="*/ 273844 h 1788318"/>
              <a:gd name="connsiteX53" fmla="*/ 1147763 w 1993106"/>
              <a:gd name="connsiteY53" fmla="*/ 273844 h 1788318"/>
              <a:gd name="connsiteX54" fmla="*/ 1097756 w 1993106"/>
              <a:gd name="connsiteY54" fmla="*/ 190499 h 1788318"/>
              <a:gd name="connsiteX55" fmla="*/ 1050131 w 1993106"/>
              <a:gd name="connsiteY55" fmla="*/ 176213 h 1788318"/>
              <a:gd name="connsiteX56" fmla="*/ 1047750 w 1993106"/>
              <a:gd name="connsiteY56"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07231 w 1993106"/>
              <a:gd name="connsiteY15" fmla="*/ 1562100 h 1788318"/>
              <a:gd name="connsiteX16" fmla="*/ 773907 w 1993106"/>
              <a:gd name="connsiteY16" fmla="*/ 1631157 h 1788318"/>
              <a:gd name="connsiteX17" fmla="*/ 988219 w 1993106"/>
              <a:gd name="connsiteY17" fmla="*/ 1721644 h 1788318"/>
              <a:gd name="connsiteX18" fmla="*/ 1095375 w 1993106"/>
              <a:gd name="connsiteY18" fmla="*/ 1714500 h 1788318"/>
              <a:gd name="connsiteX19" fmla="*/ 1173956 w 1993106"/>
              <a:gd name="connsiteY19" fmla="*/ 1697831 h 1788318"/>
              <a:gd name="connsiteX20" fmla="*/ 1285875 w 1993106"/>
              <a:gd name="connsiteY20" fmla="*/ 1774031 h 1788318"/>
              <a:gd name="connsiteX21" fmla="*/ 1350169 w 1993106"/>
              <a:gd name="connsiteY21" fmla="*/ 1788318 h 1788318"/>
              <a:gd name="connsiteX22" fmla="*/ 1412081 w 1993106"/>
              <a:gd name="connsiteY22" fmla="*/ 1716881 h 1788318"/>
              <a:gd name="connsiteX23" fmla="*/ 1352550 w 1993106"/>
              <a:gd name="connsiteY23" fmla="*/ 1671637 h 1788318"/>
              <a:gd name="connsiteX24" fmla="*/ 1390650 w 1993106"/>
              <a:gd name="connsiteY24" fmla="*/ 1652588 h 1788318"/>
              <a:gd name="connsiteX25" fmla="*/ 1338263 w 1993106"/>
              <a:gd name="connsiteY25" fmla="*/ 1602581 h 1788318"/>
              <a:gd name="connsiteX26" fmla="*/ 1228725 w 1993106"/>
              <a:gd name="connsiteY26" fmla="*/ 1462087 h 1788318"/>
              <a:gd name="connsiteX27" fmla="*/ 1254919 w 1993106"/>
              <a:gd name="connsiteY27" fmla="*/ 1426369 h 1788318"/>
              <a:gd name="connsiteX28" fmla="*/ 1188245 w 1993106"/>
              <a:gd name="connsiteY28" fmla="*/ 1350169 h 1788318"/>
              <a:gd name="connsiteX29" fmla="*/ 1231106 w 1993106"/>
              <a:gd name="connsiteY29" fmla="*/ 1278731 h 1788318"/>
              <a:gd name="connsiteX30" fmla="*/ 1281113 w 1993106"/>
              <a:gd name="connsiteY30" fmla="*/ 1245394 h 1788318"/>
              <a:gd name="connsiteX31" fmla="*/ 1335881 w 1993106"/>
              <a:gd name="connsiteY31" fmla="*/ 1271587 h 1788318"/>
              <a:gd name="connsiteX32" fmla="*/ 1364456 w 1993106"/>
              <a:gd name="connsiteY32" fmla="*/ 1228724 h 1788318"/>
              <a:gd name="connsiteX33" fmla="*/ 1521618 w 1993106"/>
              <a:gd name="connsiteY33" fmla="*/ 1219200 h 1788318"/>
              <a:gd name="connsiteX34" fmla="*/ 1597819 w 1993106"/>
              <a:gd name="connsiteY34" fmla="*/ 1233487 h 1788318"/>
              <a:gd name="connsiteX35" fmla="*/ 1666875 w 1993106"/>
              <a:gd name="connsiteY35" fmla="*/ 1202531 h 1788318"/>
              <a:gd name="connsiteX36" fmla="*/ 1683544 w 1993106"/>
              <a:gd name="connsiteY36" fmla="*/ 1152525 h 1788318"/>
              <a:gd name="connsiteX37" fmla="*/ 1764506 w 1993106"/>
              <a:gd name="connsiteY37" fmla="*/ 1126331 h 1788318"/>
              <a:gd name="connsiteX38" fmla="*/ 1793082 w 1993106"/>
              <a:gd name="connsiteY38" fmla="*/ 1052513 h 1788318"/>
              <a:gd name="connsiteX39" fmla="*/ 1743075 w 1993106"/>
              <a:gd name="connsiteY39" fmla="*/ 976312 h 1788318"/>
              <a:gd name="connsiteX40" fmla="*/ 1797844 w 1993106"/>
              <a:gd name="connsiteY40" fmla="*/ 912019 h 1788318"/>
              <a:gd name="connsiteX41" fmla="*/ 1859756 w 1993106"/>
              <a:gd name="connsiteY41" fmla="*/ 885826 h 1788318"/>
              <a:gd name="connsiteX42" fmla="*/ 1895475 w 1993106"/>
              <a:gd name="connsiteY42" fmla="*/ 781050 h 1788318"/>
              <a:gd name="connsiteX43" fmla="*/ 1938337 w 1993106"/>
              <a:gd name="connsiteY43" fmla="*/ 778669 h 1788318"/>
              <a:gd name="connsiteX44" fmla="*/ 1993106 w 1993106"/>
              <a:gd name="connsiteY44" fmla="*/ 728662 h 1788318"/>
              <a:gd name="connsiteX45" fmla="*/ 1947862 w 1993106"/>
              <a:gd name="connsiteY45" fmla="*/ 702469 h 1788318"/>
              <a:gd name="connsiteX46" fmla="*/ 1897857 w 1993106"/>
              <a:gd name="connsiteY46" fmla="*/ 711993 h 1788318"/>
              <a:gd name="connsiteX47" fmla="*/ 1897857 w 1993106"/>
              <a:gd name="connsiteY47" fmla="*/ 664369 h 1788318"/>
              <a:gd name="connsiteX48" fmla="*/ 1776413 w 1993106"/>
              <a:gd name="connsiteY48" fmla="*/ 654844 h 1788318"/>
              <a:gd name="connsiteX49" fmla="*/ 1585913 w 1993106"/>
              <a:gd name="connsiteY49" fmla="*/ 597694 h 1788318"/>
              <a:gd name="connsiteX50" fmla="*/ 1226344 w 1993106"/>
              <a:gd name="connsiteY50" fmla="*/ 600075 h 1788318"/>
              <a:gd name="connsiteX51" fmla="*/ 1307306 w 1993106"/>
              <a:gd name="connsiteY51" fmla="*/ 411956 h 1788318"/>
              <a:gd name="connsiteX52" fmla="*/ 1212056 w 1993106"/>
              <a:gd name="connsiteY52" fmla="*/ 361950 h 1788318"/>
              <a:gd name="connsiteX53" fmla="*/ 1195388 w 1993106"/>
              <a:gd name="connsiteY53" fmla="*/ 273844 h 1788318"/>
              <a:gd name="connsiteX54" fmla="*/ 1147763 w 1993106"/>
              <a:gd name="connsiteY54" fmla="*/ 273844 h 1788318"/>
              <a:gd name="connsiteX55" fmla="*/ 1097756 w 1993106"/>
              <a:gd name="connsiteY55" fmla="*/ 190499 h 1788318"/>
              <a:gd name="connsiteX56" fmla="*/ 1050131 w 1993106"/>
              <a:gd name="connsiteY56" fmla="*/ 176213 h 1788318"/>
              <a:gd name="connsiteX57" fmla="*/ 1047750 w 1993106"/>
              <a:gd name="connsiteY57"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88219 w 1993106"/>
              <a:gd name="connsiteY18" fmla="*/ 1721644 h 1788318"/>
              <a:gd name="connsiteX19" fmla="*/ 1095375 w 1993106"/>
              <a:gd name="connsiteY19" fmla="*/ 1714500 h 1788318"/>
              <a:gd name="connsiteX20" fmla="*/ 1173956 w 1993106"/>
              <a:gd name="connsiteY20" fmla="*/ 1697831 h 1788318"/>
              <a:gd name="connsiteX21" fmla="*/ 1285875 w 1993106"/>
              <a:gd name="connsiteY21" fmla="*/ 1774031 h 1788318"/>
              <a:gd name="connsiteX22" fmla="*/ 1350169 w 1993106"/>
              <a:gd name="connsiteY22" fmla="*/ 1788318 h 1788318"/>
              <a:gd name="connsiteX23" fmla="*/ 1412081 w 1993106"/>
              <a:gd name="connsiteY23" fmla="*/ 1716881 h 1788318"/>
              <a:gd name="connsiteX24" fmla="*/ 1352550 w 1993106"/>
              <a:gd name="connsiteY24" fmla="*/ 1671637 h 1788318"/>
              <a:gd name="connsiteX25" fmla="*/ 1390650 w 1993106"/>
              <a:gd name="connsiteY25" fmla="*/ 1652588 h 1788318"/>
              <a:gd name="connsiteX26" fmla="*/ 1338263 w 1993106"/>
              <a:gd name="connsiteY26" fmla="*/ 1602581 h 1788318"/>
              <a:gd name="connsiteX27" fmla="*/ 1228725 w 1993106"/>
              <a:gd name="connsiteY27" fmla="*/ 1462087 h 1788318"/>
              <a:gd name="connsiteX28" fmla="*/ 1254919 w 1993106"/>
              <a:gd name="connsiteY28" fmla="*/ 1426369 h 1788318"/>
              <a:gd name="connsiteX29" fmla="*/ 1188245 w 1993106"/>
              <a:gd name="connsiteY29" fmla="*/ 1350169 h 1788318"/>
              <a:gd name="connsiteX30" fmla="*/ 1231106 w 1993106"/>
              <a:gd name="connsiteY30" fmla="*/ 1278731 h 1788318"/>
              <a:gd name="connsiteX31" fmla="*/ 1281113 w 1993106"/>
              <a:gd name="connsiteY31" fmla="*/ 1245394 h 1788318"/>
              <a:gd name="connsiteX32" fmla="*/ 1335881 w 1993106"/>
              <a:gd name="connsiteY32" fmla="*/ 1271587 h 1788318"/>
              <a:gd name="connsiteX33" fmla="*/ 1364456 w 1993106"/>
              <a:gd name="connsiteY33" fmla="*/ 1228724 h 1788318"/>
              <a:gd name="connsiteX34" fmla="*/ 1521618 w 1993106"/>
              <a:gd name="connsiteY34" fmla="*/ 1219200 h 1788318"/>
              <a:gd name="connsiteX35" fmla="*/ 1597819 w 1993106"/>
              <a:gd name="connsiteY35" fmla="*/ 1233487 h 1788318"/>
              <a:gd name="connsiteX36" fmla="*/ 1666875 w 1993106"/>
              <a:gd name="connsiteY36" fmla="*/ 1202531 h 1788318"/>
              <a:gd name="connsiteX37" fmla="*/ 1683544 w 1993106"/>
              <a:gd name="connsiteY37" fmla="*/ 1152525 h 1788318"/>
              <a:gd name="connsiteX38" fmla="*/ 1764506 w 1993106"/>
              <a:gd name="connsiteY38" fmla="*/ 1126331 h 1788318"/>
              <a:gd name="connsiteX39" fmla="*/ 1793082 w 1993106"/>
              <a:gd name="connsiteY39" fmla="*/ 1052513 h 1788318"/>
              <a:gd name="connsiteX40" fmla="*/ 1743075 w 1993106"/>
              <a:gd name="connsiteY40" fmla="*/ 976312 h 1788318"/>
              <a:gd name="connsiteX41" fmla="*/ 1797844 w 1993106"/>
              <a:gd name="connsiteY41" fmla="*/ 912019 h 1788318"/>
              <a:gd name="connsiteX42" fmla="*/ 1859756 w 1993106"/>
              <a:gd name="connsiteY42" fmla="*/ 885826 h 1788318"/>
              <a:gd name="connsiteX43" fmla="*/ 1895475 w 1993106"/>
              <a:gd name="connsiteY43" fmla="*/ 781050 h 1788318"/>
              <a:gd name="connsiteX44" fmla="*/ 1938337 w 1993106"/>
              <a:gd name="connsiteY44" fmla="*/ 778669 h 1788318"/>
              <a:gd name="connsiteX45" fmla="*/ 1993106 w 1993106"/>
              <a:gd name="connsiteY45" fmla="*/ 728662 h 1788318"/>
              <a:gd name="connsiteX46" fmla="*/ 1947862 w 1993106"/>
              <a:gd name="connsiteY46" fmla="*/ 702469 h 1788318"/>
              <a:gd name="connsiteX47" fmla="*/ 1897857 w 1993106"/>
              <a:gd name="connsiteY47" fmla="*/ 711993 h 1788318"/>
              <a:gd name="connsiteX48" fmla="*/ 1897857 w 1993106"/>
              <a:gd name="connsiteY48" fmla="*/ 664369 h 1788318"/>
              <a:gd name="connsiteX49" fmla="*/ 1776413 w 1993106"/>
              <a:gd name="connsiteY49" fmla="*/ 654844 h 1788318"/>
              <a:gd name="connsiteX50" fmla="*/ 1585913 w 1993106"/>
              <a:gd name="connsiteY50" fmla="*/ 597694 h 1788318"/>
              <a:gd name="connsiteX51" fmla="*/ 1226344 w 1993106"/>
              <a:gd name="connsiteY51" fmla="*/ 600075 h 1788318"/>
              <a:gd name="connsiteX52" fmla="*/ 1307306 w 1993106"/>
              <a:gd name="connsiteY52" fmla="*/ 411956 h 1788318"/>
              <a:gd name="connsiteX53" fmla="*/ 1212056 w 1993106"/>
              <a:gd name="connsiteY53" fmla="*/ 361950 h 1788318"/>
              <a:gd name="connsiteX54" fmla="*/ 1195388 w 1993106"/>
              <a:gd name="connsiteY54" fmla="*/ 273844 h 1788318"/>
              <a:gd name="connsiteX55" fmla="*/ 1147763 w 1993106"/>
              <a:gd name="connsiteY55" fmla="*/ 273844 h 1788318"/>
              <a:gd name="connsiteX56" fmla="*/ 1097756 w 1993106"/>
              <a:gd name="connsiteY56" fmla="*/ 190499 h 1788318"/>
              <a:gd name="connsiteX57" fmla="*/ 1050131 w 1993106"/>
              <a:gd name="connsiteY57" fmla="*/ 176213 h 1788318"/>
              <a:gd name="connsiteX58" fmla="*/ 1047750 w 1993106"/>
              <a:gd name="connsiteY58"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95375 w 1993106"/>
              <a:gd name="connsiteY20" fmla="*/ 1714500 h 1788318"/>
              <a:gd name="connsiteX21" fmla="*/ 1173956 w 1993106"/>
              <a:gd name="connsiteY21" fmla="*/ 1697831 h 1788318"/>
              <a:gd name="connsiteX22" fmla="*/ 1285875 w 1993106"/>
              <a:gd name="connsiteY22" fmla="*/ 1774031 h 1788318"/>
              <a:gd name="connsiteX23" fmla="*/ 1350169 w 1993106"/>
              <a:gd name="connsiteY23" fmla="*/ 1788318 h 1788318"/>
              <a:gd name="connsiteX24" fmla="*/ 1412081 w 1993106"/>
              <a:gd name="connsiteY24" fmla="*/ 1716881 h 1788318"/>
              <a:gd name="connsiteX25" fmla="*/ 1352550 w 1993106"/>
              <a:gd name="connsiteY25" fmla="*/ 1671637 h 1788318"/>
              <a:gd name="connsiteX26" fmla="*/ 1390650 w 1993106"/>
              <a:gd name="connsiteY26" fmla="*/ 1652588 h 1788318"/>
              <a:gd name="connsiteX27" fmla="*/ 1338263 w 1993106"/>
              <a:gd name="connsiteY27" fmla="*/ 1602581 h 1788318"/>
              <a:gd name="connsiteX28" fmla="*/ 1228725 w 1993106"/>
              <a:gd name="connsiteY28" fmla="*/ 1462087 h 1788318"/>
              <a:gd name="connsiteX29" fmla="*/ 1254919 w 1993106"/>
              <a:gd name="connsiteY29" fmla="*/ 1426369 h 1788318"/>
              <a:gd name="connsiteX30" fmla="*/ 1188245 w 1993106"/>
              <a:gd name="connsiteY30" fmla="*/ 1350169 h 1788318"/>
              <a:gd name="connsiteX31" fmla="*/ 1231106 w 1993106"/>
              <a:gd name="connsiteY31" fmla="*/ 1278731 h 1788318"/>
              <a:gd name="connsiteX32" fmla="*/ 1281113 w 1993106"/>
              <a:gd name="connsiteY32" fmla="*/ 1245394 h 1788318"/>
              <a:gd name="connsiteX33" fmla="*/ 1335881 w 1993106"/>
              <a:gd name="connsiteY33" fmla="*/ 1271587 h 1788318"/>
              <a:gd name="connsiteX34" fmla="*/ 1364456 w 1993106"/>
              <a:gd name="connsiteY34" fmla="*/ 1228724 h 1788318"/>
              <a:gd name="connsiteX35" fmla="*/ 1521618 w 1993106"/>
              <a:gd name="connsiteY35" fmla="*/ 1219200 h 1788318"/>
              <a:gd name="connsiteX36" fmla="*/ 1597819 w 1993106"/>
              <a:gd name="connsiteY36" fmla="*/ 1233487 h 1788318"/>
              <a:gd name="connsiteX37" fmla="*/ 1666875 w 1993106"/>
              <a:gd name="connsiteY37" fmla="*/ 1202531 h 1788318"/>
              <a:gd name="connsiteX38" fmla="*/ 1683544 w 1993106"/>
              <a:gd name="connsiteY38" fmla="*/ 1152525 h 1788318"/>
              <a:gd name="connsiteX39" fmla="*/ 1764506 w 1993106"/>
              <a:gd name="connsiteY39" fmla="*/ 1126331 h 1788318"/>
              <a:gd name="connsiteX40" fmla="*/ 1793082 w 1993106"/>
              <a:gd name="connsiteY40" fmla="*/ 1052513 h 1788318"/>
              <a:gd name="connsiteX41" fmla="*/ 1743075 w 1993106"/>
              <a:gd name="connsiteY41" fmla="*/ 976312 h 1788318"/>
              <a:gd name="connsiteX42" fmla="*/ 1797844 w 1993106"/>
              <a:gd name="connsiteY42" fmla="*/ 912019 h 1788318"/>
              <a:gd name="connsiteX43" fmla="*/ 1859756 w 1993106"/>
              <a:gd name="connsiteY43" fmla="*/ 885826 h 1788318"/>
              <a:gd name="connsiteX44" fmla="*/ 1895475 w 1993106"/>
              <a:gd name="connsiteY44" fmla="*/ 781050 h 1788318"/>
              <a:gd name="connsiteX45" fmla="*/ 1938337 w 1993106"/>
              <a:gd name="connsiteY45" fmla="*/ 778669 h 1788318"/>
              <a:gd name="connsiteX46" fmla="*/ 1993106 w 1993106"/>
              <a:gd name="connsiteY46" fmla="*/ 728662 h 1788318"/>
              <a:gd name="connsiteX47" fmla="*/ 1947862 w 1993106"/>
              <a:gd name="connsiteY47" fmla="*/ 702469 h 1788318"/>
              <a:gd name="connsiteX48" fmla="*/ 1897857 w 1993106"/>
              <a:gd name="connsiteY48" fmla="*/ 711993 h 1788318"/>
              <a:gd name="connsiteX49" fmla="*/ 1897857 w 1993106"/>
              <a:gd name="connsiteY49" fmla="*/ 664369 h 1788318"/>
              <a:gd name="connsiteX50" fmla="*/ 1776413 w 1993106"/>
              <a:gd name="connsiteY50" fmla="*/ 654844 h 1788318"/>
              <a:gd name="connsiteX51" fmla="*/ 1585913 w 1993106"/>
              <a:gd name="connsiteY51" fmla="*/ 597694 h 1788318"/>
              <a:gd name="connsiteX52" fmla="*/ 1226344 w 1993106"/>
              <a:gd name="connsiteY52" fmla="*/ 600075 h 1788318"/>
              <a:gd name="connsiteX53" fmla="*/ 1307306 w 1993106"/>
              <a:gd name="connsiteY53" fmla="*/ 411956 h 1788318"/>
              <a:gd name="connsiteX54" fmla="*/ 1212056 w 1993106"/>
              <a:gd name="connsiteY54" fmla="*/ 361950 h 1788318"/>
              <a:gd name="connsiteX55" fmla="*/ 1195388 w 1993106"/>
              <a:gd name="connsiteY55" fmla="*/ 273844 h 1788318"/>
              <a:gd name="connsiteX56" fmla="*/ 1147763 w 1993106"/>
              <a:gd name="connsiteY56" fmla="*/ 273844 h 1788318"/>
              <a:gd name="connsiteX57" fmla="*/ 1097756 w 1993106"/>
              <a:gd name="connsiteY57" fmla="*/ 190499 h 1788318"/>
              <a:gd name="connsiteX58" fmla="*/ 1050131 w 1993106"/>
              <a:gd name="connsiteY58" fmla="*/ 176213 h 1788318"/>
              <a:gd name="connsiteX59" fmla="*/ 1047750 w 1993106"/>
              <a:gd name="connsiteY5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71563 w 1993106"/>
              <a:gd name="connsiteY20" fmla="*/ 1693069 h 1788318"/>
              <a:gd name="connsiteX21" fmla="*/ 1095375 w 1993106"/>
              <a:gd name="connsiteY21" fmla="*/ 1714500 h 1788318"/>
              <a:gd name="connsiteX22" fmla="*/ 1173956 w 1993106"/>
              <a:gd name="connsiteY22" fmla="*/ 1697831 h 1788318"/>
              <a:gd name="connsiteX23" fmla="*/ 1285875 w 1993106"/>
              <a:gd name="connsiteY23" fmla="*/ 1774031 h 1788318"/>
              <a:gd name="connsiteX24" fmla="*/ 1350169 w 1993106"/>
              <a:gd name="connsiteY24" fmla="*/ 1788318 h 1788318"/>
              <a:gd name="connsiteX25" fmla="*/ 1412081 w 1993106"/>
              <a:gd name="connsiteY25" fmla="*/ 1716881 h 1788318"/>
              <a:gd name="connsiteX26" fmla="*/ 1352550 w 1993106"/>
              <a:gd name="connsiteY26" fmla="*/ 1671637 h 1788318"/>
              <a:gd name="connsiteX27" fmla="*/ 1390650 w 1993106"/>
              <a:gd name="connsiteY27" fmla="*/ 1652588 h 1788318"/>
              <a:gd name="connsiteX28" fmla="*/ 1338263 w 1993106"/>
              <a:gd name="connsiteY28" fmla="*/ 1602581 h 1788318"/>
              <a:gd name="connsiteX29" fmla="*/ 1228725 w 1993106"/>
              <a:gd name="connsiteY29" fmla="*/ 1462087 h 1788318"/>
              <a:gd name="connsiteX30" fmla="*/ 1254919 w 1993106"/>
              <a:gd name="connsiteY30" fmla="*/ 1426369 h 1788318"/>
              <a:gd name="connsiteX31" fmla="*/ 1188245 w 1993106"/>
              <a:gd name="connsiteY31" fmla="*/ 1350169 h 1788318"/>
              <a:gd name="connsiteX32" fmla="*/ 1231106 w 1993106"/>
              <a:gd name="connsiteY32" fmla="*/ 1278731 h 1788318"/>
              <a:gd name="connsiteX33" fmla="*/ 1281113 w 1993106"/>
              <a:gd name="connsiteY33" fmla="*/ 1245394 h 1788318"/>
              <a:gd name="connsiteX34" fmla="*/ 1335881 w 1993106"/>
              <a:gd name="connsiteY34" fmla="*/ 1271587 h 1788318"/>
              <a:gd name="connsiteX35" fmla="*/ 1364456 w 1993106"/>
              <a:gd name="connsiteY35" fmla="*/ 1228724 h 1788318"/>
              <a:gd name="connsiteX36" fmla="*/ 1521618 w 1993106"/>
              <a:gd name="connsiteY36" fmla="*/ 1219200 h 1788318"/>
              <a:gd name="connsiteX37" fmla="*/ 1597819 w 1993106"/>
              <a:gd name="connsiteY37" fmla="*/ 1233487 h 1788318"/>
              <a:gd name="connsiteX38" fmla="*/ 1666875 w 1993106"/>
              <a:gd name="connsiteY38" fmla="*/ 1202531 h 1788318"/>
              <a:gd name="connsiteX39" fmla="*/ 1683544 w 1993106"/>
              <a:gd name="connsiteY39" fmla="*/ 1152525 h 1788318"/>
              <a:gd name="connsiteX40" fmla="*/ 1764506 w 1993106"/>
              <a:gd name="connsiteY40" fmla="*/ 1126331 h 1788318"/>
              <a:gd name="connsiteX41" fmla="*/ 1793082 w 1993106"/>
              <a:gd name="connsiteY41" fmla="*/ 1052513 h 1788318"/>
              <a:gd name="connsiteX42" fmla="*/ 1743075 w 1993106"/>
              <a:gd name="connsiteY42" fmla="*/ 976312 h 1788318"/>
              <a:gd name="connsiteX43" fmla="*/ 1797844 w 1993106"/>
              <a:gd name="connsiteY43" fmla="*/ 912019 h 1788318"/>
              <a:gd name="connsiteX44" fmla="*/ 1859756 w 1993106"/>
              <a:gd name="connsiteY44" fmla="*/ 885826 h 1788318"/>
              <a:gd name="connsiteX45" fmla="*/ 1895475 w 1993106"/>
              <a:gd name="connsiteY45" fmla="*/ 781050 h 1788318"/>
              <a:gd name="connsiteX46" fmla="*/ 1938337 w 1993106"/>
              <a:gd name="connsiteY46" fmla="*/ 778669 h 1788318"/>
              <a:gd name="connsiteX47" fmla="*/ 1993106 w 1993106"/>
              <a:gd name="connsiteY47" fmla="*/ 728662 h 1788318"/>
              <a:gd name="connsiteX48" fmla="*/ 1947862 w 1993106"/>
              <a:gd name="connsiteY48" fmla="*/ 702469 h 1788318"/>
              <a:gd name="connsiteX49" fmla="*/ 1897857 w 1993106"/>
              <a:gd name="connsiteY49" fmla="*/ 711993 h 1788318"/>
              <a:gd name="connsiteX50" fmla="*/ 1897857 w 1993106"/>
              <a:gd name="connsiteY50" fmla="*/ 664369 h 1788318"/>
              <a:gd name="connsiteX51" fmla="*/ 1776413 w 1993106"/>
              <a:gd name="connsiteY51" fmla="*/ 654844 h 1788318"/>
              <a:gd name="connsiteX52" fmla="*/ 1585913 w 1993106"/>
              <a:gd name="connsiteY52" fmla="*/ 597694 h 1788318"/>
              <a:gd name="connsiteX53" fmla="*/ 1226344 w 1993106"/>
              <a:gd name="connsiteY53" fmla="*/ 600075 h 1788318"/>
              <a:gd name="connsiteX54" fmla="*/ 1307306 w 1993106"/>
              <a:gd name="connsiteY54" fmla="*/ 411956 h 1788318"/>
              <a:gd name="connsiteX55" fmla="*/ 1212056 w 1993106"/>
              <a:gd name="connsiteY55" fmla="*/ 361950 h 1788318"/>
              <a:gd name="connsiteX56" fmla="*/ 1195388 w 1993106"/>
              <a:gd name="connsiteY56" fmla="*/ 273844 h 1788318"/>
              <a:gd name="connsiteX57" fmla="*/ 1147763 w 1993106"/>
              <a:gd name="connsiteY57" fmla="*/ 273844 h 1788318"/>
              <a:gd name="connsiteX58" fmla="*/ 1097756 w 1993106"/>
              <a:gd name="connsiteY58" fmla="*/ 190499 h 1788318"/>
              <a:gd name="connsiteX59" fmla="*/ 1050131 w 1993106"/>
              <a:gd name="connsiteY59" fmla="*/ 176213 h 1788318"/>
              <a:gd name="connsiteX60" fmla="*/ 1047750 w 1993106"/>
              <a:gd name="connsiteY6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26319 w 1993106"/>
              <a:gd name="connsiteY20" fmla="*/ 1719262 h 1788318"/>
              <a:gd name="connsiteX21" fmla="*/ 1071563 w 1993106"/>
              <a:gd name="connsiteY21" fmla="*/ 1693069 h 1788318"/>
              <a:gd name="connsiteX22" fmla="*/ 1095375 w 1993106"/>
              <a:gd name="connsiteY22" fmla="*/ 1714500 h 1788318"/>
              <a:gd name="connsiteX23" fmla="*/ 1173956 w 1993106"/>
              <a:gd name="connsiteY23" fmla="*/ 1697831 h 1788318"/>
              <a:gd name="connsiteX24" fmla="*/ 1285875 w 1993106"/>
              <a:gd name="connsiteY24" fmla="*/ 1774031 h 1788318"/>
              <a:gd name="connsiteX25" fmla="*/ 1350169 w 1993106"/>
              <a:gd name="connsiteY25" fmla="*/ 1788318 h 1788318"/>
              <a:gd name="connsiteX26" fmla="*/ 1412081 w 1993106"/>
              <a:gd name="connsiteY26" fmla="*/ 1716881 h 1788318"/>
              <a:gd name="connsiteX27" fmla="*/ 1352550 w 1993106"/>
              <a:gd name="connsiteY27" fmla="*/ 1671637 h 1788318"/>
              <a:gd name="connsiteX28" fmla="*/ 1390650 w 1993106"/>
              <a:gd name="connsiteY28" fmla="*/ 1652588 h 1788318"/>
              <a:gd name="connsiteX29" fmla="*/ 1338263 w 1993106"/>
              <a:gd name="connsiteY29" fmla="*/ 1602581 h 1788318"/>
              <a:gd name="connsiteX30" fmla="*/ 1228725 w 1993106"/>
              <a:gd name="connsiteY30" fmla="*/ 1462087 h 1788318"/>
              <a:gd name="connsiteX31" fmla="*/ 1254919 w 1993106"/>
              <a:gd name="connsiteY31" fmla="*/ 1426369 h 1788318"/>
              <a:gd name="connsiteX32" fmla="*/ 1188245 w 1993106"/>
              <a:gd name="connsiteY32" fmla="*/ 1350169 h 1788318"/>
              <a:gd name="connsiteX33" fmla="*/ 1231106 w 1993106"/>
              <a:gd name="connsiteY33" fmla="*/ 1278731 h 1788318"/>
              <a:gd name="connsiteX34" fmla="*/ 1281113 w 1993106"/>
              <a:gd name="connsiteY34" fmla="*/ 1245394 h 1788318"/>
              <a:gd name="connsiteX35" fmla="*/ 1335881 w 1993106"/>
              <a:gd name="connsiteY35" fmla="*/ 1271587 h 1788318"/>
              <a:gd name="connsiteX36" fmla="*/ 1364456 w 1993106"/>
              <a:gd name="connsiteY36" fmla="*/ 1228724 h 1788318"/>
              <a:gd name="connsiteX37" fmla="*/ 1521618 w 1993106"/>
              <a:gd name="connsiteY37" fmla="*/ 1219200 h 1788318"/>
              <a:gd name="connsiteX38" fmla="*/ 1597819 w 1993106"/>
              <a:gd name="connsiteY38" fmla="*/ 1233487 h 1788318"/>
              <a:gd name="connsiteX39" fmla="*/ 1666875 w 1993106"/>
              <a:gd name="connsiteY39" fmla="*/ 1202531 h 1788318"/>
              <a:gd name="connsiteX40" fmla="*/ 1683544 w 1993106"/>
              <a:gd name="connsiteY40" fmla="*/ 1152525 h 1788318"/>
              <a:gd name="connsiteX41" fmla="*/ 1764506 w 1993106"/>
              <a:gd name="connsiteY41" fmla="*/ 1126331 h 1788318"/>
              <a:gd name="connsiteX42" fmla="*/ 1793082 w 1993106"/>
              <a:gd name="connsiteY42" fmla="*/ 1052513 h 1788318"/>
              <a:gd name="connsiteX43" fmla="*/ 1743075 w 1993106"/>
              <a:gd name="connsiteY43" fmla="*/ 976312 h 1788318"/>
              <a:gd name="connsiteX44" fmla="*/ 1797844 w 1993106"/>
              <a:gd name="connsiteY44" fmla="*/ 912019 h 1788318"/>
              <a:gd name="connsiteX45" fmla="*/ 1859756 w 1993106"/>
              <a:gd name="connsiteY45" fmla="*/ 885826 h 1788318"/>
              <a:gd name="connsiteX46" fmla="*/ 1895475 w 1993106"/>
              <a:gd name="connsiteY46" fmla="*/ 781050 h 1788318"/>
              <a:gd name="connsiteX47" fmla="*/ 1938337 w 1993106"/>
              <a:gd name="connsiteY47" fmla="*/ 778669 h 1788318"/>
              <a:gd name="connsiteX48" fmla="*/ 1993106 w 1993106"/>
              <a:gd name="connsiteY48" fmla="*/ 728662 h 1788318"/>
              <a:gd name="connsiteX49" fmla="*/ 1947862 w 1993106"/>
              <a:gd name="connsiteY49" fmla="*/ 702469 h 1788318"/>
              <a:gd name="connsiteX50" fmla="*/ 1897857 w 1993106"/>
              <a:gd name="connsiteY50" fmla="*/ 711993 h 1788318"/>
              <a:gd name="connsiteX51" fmla="*/ 1897857 w 1993106"/>
              <a:gd name="connsiteY51" fmla="*/ 664369 h 1788318"/>
              <a:gd name="connsiteX52" fmla="*/ 1776413 w 1993106"/>
              <a:gd name="connsiteY52" fmla="*/ 654844 h 1788318"/>
              <a:gd name="connsiteX53" fmla="*/ 1585913 w 1993106"/>
              <a:gd name="connsiteY53" fmla="*/ 597694 h 1788318"/>
              <a:gd name="connsiteX54" fmla="*/ 1226344 w 1993106"/>
              <a:gd name="connsiteY54" fmla="*/ 600075 h 1788318"/>
              <a:gd name="connsiteX55" fmla="*/ 1307306 w 1993106"/>
              <a:gd name="connsiteY55" fmla="*/ 411956 h 1788318"/>
              <a:gd name="connsiteX56" fmla="*/ 1212056 w 1993106"/>
              <a:gd name="connsiteY56" fmla="*/ 361950 h 1788318"/>
              <a:gd name="connsiteX57" fmla="*/ 1195388 w 1993106"/>
              <a:gd name="connsiteY57" fmla="*/ 273844 h 1788318"/>
              <a:gd name="connsiteX58" fmla="*/ 1147763 w 1993106"/>
              <a:gd name="connsiteY58" fmla="*/ 273844 h 1788318"/>
              <a:gd name="connsiteX59" fmla="*/ 1097756 w 1993106"/>
              <a:gd name="connsiteY59" fmla="*/ 190499 h 1788318"/>
              <a:gd name="connsiteX60" fmla="*/ 1050131 w 1993106"/>
              <a:gd name="connsiteY60" fmla="*/ 176213 h 1788318"/>
              <a:gd name="connsiteX61" fmla="*/ 1047750 w 1993106"/>
              <a:gd name="connsiteY6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252413 w 1993106"/>
              <a:gd name="connsiteY12" fmla="*/ 1414462 h 1788318"/>
              <a:gd name="connsiteX13" fmla="*/ 371475 w 1993106"/>
              <a:gd name="connsiteY13" fmla="*/ 1412081 h 1788318"/>
              <a:gd name="connsiteX14" fmla="*/ 442913 w 1993106"/>
              <a:gd name="connsiteY14" fmla="*/ 1497806 h 1788318"/>
              <a:gd name="connsiteX15" fmla="*/ 592931 w 1993106"/>
              <a:gd name="connsiteY15" fmla="*/ 1535906 h 1788318"/>
              <a:gd name="connsiteX16" fmla="*/ 669131 w 1993106"/>
              <a:gd name="connsiteY16" fmla="*/ 1593056 h 1788318"/>
              <a:gd name="connsiteX17" fmla="*/ 707231 w 1993106"/>
              <a:gd name="connsiteY17" fmla="*/ 1562100 h 1788318"/>
              <a:gd name="connsiteX18" fmla="*/ 773907 w 1993106"/>
              <a:gd name="connsiteY18" fmla="*/ 1631157 h 1788318"/>
              <a:gd name="connsiteX19" fmla="*/ 907256 w 1993106"/>
              <a:gd name="connsiteY19" fmla="*/ 1638300 h 1788318"/>
              <a:gd name="connsiteX20" fmla="*/ 988219 w 1993106"/>
              <a:gd name="connsiteY20" fmla="*/ 1721644 h 1788318"/>
              <a:gd name="connsiteX21" fmla="*/ 1026319 w 1993106"/>
              <a:gd name="connsiteY21" fmla="*/ 1719262 h 1788318"/>
              <a:gd name="connsiteX22" fmla="*/ 1071563 w 1993106"/>
              <a:gd name="connsiteY22" fmla="*/ 1693069 h 1788318"/>
              <a:gd name="connsiteX23" fmla="*/ 1095375 w 1993106"/>
              <a:gd name="connsiteY23" fmla="*/ 1714500 h 1788318"/>
              <a:gd name="connsiteX24" fmla="*/ 1173956 w 1993106"/>
              <a:gd name="connsiteY24" fmla="*/ 1697831 h 1788318"/>
              <a:gd name="connsiteX25" fmla="*/ 1285875 w 1993106"/>
              <a:gd name="connsiteY25" fmla="*/ 1774031 h 1788318"/>
              <a:gd name="connsiteX26" fmla="*/ 1350169 w 1993106"/>
              <a:gd name="connsiteY26" fmla="*/ 1788318 h 1788318"/>
              <a:gd name="connsiteX27" fmla="*/ 1412081 w 1993106"/>
              <a:gd name="connsiteY27" fmla="*/ 1716881 h 1788318"/>
              <a:gd name="connsiteX28" fmla="*/ 1352550 w 1993106"/>
              <a:gd name="connsiteY28" fmla="*/ 1671637 h 1788318"/>
              <a:gd name="connsiteX29" fmla="*/ 1390650 w 1993106"/>
              <a:gd name="connsiteY29" fmla="*/ 1652588 h 1788318"/>
              <a:gd name="connsiteX30" fmla="*/ 1338263 w 1993106"/>
              <a:gd name="connsiteY30" fmla="*/ 1602581 h 1788318"/>
              <a:gd name="connsiteX31" fmla="*/ 1228725 w 1993106"/>
              <a:gd name="connsiteY31" fmla="*/ 1462087 h 1788318"/>
              <a:gd name="connsiteX32" fmla="*/ 1254919 w 1993106"/>
              <a:gd name="connsiteY32" fmla="*/ 1426369 h 1788318"/>
              <a:gd name="connsiteX33" fmla="*/ 1188245 w 1993106"/>
              <a:gd name="connsiteY33" fmla="*/ 1350169 h 1788318"/>
              <a:gd name="connsiteX34" fmla="*/ 1231106 w 1993106"/>
              <a:gd name="connsiteY34" fmla="*/ 1278731 h 1788318"/>
              <a:gd name="connsiteX35" fmla="*/ 1281113 w 1993106"/>
              <a:gd name="connsiteY35" fmla="*/ 1245394 h 1788318"/>
              <a:gd name="connsiteX36" fmla="*/ 1335881 w 1993106"/>
              <a:gd name="connsiteY36" fmla="*/ 1271587 h 1788318"/>
              <a:gd name="connsiteX37" fmla="*/ 1364456 w 1993106"/>
              <a:gd name="connsiteY37" fmla="*/ 1228724 h 1788318"/>
              <a:gd name="connsiteX38" fmla="*/ 1521618 w 1993106"/>
              <a:gd name="connsiteY38" fmla="*/ 1219200 h 1788318"/>
              <a:gd name="connsiteX39" fmla="*/ 1597819 w 1993106"/>
              <a:gd name="connsiteY39" fmla="*/ 1233487 h 1788318"/>
              <a:gd name="connsiteX40" fmla="*/ 1666875 w 1993106"/>
              <a:gd name="connsiteY40" fmla="*/ 1202531 h 1788318"/>
              <a:gd name="connsiteX41" fmla="*/ 1683544 w 1993106"/>
              <a:gd name="connsiteY41" fmla="*/ 1152525 h 1788318"/>
              <a:gd name="connsiteX42" fmla="*/ 1764506 w 1993106"/>
              <a:gd name="connsiteY42" fmla="*/ 1126331 h 1788318"/>
              <a:gd name="connsiteX43" fmla="*/ 1793082 w 1993106"/>
              <a:gd name="connsiteY43" fmla="*/ 1052513 h 1788318"/>
              <a:gd name="connsiteX44" fmla="*/ 1743075 w 1993106"/>
              <a:gd name="connsiteY44" fmla="*/ 976312 h 1788318"/>
              <a:gd name="connsiteX45" fmla="*/ 1797844 w 1993106"/>
              <a:gd name="connsiteY45" fmla="*/ 912019 h 1788318"/>
              <a:gd name="connsiteX46" fmla="*/ 1859756 w 1993106"/>
              <a:gd name="connsiteY46" fmla="*/ 885826 h 1788318"/>
              <a:gd name="connsiteX47" fmla="*/ 1895475 w 1993106"/>
              <a:gd name="connsiteY47" fmla="*/ 781050 h 1788318"/>
              <a:gd name="connsiteX48" fmla="*/ 1938337 w 1993106"/>
              <a:gd name="connsiteY48" fmla="*/ 778669 h 1788318"/>
              <a:gd name="connsiteX49" fmla="*/ 1993106 w 1993106"/>
              <a:gd name="connsiteY49" fmla="*/ 728662 h 1788318"/>
              <a:gd name="connsiteX50" fmla="*/ 1947862 w 1993106"/>
              <a:gd name="connsiteY50" fmla="*/ 702469 h 1788318"/>
              <a:gd name="connsiteX51" fmla="*/ 1897857 w 1993106"/>
              <a:gd name="connsiteY51" fmla="*/ 711993 h 1788318"/>
              <a:gd name="connsiteX52" fmla="*/ 1897857 w 1993106"/>
              <a:gd name="connsiteY52" fmla="*/ 664369 h 1788318"/>
              <a:gd name="connsiteX53" fmla="*/ 1776413 w 1993106"/>
              <a:gd name="connsiteY53" fmla="*/ 654844 h 1788318"/>
              <a:gd name="connsiteX54" fmla="*/ 1585913 w 1993106"/>
              <a:gd name="connsiteY54" fmla="*/ 597694 h 1788318"/>
              <a:gd name="connsiteX55" fmla="*/ 1226344 w 1993106"/>
              <a:gd name="connsiteY55" fmla="*/ 600075 h 1788318"/>
              <a:gd name="connsiteX56" fmla="*/ 1307306 w 1993106"/>
              <a:gd name="connsiteY56" fmla="*/ 411956 h 1788318"/>
              <a:gd name="connsiteX57" fmla="*/ 1212056 w 1993106"/>
              <a:gd name="connsiteY57" fmla="*/ 361950 h 1788318"/>
              <a:gd name="connsiteX58" fmla="*/ 1195388 w 1993106"/>
              <a:gd name="connsiteY58" fmla="*/ 273844 h 1788318"/>
              <a:gd name="connsiteX59" fmla="*/ 1147763 w 1993106"/>
              <a:gd name="connsiteY59" fmla="*/ 273844 h 1788318"/>
              <a:gd name="connsiteX60" fmla="*/ 1097756 w 1993106"/>
              <a:gd name="connsiteY60" fmla="*/ 190499 h 1788318"/>
              <a:gd name="connsiteX61" fmla="*/ 1050131 w 1993106"/>
              <a:gd name="connsiteY61" fmla="*/ 176213 h 1788318"/>
              <a:gd name="connsiteX62" fmla="*/ 1047750 w 1993106"/>
              <a:gd name="connsiteY62" fmla="*/ 88106 h 17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3106" h="1788318">
                <a:moveTo>
                  <a:pt x="1047750" y="88106"/>
                </a:moveTo>
                <a:lnTo>
                  <a:pt x="997744" y="52387"/>
                </a:lnTo>
                <a:lnTo>
                  <a:pt x="826294" y="59531"/>
                </a:lnTo>
                <a:lnTo>
                  <a:pt x="735806" y="0"/>
                </a:lnTo>
                <a:lnTo>
                  <a:pt x="623888" y="50006"/>
                </a:lnTo>
                <a:lnTo>
                  <a:pt x="569119" y="45244"/>
                </a:lnTo>
                <a:lnTo>
                  <a:pt x="497681" y="145256"/>
                </a:lnTo>
                <a:lnTo>
                  <a:pt x="422275" y="148431"/>
                </a:lnTo>
                <a:lnTo>
                  <a:pt x="333375" y="75406"/>
                </a:lnTo>
                <a:lnTo>
                  <a:pt x="0" y="364331"/>
                </a:lnTo>
                <a:lnTo>
                  <a:pt x="47625" y="1231106"/>
                </a:lnTo>
                <a:lnTo>
                  <a:pt x="171450" y="1378743"/>
                </a:lnTo>
                <a:cubicBezTo>
                  <a:pt x="209550" y="1405730"/>
                  <a:pt x="219076" y="1408906"/>
                  <a:pt x="252413" y="1414462"/>
                </a:cubicBezTo>
                <a:cubicBezTo>
                  <a:pt x="285751" y="1420018"/>
                  <a:pt x="343694" y="1394619"/>
                  <a:pt x="371475" y="1412081"/>
                </a:cubicBezTo>
                <a:cubicBezTo>
                  <a:pt x="412750" y="1434306"/>
                  <a:pt x="401638" y="1475581"/>
                  <a:pt x="442913" y="1497806"/>
                </a:cubicBezTo>
                <a:lnTo>
                  <a:pt x="592931" y="1535906"/>
                </a:lnTo>
                <a:cubicBezTo>
                  <a:pt x="625872" y="1544240"/>
                  <a:pt x="650081" y="1588690"/>
                  <a:pt x="669131" y="1593056"/>
                </a:cubicBezTo>
                <a:cubicBezTo>
                  <a:pt x="688181" y="1597422"/>
                  <a:pt x="685006" y="1548209"/>
                  <a:pt x="707231" y="1562100"/>
                </a:cubicBezTo>
                <a:lnTo>
                  <a:pt x="773907" y="1631157"/>
                </a:lnTo>
                <a:cubicBezTo>
                  <a:pt x="808832" y="1644650"/>
                  <a:pt x="872331" y="1624807"/>
                  <a:pt x="907256" y="1638300"/>
                </a:cubicBezTo>
                <a:lnTo>
                  <a:pt x="988219" y="1721644"/>
                </a:lnTo>
                <a:cubicBezTo>
                  <a:pt x="1008460" y="1732756"/>
                  <a:pt x="1012428" y="1724025"/>
                  <a:pt x="1026319" y="1719262"/>
                </a:cubicBezTo>
                <a:cubicBezTo>
                  <a:pt x="1040210" y="1714500"/>
                  <a:pt x="1060451" y="1691482"/>
                  <a:pt x="1071563" y="1693069"/>
                </a:cubicBezTo>
                <a:lnTo>
                  <a:pt x="1095375" y="1714500"/>
                </a:lnTo>
                <a:lnTo>
                  <a:pt x="1173956" y="1697831"/>
                </a:lnTo>
                <a:lnTo>
                  <a:pt x="1285875" y="1774031"/>
                </a:lnTo>
                <a:lnTo>
                  <a:pt x="1350169" y="1788318"/>
                </a:lnTo>
                <a:lnTo>
                  <a:pt x="1412081" y="1716881"/>
                </a:lnTo>
                <a:lnTo>
                  <a:pt x="1352550" y="1671637"/>
                </a:lnTo>
                <a:lnTo>
                  <a:pt x="1390650" y="1652588"/>
                </a:lnTo>
                <a:lnTo>
                  <a:pt x="1338263" y="1602581"/>
                </a:lnTo>
                <a:lnTo>
                  <a:pt x="1228725" y="1462087"/>
                </a:lnTo>
                <a:lnTo>
                  <a:pt x="1254919" y="1426369"/>
                </a:lnTo>
                <a:lnTo>
                  <a:pt x="1188245" y="1350169"/>
                </a:lnTo>
                <a:lnTo>
                  <a:pt x="1231106" y="1278731"/>
                </a:lnTo>
                <a:lnTo>
                  <a:pt x="1281113" y="1245394"/>
                </a:lnTo>
                <a:lnTo>
                  <a:pt x="1335881" y="1271587"/>
                </a:lnTo>
                <a:lnTo>
                  <a:pt x="1364456" y="1228724"/>
                </a:lnTo>
                <a:lnTo>
                  <a:pt x="1521618" y="1219200"/>
                </a:lnTo>
                <a:lnTo>
                  <a:pt x="1597819" y="1233487"/>
                </a:lnTo>
                <a:lnTo>
                  <a:pt x="1666875" y="1202531"/>
                </a:lnTo>
                <a:lnTo>
                  <a:pt x="1683544" y="1152525"/>
                </a:lnTo>
                <a:lnTo>
                  <a:pt x="1764506" y="1126331"/>
                </a:lnTo>
                <a:lnTo>
                  <a:pt x="1793082" y="1052513"/>
                </a:lnTo>
                <a:lnTo>
                  <a:pt x="1743075" y="976312"/>
                </a:lnTo>
                <a:lnTo>
                  <a:pt x="1797844" y="912019"/>
                </a:lnTo>
                <a:lnTo>
                  <a:pt x="1859756" y="885826"/>
                </a:lnTo>
                <a:lnTo>
                  <a:pt x="1895475" y="781050"/>
                </a:lnTo>
                <a:lnTo>
                  <a:pt x="1938337" y="778669"/>
                </a:lnTo>
                <a:lnTo>
                  <a:pt x="1993106" y="728662"/>
                </a:lnTo>
                <a:lnTo>
                  <a:pt x="1947862" y="702469"/>
                </a:lnTo>
                <a:lnTo>
                  <a:pt x="1897857" y="711993"/>
                </a:lnTo>
                <a:lnTo>
                  <a:pt x="1897857" y="664369"/>
                </a:lnTo>
                <a:lnTo>
                  <a:pt x="1776413" y="654844"/>
                </a:lnTo>
                <a:lnTo>
                  <a:pt x="1585913" y="597694"/>
                </a:lnTo>
                <a:lnTo>
                  <a:pt x="1226344" y="600075"/>
                </a:lnTo>
                <a:lnTo>
                  <a:pt x="1307306" y="411956"/>
                </a:lnTo>
                <a:lnTo>
                  <a:pt x="1212056" y="361950"/>
                </a:lnTo>
                <a:lnTo>
                  <a:pt x="1195388" y="273844"/>
                </a:lnTo>
                <a:lnTo>
                  <a:pt x="1147763" y="273844"/>
                </a:lnTo>
                <a:lnTo>
                  <a:pt x="1097756" y="190499"/>
                </a:lnTo>
                <a:lnTo>
                  <a:pt x="1050131" y="176213"/>
                </a:lnTo>
                <a:cubicBezTo>
                  <a:pt x="1049337" y="146844"/>
                  <a:pt x="1048544" y="117475"/>
                  <a:pt x="1047750" y="88106"/>
                </a:cubicBezTo>
                <a:close/>
              </a:path>
            </a:pathLst>
          </a:custGeom>
          <a:solidFill>
            <a:srgbClr val="92D05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Mbeya</a:t>
            </a:r>
            <a:r>
              <a:rPr lang="en-MY" sz="1200" b="1" dirty="0" smtClean="0">
                <a:solidFill>
                  <a:schemeClr val="tx1"/>
                </a:solidFill>
              </a:rPr>
              <a:t> 97%</a:t>
            </a:r>
            <a:endParaRPr lang="en-MY" sz="1200" b="1" dirty="0">
              <a:solidFill>
                <a:schemeClr val="tx1"/>
              </a:solidFill>
            </a:endParaRPr>
          </a:p>
        </p:txBody>
      </p:sp>
      <p:sp>
        <p:nvSpPr>
          <p:cNvPr id="13" name="Freeform 12"/>
          <p:cNvSpPr/>
          <p:nvPr/>
        </p:nvSpPr>
        <p:spPr>
          <a:xfrm>
            <a:off x="1695450" y="3672840"/>
            <a:ext cx="1557814" cy="1458754"/>
          </a:xfrm>
          <a:custGeom>
            <a:avLst/>
            <a:gdLst>
              <a:gd name="connsiteX0" fmla="*/ 99060 w 1760220"/>
              <a:gd name="connsiteY0" fmla="*/ 76200 h 1661160"/>
              <a:gd name="connsiteX1" fmla="*/ 1386840 w 1760220"/>
              <a:gd name="connsiteY1" fmla="*/ 0 h 1661160"/>
              <a:gd name="connsiteX2" fmla="*/ 1394460 w 1760220"/>
              <a:gd name="connsiteY2" fmla="*/ 205740 h 1661160"/>
              <a:gd name="connsiteX3" fmla="*/ 1386840 w 1760220"/>
              <a:gd name="connsiteY3" fmla="*/ 457200 h 1661160"/>
              <a:gd name="connsiteX4" fmla="*/ 1760220 w 1760220"/>
              <a:gd name="connsiteY4" fmla="*/ 1028700 h 1661160"/>
              <a:gd name="connsiteX5" fmla="*/ 1615440 w 1760220"/>
              <a:gd name="connsiteY5" fmla="*/ 1356360 h 1661160"/>
              <a:gd name="connsiteX6" fmla="*/ 1310640 w 1760220"/>
              <a:gd name="connsiteY6" fmla="*/ 1661160 h 1661160"/>
              <a:gd name="connsiteX7" fmla="*/ 411480 w 1760220"/>
              <a:gd name="connsiteY7" fmla="*/ 1249680 h 1661160"/>
              <a:gd name="connsiteX8" fmla="*/ 91440 w 1760220"/>
              <a:gd name="connsiteY8" fmla="*/ 701040 h 1661160"/>
              <a:gd name="connsiteX9" fmla="*/ 0 w 1760220"/>
              <a:gd name="connsiteY9" fmla="*/ 213360 h 1661160"/>
              <a:gd name="connsiteX10" fmla="*/ 99060 w 1760220"/>
              <a:gd name="connsiteY10" fmla="*/ 76200 h 1661160"/>
              <a:gd name="connsiteX0" fmla="*/ 7620 w 1668780"/>
              <a:gd name="connsiteY0" fmla="*/ 76200 h 1661160"/>
              <a:gd name="connsiteX1" fmla="*/ 1295400 w 1668780"/>
              <a:gd name="connsiteY1" fmla="*/ 0 h 1661160"/>
              <a:gd name="connsiteX2" fmla="*/ 1303020 w 1668780"/>
              <a:gd name="connsiteY2" fmla="*/ 205740 h 1661160"/>
              <a:gd name="connsiteX3" fmla="*/ 1295400 w 1668780"/>
              <a:gd name="connsiteY3" fmla="*/ 457200 h 1661160"/>
              <a:gd name="connsiteX4" fmla="*/ 1668780 w 1668780"/>
              <a:gd name="connsiteY4" fmla="*/ 1028700 h 1661160"/>
              <a:gd name="connsiteX5" fmla="*/ 1524000 w 1668780"/>
              <a:gd name="connsiteY5" fmla="*/ 1356360 h 1661160"/>
              <a:gd name="connsiteX6" fmla="*/ 1219200 w 1668780"/>
              <a:gd name="connsiteY6" fmla="*/ 1661160 h 1661160"/>
              <a:gd name="connsiteX7" fmla="*/ 320040 w 1668780"/>
              <a:gd name="connsiteY7" fmla="*/ 1249680 h 1661160"/>
              <a:gd name="connsiteX8" fmla="*/ 0 w 1668780"/>
              <a:gd name="connsiteY8" fmla="*/ 701040 h 1661160"/>
              <a:gd name="connsiteX9" fmla="*/ 3810 w 1668780"/>
              <a:gd name="connsiteY9" fmla="*/ 210979 h 1661160"/>
              <a:gd name="connsiteX10" fmla="*/ 7620 w 166878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74772 w 1664970"/>
              <a:gd name="connsiteY8" fmla="*/ 415290 h 1661160"/>
              <a:gd name="connsiteX9" fmla="*/ 0 w 1664970"/>
              <a:gd name="connsiteY9" fmla="*/ 210979 h 1661160"/>
              <a:gd name="connsiteX10" fmla="*/ 3810 w 166497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02394 w 1664970"/>
              <a:gd name="connsiteY8" fmla="*/ 525304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21444 w 1664970"/>
              <a:gd name="connsiteY8" fmla="*/ 477679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64306 w 1664970"/>
              <a:gd name="connsiteY8" fmla="*/ 656273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30969 w 1664970"/>
              <a:gd name="connsiteY8" fmla="*/ 632461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57163 w 1664970"/>
              <a:gd name="connsiteY8" fmla="*/ 722948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09550 w 1664970"/>
              <a:gd name="connsiteY8" fmla="*/ 663417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5744 w 1664970"/>
              <a:gd name="connsiteY8" fmla="*/ 815816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0981 w 1664970"/>
              <a:gd name="connsiteY8" fmla="*/ 780097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76225 w 1664970"/>
              <a:gd name="connsiteY8" fmla="*/ 1030129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2893 w 1664970"/>
              <a:gd name="connsiteY8" fmla="*/ 861060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302419 w 1664970"/>
              <a:gd name="connsiteY8" fmla="*/ 1042035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463868 w 1664970"/>
              <a:gd name="connsiteY7" fmla="*/ 1152049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76275 w 1664970"/>
              <a:gd name="connsiteY7" fmla="*/ 1289685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51573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82529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61988 w 1664970"/>
              <a:gd name="connsiteY7" fmla="*/ 1215866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16756 w 1664970"/>
              <a:gd name="connsiteY7" fmla="*/ 1180147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7244 w 1664970"/>
              <a:gd name="connsiteY7" fmla="*/ 1273016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4863 w 1664970"/>
              <a:gd name="connsiteY7" fmla="*/ 1223010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00113 w 1664970"/>
              <a:gd name="connsiteY7" fmla="*/ 1330166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97719 w 1664970"/>
              <a:gd name="connsiteY7" fmla="*/ 1294447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83456 w 1664970"/>
              <a:gd name="connsiteY7" fmla="*/ 145399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92968 w 1664970"/>
              <a:gd name="connsiteY7" fmla="*/ 135874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38225 w 1664970"/>
              <a:gd name="connsiteY7" fmla="*/ 1496854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40594 w 1664970"/>
              <a:gd name="connsiteY7" fmla="*/ 1339691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78706 w 1664970"/>
              <a:gd name="connsiteY7" fmla="*/ 1511141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42987 w 1664970"/>
              <a:gd name="connsiteY7" fmla="*/ 1368266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45381 w 1664970"/>
              <a:gd name="connsiteY7" fmla="*/ 1551623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14412 w 1664970"/>
              <a:gd name="connsiteY7" fmla="*/ 1403986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26331 w 1664970"/>
              <a:gd name="connsiteY7" fmla="*/ 1551623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64418 w 1664970"/>
              <a:gd name="connsiteY7" fmla="*/ 1458754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458754"/>
              <a:gd name="connsiteX1" fmla="*/ 1291590 w 1664970"/>
              <a:gd name="connsiteY1" fmla="*/ 0 h 1458754"/>
              <a:gd name="connsiteX2" fmla="*/ 1299210 w 1664970"/>
              <a:gd name="connsiteY2" fmla="*/ 205740 h 1458754"/>
              <a:gd name="connsiteX3" fmla="*/ 1291590 w 1664970"/>
              <a:gd name="connsiteY3" fmla="*/ 457200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404938 w 1664970"/>
              <a:gd name="connsiteY4" fmla="*/ 601504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450181 w 1664970"/>
              <a:gd name="connsiteY5" fmla="*/ 7229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414463 w 1664970"/>
              <a:gd name="connsiteY6" fmla="*/ 751523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376363 w 1664970"/>
              <a:gd name="connsiteY7" fmla="*/ 744379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443038 w 1664970"/>
              <a:gd name="connsiteY8" fmla="*/ 892016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19250 w 1664970"/>
              <a:gd name="connsiteY9" fmla="*/ 999173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16869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516856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520190 w 1557814"/>
              <a:gd name="connsiteY12" fmla="*/ 1356360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0156 w 1557814"/>
              <a:gd name="connsiteY13" fmla="*/ 1361123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52525 w 1557814"/>
              <a:gd name="connsiteY13" fmla="*/ 1408748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07294 w 1557814"/>
              <a:gd name="connsiteY13" fmla="*/ 1356360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83481 w 1557814"/>
              <a:gd name="connsiteY13" fmla="*/ 1387316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45394 w 1557814"/>
              <a:gd name="connsiteY13" fmla="*/ 1325404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19187 w 1557814"/>
              <a:gd name="connsiteY13" fmla="*/ 1334929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95388 w 1557814"/>
              <a:gd name="connsiteY13" fmla="*/ 1284923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26331 w 1557814"/>
              <a:gd name="connsiteY13" fmla="*/ 1311116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4919 w 1557814"/>
              <a:gd name="connsiteY13" fmla="*/ 1225391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069182 w 1557814"/>
              <a:gd name="connsiteY13" fmla="*/ 1277779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95400 w 1557814"/>
              <a:gd name="connsiteY13" fmla="*/ 1170623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335881 w 1557814"/>
              <a:gd name="connsiteY14" fmla="*/ 1039654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57313 w 1557814"/>
              <a:gd name="connsiteY15" fmla="*/ 982504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0631 w 1557814"/>
              <a:gd name="connsiteY16" fmla="*/ 1070610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195388 w 1557814"/>
              <a:gd name="connsiteY16" fmla="*/ 1201579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85875 w 1557814"/>
              <a:gd name="connsiteY16" fmla="*/ 1056323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16819 w 1557814"/>
              <a:gd name="connsiteY17" fmla="*/ 110156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66826 w 1557814"/>
              <a:gd name="connsiteY17" fmla="*/ 112061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14450 w 1557814"/>
              <a:gd name="connsiteY16" fmla="*/ 946785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65383 w 1557814"/>
              <a:gd name="connsiteY25" fmla="*/ 1453992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7814" h="1458754">
                <a:moveTo>
                  <a:pt x="3810" y="76200"/>
                </a:moveTo>
                <a:lnTo>
                  <a:pt x="1291590" y="0"/>
                </a:lnTo>
                <a:lnTo>
                  <a:pt x="1299210" y="205740"/>
                </a:lnTo>
                <a:lnTo>
                  <a:pt x="1236821" y="311943"/>
                </a:lnTo>
                <a:lnTo>
                  <a:pt x="1228725" y="425292"/>
                </a:lnTo>
                <a:lnTo>
                  <a:pt x="1185863" y="494348"/>
                </a:lnTo>
                <a:lnTo>
                  <a:pt x="1119188" y="482442"/>
                </a:lnTo>
                <a:lnTo>
                  <a:pt x="1059657" y="644367"/>
                </a:lnTo>
                <a:lnTo>
                  <a:pt x="1231107" y="730091"/>
                </a:lnTo>
                <a:lnTo>
                  <a:pt x="1385888" y="839629"/>
                </a:lnTo>
                <a:lnTo>
                  <a:pt x="1516856" y="1001554"/>
                </a:lnTo>
                <a:lnTo>
                  <a:pt x="1557814" y="1071562"/>
                </a:lnTo>
                <a:lnTo>
                  <a:pt x="1484471" y="1077754"/>
                </a:lnTo>
                <a:lnTo>
                  <a:pt x="1395413" y="994410"/>
                </a:lnTo>
                <a:lnTo>
                  <a:pt x="1402556" y="932498"/>
                </a:lnTo>
                <a:lnTo>
                  <a:pt x="1373981" y="911067"/>
                </a:lnTo>
                <a:lnTo>
                  <a:pt x="1304925" y="977741"/>
                </a:lnTo>
                <a:lnTo>
                  <a:pt x="1247775" y="987267"/>
                </a:lnTo>
                <a:lnTo>
                  <a:pt x="1266826" y="1120616"/>
                </a:lnTo>
                <a:lnTo>
                  <a:pt x="1195388" y="1201579"/>
                </a:lnTo>
                <a:lnTo>
                  <a:pt x="1069182" y="1277779"/>
                </a:lnTo>
                <a:lnTo>
                  <a:pt x="1126331" y="1311116"/>
                </a:lnTo>
                <a:lnTo>
                  <a:pt x="1119187" y="1334929"/>
                </a:lnTo>
                <a:lnTo>
                  <a:pt x="1183481" y="1387316"/>
                </a:lnTo>
                <a:lnTo>
                  <a:pt x="1152525" y="1408748"/>
                </a:lnTo>
                <a:lnTo>
                  <a:pt x="1165383" y="1453992"/>
                </a:lnTo>
                <a:lnTo>
                  <a:pt x="1064418" y="1458754"/>
                </a:lnTo>
                <a:lnTo>
                  <a:pt x="1014412" y="1403986"/>
                </a:lnTo>
                <a:lnTo>
                  <a:pt x="1042987" y="1368266"/>
                </a:lnTo>
                <a:lnTo>
                  <a:pt x="940594" y="1339691"/>
                </a:lnTo>
                <a:lnTo>
                  <a:pt x="892968" y="1358741"/>
                </a:lnTo>
                <a:lnTo>
                  <a:pt x="797719" y="1294447"/>
                </a:lnTo>
                <a:lnTo>
                  <a:pt x="804863" y="1223010"/>
                </a:lnTo>
                <a:lnTo>
                  <a:pt x="716756" y="1180147"/>
                </a:lnTo>
                <a:lnTo>
                  <a:pt x="583406" y="1146810"/>
                </a:lnTo>
                <a:lnTo>
                  <a:pt x="516731" y="1182529"/>
                </a:lnTo>
                <a:lnTo>
                  <a:pt x="463868" y="1152049"/>
                </a:lnTo>
                <a:lnTo>
                  <a:pt x="290513" y="956310"/>
                </a:lnTo>
                <a:cubicBezTo>
                  <a:pt x="291306" y="924560"/>
                  <a:pt x="292100" y="892810"/>
                  <a:pt x="292893" y="861060"/>
                </a:cubicBezTo>
                <a:lnTo>
                  <a:pt x="230981" y="780097"/>
                </a:lnTo>
                <a:lnTo>
                  <a:pt x="209550" y="663417"/>
                </a:lnTo>
                <a:lnTo>
                  <a:pt x="130969" y="632461"/>
                </a:lnTo>
                <a:lnTo>
                  <a:pt x="121444" y="477679"/>
                </a:lnTo>
                <a:lnTo>
                  <a:pt x="74772" y="415290"/>
                </a:lnTo>
                <a:lnTo>
                  <a:pt x="0" y="210979"/>
                </a:lnTo>
                <a:lnTo>
                  <a:pt x="3810" y="76200"/>
                </a:lnTo>
                <a:close/>
              </a:path>
            </a:pathLst>
          </a:custGeom>
          <a:solidFill>
            <a:srgbClr val="33CC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Rukwa</a:t>
            </a:r>
            <a:r>
              <a:rPr lang="en-MY" sz="1200" b="1" dirty="0" smtClean="0">
                <a:solidFill>
                  <a:schemeClr val="tx1"/>
                </a:solidFill>
              </a:rPr>
              <a:t> 105%</a:t>
            </a:r>
            <a:endParaRPr lang="en-MY" sz="1200" b="1" dirty="0">
              <a:solidFill>
                <a:schemeClr val="tx1"/>
              </a:solidFill>
            </a:endParaRPr>
          </a:p>
        </p:txBody>
      </p:sp>
      <p:sp>
        <p:nvSpPr>
          <p:cNvPr id="12" name="Freeform 11"/>
          <p:cNvSpPr/>
          <p:nvPr/>
        </p:nvSpPr>
        <p:spPr>
          <a:xfrm>
            <a:off x="1320799" y="2529839"/>
            <a:ext cx="1903413" cy="1623059"/>
          </a:xfrm>
          <a:custGeom>
            <a:avLst/>
            <a:gdLst>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0 w 2184400"/>
              <a:gd name="connsiteY10" fmla="*/ 1188720 h 1737360"/>
              <a:gd name="connsiteX0" fmla="*/ 215900 w 2184400"/>
              <a:gd name="connsiteY0" fmla="*/ 1191895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215900 w 2184400"/>
              <a:gd name="connsiteY10" fmla="*/ 1191895 h 1737360"/>
              <a:gd name="connsiteX0" fmla="*/ 215900 w 2184400"/>
              <a:gd name="connsiteY0" fmla="*/ 1191895 h 1737360"/>
              <a:gd name="connsiteX1" fmla="*/ 365125 w 2184400"/>
              <a:gd name="connsiteY1" fmla="*/ 1463516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96106 w 2184400"/>
              <a:gd name="connsiteY3" fmla="*/ 1506379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41363 w 2184400"/>
              <a:gd name="connsiteY4" fmla="*/ 1487329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827088 w 2184400"/>
              <a:gd name="connsiteY5" fmla="*/ 1496854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22325 w 2184400"/>
              <a:gd name="connsiteY6" fmla="*/ 147304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84238 w 2184400"/>
              <a:gd name="connsiteY7" fmla="*/ 1542098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03288 w 2184400"/>
              <a:gd name="connsiteY8" fmla="*/ 1632585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31863 w 2184400"/>
              <a:gd name="connsiteY9" fmla="*/ 1608773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158081 w 2184400"/>
              <a:gd name="connsiteY11" fmla="*/ 1506379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139031 w 2184400"/>
              <a:gd name="connsiteY12" fmla="*/ 1577816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286669 w 2184400"/>
              <a:gd name="connsiteY13" fmla="*/ 1644491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339056 w 2184400"/>
              <a:gd name="connsiteY14" fmla="*/ 1582579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367631 w 2184400"/>
              <a:gd name="connsiteY15" fmla="*/ 1532573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441450 w 2184400"/>
              <a:gd name="connsiteY16" fmla="*/ 150637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505744 w 2184400"/>
              <a:gd name="connsiteY17" fmla="*/ 1501616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98600 w 2184400"/>
              <a:gd name="connsiteY18" fmla="*/ 1482566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536700 w 2184400"/>
              <a:gd name="connsiteY19" fmla="*/ 1299210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93850 w 2184400"/>
              <a:gd name="connsiteY20" fmla="*/ 1415891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627188 w 2184400"/>
              <a:gd name="connsiteY21" fmla="*/ 1377791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684338 w 2184400"/>
              <a:gd name="connsiteY22" fmla="*/ 1446848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705769 w 2184400"/>
              <a:gd name="connsiteY23" fmla="*/ 1425416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74825 w 2184400"/>
              <a:gd name="connsiteY24" fmla="*/ 1596866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89113 w 2184400"/>
              <a:gd name="connsiteY24" fmla="*/ 1365884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2184400 w 2184400"/>
              <a:gd name="connsiteY26" fmla="*/ 1209040 h 1623059"/>
              <a:gd name="connsiteX27" fmla="*/ 2032000 w 2184400"/>
              <a:gd name="connsiteY27" fmla="*/ 680720 h 1623059"/>
              <a:gd name="connsiteX28" fmla="*/ 1564640 w 2184400"/>
              <a:gd name="connsiteY28" fmla="*/ 426720 h 1623059"/>
              <a:gd name="connsiteX29" fmla="*/ 975360 w 2184400"/>
              <a:gd name="connsiteY29" fmla="*/ 182880 h 1623059"/>
              <a:gd name="connsiteX30" fmla="*/ 203200 w 2184400"/>
              <a:gd name="connsiteY30" fmla="*/ 0 h 1623059"/>
              <a:gd name="connsiteX31" fmla="*/ 0 w 2184400"/>
              <a:gd name="connsiteY31" fmla="*/ 325120 h 1623059"/>
              <a:gd name="connsiteX32" fmla="*/ 215900 w 2184400"/>
              <a:gd name="connsiteY32"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991519 w 2184400"/>
              <a:gd name="connsiteY26" fmla="*/ 1227774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43919 w 2184400"/>
              <a:gd name="connsiteY27" fmla="*/ 11944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15344 w 2184400"/>
              <a:gd name="connsiteY28" fmla="*/ 1163480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1903413 w 2184400"/>
              <a:gd name="connsiteY28" fmla="*/ 956312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032000"/>
              <a:gd name="connsiteY0" fmla="*/ 1191895 h 1623059"/>
              <a:gd name="connsiteX1" fmla="*/ 296068 w 2032000"/>
              <a:gd name="connsiteY1" fmla="*/ 1237297 h 1623059"/>
              <a:gd name="connsiteX2" fmla="*/ 366712 w 2032000"/>
              <a:gd name="connsiteY2" fmla="*/ 1347629 h 1623059"/>
              <a:gd name="connsiteX3" fmla="*/ 569912 w 2032000"/>
              <a:gd name="connsiteY3" fmla="*/ 1282541 h 1623059"/>
              <a:gd name="connsiteX4" fmla="*/ 715169 w 2032000"/>
              <a:gd name="connsiteY4" fmla="*/ 1282541 h 1623059"/>
              <a:gd name="connsiteX5" fmla="*/ 750888 w 2032000"/>
              <a:gd name="connsiteY5" fmla="*/ 1308735 h 1623059"/>
              <a:gd name="connsiteX6" fmla="*/ 800893 w 2032000"/>
              <a:gd name="connsiteY6" fmla="*/ 1301591 h 1623059"/>
              <a:gd name="connsiteX7" fmla="*/ 805657 w 2032000"/>
              <a:gd name="connsiteY7" fmla="*/ 1356361 h 1623059"/>
              <a:gd name="connsiteX8" fmla="*/ 924720 w 2032000"/>
              <a:gd name="connsiteY8" fmla="*/ 1430179 h 1623059"/>
              <a:gd name="connsiteX9" fmla="*/ 943769 w 2032000"/>
              <a:gd name="connsiteY9" fmla="*/ 1415891 h 1623059"/>
              <a:gd name="connsiteX10" fmla="*/ 1042511 w 2032000"/>
              <a:gd name="connsiteY10" fmla="*/ 1473042 h 1623059"/>
              <a:gd name="connsiteX11" fmla="*/ 1029493 w 2032000"/>
              <a:gd name="connsiteY11" fmla="*/ 1558766 h 1623059"/>
              <a:gd name="connsiteX12" fmla="*/ 1081881 w 2032000"/>
              <a:gd name="connsiteY12" fmla="*/ 1623059 h 1623059"/>
              <a:gd name="connsiteX13" fmla="*/ 1162844 w 2032000"/>
              <a:gd name="connsiteY13" fmla="*/ 1537335 h 1623059"/>
              <a:gd name="connsiteX14" fmla="*/ 1160462 w 2032000"/>
              <a:gd name="connsiteY14" fmla="*/ 1458754 h 1623059"/>
              <a:gd name="connsiteX15" fmla="*/ 1093787 w 2032000"/>
              <a:gd name="connsiteY15" fmla="*/ 1353979 h 1623059"/>
              <a:gd name="connsiteX16" fmla="*/ 1108075 w 2032000"/>
              <a:gd name="connsiteY16" fmla="*/ 1296829 h 1623059"/>
              <a:gd name="connsiteX17" fmla="*/ 1103313 w 2032000"/>
              <a:gd name="connsiteY17" fmla="*/ 1249204 h 1623059"/>
              <a:gd name="connsiteX18" fmla="*/ 1443831 w 2032000"/>
              <a:gd name="connsiteY18" fmla="*/ 1208722 h 1623059"/>
              <a:gd name="connsiteX19" fmla="*/ 1448594 w 2032000"/>
              <a:gd name="connsiteY19" fmla="*/ 1275398 h 1623059"/>
              <a:gd name="connsiteX20" fmla="*/ 1491456 w 2032000"/>
              <a:gd name="connsiteY20" fmla="*/ 1249204 h 1623059"/>
              <a:gd name="connsiteX21" fmla="*/ 1550988 w 2032000"/>
              <a:gd name="connsiteY21" fmla="*/ 1289685 h 1623059"/>
              <a:gd name="connsiteX22" fmla="*/ 1593850 w 2032000"/>
              <a:gd name="connsiteY22" fmla="*/ 1282542 h 1623059"/>
              <a:gd name="connsiteX23" fmla="*/ 1615282 w 2032000"/>
              <a:gd name="connsiteY23" fmla="*/ 1451610 h 1623059"/>
              <a:gd name="connsiteX24" fmla="*/ 1789113 w 2032000"/>
              <a:gd name="connsiteY24" fmla="*/ 1365884 h 1623059"/>
              <a:gd name="connsiteX25" fmla="*/ 1814354 w 2032000"/>
              <a:gd name="connsiteY25" fmla="*/ 1244441 h 1623059"/>
              <a:gd name="connsiteX26" fmla="*/ 1801019 w 2032000"/>
              <a:gd name="connsiteY26" fmla="*/ 1106331 h 1623059"/>
              <a:gd name="connsiteX27" fmla="*/ 1865313 w 2032000"/>
              <a:gd name="connsiteY27" fmla="*/ 1003936 h 1623059"/>
              <a:gd name="connsiteX28" fmla="*/ 1903413 w 2032000"/>
              <a:gd name="connsiteY28" fmla="*/ 956312 h 1623059"/>
              <a:gd name="connsiteX29" fmla="*/ 1858169 w 2032000"/>
              <a:gd name="connsiteY29" fmla="*/ 887572 h 1623059"/>
              <a:gd name="connsiteX30" fmla="*/ 2032000 w 2032000"/>
              <a:gd name="connsiteY30" fmla="*/ 680720 h 1623059"/>
              <a:gd name="connsiteX31" fmla="*/ 1564640 w 2032000"/>
              <a:gd name="connsiteY31" fmla="*/ 426720 h 1623059"/>
              <a:gd name="connsiteX32" fmla="*/ 975360 w 2032000"/>
              <a:gd name="connsiteY32" fmla="*/ 182880 h 1623059"/>
              <a:gd name="connsiteX33" fmla="*/ 203200 w 2032000"/>
              <a:gd name="connsiteY33" fmla="*/ 0 h 1623059"/>
              <a:gd name="connsiteX34" fmla="*/ 0 w 2032000"/>
              <a:gd name="connsiteY34" fmla="*/ 325120 h 1623059"/>
              <a:gd name="connsiteX35" fmla="*/ 215900 w 2032000"/>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564640 w 1903413"/>
              <a:gd name="connsiteY31" fmla="*/ 426720 h 1623059"/>
              <a:gd name="connsiteX32" fmla="*/ 975360 w 1903413"/>
              <a:gd name="connsiteY32" fmla="*/ 182880 h 1623059"/>
              <a:gd name="connsiteX33" fmla="*/ 203200 w 1903413"/>
              <a:gd name="connsiteY33" fmla="*/ 0 h 1623059"/>
              <a:gd name="connsiteX34" fmla="*/ 0 w 1903413"/>
              <a:gd name="connsiteY34" fmla="*/ 325120 h 1623059"/>
              <a:gd name="connsiteX35" fmla="*/ 215900 w 1903413"/>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58145 w 1903413"/>
              <a:gd name="connsiteY31" fmla="*/ 6729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615282 w 1903413"/>
              <a:gd name="connsiteY32" fmla="*/ 618174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74801 w 1903413"/>
              <a:gd name="connsiteY33" fmla="*/ 549117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74801 w 1903413"/>
              <a:gd name="connsiteY34" fmla="*/ 494349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222376 w 1903413"/>
              <a:gd name="connsiteY36" fmla="*/ 363380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146176 w 1903413"/>
              <a:gd name="connsiteY37" fmla="*/ 346711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77120 w 1903413"/>
              <a:gd name="connsiteY38" fmla="*/ 34433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89014 w 1903413"/>
              <a:gd name="connsiteY39" fmla="*/ 27765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67582 w 1903413"/>
              <a:gd name="connsiteY40" fmla="*/ 241936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753270 w 1903413"/>
              <a:gd name="connsiteY42" fmla="*/ 360999 h 1623059"/>
              <a:gd name="connsiteX43" fmla="*/ 203200 w 1903413"/>
              <a:gd name="connsiteY43" fmla="*/ 0 h 1623059"/>
              <a:gd name="connsiteX44" fmla="*/ 0 w 1903413"/>
              <a:gd name="connsiteY44" fmla="*/ 325120 h 1623059"/>
              <a:gd name="connsiteX45" fmla="*/ 215900 w 1903413"/>
              <a:gd name="connsiteY4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915195 w 1903413"/>
              <a:gd name="connsiteY42" fmla="*/ 218124 h 1623059"/>
              <a:gd name="connsiteX43" fmla="*/ 203200 w 1903413"/>
              <a:gd name="connsiteY43" fmla="*/ 0 h 1623059"/>
              <a:gd name="connsiteX44" fmla="*/ 0 w 1903413"/>
              <a:gd name="connsiteY44" fmla="*/ 325120 h 1623059"/>
              <a:gd name="connsiteX45" fmla="*/ 215900 w 1903413"/>
              <a:gd name="connsiteY45" fmla="*/ 1191895 h 162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03413" h="1623059">
                <a:moveTo>
                  <a:pt x="215900" y="1191895"/>
                </a:moveTo>
                <a:lnTo>
                  <a:pt x="296068" y="1237297"/>
                </a:lnTo>
                <a:lnTo>
                  <a:pt x="366712" y="1347629"/>
                </a:lnTo>
                <a:lnTo>
                  <a:pt x="569912" y="1282541"/>
                </a:lnTo>
                <a:lnTo>
                  <a:pt x="715169" y="1282541"/>
                </a:lnTo>
                <a:lnTo>
                  <a:pt x="750888" y="1308735"/>
                </a:lnTo>
                <a:lnTo>
                  <a:pt x="800893" y="1301591"/>
                </a:lnTo>
                <a:lnTo>
                  <a:pt x="805657" y="1356361"/>
                </a:lnTo>
                <a:lnTo>
                  <a:pt x="924720" y="1430179"/>
                </a:lnTo>
                <a:lnTo>
                  <a:pt x="943769" y="1415891"/>
                </a:lnTo>
                <a:lnTo>
                  <a:pt x="1042511" y="1473042"/>
                </a:lnTo>
                <a:lnTo>
                  <a:pt x="1029493" y="1558766"/>
                </a:lnTo>
                <a:lnTo>
                  <a:pt x="1081881" y="1623059"/>
                </a:lnTo>
                <a:lnTo>
                  <a:pt x="1162844" y="1537335"/>
                </a:lnTo>
                <a:lnTo>
                  <a:pt x="1160462" y="1458754"/>
                </a:lnTo>
                <a:lnTo>
                  <a:pt x="1093787" y="1353979"/>
                </a:lnTo>
                <a:lnTo>
                  <a:pt x="1108075" y="1296829"/>
                </a:lnTo>
                <a:lnTo>
                  <a:pt x="1103313" y="1249204"/>
                </a:lnTo>
                <a:lnTo>
                  <a:pt x="1443831" y="1208722"/>
                </a:lnTo>
                <a:lnTo>
                  <a:pt x="1448594" y="1275398"/>
                </a:lnTo>
                <a:lnTo>
                  <a:pt x="1491456" y="1249204"/>
                </a:lnTo>
                <a:lnTo>
                  <a:pt x="1550988" y="1289685"/>
                </a:lnTo>
                <a:lnTo>
                  <a:pt x="1593850" y="1282542"/>
                </a:lnTo>
                <a:lnTo>
                  <a:pt x="1615282" y="1451610"/>
                </a:lnTo>
                <a:lnTo>
                  <a:pt x="1789113" y="1365884"/>
                </a:lnTo>
                <a:lnTo>
                  <a:pt x="1814354" y="1244441"/>
                </a:lnTo>
                <a:lnTo>
                  <a:pt x="1801019" y="1106331"/>
                </a:lnTo>
                <a:lnTo>
                  <a:pt x="1865313" y="1003936"/>
                </a:lnTo>
                <a:lnTo>
                  <a:pt x="1903413" y="956312"/>
                </a:lnTo>
                <a:lnTo>
                  <a:pt x="1858169" y="887572"/>
                </a:lnTo>
                <a:lnTo>
                  <a:pt x="1739107" y="880745"/>
                </a:lnTo>
                <a:lnTo>
                  <a:pt x="1662908" y="825342"/>
                </a:lnTo>
                <a:lnTo>
                  <a:pt x="1598613" y="834868"/>
                </a:lnTo>
                <a:cubicBezTo>
                  <a:pt x="1598613" y="812643"/>
                  <a:pt x="1598614" y="790417"/>
                  <a:pt x="1598614" y="768192"/>
                </a:cubicBezTo>
                <a:lnTo>
                  <a:pt x="1505745" y="651512"/>
                </a:lnTo>
                <a:lnTo>
                  <a:pt x="1457484" y="541020"/>
                </a:lnTo>
                <a:lnTo>
                  <a:pt x="1327151" y="506255"/>
                </a:lnTo>
                <a:lnTo>
                  <a:pt x="1231901" y="584836"/>
                </a:lnTo>
                <a:lnTo>
                  <a:pt x="1017589" y="553880"/>
                </a:lnTo>
                <a:lnTo>
                  <a:pt x="934245" y="525305"/>
                </a:lnTo>
                <a:lnTo>
                  <a:pt x="891382" y="453868"/>
                </a:lnTo>
                <a:lnTo>
                  <a:pt x="849154" y="418623"/>
                </a:lnTo>
                <a:lnTo>
                  <a:pt x="915195" y="218124"/>
                </a:lnTo>
                <a:lnTo>
                  <a:pt x="203200" y="0"/>
                </a:lnTo>
                <a:lnTo>
                  <a:pt x="0" y="325120"/>
                </a:lnTo>
                <a:lnTo>
                  <a:pt x="215900" y="1191895"/>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Katavi</a:t>
            </a:r>
            <a:r>
              <a:rPr lang="en-MY" sz="1200" b="1" dirty="0" smtClean="0">
                <a:solidFill>
                  <a:schemeClr val="tx1"/>
                </a:solidFill>
              </a:rPr>
              <a:t> </a:t>
            </a:r>
            <a:r>
              <a:rPr lang="en-MY" sz="1200" b="1" dirty="0" smtClean="0">
                <a:solidFill>
                  <a:schemeClr val="tx1"/>
                </a:solidFill>
              </a:rPr>
              <a:t>53</a:t>
            </a:r>
            <a:r>
              <a:rPr lang="en-MY" sz="1200" b="1" dirty="0" smtClean="0">
                <a:solidFill>
                  <a:schemeClr val="tx1"/>
                </a:solidFill>
              </a:rPr>
              <a:t>%</a:t>
            </a:r>
            <a:endParaRPr lang="en-MY" sz="1200" b="1" dirty="0">
              <a:solidFill>
                <a:schemeClr val="tx1"/>
              </a:solidFill>
            </a:endParaRPr>
          </a:p>
        </p:txBody>
      </p:sp>
      <p:sp>
        <p:nvSpPr>
          <p:cNvPr id="11" name="Freeform 10"/>
          <p:cNvSpPr/>
          <p:nvPr/>
        </p:nvSpPr>
        <p:spPr>
          <a:xfrm>
            <a:off x="1112044" y="1166812"/>
            <a:ext cx="1340644" cy="2544762"/>
          </a:xfrm>
          <a:custGeom>
            <a:avLst/>
            <a:gdLst>
              <a:gd name="connsiteX0" fmla="*/ 1066800 w 1841500"/>
              <a:gd name="connsiteY0" fmla="*/ 0 h 2984500"/>
              <a:gd name="connsiteX1" fmla="*/ 330200 w 1841500"/>
              <a:gd name="connsiteY1" fmla="*/ 622300 h 2984500"/>
              <a:gd name="connsiteX2" fmla="*/ 0 w 1841500"/>
              <a:gd name="connsiteY2" fmla="*/ 1270000 h 2984500"/>
              <a:gd name="connsiteX3" fmla="*/ 25400 w 1841500"/>
              <a:gd name="connsiteY3" fmla="*/ 2108200 h 2984500"/>
              <a:gd name="connsiteX4" fmla="*/ 114300 w 1841500"/>
              <a:gd name="connsiteY4" fmla="*/ 2705100 h 2984500"/>
              <a:gd name="connsiteX5" fmla="*/ 1016000 w 1841500"/>
              <a:gd name="connsiteY5" fmla="*/ 2984500 h 2984500"/>
              <a:gd name="connsiteX6" fmla="*/ 1562100 w 1841500"/>
              <a:gd name="connsiteY6" fmla="*/ 1955800 h 2984500"/>
              <a:gd name="connsiteX7" fmla="*/ 1841500 w 1841500"/>
              <a:gd name="connsiteY7" fmla="*/ 1257300 h 2984500"/>
              <a:gd name="connsiteX8" fmla="*/ 1473200 w 1841500"/>
              <a:gd name="connsiteY8" fmla="*/ 304800 h 2984500"/>
              <a:gd name="connsiteX9" fmla="*/ 1066800 w 1841500"/>
              <a:gd name="connsiteY9" fmla="*/ 0 h 2984500"/>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085850 w 1841500"/>
              <a:gd name="connsiteY9" fmla="*/ 0 h 2743994"/>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307306 w 1841500"/>
              <a:gd name="connsiteY9" fmla="*/ 34925 h 2743994"/>
              <a:gd name="connsiteX10" fmla="*/ 1085850 w 1841500"/>
              <a:gd name="connsiteY10" fmla="*/ 0 h 2743994"/>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73200 w 1841500"/>
              <a:gd name="connsiteY8" fmla="*/ 217487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181 w 1841500"/>
              <a:gd name="connsiteY8" fmla="*/ 324644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66838 w 1841500"/>
              <a:gd name="connsiteY8" fmla="*/ 400051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02545 w 1841500"/>
              <a:gd name="connsiteY8" fmla="*/ 445295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93081 w 1841500"/>
              <a:gd name="connsiteY8" fmla="*/ 1100138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1594 w 1841500"/>
              <a:gd name="connsiteY8" fmla="*/ 523876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2575 w 1841500"/>
              <a:gd name="connsiteY8" fmla="*/ 812007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975 w 1841500"/>
              <a:gd name="connsiteY8" fmla="*/ 604838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7338 w 1841500"/>
              <a:gd name="connsiteY8" fmla="*/ 857251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83507 w 1841500"/>
              <a:gd name="connsiteY8" fmla="*/ 664370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97631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33513 w 1841500"/>
              <a:gd name="connsiteY8" fmla="*/ 80486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2113 w 1841500"/>
              <a:gd name="connsiteY8" fmla="*/ 1007269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00176 w 1841500"/>
              <a:gd name="connsiteY8" fmla="*/ 878682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1047751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45419 w 1841500"/>
              <a:gd name="connsiteY8" fmla="*/ 1007269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62125 w 1841500"/>
              <a:gd name="connsiteY8" fmla="*/ 1140619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00188 w 1841500"/>
              <a:gd name="connsiteY8" fmla="*/ 1190625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62882 w 1562100"/>
              <a:gd name="connsiteY7" fmla="*/ 1246187 h 2897187"/>
              <a:gd name="connsiteX8" fmla="*/ 1500188 w 1562100"/>
              <a:gd name="connsiteY8" fmla="*/ 1190625 h 2897187"/>
              <a:gd name="connsiteX9" fmla="*/ 1445419 w 1562100"/>
              <a:gd name="connsiteY9" fmla="*/ 1007269 h 2897187"/>
              <a:gd name="connsiteX10" fmla="*/ 1400176 w 1562100"/>
              <a:gd name="connsiteY10" fmla="*/ 878682 h 2897187"/>
              <a:gd name="connsiteX11" fmla="*/ 1433513 w 1562100"/>
              <a:gd name="connsiteY11" fmla="*/ 804863 h 2897187"/>
              <a:gd name="connsiteX12" fmla="*/ 1383507 w 1562100"/>
              <a:gd name="connsiteY12" fmla="*/ 664370 h 2897187"/>
              <a:gd name="connsiteX13" fmla="*/ 1323975 w 1562100"/>
              <a:gd name="connsiteY13" fmla="*/ 604838 h 2897187"/>
              <a:gd name="connsiteX14" fmla="*/ 1321594 w 1562100"/>
              <a:gd name="connsiteY14" fmla="*/ 523876 h 2897187"/>
              <a:gd name="connsiteX15" fmla="*/ 1302545 w 1562100"/>
              <a:gd name="connsiteY15" fmla="*/ 445295 h 2897187"/>
              <a:gd name="connsiteX16" fmla="*/ 1323181 w 1562100"/>
              <a:gd name="connsiteY16" fmla="*/ 324644 h 2897187"/>
              <a:gd name="connsiteX17" fmla="*/ 1171575 w 1562100"/>
              <a:gd name="connsiteY17" fmla="*/ 0 h 2897187"/>
              <a:gd name="connsiteX18" fmla="*/ 1085850 w 15621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514475 w 1562100"/>
              <a:gd name="connsiteY7" fmla="*/ 1547813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3988 w 1562100"/>
              <a:gd name="connsiteY8" fmla="*/ 1323976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6369 w 1562100"/>
              <a:gd name="connsiteY8" fmla="*/ 1254920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90650 w 1562100"/>
              <a:gd name="connsiteY8" fmla="*/ 1354932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35894 w 1562100"/>
              <a:gd name="connsiteY8" fmla="*/ 1302545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85888 w 1562100"/>
              <a:gd name="connsiteY8" fmla="*/ 1381126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93031 w 1562100"/>
              <a:gd name="connsiteY9" fmla="*/ 1340644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83506 w 1562100"/>
              <a:gd name="connsiteY9" fmla="*/ 1381125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47800 w 1562100"/>
              <a:gd name="connsiteY7" fmla="*/ 1621632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04925 w 1562100"/>
              <a:gd name="connsiteY7" fmla="*/ 1531144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340644 w 1500188"/>
              <a:gd name="connsiteY6" fmla="*/ 1723231 h 2897187"/>
              <a:gd name="connsiteX7" fmla="*/ 1304925 w 1500188"/>
              <a:gd name="connsiteY7" fmla="*/ 1531144 h 2897187"/>
              <a:gd name="connsiteX8" fmla="*/ 1357313 w 1500188"/>
              <a:gd name="connsiteY8" fmla="*/ 1443038 h 2897187"/>
              <a:gd name="connsiteX9" fmla="*/ 1328738 w 1500188"/>
              <a:gd name="connsiteY9" fmla="*/ 1388270 h 2897187"/>
              <a:gd name="connsiteX10" fmla="*/ 1383506 w 1500188"/>
              <a:gd name="connsiteY10" fmla="*/ 1381125 h 2897187"/>
              <a:gd name="connsiteX11" fmla="*/ 1435894 w 1500188"/>
              <a:gd name="connsiteY11" fmla="*/ 1302545 h 2897187"/>
              <a:gd name="connsiteX12" fmla="*/ 1426369 w 1500188"/>
              <a:gd name="connsiteY12" fmla="*/ 1254920 h 2897187"/>
              <a:gd name="connsiteX13" fmla="*/ 1462882 w 1500188"/>
              <a:gd name="connsiteY13" fmla="*/ 1246187 h 2897187"/>
              <a:gd name="connsiteX14" fmla="*/ 1500188 w 1500188"/>
              <a:gd name="connsiteY14" fmla="*/ 1190625 h 2897187"/>
              <a:gd name="connsiteX15" fmla="*/ 1445419 w 1500188"/>
              <a:gd name="connsiteY15" fmla="*/ 1007269 h 2897187"/>
              <a:gd name="connsiteX16" fmla="*/ 1400176 w 1500188"/>
              <a:gd name="connsiteY16" fmla="*/ 878682 h 2897187"/>
              <a:gd name="connsiteX17" fmla="*/ 1433513 w 1500188"/>
              <a:gd name="connsiteY17" fmla="*/ 804863 h 2897187"/>
              <a:gd name="connsiteX18" fmla="*/ 1383507 w 1500188"/>
              <a:gd name="connsiteY18" fmla="*/ 664370 h 2897187"/>
              <a:gd name="connsiteX19" fmla="*/ 1323975 w 1500188"/>
              <a:gd name="connsiteY19" fmla="*/ 604838 h 2897187"/>
              <a:gd name="connsiteX20" fmla="*/ 1321594 w 1500188"/>
              <a:gd name="connsiteY20" fmla="*/ 523876 h 2897187"/>
              <a:gd name="connsiteX21" fmla="*/ 1302545 w 1500188"/>
              <a:gd name="connsiteY21" fmla="*/ 445295 h 2897187"/>
              <a:gd name="connsiteX22" fmla="*/ 1323181 w 1500188"/>
              <a:gd name="connsiteY22" fmla="*/ 324644 h 2897187"/>
              <a:gd name="connsiteX23" fmla="*/ 1171575 w 1500188"/>
              <a:gd name="connsiteY23" fmla="*/ 0 h 2897187"/>
              <a:gd name="connsiteX24" fmla="*/ 1085850 w 1500188"/>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76350 w 1500188"/>
              <a:gd name="connsiteY6" fmla="*/ 1928813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02544 w 1500188"/>
              <a:gd name="connsiteY7" fmla="*/ 1731169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288257 w 1500188"/>
              <a:gd name="connsiteY7" fmla="*/ 1724026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12056 w 1500188"/>
              <a:gd name="connsiteY6" fmla="*/ 19050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14438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33488 w 1500188"/>
              <a:gd name="connsiteY8" fmla="*/ 1743074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00138 w 1500188"/>
              <a:gd name="connsiteY6" fmla="*/ 2090738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76325 w 1500188"/>
              <a:gd name="connsiteY6" fmla="*/ 1628776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52513 w 1500188"/>
              <a:gd name="connsiteY6" fmla="*/ 2181226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864394 w 1500188"/>
              <a:gd name="connsiteY7" fmla="*/ 1607344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33463 w 1500188"/>
              <a:gd name="connsiteY7" fmla="*/ 1543050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697706 w 1500188"/>
              <a:gd name="connsiteY7" fmla="*/ 1607344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795338 w 1500188"/>
              <a:gd name="connsiteY8" fmla="*/ 1607344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816769 w 1500188"/>
              <a:gd name="connsiteY8" fmla="*/ 1540669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92931 w 1500188"/>
              <a:gd name="connsiteY6" fmla="*/ 1778794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33413 w 1500188"/>
              <a:gd name="connsiteY6" fmla="*/ 1704975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00088 w 1500188"/>
              <a:gd name="connsiteY6" fmla="*/ 1921669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90563 w 1500188"/>
              <a:gd name="connsiteY6" fmla="*/ 2014538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73906 w 1500188"/>
              <a:gd name="connsiteY6" fmla="*/ 2247901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69143 w 1500188"/>
              <a:gd name="connsiteY6" fmla="*/ 2169320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90575 w 1500188"/>
              <a:gd name="connsiteY6" fmla="*/ 2243138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12006 w 1500188"/>
              <a:gd name="connsiteY6" fmla="*/ 2183607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4869 w 1500188"/>
              <a:gd name="connsiteY6" fmla="*/ 2316957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09626 w 1500188"/>
              <a:gd name="connsiteY6" fmla="*/ 2300288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0106 w 1500188"/>
              <a:gd name="connsiteY6" fmla="*/ 2421732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45331 w 1500188"/>
              <a:gd name="connsiteY6" fmla="*/ 2336007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5331 w 1500188"/>
              <a:gd name="connsiteY6" fmla="*/ 2336007 h 2617787"/>
              <a:gd name="connsiteX7" fmla="*/ 809626 w 1500188"/>
              <a:gd name="connsiteY7" fmla="*/ 2300288 h 2617787"/>
              <a:gd name="connsiteX8" fmla="*/ 812006 w 1500188"/>
              <a:gd name="connsiteY8" fmla="*/ 2183607 h 2617787"/>
              <a:gd name="connsiteX9" fmla="*/ 769143 w 1500188"/>
              <a:gd name="connsiteY9" fmla="*/ 2169320 h 2617787"/>
              <a:gd name="connsiteX10" fmla="*/ 690563 w 1500188"/>
              <a:gd name="connsiteY10" fmla="*/ 2014538 h 2617787"/>
              <a:gd name="connsiteX11" fmla="*/ 633413 w 1500188"/>
              <a:gd name="connsiteY11" fmla="*/ 1704975 h 2617787"/>
              <a:gd name="connsiteX12" fmla="*/ 545307 w 1500188"/>
              <a:gd name="connsiteY12" fmla="*/ 1638301 h 2617787"/>
              <a:gd name="connsiteX13" fmla="*/ 726281 w 1500188"/>
              <a:gd name="connsiteY13" fmla="*/ 1628775 h 2617787"/>
              <a:gd name="connsiteX14" fmla="*/ 816769 w 1500188"/>
              <a:gd name="connsiteY14" fmla="*/ 1540669 h 2617787"/>
              <a:gd name="connsiteX15" fmla="*/ 1033463 w 1500188"/>
              <a:gd name="connsiteY15" fmla="*/ 1543050 h 2617787"/>
              <a:gd name="connsiteX16" fmla="*/ 1085850 w 1500188"/>
              <a:gd name="connsiteY16" fmla="*/ 1590676 h 2617787"/>
              <a:gd name="connsiteX17" fmla="*/ 1076325 w 1500188"/>
              <a:gd name="connsiteY17" fmla="*/ 1628776 h 2617787"/>
              <a:gd name="connsiteX18" fmla="*/ 1154906 w 1500188"/>
              <a:gd name="connsiteY18" fmla="*/ 1600201 h 2617787"/>
              <a:gd name="connsiteX19" fmla="*/ 1202532 w 1500188"/>
              <a:gd name="connsiteY19" fmla="*/ 1678782 h 2617787"/>
              <a:gd name="connsiteX20" fmla="*/ 1233488 w 1500188"/>
              <a:gd name="connsiteY20" fmla="*/ 1743074 h 2617787"/>
              <a:gd name="connsiteX21" fmla="*/ 1288257 w 1500188"/>
              <a:gd name="connsiteY21" fmla="*/ 1724026 h 2617787"/>
              <a:gd name="connsiteX22" fmla="*/ 1340644 w 1500188"/>
              <a:gd name="connsiteY22" fmla="*/ 1723231 h 2617787"/>
              <a:gd name="connsiteX23" fmla="*/ 1304925 w 1500188"/>
              <a:gd name="connsiteY23" fmla="*/ 1531144 h 2617787"/>
              <a:gd name="connsiteX24" fmla="*/ 1357313 w 1500188"/>
              <a:gd name="connsiteY24" fmla="*/ 1443038 h 2617787"/>
              <a:gd name="connsiteX25" fmla="*/ 1328738 w 1500188"/>
              <a:gd name="connsiteY25" fmla="*/ 1388270 h 2617787"/>
              <a:gd name="connsiteX26" fmla="*/ 1383506 w 1500188"/>
              <a:gd name="connsiteY26" fmla="*/ 1381125 h 2617787"/>
              <a:gd name="connsiteX27" fmla="*/ 1435894 w 1500188"/>
              <a:gd name="connsiteY27" fmla="*/ 1302545 h 2617787"/>
              <a:gd name="connsiteX28" fmla="*/ 1426369 w 1500188"/>
              <a:gd name="connsiteY28" fmla="*/ 1254920 h 2617787"/>
              <a:gd name="connsiteX29" fmla="*/ 1462882 w 1500188"/>
              <a:gd name="connsiteY29" fmla="*/ 1246187 h 2617787"/>
              <a:gd name="connsiteX30" fmla="*/ 1500188 w 1500188"/>
              <a:gd name="connsiteY30" fmla="*/ 1190625 h 2617787"/>
              <a:gd name="connsiteX31" fmla="*/ 1445419 w 1500188"/>
              <a:gd name="connsiteY31" fmla="*/ 1007269 h 2617787"/>
              <a:gd name="connsiteX32" fmla="*/ 1400176 w 1500188"/>
              <a:gd name="connsiteY32" fmla="*/ 878682 h 2617787"/>
              <a:gd name="connsiteX33" fmla="*/ 1433513 w 1500188"/>
              <a:gd name="connsiteY33" fmla="*/ 804863 h 2617787"/>
              <a:gd name="connsiteX34" fmla="*/ 1383507 w 1500188"/>
              <a:gd name="connsiteY34" fmla="*/ 664370 h 2617787"/>
              <a:gd name="connsiteX35" fmla="*/ 1323975 w 1500188"/>
              <a:gd name="connsiteY35" fmla="*/ 604838 h 2617787"/>
              <a:gd name="connsiteX36" fmla="*/ 1321594 w 1500188"/>
              <a:gd name="connsiteY36" fmla="*/ 523876 h 2617787"/>
              <a:gd name="connsiteX37" fmla="*/ 1302545 w 1500188"/>
              <a:gd name="connsiteY37" fmla="*/ 445295 h 2617787"/>
              <a:gd name="connsiteX38" fmla="*/ 1323181 w 1500188"/>
              <a:gd name="connsiteY38" fmla="*/ 324644 h 2617787"/>
              <a:gd name="connsiteX39" fmla="*/ 1171575 w 1500188"/>
              <a:gd name="connsiteY39" fmla="*/ 0 h 2617787"/>
              <a:gd name="connsiteX40" fmla="*/ 1085850 w 1500188"/>
              <a:gd name="connsiteY40"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688181 w 1500188"/>
              <a:gd name="connsiteY6" fmla="*/ 2402682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0568 w 1500188"/>
              <a:gd name="connsiteY6" fmla="*/ 2409825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544762"/>
              <a:gd name="connsiteX1" fmla="*/ 330200 w 1500188"/>
              <a:gd name="connsiteY1" fmla="*/ 534987 h 2544762"/>
              <a:gd name="connsiteX2" fmla="*/ 0 w 1500188"/>
              <a:gd name="connsiteY2" fmla="*/ 1182687 h 2544762"/>
              <a:gd name="connsiteX3" fmla="*/ 25400 w 1500188"/>
              <a:gd name="connsiteY3" fmla="*/ 2020887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82575 w 1500188"/>
              <a:gd name="connsiteY3" fmla="*/ 2228056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73831 w 1500188"/>
              <a:gd name="connsiteY3" fmla="*/ 1828801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66700 w 1500188"/>
              <a:gd name="connsiteY3" fmla="*/ 2064545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59544 w 1500188"/>
              <a:gd name="connsiteY3" fmla="*/ 1690688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21469 w 1500188"/>
              <a:gd name="connsiteY3" fmla="*/ 1971675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88106 w 1500188"/>
              <a:gd name="connsiteY3" fmla="*/ 1400176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16706 w 1500188"/>
              <a:gd name="connsiteY3" fmla="*/ 1795464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900112 w 1314450"/>
              <a:gd name="connsiteY0" fmla="*/ 153193 h 2544762"/>
              <a:gd name="connsiteX1" fmla="*/ 144462 w 1314450"/>
              <a:gd name="connsiteY1" fmla="*/ 534987 h 2544762"/>
              <a:gd name="connsiteX2" fmla="*/ 0 w 1314450"/>
              <a:gd name="connsiteY2" fmla="*/ 1432718 h 2544762"/>
              <a:gd name="connsiteX3" fmla="*/ 130968 w 1314450"/>
              <a:gd name="connsiteY3" fmla="*/ 1795464 h 2544762"/>
              <a:gd name="connsiteX4" fmla="*/ 135731 w 1314450"/>
              <a:gd name="connsiteY4" fmla="*/ 1971675 h 2544762"/>
              <a:gd name="connsiteX5" fmla="*/ 80962 w 1314450"/>
              <a:gd name="connsiteY5" fmla="*/ 2064545 h 2544762"/>
              <a:gd name="connsiteX6" fmla="*/ 96837 w 1314450"/>
              <a:gd name="connsiteY6" fmla="*/ 2228056 h 2544762"/>
              <a:gd name="connsiteX7" fmla="*/ 211931 w 1314450"/>
              <a:gd name="connsiteY7" fmla="*/ 2422524 h 2544762"/>
              <a:gd name="connsiteX8" fmla="*/ 392112 w 1314450"/>
              <a:gd name="connsiteY8" fmla="*/ 2544762 h 2544762"/>
              <a:gd name="connsiteX9" fmla="*/ 554830 w 1314450"/>
              <a:gd name="connsiteY9" fmla="*/ 2409825 h 2544762"/>
              <a:gd name="connsiteX10" fmla="*/ 559593 w 1314450"/>
              <a:gd name="connsiteY10" fmla="*/ 2336007 h 2544762"/>
              <a:gd name="connsiteX11" fmla="*/ 623888 w 1314450"/>
              <a:gd name="connsiteY11" fmla="*/ 2300288 h 2544762"/>
              <a:gd name="connsiteX12" fmla="*/ 626268 w 1314450"/>
              <a:gd name="connsiteY12" fmla="*/ 2183607 h 2544762"/>
              <a:gd name="connsiteX13" fmla="*/ 583405 w 1314450"/>
              <a:gd name="connsiteY13" fmla="*/ 2169320 h 2544762"/>
              <a:gd name="connsiteX14" fmla="*/ 504825 w 1314450"/>
              <a:gd name="connsiteY14" fmla="*/ 2014538 h 2544762"/>
              <a:gd name="connsiteX15" fmla="*/ 447675 w 1314450"/>
              <a:gd name="connsiteY15" fmla="*/ 1704975 h 2544762"/>
              <a:gd name="connsiteX16" fmla="*/ 359569 w 1314450"/>
              <a:gd name="connsiteY16" fmla="*/ 1638301 h 2544762"/>
              <a:gd name="connsiteX17" fmla="*/ 540543 w 1314450"/>
              <a:gd name="connsiteY17" fmla="*/ 1628775 h 2544762"/>
              <a:gd name="connsiteX18" fmla="*/ 631031 w 1314450"/>
              <a:gd name="connsiteY18" fmla="*/ 1540669 h 2544762"/>
              <a:gd name="connsiteX19" fmla="*/ 847725 w 1314450"/>
              <a:gd name="connsiteY19" fmla="*/ 1543050 h 2544762"/>
              <a:gd name="connsiteX20" fmla="*/ 900112 w 1314450"/>
              <a:gd name="connsiteY20" fmla="*/ 1590676 h 2544762"/>
              <a:gd name="connsiteX21" fmla="*/ 890587 w 1314450"/>
              <a:gd name="connsiteY21" fmla="*/ 1628776 h 2544762"/>
              <a:gd name="connsiteX22" fmla="*/ 969168 w 1314450"/>
              <a:gd name="connsiteY22" fmla="*/ 1600201 h 2544762"/>
              <a:gd name="connsiteX23" fmla="*/ 1016794 w 1314450"/>
              <a:gd name="connsiteY23" fmla="*/ 1678782 h 2544762"/>
              <a:gd name="connsiteX24" fmla="*/ 1047750 w 1314450"/>
              <a:gd name="connsiteY24" fmla="*/ 1743074 h 2544762"/>
              <a:gd name="connsiteX25" fmla="*/ 1102519 w 1314450"/>
              <a:gd name="connsiteY25" fmla="*/ 1724026 h 2544762"/>
              <a:gd name="connsiteX26" fmla="*/ 1154906 w 1314450"/>
              <a:gd name="connsiteY26" fmla="*/ 1723231 h 2544762"/>
              <a:gd name="connsiteX27" fmla="*/ 1119187 w 1314450"/>
              <a:gd name="connsiteY27" fmla="*/ 1531144 h 2544762"/>
              <a:gd name="connsiteX28" fmla="*/ 1171575 w 1314450"/>
              <a:gd name="connsiteY28" fmla="*/ 1443038 h 2544762"/>
              <a:gd name="connsiteX29" fmla="*/ 1143000 w 1314450"/>
              <a:gd name="connsiteY29" fmla="*/ 1388270 h 2544762"/>
              <a:gd name="connsiteX30" fmla="*/ 1197768 w 1314450"/>
              <a:gd name="connsiteY30" fmla="*/ 1381125 h 2544762"/>
              <a:gd name="connsiteX31" fmla="*/ 1250156 w 1314450"/>
              <a:gd name="connsiteY31" fmla="*/ 1302545 h 2544762"/>
              <a:gd name="connsiteX32" fmla="*/ 1240631 w 1314450"/>
              <a:gd name="connsiteY32" fmla="*/ 1254920 h 2544762"/>
              <a:gd name="connsiteX33" fmla="*/ 1277144 w 1314450"/>
              <a:gd name="connsiteY33" fmla="*/ 1246187 h 2544762"/>
              <a:gd name="connsiteX34" fmla="*/ 1314450 w 1314450"/>
              <a:gd name="connsiteY34" fmla="*/ 1190625 h 2544762"/>
              <a:gd name="connsiteX35" fmla="*/ 1259681 w 1314450"/>
              <a:gd name="connsiteY35" fmla="*/ 1007269 h 2544762"/>
              <a:gd name="connsiteX36" fmla="*/ 1214438 w 1314450"/>
              <a:gd name="connsiteY36" fmla="*/ 878682 h 2544762"/>
              <a:gd name="connsiteX37" fmla="*/ 1247775 w 1314450"/>
              <a:gd name="connsiteY37" fmla="*/ 804863 h 2544762"/>
              <a:gd name="connsiteX38" fmla="*/ 1197769 w 1314450"/>
              <a:gd name="connsiteY38" fmla="*/ 664370 h 2544762"/>
              <a:gd name="connsiteX39" fmla="*/ 1138237 w 1314450"/>
              <a:gd name="connsiteY39" fmla="*/ 604838 h 2544762"/>
              <a:gd name="connsiteX40" fmla="*/ 1135856 w 1314450"/>
              <a:gd name="connsiteY40" fmla="*/ 523876 h 2544762"/>
              <a:gd name="connsiteX41" fmla="*/ 1116807 w 1314450"/>
              <a:gd name="connsiteY41" fmla="*/ 445295 h 2544762"/>
              <a:gd name="connsiteX42" fmla="*/ 1137443 w 1314450"/>
              <a:gd name="connsiteY42" fmla="*/ 324644 h 2544762"/>
              <a:gd name="connsiteX43" fmla="*/ 985837 w 1314450"/>
              <a:gd name="connsiteY43" fmla="*/ 0 h 2544762"/>
              <a:gd name="connsiteX44" fmla="*/ 900112 w 1314450"/>
              <a:gd name="connsiteY44" fmla="*/ 153193 h 2544762"/>
              <a:gd name="connsiteX0" fmla="*/ 900112 w 1314450"/>
              <a:gd name="connsiteY0" fmla="*/ 153193 h 2544762"/>
              <a:gd name="connsiteX1" fmla="*/ 144462 w 1314450"/>
              <a:gd name="connsiteY1" fmla="*/ 534987 h 2544762"/>
              <a:gd name="connsiteX2" fmla="*/ 76200 w 1314450"/>
              <a:gd name="connsiteY2" fmla="*/ 981076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145382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915996 w 1330334"/>
              <a:gd name="connsiteY0" fmla="*/ 153193 h 2544762"/>
              <a:gd name="connsiteX1" fmla="*/ 160346 w 1330334"/>
              <a:gd name="connsiteY1" fmla="*/ 534987 h 2544762"/>
              <a:gd name="connsiteX2" fmla="*/ 18265 w 1330334"/>
              <a:gd name="connsiteY2" fmla="*/ 1083470 h 2544762"/>
              <a:gd name="connsiteX3" fmla="*/ 15884 w 1330334"/>
              <a:gd name="connsiteY3" fmla="*/ 1432718 h 2544762"/>
              <a:gd name="connsiteX4" fmla="*/ 146852 w 1330334"/>
              <a:gd name="connsiteY4" fmla="*/ 1795464 h 2544762"/>
              <a:gd name="connsiteX5" fmla="*/ 151615 w 1330334"/>
              <a:gd name="connsiteY5" fmla="*/ 1971675 h 2544762"/>
              <a:gd name="connsiteX6" fmla="*/ 96846 w 1330334"/>
              <a:gd name="connsiteY6" fmla="*/ 2064545 h 2544762"/>
              <a:gd name="connsiteX7" fmla="*/ 112721 w 1330334"/>
              <a:gd name="connsiteY7" fmla="*/ 2228056 h 2544762"/>
              <a:gd name="connsiteX8" fmla="*/ 227815 w 1330334"/>
              <a:gd name="connsiteY8" fmla="*/ 2422524 h 2544762"/>
              <a:gd name="connsiteX9" fmla="*/ 407996 w 1330334"/>
              <a:gd name="connsiteY9" fmla="*/ 2544762 h 2544762"/>
              <a:gd name="connsiteX10" fmla="*/ 570714 w 1330334"/>
              <a:gd name="connsiteY10" fmla="*/ 2409825 h 2544762"/>
              <a:gd name="connsiteX11" fmla="*/ 575477 w 1330334"/>
              <a:gd name="connsiteY11" fmla="*/ 2336007 h 2544762"/>
              <a:gd name="connsiteX12" fmla="*/ 639772 w 1330334"/>
              <a:gd name="connsiteY12" fmla="*/ 2300288 h 2544762"/>
              <a:gd name="connsiteX13" fmla="*/ 642152 w 1330334"/>
              <a:gd name="connsiteY13" fmla="*/ 2183607 h 2544762"/>
              <a:gd name="connsiteX14" fmla="*/ 599289 w 1330334"/>
              <a:gd name="connsiteY14" fmla="*/ 2169320 h 2544762"/>
              <a:gd name="connsiteX15" fmla="*/ 520709 w 1330334"/>
              <a:gd name="connsiteY15" fmla="*/ 2014538 h 2544762"/>
              <a:gd name="connsiteX16" fmla="*/ 463559 w 1330334"/>
              <a:gd name="connsiteY16" fmla="*/ 1704975 h 2544762"/>
              <a:gd name="connsiteX17" fmla="*/ 375453 w 1330334"/>
              <a:gd name="connsiteY17" fmla="*/ 1638301 h 2544762"/>
              <a:gd name="connsiteX18" fmla="*/ 556427 w 1330334"/>
              <a:gd name="connsiteY18" fmla="*/ 1628775 h 2544762"/>
              <a:gd name="connsiteX19" fmla="*/ 646915 w 1330334"/>
              <a:gd name="connsiteY19" fmla="*/ 1540669 h 2544762"/>
              <a:gd name="connsiteX20" fmla="*/ 863609 w 1330334"/>
              <a:gd name="connsiteY20" fmla="*/ 1543050 h 2544762"/>
              <a:gd name="connsiteX21" fmla="*/ 915996 w 1330334"/>
              <a:gd name="connsiteY21" fmla="*/ 1590676 h 2544762"/>
              <a:gd name="connsiteX22" fmla="*/ 906471 w 1330334"/>
              <a:gd name="connsiteY22" fmla="*/ 1628776 h 2544762"/>
              <a:gd name="connsiteX23" fmla="*/ 985052 w 1330334"/>
              <a:gd name="connsiteY23" fmla="*/ 1600201 h 2544762"/>
              <a:gd name="connsiteX24" fmla="*/ 1032678 w 1330334"/>
              <a:gd name="connsiteY24" fmla="*/ 1678782 h 2544762"/>
              <a:gd name="connsiteX25" fmla="*/ 1063634 w 1330334"/>
              <a:gd name="connsiteY25" fmla="*/ 1743074 h 2544762"/>
              <a:gd name="connsiteX26" fmla="*/ 1118403 w 1330334"/>
              <a:gd name="connsiteY26" fmla="*/ 1724026 h 2544762"/>
              <a:gd name="connsiteX27" fmla="*/ 1170790 w 1330334"/>
              <a:gd name="connsiteY27" fmla="*/ 1723231 h 2544762"/>
              <a:gd name="connsiteX28" fmla="*/ 1135071 w 1330334"/>
              <a:gd name="connsiteY28" fmla="*/ 1531144 h 2544762"/>
              <a:gd name="connsiteX29" fmla="*/ 1187459 w 1330334"/>
              <a:gd name="connsiteY29" fmla="*/ 1443038 h 2544762"/>
              <a:gd name="connsiteX30" fmla="*/ 1158884 w 1330334"/>
              <a:gd name="connsiteY30" fmla="*/ 1388270 h 2544762"/>
              <a:gd name="connsiteX31" fmla="*/ 1213652 w 1330334"/>
              <a:gd name="connsiteY31" fmla="*/ 1381125 h 2544762"/>
              <a:gd name="connsiteX32" fmla="*/ 1266040 w 1330334"/>
              <a:gd name="connsiteY32" fmla="*/ 1302545 h 2544762"/>
              <a:gd name="connsiteX33" fmla="*/ 1256515 w 1330334"/>
              <a:gd name="connsiteY33" fmla="*/ 1254920 h 2544762"/>
              <a:gd name="connsiteX34" fmla="*/ 1293028 w 1330334"/>
              <a:gd name="connsiteY34" fmla="*/ 1246187 h 2544762"/>
              <a:gd name="connsiteX35" fmla="*/ 1330334 w 1330334"/>
              <a:gd name="connsiteY35" fmla="*/ 1190625 h 2544762"/>
              <a:gd name="connsiteX36" fmla="*/ 1275565 w 1330334"/>
              <a:gd name="connsiteY36" fmla="*/ 1007269 h 2544762"/>
              <a:gd name="connsiteX37" fmla="*/ 1230322 w 1330334"/>
              <a:gd name="connsiteY37" fmla="*/ 878682 h 2544762"/>
              <a:gd name="connsiteX38" fmla="*/ 1263659 w 1330334"/>
              <a:gd name="connsiteY38" fmla="*/ 804863 h 2544762"/>
              <a:gd name="connsiteX39" fmla="*/ 1213653 w 1330334"/>
              <a:gd name="connsiteY39" fmla="*/ 664370 h 2544762"/>
              <a:gd name="connsiteX40" fmla="*/ 1154121 w 1330334"/>
              <a:gd name="connsiteY40" fmla="*/ 604838 h 2544762"/>
              <a:gd name="connsiteX41" fmla="*/ 1151740 w 1330334"/>
              <a:gd name="connsiteY41" fmla="*/ 523876 h 2544762"/>
              <a:gd name="connsiteX42" fmla="*/ 1132691 w 1330334"/>
              <a:gd name="connsiteY42" fmla="*/ 445295 h 2544762"/>
              <a:gd name="connsiteX43" fmla="*/ 1153327 w 1330334"/>
              <a:gd name="connsiteY43" fmla="*/ 324644 h 2544762"/>
              <a:gd name="connsiteX44" fmla="*/ 1001721 w 1330334"/>
              <a:gd name="connsiteY44" fmla="*/ 0 h 2544762"/>
              <a:gd name="connsiteX45" fmla="*/ 915996 w 1330334"/>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204913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328738 h 2544762"/>
              <a:gd name="connsiteX4" fmla="*/ 26194 w 1340644"/>
              <a:gd name="connsiteY4" fmla="*/ 1432718 h 2544762"/>
              <a:gd name="connsiteX5" fmla="*/ 157162 w 1340644"/>
              <a:gd name="connsiteY5" fmla="*/ 1795464 h 2544762"/>
              <a:gd name="connsiteX6" fmla="*/ 161925 w 1340644"/>
              <a:gd name="connsiteY6" fmla="*/ 1971675 h 2544762"/>
              <a:gd name="connsiteX7" fmla="*/ 107156 w 1340644"/>
              <a:gd name="connsiteY7" fmla="*/ 2064545 h 2544762"/>
              <a:gd name="connsiteX8" fmla="*/ 123031 w 1340644"/>
              <a:gd name="connsiteY8" fmla="*/ 2228056 h 2544762"/>
              <a:gd name="connsiteX9" fmla="*/ 238125 w 1340644"/>
              <a:gd name="connsiteY9" fmla="*/ 2422524 h 2544762"/>
              <a:gd name="connsiteX10" fmla="*/ 418306 w 1340644"/>
              <a:gd name="connsiteY10" fmla="*/ 2544762 h 2544762"/>
              <a:gd name="connsiteX11" fmla="*/ 581024 w 1340644"/>
              <a:gd name="connsiteY11" fmla="*/ 2409825 h 2544762"/>
              <a:gd name="connsiteX12" fmla="*/ 585787 w 1340644"/>
              <a:gd name="connsiteY12" fmla="*/ 2336007 h 2544762"/>
              <a:gd name="connsiteX13" fmla="*/ 650082 w 1340644"/>
              <a:gd name="connsiteY13" fmla="*/ 2300288 h 2544762"/>
              <a:gd name="connsiteX14" fmla="*/ 652462 w 1340644"/>
              <a:gd name="connsiteY14" fmla="*/ 2183607 h 2544762"/>
              <a:gd name="connsiteX15" fmla="*/ 609599 w 1340644"/>
              <a:gd name="connsiteY15" fmla="*/ 2169320 h 2544762"/>
              <a:gd name="connsiteX16" fmla="*/ 531019 w 1340644"/>
              <a:gd name="connsiteY16" fmla="*/ 2014538 h 2544762"/>
              <a:gd name="connsiteX17" fmla="*/ 473869 w 1340644"/>
              <a:gd name="connsiteY17" fmla="*/ 1704975 h 2544762"/>
              <a:gd name="connsiteX18" fmla="*/ 385763 w 1340644"/>
              <a:gd name="connsiteY18" fmla="*/ 1638301 h 2544762"/>
              <a:gd name="connsiteX19" fmla="*/ 566737 w 1340644"/>
              <a:gd name="connsiteY19" fmla="*/ 1628775 h 2544762"/>
              <a:gd name="connsiteX20" fmla="*/ 657225 w 1340644"/>
              <a:gd name="connsiteY20" fmla="*/ 1540669 h 2544762"/>
              <a:gd name="connsiteX21" fmla="*/ 873919 w 1340644"/>
              <a:gd name="connsiteY21" fmla="*/ 1543050 h 2544762"/>
              <a:gd name="connsiteX22" fmla="*/ 926306 w 1340644"/>
              <a:gd name="connsiteY22" fmla="*/ 1590676 h 2544762"/>
              <a:gd name="connsiteX23" fmla="*/ 916781 w 1340644"/>
              <a:gd name="connsiteY23" fmla="*/ 1628776 h 2544762"/>
              <a:gd name="connsiteX24" fmla="*/ 995362 w 1340644"/>
              <a:gd name="connsiteY24" fmla="*/ 1600201 h 2544762"/>
              <a:gd name="connsiteX25" fmla="*/ 1042988 w 1340644"/>
              <a:gd name="connsiteY25" fmla="*/ 1678782 h 2544762"/>
              <a:gd name="connsiteX26" fmla="*/ 1073944 w 1340644"/>
              <a:gd name="connsiteY26" fmla="*/ 1743074 h 2544762"/>
              <a:gd name="connsiteX27" fmla="*/ 1128713 w 1340644"/>
              <a:gd name="connsiteY27" fmla="*/ 1724026 h 2544762"/>
              <a:gd name="connsiteX28" fmla="*/ 1181100 w 1340644"/>
              <a:gd name="connsiteY28" fmla="*/ 1723231 h 2544762"/>
              <a:gd name="connsiteX29" fmla="*/ 1145381 w 1340644"/>
              <a:gd name="connsiteY29" fmla="*/ 1531144 h 2544762"/>
              <a:gd name="connsiteX30" fmla="*/ 1197769 w 1340644"/>
              <a:gd name="connsiteY30" fmla="*/ 1443038 h 2544762"/>
              <a:gd name="connsiteX31" fmla="*/ 1169194 w 1340644"/>
              <a:gd name="connsiteY31" fmla="*/ 1388270 h 2544762"/>
              <a:gd name="connsiteX32" fmla="*/ 1223962 w 1340644"/>
              <a:gd name="connsiteY32" fmla="*/ 1381125 h 2544762"/>
              <a:gd name="connsiteX33" fmla="*/ 1276350 w 1340644"/>
              <a:gd name="connsiteY33" fmla="*/ 1302545 h 2544762"/>
              <a:gd name="connsiteX34" fmla="*/ 1266825 w 1340644"/>
              <a:gd name="connsiteY34" fmla="*/ 1254920 h 2544762"/>
              <a:gd name="connsiteX35" fmla="*/ 1303338 w 1340644"/>
              <a:gd name="connsiteY35" fmla="*/ 1246187 h 2544762"/>
              <a:gd name="connsiteX36" fmla="*/ 1340644 w 1340644"/>
              <a:gd name="connsiteY36" fmla="*/ 1190625 h 2544762"/>
              <a:gd name="connsiteX37" fmla="*/ 1285875 w 1340644"/>
              <a:gd name="connsiteY37" fmla="*/ 1007269 h 2544762"/>
              <a:gd name="connsiteX38" fmla="*/ 1240632 w 1340644"/>
              <a:gd name="connsiteY38" fmla="*/ 878682 h 2544762"/>
              <a:gd name="connsiteX39" fmla="*/ 1273969 w 1340644"/>
              <a:gd name="connsiteY39" fmla="*/ 804863 h 2544762"/>
              <a:gd name="connsiteX40" fmla="*/ 1223963 w 1340644"/>
              <a:gd name="connsiteY40" fmla="*/ 664370 h 2544762"/>
              <a:gd name="connsiteX41" fmla="*/ 1164431 w 1340644"/>
              <a:gd name="connsiteY41" fmla="*/ 604838 h 2544762"/>
              <a:gd name="connsiteX42" fmla="*/ 1162050 w 1340644"/>
              <a:gd name="connsiteY42" fmla="*/ 523876 h 2544762"/>
              <a:gd name="connsiteX43" fmla="*/ 1143001 w 1340644"/>
              <a:gd name="connsiteY43" fmla="*/ 445295 h 2544762"/>
              <a:gd name="connsiteX44" fmla="*/ 1163637 w 1340644"/>
              <a:gd name="connsiteY44" fmla="*/ 324644 h 2544762"/>
              <a:gd name="connsiteX45" fmla="*/ 1012031 w 1340644"/>
              <a:gd name="connsiteY45" fmla="*/ 0 h 2544762"/>
              <a:gd name="connsiteX46" fmla="*/ 926306 w 1340644"/>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4287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9050 w 1340644"/>
              <a:gd name="connsiteY3" fmla="*/ 1133476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70643 w 1340644"/>
              <a:gd name="connsiteY1" fmla="*/ 10683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257175 w 1340644"/>
              <a:gd name="connsiteY1" fmla="*/ 864394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259556 w 1340644"/>
              <a:gd name="connsiteY1" fmla="*/ 1090613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433387 w 1340644"/>
              <a:gd name="connsiteY1" fmla="*/ 845344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288131 w 1340644"/>
              <a:gd name="connsiteY1" fmla="*/ 1023938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381000 w 1340644"/>
              <a:gd name="connsiteY1" fmla="*/ 885826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335757 w 1340644"/>
              <a:gd name="connsiteY1" fmla="*/ 1045369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490537 w 1340644"/>
              <a:gd name="connsiteY1" fmla="*/ 809626 h 2544762"/>
              <a:gd name="connsiteX2" fmla="*/ 335757 w 1340644"/>
              <a:gd name="connsiteY2" fmla="*/ 1045369 h 2544762"/>
              <a:gd name="connsiteX3" fmla="*/ 288131 w 1340644"/>
              <a:gd name="connsiteY3" fmla="*/ 1023938 h 2544762"/>
              <a:gd name="connsiteX4" fmla="*/ 259556 w 1340644"/>
              <a:gd name="connsiteY4" fmla="*/ 1090613 h 2544762"/>
              <a:gd name="connsiteX5" fmla="*/ 70643 w 1340644"/>
              <a:gd name="connsiteY5" fmla="*/ 1068387 h 2544762"/>
              <a:gd name="connsiteX6" fmla="*/ 28575 w 1340644"/>
              <a:gd name="connsiteY6" fmla="*/ 1083470 h 2544762"/>
              <a:gd name="connsiteX7" fmla="*/ 38100 w 1340644"/>
              <a:gd name="connsiteY7" fmla="*/ 1140620 h 2544762"/>
              <a:gd name="connsiteX8" fmla="*/ 0 w 1340644"/>
              <a:gd name="connsiteY8" fmla="*/ 1188244 h 2544762"/>
              <a:gd name="connsiteX9" fmla="*/ 0 w 1340644"/>
              <a:gd name="connsiteY9" fmla="*/ 1328738 h 2544762"/>
              <a:gd name="connsiteX10" fmla="*/ 26194 w 1340644"/>
              <a:gd name="connsiteY10" fmla="*/ 1432718 h 2544762"/>
              <a:gd name="connsiteX11" fmla="*/ 157162 w 1340644"/>
              <a:gd name="connsiteY11" fmla="*/ 1795464 h 2544762"/>
              <a:gd name="connsiteX12" fmla="*/ 161925 w 1340644"/>
              <a:gd name="connsiteY12" fmla="*/ 1971675 h 2544762"/>
              <a:gd name="connsiteX13" fmla="*/ 107156 w 1340644"/>
              <a:gd name="connsiteY13" fmla="*/ 2064545 h 2544762"/>
              <a:gd name="connsiteX14" fmla="*/ 123031 w 1340644"/>
              <a:gd name="connsiteY14" fmla="*/ 2228056 h 2544762"/>
              <a:gd name="connsiteX15" fmla="*/ 238125 w 1340644"/>
              <a:gd name="connsiteY15" fmla="*/ 2422524 h 2544762"/>
              <a:gd name="connsiteX16" fmla="*/ 418306 w 1340644"/>
              <a:gd name="connsiteY16" fmla="*/ 2544762 h 2544762"/>
              <a:gd name="connsiteX17" fmla="*/ 581024 w 1340644"/>
              <a:gd name="connsiteY17" fmla="*/ 2409825 h 2544762"/>
              <a:gd name="connsiteX18" fmla="*/ 585787 w 1340644"/>
              <a:gd name="connsiteY18" fmla="*/ 2336007 h 2544762"/>
              <a:gd name="connsiteX19" fmla="*/ 650082 w 1340644"/>
              <a:gd name="connsiteY19" fmla="*/ 2300288 h 2544762"/>
              <a:gd name="connsiteX20" fmla="*/ 652462 w 1340644"/>
              <a:gd name="connsiteY20" fmla="*/ 2183607 h 2544762"/>
              <a:gd name="connsiteX21" fmla="*/ 609599 w 1340644"/>
              <a:gd name="connsiteY21" fmla="*/ 2169320 h 2544762"/>
              <a:gd name="connsiteX22" fmla="*/ 531019 w 1340644"/>
              <a:gd name="connsiteY22" fmla="*/ 2014538 h 2544762"/>
              <a:gd name="connsiteX23" fmla="*/ 473869 w 1340644"/>
              <a:gd name="connsiteY23" fmla="*/ 1704975 h 2544762"/>
              <a:gd name="connsiteX24" fmla="*/ 385763 w 1340644"/>
              <a:gd name="connsiteY24" fmla="*/ 1638301 h 2544762"/>
              <a:gd name="connsiteX25" fmla="*/ 566737 w 1340644"/>
              <a:gd name="connsiteY25" fmla="*/ 1628775 h 2544762"/>
              <a:gd name="connsiteX26" fmla="*/ 657225 w 1340644"/>
              <a:gd name="connsiteY26" fmla="*/ 1540669 h 2544762"/>
              <a:gd name="connsiteX27" fmla="*/ 873919 w 1340644"/>
              <a:gd name="connsiteY27" fmla="*/ 1543050 h 2544762"/>
              <a:gd name="connsiteX28" fmla="*/ 926306 w 1340644"/>
              <a:gd name="connsiteY28" fmla="*/ 1590676 h 2544762"/>
              <a:gd name="connsiteX29" fmla="*/ 916781 w 1340644"/>
              <a:gd name="connsiteY29" fmla="*/ 1628776 h 2544762"/>
              <a:gd name="connsiteX30" fmla="*/ 995362 w 1340644"/>
              <a:gd name="connsiteY30" fmla="*/ 1600201 h 2544762"/>
              <a:gd name="connsiteX31" fmla="*/ 1042988 w 1340644"/>
              <a:gd name="connsiteY31" fmla="*/ 1678782 h 2544762"/>
              <a:gd name="connsiteX32" fmla="*/ 1073944 w 1340644"/>
              <a:gd name="connsiteY32" fmla="*/ 1743074 h 2544762"/>
              <a:gd name="connsiteX33" fmla="*/ 1128713 w 1340644"/>
              <a:gd name="connsiteY33" fmla="*/ 1724026 h 2544762"/>
              <a:gd name="connsiteX34" fmla="*/ 1181100 w 1340644"/>
              <a:gd name="connsiteY34" fmla="*/ 1723231 h 2544762"/>
              <a:gd name="connsiteX35" fmla="*/ 1145381 w 1340644"/>
              <a:gd name="connsiteY35" fmla="*/ 1531144 h 2544762"/>
              <a:gd name="connsiteX36" fmla="*/ 1197769 w 1340644"/>
              <a:gd name="connsiteY36" fmla="*/ 1443038 h 2544762"/>
              <a:gd name="connsiteX37" fmla="*/ 1169194 w 1340644"/>
              <a:gd name="connsiteY37" fmla="*/ 1388270 h 2544762"/>
              <a:gd name="connsiteX38" fmla="*/ 1223962 w 1340644"/>
              <a:gd name="connsiteY38" fmla="*/ 1381125 h 2544762"/>
              <a:gd name="connsiteX39" fmla="*/ 1276350 w 1340644"/>
              <a:gd name="connsiteY39" fmla="*/ 1302545 h 2544762"/>
              <a:gd name="connsiteX40" fmla="*/ 1266825 w 1340644"/>
              <a:gd name="connsiteY40" fmla="*/ 1254920 h 2544762"/>
              <a:gd name="connsiteX41" fmla="*/ 1303338 w 1340644"/>
              <a:gd name="connsiteY41" fmla="*/ 1246187 h 2544762"/>
              <a:gd name="connsiteX42" fmla="*/ 1340644 w 1340644"/>
              <a:gd name="connsiteY42" fmla="*/ 1190625 h 2544762"/>
              <a:gd name="connsiteX43" fmla="*/ 1285875 w 1340644"/>
              <a:gd name="connsiteY43" fmla="*/ 1007269 h 2544762"/>
              <a:gd name="connsiteX44" fmla="*/ 1240632 w 1340644"/>
              <a:gd name="connsiteY44" fmla="*/ 878682 h 2544762"/>
              <a:gd name="connsiteX45" fmla="*/ 1273969 w 1340644"/>
              <a:gd name="connsiteY45" fmla="*/ 804863 h 2544762"/>
              <a:gd name="connsiteX46" fmla="*/ 1223963 w 1340644"/>
              <a:gd name="connsiteY46" fmla="*/ 664370 h 2544762"/>
              <a:gd name="connsiteX47" fmla="*/ 1164431 w 1340644"/>
              <a:gd name="connsiteY47" fmla="*/ 604838 h 2544762"/>
              <a:gd name="connsiteX48" fmla="*/ 1162050 w 1340644"/>
              <a:gd name="connsiteY48" fmla="*/ 523876 h 2544762"/>
              <a:gd name="connsiteX49" fmla="*/ 1143001 w 1340644"/>
              <a:gd name="connsiteY49" fmla="*/ 445295 h 2544762"/>
              <a:gd name="connsiteX50" fmla="*/ 1163637 w 1340644"/>
              <a:gd name="connsiteY50" fmla="*/ 324644 h 2544762"/>
              <a:gd name="connsiteX51" fmla="*/ 1012031 w 1340644"/>
              <a:gd name="connsiteY51" fmla="*/ 0 h 2544762"/>
              <a:gd name="connsiteX52" fmla="*/ 926306 w 1340644"/>
              <a:gd name="connsiteY52" fmla="*/ 153193 h 2544762"/>
              <a:gd name="connsiteX0" fmla="*/ 1073944 w 1488282"/>
              <a:gd name="connsiteY0" fmla="*/ 153193 h 2544762"/>
              <a:gd name="connsiteX1" fmla="*/ 0 w 1488282"/>
              <a:gd name="connsiteY1" fmla="*/ 185739 h 2544762"/>
              <a:gd name="connsiteX2" fmla="*/ 483395 w 1488282"/>
              <a:gd name="connsiteY2" fmla="*/ 1045369 h 2544762"/>
              <a:gd name="connsiteX3" fmla="*/ 435769 w 1488282"/>
              <a:gd name="connsiteY3" fmla="*/ 1023938 h 2544762"/>
              <a:gd name="connsiteX4" fmla="*/ 407194 w 1488282"/>
              <a:gd name="connsiteY4" fmla="*/ 1090613 h 2544762"/>
              <a:gd name="connsiteX5" fmla="*/ 218281 w 1488282"/>
              <a:gd name="connsiteY5" fmla="*/ 1068387 h 2544762"/>
              <a:gd name="connsiteX6" fmla="*/ 176213 w 1488282"/>
              <a:gd name="connsiteY6" fmla="*/ 1083470 h 2544762"/>
              <a:gd name="connsiteX7" fmla="*/ 185738 w 1488282"/>
              <a:gd name="connsiteY7" fmla="*/ 1140620 h 2544762"/>
              <a:gd name="connsiteX8" fmla="*/ 147638 w 1488282"/>
              <a:gd name="connsiteY8" fmla="*/ 1188244 h 2544762"/>
              <a:gd name="connsiteX9" fmla="*/ 147638 w 1488282"/>
              <a:gd name="connsiteY9" fmla="*/ 1328738 h 2544762"/>
              <a:gd name="connsiteX10" fmla="*/ 173832 w 1488282"/>
              <a:gd name="connsiteY10" fmla="*/ 1432718 h 2544762"/>
              <a:gd name="connsiteX11" fmla="*/ 304800 w 1488282"/>
              <a:gd name="connsiteY11" fmla="*/ 1795464 h 2544762"/>
              <a:gd name="connsiteX12" fmla="*/ 309563 w 1488282"/>
              <a:gd name="connsiteY12" fmla="*/ 1971675 h 2544762"/>
              <a:gd name="connsiteX13" fmla="*/ 254794 w 1488282"/>
              <a:gd name="connsiteY13" fmla="*/ 2064545 h 2544762"/>
              <a:gd name="connsiteX14" fmla="*/ 270669 w 1488282"/>
              <a:gd name="connsiteY14" fmla="*/ 2228056 h 2544762"/>
              <a:gd name="connsiteX15" fmla="*/ 385763 w 1488282"/>
              <a:gd name="connsiteY15" fmla="*/ 2422524 h 2544762"/>
              <a:gd name="connsiteX16" fmla="*/ 565944 w 1488282"/>
              <a:gd name="connsiteY16" fmla="*/ 2544762 h 2544762"/>
              <a:gd name="connsiteX17" fmla="*/ 728662 w 1488282"/>
              <a:gd name="connsiteY17" fmla="*/ 2409825 h 2544762"/>
              <a:gd name="connsiteX18" fmla="*/ 733425 w 1488282"/>
              <a:gd name="connsiteY18" fmla="*/ 2336007 h 2544762"/>
              <a:gd name="connsiteX19" fmla="*/ 797720 w 1488282"/>
              <a:gd name="connsiteY19" fmla="*/ 2300288 h 2544762"/>
              <a:gd name="connsiteX20" fmla="*/ 800100 w 1488282"/>
              <a:gd name="connsiteY20" fmla="*/ 2183607 h 2544762"/>
              <a:gd name="connsiteX21" fmla="*/ 757237 w 1488282"/>
              <a:gd name="connsiteY21" fmla="*/ 2169320 h 2544762"/>
              <a:gd name="connsiteX22" fmla="*/ 678657 w 1488282"/>
              <a:gd name="connsiteY22" fmla="*/ 2014538 h 2544762"/>
              <a:gd name="connsiteX23" fmla="*/ 621507 w 1488282"/>
              <a:gd name="connsiteY23" fmla="*/ 1704975 h 2544762"/>
              <a:gd name="connsiteX24" fmla="*/ 533401 w 1488282"/>
              <a:gd name="connsiteY24" fmla="*/ 1638301 h 2544762"/>
              <a:gd name="connsiteX25" fmla="*/ 714375 w 1488282"/>
              <a:gd name="connsiteY25" fmla="*/ 1628775 h 2544762"/>
              <a:gd name="connsiteX26" fmla="*/ 804863 w 1488282"/>
              <a:gd name="connsiteY26" fmla="*/ 1540669 h 2544762"/>
              <a:gd name="connsiteX27" fmla="*/ 1021557 w 1488282"/>
              <a:gd name="connsiteY27" fmla="*/ 1543050 h 2544762"/>
              <a:gd name="connsiteX28" fmla="*/ 1073944 w 1488282"/>
              <a:gd name="connsiteY28" fmla="*/ 1590676 h 2544762"/>
              <a:gd name="connsiteX29" fmla="*/ 1064419 w 1488282"/>
              <a:gd name="connsiteY29" fmla="*/ 1628776 h 2544762"/>
              <a:gd name="connsiteX30" fmla="*/ 1143000 w 1488282"/>
              <a:gd name="connsiteY30" fmla="*/ 1600201 h 2544762"/>
              <a:gd name="connsiteX31" fmla="*/ 1190626 w 1488282"/>
              <a:gd name="connsiteY31" fmla="*/ 1678782 h 2544762"/>
              <a:gd name="connsiteX32" fmla="*/ 1221582 w 1488282"/>
              <a:gd name="connsiteY32" fmla="*/ 1743074 h 2544762"/>
              <a:gd name="connsiteX33" fmla="*/ 1276351 w 1488282"/>
              <a:gd name="connsiteY33" fmla="*/ 1724026 h 2544762"/>
              <a:gd name="connsiteX34" fmla="*/ 1328738 w 1488282"/>
              <a:gd name="connsiteY34" fmla="*/ 1723231 h 2544762"/>
              <a:gd name="connsiteX35" fmla="*/ 1293019 w 1488282"/>
              <a:gd name="connsiteY35" fmla="*/ 1531144 h 2544762"/>
              <a:gd name="connsiteX36" fmla="*/ 1345407 w 1488282"/>
              <a:gd name="connsiteY36" fmla="*/ 1443038 h 2544762"/>
              <a:gd name="connsiteX37" fmla="*/ 1316832 w 1488282"/>
              <a:gd name="connsiteY37" fmla="*/ 1388270 h 2544762"/>
              <a:gd name="connsiteX38" fmla="*/ 1371600 w 1488282"/>
              <a:gd name="connsiteY38" fmla="*/ 1381125 h 2544762"/>
              <a:gd name="connsiteX39" fmla="*/ 1423988 w 1488282"/>
              <a:gd name="connsiteY39" fmla="*/ 1302545 h 2544762"/>
              <a:gd name="connsiteX40" fmla="*/ 1414463 w 1488282"/>
              <a:gd name="connsiteY40" fmla="*/ 1254920 h 2544762"/>
              <a:gd name="connsiteX41" fmla="*/ 1450976 w 1488282"/>
              <a:gd name="connsiteY41" fmla="*/ 1246187 h 2544762"/>
              <a:gd name="connsiteX42" fmla="*/ 1488282 w 1488282"/>
              <a:gd name="connsiteY42" fmla="*/ 1190625 h 2544762"/>
              <a:gd name="connsiteX43" fmla="*/ 1433513 w 1488282"/>
              <a:gd name="connsiteY43" fmla="*/ 1007269 h 2544762"/>
              <a:gd name="connsiteX44" fmla="*/ 1388270 w 1488282"/>
              <a:gd name="connsiteY44" fmla="*/ 878682 h 2544762"/>
              <a:gd name="connsiteX45" fmla="*/ 1421607 w 1488282"/>
              <a:gd name="connsiteY45" fmla="*/ 804863 h 2544762"/>
              <a:gd name="connsiteX46" fmla="*/ 1371601 w 1488282"/>
              <a:gd name="connsiteY46" fmla="*/ 664370 h 2544762"/>
              <a:gd name="connsiteX47" fmla="*/ 1312069 w 1488282"/>
              <a:gd name="connsiteY47" fmla="*/ 604838 h 2544762"/>
              <a:gd name="connsiteX48" fmla="*/ 1309688 w 1488282"/>
              <a:gd name="connsiteY48" fmla="*/ 523876 h 2544762"/>
              <a:gd name="connsiteX49" fmla="*/ 1290639 w 1488282"/>
              <a:gd name="connsiteY49" fmla="*/ 445295 h 2544762"/>
              <a:gd name="connsiteX50" fmla="*/ 1311275 w 1488282"/>
              <a:gd name="connsiteY50" fmla="*/ 324644 h 2544762"/>
              <a:gd name="connsiteX51" fmla="*/ 1159669 w 1488282"/>
              <a:gd name="connsiteY51" fmla="*/ 0 h 2544762"/>
              <a:gd name="connsiteX52" fmla="*/ 1073944 w 1488282"/>
              <a:gd name="connsiteY52" fmla="*/ 153193 h 2544762"/>
              <a:gd name="connsiteX0" fmla="*/ 1073944 w 1488282"/>
              <a:gd name="connsiteY0" fmla="*/ 153193 h 2544762"/>
              <a:gd name="connsiteX1" fmla="*/ 759619 w 1488282"/>
              <a:gd name="connsiteY1" fmla="*/ 161926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666750 w 1488282"/>
              <a:gd name="connsiteY2" fmla="*/ 2119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554832 w 1488282"/>
              <a:gd name="connsiteY3" fmla="*/ 2381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504825 w 1488282"/>
              <a:gd name="connsiteY4" fmla="*/ 264319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490538 w 1488282"/>
              <a:gd name="connsiteY5" fmla="*/ 27384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495300 w 1488282"/>
              <a:gd name="connsiteY6" fmla="*/ 304801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457200 w 1488282"/>
              <a:gd name="connsiteY7" fmla="*/ 295276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354807 w 1488282"/>
              <a:gd name="connsiteY8" fmla="*/ 311944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500063 w 1488282"/>
              <a:gd name="connsiteY9" fmla="*/ 392907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442913 w 1488282"/>
              <a:gd name="connsiteY10" fmla="*/ 404813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285750 w 1488282"/>
              <a:gd name="connsiteY11" fmla="*/ 321469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266700 w 1488282"/>
              <a:gd name="connsiteY12" fmla="*/ 364332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683419 w 1488282"/>
              <a:gd name="connsiteY12" fmla="*/ 728664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07194 w 1340644"/>
              <a:gd name="connsiteY13" fmla="*/ 995364 h 2544762"/>
              <a:gd name="connsiteX14" fmla="*/ 335757 w 1340644"/>
              <a:gd name="connsiteY14" fmla="*/ 1045369 h 2544762"/>
              <a:gd name="connsiteX15" fmla="*/ 288131 w 1340644"/>
              <a:gd name="connsiteY15" fmla="*/ 1023938 h 2544762"/>
              <a:gd name="connsiteX16" fmla="*/ 259556 w 1340644"/>
              <a:gd name="connsiteY16" fmla="*/ 1090613 h 2544762"/>
              <a:gd name="connsiteX17" fmla="*/ 70643 w 1340644"/>
              <a:gd name="connsiteY17" fmla="*/ 1068387 h 2544762"/>
              <a:gd name="connsiteX18" fmla="*/ 28575 w 1340644"/>
              <a:gd name="connsiteY18" fmla="*/ 1083470 h 2544762"/>
              <a:gd name="connsiteX19" fmla="*/ 38100 w 1340644"/>
              <a:gd name="connsiteY19" fmla="*/ 1140620 h 2544762"/>
              <a:gd name="connsiteX20" fmla="*/ 0 w 1340644"/>
              <a:gd name="connsiteY20" fmla="*/ 1188244 h 2544762"/>
              <a:gd name="connsiteX21" fmla="*/ 0 w 1340644"/>
              <a:gd name="connsiteY21" fmla="*/ 1328738 h 2544762"/>
              <a:gd name="connsiteX22" fmla="*/ 26194 w 1340644"/>
              <a:gd name="connsiteY22" fmla="*/ 1432718 h 2544762"/>
              <a:gd name="connsiteX23" fmla="*/ 157162 w 1340644"/>
              <a:gd name="connsiteY23" fmla="*/ 1795464 h 2544762"/>
              <a:gd name="connsiteX24" fmla="*/ 161925 w 1340644"/>
              <a:gd name="connsiteY24" fmla="*/ 1971675 h 2544762"/>
              <a:gd name="connsiteX25" fmla="*/ 107156 w 1340644"/>
              <a:gd name="connsiteY25" fmla="*/ 2064545 h 2544762"/>
              <a:gd name="connsiteX26" fmla="*/ 123031 w 1340644"/>
              <a:gd name="connsiteY26" fmla="*/ 2228056 h 2544762"/>
              <a:gd name="connsiteX27" fmla="*/ 238125 w 1340644"/>
              <a:gd name="connsiteY27" fmla="*/ 2422524 h 2544762"/>
              <a:gd name="connsiteX28" fmla="*/ 418306 w 1340644"/>
              <a:gd name="connsiteY28" fmla="*/ 2544762 h 2544762"/>
              <a:gd name="connsiteX29" fmla="*/ 581024 w 1340644"/>
              <a:gd name="connsiteY29" fmla="*/ 2409825 h 2544762"/>
              <a:gd name="connsiteX30" fmla="*/ 585787 w 1340644"/>
              <a:gd name="connsiteY30" fmla="*/ 2336007 h 2544762"/>
              <a:gd name="connsiteX31" fmla="*/ 650082 w 1340644"/>
              <a:gd name="connsiteY31" fmla="*/ 2300288 h 2544762"/>
              <a:gd name="connsiteX32" fmla="*/ 652462 w 1340644"/>
              <a:gd name="connsiteY32" fmla="*/ 2183607 h 2544762"/>
              <a:gd name="connsiteX33" fmla="*/ 609599 w 1340644"/>
              <a:gd name="connsiteY33" fmla="*/ 2169320 h 2544762"/>
              <a:gd name="connsiteX34" fmla="*/ 531019 w 1340644"/>
              <a:gd name="connsiteY34" fmla="*/ 2014538 h 2544762"/>
              <a:gd name="connsiteX35" fmla="*/ 473869 w 1340644"/>
              <a:gd name="connsiteY35" fmla="*/ 1704975 h 2544762"/>
              <a:gd name="connsiteX36" fmla="*/ 385763 w 1340644"/>
              <a:gd name="connsiteY36" fmla="*/ 1638301 h 2544762"/>
              <a:gd name="connsiteX37" fmla="*/ 566737 w 1340644"/>
              <a:gd name="connsiteY37" fmla="*/ 1628775 h 2544762"/>
              <a:gd name="connsiteX38" fmla="*/ 657225 w 1340644"/>
              <a:gd name="connsiteY38" fmla="*/ 1540669 h 2544762"/>
              <a:gd name="connsiteX39" fmla="*/ 873919 w 1340644"/>
              <a:gd name="connsiteY39" fmla="*/ 1543050 h 2544762"/>
              <a:gd name="connsiteX40" fmla="*/ 926306 w 1340644"/>
              <a:gd name="connsiteY40" fmla="*/ 1590676 h 2544762"/>
              <a:gd name="connsiteX41" fmla="*/ 916781 w 1340644"/>
              <a:gd name="connsiteY41" fmla="*/ 1628776 h 2544762"/>
              <a:gd name="connsiteX42" fmla="*/ 995362 w 1340644"/>
              <a:gd name="connsiteY42" fmla="*/ 1600201 h 2544762"/>
              <a:gd name="connsiteX43" fmla="*/ 1042988 w 1340644"/>
              <a:gd name="connsiteY43" fmla="*/ 1678782 h 2544762"/>
              <a:gd name="connsiteX44" fmla="*/ 1073944 w 1340644"/>
              <a:gd name="connsiteY44" fmla="*/ 1743074 h 2544762"/>
              <a:gd name="connsiteX45" fmla="*/ 1128713 w 1340644"/>
              <a:gd name="connsiteY45" fmla="*/ 1724026 h 2544762"/>
              <a:gd name="connsiteX46" fmla="*/ 1181100 w 1340644"/>
              <a:gd name="connsiteY46" fmla="*/ 1723231 h 2544762"/>
              <a:gd name="connsiteX47" fmla="*/ 1145381 w 1340644"/>
              <a:gd name="connsiteY47" fmla="*/ 1531144 h 2544762"/>
              <a:gd name="connsiteX48" fmla="*/ 1197769 w 1340644"/>
              <a:gd name="connsiteY48" fmla="*/ 1443038 h 2544762"/>
              <a:gd name="connsiteX49" fmla="*/ 1169194 w 1340644"/>
              <a:gd name="connsiteY49" fmla="*/ 1388270 h 2544762"/>
              <a:gd name="connsiteX50" fmla="*/ 1223962 w 1340644"/>
              <a:gd name="connsiteY50" fmla="*/ 1381125 h 2544762"/>
              <a:gd name="connsiteX51" fmla="*/ 1276350 w 1340644"/>
              <a:gd name="connsiteY51" fmla="*/ 1302545 h 2544762"/>
              <a:gd name="connsiteX52" fmla="*/ 1266825 w 1340644"/>
              <a:gd name="connsiteY52" fmla="*/ 1254920 h 2544762"/>
              <a:gd name="connsiteX53" fmla="*/ 1303338 w 1340644"/>
              <a:gd name="connsiteY53" fmla="*/ 1246187 h 2544762"/>
              <a:gd name="connsiteX54" fmla="*/ 1340644 w 1340644"/>
              <a:gd name="connsiteY54" fmla="*/ 1190625 h 2544762"/>
              <a:gd name="connsiteX55" fmla="*/ 1285875 w 1340644"/>
              <a:gd name="connsiteY55" fmla="*/ 1007269 h 2544762"/>
              <a:gd name="connsiteX56" fmla="*/ 1240632 w 1340644"/>
              <a:gd name="connsiteY56" fmla="*/ 878682 h 2544762"/>
              <a:gd name="connsiteX57" fmla="*/ 1273969 w 1340644"/>
              <a:gd name="connsiteY57" fmla="*/ 804863 h 2544762"/>
              <a:gd name="connsiteX58" fmla="*/ 1223963 w 1340644"/>
              <a:gd name="connsiteY58" fmla="*/ 664370 h 2544762"/>
              <a:gd name="connsiteX59" fmla="*/ 1164431 w 1340644"/>
              <a:gd name="connsiteY59" fmla="*/ 604838 h 2544762"/>
              <a:gd name="connsiteX60" fmla="*/ 1162050 w 1340644"/>
              <a:gd name="connsiteY60" fmla="*/ 523876 h 2544762"/>
              <a:gd name="connsiteX61" fmla="*/ 1143001 w 1340644"/>
              <a:gd name="connsiteY61" fmla="*/ 445295 h 2544762"/>
              <a:gd name="connsiteX62" fmla="*/ 1163637 w 1340644"/>
              <a:gd name="connsiteY62" fmla="*/ 324644 h 2544762"/>
              <a:gd name="connsiteX63" fmla="*/ 1012031 w 1340644"/>
              <a:gd name="connsiteY63" fmla="*/ 0 h 2544762"/>
              <a:gd name="connsiteX64" fmla="*/ 926306 w 1340644"/>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26244 w 1340644"/>
              <a:gd name="connsiteY13" fmla="*/ 947738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359569 w 1340644"/>
              <a:gd name="connsiteY13" fmla="*/ 957263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50056 w 1340644"/>
              <a:gd name="connsiteY13" fmla="*/ 842963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130968 w 1340644"/>
              <a:gd name="connsiteY13" fmla="*/ 609600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11956 w 1340644"/>
              <a:gd name="connsiteY14" fmla="*/ 885826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54768 w 1340644"/>
              <a:gd name="connsiteY14" fmla="*/ 654845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11944 w 1340644"/>
              <a:gd name="connsiteY14" fmla="*/ 750094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385761 w 1340644"/>
              <a:gd name="connsiteY15" fmla="*/ 895352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40644" h="2544762">
                <a:moveTo>
                  <a:pt x="926306" y="153193"/>
                </a:moveTo>
                <a:lnTo>
                  <a:pt x="907256" y="221457"/>
                </a:lnTo>
                <a:lnTo>
                  <a:pt x="945356" y="288132"/>
                </a:lnTo>
                <a:lnTo>
                  <a:pt x="916782" y="352426"/>
                </a:lnTo>
                <a:lnTo>
                  <a:pt x="828675" y="373857"/>
                </a:lnTo>
                <a:lnTo>
                  <a:pt x="795337" y="407194"/>
                </a:lnTo>
                <a:lnTo>
                  <a:pt x="831055" y="431007"/>
                </a:lnTo>
                <a:lnTo>
                  <a:pt x="716756" y="502445"/>
                </a:lnTo>
                <a:lnTo>
                  <a:pt x="692944" y="528638"/>
                </a:lnTo>
                <a:lnTo>
                  <a:pt x="671513" y="590551"/>
                </a:lnTo>
                <a:lnTo>
                  <a:pt x="631031" y="569119"/>
                </a:lnTo>
                <a:lnTo>
                  <a:pt x="550068" y="654844"/>
                </a:lnTo>
                <a:lnTo>
                  <a:pt x="535781" y="728664"/>
                </a:lnTo>
                <a:lnTo>
                  <a:pt x="469106" y="814388"/>
                </a:lnTo>
                <a:lnTo>
                  <a:pt x="438150" y="890588"/>
                </a:lnTo>
                <a:lnTo>
                  <a:pt x="385761" y="895352"/>
                </a:lnTo>
                <a:lnTo>
                  <a:pt x="359569" y="957263"/>
                </a:lnTo>
                <a:lnTo>
                  <a:pt x="407194" y="995364"/>
                </a:lnTo>
                <a:lnTo>
                  <a:pt x="335757" y="1045369"/>
                </a:lnTo>
                <a:lnTo>
                  <a:pt x="288131" y="1023938"/>
                </a:lnTo>
                <a:lnTo>
                  <a:pt x="259556" y="1090613"/>
                </a:lnTo>
                <a:lnTo>
                  <a:pt x="70643" y="1068387"/>
                </a:lnTo>
                <a:lnTo>
                  <a:pt x="28575" y="1083470"/>
                </a:lnTo>
                <a:lnTo>
                  <a:pt x="38100" y="1140620"/>
                </a:lnTo>
                <a:lnTo>
                  <a:pt x="0" y="1188244"/>
                </a:lnTo>
                <a:lnTo>
                  <a:pt x="0" y="1328738"/>
                </a:lnTo>
                <a:lnTo>
                  <a:pt x="26194" y="1432718"/>
                </a:lnTo>
                <a:lnTo>
                  <a:pt x="157162" y="1795464"/>
                </a:lnTo>
                <a:lnTo>
                  <a:pt x="161925" y="1971675"/>
                </a:lnTo>
                <a:lnTo>
                  <a:pt x="107156" y="2064545"/>
                </a:lnTo>
                <a:lnTo>
                  <a:pt x="123031" y="2228056"/>
                </a:lnTo>
                <a:lnTo>
                  <a:pt x="238125" y="2422524"/>
                </a:lnTo>
                <a:lnTo>
                  <a:pt x="418306" y="2544762"/>
                </a:lnTo>
                <a:lnTo>
                  <a:pt x="581024" y="2409825"/>
                </a:lnTo>
                <a:lnTo>
                  <a:pt x="585787" y="2336007"/>
                </a:lnTo>
                <a:lnTo>
                  <a:pt x="650082" y="2300288"/>
                </a:lnTo>
                <a:cubicBezTo>
                  <a:pt x="650875" y="2261394"/>
                  <a:pt x="651669" y="2222501"/>
                  <a:pt x="652462" y="2183607"/>
                </a:cubicBezTo>
                <a:lnTo>
                  <a:pt x="609599" y="2169320"/>
                </a:lnTo>
                <a:lnTo>
                  <a:pt x="531019" y="2014538"/>
                </a:lnTo>
                <a:lnTo>
                  <a:pt x="473869" y="1704975"/>
                </a:lnTo>
                <a:lnTo>
                  <a:pt x="385763" y="1638301"/>
                </a:lnTo>
                <a:lnTo>
                  <a:pt x="566737" y="1628775"/>
                </a:lnTo>
                <a:lnTo>
                  <a:pt x="657225" y="1540669"/>
                </a:lnTo>
                <a:lnTo>
                  <a:pt x="873919" y="1543050"/>
                </a:lnTo>
                <a:lnTo>
                  <a:pt x="926306" y="1590676"/>
                </a:lnTo>
                <a:lnTo>
                  <a:pt x="916781" y="1628776"/>
                </a:lnTo>
                <a:lnTo>
                  <a:pt x="995362" y="1600201"/>
                </a:lnTo>
                <a:lnTo>
                  <a:pt x="1042988" y="1678782"/>
                </a:lnTo>
                <a:lnTo>
                  <a:pt x="1073944" y="1743074"/>
                </a:lnTo>
                <a:lnTo>
                  <a:pt x="1128713" y="1724026"/>
                </a:lnTo>
                <a:lnTo>
                  <a:pt x="1181100" y="1723231"/>
                </a:lnTo>
                <a:lnTo>
                  <a:pt x="1145381" y="1531144"/>
                </a:lnTo>
                <a:lnTo>
                  <a:pt x="1197769" y="1443038"/>
                </a:lnTo>
                <a:lnTo>
                  <a:pt x="1169194" y="1388270"/>
                </a:lnTo>
                <a:lnTo>
                  <a:pt x="1223962" y="1381125"/>
                </a:lnTo>
                <a:lnTo>
                  <a:pt x="1276350" y="1302545"/>
                </a:lnTo>
                <a:lnTo>
                  <a:pt x="1266825" y="1254920"/>
                </a:lnTo>
                <a:lnTo>
                  <a:pt x="1303338" y="1246187"/>
                </a:lnTo>
                <a:lnTo>
                  <a:pt x="1340644" y="1190625"/>
                </a:lnTo>
                <a:lnTo>
                  <a:pt x="1285875" y="1007269"/>
                </a:lnTo>
                <a:lnTo>
                  <a:pt x="1240632" y="878682"/>
                </a:lnTo>
                <a:lnTo>
                  <a:pt x="1273969" y="804863"/>
                </a:lnTo>
                <a:lnTo>
                  <a:pt x="1223963" y="664370"/>
                </a:lnTo>
                <a:lnTo>
                  <a:pt x="1164431" y="604838"/>
                </a:lnTo>
                <a:cubicBezTo>
                  <a:pt x="1163637" y="577851"/>
                  <a:pt x="1162844" y="550863"/>
                  <a:pt x="1162050" y="523876"/>
                </a:cubicBezTo>
                <a:lnTo>
                  <a:pt x="1143001" y="445295"/>
                </a:lnTo>
                <a:lnTo>
                  <a:pt x="1163637" y="324644"/>
                </a:lnTo>
                <a:lnTo>
                  <a:pt x="1012031" y="0"/>
                </a:lnTo>
                <a:lnTo>
                  <a:pt x="926306" y="153193"/>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Kigoma</a:t>
            </a:r>
            <a:r>
              <a:rPr lang="en-MY" sz="1200" b="1" dirty="0" smtClean="0">
                <a:solidFill>
                  <a:schemeClr val="tx1"/>
                </a:solidFill>
              </a:rPr>
              <a:t> 73%</a:t>
            </a:r>
            <a:endParaRPr lang="en-MY" sz="1200" b="1" dirty="0">
              <a:solidFill>
                <a:schemeClr val="tx1"/>
              </a:solidFill>
            </a:endParaRPr>
          </a:p>
        </p:txBody>
      </p:sp>
      <p:sp>
        <p:nvSpPr>
          <p:cNvPr id="9" name="Freeform 8"/>
          <p:cNvSpPr/>
          <p:nvPr/>
        </p:nvSpPr>
        <p:spPr>
          <a:xfrm>
            <a:off x="5757862" y="1214438"/>
            <a:ext cx="1002506" cy="1152524"/>
          </a:xfrm>
          <a:custGeom>
            <a:avLst/>
            <a:gdLst>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271587 w 1352550"/>
              <a:gd name="connsiteY7" fmla="*/ 833438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845343 w 1352550"/>
              <a:gd name="connsiteY8" fmla="*/ 523875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4000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626268 w 1352550"/>
              <a:gd name="connsiteY10" fmla="*/ 445294 h 1304925"/>
              <a:gd name="connsiteX11" fmla="*/ 581025 w 1352550"/>
              <a:gd name="connsiteY11" fmla="*/ 0 h 130492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26268 w 1352550"/>
              <a:gd name="connsiteY10" fmla="*/ 426244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61974 w 1352550"/>
              <a:gd name="connsiteY10" fmla="*/ 173831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9600 w 1352550"/>
              <a:gd name="connsiteY10" fmla="*/ 4048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0075 w 1352550"/>
              <a:gd name="connsiteY10" fmla="*/ 3286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19125 w 1352550"/>
              <a:gd name="connsiteY10" fmla="*/ 452438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07206 w 1352550"/>
              <a:gd name="connsiteY10" fmla="*/ 419100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81025 w 1352550"/>
              <a:gd name="connsiteY10" fmla="*/ 509588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57212 w 1352550"/>
              <a:gd name="connsiteY11" fmla="*/ 44767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33400 w 1352550"/>
              <a:gd name="connsiteY11" fmla="*/ 46672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85725 h 1271587"/>
              <a:gd name="connsiteX1" fmla="*/ 235744 w 1352550"/>
              <a:gd name="connsiteY1" fmla="*/ 0 h 1271587"/>
              <a:gd name="connsiteX2" fmla="*/ 0 w 1352550"/>
              <a:gd name="connsiteY2" fmla="*/ 371475 h 1271587"/>
              <a:gd name="connsiteX3" fmla="*/ 204787 w 1352550"/>
              <a:gd name="connsiteY3" fmla="*/ 695325 h 1271587"/>
              <a:gd name="connsiteX4" fmla="*/ 452437 w 1352550"/>
              <a:gd name="connsiteY4" fmla="*/ 1204912 h 1271587"/>
              <a:gd name="connsiteX5" fmla="*/ 900112 w 1352550"/>
              <a:gd name="connsiteY5" fmla="*/ 1271587 h 1271587"/>
              <a:gd name="connsiteX6" fmla="*/ 1352550 w 1352550"/>
              <a:gd name="connsiteY6" fmla="*/ 1019175 h 1271587"/>
              <a:gd name="connsiteX7" fmla="*/ 1021555 w 1352550"/>
              <a:gd name="connsiteY7" fmla="*/ 840581 h 1271587"/>
              <a:gd name="connsiteX8" fmla="*/ 683418 w 1352550"/>
              <a:gd name="connsiteY8" fmla="*/ 583406 h 1271587"/>
              <a:gd name="connsiteX9" fmla="*/ 642937 w 1352550"/>
              <a:gd name="connsiteY9" fmla="*/ 557212 h 1271587"/>
              <a:gd name="connsiteX10" fmla="*/ 607218 w 1352550"/>
              <a:gd name="connsiteY10" fmla="*/ 464344 h 1271587"/>
              <a:gd name="connsiteX11" fmla="*/ 533400 w 1352550"/>
              <a:gd name="connsiteY11" fmla="*/ 452437 h 1271587"/>
              <a:gd name="connsiteX12" fmla="*/ 507206 w 1352550"/>
              <a:gd name="connsiteY12" fmla="*/ 404812 h 1271587"/>
              <a:gd name="connsiteX13" fmla="*/ 600075 w 1352550"/>
              <a:gd name="connsiteY13" fmla="*/ 314325 h 1271587"/>
              <a:gd name="connsiteX14" fmla="*/ 561974 w 1352550"/>
              <a:gd name="connsiteY14" fmla="*/ 159543 h 1271587"/>
              <a:gd name="connsiteX15" fmla="*/ 452437 w 1352550"/>
              <a:gd name="connsiteY15" fmla="*/ 85725 h 1271587"/>
              <a:gd name="connsiteX0" fmla="*/ 452437 w 1352550"/>
              <a:gd name="connsiteY0" fmla="*/ 85725 h 1271587"/>
              <a:gd name="connsiteX1" fmla="*/ 235744 w 1352550"/>
              <a:gd name="connsiteY1" fmla="*/ 0 h 1271587"/>
              <a:gd name="connsiteX2" fmla="*/ 121443 w 1352550"/>
              <a:gd name="connsiteY2" fmla="*/ 183356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52437 w 1352550"/>
              <a:gd name="connsiteY0" fmla="*/ 85725 h 1271587"/>
              <a:gd name="connsiteX1" fmla="*/ 235744 w 1352550"/>
              <a:gd name="connsiteY1" fmla="*/ 0 h 1271587"/>
              <a:gd name="connsiteX2" fmla="*/ 28574 w 1352550"/>
              <a:gd name="connsiteY2" fmla="*/ 100012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76213 w 1323976"/>
              <a:gd name="connsiteY4" fmla="*/ 6953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261938 w 1323976"/>
              <a:gd name="connsiteY5" fmla="*/ 745331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1002506 w 1323976"/>
              <a:gd name="connsiteY9" fmla="*/ 831056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002506"/>
              <a:gd name="connsiteY0" fmla="*/ 85725 h 1271587"/>
              <a:gd name="connsiteX1" fmla="*/ 207170 w 1002506"/>
              <a:gd name="connsiteY1" fmla="*/ 0 h 1271587"/>
              <a:gd name="connsiteX2" fmla="*/ 0 w 1002506"/>
              <a:gd name="connsiteY2" fmla="*/ 100012 h 1271587"/>
              <a:gd name="connsiteX3" fmla="*/ 88107 w 1002506"/>
              <a:gd name="connsiteY3" fmla="*/ 414338 h 1271587"/>
              <a:gd name="connsiteX4" fmla="*/ 152400 w 1002506"/>
              <a:gd name="connsiteY4" fmla="*/ 428625 h 1271587"/>
              <a:gd name="connsiteX5" fmla="*/ 431007 w 1002506"/>
              <a:gd name="connsiteY5" fmla="*/ 785812 h 1271587"/>
              <a:gd name="connsiteX6" fmla="*/ 423863 w 1002506"/>
              <a:gd name="connsiteY6" fmla="*/ 1204912 h 1271587"/>
              <a:gd name="connsiteX7" fmla="*/ 871538 w 1002506"/>
              <a:gd name="connsiteY7" fmla="*/ 1271587 h 1271587"/>
              <a:gd name="connsiteX8" fmla="*/ 790576 w 1002506"/>
              <a:gd name="connsiteY8" fmla="*/ 1131094 h 1271587"/>
              <a:gd name="connsiteX9" fmla="*/ 1002506 w 1002506"/>
              <a:gd name="connsiteY9" fmla="*/ 831056 h 1271587"/>
              <a:gd name="connsiteX10" fmla="*/ 654844 w 1002506"/>
              <a:gd name="connsiteY10" fmla="*/ 583406 h 1271587"/>
              <a:gd name="connsiteX11" fmla="*/ 614363 w 1002506"/>
              <a:gd name="connsiteY11" fmla="*/ 557212 h 1271587"/>
              <a:gd name="connsiteX12" fmla="*/ 578644 w 1002506"/>
              <a:gd name="connsiteY12" fmla="*/ 464344 h 1271587"/>
              <a:gd name="connsiteX13" fmla="*/ 504826 w 1002506"/>
              <a:gd name="connsiteY13" fmla="*/ 452437 h 1271587"/>
              <a:gd name="connsiteX14" fmla="*/ 478632 w 1002506"/>
              <a:gd name="connsiteY14" fmla="*/ 404812 h 1271587"/>
              <a:gd name="connsiteX15" fmla="*/ 571501 w 1002506"/>
              <a:gd name="connsiteY15" fmla="*/ 314325 h 1271587"/>
              <a:gd name="connsiteX16" fmla="*/ 533400 w 1002506"/>
              <a:gd name="connsiteY16" fmla="*/ 159543 h 1271587"/>
              <a:gd name="connsiteX17" fmla="*/ 423863 w 1002506"/>
              <a:gd name="connsiteY17" fmla="*/ 85725 h 1271587"/>
              <a:gd name="connsiteX0" fmla="*/ 423863 w 1002506"/>
              <a:gd name="connsiteY0" fmla="*/ 85725 h 1204912"/>
              <a:gd name="connsiteX1" fmla="*/ 207170 w 1002506"/>
              <a:gd name="connsiteY1" fmla="*/ 0 h 1204912"/>
              <a:gd name="connsiteX2" fmla="*/ 0 w 1002506"/>
              <a:gd name="connsiteY2" fmla="*/ 100012 h 1204912"/>
              <a:gd name="connsiteX3" fmla="*/ 88107 w 1002506"/>
              <a:gd name="connsiteY3" fmla="*/ 414338 h 1204912"/>
              <a:gd name="connsiteX4" fmla="*/ 152400 w 1002506"/>
              <a:gd name="connsiteY4" fmla="*/ 428625 h 1204912"/>
              <a:gd name="connsiteX5" fmla="*/ 431007 w 1002506"/>
              <a:gd name="connsiteY5" fmla="*/ 785812 h 1204912"/>
              <a:gd name="connsiteX6" fmla="*/ 423863 w 1002506"/>
              <a:gd name="connsiteY6" fmla="*/ 1204912 h 1204912"/>
              <a:gd name="connsiteX7" fmla="*/ 762001 w 1002506"/>
              <a:gd name="connsiteY7" fmla="*/ 1152524 h 1204912"/>
              <a:gd name="connsiteX8" fmla="*/ 790576 w 1002506"/>
              <a:gd name="connsiteY8" fmla="*/ 1131094 h 1204912"/>
              <a:gd name="connsiteX9" fmla="*/ 1002506 w 1002506"/>
              <a:gd name="connsiteY9" fmla="*/ 831056 h 1204912"/>
              <a:gd name="connsiteX10" fmla="*/ 654844 w 1002506"/>
              <a:gd name="connsiteY10" fmla="*/ 583406 h 1204912"/>
              <a:gd name="connsiteX11" fmla="*/ 614363 w 1002506"/>
              <a:gd name="connsiteY11" fmla="*/ 557212 h 1204912"/>
              <a:gd name="connsiteX12" fmla="*/ 578644 w 1002506"/>
              <a:gd name="connsiteY12" fmla="*/ 464344 h 1204912"/>
              <a:gd name="connsiteX13" fmla="*/ 504826 w 1002506"/>
              <a:gd name="connsiteY13" fmla="*/ 452437 h 1204912"/>
              <a:gd name="connsiteX14" fmla="*/ 478632 w 1002506"/>
              <a:gd name="connsiteY14" fmla="*/ 404812 h 1204912"/>
              <a:gd name="connsiteX15" fmla="*/ 571501 w 1002506"/>
              <a:gd name="connsiteY15" fmla="*/ 314325 h 1204912"/>
              <a:gd name="connsiteX16" fmla="*/ 533400 w 1002506"/>
              <a:gd name="connsiteY16" fmla="*/ 159543 h 1204912"/>
              <a:gd name="connsiteX17" fmla="*/ 423863 w 1002506"/>
              <a:gd name="connsiteY17" fmla="*/ 85725 h 1204912"/>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762001 w 1002506"/>
              <a:gd name="connsiteY7" fmla="*/ 1152524 h 1152524"/>
              <a:gd name="connsiteX8" fmla="*/ 790576 w 1002506"/>
              <a:gd name="connsiteY8" fmla="*/ 1131094 h 1152524"/>
              <a:gd name="connsiteX9" fmla="*/ 1002506 w 1002506"/>
              <a:gd name="connsiteY9" fmla="*/ 831056 h 1152524"/>
              <a:gd name="connsiteX10" fmla="*/ 654844 w 1002506"/>
              <a:gd name="connsiteY10" fmla="*/ 583406 h 1152524"/>
              <a:gd name="connsiteX11" fmla="*/ 614363 w 1002506"/>
              <a:gd name="connsiteY11" fmla="*/ 557212 h 1152524"/>
              <a:gd name="connsiteX12" fmla="*/ 578644 w 1002506"/>
              <a:gd name="connsiteY12" fmla="*/ 464344 h 1152524"/>
              <a:gd name="connsiteX13" fmla="*/ 504826 w 1002506"/>
              <a:gd name="connsiteY13" fmla="*/ 452437 h 1152524"/>
              <a:gd name="connsiteX14" fmla="*/ 478632 w 1002506"/>
              <a:gd name="connsiteY14" fmla="*/ 404812 h 1152524"/>
              <a:gd name="connsiteX15" fmla="*/ 571501 w 1002506"/>
              <a:gd name="connsiteY15" fmla="*/ 314325 h 1152524"/>
              <a:gd name="connsiteX16" fmla="*/ 533400 w 1002506"/>
              <a:gd name="connsiteY16" fmla="*/ 159543 h 1152524"/>
              <a:gd name="connsiteX17" fmla="*/ 423863 w 1002506"/>
              <a:gd name="connsiteY1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64369 w 1002506"/>
              <a:gd name="connsiteY7" fmla="*/ 111680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09613 w 1002506"/>
              <a:gd name="connsiteY8" fmla="*/ 1147762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683419 w 1002506"/>
              <a:gd name="connsiteY8" fmla="*/ 1112043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359569 w 1002506"/>
              <a:gd name="connsiteY5" fmla="*/ 700087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26244 w 1002506"/>
              <a:gd name="connsiteY6" fmla="*/ 728662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09575 w 1002506"/>
              <a:gd name="connsiteY6" fmla="*/ 731043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33363 w 1002506"/>
              <a:gd name="connsiteY5" fmla="*/ 492918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47651 w 1002506"/>
              <a:gd name="connsiteY5" fmla="*/ 414337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407194 w 1002506"/>
              <a:gd name="connsiteY7" fmla="*/ 638174 h 1152524"/>
              <a:gd name="connsiteX8" fmla="*/ 409575 w 1002506"/>
              <a:gd name="connsiteY8" fmla="*/ 731043 h 1152524"/>
              <a:gd name="connsiteX9" fmla="*/ 431007 w 1002506"/>
              <a:gd name="connsiteY9" fmla="*/ 785812 h 1152524"/>
              <a:gd name="connsiteX10" fmla="*/ 540544 w 1002506"/>
              <a:gd name="connsiteY10" fmla="*/ 1078706 h 1152524"/>
              <a:gd name="connsiteX11" fmla="*/ 604838 w 1002506"/>
              <a:gd name="connsiteY11" fmla="*/ 1135856 h 1152524"/>
              <a:gd name="connsiteX12" fmla="*/ 683419 w 1002506"/>
              <a:gd name="connsiteY12" fmla="*/ 1112043 h 1152524"/>
              <a:gd name="connsiteX13" fmla="*/ 762001 w 1002506"/>
              <a:gd name="connsiteY13" fmla="*/ 1152524 h 1152524"/>
              <a:gd name="connsiteX14" fmla="*/ 790576 w 1002506"/>
              <a:gd name="connsiteY14" fmla="*/ 1131094 h 1152524"/>
              <a:gd name="connsiteX15" fmla="*/ 1002506 w 1002506"/>
              <a:gd name="connsiteY15" fmla="*/ 831056 h 1152524"/>
              <a:gd name="connsiteX16" fmla="*/ 654844 w 1002506"/>
              <a:gd name="connsiteY16" fmla="*/ 583406 h 1152524"/>
              <a:gd name="connsiteX17" fmla="*/ 614363 w 1002506"/>
              <a:gd name="connsiteY17" fmla="*/ 557212 h 1152524"/>
              <a:gd name="connsiteX18" fmla="*/ 578644 w 1002506"/>
              <a:gd name="connsiteY18" fmla="*/ 464344 h 1152524"/>
              <a:gd name="connsiteX19" fmla="*/ 504826 w 1002506"/>
              <a:gd name="connsiteY19" fmla="*/ 452437 h 1152524"/>
              <a:gd name="connsiteX20" fmla="*/ 478632 w 1002506"/>
              <a:gd name="connsiteY20" fmla="*/ 404812 h 1152524"/>
              <a:gd name="connsiteX21" fmla="*/ 571501 w 1002506"/>
              <a:gd name="connsiteY21" fmla="*/ 314325 h 1152524"/>
              <a:gd name="connsiteX22" fmla="*/ 533400 w 1002506"/>
              <a:gd name="connsiteY22" fmla="*/ 159543 h 1152524"/>
              <a:gd name="connsiteX23" fmla="*/ 423863 w 1002506"/>
              <a:gd name="connsiteY23"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30994 w 1002506"/>
              <a:gd name="connsiteY8" fmla="*/ 483393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0044 w 1002506"/>
              <a:gd name="connsiteY9" fmla="*/ 554831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76251 w 1002506"/>
              <a:gd name="connsiteY13" fmla="*/ 919162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83394 w 1002506"/>
              <a:gd name="connsiteY14" fmla="*/ 985837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81013 w 1002506"/>
              <a:gd name="connsiteY15" fmla="*/ 102631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59581 w 1002506"/>
              <a:gd name="connsiteY15" fmla="*/ 104536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2506" h="1152524">
                <a:moveTo>
                  <a:pt x="423863" y="85725"/>
                </a:moveTo>
                <a:lnTo>
                  <a:pt x="207170" y="0"/>
                </a:lnTo>
                <a:lnTo>
                  <a:pt x="0" y="100012"/>
                </a:lnTo>
                <a:lnTo>
                  <a:pt x="88107" y="414338"/>
                </a:lnTo>
                <a:lnTo>
                  <a:pt x="152400" y="428625"/>
                </a:lnTo>
                <a:lnTo>
                  <a:pt x="197644" y="438150"/>
                </a:lnTo>
                <a:lnTo>
                  <a:pt x="247651" y="414337"/>
                </a:lnTo>
                <a:lnTo>
                  <a:pt x="307182" y="438149"/>
                </a:lnTo>
                <a:lnTo>
                  <a:pt x="309562" y="478631"/>
                </a:lnTo>
                <a:lnTo>
                  <a:pt x="357188" y="540544"/>
                </a:lnTo>
                <a:lnTo>
                  <a:pt x="407194" y="638174"/>
                </a:lnTo>
                <a:cubicBezTo>
                  <a:pt x="407988" y="669130"/>
                  <a:pt x="408781" y="700087"/>
                  <a:pt x="409575" y="731043"/>
                </a:cubicBezTo>
                <a:lnTo>
                  <a:pt x="431007" y="785812"/>
                </a:lnTo>
                <a:lnTo>
                  <a:pt x="423863" y="885824"/>
                </a:lnTo>
                <a:lnTo>
                  <a:pt x="428626" y="988219"/>
                </a:lnTo>
                <a:lnTo>
                  <a:pt x="459581" y="1045368"/>
                </a:lnTo>
                <a:lnTo>
                  <a:pt x="540544" y="1078706"/>
                </a:lnTo>
                <a:lnTo>
                  <a:pt x="604838" y="1135856"/>
                </a:lnTo>
                <a:lnTo>
                  <a:pt x="683419" y="1112043"/>
                </a:lnTo>
                <a:lnTo>
                  <a:pt x="762001" y="1152524"/>
                </a:lnTo>
                <a:lnTo>
                  <a:pt x="790576" y="1131094"/>
                </a:lnTo>
                <a:lnTo>
                  <a:pt x="1002506" y="831056"/>
                </a:lnTo>
                <a:lnTo>
                  <a:pt x="654844" y="583406"/>
                </a:lnTo>
                <a:lnTo>
                  <a:pt x="614363" y="557212"/>
                </a:lnTo>
                <a:lnTo>
                  <a:pt x="578644" y="464344"/>
                </a:lnTo>
                <a:lnTo>
                  <a:pt x="504826" y="452437"/>
                </a:lnTo>
                <a:lnTo>
                  <a:pt x="478632" y="404812"/>
                </a:lnTo>
                <a:lnTo>
                  <a:pt x="571501" y="314325"/>
                </a:lnTo>
                <a:lnTo>
                  <a:pt x="533400" y="159543"/>
                </a:lnTo>
                <a:lnTo>
                  <a:pt x="423863" y="85725"/>
                </a:ln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Kilimanjaro 51%</a:t>
            </a:r>
            <a:endParaRPr lang="en-MY" sz="1200" b="1" dirty="0">
              <a:solidFill>
                <a:schemeClr val="tx1"/>
              </a:solidFill>
            </a:endParaRPr>
          </a:p>
        </p:txBody>
      </p:sp>
      <p:sp>
        <p:nvSpPr>
          <p:cNvPr id="4" name="Freeform 3"/>
          <p:cNvSpPr/>
          <p:nvPr/>
        </p:nvSpPr>
        <p:spPr>
          <a:xfrm>
            <a:off x="4469606" y="523875"/>
            <a:ext cx="1702595" cy="1545431"/>
          </a:xfrm>
          <a:custGeom>
            <a:avLst/>
            <a:gdLst>
              <a:gd name="connsiteX0" fmla="*/ 628650 w 1927225"/>
              <a:gd name="connsiteY0" fmla="*/ 0 h 1670050"/>
              <a:gd name="connsiteX1" fmla="*/ 415925 w 1927225"/>
              <a:gd name="connsiteY1" fmla="*/ 317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628650 w 1927225"/>
              <a:gd name="connsiteY0" fmla="*/ 0 h 1670050"/>
              <a:gd name="connsiteX1" fmla="*/ 104775 w 1927225"/>
              <a:gd name="connsiteY1" fmla="*/ 22542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2925 w 1927225"/>
              <a:gd name="connsiteY13" fmla="*/ 666750 h 1609725"/>
              <a:gd name="connsiteX14" fmla="*/ 428625 w 1927225"/>
              <a:gd name="connsiteY14" fmla="*/ 0 h 1609725"/>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9275 w 1927225"/>
              <a:gd name="connsiteY13" fmla="*/ 774700 h 1609725"/>
              <a:gd name="connsiteX14" fmla="*/ 428625 w 192722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676400 w 1819275"/>
              <a:gd name="connsiteY11" fmla="*/ 942975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509713 w 1819275"/>
              <a:gd name="connsiteY12" fmla="*/ 8834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45431 w 1819275"/>
              <a:gd name="connsiteY13" fmla="*/ 800100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399 w 1819275"/>
              <a:gd name="connsiteY13" fmla="*/ 950119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12105 w 1819275"/>
              <a:gd name="connsiteY13" fmla="*/ 726282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3525 w 1819275"/>
              <a:gd name="connsiteY13" fmla="*/ 785813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8288 w 1819275"/>
              <a:gd name="connsiteY13" fmla="*/ 802482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88281 w 1819275"/>
              <a:gd name="connsiteY13" fmla="*/ 831056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00188 w 1819275"/>
              <a:gd name="connsiteY11" fmla="*/ 10215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71613 w 1819275"/>
              <a:gd name="connsiteY10" fmla="*/ 1185863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45381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78719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14425 w 1819275"/>
              <a:gd name="connsiteY8" fmla="*/ 1538288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71588 w 1819275"/>
              <a:gd name="connsiteY9" fmla="*/ 1271588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73982 w 1819275"/>
              <a:gd name="connsiteY9" fmla="*/ 1193006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43025 w 1819275"/>
              <a:gd name="connsiteY9" fmla="*/ 1212056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16831 w 1819275"/>
              <a:gd name="connsiteY10" fmla="*/ 124301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21594 w 1819275"/>
              <a:gd name="connsiteY10" fmla="*/ 118586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62063 w 1819275"/>
              <a:gd name="connsiteY10" fmla="*/ 1252538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07294 w 1819275"/>
              <a:gd name="connsiteY9" fmla="*/ 1314450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319213 h 1545431"/>
              <a:gd name="connsiteX9" fmla="*/ 1207294 w 1819275"/>
              <a:gd name="connsiteY9" fmla="*/ 1314450 h 1545431"/>
              <a:gd name="connsiteX10" fmla="*/ 1257301 w 1819275"/>
              <a:gd name="connsiteY10" fmla="*/ 1231107 h 1545431"/>
              <a:gd name="connsiteX11" fmla="*/ 1321594 w 1819275"/>
              <a:gd name="connsiteY11" fmla="*/ 1185863 h 1545431"/>
              <a:gd name="connsiteX12" fmla="*/ 1373982 w 1819275"/>
              <a:gd name="connsiteY12" fmla="*/ 1193006 h 1545431"/>
              <a:gd name="connsiteX13" fmla="*/ 1397794 w 1819275"/>
              <a:gd name="connsiteY13" fmla="*/ 1237456 h 1545431"/>
              <a:gd name="connsiteX14" fmla="*/ 1445419 w 1819275"/>
              <a:gd name="connsiteY14" fmla="*/ 1171575 h 1545431"/>
              <a:gd name="connsiteX15" fmla="*/ 1504950 w 1819275"/>
              <a:gd name="connsiteY15" fmla="*/ 1178719 h 1545431"/>
              <a:gd name="connsiteX16" fmla="*/ 1554163 w 1819275"/>
              <a:gd name="connsiteY16" fmla="*/ 1116806 h 1545431"/>
              <a:gd name="connsiteX17" fmla="*/ 1554957 w 1819275"/>
              <a:gd name="connsiteY17" fmla="*/ 983456 h 1545431"/>
              <a:gd name="connsiteX18" fmla="*/ 1457325 w 1819275"/>
              <a:gd name="connsiteY18" fmla="*/ 931068 h 1545431"/>
              <a:gd name="connsiteX19" fmla="*/ 1447801 w 1819275"/>
              <a:gd name="connsiteY19" fmla="*/ 845344 h 1545431"/>
              <a:gd name="connsiteX20" fmla="*/ 1466850 w 1819275"/>
              <a:gd name="connsiteY20" fmla="*/ 802481 h 1545431"/>
              <a:gd name="connsiteX21" fmla="*/ 1538288 w 1819275"/>
              <a:gd name="connsiteY21" fmla="*/ 802482 h 1545431"/>
              <a:gd name="connsiteX22" fmla="*/ 1612105 w 1819275"/>
              <a:gd name="connsiteY22" fmla="*/ 726282 h 1545431"/>
              <a:gd name="connsiteX23" fmla="*/ 1676400 w 1819275"/>
              <a:gd name="connsiteY23" fmla="*/ 733425 h 1545431"/>
              <a:gd name="connsiteX24" fmla="*/ 1819275 w 1819275"/>
              <a:gd name="connsiteY24" fmla="*/ 774700 h 1545431"/>
              <a:gd name="connsiteX25" fmla="*/ 428625 w 1819275"/>
              <a:gd name="connsiteY2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07319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28750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095375 w 1819275"/>
              <a:gd name="connsiteY8" fmla="*/ 1493044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6331 w 1819275"/>
              <a:gd name="connsiteY8" fmla="*/ 1459706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50971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860425 w 1819275"/>
              <a:gd name="connsiteY6" fmla="*/ 1215231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8 w 1819275"/>
              <a:gd name="connsiteY6" fmla="*/ 1335881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47713 w 1819275"/>
              <a:gd name="connsiteY6" fmla="*/ 1347787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2456 w 1819275"/>
              <a:gd name="connsiteY6" fmla="*/ 1364456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38188 w 1819275"/>
              <a:gd name="connsiteY6" fmla="*/ 1309687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7219 w 1819275"/>
              <a:gd name="connsiteY6" fmla="*/ 1338263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66763 w 1819275"/>
              <a:gd name="connsiteY6" fmla="*/ 1173956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78656 w 1819275"/>
              <a:gd name="connsiteY6" fmla="*/ 1212056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00088 w 1819275"/>
              <a:gd name="connsiteY7" fmla="*/ 1245394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1 w 1819275"/>
              <a:gd name="connsiteY7" fmla="*/ 1162050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671513 w 1819275"/>
              <a:gd name="connsiteY7" fmla="*/ 1235869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6706 w 1819275"/>
              <a:gd name="connsiteY6" fmla="*/ 13977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31031 w 1819275"/>
              <a:gd name="connsiteY6" fmla="*/ 12453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00063 w 1819275"/>
              <a:gd name="connsiteY6" fmla="*/ 1293019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78644 w 1819275"/>
              <a:gd name="connsiteY6" fmla="*/ 1228725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85775 w 1819275"/>
              <a:gd name="connsiteY6" fmla="*/ 1273969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21494 w 1819275"/>
              <a:gd name="connsiteY6" fmla="*/ 1202531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64331 w 1819275"/>
              <a:gd name="connsiteY6" fmla="*/ 1302544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7 w 1819275"/>
              <a:gd name="connsiteY6" fmla="*/ 1259681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92894 w 1819275"/>
              <a:gd name="connsiteY6" fmla="*/ 1357313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02432 w 1819275"/>
              <a:gd name="connsiteY6" fmla="*/ 1295401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8131 w 1819275"/>
              <a:gd name="connsiteY6" fmla="*/ 13620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9576 w 1819275"/>
              <a:gd name="connsiteY7" fmla="*/ 1281113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5750 w 1819275"/>
              <a:gd name="connsiteY6" fmla="*/ 1345406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240507 w 1819275"/>
              <a:gd name="connsiteY5" fmla="*/ 1379537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61925 w 1800225"/>
              <a:gd name="connsiteY4" fmla="*/ 1372394 h 1545431"/>
              <a:gd name="connsiteX5" fmla="*/ 221457 w 1800225"/>
              <a:gd name="connsiteY5" fmla="*/ 1379537 h 1545431"/>
              <a:gd name="connsiteX6" fmla="*/ 292893 w 1800225"/>
              <a:gd name="connsiteY6" fmla="*/ 1347787 h 1545431"/>
              <a:gd name="connsiteX7" fmla="*/ 354806 w 1800225"/>
              <a:gd name="connsiteY7" fmla="*/ 1285875 h 1545431"/>
              <a:gd name="connsiteX8" fmla="*/ 390526 w 1800225"/>
              <a:gd name="connsiteY8" fmla="*/ 1281113 h 1545431"/>
              <a:gd name="connsiteX9" fmla="*/ 452437 w 1800225"/>
              <a:gd name="connsiteY9" fmla="*/ 1259681 h 1545431"/>
              <a:gd name="connsiteX10" fmla="*/ 502444 w 1800225"/>
              <a:gd name="connsiteY10" fmla="*/ 1202531 h 1545431"/>
              <a:gd name="connsiteX11" fmla="*/ 559594 w 1800225"/>
              <a:gd name="connsiteY11" fmla="*/ 1228725 h 1545431"/>
              <a:gd name="connsiteX12" fmla="*/ 611981 w 1800225"/>
              <a:gd name="connsiteY12" fmla="*/ 1245394 h 1545431"/>
              <a:gd name="connsiteX13" fmla="*/ 621506 w 1800225"/>
              <a:gd name="connsiteY13" fmla="*/ 1302544 h 1545431"/>
              <a:gd name="connsiteX14" fmla="*/ 704850 w 1800225"/>
              <a:gd name="connsiteY14" fmla="*/ 1283494 h 1545431"/>
              <a:gd name="connsiteX15" fmla="*/ 704851 w 1800225"/>
              <a:gd name="connsiteY15" fmla="*/ 1162050 h 1545431"/>
              <a:gd name="connsiteX16" fmla="*/ 747713 w 1800225"/>
              <a:gd name="connsiteY16" fmla="*/ 1173956 h 1545431"/>
              <a:gd name="connsiteX17" fmla="*/ 719138 w 1800225"/>
              <a:gd name="connsiteY17" fmla="*/ 1309687 h 1545431"/>
              <a:gd name="connsiteX18" fmla="*/ 728663 w 1800225"/>
              <a:gd name="connsiteY18" fmla="*/ 1347787 h 1545431"/>
              <a:gd name="connsiteX19" fmla="*/ 841375 w 1800225"/>
              <a:gd name="connsiteY19" fmla="*/ 1215231 h 1545431"/>
              <a:gd name="connsiteX20" fmla="*/ 1071562 w 1800225"/>
              <a:gd name="connsiteY20" fmla="*/ 1545431 h 1545431"/>
              <a:gd name="connsiteX21" fmla="*/ 1102519 w 1800225"/>
              <a:gd name="connsiteY21" fmla="*/ 1528763 h 1545431"/>
              <a:gd name="connsiteX22" fmla="*/ 1107281 w 1800225"/>
              <a:gd name="connsiteY22" fmla="*/ 1459706 h 1545431"/>
              <a:gd name="connsiteX23" fmla="*/ 1083469 w 1800225"/>
              <a:gd name="connsiteY23" fmla="*/ 1428750 h 1545431"/>
              <a:gd name="connsiteX24" fmla="*/ 1085850 w 1800225"/>
              <a:gd name="connsiteY24" fmla="*/ 1319213 h 1545431"/>
              <a:gd name="connsiteX25" fmla="*/ 1188244 w 1800225"/>
              <a:gd name="connsiteY25" fmla="*/ 1314450 h 1545431"/>
              <a:gd name="connsiteX26" fmla="*/ 1238251 w 1800225"/>
              <a:gd name="connsiteY26" fmla="*/ 1231107 h 1545431"/>
              <a:gd name="connsiteX27" fmla="*/ 1302544 w 1800225"/>
              <a:gd name="connsiteY27" fmla="*/ 1185863 h 1545431"/>
              <a:gd name="connsiteX28" fmla="*/ 1354932 w 1800225"/>
              <a:gd name="connsiteY28" fmla="*/ 1193006 h 1545431"/>
              <a:gd name="connsiteX29" fmla="*/ 1378744 w 1800225"/>
              <a:gd name="connsiteY29" fmla="*/ 1237456 h 1545431"/>
              <a:gd name="connsiteX30" fmla="*/ 1426369 w 1800225"/>
              <a:gd name="connsiteY30" fmla="*/ 1171575 h 1545431"/>
              <a:gd name="connsiteX31" fmla="*/ 1485900 w 1800225"/>
              <a:gd name="connsiteY31" fmla="*/ 1178719 h 1545431"/>
              <a:gd name="connsiteX32" fmla="*/ 1535113 w 1800225"/>
              <a:gd name="connsiteY32" fmla="*/ 1116806 h 1545431"/>
              <a:gd name="connsiteX33" fmla="*/ 1535907 w 1800225"/>
              <a:gd name="connsiteY33" fmla="*/ 983456 h 1545431"/>
              <a:gd name="connsiteX34" fmla="*/ 1438275 w 1800225"/>
              <a:gd name="connsiteY34" fmla="*/ 931068 h 1545431"/>
              <a:gd name="connsiteX35" fmla="*/ 1428751 w 1800225"/>
              <a:gd name="connsiteY35" fmla="*/ 845344 h 1545431"/>
              <a:gd name="connsiteX36" fmla="*/ 1447800 w 1800225"/>
              <a:gd name="connsiteY36" fmla="*/ 802481 h 1545431"/>
              <a:gd name="connsiteX37" fmla="*/ 1519238 w 1800225"/>
              <a:gd name="connsiteY37" fmla="*/ 802482 h 1545431"/>
              <a:gd name="connsiteX38" fmla="*/ 1593055 w 1800225"/>
              <a:gd name="connsiteY38" fmla="*/ 726282 h 1545431"/>
              <a:gd name="connsiteX39" fmla="*/ 1657350 w 1800225"/>
              <a:gd name="connsiteY39" fmla="*/ 733425 h 1545431"/>
              <a:gd name="connsiteX40" fmla="*/ 1800225 w 1800225"/>
              <a:gd name="connsiteY40" fmla="*/ 774700 h 1545431"/>
              <a:gd name="connsiteX41" fmla="*/ 409575 w 180022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97631 w 1800225"/>
              <a:gd name="connsiteY4" fmla="*/ 1204913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04775 w 1800225"/>
              <a:gd name="connsiteY4" fmla="*/ 1316832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9050 w 1714500"/>
              <a:gd name="connsiteY4" fmla="*/ 1316832 h 1545431"/>
              <a:gd name="connsiteX5" fmla="*/ 76200 w 1714500"/>
              <a:gd name="connsiteY5" fmla="*/ 1372394 h 1545431"/>
              <a:gd name="connsiteX6" fmla="*/ 135732 w 1714500"/>
              <a:gd name="connsiteY6" fmla="*/ 1379537 h 1545431"/>
              <a:gd name="connsiteX7" fmla="*/ 207168 w 1714500"/>
              <a:gd name="connsiteY7" fmla="*/ 1347787 h 1545431"/>
              <a:gd name="connsiteX8" fmla="*/ 269081 w 1714500"/>
              <a:gd name="connsiteY8" fmla="*/ 1285875 h 1545431"/>
              <a:gd name="connsiteX9" fmla="*/ 304801 w 1714500"/>
              <a:gd name="connsiteY9" fmla="*/ 1281113 h 1545431"/>
              <a:gd name="connsiteX10" fmla="*/ 366712 w 1714500"/>
              <a:gd name="connsiteY10" fmla="*/ 1259681 h 1545431"/>
              <a:gd name="connsiteX11" fmla="*/ 416719 w 1714500"/>
              <a:gd name="connsiteY11" fmla="*/ 1202531 h 1545431"/>
              <a:gd name="connsiteX12" fmla="*/ 473869 w 1714500"/>
              <a:gd name="connsiteY12" fmla="*/ 1228725 h 1545431"/>
              <a:gd name="connsiteX13" fmla="*/ 526256 w 1714500"/>
              <a:gd name="connsiteY13" fmla="*/ 1245394 h 1545431"/>
              <a:gd name="connsiteX14" fmla="*/ 535781 w 1714500"/>
              <a:gd name="connsiteY14" fmla="*/ 1302544 h 1545431"/>
              <a:gd name="connsiteX15" fmla="*/ 619125 w 1714500"/>
              <a:gd name="connsiteY15" fmla="*/ 1283494 h 1545431"/>
              <a:gd name="connsiteX16" fmla="*/ 619126 w 1714500"/>
              <a:gd name="connsiteY16" fmla="*/ 1162050 h 1545431"/>
              <a:gd name="connsiteX17" fmla="*/ 661988 w 1714500"/>
              <a:gd name="connsiteY17" fmla="*/ 1173956 h 1545431"/>
              <a:gd name="connsiteX18" fmla="*/ 633413 w 1714500"/>
              <a:gd name="connsiteY18" fmla="*/ 1309687 h 1545431"/>
              <a:gd name="connsiteX19" fmla="*/ 642938 w 1714500"/>
              <a:gd name="connsiteY19" fmla="*/ 1347787 h 1545431"/>
              <a:gd name="connsiteX20" fmla="*/ 755650 w 1714500"/>
              <a:gd name="connsiteY20" fmla="*/ 1215231 h 1545431"/>
              <a:gd name="connsiteX21" fmla="*/ 985837 w 1714500"/>
              <a:gd name="connsiteY21" fmla="*/ 1545431 h 1545431"/>
              <a:gd name="connsiteX22" fmla="*/ 1016794 w 1714500"/>
              <a:gd name="connsiteY22" fmla="*/ 1528763 h 1545431"/>
              <a:gd name="connsiteX23" fmla="*/ 1021556 w 1714500"/>
              <a:gd name="connsiteY23" fmla="*/ 1459706 h 1545431"/>
              <a:gd name="connsiteX24" fmla="*/ 997744 w 1714500"/>
              <a:gd name="connsiteY24" fmla="*/ 1428750 h 1545431"/>
              <a:gd name="connsiteX25" fmla="*/ 1000125 w 1714500"/>
              <a:gd name="connsiteY25" fmla="*/ 1319213 h 1545431"/>
              <a:gd name="connsiteX26" fmla="*/ 1102519 w 1714500"/>
              <a:gd name="connsiteY26" fmla="*/ 1314450 h 1545431"/>
              <a:gd name="connsiteX27" fmla="*/ 1152526 w 1714500"/>
              <a:gd name="connsiteY27" fmla="*/ 1231107 h 1545431"/>
              <a:gd name="connsiteX28" fmla="*/ 1216819 w 1714500"/>
              <a:gd name="connsiteY28" fmla="*/ 1185863 h 1545431"/>
              <a:gd name="connsiteX29" fmla="*/ 1269207 w 1714500"/>
              <a:gd name="connsiteY29" fmla="*/ 1193006 h 1545431"/>
              <a:gd name="connsiteX30" fmla="*/ 1293019 w 1714500"/>
              <a:gd name="connsiteY30" fmla="*/ 1237456 h 1545431"/>
              <a:gd name="connsiteX31" fmla="*/ 1340644 w 1714500"/>
              <a:gd name="connsiteY31" fmla="*/ 1171575 h 1545431"/>
              <a:gd name="connsiteX32" fmla="*/ 1400175 w 1714500"/>
              <a:gd name="connsiteY32" fmla="*/ 1178719 h 1545431"/>
              <a:gd name="connsiteX33" fmla="*/ 1449388 w 1714500"/>
              <a:gd name="connsiteY33" fmla="*/ 1116806 h 1545431"/>
              <a:gd name="connsiteX34" fmla="*/ 1450182 w 1714500"/>
              <a:gd name="connsiteY34" fmla="*/ 983456 h 1545431"/>
              <a:gd name="connsiteX35" fmla="*/ 1352550 w 1714500"/>
              <a:gd name="connsiteY35" fmla="*/ 931068 h 1545431"/>
              <a:gd name="connsiteX36" fmla="*/ 1343026 w 1714500"/>
              <a:gd name="connsiteY36" fmla="*/ 845344 h 1545431"/>
              <a:gd name="connsiteX37" fmla="*/ 1362075 w 1714500"/>
              <a:gd name="connsiteY37" fmla="*/ 802481 h 1545431"/>
              <a:gd name="connsiteX38" fmla="*/ 1433513 w 1714500"/>
              <a:gd name="connsiteY38" fmla="*/ 802482 h 1545431"/>
              <a:gd name="connsiteX39" fmla="*/ 1507330 w 1714500"/>
              <a:gd name="connsiteY39" fmla="*/ 726282 h 1545431"/>
              <a:gd name="connsiteX40" fmla="*/ 1571625 w 1714500"/>
              <a:gd name="connsiteY40" fmla="*/ 733425 h 1545431"/>
              <a:gd name="connsiteX41" fmla="*/ 1714500 w 1714500"/>
              <a:gd name="connsiteY41" fmla="*/ 774700 h 1545431"/>
              <a:gd name="connsiteX42" fmla="*/ 323850 w 1714500"/>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57149 w 1714500"/>
              <a:gd name="connsiteY4" fmla="*/ 1271588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1905 w 1714500"/>
              <a:gd name="connsiteY4" fmla="*/ 1259682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71437 w 1714500"/>
              <a:gd name="connsiteY4" fmla="*/ 1231106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61912 w 1714500"/>
              <a:gd name="connsiteY4" fmla="*/ 1200150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52399 w 1714500"/>
              <a:gd name="connsiteY3" fmla="*/ 750094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11918 w 1714500"/>
              <a:gd name="connsiteY3" fmla="*/ 740569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45255 w 1714500"/>
              <a:gd name="connsiteY3" fmla="*/ 626269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1449 w 1714500"/>
              <a:gd name="connsiteY3" fmla="*/ 790575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6212 w 1714500"/>
              <a:gd name="connsiteY3" fmla="*/ 640556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23850 w 1714500"/>
              <a:gd name="connsiteY0" fmla="*/ 0 h 1545431"/>
              <a:gd name="connsiteX1" fmla="*/ 0 w 1714500"/>
              <a:gd name="connsiteY1" fmla="*/ 165100 h 1545431"/>
              <a:gd name="connsiteX2" fmla="*/ 180975 w 1714500"/>
              <a:gd name="connsiteY2" fmla="*/ 508000 h 1545431"/>
              <a:gd name="connsiteX3" fmla="*/ 264319 w 1714500"/>
              <a:gd name="connsiteY3" fmla="*/ 766762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11945 w 1702595"/>
              <a:gd name="connsiteY0" fmla="*/ 0 h 1545431"/>
              <a:gd name="connsiteX1" fmla="*/ 221457 w 1702595"/>
              <a:gd name="connsiteY1" fmla="*/ 253206 h 1545431"/>
              <a:gd name="connsiteX2" fmla="*/ 169070 w 1702595"/>
              <a:gd name="connsiteY2" fmla="*/ 508000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 name="connsiteX0" fmla="*/ 311945 w 1702595"/>
              <a:gd name="connsiteY0" fmla="*/ 0 h 1545431"/>
              <a:gd name="connsiteX1" fmla="*/ 221457 w 1702595"/>
              <a:gd name="connsiteY1" fmla="*/ 253206 h 1545431"/>
              <a:gd name="connsiteX2" fmla="*/ 300038 w 1702595"/>
              <a:gd name="connsiteY2" fmla="*/ 500856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02595" h="1545431">
                <a:moveTo>
                  <a:pt x="311945" y="0"/>
                </a:moveTo>
                <a:lnTo>
                  <a:pt x="221457" y="253206"/>
                </a:lnTo>
                <a:lnTo>
                  <a:pt x="300038" y="500856"/>
                </a:lnTo>
                <a:lnTo>
                  <a:pt x="252414" y="766762"/>
                </a:lnTo>
                <a:lnTo>
                  <a:pt x="159544" y="790575"/>
                </a:lnTo>
                <a:lnTo>
                  <a:pt x="100013" y="740569"/>
                </a:lnTo>
                <a:cubicBezTo>
                  <a:pt x="99220" y="897202"/>
                  <a:pt x="98426" y="1053835"/>
                  <a:pt x="97633" y="1210468"/>
                </a:cubicBezTo>
                <a:lnTo>
                  <a:pt x="50007" y="1200150"/>
                </a:lnTo>
                <a:lnTo>
                  <a:pt x="0" y="1259682"/>
                </a:lnTo>
                <a:lnTo>
                  <a:pt x="7145" y="1316832"/>
                </a:lnTo>
                <a:lnTo>
                  <a:pt x="64295" y="1372394"/>
                </a:lnTo>
                <a:lnTo>
                  <a:pt x="123827" y="1379537"/>
                </a:lnTo>
                <a:lnTo>
                  <a:pt x="195263" y="1347787"/>
                </a:lnTo>
                <a:lnTo>
                  <a:pt x="257176" y="1285875"/>
                </a:lnTo>
                <a:lnTo>
                  <a:pt x="292896" y="1281113"/>
                </a:lnTo>
                <a:lnTo>
                  <a:pt x="354807" y="1259681"/>
                </a:lnTo>
                <a:lnTo>
                  <a:pt x="404814" y="1202531"/>
                </a:lnTo>
                <a:lnTo>
                  <a:pt x="461964" y="1228725"/>
                </a:lnTo>
                <a:lnTo>
                  <a:pt x="514351" y="1245394"/>
                </a:lnTo>
                <a:lnTo>
                  <a:pt x="523876" y="1302544"/>
                </a:lnTo>
                <a:lnTo>
                  <a:pt x="607220" y="1283494"/>
                </a:lnTo>
                <a:cubicBezTo>
                  <a:pt x="607220" y="1243013"/>
                  <a:pt x="607221" y="1202531"/>
                  <a:pt x="607221" y="1162050"/>
                </a:cubicBezTo>
                <a:lnTo>
                  <a:pt x="650083" y="1173956"/>
                </a:lnTo>
                <a:lnTo>
                  <a:pt x="621508" y="1309687"/>
                </a:lnTo>
                <a:lnTo>
                  <a:pt x="631033" y="1347787"/>
                </a:lnTo>
                <a:lnTo>
                  <a:pt x="743745" y="1215231"/>
                </a:lnTo>
                <a:lnTo>
                  <a:pt x="973932" y="1545431"/>
                </a:lnTo>
                <a:lnTo>
                  <a:pt x="1004889" y="1528763"/>
                </a:lnTo>
                <a:lnTo>
                  <a:pt x="1009651" y="1459706"/>
                </a:lnTo>
                <a:lnTo>
                  <a:pt x="985839" y="1428750"/>
                </a:lnTo>
                <a:cubicBezTo>
                  <a:pt x="986633" y="1399381"/>
                  <a:pt x="987426" y="1348582"/>
                  <a:pt x="988220" y="1319213"/>
                </a:cubicBezTo>
                <a:lnTo>
                  <a:pt x="1090614" y="1314450"/>
                </a:lnTo>
                <a:lnTo>
                  <a:pt x="1140621" y="1231107"/>
                </a:lnTo>
                <a:lnTo>
                  <a:pt x="1204914" y="1185863"/>
                </a:lnTo>
                <a:lnTo>
                  <a:pt x="1257302" y="1193006"/>
                </a:lnTo>
                <a:lnTo>
                  <a:pt x="1281114" y="1237456"/>
                </a:lnTo>
                <a:lnTo>
                  <a:pt x="1328739" y="1171575"/>
                </a:lnTo>
                <a:lnTo>
                  <a:pt x="1388270" y="1178719"/>
                </a:lnTo>
                <a:lnTo>
                  <a:pt x="1437483" y="1116806"/>
                </a:lnTo>
                <a:cubicBezTo>
                  <a:pt x="1437748" y="1072356"/>
                  <a:pt x="1438012" y="1027906"/>
                  <a:pt x="1438277" y="983456"/>
                </a:cubicBezTo>
                <a:lnTo>
                  <a:pt x="1340645" y="931068"/>
                </a:lnTo>
                <a:lnTo>
                  <a:pt x="1331121" y="845344"/>
                </a:lnTo>
                <a:lnTo>
                  <a:pt x="1350170" y="802481"/>
                </a:lnTo>
                <a:lnTo>
                  <a:pt x="1421608" y="802482"/>
                </a:lnTo>
                <a:lnTo>
                  <a:pt x="1495425" y="726282"/>
                </a:lnTo>
                <a:lnTo>
                  <a:pt x="1559720" y="733425"/>
                </a:lnTo>
                <a:lnTo>
                  <a:pt x="1702595" y="774700"/>
                </a:lnTo>
                <a:lnTo>
                  <a:pt x="311945"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Arusha</a:t>
            </a:r>
            <a:r>
              <a:rPr lang="en-MY" sz="1200" b="1" dirty="0" smtClean="0">
                <a:solidFill>
                  <a:schemeClr val="tx1"/>
                </a:solidFill>
              </a:rPr>
              <a:t> 78%</a:t>
            </a:r>
            <a:endParaRPr lang="en-MY" sz="1200" b="1" dirty="0">
              <a:solidFill>
                <a:schemeClr val="tx1"/>
              </a:solidFill>
            </a:endParaRPr>
          </a:p>
        </p:txBody>
      </p:sp>
      <p:sp>
        <p:nvSpPr>
          <p:cNvPr id="3" name="Freeform 2"/>
          <p:cNvSpPr/>
          <p:nvPr/>
        </p:nvSpPr>
        <p:spPr>
          <a:xfrm>
            <a:off x="3225799" y="96044"/>
            <a:ext cx="1629569" cy="927100"/>
          </a:xfrm>
          <a:custGeom>
            <a:avLst/>
            <a:gdLst>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25400 w 1847850"/>
              <a:gd name="connsiteY6" fmla="*/ 25400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101600 w 1847850"/>
              <a:gd name="connsiteY6" fmla="*/ 51594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327150 w 1847850"/>
              <a:gd name="connsiteY8" fmla="*/ 37306 h 1110456"/>
              <a:gd name="connsiteX9" fmla="*/ 1847850 w 1847850"/>
              <a:gd name="connsiteY9"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327150 w 1847850"/>
              <a:gd name="connsiteY9" fmla="*/ 37306 h 1110456"/>
              <a:gd name="connsiteX10" fmla="*/ 1847850 w 1847850"/>
              <a:gd name="connsiteY10"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145381 w 1847850"/>
              <a:gd name="connsiteY9" fmla="*/ 25400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646238 w 1847850"/>
              <a:gd name="connsiteY11" fmla="*/ 711200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664494 w 1847850"/>
              <a:gd name="connsiteY10" fmla="*/ 425450 h 1110456"/>
              <a:gd name="connsiteX11" fmla="*/ 1646238 w 1847850"/>
              <a:gd name="connsiteY11" fmla="*/ 711200 h 1110456"/>
              <a:gd name="connsiteX12" fmla="*/ 1847850 w 1847850"/>
              <a:gd name="connsiteY12" fmla="*/ 348456 h 1110456"/>
              <a:gd name="connsiteX0" fmla="*/ 1731169 w 1790700"/>
              <a:gd name="connsiteY0" fmla="*/ 746125 h 1110456"/>
              <a:gd name="connsiteX1" fmla="*/ 1790700 w 1790700"/>
              <a:gd name="connsiteY1" fmla="*/ 1110456 h 1110456"/>
              <a:gd name="connsiteX2" fmla="*/ 990600 w 1790700"/>
              <a:gd name="connsiteY2" fmla="*/ 1053306 h 1110456"/>
              <a:gd name="connsiteX3" fmla="*/ 292100 w 1790700"/>
              <a:gd name="connsiteY3" fmla="*/ 970756 h 1110456"/>
              <a:gd name="connsiteX4" fmla="*/ 133350 w 1790700"/>
              <a:gd name="connsiteY4" fmla="*/ 602456 h 1110456"/>
              <a:gd name="connsiteX5" fmla="*/ 0 w 1790700"/>
              <a:gd name="connsiteY5" fmla="*/ 151606 h 1110456"/>
              <a:gd name="connsiteX6" fmla="*/ 101600 w 1790700"/>
              <a:gd name="connsiteY6" fmla="*/ 0 h 1110456"/>
              <a:gd name="connsiteX7" fmla="*/ 890588 w 1790700"/>
              <a:gd name="connsiteY7" fmla="*/ 5556 h 1110456"/>
              <a:gd name="connsiteX8" fmla="*/ 912019 w 1790700"/>
              <a:gd name="connsiteY8" fmla="*/ 32544 h 1110456"/>
              <a:gd name="connsiteX9" fmla="*/ 947737 w 1790700"/>
              <a:gd name="connsiteY9" fmla="*/ 15875 h 1110456"/>
              <a:gd name="connsiteX10" fmla="*/ 1664494 w 1790700"/>
              <a:gd name="connsiteY10" fmla="*/ 425450 h 1110456"/>
              <a:gd name="connsiteX11" fmla="*/ 1646238 w 1790700"/>
              <a:gd name="connsiteY11" fmla="*/ 711200 h 1110456"/>
              <a:gd name="connsiteX12" fmla="*/ 1731169 w 1790700"/>
              <a:gd name="connsiteY12" fmla="*/ 746125 h 1110456"/>
              <a:gd name="connsiteX0" fmla="*/ 1731169 w 1731169"/>
              <a:gd name="connsiteY0" fmla="*/ 746125 h 1053306"/>
              <a:gd name="connsiteX1" fmla="*/ 1638300 w 1731169"/>
              <a:gd name="connsiteY1" fmla="*/ 927100 h 1053306"/>
              <a:gd name="connsiteX2" fmla="*/ 990600 w 1731169"/>
              <a:gd name="connsiteY2" fmla="*/ 1053306 h 1053306"/>
              <a:gd name="connsiteX3" fmla="*/ 292100 w 1731169"/>
              <a:gd name="connsiteY3" fmla="*/ 970756 h 1053306"/>
              <a:gd name="connsiteX4" fmla="*/ 133350 w 1731169"/>
              <a:gd name="connsiteY4" fmla="*/ 602456 h 1053306"/>
              <a:gd name="connsiteX5" fmla="*/ 0 w 1731169"/>
              <a:gd name="connsiteY5" fmla="*/ 151606 h 1053306"/>
              <a:gd name="connsiteX6" fmla="*/ 101600 w 1731169"/>
              <a:gd name="connsiteY6" fmla="*/ 0 h 1053306"/>
              <a:gd name="connsiteX7" fmla="*/ 890588 w 1731169"/>
              <a:gd name="connsiteY7" fmla="*/ 5556 h 1053306"/>
              <a:gd name="connsiteX8" fmla="*/ 912019 w 1731169"/>
              <a:gd name="connsiteY8" fmla="*/ 32544 h 1053306"/>
              <a:gd name="connsiteX9" fmla="*/ 947737 w 1731169"/>
              <a:gd name="connsiteY9" fmla="*/ 15875 h 1053306"/>
              <a:gd name="connsiteX10" fmla="*/ 1664494 w 1731169"/>
              <a:gd name="connsiteY10" fmla="*/ 425450 h 1053306"/>
              <a:gd name="connsiteX11" fmla="*/ 1646238 w 1731169"/>
              <a:gd name="connsiteY11" fmla="*/ 711200 h 1053306"/>
              <a:gd name="connsiteX12" fmla="*/ 1731169 w 1731169"/>
              <a:gd name="connsiteY12" fmla="*/ 746125 h 1053306"/>
              <a:gd name="connsiteX0" fmla="*/ 1731169 w 1731169"/>
              <a:gd name="connsiteY0" fmla="*/ 746125 h 1053306"/>
              <a:gd name="connsiteX1" fmla="*/ 1681164 w 1731169"/>
              <a:gd name="connsiteY1" fmla="*/ 842169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662114 w 1731169"/>
              <a:gd name="connsiteY1" fmla="*/ 846932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702595 w 1731169"/>
              <a:gd name="connsiteY1" fmla="*/ 79216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1053306"/>
              <a:gd name="connsiteX1" fmla="*/ 1697832 w 1731169"/>
              <a:gd name="connsiteY1" fmla="*/ 84931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970756"/>
              <a:gd name="connsiteX1" fmla="*/ 1697832 w 1731169"/>
              <a:gd name="connsiteY1" fmla="*/ 849312 h 970756"/>
              <a:gd name="connsiteX2" fmla="*/ 1662114 w 1731169"/>
              <a:gd name="connsiteY2" fmla="*/ 846932 h 970756"/>
              <a:gd name="connsiteX3" fmla="*/ 1638300 w 1731169"/>
              <a:gd name="connsiteY3" fmla="*/ 927100 h 970756"/>
              <a:gd name="connsiteX4" fmla="*/ 1285875 w 1731169"/>
              <a:gd name="connsiteY4" fmla="*/ 927100 h 970756"/>
              <a:gd name="connsiteX5" fmla="*/ 292100 w 1731169"/>
              <a:gd name="connsiteY5" fmla="*/ 970756 h 970756"/>
              <a:gd name="connsiteX6" fmla="*/ 133350 w 1731169"/>
              <a:gd name="connsiteY6" fmla="*/ 602456 h 970756"/>
              <a:gd name="connsiteX7" fmla="*/ 0 w 1731169"/>
              <a:gd name="connsiteY7" fmla="*/ 151606 h 970756"/>
              <a:gd name="connsiteX8" fmla="*/ 101600 w 1731169"/>
              <a:gd name="connsiteY8" fmla="*/ 0 h 970756"/>
              <a:gd name="connsiteX9" fmla="*/ 890588 w 1731169"/>
              <a:gd name="connsiteY9" fmla="*/ 5556 h 970756"/>
              <a:gd name="connsiteX10" fmla="*/ 912019 w 1731169"/>
              <a:gd name="connsiteY10" fmla="*/ 32544 h 970756"/>
              <a:gd name="connsiteX11" fmla="*/ 947737 w 1731169"/>
              <a:gd name="connsiteY11" fmla="*/ 15875 h 970756"/>
              <a:gd name="connsiteX12" fmla="*/ 1664494 w 1731169"/>
              <a:gd name="connsiteY12" fmla="*/ 425450 h 970756"/>
              <a:gd name="connsiteX13" fmla="*/ 1646238 w 1731169"/>
              <a:gd name="connsiteY13" fmla="*/ 711200 h 970756"/>
              <a:gd name="connsiteX14" fmla="*/ 1731169 w 17311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794 w 1629569"/>
              <a:gd name="connsiteY7" fmla="*/ 282574 h 970756"/>
              <a:gd name="connsiteX8" fmla="*/ 0 w 1629569"/>
              <a:gd name="connsiteY8" fmla="*/ 0 h 970756"/>
              <a:gd name="connsiteX9" fmla="*/ 788988 w 1629569"/>
              <a:gd name="connsiteY9" fmla="*/ 5556 h 970756"/>
              <a:gd name="connsiteX10" fmla="*/ 810419 w 1629569"/>
              <a:gd name="connsiteY10" fmla="*/ 32544 h 970756"/>
              <a:gd name="connsiteX11" fmla="*/ 846137 w 1629569"/>
              <a:gd name="connsiteY11" fmla="*/ 15875 h 970756"/>
              <a:gd name="connsiteX12" fmla="*/ 1562894 w 1629569"/>
              <a:gd name="connsiteY12" fmla="*/ 425450 h 970756"/>
              <a:gd name="connsiteX13" fmla="*/ 1544638 w 1629569"/>
              <a:gd name="connsiteY13" fmla="*/ 711200 h 970756"/>
              <a:gd name="connsiteX14" fmla="*/ 1629569 w 16295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15082 w 1629569"/>
              <a:gd name="connsiteY7" fmla="*/ 434975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74663 w 1629569"/>
              <a:gd name="connsiteY7" fmla="*/ 287338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10345 w 1629569"/>
              <a:gd name="connsiteY7" fmla="*/ 470694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65139 w 1629569"/>
              <a:gd name="connsiteY7" fmla="*/ 492125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88939 w 1629569"/>
              <a:gd name="connsiteY7" fmla="*/ 513556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29420 w 1629569"/>
              <a:gd name="connsiteY7" fmla="*/ 461169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53207 w 1629569"/>
              <a:gd name="connsiteY7" fmla="*/ 527844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24644 w 1629569"/>
              <a:gd name="connsiteY6" fmla="*/ 588169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93689 w 1629569"/>
              <a:gd name="connsiteY6" fmla="*/ 668337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72258 w 1629569"/>
              <a:gd name="connsiteY6" fmla="*/ 642144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41301 w 1629569"/>
              <a:gd name="connsiteY6" fmla="*/ 768350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84164 w 1629569"/>
              <a:gd name="connsiteY6" fmla="*/ 742156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264318 w 1629569"/>
              <a:gd name="connsiteY5" fmla="*/ 801687 h 927100"/>
              <a:gd name="connsiteX6" fmla="*/ 284164 w 1629569"/>
              <a:gd name="connsiteY6" fmla="*/ 742156 h 927100"/>
              <a:gd name="connsiteX7" fmla="*/ 272258 w 1629569"/>
              <a:gd name="connsiteY7" fmla="*/ 642144 h 927100"/>
              <a:gd name="connsiteX8" fmla="*/ 324644 w 1629569"/>
              <a:gd name="connsiteY8" fmla="*/ 588169 h 927100"/>
              <a:gd name="connsiteX9" fmla="*/ 365126 w 1629569"/>
              <a:gd name="connsiteY9" fmla="*/ 480219 h 927100"/>
              <a:gd name="connsiteX10" fmla="*/ 429420 w 1629569"/>
              <a:gd name="connsiteY10" fmla="*/ 461169 h 927100"/>
              <a:gd name="connsiteX11" fmla="*/ 465139 w 1629569"/>
              <a:gd name="connsiteY11" fmla="*/ 492125 h 927100"/>
              <a:gd name="connsiteX12" fmla="*/ 474663 w 1629569"/>
              <a:gd name="connsiteY12" fmla="*/ 287338 h 927100"/>
              <a:gd name="connsiteX13" fmla="*/ 794 w 1629569"/>
              <a:gd name="connsiteY13" fmla="*/ 282574 h 927100"/>
              <a:gd name="connsiteX14" fmla="*/ 0 w 1629569"/>
              <a:gd name="connsiteY14" fmla="*/ 0 h 927100"/>
              <a:gd name="connsiteX15" fmla="*/ 788988 w 1629569"/>
              <a:gd name="connsiteY15" fmla="*/ 5556 h 927100"/>
              <a:gd name="connsiteX16" fmla="*/ 810419 w 1629569"/>
              <a:gd name="connsiteY16" fmla="*/ 32544 h 927100"/>
              <a:gd name="connsiteX17" fmla="*/ 846137 w 1629569"/>
              <a:gd name="connsiteY17" fmla="*/ 15875 h 927100"/>
              <a:gd name="connsiteX18" fmla="*/ 1562894 w 1629569"/>
              <a:gd name="connsiteY18" fmla="*/ 425450 h 927100"/>
              <a:gd name="connsiteX19" fmla="*/ 1544638 w 1629569"/>
              <a:gd name="connsiteY19" fmla="*/ 711200 h 927100"/>
              <a:gd name="connsiteX20" fmla="*/ 1629569 w 1629569"/>
              <a:gd name="connsiteY2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77032 w 1629569"/>
              <a:gd name="connsiteY5" fmla="*/ 815975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62745 w 1629569"/>
              <a:gd name="connsiteY5" fmla="*/ 830263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522289 w 1629569"/>
              <a:gd name="connsiteY5" fmla="*/ 851694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603251 w 1629569"/>
              <a:gd name="connsiteY5" fmla="*/ 735012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58032 w 1629569"/>
              <a:gd name="connsiteY5" fmla="*/ 789781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67545 w 1629569"/>
              <a:gd name="connsiteY6" fmla="*/ 739775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88977 w 1629569"/>
              <a:gd name="connsiteY6" fmla="*/ 749300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922339 w 1629569"/>
              <a:gd name="connsiteY5" fmla="*/ 823119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67558 w 1629569"/>
              <a:gd name="connsiteY5" fmla="*/ 739775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34232 w 1629569"/>
              <a:gd name="connsiteY5" fmla="*/ 768350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10420 w 1629569"/>
              <a:gd name="connsiteY5" fmla="*/ 701675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086645 w 1629569"/>
              <a:gd name="connsiteY5" fmla="*/ 861219 h 927100"/>
              <a:gd name="connsiteX6" fmla="*/ 810420 w 1629569"/>
              <a:gd name="connsiteY6" fmla="*/ 701675 h 927100"/>
              <a:gd name="connsiteX7" fmla="*/ 767558 w 1629569"/>
              <a:gd name="connsiteY7" fmla="*/ 739775 h 927100"/>
              <a:gd name="connsiteX8" fmla="*/ 734219 w 1629569"/>
              <a:gd name="connsiteY8" fmla="*/ 742156 h 927100"/>
              <a:gd name="connsiteX9" fmla="*/ 688977 w 1629569"/>
              <a:gd name="connsiteY9" fmla="*/ 749300 h 927100"/>
              <a:gd name="connsiteX10" fmla="*/ 603251 w 1629569"/>
              <a:gd name="connsiteY10" fmla="*/ 735012 h 927100"/>
              <a:gd name="connsiteX11" fmla="*/ 362745 w 1629569"/>
              <a:gd name="connsiteY11" fmla="*/ 830263 h 927100"/>
              <a:gd name="connsiteX12" fmla="*/ 264318 w 1629569"/>
              <a:gd name="connsiteY12" fmla="*/ 801687 h 927100"/>
              <a:gd name="connsiteX13" fmla="*/ 284164 w 1629569"/>
              <a:gd name="connsiteY13" fmla="*/ 742156 h 927100"/>
              <a:gd name="connsiteX14" fmla="*/ 272258 w 1629569"/>
              <a:gd name="connsiteY14" fmla="*/ 642144 h 927100"/>
              <a:gd name="connsiteX15" fmla="*/ 324644 w 1629569"/>
              <a:gd name="connsiteY15" fmla="*/ 588169 h 927100"/>
              <a:gd name="connsiteX16" fmla="*/ 365126 w 1629569"/>
              <a:gd name="connsiteY16" fmla="*/ 480219 h 927100"/>
              <a:gd name="connsiteX17" fmla="*/ 429420 w 1629569"/>
              <a:gd name="connsiteY17" fmla="*/ 461169 h 927100"/>
              <a:gd name="connsiteX18" fmla="*/ 465139 w 1629569"/>
              <a:gd name="connsiteY18" fmla="*/ 492125 h 927100"/>
              <a:gd name="connsiteX19" fmla="*/ 474663 w 1629569"/>
              <a:gd name="connsiteY19" fmla="*/ 287338 h 927100"/>
              <a:gd name="connsiteX20" fmla="*/ 794 w 1629569"/>
              <a:gd name="connsiteY20" fmla="*/ 282574 h 927100"/>
              <a:gd name="connsiteX21" fmla="*/ 0 w 1629569"/>
              <a:gd name="connsiteY21" fmla="*/ 0 h 927100"/>
              <a:gd name="connsiteX22" fmla="*/ 788988 w 1629569"/>
              <a:gd name="connsiteY22" fmla="*/ 5556 h 927100"/>
              <a:gd name="connsiteX23" fmla="*/ 810419 w 1629569"/>
              <a:gd name="connsiteY23" fmla="*/ 32544 h 927100"/>
              <a:gd name="connsiteX24" fmla="*/ 846137 w 1629569"/>
              <a:gd name="connsiteY24" fmla="*/ 15875 h 927100"/>
              <a:gd name="connsiteX25" fmla="*/ 1562894 w 1629569"/>
              <a:gd name="connsiteY25" fmla="*/ 425450 h 927100"/>
              <a:gd name="connsiteX26" fmla="*/ 1544638 w 1629569"/>
              <a:gd name="connsiteY26" fmla="*/ 711200 h 927100"/>
              <a:gd name="connsiteX27" fmla="*/ 1629569 w 1629569"/>
              <a:gd name="connsiteY27" fmla="*/ 746125 h 927100"/>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10420 w 1629569"/>
              <a:gd name="connsiteY6" fmla="*/ 701675 h 1218406"/>
              <a:gd name="connsiteX7" fmla="*/ 767558 w 1629569"/>
              <a:gd name="connsiteY7" fmla="*/ 739775 h 1218406"/>
              <a:gd name="connsiteX8" fmla="*/ 734219 w 1629569"/>
              <a:gd name="connsiteY8" fmla="*/ 742156 h 1218406"/>
              <a:gd name="connsiteX9" fmla="*/ 688977 w 1629569"/>
              <a:gd name="connsiteY9" fmla="*/ 749300 h 1218406"/>
              <a:gd name="connsiteX10" fmla="*/ 603251 w 1629569"/>
              <a:gd name="connsiteY10" fmla="*/ 735012 h 1218406"/>
              <a:gd name="connsiteX11" fmla="*/ 362745 w 1629569"/>
              <a:gd name="connsiteY11" fmla="*/ 830263 h 1218406"/>
              <a:gd name="connsiteX12" fmla="*/ 264318 w 1629569"/>
              <a:gd name="connsiteY12" fmla="*/ 801687 h 1218406"/>
              <a:gd name="connsiteX13" fmla="*/ 284164 w 1629569"/>
              <a:gd name="connsiteY13" fmla="*/ 742156 h 1218406"/>
              <a:gd name="connsiteX14" fmla="*/ 272258 w 1629569"/>
              <a:gd name="connsiteY14" fmla="*/ 642144 h 1218406"/>
              <a:gd name="connsiteX15" fmla="*/ 324644 w 1629569"/>
              <a:gd name="connsiteY15" fmla="*/ 588169 h 1218406"/>
              <a:gd name="connsiteX16" fmla="*/ 365126 w 1629569"/>
              <a:gd name="connsiteY16" fmla="*/ 480219 h 1218406"/>
              <a:gd name="connsiteX17" fmla="*/ 429420 w 1629569"/>
              <a:gd name="connsiteY17" fmla="*/ 461169 h 1218406"/>
              <a:gd name="connsiteX18" fmla="*/ 465139 w 1629569"/>
              <a:gd name="connsiteY18" fmla="*/ 492125 h 1218406"/>
              <a:gd name="connsiteX19" fmla="*/ 474663 w 1629569"/>
              <a:gd name="connsiteY19" fmla="*/ 287338 h 1218406"/>
              <a:gd name="connsiteX20" fmla="*/ 794 w 1629569"/>
              <a:gd name="connsiteY20" fmla="*/ 282574 h 1218406"/>
              <a:gd name="connsiteX21" fmla="*/ 0 w 1629569"/>
              <a:gd name="connsiteY21" fmla="*/ 0 h 1218406"/>
              <a:gd name="connsiteX22" fmla="*/ 788988 w 1629569"/>
              <a:gd name="connsiteY22" fmla="*/ 5556 h 1218406"/>
              <a:gd name="connsiteX23" fmla="*/ 810419 w 1629569"/>
              <a:gd name="connsiteY23" fmla="*/ 32544 h 1218406"/>
              <a:gd name="connsiteX24" fmla="*/ 846137 w 1629569"/>
              <a:gd name="connsiteY24" fmla="*/ 15875 h 1218406"/>
              <a:gd name="connsiteX25" fmla="*/ 1562894 w 1629569"/>
              <a:gd name="connsiteY25" fmla="*/ 425450 h 1218406"/>
              <a:gd name="connsiteX26" fmla="*/ 1544638 w 1629569"/>
              <a:gd name="connsiteY26" fmla="*/ 711200 h 1218406"/>
              <a:gd name="connsiteX27" fmla="*/ 1629569 w 1629569"/>
              <a:gd name="connsiteY27"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923131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754062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6139 w 1629569"/>
              <a:gd name="connsiteY6" fmla="*/ 868362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6145 w 1629569"/>
              <a:gd name="connsiteY6" fmla="*/ 751681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3764 w 1629569"/>
              <a:gd name="connsiteY6" fmla="*/ 98266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72346 w 1629569"/>
              <a:gd name="connsiteY6" fmla="*/ 775494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972346 w 1629569"/>
              <a:gd name="connsiteY6" fmla="*/ 775494 h 927100"/>
              <a:gd name="connsiteX7" fmla="*/ 896145 w 1629569"/>
              <a:gd name="connsiteY7" fmla="*/ 751681 h 927100"/>
              <a:gd name="connsiteX8" fmla="*/ 841376 w 1629569"/>
              <a:gd name="connsiteY8" fmla="*/ 754062 h 927100"/>
              <a:gd name="connsiteX9" fmla="*/ 810420 w 1629569"/>
              <a:gd name="connsiteY9" fmla="*/ 701675 h 927100"/>
              <a:gd name="connsiteX10" fmla="*/ 767558 w 1629569"/>
              <a:gd name="connsiteY10" fmla="*/ 739775 h 927100"/>
              <a:gd name="connsiteX11" fmla="*/ 734219 w 1629569"/>
              <a:gd name="connsiteY11" fmla="*/ 742156 h 927100"/>
              <a:gd name="connsiteX12" fmla="*/ 688977 w 1629569"/>
              <a:gd name="connsiteY12" fmla="*/ 749300 h 927100"/>
              <a:gd name="connsiteX13" fmla="*/ 603251 w 1629569"/>
              <a:gd name="connsiteY13" fmla="*/ 735012 h 927100"/>
              <a:gd name="connsiteX14" fmla="*/ 362745 w 1629569"/>
              <a:gd name="connsiteY14" fmla="*/ 830263 h 927100"/>
              <a:gd name="connsiteX15" fmla="*/ 264318 w 1629569"/>
              <a:gd name="connsiteY15" fmla="*/ 801687 h 927100"/>
              <a:gd name="connsiteX16" fmla="*/ 284164 w 1629569"/>
              <a:gd name="connsiteY16" fmla="*/ 742156 h 927100"/>
              <a:gd name="connsiteX17" fmla="*/ 272258 w 1629569"/>
              <a:gd name="connsiteY17" fmla="*/ 642144 h 927100"/>
              <a:gd name="connsiteX18" fmla="*/ 324644 w 1629569"/>
              <a:gd name="connsiteY18" fmla="*/ 588169 h 927100"/>
              <a:gd name="connsiteX19" fmla="*/ 365126 w 1629569"/>
              <a:gd name="connsiteY19" fmla="*/ 480219 h 927100"/>
              <a:gd name="connsiteX20" fmla="*/ 429420 w 1629569"/>
              <a:gd name="connsiteY20" fmla="*/ 461169 h 927100"/>
              <a:gd name="connsiteX21" fmla="*/ 465139 w 1629569"/>
              <a:gd name="connsiteY21" fmla="*/ 492125 h 927100"/>
              <a:gd name="connsiteX22" fmla="*/ 474663 w 1629569"/>
              <a:gd name="connsiteY22" fmla="*/ 287338 h 927100"/>
              <a:gd name="connsiteX23" fmla="*/ 794 w 1629569"/>
              <a:gd name="connsiteY23" fmla="*/ 282574 h 927100"/>
              <a:gd name="connsiteX24" fmla="*/ 0 w 1629569"/>
              <a:gd name="connsiteY24" fmla="*/ 0 h 927100"/>
              <a:gd name="connsiteX25" fmla="*/ 788988 w 1629569"/>
              <a:gd name="connsiteY25" fmla="*/ 5556 h 927100"/>
              <a:gd name="connsiteX26" fmla="*/ 810419 w 1629569"/>
              <a:gd name="connsiteY26" fmla="*/ 32544 h 927100"/>
              <a:gd name="connsiteX27" fmla="*/ 846137 w 1629569"/>
              <a:gd name="connsiteY27" fmla="*/ 15875 h 927100"/>
              <a:gd name="connsiteX28" fmla="*/ 1562894 w 1629569"/>
              <a:gd name="connsiteY28" fmla="*/ 425450 h 927100"/>
              <a:gd name="connsiteX29" fmla="*/ 1544638 w 1629569"/>
              <a:gd name="connsiteY29" fmla="*/ 711200 h 927100"/>
              <a:gd name="connsiteX30" fmla="*/ 1629569 w 1629569"/>
              <a:gd name="connsiteY3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6170 w 1629569"/>
              <a:gd name="connsiteY6" fmla="*/ 875506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1108869"/>
              <a:gd name="connsiteX1" fmla="*/ 1596232 w 1629569"/>
              <a:gd name="connsiteY1" fmla="*/ 849312 h 1108869"/>
              <a:gd name="connsiteX2" fmla="*/ 1560514 w 1629569"/>
              <a:gd name="connsiteY2" fmla="*/ 846932 h 1108869"/>
              <a:gd name="connsiteX3" fmla="*/ 1536700 w 1629569"/>
              <a:gd name="connsiteY3" fmla="*/ 927100 h 1108869"/>
              <a:gd name="connsiteX4" fmla="*/ 1184275 w 1629569"/>
              <a:gd name="connsiteY4" fmla="*/ 927100 h 1108869"/>
              <a:gd name="connsiteX5" fmla="*/ 1119983 w 1629569"/>
              <a:gd name="connsiteY5" fmla="*/ 896937 h 1108869"/>
              <a:gd name="connsiteX6" fmla="*/ 867570 w 1629569"/>
              <a:gd name="connsiteY6" fmla="*/ 1108869 h 1108869"/>
              <a:gd name="connsiteX7" fmla="*/ 972346 w 1629569"/>
              <a:gd name="connsiteY7" fmla="*/ 775494 h 1108869"/>
              <a:gd name="connsiteX8" fmla="*/ 896145 w 1629569"/>
              <a:gd name="connsiteY8" fmla="*/ 751681 h 1108869"/>
              <a:gd name="connsiteX9" fmla="*/ 841376 w 1629569"/>
              <a:gd name="connsiteY9" fmla="*/ 754062 h 1108869"/>
              <a:gd name="connsiteX10" fmla="*/ 810420 w 1629569"/>
              <a:gd name="connsiteY10" fmla="*/ 701675 h 1108869"/>
              <a:gd name="connsiteX11" fmla="*/ 767558 w 1629569"/>
              <a:gd name="connsiteY11" fmla="*/ 739775 h 1108869"/>
              <a:gd name="connsiteX12" fmla="*/ 734219 w 1629569"/>
              <a:gd name="connsiteY12" fmla="*/ 742156 h 1108869"/>
              <a:gd name="connsiteX13" fmla="*/ 688977 w 1629569"/>
              <a:gd name="connsiteY13" fmla="*/ 749300 h 1108869"/>
              <a:gd name="connsiteX14" fmla="*/ 603251 w 1629569"/>
              <a:gd name="connsiteY14" fmla="*/ 735012 h 1108869"/>
              <a:gd name="connsiteX15" fmla="*/ 362745 w 1629569"/>
              <a:gd name="connsiteY15" fmla="*/ 830263 h 1108869"/>
              <a:gd name="connsiteX16" fmla="*/ 264318 w 1629569"/>
              <a:gd name="connsiteY16" fmla="*/ 801687 h 1108869"/>
              <a:gd name="connsiteX17" fmla="*/ 284164 w 1629569"/>
              <a:gd name="connsiteY17" fmla="*/ 742156 h 1108869"/>
              <a:gd name="connsiteX18" fmla="*/ 272258 w 1629569"/>
              <a:gd name="connsiteY18" fmla="*/ 642144 h 1108869"/>
              <a:gd name="connsiteX19" fmla="*/ 324644 w 1629569"/>
              <a:gd name="connsiteY19" fmla="*/ 588169 h 1108869"/>
              <a:gd name="connsiteX20" fmla="*/ 365126 w 1629569"/>
              <a:gd name="connsiteY20" fmla="*/ 480219 h 1108869"/>
              <a:gd name="connsiteX21" fmla="*/ 429420 w 1629569"/>
              <a:gd name="connsiteY21" fmla="*/ 461169 h 1108869"/>
              <a:gd name="connsiteX22" fmla="*/ 465139 w 1629569"/>
              <a:gd name="connsiteY22" fmla="*/ 492125 h 1108869"/>
              <a:gd name="connsiteX23" fmla="*/ 474663 w 1629569"/>
              <a:gd name="connsiteY23" fmla="*/ 287338 h 1108869"/>
              <a:gd name="connsiteX24" fmla="*/ 794 w 1629569"/>
              <a:gd name="connsiteY24" fmla="*/ 282574 h 1108869"/>
              <a:gd name="connsiteX25" fmla="*/ 0 w 1629569"/>
              <a:gd name="connsiteY25" fmla="*/ 0 h 1108869"/>
              <a:gd name="connsiteX26" fmla="*/ 788988 w 1629569"/>
              <a:gd name="connsiteY26" fmla="*/ 5556 h 1108869"/>
              <a:gd name="connsiteX27" fmla="*/ 810419 w 1629569"/>
              <a:gd name="connsiteY27" fmla="*/ 32544 h 1108869"/>
              <a:gd name="connsiteX28" fmla="*/ 846137 w 1629569"/>
              <a:gd name="connsiteY28" fmla="*/ 15875 h 1108869"/>
              <a:gd name="connsiteX29" fmla="*/ 1562894 w 1629569"/>
              <a:gd name="connsiteY29" fmla="*/ 425450 h 1108869"/>
              <a:gd name="connsiteX30" fmla="*/ 1544638 w 1629569"/>
              <a:gd name="connsiteY30" fmla="*/ 711200 h 1108869"/>
              <a:gd name="connsiteX31" fmla="*/ 1629569 w 1629569"/>
              <a:gd name="connsiteY31" fmla="*/ 746125 h 1108869"/>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0 w 1629569"/>
              <a:gd name="connsiteY7" fmla="*/ 83502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63613"/>
              <a:gd name="connsiteX1" fmla="*/ 1596232 w 1629569"/>
              <a:gd name="connsiteY1" fmla="*/ 849312 h 963613"/>
              <a:gd name="connsiteX2" fmla="*/ 1560514 w 1629569"/>
              <a:gd name="connsiteY2" fmla="*/ 846932 h 963613"/>
              <a:gd name="connsiteX3" fmla="*/ 1536700 w 1629569"/>
              <a:gd name="connsiteY3" fmla="*/ 927100 h 963613"/>
              <a:gd name="connsiteX4" fmla="*/ 1184275 w 1629569"/>
              <a:gd name="connsiteY4" fmla="*/ 927100 h 963613"/>
              <a:gd name="connsiteX5" fmla="*/ 1119983 w 1629569"/>
              <a:gd name="connsiteY5" fmla="*/ 896937 h 963613"/>
              <a:gd name="connsiteX6" fmla="*/ 1093789 w 1629569"/>
              <a:gd name="connsiteY6" fmla="*/ 899319 h 963613"/>
              <a:gd name="connsiteX7" fmla="*/ 919958 w 1629569"/>
              <a:gd name="connsiteY7" fmla="*/ 963613 h 963613"/>
              <a:gd name="connsiteX8" fmla="*/ 972346 w 1629569"/>
              <a:gd name="connsiteY8" fmla="*/ 775494 h 963613"/>
              <a:gd name="connsiteX9" fmla="*/ 896145 w 1629569"/>
              <a:gd name="connsiteY9" fmla="*/ 751681 h 963613"/>
              <a:gd name="connsiteX10" fmla="*/ 841376 w 1629569"/>
              <a:gd name="connsiteY10" fmla="*/ 754062 h 963613"/>
              <a:gd name="connsiteX11" fmla="*/ 810420 w 1629569"/>
              <a:gd name="connsiteY11" fmla="*/ 701675 h 963613"/>
              <a:gd name="connsiteX12" fmla="*/ 767558 w 1629569"/>
              <a:gd name="connsiteY12" fmla="*/ 739775 h 963613"/>
              <a:gd name="connsiteX13" fmla="*/ 734219 w 1629569"/>
              <a:gd name="connsiteY13" fmla="*/ 742156 h 963613"/>
              <a:gd name="connsiteX14" fmla="*/ 688977 w 1629569"/>
              <a:gd name="connsiteY14" fmla="*/ 749300 h 963613"/>
              <a:gd name="connsiteX15" fmla="*/ 603251 w 1629569"/>
              <a:gd name="connsiteY15" fmla="*/ 735012 h 963613"/>
              <a:gd name="connsiteX16" fmla="*/ 362745 w 1629569"/>
              <a:gd name="connsiteY16" fmla="*/ 830263 h 963613"/>
              <a:gd name="connsiteX17" fmla="*/ 264318 w 1629569"/>
              <a:gd name="connsiteY17" fmla="*/ 801687 h 963613"/>
              <a:gd name="connsiteX18" fmla="*/ 284164 w 1629569"/>
              <a:gd name="connsiteY18" fmla="*/ 742156 h 963613"/>
              <a:gd name="connsiteX19" fmla="*/ 272258 w 1629569"/>
              <a:gd name="connsiteY19" fmla="*/ 642144 h 963613"/>
              <a:gd name="connsiteX20" fmla="*/ 324644 w 1629569"/>
              <a:gd name="connsiteY20" fmla="*/ 588169 h 963613"/>
              <a:gd name="connsiteX21" fmla="*/ 365126 w 1629569"/>
              <a:gd name="connsiteY21" fmla="*/ 480219 h 963613"/>
              <a:gd name="connsiteX22" fmla="*/ 429420 w 1629569"/>
              <a:gd name="connsiteY22" fmla="*/ 461169 h 963613"/>
              <a:gd name="connsiteX23" fmla="*/ 465139 w 1629569"/>
              <a:gd name="connsiteY23" fmla="*/ 492125 h 963613"/>
              <a:gd name="connsiteX24" fmla="*/ 474663 w 1629569"/>
              <a:gd name="connsiteY24" fmla="*/ 287338 h 963613"/>
              <a:gd name="connsiteX25" fmla="*/ 794 w 1629569"/>
              <a:gd name="connsiteY25" fmla="*/ 282574 h 963613"/>
              <a:gd name="connsiteX26" fmla="*/ 0 w 1629569"/>
              <a:gd name="connsiteY26" fmla="*/ 0 h 963613"/>
              <a:gd name="connsiteX27" fmla="*/ 788988 w 1629569"/>
              <a:gd name="connsiteY27" fmla="*/ 5556 h 963613"/>
              <a:gd name="connsiteX28" fmla="*/ 810419 w 1629569"/>
              <a:gd name="connsiteY28" fmla="*/ 32544 h 963613"/>
              <a:gd name="connsiteX29" fmla="*/ 846137 w 1629569"/>
              <a:gd name="connsiteY29" fmla="*/ 15875 h 963613"/>
              <a:gd name="connsiteX30" fmla="*/ 1562894 w 1629569"/>
              <a:gd name="connsiteY30" fmla="*/ 425450 h 963613"/>
              <a:gd name="connsiteX31" fmla="*/ 1544638 w 1629569"/>
              <a:gd name="connsiteY31" fmla="*/ 711200 h 963613"/>
              <a:gd name="connsiteX32" fmla="*/ 1629569 w 1629569"/>
              <a:gd name="connsiteY32" fmla="*/ 746125 h 963613"/>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1003301 w 1629569"/>
              <a:gd name="connsiteY8" fmla="*/ 811212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93776 w 1629569"/>
              <a:gd name="connsiteY8" fmla="*/ 825499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29569" h="927100">
                <a:moveTo>
                  <a:pt x="1629569" y="746125"/>
                </a:moveTo>
                <a:lnTo>
                  <a:pt x="1596232" y="849312"/>
                </a:lnTo>
                <a:lnTo>
                  <a:pt x="1560514" y="846932"/>
                </a:lnTo>
                <a:lnTo>
                  <a:pt x="1536700" y="927100"/>
                </a:lnTo>
                <a:lnTo>
                  <a:pt x="1184275" y="927100"/>
                </a:lnTo>
                <a:lnTo>
                  <a:pt x="1119983" y="896937"/>
                </a:lnTo>
                <a:lnTo>
                  <a:pt x="1093789" y="899319"/>
                </a:lnTo>
                <a:lnTo>
                  <a:pt x="1039021" y="854075"/>
                </a:lnTo>
                <a:lnTo>
                  <a:pt x="993776" y="825499"/>
                </a:lnTo>
                <a:lnTo>
                  <a:pt x="972346" y="775494"/>
                </a:lnTo>
                <a:lnTo>
                  <a:pt x="896145" y="751681"/>
                </a:lnTo>
                <a:lnTo>
                  <a:pt x="841376" y="754062"/>
                </a:lnTo>
                <a:lnTo>
                  <a:pt x="810420" y="701675"/>
                </a:lnTo>
                <a:lnTo>
                  <a:pt x="767558" y="739775"/>
                </a:lnTo>
                <a:lnTo>
                  <a:pt x="734219" y="742156"/>
                </a:lnTo>
                <a:lnTo>
                  <a:pt x="688977" y="749300"/>
                </a:lnTo>
                <a:lnTo>
                  <a:pt x="603251" y="735012"/>
                </a:lnTo>
                <a:lnTo>
                  <a:pt x="362745" y="830263"/>
                </a:lnTo>
                <a:lnTo>
                  <a:pt x="264318" y="801687"/>
                </a:lnTo>
                <a:lnTo>
                  <a:pt x="284164" y="742156"/>
                </a:lnTo>
                <a:lnTo>
                  <a:pt x="272258" y="642144"/>
                </a:lnTo>
                <a:lnTo>
                  <a:pt x="324644" y="588169"/>
                </a:lnTo>
                <a:lnTo>
                  <a:pt x="365126" y="480219"/>
                </a:lnTo>
                <a:lnTo>
                  <a:pt x="429420" y="461169"/>
                </a:lnTo>
                <a:lnTo>
                  <a:pt x="465139" y="492125"/>
                </a:lnTo>
                <a:lnTo>
                  <a:pt x="474663" y="287338"/>
                </a:lnTo>
                <a:lnTo>
                  <a:pt x="794" y="282574"/>
                </a:lnTo>
                <a:cubicBezTo>
                  <a:pt x="529" y="188383"/>
                  <a:pt x="265" y="94191"/>
                  <a:pt x="0" y="0"/>
                </a:cubicBezTo>
                <a:lnTo>
                  <a:pt x="788988" y="5556"/>
                </a:lnTo>
                <a:lnTo>
                  <a:pt x="810419" y="32544"/>
                </a:lnTo>
                <a:lnTo>
                  <a:pt x="846137" y="15875"/>
                </a:lnTo>
                <a:lnTo>
                  <a:pt x="1562894" y="425450"/>
                </a:lnTo>
                <a:lnTo>
                  <a:pt x="1544638" y="711200"/>
                </a:lnTo>
                <a:lnTo>
                  <a:pt x="1629569" y="746125"/>
                </a:lnTo>
                <a:close/>
              </a:path>
            </a:pathLst>
          </a:custGeom>
          <a:solidFill>
            <a:srgbClr val="33CC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MY" sz="1200" b="1" dirty="0" smtClean="0">
              <a:solidFill>
                <a:schemeClr val="tx1"/>
              </a:solidFill>
            </a:endParaRPr>
          </a:p>
          <a:p>
            <a:pPr algn="r"/>
            <a:r>
              <a:rPr lang="en-MY" sz="1200" b="1" dirty="0" smtClean="0">
                <a:solidFill>
                  <a:schemeClr val="tx1"/>
                </a:solidFill>
              </a:rPr>
              <a:t>   </a:t>
            </a:r>
          </a:p>
          <a:p>
            <a:pPr algn="r"/>
            <a:r>
              <a:rPr lang="en-MY" sz="1200" b="1" dirty="0" smtClean="0">
                <a:solidFill>
                  <a:schemeClr val="tx1"/>
                </a:solidFill>
              </a:rPr>
              <a:t>Mara 108%</a:t>
            </a:r>
            <a:endParaRPr lang="en-MY" sz="1200" b="1" dirty="0">
              <a:solidFill>
                <a:schemeClr val="tx1"/>
              </a:solidFill>
            </a:endParaRPr>
          </a:p>
        </p:txBody>
      </p:sp>
      <p:sp>
        <p:nvSpPr>
          <p:cNvPr id="2" name="Freeform 1"/>
          <p:cNvSpPr/>
          <p:nvPr/>
        </p:nvSpPr>
        <p:spPr>
          <a:xfrm>
            <a:off x="1764507" y="91056"/>
            <a:ext cx="1464467" cy="1518669"/>
          </a:xfrm>
          <a:custGeom>
            <a:avLst/>
            <a:gdLst>
              <a:gd name="connsiteX0" fmla="*/ 232229 w 827314"/>
              <a:gd name="connsiteY0" fmla="*/ 0 h 827315"/>
              <a:gd name="connsiteX1" fmla="*/ 0 w 827314"/>
              <a:gd name="connsiteY1" fmla="*/ 827315 h 827315"/>
              <a:gd name="connsiteX2" fmla="*/ 798286 w 827314"/>
              <a:gd name="connsiteY2" fmla="*/ 740229 h 827315"/>
              <a:gd name="connsiteX3" fmla="*/ 827314 w 827314"/>
              <a:gd name="connsiteY3" fmla="*/ 290286 h 827315"/>
              <a:gd name="connsiteX4" fmla="*/ 232229 w 827314"/>
              <a:gd name="connsiteY4" fmla="*/ 0 h 827315"/>
              <a:gd name="connsiteX0" fmla="*/ 232229 w 1322614"/>
              <a:gd name="connsiteY0" fmla="*/ 100239 h 927554"/>
              <a:gd name="connsiteX1" fmla="*/ 0 w 1322614"/>
              <a:gd name="connsiteY1" fmla="*/ 927554 h 927554"/>
              <a:gd name="connsiteX2" fmla="*/ 798286 w 1322614"/>
              <a:gd name="connsiteY2" fmla="*/ 840468 h 927554"/>
              <a:gd name="connsiteX3" fmla="*/ 1322614 w 1322614"/>
              <a:gd name="connsiteY3" fmla="*/ 0 h 927554"/>
              <a:gd name="connsiteX4" fmla="*/ 232229 w 1322614"/>
              <a:gd name="connsiteY4"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98879 w 1327603"/>
              <a:gd name="connsiteY0" fmla="*/ 0 h 936852"/>
              <a:gd name="connsiteX1" fmla="*/ 0 w 1327603"/>
              <a:gd name="connsiteY1" fmla="*/ 936852 h 936852"/>
              <a:gd name="connsiteX2" fmla="*/ 798286 w 1327603"/>
              <a:gd name="connsiteY2" fmla="*/ 849766 h 936852"/>
              <a:gd name="connsiteX3" fmla="*/ 1327603 w 1327603"/>
              <a:gd name="connsiteY3" fmla="*/ 277812 h 936852"/>
              <a:gd name="connsiteX4" fmla="*/ 1322614 w 1327603"/>
              <a:gd name="connsiteY4" fmla="*/ 9298 h 936852"/>
              <a:gd name="connsiteX5" fmla="*/ 98879 w 1327603"/>
              <a:gd name="connsiteY5" fmla="*/ 0 h 936852"/>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2614 w 1327603"/>
              <a:gd name="connsiteY4" fmla="*/ 14060 h 941614"/>
              <a:gd name="connsiteX5" fmla="*/ 96498 w 1327603"/>
              <a:gd name="connsiteY5" fmla="*/ 0 h 941614"/>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7377 w 1327603"/>
              <a:gd name="connsiteY4" fmla="*/ 2154 h 941614"/>
              <a:gd name="connsiteX5" fmla="*/ 96498 w 1327603"/>
              <a:gd name="connsiteY5" fmla="*/ 0 h 941614"/>
              <a:gd name="connsiteX0" fmla="*/ 110786 w 1327603"/>
              <a:gd name="connsiteY0" fmla="*/ 9752 h 939460"/>
              <a:gd name="connsiteX1" fmla="*/ 0 w 1327603"/>
              <a:gd name="connsiteY1" fmla="*/ 939460 h 939460"/>
              <a:gd name="connsiteX2" fmla="*/ 798286 w 1327603"/>
              <a:gd name="connsiteY2" fmla="*/ 852374 h 939460"/>
              <a:gd name="connsiteX3" fmla="*/ 1327603 w 1327603"/>
              <a:gd name="connsiteY3" fmla="*/ 280420 h 939460"/>
              <a:gd name="connsiteX4" fmla="*/ 1327377 w 1327603"/>
              <a:gd name="connsiteY4" fmla="*/ 0 h 939460"/>
              <a:gd name="connsiteX5" fmla="*/ 110786 w 1327603"/>
              <a:gd name="connsiteY5"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72092 w 1327603"/>
              <a:gd name="connsiteY2" fmla="*/ 714261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101259 w 1327603"/>
              <a:gd name="connsiteY1" fmla="*/ 106589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41728 w 1327603"/>
              <a:gd name="connsiteY2" fmla="*/ 111351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110786 w 1327603"/>
              <a:gd name="connsiteY0" fmla="*/ 9752 h 939460"/>
              <a:gd name="connsiteX1" fmla="*/ 41728 w 1327603"/>
              <a:gd name="connsiteY1" fmla="*/ 20864 h 939460"/>
              <a:gd name="connsiteX2" fmla="*/ 13153 w 1327603"/>
              <a:gd name="connsiteY2" fmla="*/ 56582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39234 w 1366837"/>
              <a:gd name="connsiteY4" fmla="*/ 939460 h 939460"/>
              <a:gd name="connsiteX5" fmla="*/ 811326 w 1366837"/>
              <a:gd name="connsiteY5" fmla="*/ 714261 h 939460"/>
              <a:gd name="connsiteX6" fmla="*/ 902493 w 1366837"/>
              <a:gd name="connsiteY6" fmla="*/ 639989 h 939460"/>
              <a:gd name="connsiteX7" fmla="*/ 1366837 w 1366837"/>
              <a:gd name="connsiteY7" fmla="*/ 280420 h 939460"/>
              <a:gd name="connsiteX8" fmla="*/ 1366611 w 1366837"/>
              <a:gd name="connsiteY8" fmla="*/ 0 h 939460"/>
              <a:gd name="connsiteX9" fmla="*/ 150020 w 1366837"/>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0 w 1366837"/>
              <a:gd name="connsiteY4" fmla="*/ 101826 h 939460"/>
              <a:gd name="connsiteX5" fmla="*/ 39234 w 1366837"/>
              <a:gd name="connsiteY5" fmla="*/ 939460 h 939460"/>
              <a:gd name="connsiteX6" fmla="*/ 811326 w 1366837"/>
              <a:gd name="connsiteY6" fmla="*/ 714261 h 939460"/>
              <a:gd name="connsiteX7" fmla="*/ 902493 w 1366837"/>
              <a:gd name="connsiteY7" fmla="*/ 639989 h 939460"/>
              <a:gd name="connsiteX8" fmla="*/ 1366837 w 1366837"/>
              <a:gd name="connsiteY8" fmla="*/ 280420 h 939460"/>
              <a:gd name="connsiteX9" fmla="*/ 1366611 w 1366837"/>
              <a:gd name="connsiteY9" fmla="*/ 0 h 939460"/>
              <a:gd name="connsiteX10" fmla="*/ 150020 w 1366837"/>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94003 w 1421606"/>
              <a:gd name="connsiteY5" fmla="*/ 939460 h 939460"/>
              <a:gd name="connsiteX6" fmla="*/ 866095 w 1421606"/>
              <a:gd name="connsiteY6" fmla="*/ 714261 h 939460"/>
              <a:gd name="connsiteX7" fmla="*/ 957262 w 1421606"/>
              <a:gd name="connsiteY7" fmla="*/ 639989 h 939460"/>
              <a:gd name="connsiteX8" fmla="*/ 1421606 w 1421606"/>
              <a:gd name="connsiteY8" fmla="*/ 280420 h 939460"/>
              <a:gd name="connsiteX9" fmla="*/ 1421380 w 1421606"/>
              <a:gd name="connsiteY9" fmla="*/ 0 h 939460"/>
              <a:gd name="connsiteX10" fmla="*/ 204789 w 1421606"/>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11906 w 1421606"/>
              <a:gd name="connsiteY5" fmla="*/ 194695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9056 w 1421606"/>
              <a:gd name="connsiteY6" fmla="*/ 304233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76200 w 1421606"/>
              <a:gd name="connsiteY7" fmla="*/ 5709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02394 w 1421606"/>
              <a:gd name="connsiteY8" fmla="*/ 587601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14300 w 1421606"/>
              <a:gd name="connsiteY9" fmla="*/ 363764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161925 w 1421606"/>
              <a:gd name="connsiteY10" fmla="*/ 425676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64306 w 1421606"/>
              <a:gd name="connsiteY11" fmla="*/ 649514 h 939460"/>
              <a:gd name="connsiteX12" fmla="*/ 94003 w 1421606"/>
              <a:gd name="connsiteY12" fmla="*/ 939460 h 939460"/>
              <a:gd name="connsiteX13" fmla="*/ 866095 w 1421606"/>
              <a:gd name="connsiteY13" fmla="*/ 714261 h 939460"/>
              <a:gd name="connsiteX14" fmla="*/ 957262 w 1421606"/>
              <a:gd name="connsiteY14" fmla="*/ 639989 h 939460"/>
              <a:gd name="connsiteX15" fmla="*/ 1421606 w 1421606"/>
              <a:gd name="connsiteY15" fmla="*/ 280420 h 939460"/>
              <a:gd name="connsiteX16" fmla="*/ 1421380 w 1421606"/>
              <a:gd name="connsiteY16" fmla="*/ 0 h 939460"/>
              <a:gd name="connsiteX17" fmla="*/ 204789 w 1421606"/>
              <a:gd name="connsiteY17"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95262 w 1421606"/>
              <a:gd name="connsiteY11" fmla="*/ 518545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52400 w 1421606"/>
              <a:gd name="connsiteY13" fmla="*/ 7257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16694 w 1421606"/>
              <a:gd name="connsiteY13" fmla="*/ 6495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95262 w 1421606"/>
              <a:gd name="connsiteY13" fmla="*/ 618558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197644 w 1421606"/>
              <a:gd name="connsiteY15" fmla="*/ 704283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04787 w 1421606"/>
              <a:gd name="connsiteY16" fmla="*/ 780483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257175 w 1421606"/>
              <a:gd name="connsiteY18" fmla="*/ 892401 h 939460"/>
              <a:gd name="connsiteX19" fmla="*/ 866095 w 1421606"/>
              <a:gd name="connsiteY19" fmla="*/ 714261 h 939460"/>
              <a:gd name="connsiteX20" fmla="*/ 957262 w 1421606"/>
              <a:gd name="connsiteY20" fmla="*/ 639989 h 939460"/>
              <a:gd name="connsiteX21" fmla="*/ 1421606 w 1421606"/>
              <a:gd name="connsiteY21" fmla="*/ 280420 h 939460"/>
              <a:gd name="connsiteX22" fmla="*/ 1421380 w 1421606"/>
              <a:gd name="connsiteY22" fmla="*/ 0 h 939460"/>
              <a:gd name="connsiteX23" fmla="*/ 204789 w 1421606"/>
              <a:gd name="connsiteY23" fmla="*/ 9752 h 939460"/>
              <a:gd name="connsiteX0" fmla="*/ 204789 w 1421606"/>
              <a:gd name="connsiteY0" fmla="*/ 9752 h 1259113"/>
              <a:gd name="connsiteX1" fmla="*/ 135731 w 1421606"/>
              <a:gd name="connsiteY1" fmla="*/ 20864 h 1259113"/>
              <a:gd name="connsiteX2" fmla="*/ 107156 w 1421606"/>
              <a:gd name="connsiteY2" fmla="*/ 56582 h 1259113"/>
              <a:gd name="connsiteX3" fmla="*/ 54769 w 1421606"/>
              <a:gd name="connsiteY3" fmla="*/ 49439 h 1259113"/>
              <a:gd name="connsiteX4" fmla="*/ 0 w 1421606"/>
              <a:gd name="connsiteY4" fmla="*/ 73251 h 1259113"/>
              <a:gd name="connsiteX5" fmla="*/ 61913 w 1421606"/>
              <a:gd name="connsiteY5" fmla="*/ 170882 h 1259113"/>
              <a:gd name="connsiteX6" fmla="*/ 64293 w 1421606"/>
              <a:gd name="connsiteY6" fmla="*/ 220890 h 1259113"/>
              <a:gd name="connsiteX7" fmla="*/ 102394 w 1421606"/>
              <a:gd name="connsiteY7" fmla="*/ 228033 h 1259113"/>
              <a:gd name="connsiteX8" fmla="*/ 116681 w 1421606"/>
              <a:gd name="connsiteY8" fmla="*/ 247082 h 1259113"/>
              <a:gd name="connsiteX9" fmla="*/ 173832 w 1421606"/>
              <a:gd name="connsiteY9" fmla="*/ 294708 h 1259113"/>
              <a:gd name="connsiteX10" fmla="*/ 219075 w 1421606"/>
              <a:gd name="connsiteY10" fmla="*/ 418533 h 1259113"/>
              <a:gd name="connsiteX11" fmla="*/ 235744 w 1421606"/>
              <a:gd name="connsiteY11" fmla="*/ 549501 h 1259113"/>
              <a:gd name="connsiteX12" fmla="*/ 195262 w 1421606"/>
              <a:gd name="connsiteY12" fmla="*/ 589984 h 1259113"/>
              <a:gd name="connsiteX13" fmla="*/ 233362 w 1421606"/>
              <a:gd name="connsiteY13" fmla="*/ 606651 h 1259113"/>
              <a:gd name="connsiteX14" fmla="*/ 216694 w 1421606"/>
              <a:gd name="connsiteY14" fmla="*/ 649514 h 1259113"/>
              <a:gd name="connsiteX15" fmla="*/ 278607 w 1421606"/>
              <a:gd name="connsiteY15" fmla="*/ 670946 h 1259113"/>
              <a:gd name="connsiteX16" fmla="*/ 233362 w 1421606"/>
              <a:gd name="connsiteY16" fmla="*/ 794771 h 1259113"/>
              <a:gd name="connsiteX17" fmla="*/ 94003 w 1421606"/>
              <a:gd name="connsiteY17" fmla="*/ 939460 h 1259113"/>
              <a:gd name="connsiteX18" fmla="*/ 185738 w 1421606"/>
              <a:gd name="connsiteY18" fmla="*/ 1259113 h 1259113"/>
              <a:gd name="connsiteX19" fmla="*/ 866095 w 1421606"/>
              <a:gd name="connsiteY19" fmla="*/ 714261 h 1259113"/>
              <a:gd name="connsiteX20" fmla="*/ 957262 w 1421606"/>
              <a:gd name="connsiteY20" fmla="*/ 639989 h 1259113"/>
              <a:gd name="connsiteX21" fmla="*/ 1421606 w 1421606"/>
              <a:gd name="connsiteY21" fmla="*/ 280420 h 1259113"/>
              <a:gd name="connsiteX22" fmla="*/ 1421380 w 1421606"/>
              <a:gd name="connsiteY22" fmla="*/ 0 h 1259113"/>
              <a:gd name="connsiteX23" fmla="*/ 204789 w 1421606"/>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556079 w 1791947"/>
              <a:gd name="connsiteY18" fmla="*/ 1259113 h 1259113"/>
              <a:gd name="connsiteX19" fmla="*/ 1236436 w 1791947"/>
              <a:gd name="connsiteY19" fmla="*/ 714261 h 1259113"/>
              <a:gd name="connsiteX20" fmla="*/ 1327603 w 1791947"/>
              <a:gd name="connsiteY20" fmla="*/ 639989 h 1259113"/>
              <a:gd name="connsiteX21" fmla="*/ 1791947 w 1791947"/>
              <a:gd name="connsiteY21" fmla="*/ 280420 h 1259113"/>
              <a:gd name="connsiteX22" fmla="*/ 1791721 w 1791947"/>
              <a:gd name="connsiteY22" fmla="*/ 0 h 1259113"/>
              <a:gd name="connsiteX23" fmla="*/ 575130 w 1791947"/>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98904 w 1791947"/>
              <a:gd name="connsiteY18" fmla="*/ 1085283 h 1259113"/>
              <a:gd name="connsiteX19" fmla="*/ 556079 w 1791947"/>
              <a:gd name="connsiteY19" fmla="*/ 1259113 h 1259113"/>
              <a:gd name="connsiteX20" fmla="*/ 1236436 w 1791947"/>
              <a:gd name="connsiteY20" fmla="*/ 714261 h 1259113"/>
              <a:gd name="connsiteX21" fmla="*/ 1327603 w 1791947"/>
              <a:gd name="connsiteY21" fmla="*/ 639989 h 1259113"/>
              <a:gd name="connsiteX22" fmla="*/ 1791947 w 1791947"/>
              <a:gd name="connsiteY22" fmla="*/ 280420 h 1259113"/>
              <a:gd name="connsiteX23" fmla="*/ 1791721 w 1791947"/>
              <a:gd name="connsiteY23" fmla="*/ 0 h 1259113"/>
              <a:gd name="connsiteX24" fmla="*/ 575130 w 1791947"/>
              <a:gd name="connsiteY24" fmla="*/ 9752 h 1259113"/>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56079 w 1791947"/>
              <a:gd name="connsiteY19" fmla="*/ 1259113 h 1292452"/>
              <a:gd name="connsiteX20" fmla="*/ 1236436 w 1791947"/>
              <a:gd name="connsiteY20" fmla="*/ 714261 h 1292452"/>
              <a:gd name="connsiteX21" fmla="*/ 1327603 w 1791947"/>
              <a:gd name="connsiteY21" fmla="*/ 639989 h 1292452"/>
              <a:gd name="connsiteX22" fmla="*/ 1791947 w 1791947"/>
              <a:gd name="connsiteY22" fmla="*/ 280420 h 1292452"/>
              <a:gd name="connsiteX23" fmla="*/ 1791721 w 1791947"/>
              <a:gd name="connsiteY23" fmla="*/ 0 h 1292452"/>
              <a:gd name="connsiteX24" fmla="*/ 575130 w 1791947"/>
              <a:gd name="connsiteY24"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29873 w 1791947"/>
              <a:gd name="connsiteY19" fmla="*/ 1275782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01310 w 1791947"/>
              <a:gd name="connsiteY19" fmla="*/ 1242445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41767 w 1791947"/>
              <a:gd name="connsiteY19" fmla="*/ 1266257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34635 w 1791947"/>
              <a:gd name="connsiteY19" fmla="*/ 1185295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15573 w 1791947"/>
              <a:gd name="connsiteY19" fmla="*/ 1244825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84629 w 1791947"/>
              <a:gd name="connsiteY19" fmla="*/ 1228156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63197 w 1791947"/>
              <a:gd name="connsiteY18" fmla="*/ 1199584 h 1259113"/>
              <a:gd name="connsiteX19" fmla="*/ 384629 w 1791947"/>
              <a:gd name="connsiteY19" fmla="*/ 1228156 h 1259113"/>
              <a:gd name="connsiteX20" fmla="*/ 434635 w 1791947"/>
              <a:gd name="connsiteY20" fmla="*/ 1185295 h 1259113"/>
              <a:gd name="connsiteX21" fmla="*/ 501310 w 1791947"/>
              <a:gd name="connsiteY21" fmla="*/ 1242445 h 1259113"/>
              <a:gd name="connsiteX22" fmla="*/ 556079 w 1791947"/>
              <a:gd name="connsiteY22" fmla="*/ 1259113 h 1259113"/>
              <a:gd name="connsiteX23" fmla="*/ 1236436 w 1791947"/>
              <a:gd name="connsiteY23" fmla="*/ 714261 h 1259113"/>
              <a:gd name="connsiteX24" fmla="*/ 1327603 w 1791947"/>
              <a:gd name="connsiteY24" fmla="*/ 639989 h 1259113"/>
              <a:gd name="connsiteX25" fmla="*/ 1791947 w 1791947"/>
              <a:gd name="connsiteY25" fmla="*/ 280420 h 1259113"/>
              <a:gd name="connsiteX26" fmla="*/ 1791721 w 1791947"/>
              <a:gd name="connsiteY26" fmla="*/ 0 h 1259113"/>
              <a:gd name="connsiteX27" fmla="*/ 575130 w 1791947"/>
              <a:gd name="connsiteY27"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77461 w 1791947"/>
              <a:gd name="connsiteY18" fmla="*/ 1037658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27480 w 1791947"/>
              <a:gd name="connsiteY18" fmla="*/ 1140052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41742 w 1791947"/>
              <a:gd name="connsiteY18" fmla="*/ 992414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8436 w 1791947"/>
              <a:gd name="connsiteY18" fmla="*/ 1099570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94129 w 1791947"/>
              <a:gd name="connsiteY18" fmla="*/ 994795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87010 w 1791947"/>
              <a:gd name="connsiteY18" fmla="*/ 1073376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67936 w 1791947"/>
              <a:gd name="connsiteY18" fmla="*/ 9638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408442 w 1791947"/>
              <a:gd name="connsiteY18" fmla="*/ 10400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10798 w 1791947"/>
              <a:gd name="connsiteY18" fmla="*/ 961458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6054 w 1791947"/>
              <a:gd name="connsiteY18" fmla="*/ 1059090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06023 w 1791947"/>
              <a:gd name="connsiteY18" fmla="*/ 9328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37005 w 1791947"/>
              <a:gd name="connsiteY18" fmla="*/ 10471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43995 w 1464467"/>
              <a:gd name="connsiteY17" fmla="*/ 982322 h 1259113"/>
              <a:gd name="connsiteX18" fmla="*/ 9525 w 1464467"/>
              <a:gd name="connsiteY18" fmla="*/ 1047183 h 1259113"/>
              <a:gd name="connsiteX19" fmla="*/ 28574 w 1464467"/>
              <a:gd name="connsiteY19" fmla="*/ 1059090 h 1259113"/>
              <a:gd name="connsiteX20" fmla="*/ 80962 w 1464467"/>
              <a:gd name="connsiteY20" fmla="*/ 1040039 h 1259113"/>
              <a:gd name="connsiteX21" fmla="*/ 59530 w 1464467"/>
              <a:gd name="connsiteY21" fmla="*/ 1073376 h 1259113"/>
              <a:gd name="connsiteX22" fmla="*/ 30956 w 1464467"/>
              <a:gd name="connsiteY22" fmla="*/ 1099570 h 1259113"/>
              <a:gd name="connsiteX23" fmla="*/ 0 w 1464467"/>
              <a:gd name="connsiteY23" fmla="*/ 1140052 h 1259113"/>
              <a:gd name="connsiteX24" fmla="*/ 35717 w 1464467"/>
              <a:gd name="connsiteY24" fmla="*/ 1199584 h 1259113"/>
              <a:gd name="connsiteX25" fmla="*/ 57149 w 1464467"/>
              <a:gd name="connsiteY25" fmla="*/ 1228156 h 1259113"/>
              <a:gd name="connsiteX26" fmla="*/ 107155 w 1464467"/>
              <a:gd name="connsiteY26" fmla="*/ 1185295 h 1259113"/>
              <a:gd name="connsiteX27" fmla="*/ 173830 w 1464467"/>
              <a:gd name="connsiteY27" fmla="*/ 1242445 h 1259113"/>
              <a:gd name="connsiteX28" fmla="*/ 228599 w 1464467"/>
              <a:gd name="connsiteY28" fmla="*/ 1259113 h 1259113"/>
              <a:gd name="connsiteX29" fmla="*/ 908956 w 1464467"/>
              <a:gd name="connsiteY29" fmla="*/ 714261 h 1259113"/>
              <a:gd name="connsiteX30" fmla="*/ 1000123 w 1464467"/>
              <a:gd name="connsiteY30" fmla="*/ 639989 h 1259113"/>
              <a:gd name="connsiteX31" fmla="*/ 1464467 w 1464467"/>
              <a:gd name="connsiteY31" fmla="*/ 280420 h 1259113"/>
              <a:gd name="connsiteX32" fmla="*/ 1464241 w 1464467"/>
              <a:gd name="connsiteY32" fmla="*/ 0 h 1259113"/>
              <a:gd name="connsiteX33" fmla="*/ 247650 w 146446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166687 w 1464467"/>
              <a:gd name="connsiteY17" fmla="*/ 885258 h 1259113"/>
              <a:gd name="connsiteX18" fmla="*/ 43995 w 1464467"/>
              <a:gd name="connsiteY18" fmla="*/ 982322 h 1259113"/>
              <a:gd name="connsiteX19" fmla="*/ 9525 w 1464467"/>
              <a:gd name="connsiteY19" fmla="*/ 1047183 h 1259113"/>
              <a:gd name="connsiteX20" fmla="*/ 28574 w 1464467"/>
              <a:gd name="connsiteY20" fmla="*/ 1059090 h 1259113"/>
              <a:gd name="connsiteX21" fmla="*/ 80962 w 1464467"/>
              <a:gd name="connsiteY21" fmla="*/ 1040039 h 1259113"/>
              <a:gd name="connsiteX22" fmla="*/ 59530 w 1464467"/>
              <a:gd name="connsiteY22" fmla="*/ 1073376 h 1259113"/>
              <a:gd name="connsiteX23" fmla="*/ 30956 w 1464467"/>
              <a:gd name="connsiteY23" fmla="*/ 1099570 h 1259113"/>
              <a:gd name="connsiteX24" fmla="*/ 0 w 1464467"/>
              <a:gd name="connsiteY24" fmla="*/ 1140052 h 1259113"/>
              <a:gd name="connsiteX25" fmla="*/ 35717 w 1464467"/>
              <a:gd name="connsiteY25" fmla="*/ 1199584 h 1259113"/>
              <a:gd name="connsiteX26" fmla="*/ 57149 w 1464467"/>
              <a:gd name="connsiteY26" fmla="*/ 1228156 h 1259113"/>
              <a:gd name="connsiteX27" fmla="*/ 107155 w 1464467"/>
              <a:gd name="connsiteY27" fmla="*/ 1185295 h 1259113"/>
              <a:gd name="connsiteX28" fmla="*/ 173830 w 1464467"/>
              <a:gd name="connsiteY28" fmla="*/ 1242445 h 1259113"/>
              <a:gd name="connsiteX29" fmla="*/ 228599 w 1464467"/>
              <a:gd name="connsiteY29" fmla="*/ 1259113 h 1259113"/>
              <a:gd name="connsiteX30" fmla="*/ 908956 w 1464467"/>
              <a:gd name="connsiteY30" fmla="*/ 714261 h 1259113"/>
              <a:gd name="connsiteX31" fmla="*/ 1000123 w 1464467"/>
              <a:gd name="connsiteY31" fmla="*/ 639989 h 1259113"/>
              <a:gd name="connsiteX32" fmla="*/ 1464467 w 1464467"/>
              <a:gd name="connsiteY32" fmla="*/ 280420 h 1259113"/>
              <a:gd name="connsiteX33" fmla="*/ 1464241 w 1464467"/>
              <a:gd name="connsiteY33" fmla="*/ 0 h 1259113"/>
              <a:gd name="connsiteX34" fmla="*/ 247650 w 1464467"/>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0 w 1659730"/>
              <a:gd name="connsiteY17" fmla="*/ 656658 h 1259113"/>
              <a:gd name="connsiteX18" fmla="*/ 239258 w 1659730"/>
              <a:gd name="connsiteY18" fmla="*/ 982322 h 1259113"/>
              <a:gd name="connsiteX19" fmla="*/ 204788 w 1659730"/>
              <a:gd name="connsiteY19" fmla="*/ 1047183 h 1259113"/>
              <a:gd name="connsiteX20" fmla="*/ 223837 w 1659730"/>
              <a:gd name="connsiteY20" fmla="*/ 1059090 h 1259113"/>
              <a:gd name="connsiteX21" fmla="*/ 276225 w 1659730"/>
              <a:gd name="connsiteY21" fmla="*/ 1040039 h 1259113"/>
              <a:gd name="connsiteX22" fmla="*/ 254793 w 1659730"/>
              <a:gd name="connsiteY22" fmla="*/ 1073376 h 1259113"/>
              <a:gd name="connsiteX23" fmla="*/ 226219 w 1659730"/>
              <a:gd name="connsiteY23" fmla="*/ 1099570 h 1259113"/>
              <a:gd name="connsiteX24" fmla="*/ 195263 w 1659730"/>
              <a:gd name="connsiteY24" fmla="*/ 1140052 h 1259113"/>
              <a:gd name="connsiteX25" fmla="*/ 230980 w 1659730"/>
              <a:gd name="connsiteY25" fmla="*/ 1199584 h 1259113"/>
              <a:gd name="connsiteX26" fmla="*/ 252412 w 1659730"/>
              <a:gd name="connsiteY26" fmla="*/ 1228156 h 1259113"/>
              <a:gd name="connsiteX27" fmla="*/ 302418 w 1659730"/>
              <a:gd name="connsiteY27" fmla="*/ 1185295 h 1259113"/>
              <a:gd name="connsiteX28" fmla="*/ 369093 w 1659730"/>
              <a:gd name="connsiteY28" fmla="*/ 1242445 h 1259113"/>
              <a:gd name="connsiteX29" fmla="*/ 423862 w 1659730"/>
              <a:gd name="connsiteY29" fmla="*/ 1259113 h 1259113"/>
              <a:gd name="connsiteX30" fmla="*/ 1104219 w 1659730"/>
              <a:gd name="connsiteY30" fmla="*/ 714261 h 1259113"/>
              <a:gd name="connsiteX31" fmla="*/ 1195386 w 1659730"/>
              <a:gd name="connsiteY31" fmla="*/ 639989 h 1259113"/>
              <a:gd name="connsiteX32" fmla="*/ 1659730 w 1659730"/>
              <a:gd name="connsiteY32" fmla="*/ 280420 h 1259113"/>
              <a:gd name="connsiteX33" fmla="*/ 1659504 w 1659730"/>
              <a:gd name="connsiteY33" fmla="*/ 0 h 1259113"/>
              <a:gd name="connsiteX34" fmla="*/ 442913 w 1659730"/>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347662 w 1659730"/>
              <a:gd name="connsiteY17" fmla="*/ 756670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257175 w 1659730"/>
              <a:gd name="connsiteY18" fmla="*/ 763814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161925 w 1659730"/>
              <a:gd name="connsiteY19" fmla="*/ 744764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161925 w 1659730"/>
              <a:gd name="connsiteY20" fmla="*/ 747145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311944 w 1659730"/>
              <a:gd name="connsiteY20" fmla="*/ 885258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908956 w 1464467"/>
              <a:gd name="connsiteY34" fmla="*/ 714261 h 1259113"/>
              <a:gd name="connsiteX35" fmla="*/ 1000123 w 1464467"/>
              <a:gd name="connsiteY35" fmla="*/ 639989 h 1259113"/>
              <a:gd name="connsiteX36" fmla="*/ 1464467 w 1464467"/>
              <a:gd name="connsiteY36" fmla="*/ 280420 h 1259113"/>
              <a:gd name="connsiteX37" fmla="*/ 1464241 w 1464467"/>
              <a:gd name="connsiteY37" fmla="*/ 0 h 1259113"/>
              <a:gd name="connsiteX38" fmla="*/ 247650 w 1464467"/>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414337 w 1464467"/>
              <a:gd name="connsiteY34" fmla="*/ 1111476 h 1259113"/>
              <a:gd name="connsiteX35" fmla="*/ 908956 w 1464467"/>
              <a:gd name="connsiteY35" fmla="*/ 714261 h 1259113"/>
              <a:gd name="connsiteX36" fmla="*/ 1000123 w 1464467"/>
              <a:gd name="connsiteY36" fmla="*/ 639989 h 1259113"/>
              <a:gd name="connsiteX37" fmla="*/ 1464467 w 1464467"/>
              <a:gd name="connsiteY37" fmla="*/ 280420 h 1259113"/>
              <a:gd name="connsiteX38" fmla="*/ 1464241 w 1464467"/>
              <a:gd name="connsiteY38" fmla="*/ 0 h 1259113"/>
              <a:gd name="connsiteX39" fmla="*/ 247650 w 1464467"/>
              <a:gd name="connsiteY39"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414337 w 1464467"/>
              <a:gd name="connsiteY35" fmla="*/ 1111476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40531 w 1464467"/>
              <a:gd name="connsiteY36" fmla="*/ 1116239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511968 w 1464467"/>
              <a:gd name="connsiteY37" fmla="*/ 1144814 h 1259113"/>
              <a:gd name="connsiteX38" fmla="*/ 908956 w 1464467"/>
              <a:gd name="connsiteY38" fmla="*/ 714261 h 1259113"/>
              <a:gd name="connsiteX39" fmla="*/ 1000123 w 1464467"/>
              <a:gd name="connsiteY39" fmla="*/ 639989 h 1259113"/>
              <a:gd name="connsiteX40" fmla="*/ 1464467 w 1464467"/>
              <a:gd name="connsiteY40" fmla="*/ 280420 h 1259113"/>
              <a:gd name="connsiteX41" fmla="*/ 1464241 w 1464467"/>
              <a:gd name="connsiteY41" fmla="*/ 0 h 1259113"/>
              <a:gd name="connsiteX42" fmla="*/ 247650 w 1464467"/>
              <a:gd name="connsiteY42" fmla="*/ 9752 h 125911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908956 w 1464467"/>
              <a:gd name="connsiteY38" fmla="*/ 714261 h 1275783"/>
              <a:gd name="connsiteX39" fmla="*/ 1000123 w 1464467"/>
              <a:gd name="connsiteY39" fmla="*/ 639989 h 1275783"/>
              <a:gd name="connsiteX40" fmla="*/ 1464467 w 1464467"/>
              <a:gd name="connsiteY40" fmla="*/ 280420 h 1275783"/>
              <a:gd name="connsiteX41" fmla="*/ 1464241 w 1464467"/>
              <a:gd name="connsiteY41" fmla="*/ 0 h 1275783"/>
              <a:gd name="connsiteX42" fmla="*/ 247650 w 1464467"/>
              <a:gd name="connsiteY42" fmla="*/ 9752 h 127578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523874 w 1464467"/>
              <a:gd name="connsiteY38" fmla="*/ 1154339 h 1275783"/>
              <a:gd name="connsiteX39" fmla="*/ 908956 w 1464467"/>
              <a:gd name="connsiteY39" fmla="*/ 714261 h 1275783"/>
              <a:gd name="connsiteX40" fmla="*/ 1000123 w 1464467"/>
              <a:gd name="connsiteY40" fmla="*/ 639989 h 1275783"/>
              <a:gd name="connsiteX41" fmla="*/ 1464467 w 1464467"/>
              <a:gd name="connsiteY41" fmla="*/ 280420 h 1275783"/>
              <a:gd name="connsiteX42" fmla="*/ 1464241 w 1464467"/>
              <a:gd name="connsiteY42" fmla="*/ 0 h 1275783"/>
              <a:gd name="connsiteX43" fmla="*/ 247650 w 1464467"/>
              <a:gd name="connsiteY43" fmla="*/ 9752 h 1275783"/>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908956 w 1464467"/>
              <a:gd name="connsiteY39" fmla="*/ 714261 h 1373414"/>
              <a:gd name="connsiteX40" fmla="*/ 1000123 w 1464467"/>
              <a:gd name="connsiteY40" fmla="*/ 639989 h 1373414"/>
              <a:gd name="connsiteX41" fmla="*/ 1464467 w 1464467"/>
              <a:gd name="connsiteY41" fmla="*/ 280420 h 1373414"/>
              <a:gd name="connsiteX42" fmla="*/ 1464241 w 1464467"/>
              <a:gd name="connsiteY42" fmla="*/ 0 h 1373414"/>
              <a:gd name="connsiteX43" fmla="*/ 247650 w 1464467"/>
              <a:gd name="connsiteY43" fmla="*/ 9752 h 1373414"/>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516731 w 1464467"/>
              <a:gd name="connsiteY39" fmla="*/ 1194819 h 1373414"/>
              <a:gd name="connsiteX40" fmla="*/ 908956 w 1464467"/>
              <a:gd name="connsiteY40" fmla="*/ 714261 h 1373414"/>
              <a:gd name="connsiteX41" fmla="*/ 1000123 w 1464467"/>
              <a:gd name="connsiteY41" fmla="*/ 639989 h 1373414"/>
              <a:gd name="connsiteX42" fmla="*/ 1464467 w 1464467"/>
              <a:gd name="connsiteY42" fmla="*/ 280420 h 1373414"/>
              <a:gd name="connsiteX43" fmla="*/ 1464241 w 1464467"/>
              <a:gd name="connsiteY43" fmla="*/ 0 h 1373414"/>
              <a:gd name="connsiteX44" fmla="*/ 247650 w 1464467"/>
              <a:gd name="connsiteY44" fmla="*/ 9752 h 1373414"/>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908956 w 1464467"/>
              <a:gd name="connsiteY40" fmla="*/ 714261 h 1387700"/>
              <a:gd name="connsiteX41" fmla="*/ 1000123 w 1464467"/>
              <a:gd name="connsiteY41" fmla="*/ 639989 h 1387700"/>
              <a:gd name="connsiteX42" fmla="*/ 1464467 w 1464467"/>
              <a:gd name="connsiteY42" fmla="*/ 280420 h 1387700"/>
              <a:gd name="connsiteX43" fmla="*/ 1464241 w 1464467"/>
              <a:gd name="connsiteY43" fmla="*/ 0 h 1387700"/>
              <a:gd name="connsiteX44" fmla="*/ 247650 w 1464467"/>
              <a:gd name="connsiteY44"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54818 w 1464467"/>
              <a:gd name="connsiteY40" fmla="*/ 1309119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514349 w 1464467"/>
              <a:gd name="connsiteY41" fmla="*/ 1230538 h 1387700"/>
              <a:gd name="connsiteX42" fmla="*/ 908956 w 1464467"/>
              <a:gd name="connsiteY42" fmla="*/ 714261 h 1387700"/>
              <a:gd name="connsiteX43" fmla="*/ 1000123 w 1464467"/>
              <a:gd name="connsiteY43" fmla="*/ 639989 h 1387700"/>
              <a:gd name="connsiteX44" fmla="*/ 1464467 w 1464467"/>
              <a:gd name="connsiteY44" fmla="*/ 280420 h 1387700"/>
              <a:gd name="connsiteX45" fmla="*/ 1464241 w 1464467"/>
              <a:gd name="connsiteY45" fmla="*/ 0 h 1387700"/>
              <a:gd name="connsiteX46" fmla="*/ 247650 w 1464467"/>
              <a:gd name="connsiteY46" fmla="*/ 9752 h 1387700"/>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908956 w 1464467"/>
              <a:gd name="connsiteY42" fmla="*/ 714261 h 1392463"/>
              <a:gd name="connsiteX43" fmla="*/ 1000123 w 1464467"/>
              <a:gd name="connsiteY43" fmla="*/ 639989 h 1392463"/>
              <a:gd name="connsiteX44" fmla="*/ 1464467 w 1464467"/>
              <a:gd name="connsiteY44" fmla="*/ 280420 h 1392463"/>
              <a:gd name="connsiteX45" fmla="*/ 1464241 w 1464467"/>
              <a:gd name="connsiteY45" fmla="*/ 0 h 1392463"/>
              <a:gd name="connsiteX46" fmla="*/ 247650 w 1464467"/>
              <a:gd name="connsiteY46" fmla="*/ 9752 h 1392463"/>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538162 w 1464467"/>
              <a:gd name="connsiteY42" fmla="*/ 1259113 h 1392463"/>
              <a:gd name="connsiteX43" fmla="*/ 908956 w 1464467"/>
              <a:gd name="connsiteY43" fmla="*/ 714261 h 1392463"/>
              <a:gd name="connsiteX44" fmla="*/ 1000123 w 1464467"/>
              <a:gd name="connsiteY44" fmla="*/ 639989 h 1392463"/>
              <a:gd name="connsiteX45" fmla="*/ 1464467 w 1464467"/>
              <a:gd name="connsiteY45" fmla="*/ 280420 h 1392463"/>
              <a:gd name="connsiteX46" fmla="*/ 1464241 w 1464467"/>
              <a:gd name="connsiteY46" fmla="*/ 0 h 1392463"/>
              <a:gd name="connsiteX47" fmla="*/ 247650 w 1464467"/>
              <a:gd name="connsiteY47" fmla="*/ 9752 h 1392463"/>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908956 w 1464467"/>
              <a:gd name="connsiteY43" fmla="*/ 714261 h 1518669"/>
              <a:gd name="connsiteX44" fmla="*/ 1000123 w 1464467"/>
              <a:gd name="connsiteY44" fmla="*/ 639989 h 1518669"/>
              <a:gd name="connsiteX45" fmla="*/ 1464467 w 1464467"/>
              <a:gd name="connsiteY45" fmla="*/ 280420 h 1518669"/>
              <a:gd name="connsiteX46" fmla="*/ 1464241 w 1464467"/>
              <a:gd name="connsiteY46" fmla="*/ 0 h 1518669"/>
              <a:gd name="connsiteX47" fmla="*/ 247650 w 1464467"/>
              <a:gd name="connsiteY4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4349 w 1464467"/>
              <a:gd name="connsiteY43" fmla="*/ 1468663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59593 w 1464467"/>
              <a:gd name="connsiteY44" fmla="*/ 1404369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552449 w 1464467"/>
              <a:gd name="connsiteY45" fmla="*/ 13519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2462 w 1464467"/>
              <a:gd name="connsiteY46" fmla="*/ 1287688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292450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714374 w 1464467"/>
              <a:gd name="connsiteY48" fmla="*/ 1363888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19137 w 1464467"/>
              <a:gd name="connsiteY49" fmla="*/ 12829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69143 w 1464467"/>
              <a:gd name="connsiteY50" fmla="*/ 1251969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761999 w 1464467"/>
              <a:gd name="connsiteY51" fmla="*/ 1228157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742949 w 1464467"/>
              <a:gd name="connsiteY52" fmla="*/ 1159100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750093 w 1464467"/>
              <a:gd name="connsiteY53" fmla="*/ 1042419 h 1518669"/>
              <a:gd name="connsiteX54" fmla="*/ 908956 w 1464467"/>
              <a:gd name="connsiteY54" fmla="*/ 714261 h 1518669"/>
              <a:gd name="connsiteX55" fmla="*/ 1000123 w 1464467"/>
              <a:gd name="connsiteY55" fmla="*/ 639989 h 1518669"/>
              <a:gd name="connsiteX56" fmla="*/ 1464467 w 1464467"/>
              <a:gd name="connsiteY56" fmla="*/ 280420 h 1518669"/>
              <a:gd name="connsiteX57" fmla="*/ 1464241 w 1464467"/>
              <a:gd name="connsiteY57" fmla="*/ 0 h 1518669"/>
              <a:gd name="connsiteX58" fmla="*/ 247650 w 1464467"/>
              <a:gd name="connsiteY58" fmla="*/ 9752 h 151866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08956 w 1747836"/>
              <a:gd name="connsiteY54" fmla="*/ 714261 h 1537719"/>
              <a:gd name="connsiteX55" fmla="*/ 1000123 w 1747836"/>
              <a:gd name="connsiteY55" fmla="*/ 639989 h 1537719"/>
              <a:gd name="connsiteX56" fmla="*/ 1464467 w 1747836"/>
              <a:gd name="connsiteY56" fmla="*/ 280420 h 1537719"/>
              <a:gd name="connsiteX57" fmla="*/ 1464241 w 1747836"/>
              <a:gd name="connsiteY57" fmla="*/ 0 h 1537719"/>
              <a:gd name="connsiteX58" fmla="*/ 247650 w 1747836"/>
              <a:gd name="connsiteY5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000123 w 1747836"/>
              <a:gd name="connsiteY54" fmla="*/ 801913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2004 w 1747836"/>
              <a:gd name="connsiteY54" fmla="*/ 811438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1542 w 1747836"/>
              <a:gd name="connsiteY54" fmla="*/ 899544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57235 w 1747836"/>
              <a:gd name="connsiteY54" fmla="*/ 863825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932882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9616 w 1747836"/>
              <a:gd name="connsiteY55" fmla="*/ 887638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6767 w 1747836"/>
              <a:gd name="connsiteY54" fmla="*/ 973363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26279 w 1747836"/>
              <a:gd name="connsiteY54" fmla="*/ 963838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5336 w 1747836"/>
              <a:gd name="connsiteY54" fmla="*/ 1006700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59605 w 1747836"/>
              <a:gd name="connsiteY54" fmla="*/ 956694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6305 w 1747836"/>
              <a:gd name="connsiteY54" fmla="*/ 1097188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31030 w 1747836"/>
              <a:gd name="connsiteY54" fmla="*/ 1016225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26292 w 1747836"/>
              <a:gd name="connsiteY54" fmla="*/ 1106713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14361 w 1747836"/>
              <a:gd name="connsiteY54" fmla="*/ 1059088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16755 w 1747836"/>
              <a:gd name="connsiteY54" fmla="*/ 1104332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73893 w 1747836"/>
              <a:gd name="connsiteY54" fmla="*/ 1061469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0567 w 1747836"/>
              <a:gd name="connsiteY54" fmla="*/ 1094807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1042 w 1747836"/>
              <a:gd name="connsiteY54" fmla="*/ 1082901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78667 w 1747836"/>
              <a:gd name="connsiteY54" fmla="*/ 1109094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5805 w 1747836"/>
              <a:gd name="connsiteY54" fmla="*/ 1116238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7717 w 1747836"/>
              <a:gd name="connsiteY54" fmla="*/ 1142432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04861 w 1747836"/>
              <a:gd name="connsiteY54" fmla="*/ 1094807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207292 w 1747836"/>
              <a:gd name="connsiteY54" fmla="*/ 12853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35817 w 1747836"/>
              <a:gd name="connsiteY54" fmla="*/ 11329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181098 w 1747836"/>
              <a:gd name="connsiteY54" fmla="*/ 1285307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5329 w 1747836"/>
              <a:gd name="connsiteY54" fmla="*/ 1185294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1230538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3423 w 1747836"/>
              <a:gd name="connsiteY54" fmla="*/ 1213869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4386 w 1747836"/>
              <a:gd name="connsiteY54" fmla="*/ 1242444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04849 w 1747836"/>
              <a:gd name="connsiteY54" fmla="*/ 1197200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659605 w 1464467"/>
              <a:gd name="connsiteY53" fmla="*/ 1194819 h 1518669"/>
              <a:gd name="connsiteX54" fmla="*/ 704849 w 1464467"/>
              <a:gd name="connsiteY54" fmla="*/ 1197200 h 1518669"/>
              <a:gd name="connsiteX55" fmla="*/ 733423 w 1464467"/>
              <a:gd name="connsiteY55" fmla="*/ 1213869 h 1518669"/>
              <a:gd name="connsiteX56" fmla="*/ 745329 w 1464467"/>
              <a:gd name="connsiteY56" fmla="*/ 1185294 h 1518669"/>
              <a:gd name="connsiteX57" fmla="*/ 835817 w 1464467"/>
              <a:gd name="connsiteY57" fmla="*/ 1132907 h 1518669"/>
              <a:gd name="connsiteX58" fmla="*/ 804861 w 1464467"/>
              <a:gd name="connsiteY58" fmla="*/ 1094807 h 1518669"/>
              <a:gd name="connsiteX59" fmla="*/ 735805 w 1464467"/>
              <a:gd name="connsiteY59" fmla="*/ 1116238 h 1518669"/>
              <a:gd name="connsiteX60" fmla="*/ 731042 w 1464467"/>
              <a:gd name="connsiteY60" fmla="*/ 1082901 h 1518669"/>
              <a:gd name="connsiteX61" fmla="*/ 673893 w 1464467"/>
              <a:gd name="connsiteY61" fmla="*/ 1061469 h 1518669"/>
              <a:gd name="connsiteX62" fmla="*/ 614361 w 1464467"/>
              <a:gd name="connsiteY62" fmla="*/ 1059088 h 1518669"/>
              <a:gd name="connsiteX63" fmla="*/ 631030 w 1464467"/>
              <a:gd name="connsiteY63" fmla="*/ 1016225 h 1518669"/>
              <a:gd name="connsiteX64" fmla="*/ 659605 w 1464467"/>
              <a:gd name="connsiteY64" fmla="*/ 956694 h 1518669"/>
              <a:gd name="connsiteX65" fmla="*/ 726279 w 1464467"/>
              <a:gd name="connsiteY65" fmla="*/ 963838 h 1518669"/>
              <a:gd name="connsiteX66" fmla="*/ 688179 w 1464467"/>
              <a:gd name="connsiteY66" fmla="*/ 890019 h 1518669"/>
              <a:gd name="connsiteX67" fmla="*/ 759616 w 1464467"/>
              <a:gd name="connsiteY67" fmla="*/ 887638 h 1518669"/>
              <a:gd name="connsiteX68" fmla="*/ 812004 w 1464467"/>
              <a:gd name="connsiteY68" fmla="*/ 811438 h 1518669"/>
              <a:gd name="connsiteX69" fmla="*/ 908956 w 1464467"/>
              <a:gd name="connsiteY69" fmla="*/ 714261 h 1518669"/>
              <a:gd name="connsiteX70" fmla="*/ 1000123 w 1464467"/>
              <a:gd name="connsiteY70" fmla="*/ 639989 h 1518669"/>
              <a:gd name="connsiteX71" fmla="*/ 1464467 w 1464467"/>
              <a:gd name="connsiteY71" fmla="*/ 280420 h 1518669"/>
              <a:gd name="connsiteX72" fmla="*/ 1464241 w 1464467"/>
              <a:gd name="connsiteY72" fmla="*/ 0 h 1518669"/>
              <a:gd name="connsiteX73" fmla="*/ 247650 w 1464467"/>
              <a:gd name="connsiteY73" fmla="*/ 9752 h 151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64467" h="1518669">
                <a:moveTo>
                  <a:pt x="247650" y="9752"/>
                </a:moveTo>
                <a:lnTo>
                  <a:pt x="178592" y="20864"/>
                </a:lnTo>
                <a:lnTo>
                  <a:pt x="150017" y="56582"/>
                </a:lnTo>
                <a:lnTo>
                  <a:pt x="97630" y="49439"/>
                </a:lnTo>
                <a:lnTo>
                  <a:pt x="42861" y="73251"/>
                </a:lnTo>
                <a:lnTo>
                  <a:pt x="104774" y="170882"/>
                </a:lnTo>
                <a:lnTo>
                  <a:pt x="107154" y="220890"/>
                </a:lnTo>
                <a:lnTo>
                  <a:pt x="145255" y="228033"/>
                </a:lnTo>
                <a:lnTo>
                  <a:pt x="159542" y="247082"/>
                </a:lnTo>
                <a:lnTo>
                  <a:pt x="216693" y="294708"/>
                </a:lnTo>
                <a:lnTo>
                  <a:pt x="261936" y="418533"/>
                </a:lnTo>
                <a:lnTo>
                  <a:pt x="278605" y="549501"/>
                </a:lnTo>
                <a:lnTo>
                  <a:pt x="238123" y="589984"/>
                </a:lnTo>
                <a:lnTo>
                  <a:pt x="276223" y="606651"/>
                </a:lnTo>
                <a:lnTo>
                  <a:pt x="259555" y="649514"/>
                </a:lnTo>
                <a:lnTo>
                  <a:pt x="321468" y="670946"/>
                </a:lnTo>
                <a:lnTo>
                  <a:pt x="276223" y="794771"/>
                </a:lnTo>
                <a:lnTo>
                  <a:pt x="285749" y="849538"/>
                </a:lnTo>
                <a:lnTo>
                  <a:pt x="230980" y="880495"/>
                </a:lnTo>
                <a:lnTo>
                  <a:pt x="183355" y="866207"/>
                </a:lnTo>
                <a:lnTo>
                  <a:pt x="116681" y="885258"/>
                </a:lnTo>
                <a:lnTo>
                  <a:pt x="78581" y="925739"/>
                </a:lnTo>
                <a:lnTo>
                  <a:pt x="43995" y="982322"/>
                </a:lnTo>
                <a:lnTo>
                  <a:pt x="9525" y="1047183"/>
                </a:lnTo>
                <a:lnTo>
                  <a:pt x="28574" y="1059090"/>
                </a:lnTo>
                <a:lnTo>
                  <a:pt x="80962" y="1040039"/>
                </a:lnTo>
                <a:lnTo>
                  <a:pt x="59530" y="1073376"/>
                </a:lnTo>
                <a:lnTo>
                  <a:pt x="30956" y="1099570"/>
                </a:lnTo>
                <a:lnTo>
                  <a:pt x="0" y="1140052"/>
                </a:lnTo>
                <a:lnTo>
                  <a:pt x="35717" y="1199584"/>
                </a:lnTo>
                <a:lnTo>
                  <a:pt x="57149" y="1228156"/>
                </a:lnTo>
                <a:lnTo>
                  <a:pt x="107155" y="1185295"/>
                </a:lnTo>
                <a:lnTo>
                  <a:pt x="173830" y="1242445"/>
                </a:lnTo>
                <a:lnTo>
                  <a:pt x="228599" y="1259113"/>
                </a:lnTo>
                <a:lnTo>
                  <a:pt x="366712" y="1144814"/>
                </a:lnTo>
                <a:lnTo>
                  <a:pt x="397669" y="1154339"/>
                </a:lnTo>
                <a:lnTo>
                  <a:pt x="421481" y="1237682"/>
                </a:lnTo>
                <a:lnTo>
                  <a:pt x="416718" y="1275783"/>
                </a:lnTo>
                <a:lnTo>
                  <a:pt x="378618" y="1373414"/>
                </a:lnTo>
                <a:lnTo>
                  <a:pt x="400050" y="1387700"/>
                </a:lnTo>
                <a:lnTo>
                  <a:pt x="414337" y="1359125"/>
                </a:lnTo>
                <a:lnTo>
                  <a:pt x="450055" y="1392463"/>
                </a:lnTo>
                <a:lnTo>
                  <a:pt x="488156" y="1518669"/>
                </a:lnTo>
                <a:lnTo>
                  <a:pt x="511968" y="1490094"/>
                </a:lnTo>
                <a:lnTo>
                  <a:pt x="507205" y="1440088"/>
                </a:lnTo>
                <a:lnTo>
                  <a:pt x="607218" y="1390082"/>
                </a:lnTo>
                <a:lnTo>
                  <a:pt x="650080" y="1385319"/>
                </a:lnTo>
                <a:lnTo>
                  <a:pt x="688181" y="1442469"/>
                </a:lnTo>
                <a:lnTo>
                  <a:pt x="692943" y="1387701"/>
                </a:lnTo>
                <a:lnTo>
                  <a:pt x="731044" y="1397225"/>
                </a:lnTo>
                <a:lnTo>
                  <a:pt x="735806" y="1318644"/>
                </a:lnTo>
                <a:lnTo>
                  <a:pt x="685799" y="1311500"/>
                </a:lnTo>
                <a:lnTo>
                  <a:pt x="666749" y="1221012"/>
                </a:lnTo>
                <a:lnTo>
                  <a:pt x="659605" y="1194819"/>
                </a:lnTo>
                <a:lnTo>
                  <a:pt x="704849" y="1197200"/>
                </a:lnTo>
                <a:lnTo>
                  <a:pt x="733423" y="1213869"/>
                </a:lnTo>
                <a:lnTo>
                  <a:pt x="745329" y="1185294"/>
                </a:lnTo>
                <a:lnTo>
                  <a:pt x="835817" y="1132907"/>
                </a:lnTo>
                <a:lnTo>
                  <a:pt x="804861" y="1094807"/>
                </a:lnTo>
                <a:lnTo>
                  <a:pt x="735805" y="1116238"/>
                </a:lnTo>
                <a:lnTo>
                  <a:pt x="731042" y="1082901"/>
                </a:lnTo>
                <a:lnTo>
                  <a:pt x="673893" y="1061469"/>
                </a:lnTo>
                <a:lnTo>
                  <a:pt x="614361" y="1059088"/>
                </a:lnTo>
                <a:lnTo>
                  <a:pt x="631030" y="1016225"/>
                </a:lnTo>
                <a:lnTo>
                  <a:pt x="659605" y="956694"/>
                </a:lnTo>
                <a:lnTo>
                  <a:pt x="726279" y="963838"/>
                </a:lnTo>
                <a:lnTo>
                  <a:pt x="688179" y="890019"/>
                </a:lnTo>
                <a:lnTo>
                  <a:pt x="759616" y="887638"/>
                </a:lnTo>
                <a:lnTo>
                  <a:pt x="812004" y="811438"/>
                </a:lnTo>
                <a:lnTo>
                  <a:pt x="908956" y="714261"/>
                </a:lnTo>
                <a:lnTo>
                  <a:pt x="1000123" y="639989"/>
                </a:lnTo>
                <a:lnTo>
                  <a:pt x="1464467" y="280420"/>
                </a:lnTo>
                <a:cubicBezTo>
                  <a:pt x="1464392" y="186947"/>
                  <a:pt x="1464316" y="93473"/>
                  <a:pt x="1464241" y="0"/>
                </a:cubicBezTo>
                <a:lnTo>
                  <a:pt x="247650" y="9752"/>
                </a:lnTo>
                <a:close/>
              </a:path>
            </a:pathLst>
          </a:custGeom>
          <a:solidFill>
            <a:srgbClr val="33CC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endParaRPr lang="en-MY" sz="1200" b="1" dirty="0">
              <a:solidFill>
                <a:schemeClr val="tx1"/>
              </a:solidFill>
            </a:endParaRPr>
          </a:p>
          <a:p>
            <a:r>
              <a:rPr lang="en-MY" sz="1200" b="1" dirty="0" err="1" smtClean="0">
                <a:solidFill>
                  <a:schemeClr val="tx1"/>
                </a:solidFill>
              </a:rPr>
              <a:t>Kagera</a:t>
            </a:r>
            <a:endParaRPr lang="en-MY" sz="1200" b="1" dirty="0" smtClean="0">
              <a:solidFill>
                <a:schemeClr val="tx1"/>
              </a:solidFill>
            </a:endParaRPr>
          </a:p>
          <a:p>
            <a:r>
              <a:rPr lang="en-MY" sz="1200" b="1" dirty="0" smtClean="0">
                <a:solidFill>
                  <a:schemeClr val="tx1"/>
                </a:solidFill>
              </a:rPr>
              <a:t> 103%</a:t>
            </a:r>
          </a:p>
          <a:p>
            <a:endParaRPr lang="en-MY" sz="1200" b="1" dirty="0">
              <a:solidFill>
                <a:schemeClr val="tx1"/>
              </a:solidFill>
            </a:endParaRPr>
          </a:p>
          <a:p>
            <a:endParaRPr lang="en-MY" sz="1200" b="1" dirty="0">
              <a:solidFill>
                <a:schemeClr val="tx1"/>
              </a:solidFill>
            </a:endParaRPr>
          </a:p>
        </p:txBody>
      </p:sp>
      <p:sp>
        <p:nvSpPr>
          <p:cNvPr id="10" name="Freeform 9"/>
          <p:cNvSpPr/>
          <p:nvPr/>
        </p:nvSpPr>
        <p:spPr>
          <a:xfrm>
            <a:off x="5917406" y="2021681"/>
            <a:ext cx="1338262" cy="1269205"/>
          </a:xfrm>
          <a:custGeom>
            <a:avLst/>
            <a:gdLst>
              <a:gd name="connsiteX0" fmla="*/ 992981 w 1531144"/>
              <a:gd name="connsiteY0" fmla="*/ 0 h 1362075"/>
              <a:gd name="connsiteX1" fmla="*/ 802481 w 1531144"/>
              <a:gd name="connsiteY1" fmla="*/ 9525 h 1362075"/>
              <a:gd name="connsiteX2" fmla="*/ 623887 w 1531144"/>
              <a:gd name="connsiteY2" fmla="*/ 345282 h 1362075"/>
              <a:gd name="connsiteX3" fmla="*/ 431006 w 1531144"/>
              <a:gd name="connsiteY3" fmla="*/ 509588 h 1362075"/>
              <a:gd name="connsiteX4" fmla="*/ 147637 w 1531144"/>
              <a:gd name="connsiteY4" fmla="*/ 740569 h 1362075"/>
              <a:gd name="connsiteX5" fmla="*/ 33337 w 1531144"/>
              <a:gd name="connsiteY5" fmla="*/ 1021557 h 1362075"/>
              <a:gd name="connsiteX6" fmla="*/ 0 w 1531144"/>
              <a:gd name="connsiteY6" fmla="*/ 1197769 h 1362075"/>
              <a:gd name="connsiteX7" fmla="*/ 95250 w 1531144"/>
              <a:gd name="connsiteY7" fmla="*/ 1323975 h 1362075"/>
              <a:gd name="connsiteX8" fmla="*/ 435769 w 1531144"/>
              <a:gd name="connsiteY8" fmla="*/ 1362075 h 1362075"/>
              <a:gd name="connsiteX9" fmla="*/ 947737 w 1531144"/>
              <a:gd name="connsiteY9" fmla="*/ 1362075 h 1362075"/>
              <a:gd name="connsiteX10" fmla="*/ 1273969 w 1531144"/>
              <a:gd name="connsiteY10" fmla="*/ 1283494 h 1362075"/>
              <a:gd name="connsiteX11" fmla="*/ 1462087 w 1531144"/>
              <a:gd name="connsiteY11" fmla="*/ 940594 h 1362075"/>
              <a:gd name="connsiteX12" fmla="*/ 1531144 w 1531144"/>
              <a:gd name="connsiteY12" fmla="*/ 523875 h 1362075"/>
              <a:gd name="connsiteX13" fmla="*/ 1514475 w 1531144"/>
              <a:gd name="connsiteY13" fmla="*/ 323850 h 1362075"/>
              <a:gd name="connsiteX14" fmla="*/ 1414462 w 1531144"/>
              <a:gd name="connsiteY14" fmla="*/ 254794 h 1362075"/>
              <a:gd name="connsiteX15" fmla="*/ 1235869 w 1531144"/>
              <a:gd name="connsiteY15" fmla="*/ 169069 h 1362075"/>
              <a:gd name="connsiteX16" fmla="*/ 992981 w 1531144"/>
              <a:gd name="connsiteY16" fmla="*/ 0 h 1362075"/>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14462 w 1531144"/>
              <a:gd name="connsiteY14" fmla="*/ 245269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312069 w 1531144"/>
              <a:gd name="connsiteY15" fmla="*/ 280988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945356 w 1531144"/>
              <a:gd name="connsiteY15"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388269 w 1531144"/>
              <a:gd name="connsiteY13" fmla="*/ 483394 h 1352550"/>
              <a:gd name="connsiteX14" fmla="*/ 1428749 w 1531144"/>
              <a:gd name="connsiteY14" fmla="*/ 361950 h 1352550"/>
              <a:gd name="connsiteX15" fmla="*/ 945356 w 1531144"/>
              <a:gd name="connsiteY15" fmla="*/ 28575 h 1352550"/>
              <a:gd name="connsiteX0" fmla="*/ 945356 w 1462087"/>
              <a:gd name="connsiteY0" fmla="*/ 28575 h 1352550"/>
              <a:gd name="connsiteX1" fmla="*/ 802481 w 1462087"/>
              <a:gd name="connsiteY1" fmla="*/ 0 h 1352550"/>
              <a:gd name="connsiteX2" fmla="*/ 623887 w 1462087"/>
              <a:gd name="connsiteY2" fmla="*/ 335757 h 1352550"/>
              <a:gd name="connsiteX3" fmla="*/ 431006 w 1462087"/>
              <a:gd name="connsiteY3" fmla="*/ 500063 h 1352550"/>
              <a:gd name="connsiteX4" fmla="*/ 147637 w 1462087"/>
              <a:gd name="connsiteY4" fmla="*/ 731044 h 1352550"/>
              <a:gd name="connsiteX5" fmla="*/ 33337 w 1462087"/>
              <a:gd name="connsiteY5" fmla="*/ 1012032 h 1352550"/>
              <a:gd name="connsiteX6" fmla="*/ 0 w 1462087"/>
              <a:gd name="connsiteY6" fmla="*/ 1188244 h 1352550"/>
              <a:gd name="connsiteX7" fmla="*/ 95250 w 1462087"/>
              <a:gd name="connsiteY7" fmla="*/ 1314450 h 1352550"/>
              <a:gd name="connsiteX8" fmla="*/ 435769 w 1462087"/>
              <a:gd name="connsiteY8" fmla="*/ 1352550 h 1352550"/>
              <a:gd name="connsiteX9" fmla="*/ 947737 w 1462087"/>
              <a:gd name="connsiteY9" fmla="*/ 1352550 h 1352550"/>
              <a:gd name="connsiteX10" fmla="*/ 1273969 w 1462087"/>
              <a:gd name="connsiteY10" fmla="*/ 1273969 h 1352550"/>
              <a:gd name="connsiteX11" fmla="*/ 1462087 w 1462087"/>
              <a:gd name="connsiteY11" fmla="*/ 931069 h 1352550"/>
              <a:gd name="connsiteX12" fmla="*/ 1157288 w 1462087"/>
              <a:gd name="connsiteY12" fmla="*/ 1173957 h 1352550"/>
              <a:gd name="connsiteX13" fmla="*/ 1388269 w 1462087"/>
              <a:gd name="connsiteY13" fmla="*/ 483394 h 1352550"/>
              <a:gd name="connsiteX14" fmla="*/ 1428749 w 1462087"/>
              <a:gd name="connsiteY14" fmla="*/ 361950 h 1352550"/>
              <a:gd name="connsiteX15" fmla="*/ 945356 w 1462087"/>
              <a:gd name="connsiteY15" fmla="*/ 28575 h 1352550"/>
              <a:gd name="connsiteX0" fmla="*/ 945356 w 1428749"/>
              <a:gd name="connsiteY0" fmla="*/ 28575 h 1352550"/>
              <a:gd name="connsiteX1" fmla="*/ 802481 w 1428749"/>
              <a:gd name="connsiteY1" fmla="*/ 0 h 1352550"/>
              <a:gd name="connsiteX2" fmla="*/ 623887 w 1428749"/>
              <a:gd name="connsiteY2" fmla="*/ 33575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450057 w 1428749"/>
              <a:gd name="connsiteY4" fmla="*/ 583406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564357 w 1428749"/>
              <a:gd name="connsiteY5" fmla="*/ 609599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397670 w 1428749"/>
              <a:gd name="connsiteY6" fmla="*/ 628649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50057 w 1428749"/>
              <a:gd name="connsiteY7" fmla="*/ 602456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228601 w 1428749"/>
              <a:gd name="connsiteY9" fmla="*/ 7762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192882 w 1428749"/>
              <a:gd name="connsiteY10" fmla="*/ 850106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142876 w 1428749"/>
              <a:gd name="connsiteY11" fmla="*/ 933449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173831 w 1428749"/>
              <a:gd name="connsiteY12" fmla="*/ 1052514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4763 w 1338262"/>
              <a:gd name="connsiteY14" fmla="*/ 1314450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59532 w 1338262"/>
              <a:gd name="connsiteY14" fmla="*/ 1216819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6194 w 1338262"/>
              <a:gd name="connsiteY14" fmla="*/ 1154906 h 1352550"/>
              <a:gd name="connsiteX15" fmla="*/ 59532 w 1338262"/>
              <a:gd name="connsiteY15" fmla="*/ 12168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4294 w 1343024"/>
              <a:gd name="connsiteY15" fmla="*/ 12168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1913 w 1343024"/>
              <a:gd name="connsiteY15" fmla="*/ 11787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12144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195263 w 1338262"/>
              <a:gd name="connsiteY17" fmla="*/ 1293018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288132 w 1338262"/>
              <a:gd name="connsiteY18" fmla="*/ 1331118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83357 w 1338262"/>
              <a:gd name="connsiteY19" fmla="*/ 1283493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9631 w 1338262"/>
              <a:gd name="connsiteY21" fmla="*/ 1209675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545307 w 1338262"/>
              <a:gd name="connsiteY20" fmla="*/ 1092993 h 1269205"/>
              <a:gd name="connsiteX21" fmla="*/ 859631 w 1338262"/>
              <a:gd name="connsiteY21" fmla="*/ 1209675 h 1269205"/>
              <a:gd name="connsiteX22" fmla="*/ 976313 w 1338262"/>
              <a:gd name="connsiteY22" fmla="*/ 1169194 h 1269205"/>
              <a:gd name="connsiteX23" fmla="*/ 1066801 w 1338262"/>
              <a:gd name="connsiteY23" fmla="*/ 1173957 h 1269205"/>
              <a:gd name="connsiteX24" fmla="*/ 1297782 w 1338262"/>
              <a:gd name="connsiteY24" fmla="*/ 483394 h 1269205"/>
              <a:gd name="connsiteX25" fmla="*/ 1338262 w 1338262"/>
              <a:gd name="connsiteY25" fmla="*/ 361950 h 1269205"/>
              <a:gd name="connsiteX26" fmla="*/ 854869 w 1338262"/>
              <a:gd name="connsiteY2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309563 w 1338262"/>
              <a:gd name="connsiteY20" fmla="*/ 1140619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381000 w 1338262"/>
              <a:gd name="connsiteY21" fmla="*/ 1121569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440532 w 1338262"/>
              <a:gd name="connsiteY22" fmla="*/ 1081088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440532 w 1338262"/>
              <a:gd name="connsiteY23" fmla="*/ 1085850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50057 w 1338262"/>
              <a:gd name="connsiteY24" fmla="*/ 1140619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00063 w 1338262"/>
              <a:gd name="connsiteY25" fmla="*/ 1114425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02444 w 1338262"/>
              <a:gd name="connsiteY26" fmla="*/ 1107282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628650 w 1338262"/>
              <a:gd name="connsiteY28" fmla="*/ 1128713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92944 w 1338262"/>
              <a:gd name="connsiteY29" fmla="*/ 1154907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90575 w 1338262"/>
              <a:gd name="connsiteY30" fmla="*/ 117157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31057 w 1338262"/>
              <a:gd name="connsiteY31" fmla="*/ 1190625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1069 w 1338262"/>
              <a:gd name="connsiteY33" fmla="*/ 1185863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3451 w 1338262"/>
              <a:gd name="connsiteY33" fmla="*/ 1207294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14325 w 1338262"/>
              <a:gd name="connsiteY23" fmla="*/ 114776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16707 w 1338262"/>
              <a:gd name="connsiteY24" fmla="*/ 1123950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45382 w 1338262"/>
              <a:gd name="connsiteY38" fmla="*/ 945357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54907 w 1338262"/>
              <a:gd name="connsiteY39" fmla="*/ 938213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47763 w 1338262"/>
              <a:gd name="connsiteY40" fmla="*/ 897732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7769 w 1338262"/>
              <a:gd name="connsiteY41" fmla="*/ 840582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19200 w 1338262"/>
              <a:gd name="connsiteY42" fmla="*/ 752475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7635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730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2538 w 1338262"/>
              <a:gd name="connsiteY43" fmla="*/ 623888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81113 w 1338262"/>
              <a:gd name="connsiteY45" fmla="*/ 523875 h 1269205"/>
              <a:gd name="connsiteX46" fmla="*/ 1297782 w 1338262"/>
              <a:gd name="connsiteY46" fmla="*/ 483394 h 1269205"/>
              <a:gd name="connsiteX47" fmla="*/ 1338262 w 1338262"/>
              <a:gd name="connsiteY47" fmla="*/ 361950 h 1269205"/>
              <a:gd name="connsiteX48" fmla="*/ 854869 w 1338262"/>
              <a:gd name="connsiteY4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66825 w 1338262"/>
              <a:gd name="connsiteY45" fmla="*/ 521494 h 1269205"/>
              <a:gd name="connsiteX46" fmla="*/ 1297782 w 1338262"/>
              <a:gd name="connsiteY46" fmla="*/ 483394 h 1269205"/>
              <a:gd name="connsiteX47" fmla="*/ 1338262 w 1338262"/>
              <a:gd name="connsiteY47" fmla="*/ 361950 h 1269205"/>
              <a:gd name="connsiteX48" fmla="*/ 854869 w 1338262"/>
              <a:gd name="connsiteY48" fmla="*/ 28575 h 126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8262" h="1269205">
                <a:moveTo>
                  <a:pt x="854869" y="28575"/>
                </a:moveTo>
                <a:lnTo>
                  <a:pt x="711994" y="0"/>
                </a:lnTo>
                <a:lnTo>
                  <a:pt x="592931" y="354807"/>
                </a:lnTo>
                <a:lnTo>
                  <a:pt x="557213" y="478632"/>
                </a:lnTo>
                <a:lnTo>
                  <a:pt x="621507" y="566737"/>
                </a:lnTo>
                <a:lnTo>
                  <a:pt x="531020" y="545305"/>
                </a:lnTo>
                <a:lnTo>
                  <a:pt x="400052" y="581024"/>
                </a:lnTo>
                <a:lnTo>
                  <a:pt x="328614" y="554831"/>
                </a:lnTo>
                <a:lnTo>
                  <a:pt x="192881" y="709613"/>
                </a:lnTo>
                <a:lnTo>
                  <a:pt x="219077" y="738187"/>
                </a:lnTo>
                <a:lnTo>
                  <a:pt x="171451" y="857250"/>
                </a:lnTo>
                <a:lnTo>
                  <a:pt x="121445" y="919161"/>
                </a:lnTo>
                <a:lnTo>
                  <a:pt x="83344" y="1052514"/>
                </a:lnTo>
                <a:lnTo>
                  <a:pt x="0" y="1104900"/>
                </a:lnTo>
                <a:lnTo>
                  <a:pt x="2382" y="1185863"/>
                </a:lnTo>
                <a:lnTo>
                  <a:pt x="57151" y="1178719"/>
                </a:lnTo>
                <a:lnTo>
                  <a:pt x="26194" y="1219199"/>
                </a:lnTo>
                <a:lnTo>
                  <a:pt x="78582" y="1269205"/>
                </a:lnTo>
                <a:lnTo>
                  <a:pt x="76201" y="1233487"/>
                </a:lnTo>
                <a:lnTo>
                  <a:pt x="138113" y="1171574"/>
                </a:lnTo>
                <a:lnTo>
                  <a:pt x="178594" y="1164431"/>
                </a:lnTo>
                <a:lnTo>
                  <a:pt x="197644" y="1057275"/>
                </a:lnTo>
                <a:lnTo>
                  <a:pt x="259557" y="1083469"/>
                </a:lnTo>
                <a:cubicBezTo>
                  <a:pt x="270669" y="1081882"/>
                  <a:pt x="286146" y="1069976"/>
                  <a:pt x="292893" y="1078707"/>
                </a:cubicBezTo>
                <a:cubicBezTo>
                  <a:pt x="299640" y="1087438"/>
                  <a:pt x="290910" y="1118394"/>
                  <a:pt x="300038" y="1135856"/>
                </a:cubicBezTo>
                <a:cubicBezTo>
                  <a:pt x="309166" y="1153318"/>
                  <a:pt x="332185" y="1177131"/>
                  <a:pt x="347663" y="1183481"/>
                </a:cubicBezTo>
                <a:lnTo>
                  <a:pt x="409576" y="1162050"/>
                </a:lnTo>
                <a:lnTo>
                  <a:pt x="426245" y="1123950"/>
                </a:lnTo>
                <a:lnTo>
                  <a:pt x="476250" y="1133476"/>
                </a:lnTo>
                <a:lnTo>
                  <a:pt x="545307" y="1092993"/>
                </a:lnTo>
                <a:lnTo>
                  <a:pt x="581025" y="1123950"/>
                </a:lnTo>
                <a:lnTo>
                  <a:pt x="678656" y="1107282"/>
                </a:lnTo>
                <a:lnTo>
                  <a:pt x="781050" y="1152525"/>
                </a:lnTo>
                <a:lnTo>
                  <a:pt x="790576" y="1188244"/>
                </a:lnTo>
                <a:lnTo>
                  <a:pt x="859631" y="1209675"/>
                </a:lnTo>
                <a:lnTo>
                  <a:pt x="933451" y="1207294"/>
                </a:lnTo>
                <a:lnTo>
                  <a:pt x="976313" y="1169194"/>
                </a:lnTo>
                <a:lnTo>
                  <a:pt x="1066801" y="1173957"/>
                </a:lnTo>
                <a:lnTo>
                  <a:pt x="1135857" y="1007269"/>
                </a:lnTo>
                <a:lnTo>
                  <a:pt x="1114426" y="985838"/>
                </a:lnTo>
                <a:lnTo>
                  <a:pt x="1166813" y="940595"/>
                </a:lnTo>
                <a:lnTo>
                  <a:pt x="1195388" y="835820"/>
                </a:lnTo>
                <a:lnTo>
                  <a:pt x="1235869" y="769144"/>
                </a:lnTo>
                <a:lnTo>
                  <a:pt x="1285875" y="628650"/>
                </a:lnTo>
                <a:lnTo>
                  <a:pt x="1257300" y="581025"/>
                </a:lnTo>
                <a:lnTo>
                  <a:pt x="1266825" y="521494"/>
                </a:lnTo>
                <a:lnTo>
                  <a:pt x="1297782" y="483394"/>
                </a:lnTo>
                <a:lnTo>
                  <a:pt x="1338262" y="361950"/>
                </a:lnTo>
                <a:lnTo>
                  <a:pt x="854869" y="2857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r>
              <a:rPr lang="en-MY" sz="1200" b="1" dirty="0" err="1" smtClean="0">
                <a:solidFill>
                  <a:schemeClr val="tx1"/>
                </a:solidFill>
              </a:rPr>
              <a:t>Tanga</a:t>
            </a:r>
            <a:r>
              <a:rPr lang="en-MY" sz="1200" b="1" dirty="0" smtClean="0">
                <a:solidFill>
                  <a:schemeClr val="tx1"/>
                </a:solidFill>
              </a:rPr>
              <a:t> 86%</a:t>
            </a:r>
            <a:endParaRPr lang="en-MY" sz="1200" b="1" dirty="0">
              <a:solidFill>
                <a:schemeClr val="tx1"/>
              </a:solidFill>
            </a:endParaRPr>
          </a:p>
        </p:txBody>
      </p:sp>
      <p:sp>
        <p:nvSpPr>
          <p:cNvPr id="1025" name="Freeform 1024"/>
          <p:cNvSpPr/>
          <p:nvPr/>
        </p:nvSpPr>
        <p:spPr>
          <a:xfrm>
            <a:off x="7503319" y="4236244"/>
            <a:ext cx="183356" cy="221456"/>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356" h="221456">
                <a:moveTo>
                  <a:pt x="178593" y="0"/>
                </a:moveTo>
                <a:lnTo>
                  <a:pt x="142876" y="85726"/>
                </a:lnTo>
                <a:lnTo>
                  <a:pt x="71438" y="133350"/>
                </a:lnTo>
                <a:lnTo>
                  <a:pt x="19050" y="173831"/>
                </a:lnTo>
                <a:lnTo>
                  <a:pt x="0" y="204787"/>
                </a:lnTo>
                <a:lnTo>
                  <a:pt x="38100" y="221456"/>
                </a:lnTo>
                <a:lnTo>
                  <a:pt x="78581" y="209550"/>
                </a:lnTo>
                <a:lnTo>
                  <a:pt x="66674" y="161925"/>
                </a:lnTo>
                <a:lnTo>
                  <a:pt x="119062" y="154782"/>
                </a:lnTo>
                <a:lnTo>
                  <a:pt x="159544" y="121444"/>
                </a:lnTo>
                <a:lnTo>
                  <a:pt x="171450" y="76200"/>
                </a:lnTo>
                <a:lnTo>
                  <a:pt x="183356" y="50006"/>
                </a:lnTo>
                <a:lnTo>
                  <a:pt x="173831" y="26193"/>
                </a:lnTo>
                <a:lnTo>
                  <a:pt x="178593"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35" name="Freeform 34"/>
          <p:cNvSpPr/>
          <p:nvPr/>
        </p:nvSpPr>
        <p:spPr>
          <a:xfrm>
            <a:off x="7235087" y="3050378"/>
            <a:ext cx="128587" cy="192883"/>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 name="connsiteX0" fmla="*/ 0 w 242888"/>
              <a:gd name="connsiteY0" fmla="*/ 0 h 461962"/>
              <a:gd name="connsiteX1" fmla="*/ 202408 w 242888"/>
              <a:gd name="connsiteY1" fmla="*/ 326232 h 461962"/>
              <a:gd name="connsiteX2" fmla="*/ 130970 w 242888"/>
              <a:gd name="connsiteY2" fmla="*/ 373856 h 461962"/>
              <a:gd name="connsiteX3" fmla="*/ 78582 w 242888"/>
              <a:gd name="connsiteY3" fmla="*/ 414337 h 461962"/>
              <a:gd name="connsiteX4" fmla="*/ 59532 w 242888"/>
              <a:gd name="connsiteY4" fmla="*/ 445293 h 461962"/>
              <a:gd name="connsiteX5" fmla="*/ 97632 w 242888"/>
              <a:gd name="connsiteY5" fmla="*/ 461962 h 461962"/>
              <a:gd name="connsiteX6" fmla="*/ 138113 w 242888"/>
              <a:gd name="connsiteY6" fmla="*/ 450056 h 461962"/>
              <a:gd name="connsiteX7" fmla="*/ 126206 w 242888"/>
              <a:gd name="connsiteY7" fmla="*/ 402431 h 461962"/>
              <a:gd name="connsiteX8" fmla="*/ 178594 w 242888"/>
              <a:gd name="connsiteY8" fmla="*/ 395288 h 461962"/>
              <a:gd name="connsiteX9" fmla="*/ 219076 w 242888"/>
              <a:gd name="connsiteY9" fmla="*/ 361950 h 461962"/>
              <a:gd name="connsiteX10" fmla="*/ 230982 w 242888"/>
              <a:gd name="connsiteY10" fmla="*/ 316706 h 461962"/>
              <a:gd name="connsiteX11" fmla="*/ 242888 w 242888"/>
              <a:gd name="connsiteY11" fmla="*/ 290512 h 461962"/>
              <a:gd name="connsiteX12" fmla="*/ 233363 w 242888"/>
              <a:gd name="connsiteY12" fmla="*/ 266699 h 461962"/>
              <a:gd name="connsiteX13" fmla="*/ 0 w 242888"/>
              <a:gd name="connsiteY13" fmla="*/ 0 h 461962"/>
              <a:gd name="connsiteX0" fmla="*/ 9523 w 252411"/>
              <a:gd name="connsiteY0" fmla="*/ 0 h 461962"/>
              <a:gd name="connsiteX1" fmla="*/ 0 w 252411"/>
              <a:gd name="connsiteY1" fmla="*/ 80963 h 461962"/>
              <a:gd name="connsiteX2" fmla="*/ 140493 w 252411"/>
              <a:gd name="connsiteY2" fmla="*/ 373856 h 461962"/>
              <a:gd name="connsiteX3" fmla="*/ 88105 w 252411"/>
              <a:gd name="connsiteY3" fmla="*/ 414337 h 461962"/>
              <a:gd name="connsiteX4" fmla="*/ 69055 w 252411"/>
              <a:gd name="connsiteY4" fmla="*/ 445293 h 461962"/>
              <a:gd name="connsiteX5" fmla="*/ 107155 w 252411"/>
              <a:gd name="connsiteY5" fmla="*/ 461962 h 461962"/>
              <a:gd name="connsiteX6" fmla="*/ 147636 w 252411"/>
              <a:gd name="connsiteY6" fmla="*/ 450056 h 461962"/>
              <a:gd name="connsiteX7" fmla="*/ 135729 w 252411"/>
              <a:gd name="connsiteY7" fmla="*/ 402431 h 461962"/>
              <a:gd name="connsiteX8" fmla="*/ 188117 w 252411"/>
              <a:gd name="connsiteY8" fmla="*/ 395288 h 461962"/>
              <a:gd name="connsiteX9" fmla="*/ 228599 w 252411"/>
              <a:gd name="connsiteY9" fmla="*/ 361950 h 461962"/>
              <a:gd name="connsiteX10" fmla="*/ 240505 w 252411"/>
              <a:gd name="connsiteY10" fmla="*/ 316706 h 461962"/>
              <a:gd name="connsiteX11" fmla="*/ 252411 w 252411"/>
              <a:gd name="connsiteY11" fmla="*/ 290512 h 461962"/>
              <a:gd name="connsiteX12" fmla="*/ 242886 w 252411"/>
              <a:gd name="connsiteY12" fmla="*/ 266699 h 461962"/>
              <a:gd name="connsiteX13" fmla="*/ 9523 w 252411"/>
              <a:gd name="connsiteY13" fmla="*/ 0 h 461962"/>
              <a:gd name="connsiteX0" fmla="*/ 33337 w 276225"/>
              <a:gd name="connsiteY0" fmla="*/ 0 h 461962"/>
              <a:gd name="connsiteX1" fmla="*/ 23814 w 276225"/>
              <a:gd name="connsiteY1" fmla="*/ 80963 h 461962"/>
              <a:gd name="connsiteX2" fmla="*/ 0 w 276225"/>
              <a:gd name="connsiteY2" fmla="*/ 97631 h 461962"/>
              <a:gd name="connsiteX3" fmla="*/ 111919 w 276225"/>
              <a:gd name="connsiteY3" fmla="*/ 414337 h 461962"/>
              <a:gd name="connsiteX4" fmla="*/ 92869 w 276225"/>
              <a:gd name="connsiteY4" fmla="*/ 445293 h 461962"/>
              <a:gd name="connsiteX5" fmla="*/ 130969 w 276225"/>
              <a:gd name="connsiteY5" fmla="*/ 461962 h 461962"/>
              <a:gd name="connsiteX6" fmla="*/ 171450 w 276225"/>
              <a:gd name="connsiteY6" fmla="*/ 450056 h 461962"/>
              <a:gd name="connsiteX7" fmla="*/ 159543 w 276225"/>
              <a:gd name="connsiteY7" fmla="*/ 402431 h 461962"/>
              <a:gd name="connsiteX8" fmla="*/ 211931 w 276225"/>
              <a:gd name="connsiteY8" fmla="*/ 395288 h 461962"/>
              <a:gd name="connsiteX9" fmla="*/ 252413 w 276225"/>
              <a:gd name="connsiteY9" fmla="*/ 361950 h 461962"/>
              <a:gd name="connsiteX10" fmla="*/ 264319 w 276225"/>
              <a:gd name="connsiteY10" fmla="*/ 316706 h 461962"/>
              <a:gd name="connsiteX11" fmla="*/ 276225 w 276225"/>
              <a:gd name="connsiteY11" fmla="*/ 290512 h 461962"/>
              <a:gd name="connsiteX12" fmla="*/ 266700 w 276225"/>
              <a:gd name="connsiteY12" fmla="*/ 266699 h 461962"/>
              <a:gd name="connsiteX13" fmla="*/ 33337 w 276225"/>
              <a:gd name="connsiteY13" fmla="*/ 0 h 461962"/>
              <a:gd name="connsiteX0" fmla="*/ 40481 w 283369"/>
              <a:gd name="connsiteY0" fmla="*/ 0 h 461962"/>
              <a:gd name="connsiteX1" fmla="*/ 30958 w 283369"/>
              <a:gd name="connsiteY1" fmla="*/ 80963 h 461962"/>
              <a:gd name="connsiteX2" fmla="*/ 7144 w 283369"/>
              <a:gd name="connsiteY2" fmla="*/ 97631 h 461962"/>
              <a:gd name="connsiteX3" fmla="*/ 0 w 283369"/>
              <a:gd name="connsiteY3" fmla="*/ 133350 h 461962"/>
              <a:gd name="connsiteX4" fmla="*/ 100013 w 283369"/>
              <a:gd name="connsiteY4" fmla="*/ 445293 h 461962"/>
              <a:gd name="connsiteX5" fmla="*/ 138113 w 283369"/>
              <a:gd name="connsiteY5" fmla="*/ 461962 h 461962"/>
              <a:gd name="connsiteX6" fmla="*/ 178594 w 283369"/>
              <a:gd name="connsiteY6" fmla="*/ 450056 h 461962"/>
              <a:gd name="connsiteX7" fmla="*/ 166687 w 283369"/>
              <a:gd name="connsiteY7" fmla="*/ 402431 h 461962"/>
              <a:gd name="connsiteX8" fmla="*/ 219075 w 283369"/>
              <a:gd name="connsiteY8" fmla="*/ 395288 h 461962"/>
              <a:gd name="connsiteX9" fmla="*/ 259557 w 283369"/>
              <a:gd name="connsiteY9" fmla="*/ 361950 h 461962"/>
              <a:gd name="connsiteX10" fmla="*/ 271463 w 283369"/>
              <a:gd name="connsiteY10" fmla="*/ 316706 h 461962"/>
              <a:gd name="connsiteX11" fmla="*/ 283369 w 283369"/>
              <a:gd name="connsiteY11" fmla="*/ 290512 h 461962"/>
              <a:gd name="connsiteX12" fmla="*/ 273844 w 283369"/>
              <a:gd name="connsiteY12" fmla="*/ 266699 h 461962"/>
              <a:gd name="connsiteX13" fmla="*/ 40481 w 283369"/>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73831 w 319087"/>
              <a:gd name="connsiteY5" fmla="*/ 461962 h 461962"/>
              <a:gd name="connsiteX6" fmla="*/ 214312 w 319087"/>
              <a:gd name="connsiteY6" fmla="*/ 450056 h 461962"/>
              <a:gd name="connsiteX7" fmla="*/ 202405 w 319087"/>
              <a:gd name="connsiteY7" fmla="*/ 402431 h 461962"/>
              <a:gd name="connsiteX8" fmla="*/ 254793 w 319087"/>
              <a:gd name="connsiteY8" fmla="*/ 395288 h 461962"/>
              <a:gd name="connsiteX9" fmla="*/ 295275 w 319087"/>
              <a:gd name="connsiteY9" fmla="*/ 361950 h 461962"/>
              <a:gd name="connsiteX10" fmla="*/ 307181 w 319087"/>
              <a:gd name="connsiteY10" fmla="*/ 316706 h 461962"/>
              <a:gd name="connsiteX11" fmla="*/ 319087 w 319087"/>
              <a:gd name="connsiteY11" fmla="*/ 290512 h 461962"/>
              <a:gd name="connsiteX12" fmla="*/ 309562 w 319087"/>
              <a:gd name="connsiteY12" fmla="*/ 266699 h 461962"/>
              <a:gd name="connsiteX13" fmla="*/ 76199 w 319087"/>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15832 w 319087"/>
              <a:gd name="connsiteY5" fmla="*/ 3452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27725 w 319087"/>
              <a:gd name="connsiteY5" fmla="*/ 1928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50056"/>
              <a:gd name="connsiteX1" fmla="*/ 66676 w 319087"/>
              <a:gd name="connsiteY1" fmla="*/ 80963 h 450056"/>
              <a:gd name="connsiteX2" fmla="*/ 42862 w 319087"/>
              <a:gd name="connsiteY2" fmla="*/ 97631 h 450056"/>
              <a:gd name="connsiteX3" fmla="*/ 35718 w 319087"/>
              <a:gd name="connsiteY3" fmla="*/ 133350 h 450056"/>
              <a:gd name="connsiteX4" fmla="*/ 0 w 319087"/>
              <a:gd name="connsiteY4" fmla="*/ 114299 h 450056"/>
              <a:gd name="connsiteX5" fmla="*/ 27725 w 319087"/>
              <a:gd name="connsiteY5" fmla="*/ 192883 h 450056"/>
              <a:gd name="connsiteX6" fmla="*/ 116681 w 319087"/>
              <a:gd name="connsiteY6" fmla="*/ 180975 h 450056"/>
              <a:gd name="connsiteX7" fmla="*/ 214312 w 319087"/>
              <a:gd name="connsiteY7" fmla="*/ 450056 h 450056"/>
              <a:gd name="connsiteX8" fmla="*/ 202405 w 319087"/>
              <a:gd name="connsiteY8" fmla="*/ 402431 h 450056"/>
              <a:gd name="connsiteX9" fmla="*/ 254793 w 319087"/>
              <a:gd name="connsiteY9" fmla="*/ 395288 h 450056"/>
              <a:gd name="connsiteX10" fmla="*/ 295275 w 319087"/>
              <a:gd name="connsiteY10" fmla="*/ 361950 h 450056"/>
              <a:gd name="connsiteX11" fmla="*/ 307181 w 319087"/>
              <a:gd name="connsiteY11" fmla="*/ 316706 h 450056"/>
              <a:gd name="connsiteX12" fmla="*/ 319087 w 319087"/>
              <a:gd name="connsiteY12" fmla="*/ 290512 h 450056"/>
              <a:gd name="connsiteX13" fmla="*/ 309562 w 319087"/>
              <a:gd name="connsiteY13" fmla="*/ 266699 h 450056"/>
              <a:gd name="connsiteX14" fmla="*/ 76199 w 319087"/>
              <a:gd name="connsiteY14" fmla="*/ 0 h 450056"/>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309562 w 319087"/>
              <a:gd name="connsiteY13" fmla="*/ 266699 h 402431"/>
              <a:gd name="connsiteX14" fmla="*/ 76199 w 319087"/>
              <a:gd name="connsiteY14" fmla="*/ 0 h 402431"/>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116680 w 319087"/>
              <a:gd name="connsiteY13" fmla="*/ 73817 h 402431"/>
              <a:gd name="connsiteX14" fmla="*/ 76199 w 319087"/>
              <a:gd name="connsiteY14" fmla="*/ 0 h 402431"/>
              <a:gd name="connsiteX0" fmla="*/ 76199 w 307181"/>
              <a:gd name="connsiteY0" fmla="*/ 0 h 402431"/>
              <a:gd name="connsiteX1" fmla="*/ 66676 w 307181"/>
              <a:gd name="connsiteY1" fmla="*/ 80963 h 402431"/>
              <a:gd name="connsiteX2" fmla="*/ 42862 w 307181"/>
              <a:gd name="connsiteY2" fmla="*/ 97631 h 402431"/>
              <a:gd name="connsiteX3" fmla="*/ 35718 w 307181"/>
              <a:gd name="connsiteY3" fmla="*/ 133350 h 402431"/>
              <a:gd name="connsiteX4" fmla="*/ 0 w 307181"/>
              <a:gd name="connsiteY4" fmla="*/ 114299 h 402431"/>
              <a:gd name="connsiteX5" fmla="*/ 27725 w 307181"/>
              <a:gd name="connsiteY5" fmla="*/ 192883 h 402431"/>
              <a:gd name="connsiteX6" fmla="*/ 116681 w 307181"/>
              <a:gd name="connsiteY6" fmla="*/ 180975 h 402431"/>
              <a:gd name="connsiteX7" fmla="*/ 128587 w 307181"/>
              <a:gd name="connsiteY7" fmla="*/ 150019 h 402431"/>
              <a:gd name="connsiteX8" fmla="*/ 202405 w 307181"/>
              <a:gd name="connsiteY8" fmla="*/ 402431 h 402431"/>
              <a:gd name="connsiteX9" fmla="*/ 254793 w 307181"/>
              <a:gd name="connsiteY9" fmla="*/ 395288 h 402431"/>
              <a:gd name="connsiteX10" fmla="*/ 295275 w 307181"/>
              <a:gd name="connsiteY10" fmla="*/ 361950 h 402431"/>
              <a:gd name="connsiteX11" fmla="*/ 307181 w 307181"/>
              <a:gd name="connsiteY11" fmla="*/ 316706 h 402431"/>
              <a:gd name="connsiteX12" fmla="*/ 107156 w 307181"/>
              <a:gd name="connsiteY12" fmla="*/ 116681 h 402431"/>
              <a:gd name="connsiteX13" fmla="*/ 116680 w 307181"/>
              <a:gd name="connsiteY13" fmla="*/ 73817 h 402431"/>
              <a:gd name="connsiteX14" fmla="*/ 76199 w 307181"/>
              <a:gd name="connsiteY14" fmla="*/ 0 h 402431"/>
              <a:gd name="connsiteX0" fmla="*/ 76199 w 423862"/>
              <a:gd name="connsiteY0" fmla="*/ 0 h 402431"/>
              <a:gd name="connsiteX1" fmla="*/ 66676 w 423862"/>
              <a:gd name="connsiteY1" fmla="*/ 80963 h 402431"/>
              <a:gd name="connsiteX2" fmla="*/ 42862 w 423862"/>
              <a:gd name="connsiteY2" fmla="*/ 97631 h 402431"/>
              <a:gd name="connsiteX3" fmla="*/ 35718 w 423862"/>
              <a:gd name="connsiteY3" fmla="*/ 133350 h 402431"/>
              <a:gd name="connsiteX4" fmla="*/ 0 w 423862"/>
              <a:gd name="connsiteY4" fmla="*/ 114299 h 402431"/>
              <a:gd name="connsiteX5" fmla="*/ 27725 w 423862"/>
              <a:gd name="connsiteY5" fmla="*/ 192883 h 402431"/>
              <a:gd name="connsiteX6" fmla="*/ 116681 w 423862"/>
              <a:gd name="connsiteY6" fmla="*/ 180975 h 402431"/>
              <a:gd name="connsiteX7" fmla="*/ 128587 w 423862"/>
              <a:gd name="connsiteY7" fmla="*/ 150019 h 402431"/>
              <a:gd name="connsiteX8" fmla="*/ 202405 w 423862"/>
              <a:gd name="connsiteY8" fmla="*/ 402431 h 402431"/>
              <a:gd name="connsiteX9" fmla="*/ 254793 w 423862"/>
              <a:gd name="connsiteY9" fmla="*/ 395288 h 402431"/>
              <a:gd name="connsiteX10" fmla="*/ 295275 w 423862"/>
              <a:gd name="connsiteY10" fmla="*/ 361950 h 402431"/>
              <a:gd name="connsiteX11" fmla="*/ 423862 w 423862"/>
              <a:gd name="connsiteY11" fmla="*/ 78581 h 402431"/>
              <a:gd name="connsiteX12" fmla="*/ 107156 w 423862"/>
              <a:gd name="connsiteY12" fmla="*/ 116681 h 402431"/>
              <a:gd name="connsiteX13" fmla="*/ 116680 w 423862"/>
              <a:gd name="connsiteY13" fmla="*/ 73817 h 402431"/>
              <a:gd name="connsiteX14" fmla="*/ 76199 w 423862"/>
              <a:gd name="connsiteY14" fmla="*/ 0 h 402431"/>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295275 w 423862"/>
              <a:gd name="connsiteY9" fmla="*/ 361950 h 395288"/>
              <a:gd name="connsiteX10" fmla="*/ 423862 w 423862"/>
              <a:gd name="connsiteY10" fmla="*/ 78581 h 395288"/>
              <a:gd name="connsiteX11" fmla="*/ 107156 w 423862"/>
              <a:gd name="connsiteY11" fmla="*/ 116681 h 395288"/>
              <a:gd name="connsiteX12" fmla="*/ 116680 w 423862"/>
              <a:gd name="connsiteY12" fmla="*/ 73817 h 395288"/>
              <a:gd name="connsiteX13" fmla="*/ 76199 w 423862"/>
              <a:gd name="connsiteY13" fmla="*/ 0 h 395288"/>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423862 w 423862"/>
              <a:gd name="connsiteY9" fmla="*/ 78581 h 395288"/>
              <a:gd name="connsiteX10" fmla="*/ 107156 w 423862"/>
              <a:gd name="connsiteY10" fmla="*/ 116681 h 395288"/>
              <a:gd name="connsiteX11" fmla="*/ 116680 w 423862"/>
              <a:gd name="connsiteY11" fmla="*/ 73817 h 395288"/>
              <a:gd name="connsiteX12" fmla="*/ 76199 w 423862"/>
              <a:gd name="connsiteY12" fmla="*/ 0 h 395288"/>
              <a:gd name="connsiteX0" fmla="*/ 76199 w 423862"/>
              <a:gd name="connsiteY0" fmla="*/ 0 h 192883"/>
              <a:gd name="connsiteX1" fmla="*/ 66676 w 423862"/>
              <a:gd name="connsiteY1" fmla="*/ 80963 h 192883"/>
              <a:gd name="connsiteX2" fmla="*/ 42862 w 423862"/>
              <a:gd name="connsiteY2" fmla="*/ 97631 h 192883"/>
              <a:gd name="connsiteX3" fmla="*/ 35718 w 423862"/>
              <a:gd name="connsiteY3" fmla="*/ 133350 h 192883"/>
              <a:gd name="connsiteX4" fmla="*/ 0 w 423862"/>
              <a:gd name="connsiteY4" fmla="*/ 114299 h 192883"/>
              <a:gd name="connsiteX5" fmla="*/ 27725 w 423862"/>
              <a:gd name="connsiteY5" fmla="*/ 192883 h 192883"/>
              <a:gd name="connsiteX6" fmla="*/ 116681 w 423862"/>
              <a:gd name="connsiteY6" fmla="*/ 180975 h 192883"/>
              <a:gd name="connsiteX7" fmla="*/ 128587 w 423862"/>
              <a:gd name="connsiteY7" fmla="*/ 150019 h 192883"/>
              <a:gd name="connsiteX8" fmla="*/ 423862 w 423862"/>
              <a:gd name="connsiteY8" fmla="*/ 78581 h 192883"/>
              <a:gd name="connsiteX9" fmla="*/ 107156 w 423862"/>
              <a:gd name="connsiteY9" fmla="*/ 116681 h 192883"/>
              <a:gd name="connsiteX10" fmla="*/ 116680 w 423862"/>
              <a:gd name="connsiteY10" fmla="*/ 73817 h 192883"/>
              <a:gd name="connsiteX11" fmla="*/ 76199 w 423862"/>
              <a:gd name="connsiteY11" fmla="*/ 0 h 192883"/>
              <a:gd name="connsiteX0" fmla="*/ 76199 w 128587"/>
              <a:gd name="connsiteY0" fmla="*/ 0 h 192883"/>
              <a:gd name="connsiteX1" fmla="*/ 66676 w 128587"/>
              <a:gd name="connsiteY1" fmla="*/ 80963 h 192883"/>
              <a:gd name="connsiteX2" fmla="*/ 42862 w 128587"/>
              <a:gd name="connsiteY2" fmla="*/ 97631 h 192883"/>
              <a:gd name="connsiteX3" fmla="*/ 35718 w 128587"/>
              <a:gd name="connsiteY3" fmla="*/ 133350 h 192883"/>
              <a:gd name="connsiteX4" fmla="*/ 0 w 128587"/>
              <a:gd name="connsiteY4" fmla="*/ 114299 h 192883"/>
              <a:gd name="connsiteX5" fmla="*/ 27725 w 128587"/>
              <a:gd name="connsiteY5" fmla="*/ 192883 h 192883"/>
              <a:gd name="connsiteX6" fmla="*/ 116681 w 128587"/>
              <a:gd name="connsiteY6" fmla="*/ 180975 h 192883"/>
              <a:gd name="connsiteX7" fmla="*/ 128587 w 128587"/>
              <a:gd name="connsiteY7" fmla="*/ 150019 h 192883"/>
              <a:gd name="connsiteX8" fmla="*/ 107156 w 128587"/>
              <a:gd name="connsiteY8" fmla="*/ 116681 h 192883"/>
              <a:gd name="connsiteX9" fmla="*/ 116680 w 128587"/>
              <a:gd name="connsiteY9" fmla="*/ 73817 h 192883"/>
              <a:gd name="connsiteX10" fmla="*/ 76199 w 128587"/>
              <a:gd name="connsiteY10" fmla="*/ 0 h 19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587" h="192883">
                <a:moveTo>
                  <a:pt x="76199" y="0"/>
                </a:moveTo>
                <a:lnTo>
                  <a:pt x="66676" y="80963"/>
                </a:lnTo>
                <a:lnTo>
                  <a:pt x="42862" y="97631"/>
                </a:lnTo>
                <a:lnTo>
                  <a:pt x="35718" y="133350"/>
                </a:lnTo>
                <a:lnTo>
                  <a:pt x="0" y="114299"/>
                </a:lnTo>
                <a:lnTo>
                  <a:pt x="27725" y="192883"/>
                </a:lnTo>
                <a:lnTo>
                  <a:pt x="116681" y="180975"/>
                </a:lnTo>
                <a:lnTo>
                  <a:pt x="128587" y="150019"/>
                </a:lnTo>
                <a:lnTo>
                  <a:pt x="107156" y="116681"/>
                </a:lnTo>
                <a:lnTo>
                  <a:pt x="116680" y="73817"/>
                </a:lnTo>
                <a:lnTo>
                  <a:pt x="76199"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2" name="Freeform 1031"/>
          <p:cNvSpPr/>
          <p:nvPr/>
        </p:nvSpPr>
        <p:spPr>
          <a:xfrm>
            <a:off x="7545634" y="2540538"/>
            <a:ext cx="91035" cy="319343"/>
          </a:xfrm>
          <a:custGeom>
            <a:avLst/>
            <a:gdLst>
              <a:gd name="connsiteX0" fmla="*/ 41029 w 91035"/>
              <a:gd name="connsiteY0" fmla="*/ 256 h 319343"/>
              <a:gd name="connsiteX1" fmla="*/ 41029 w 91035"/>
              <a:gd name="connsiteY1" fmla="*/ 256 h 319343"/>
              <a:gd name="connsiteX2" fmla="*/ 55316 w 91035"/>
              <a:gd name="connsiteY2" fmla="*/ 16925 h 319343"/>
              <a:gd name="connsiteX3" fmla="*/ 60079 w 91035"/>
              <a:gd name="connsiteY3" fmla="*/ 24068 h 319343"/>
              <a:gd name="connsiteX4" fmla="*/ 67222 w 91035"/>
              <a:gd name="connsiteY4" fmla="*/ 33593 h 319343"/>
              <a:gd name="connsiteX5" fmla="*/ 74366 w 91035"/>
              <a:gd name="connsiteY5" fmla="*/ 47881 h 319343"/>
              <a:gd name="connsiteX6" fmla="*/ 81510 w 91035"/>
              <a:gd name="connsiteY6" fmla="*/ 62168 h 319343"/>
              <a:gd name="connsiteX7" fmla="*/ 86272 w 91035"/>
              <a:gd name="connsiteY7" fmla="*/ 81218 h 319343"/>
              <a:gd name="connsiteX8" fmla="*/ 91035 w 91035"/>
              <a:gd name="connsiteY8" fmla="*/ 95506 h 319343"/>
              <a:gd name="connsiteX9" fmla="*/ 88654 w 91035"/>
              <a:gd name="connsiteY9" fmla="*/ 135987 h 319343"/>
              <a:gd name="connsiteX10" fmla="*/ 86272 w 91035"/>
              <a:gd name="connsiteY10" fmla="*/ 147893 h 319343"/>
              <a:gd name="connsiteX11" fmla="*/ 83891 w 91035"/>
              <a:gd name="connsiteY11" fmla="*/ 166943 h 319343"/>
              <a:gd name="connsiteX12" fmla="*/ 81510 w 91035"/>
              <a:gd name="connsiteY12" fmla="*/ 174087 h 319343"/>
              <a:gd name="connsiteX13" fmla="*/ 76747 w 91035"/>
              <a:gd name="connsiteY13" fmla="*/ 193137 h 319343"/>
              <a:gd name="connsiteX14" fmla="*/ 74366 w 91035"/>
              <a:gd name="connsiteY14" fmla="*/ 240762 h 319343"/>
              <a:gd name="connsiteX15" fmla="*/ 69604 w 91035"/>
              <a:gd name="connsiteY15" fmla="*/ 269337 h 319343"/>
              <a:gd name="connsiteX16" fmla="*/ 67222 w 91035"/>
              <a:gd name="connsiteY16" fmla="*/ 276481 h 319343"/>
              <a:gd name="connsiteX17" fmla="*/ 62460 w 91035"/>
              <a:gd name="connsiteY17" fmla="*/ 283625 h 319343"/>
              <a:gd name="connsiteX18" fmla="*/ 55316 w 91035"/>
              <a:gd name="connsiteY18" fmla="*/ 288387 h 319343"/>
              <a:gd name="connsiteX19" fmla="*/ 45791 w 91035"/>
              <a:gd name="connsiteY19" fmla="*/ 305056 h 319343"/>
              <a:gd name="connsiteX20" fmla="*/ 41029 w 91035"/>
              <a:gd name="connsiteY20" fmla="*/ 312200 h 319343"/>
              <a:gd name="connsiteX21" fmla="*/ 17216 w 91035"/>
              <a:gd name="connsiteY21" fmla="*/ 319343 h 319343"/>
              <a:gd name="connsiteX22" fmla="*/ 7691 w 91035"/>
              <a:gd name="connsiteY22" fmla="*/ 316962 h 319343"/>
              <a:gd name="connsiteX23" fmla="*/ 12454 w 91035"/>
              <a:gd name="connsiteY23" fmla="*/ 276481 h 319343"/>
              <a:gd name="connsiteX24" fmla="*/ 10072 w 91035"/>
              <a:gd name="connsiteY24" fmla="*/ 250287 h 319343"/>
              <a:gd name="connsiteX25" fmla="*/ 547 w 91035"/>
              <a:gd name="connsiteY25" fmla="*/ 247906 h 319343"/>
              <a:gd name="connsiteX26" fmla="*/ 2929 w 91035"/>
              <a:gd name="connsiteY26" fmla="*/ 238381 h 319343"/>
              <a:gd name="connsiteX27" fmla="*/ 12454 w 91035"/>
              <a:gd name="connsiteY27" fmla="*/ 224093 h 319343"/>
              <a:gd name="connsiteX28" fmla="*/ 21979 w 91035"/>
              <a:gd name="connsiteY28" fmla="*/ 226475 h 319343"/>
              <a:gd name="connsiteX29" fmla="*/ 29122 w 91035"/>
              <a:gd name="connsiteY29" fmla="*/ 231237 h 319343"/>
              <a:gd name="connsiteX30" fmla="*/ 36266 w 91035"/>
              <a:gd name="connsiteY30" fmla="*/ 233618 h 319343"/>
              <a:gd name="connsiteX31" fmla="*/ 43410 w 91035"/>
              <a:gd name="connsiteY31" fmla="*/ 228856 h 319343"/>
              <a:gd name="connsiteX32" fmla="*/ 45791 w 91035"/>
              <a:gd name="connsiteY32" fmla="*/ 221712 h 319343"/>
              <a:gd name="connsiteX33" fmla="*/ 48172 w 91035"/>
              <a:gd name="connsiteY33" fmla="*/ 195518 h 319343"/>
              <a:gd name="connsiteX34" fmla="*/ 52935 w 91035"/>
              <a:gd name="connsiteY34" fmla="*/ 181231 h 319343"/>
              <a:gd name="connsiteX35" fmla="*/ 55316 w 91035"/>
              <a:gd name="connsiteY35" fmla="*/ 166943 h 319343"/>
              <a:gd name="connsiteX36" fmla="*/ 57697 w 91035"/>
              <a:gd name="connsiteY36" fmla="*/ 159800 h 319343"/>
              <a:gd name="connsiteX37" fmla="*/ 60079 w 91035"/>
              <a:gd name="connsiteY37" fmla="*/ 147893 h 319343"/>
              <a:gd name="connsiteX38" fmla="*/ 19597 w 91035"/>
              <a:gd name="connsiteY38" fmla="*/ 138368 h 319343"/>
              <a:gd name="connsiteX39" fmla="*/ 12454 w 91035"/>
              <a:gd name="connsiteY39" fmla="*/ 131225 h 319343"/>
              <a:gd name="connsiteX40" fmla="*/ 14835 w 91035"/>
              <a:gd name="connsiteY40" fmla="*/ 119318 h 319343"/>
              <a:gd name="connsiteX41" fmla="*/ 17216 w 91035"/>
              <a:gd name="connsiteY41" fmla="*/ 112175 h 319343"/>
              <a:gd name="connsiteX42" fmla="*/ 41029 w 91035"/>
              <a:gd name="connsiteY42" fmla="*/ 107412 h 319343"/>
              <a:gd name="connsiteX43" fmla="*/ 43410 w 91035"/>
              <a:gd name="connsiteY43" fmla="*/ 100268 h 319343"/>
              <a:gd name="connsiteX44" fmla="*/ 33885 w 91035"/>
              <a:gd name="connsiteY44" fmla="*/ 76456 h 319343"/>
              <a:gd name="connsiteX45" fmla="*/ 24360 w 91035"/>
              <a:gd name="connsiteY45" fmla="*/ 74075 h 319343"/>
              <a:gd name="connsiteX46" fmla="*/ 19597 w 91035"/>
              <a:gd name="connsiteY46" fmla="*/ 66931 h 319343"/>
              <a:gd name="connsiteX47" fmla="*/ 29122 w 91035"/>
              <a:gd name="connsiteY47" fmla="*/ 45500 h 319343"/>
              <a:gd name="connsiteX48" fmla="*/ 26741 w 91035"/>
              <a:gd name="connsiteY48" fmla="*/ 31212 h 319343"/>
              <a:gd name="connsiteX49" fmla="*/ 14835 w 91035"/>
              <a:gd name="connsiteY49" fmla="*/ 28831 h 319343"/>
              <a:gd name="connsiteX50" fmla="*/ 26741 w 91035"/>
              <a:gd name="connsiteY50" fmla="*/ 256 h 319343"/>
              <a:gd name="connsiteX51" fmla="*/ 41029 w 91035"/>
              <a:gd name="connsiteY51" fmla="*/ 256 h 31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1035" h="319343">
                <a:moveTo>
                  <a:pt x="41029" y="256"/>
                </a:moveTo>
                <a:lnTo>
                  <a:pt x="41029" y="256"/>
                </a:lnTo>
                <a:cubicBezTo>
                  <a:pt x="45791" y="5812"/>
                  <a:pt x="50744" y="11211"/>
                  <a:pt x="55316" y="16925"/>
                </a:cubicBezTo>
                <a:cubicBezTo>
                  <a:pt x="57104" y="19160"/>
                  <a:pt x="58416" y="21739"/>
                  <a:pt x="60079" y="24068"/>
                </a:cubicBezTo>
                <a:cubicBezTo>
                  <a:pt x="62386" y="27297"/>
                  <a:pt x="64841" y="30418"/>
                  <a:pt x="67222" y="33593"/>
                </a:cubicBezTo>
                <a:cubicBezTo>
                  <a:pt x="73212" y="51557"/>
                  <a:pt x="65131" y="29408"/>
                  <a:pt x="74366" y="47881"/>
                </a:cubicBezTo>
                <a:cubicBezTo>
                  <a:pt x="84217" y="67585"/>
                  <a:pt x="67870" y="41712"/>
                  <a:pt x="81510" y="62168"/>
                </a:cubicBezTo>
                <a:cubicBezTo>
                  <a:pt x="88739" y="83857"/>
                  <a:pt x="77646" y="49589"/>
                  <a:pt x="86272" y="81218"/>
                </a:cubicBezTo>
                <a:cubicBezTo>
                  <a:pt x="87593" y="86061"/>
                  <a:pt x="91035" y="95506"/>
                  <a:pt x="91035" y="95506"/>
                </a:cubicBezTo>
                <a:cubicBezTo>
                  <a:pt x="90241" y="109000"/>
                  <a:pt x="89878" y="122526"/>
                  <a:pt x="88654" y="135987"/>
                </a:cubicBezTo>
                <a:cubicBezTo>
                  <a:pt x="88288" y="140018"/>
                  <a:pt x="86887" y="143893"/>
                  <a:pt x="86272" y="147893"/>
                </a:cubicBezTo>
                <a:cubicBezTo>
                  <a:pt x="85299" y="154218"/>
                  <a:pt x="85036" y="160647"/>
                  <a:pt x="83891" y="166943"/>
                </a:cubicBezTo>
                <a:cubicBezTo>
                  <a:pt x="83442" y="169413"/>
                  <a:pt x="82119" y="171652"/>
                  <a:pt x="81510" y="174087"/>
                </a:cubicBezTo>
                <a:cubicBezTo>
                  <a:pt x="75767" y="197061"/>
                  <a:pt x="82189" y="176816"/>
                  <a:pt x="76747" y="193137"/>
                </a:cubicBezTo>
                <a:cubicBezTo>
                  <a:pt x="75953" y="209012"/>
                  <a:pt x="75849" y="224937"/>
                  <a:pt x="74366" y="240762"/>
                </a:cubicBezTo>
                <a:cubicBezTo>
                  <a:pt x="73465" y="250376"/>
                  <a:pt x="72658" y="260176"/>
                  <a:pt x="69604" y="269337"/>
                </a:cubicBezTo>
                <a:cubicBezTo>
                  <a:pt x="68810" y="271718"/>
                  <a:pt x="68345" y="274236"/>
                  <a:pt x="67222" y="276481"/>
                </a:cubicBezTo>
                <a:cubicBezTo>
                  <a:pt x="65942" y="279041"/>
                  <a:pt x="64484" y="281601"/>
                  <a:pt x="62460" y="283625"/>
                </a:cubicBezTo>
                <a:cubicBezTo>
                  <a:pt x="60436" y="285649"/>
                  <a:pt x="57697" y="286800"/>
                  <a:pt x="55316" y="288387"/>
                </a:cubicBezTo>
                <a:cubicBezTo>
                  <a:pt x="43714" y="305792"/>
                  <a:pt x="57876" y="283907"/>
                  <a:pt x="45791" y="305056"/>
                </a:cubicBezTo>
                <a:cubicBezTo>
                  <a:pt x="44371" y="307541"/>
                  <a:pt x="43456" y="310683"/>
                  <a:pt x="41029" y="312200"/>
                </a:cubicBezTo>
                <a:cubicBezTo>
                  <a:pt x="37165" y="314615"/>
                  <a:pt x="22792" y="317949"/>
                  <a:pt x="17216" y="319343"/>
                </a:cubicBezTo>
                <a:cubicBezTo>
                  <a:pt x="14041" y="318549"/>
                  <a:pt x="8333" y="320171"/>
                  <a:pt x="7691" y="316962"/>
                </a:cubicBezTo>
                <a:cubicBezTo>
                  <a:pt x="4170" y="299358"/>
                  <a:pt x="7918" y="290084"/>
                  <a:pt x="12454" y="276481"/>
                </a:cubicBezTo>
                <a:cubicBezTo>
                  <a:pt x="11660" y="267750"/>
                  <a:pt x="13444" y="258380"/>
                  <a:pt x="10072" y="250287"/>
                </a:cubicBezTo>
                <a:cubicBezTo>
                  <a:pt x="8813" y="247266"/>
                  <a:pt x="2231" y="250712"/>
                  <a:pt x="547" y="247906"/>
                </a:cubicBezTo>
                <a:cubicBezTo>
                  <a:pt x="-1137" y="245100"/>
                  <a:pt x="1465" y="241308"/>
                  <a:pt x="2929" y="238381"/>
                </a:cubicBezTo>
                <a:cubicBezTo>
                  <a:pt x="5489" y="233261"/>
                  <a:pt x="12454" y="224093"/>
                  <a:pt x="12454" y="224093"/>
                </a:cubicBezTo>
                <a:cubicBezTo>
                  <a:pt x="15629" y="224887"/>
                  <a:pt x="18971" y="225186"/>
                  <a:pt x="21979" y="226475"/>
                </a:cubicBezTo>
                <a:cubicBezTo>
                  <a:pt x="24609" y="227602"/>
                  <a:pt x="26562" y="229957"/>
                  <a:pt x="29122" y="231237"/>
                </a:cubicBezTo>
                <a:cubicBezTo>
                  <a:pt x="31367" y="232359"/>
                  <a:pt x="33885" y="232824"/>
                  <a:pt x="36266" y="233618"/>
                </a:cubicBezTo>
                <a:cubicBezTo>
                  <a:pt x="38647" y="232031"/>
                  <a:pt x="41622" y="231091"/>
                  <a:pt x="43410" y="228856"/>
                </a:cubicBezTo>
                <a:cubicBezTo>
                  <a:pt x="44978" y="226896"/>
                  <a:pt x="45436" y="224197"/>
                  <a:pt x="45791" y="221712"/>
                </a:cubicBezTo>
                <a:cubicBezTo>
                  <a:pt x="47031" y="213033"/>
                  <a:pt x="46648" y="204152"/>
                  <a:pt x="48172" y="195518"/>
                </a:cubicBezTo>
                <a:cubicBezTo>
                  <a:pt x="49044" y="190574"/>
                  <a:pt x="52110" y="186183"/>
                  <a:pt x="52935" y="181231"/>
                </a:cubicBezTo>
                <a:cubicBezTo>
                  <a:pt x="53729" y="176468"/>
                  <a:pt x="54269" y="171656"/>
                  <a:pt x="55316" y="166943"/>
                </a:cubicBezTo>
                <a:cubicBezTo>
                  <a:pt x="55860" y="164493"/>
                  <a:pt x="57088" y="162235"/>
                  <a:pt x="57697" y="159800"/>
                </a:cubicBezTo>
                <a:cubicBezTo>
                  <a:pt x="58679" y="155873"/>
                  <a:pt x="59285" y="151862"/>
                  <a:pt x="60079" y="147893"/>
                </a:cubicBezTo>
                <a:cubicBezTo>
                  <a:pt x="47570" y="129133"/>
                  <a:pt x="62868" y="147984"/>
                  <a:pt x="19597" y="138368"/>
                </a:cubicBezTo>
                <a:cubicBezTo>
                  <a:pt x="16310" y="137638"/>
                  <a:pt x="14835" y="133606"/>
                  <a:pt x="12454" y="131225"/>
                </a:cubicBezTo>
                <a:cubicBezTo>
                  <a:pt x="13248" y="127256"/>
                  <a:pt x="13853" y="123245"/>
                  <a:pt x="14835" y="119318"/>
                </a:cubicBezTo>
                <a:cubicBezTo>
                  <a:pt x="15444" y="116883"/>
                  <a:pt x="14931" y="113214"/>
                  <a:pt x="17216" y="112175"/>
                </a:cubicBezTo>
                <a:cubicBezTo>
                  <a:pt x="24585" y="108825"/>
                  <a:pt x="33091" y="109000"/>
                  <a:pt x="41029" y="107412"/>
                </a:cubicBezTo>
                <a:cubicBezTo>
                  <a:pt x="41823" y="105031"/>
                  <a:pt x="43410" y="102778"/>
                  <a:pt x="43410" y="100268"/>
                </a:cubicBezTo>
                <a:cubicBezTo>
                  <a:pt x="43410" y="89836"/>
                  <a:pt x="43283" y="81826"/>
                  <a:pt x="33885" y="76456"/>
                </a:cubicBezTo>
                <a:cubicBezTo>
                  <a:pt x="31043" y="74832"/>
                  <a:pt x="27535" y="74869"/>
                  <a:pt x="24360" y="74075"/>
                </a:cubicBezTo>
                <a:cubicBezTo>
                  <a:pt x="22772" y="71694"/>
                  <a:pt x="19913" y="69776"/>
                  <a:pt x="19597" y="66931"/>
                </a:cubicBezTo>
                <a:cubicBezTo>
                  <a:pt x="18130" y="53725"/>
                  <a:pt x="21635" y="52987"/>
                  <a:pt x="29122" y="45500"/>
                </a:cubicBezTo>
                <a:cubicBezTo>
                  <a:pt x="28328" y="40737"/>
                  <a:pt x="29883" y="34878"/>
                  <a:pt x="26741" y="31212"/>
                </a:cubicBezTo>
                <a:cubicBezTo>
                  <a:pt x="24107" y="28139"/>
                  <a:pt x="16218" y="32635"/>
                  <a:pt x="14835" y="28831"/>
                </a:cubicBezTo>
                <a:cubicBezTo>
                  <a:pt x="6044" y="4656"/>
                  <a:pt x="15209" y="7175"/>
                  <a:pt x="26741" y="256"/>
                </a:cubicBezTo>
                <a:cubicBezTo>
                  <a:pt x="27703" y="-321"/>
                  <a:pt x="38648" y="256"/>
                  <a:pt x="41029" y="256"/>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5" name="Freeform 4"/>
          <p:cNvSpPr/>
          <p:nvPr/>
        </p:nvSpPr>
        <p:spPr>
          <a:xfrm>
            <a:off x="841829" y="2104332"/>
            <a:ext cx="1509521" cy="2787201"/>
          </a:xfrm>
          <a:custGeom>
            <a:avLst/>
            <a:gdLst>
              <a:gd name="connsiteX0" fmla="*/ 449942 w 1509521"/>
              <a:gd name="connsiteY0" fmla="*/ 319554 h 2787201"/>
              <a:gd name="connsiteX1" fmla="*/ 449942 w 1509521"/>
              <a:gd name="connsiteY1" fmla="*/ 319554 h 2787201"/>
              <a:gd name="connsiteX2" fmla="*/ 435428 w 1509521"/>
              <a:gd name="connsiteY2" fmla="*/ 188925 h 2787201"/>
              <a:gd name="connsiteX3" fmla="*/ 377371 w 1509521"/>
              <a:gd name="connsiteY3" fmla="*/ 101839 h 2787201"/>
              <a:gd name="connsiteX4" fmla="*/ 348342 w 1509521"/>
              <a:gd name="connsiteY4" fmla="*/ 58297 h 2787201"/>
              <a:gd name="connsiteX5" fmla="*/ 333828 w 1509521"/>
              <a:gd name="connsiteY5" fmla="*/ 14754 h 2787201"/>
              <a:gd name="connsiteX6" fmla="*/ 232228 w 1509521"/>
              <a:gd name="connsiteY6" fmla="*/ 14754 h 2787201"/>
              <a:gd name="connsiteX7" fmla="*/ 188685 w 1509521"/>
              <a:gd name="connsiteY7" fmla="*/ 58297 h 2787201"/>
              <a:gd name="connsiteX8" fmla="*/ 130628 w 1509521"/>
              <a:gd name="connsiteY8" fmla="*/ 145382 h 2787201"/>
              <a:gd name="connsiteX9" fmla="*/ 101600 w 1509521"/>
              <a:gd name="connsiteY9" fmla="*/ 232468 h 2787201"/>
              <a:gd name="connsiteX10" fmla="*/ 87085 w 1509521"/>
              <a:gd name="connsiteY10" fmla="*/ 290525 h 2787201"/>
              <a:gd name="connsiteX11" fmla="*/ 58057 w 1509521"/>
              <a:gd name="connsiteY11" fmla="*/ 377611 h 2787201"/>
              <a:gd name="connsiteX12" fmla="*/ 43542 w 1509521"/>
              <a:gd name="connsiteY12" fmla="*/ 435668 h 2787201"/>
              <a:gd name="connsiteX13" fmla="*/ 14514 w 1509521"/>
              <a:gd name="connsiteY13" fmla="*/ 479211 h 2787201"/>
              <a:gd name="connsiteX14" fmla="*/ 0 w 1509521"/>
              <a:gd name="connsiteY14" fmla="*/ 522754 h 2787201"/>
              <a:gd name="connsiteX15" fmla="*/ 174171 w 1509521"/>
              <a:gd name="connsiteY15" fmla="*/ 522754 h 2787201"/>
              <a:gd name="connsiteX16" fmla="*/ 203200 w 1509521"/>
              <a:gd name="connsiteY16" fmla="*/ 464697 h 2787201"/>
              <a:gd name="connsiteX17" fmla="*/ 246742 w 1509521"/>
              <a:gd name="connsiteY17" fmla="*/ 450182 h 2787201"/>
              <a:gd name="connsiteX18" fmla="*/ 261257 w 1509521"/>
              <a:gd name="connsiteY18" fmla="*/ 1248468 h 2787201"/>
              <a:gd name="connsiteX19" fmla="*/ 275771 w 1509521"/>
              <a:gd name="connsiteY19" fmla="*/ 1292011 h 2787201"/>
              <a:gd name="connsiteX20" fmla="*/ 304800 w 1509521"/>
              <a:gd name="connsiteY20" fmla="*/ 1335554 h 2787201"/>
              <a:gd name="connsiteX21" fmla="*/ 319314 w 1509521"/>
              <a:gd name="connsiteY21" fmla="*/ 1379097 h 2787201"/>
              <a:gd name="connsiteX22" fmla="*/ 391885 w 1509521"/>
              <a:gd name="connsiteY22" fmla="*/ 1466182 h 2787201"/>
              <a:gd name="connsiteX23" fmla="*/ 420914 w 1509521"/>
              <a:gd name="connsiteY23" fmla="*/ 1553268 h 2787201"/>
              <a:gd name="connsiteX24" fmla="*/ 435428 w 1509521"/>
              <a:gd name="connsiteY24" fmla="*/ 1596811 h 2787201"/>
              <a:gd name="connsiteX25" fmla="*/ 478971 w 1509521"/>
              <a:gd name="connsiteY25" fmla="*/ 1814525 h 2787201"/>
              <a:gd name="connsiteX26" fmla="*/ 522514 w 1509521"/>
              <a:gd name="connsiteY26" fmla="*/ 1843554 h 2787201"/>
              <a:gd name="connsiteX27" fmla="*/ 551542 w 1509521"/>
              <a:gd name="connsiteY27" fmla="*/ 1887097 h 2787201"/>
              <a:gd name="connsiteX28" fmla="*/ 580571 w 1509521"/>
              <a:gd name="connsiteY28" fmla="*/ 1988697 h 2787201"/>
              <a:gd name="connsiteX29" fmla="*/ 595085 w 1509521"/>
              <a:gd name="connsiteY29" fmla="*/ 2061268 h 2787201"/>
              <a:gd name="connsiteX30" fmla="*/ 667657 w 1509521"/>
              <a:gd name="connsiteY30" fmla="*/ 2133839 h 2787201"/>
              <a:gd name="connsiteX31" fmla="*/ 725714 w 1509521"/>
              <a:gd name="connsiteY31" fmla="*/ 2162868 h 2787201"/>
              <a:gd name="connsiteX32" fmla="*/ 841828 w 1509521"/>
              <a:gd name="connsiteY32" fmla="*/ 2177382 h 2787201"/>
              <a:gd name="connsiteX33" fmla="*/ 856342 w 1509521"/>
              <a:gd name="connsiteY33" fmla="*/ 2220925 h 2787201"/>
              <a:gd name="connsiteX34" fmla="*/ 914400 w 1509521"/>
              <a:gd name="connsiteY34" fmla="*/ 2380582 h 2787201"/>
              <a:gd name="connsiteX35" fmla="*/ 972457 w 1509521"/>
              <a:gd name="connsiteY35" fmla="*/ 2409611 h 2787201"/>
              <a:gd name="connsiteX36" fmla="*/ 1016000 w 1509521"/>
              <a:gd name="connsiteY36" fmla="*/ 2438639 h 2787201"/>
              <a:gd name="connsiteX37" fmla="*/ 1045028 w 1509521"/>
              <a:gd name="connsiteY37" fmla="*/ 2482182 h 2787201"/>
              <a:gd name="connsiteX38" fmla="*/ 1074057 w 1509521"/>
              <a:gd name="connsiteY38" fmla="*/ 2656354 h 2787201"/>
              <a:gd name="connsiteX39" fmla="*/ 1103085 w 1509521"/>
              <a:gd name="connsiteY39" fmla="*/ 2699897 h 2787201"/>
              <a:gd name="connsiteX40" fmla="*/ 1190171 w 1509521"/>
              <a:gd name="connsiteY40" fmla="*/ 2728925 h 2787201"/>
              <a:gd name="connsiteX41" fmla="*/ 1233714 w 1509521"/>
              <a:gd name="connsiteY41" fmla="*/ 2743439 h 2787201"/>
              <a:gd name="connsiteX42" fmla="*/ 1277257 w 1509521"/>
              <a:gd name="connsiteY42" fmla="*/ 2772468 h 2787201"/>
              <a:gd name="connsiteX43" fmla="*/ 1494971 w 1509521"/>
              <a:gd name="connsiteY43" fmla="*/ 2772468 h 2787201"/>
              <a:gd name="connsiteX44" fmla="*/ 1465942 w 1509521"/>
              <a:gd name="connsiteY44" fmla="*/ 2699897 h 2787201"/>
              <a:gd name="connsiteX45" fmla="*/ 1378857 w 1509521"/>
              <a:gd name="connsiteY45" fmla="*/ 2670868 h 2787201"/>
              <a:gd name="connsiteX46" fmla="*/ 1364342 w 1509521"/>
              <a:gd name="connsiteY46" fmla="*/ 2627325 h 2787201"/>
              <a:gd name="connsiteX47" fmla="*/ 1306285 w 1509521"/>
              <a:gd name="connsiteY47" fmla="*/ 2540239 h 2787201"/>
              <a:gd name="connsiteX48" fmla="*/ 1248228 w 1509521"/>
              <a:gd name="connsiteY48" fmla="*/ 2467668 h 2787201"/>
              <a:gd name="connsiteX49" fmla="*/ 1219200 w 1509521"/>
              <a:gd name="connsiteY49" fmla="*/ 2380582 h 2787201"/>
              <a:gd name="connsiteX50" fmla="*/ 1204685 w 1509521"/>
              <a:gd name="connsiteY50" fmla="*/ 2337039 h 2787201"/>
              <a:gd name="connsiteX51" fmla="*/ 1161142 w 1509521"/>
              <a:gd name="connsiteY51" fmla="*/ 2249954 h 2787201"/>
              <a:gd name="connsiteX52" fmla="*/ 1132114 w 1509521"/>
              <a:gd name="connsiteY52" fmla="*/ 2206411 h 2787201"/>
              <a:gd name="connsiteX53" fmla="*/ 1088571 w 1509521"/>
              <a:gd name="connsiteY53" fmla="*/ 2046754 h 2787201"/>
              <a:gd name="connsiteX54" fmla="*/ 1059542 w 1509521"/>
              <a:gd name="connsiteY54" fmla="*/ 1959668 h 2787201"/>
              <a:gd name="connsiteX55" fmla="*/ 1016000 w 1509521"/>
              <a:gd name="connsiteY55" fmla="*/ 1843554 h 2787201"/>
              <a:gd name="connsiteX56" fmla="*/ 1001485 w 1509521"/>
              <a:gd name="connsiteY56" fmla="*/ 1785497 h 2787201"/>
              <a:gd name="connsiteX57" fmla="*/ 986971 w 1509521"/>
              <a:gd name="connsiteY57" fmla="*/ 1640354 h 2787201"/>
              <a:gd name="connsiteX58" fmla="*/ 899885 w 1509521"/>
              <a:gd name="connsiteY58" fmla="*/ 1611325 h 2787201"/>
              <a:gd name="connsiteX59" fmla="*/ 812800 w 1509521"/>
              <a:gd name="connsiteY59" fmla="*/ 1553268 h 2787201"/>
              <a:gd name="connsiteX60" fmla="*/ 769257 w 1509521"/>
              <a:gd name="connsiteY60" fmla="*/ 1524239 h 2787201"/>
              <a:gd name="connsiteX61" fmla="*/ 725714 w 1509521"/>
              <a:gd name="connsiteY61" fmla="*/ 1379097 h 2787201"/>
              <a:gd name="connsiteX62" fmla="*/ 696685 w 1509521"/>
              <a:gd name="connsiteY62" fmla="*/ 1292011 h 2787201"/>
              <a:gd name="connsiteX63" fmla="*/ 667657 w 1509521"/>
              <a:gd name="connsiteY63" fmla="*/ 1248468 h 2787201"/>
              <a:gd name="connsiteX64" fmla="*/ 638628 w 1509521"/>
              <a:gd name="connsiteY64" fmla="*/ 1103325 h 2787201"/>
              <a:gd name="connsiteX65" fmla="*/ 609600 w 1509521"/>
              <a:gd name="connsiteY65" fmla="*/ 1059782 h 2787201"/>
              <a:gd name="connsiteX66" fmla="*/ 566057 w 1509521"/>
              <a:gd name="connsiteY66" fmla="*/ 972697 h 2787201"/>
              <a:gd name="connsiteX67" fmla="*/ 537028 w 1509521"/>
              <a:gd name="connsiteY67" fmla="*/ 682411 h 2787201"/>
              <a:gd name="connsiteX68" fmla="*/ 522514 w 1509521"/>
              <a:gd name="connsiteY68" fmla="*/ 493725 h 2787201"/>
              <a:gd name="connsiteX69" fmla="*/ 493485 w 1509521"/>
              <a:gd name="connsiteY69" fmla="*/ 406639 h 2787201"/>
              <a:gd name="connsiteX70" fmla="*/ 464457 w 1509521"/>
              <a:gd name="connsiteY70" fmla="*/ 246982 h 2787201"/>
              <a:gd name="connsiteX71" fmla="*/ 435428 w 1509521"/>
              <a:gd name="connsiteY71" fmla="*/ 246982 h 2787201"/>
              <a:gd name="connsiteX72" fmla="*/ 464457 w 1509521"/>
              <a:gd name="connsiteY72" fmla="*/ 246982 h 278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09521" h="2787201">
                <a:moveTo>
                  <a:pt x="449942" y="319554"/>
                </a:moveTo>
                <a:lnTo>
                  <a:pt x="449942" y="319554"/>
                </a:lnTo>
                <a:cubicBezTo>
                  <a:pt x="445104" y="276011"/>
                  <a:pt x="449282" y="230488"/>
                  <a:pt x="435428" y="188925"/>
                </a:cubicBezTo>
                <a:cubicBezTo>
                  <a:pt x="424396" y="155827"/>
                  <a:pt x="396724" y="130868"/>
                  <a:pt x="377371" y="101839"/>
                </a:cubicBezTo>
                <a:lnTo>
                  <a:pt x="348342" y="58297"/>
                </a:lnTo>
                <a:cubicBezTo>
                  <a:pt x="343504" y="43783"/>
                  <a:pt x="344646" y="25572"/>
                  <a:pt x="333828" y="14754"/>
                </a:cubicBezTo>
                <a:cubicBezTo>
                  <a:pt x="304676" y="-14399"/>
                  <a:pt x="261690" y="7388"/>
                  <a:pt x="232228" y="14754"/>
                </a:cubicBezTo>
                <a:cubicBezTo>
                  <a:pt x="217714" y="29268"/>
                  <a:pt x="201287" y="42094"/>
                  <a:pt x="188685" y="58297"/>
                </a:cubicBezTo>
                <a:cubicBezTo>
                  <a:pt x="167266" y="85836"/>
                  <a:pt x="130628" y="145382"/>
                  <a:pt x="130628" y="145382"/>
                </a:cubicBezTo>
                <a:cubicBezTo>
                  <a:pt x="120952" y="174411"/>
                  <a:pt x="109022" y="202783"/>
                  <a:pt x="101600" y="232468"/>
                </a:cubicBezTo>
                <a:cubicBezTo>
                  <a:pt x="96762" y="251820"/>
                  <a:pt x="92817" y="271418"/>
                  <a:pt x="87085" y="290525"/>
                </a:cubicBezTo>
                <a:cubicBezTo>
                  <a:pt x="78292" y="319833"/>
                  <a:pt x="65479" y="347926"/>
                  <a:pt x="58057" y="377611"/>
                </a:cubicBezTo>
                <a:cubicBezTo>
                  <a:pt x="53219" y="396963"/>
                  <a:pt x="51400" y="417333"/>
                  <a:pt x="43542" y="435668"/>
                </a:cubicBezTo>
                <a:cubicBezTo>
                  <a:pt x="36670" y="451701"/>
                  <a:pt x="22315" y="463609"/>
                  <a:pt x="14514" y="479211"/>
                </a:cubicBezTo>
                <a:cubicBezTo>
                  <a:pt x="7672" y="492895"/>
                  <a:pt x="4838" y="508240"/>
                  <a:pt x="0" y="522754"/>
                </a:cubicBezTo>
                <a:cubicBezTo>
                  <a:pt x="62906" y="543723"/>
                  <a:pt x="91905" y="560147"/>
                  <a:pt x="174171" y="522754"/>
                </a:cubicBezTo>
                <a:cubicBezTo>
                  <a:pt x="193868" y="513801"/>
                  <a:pt x="187901" y="479997"/>
                  <a:pt x="203200" y="464697"/>
                </a:cubicBezTo>
                <a:cubicBezTo>
                  <a:pt x="214018" y="453879"/>
                  <a:pt x="232228" y="455020"/>
                  <a:pt x="246742" y="450182"/>
                </a:cubicBezTo>
                <a:cubicBezTo>
                  <a:pt x="251580" y="716277"/>
                  <a:pt x="252085" y="982487"/>
                  <a:pt x="261257" y="1248468"/>
                </a:cubicBezTo>
                <a:cubicBezTo>
                  <a:pt x="261784" y="1263758"/>
                  <a:pt x="268929" y="1278327"/>
                  <a:pt x="275771" y="1292011"/>
                </a:cubicBezTo>
                <a:cubicBezTo>
                  <a:pt x="283572" y="1307613"/>
                  <a:pt x="295124" y="1321040"/>
                  <a:pt x="304800" y="1335554"/>
                </a:cubicBezTo>
                <a:cubicBezTo>
                  <a:pt x="309638" y="1350068"/>
                  <a:pt x="312472" y="1365413"/>
                  <a:pt x="319314" y="1379097"/>
                </a:cubicBezTo>
                <a:cubicBezTo>
                  <a:pt x="339521" y="1419511"/>
                  <a:pt x="359786" y="1434083"/>
                  <a:pt x="391885" y="1466182"/>
                </a:cubicBezTo>
                <a:lnTo>
                  <a:pt x="420914" y="1553268"/>
                </a:lnTo>
                <a:lnTo>
                  <a:pt x="435428" y="1596811"/>
                </a:lnTo>
                <a:cubicBezTo>
                  <a:pt x="442079" y="1676620"/>
                  <a:pt x="420414" y="1755968"/>
                  <a:pt x="478971" y="1814525"/>
                </a:cubicBezTo>
                <a:cubicBezTo>
                  <a:pt x="491306" y="1826860"/>
                  <a:pt x="508000" y="1833878"/>
                  <a:pt x="522514" y="1843554"/>
                </a:cubicBezTo>
                <a:cubicBezTo>
                  <a:pt x="532190" y="1858068"/>
                  <a:pt x="543741" y="1871495"/>
                  <a:pt x="551542" y="1887097"/>
                </a:cubicBezTo>
                <a:cubicBezTo>
                  <a:pt x="561243" y="1906499"/>
                  <a:pt x="576849" y="1971947"/>
                  <a:pt x="580571" y="1988697"/>
                </a:cubicBezTo>
                <a:cubicBezTo>
                  <a:pt x="585922" y="2012779"/>
                  <a:pt x="586423" y="2038169"/>
                  <a:pt x="595085" y="2061268"/>
                </a:cubicBezTo>
                <a:cubicBezTo>
                  <a:pt x="609600" y="2099973"/>
                  <a:pt x="633790" y="2114486"/>
                  <a:pt x="667657" y="2133839"/>
                </a:cubicBezTo>
                <a:cubicBezTo>
                  <a:pt x="686443" y="2144574"/>
                  <a:pt x="704723" y="2157620"/>
                  <a:pt x="725714" y="2162868"/>
                </a:cubicBezTo>
                <a:cubicBezTo>
                  <a:pt x="763555" y="2172328"/>
                  <a:pt x="803123" y="2172544"/>
                  <a:pt x="841828" y="2177382"/>
                </a:cubicBezTo>
                <a:cubicBezTo>
                  <a:pt x="846666" y="2191896"/>
                  <a:pt x="852316" y="2206165"/>
                  <a:pt x="856342" y="2220925"/>
                </a:cubicBezTo>
                <a:cubicBezTo>
                  <a:pt x="865984" y="2256280"/>
                  <a:pt x="873567" y="2346554"/>
                  <a:pt x="914400" y="2380582"/>
                </a:cubicBezTo>
                <a:cubicBezTo>
                  <a:pt x="931022" y="2394433"/>
                  <a:pt x="953671" y="2398876"/>
                  <a:pt x="972457" y="2409611"/>
                </a:cubicBezTo>
                <a:cubicBezTo>
                  <a:pt x="987603" y="2418266"/>
                  <a:pt x="1001486" y="2428963"/>
                  <a:pt x="1016000" y="2438639"/>
                </a:cubicBezTo>
                <a:cubicBezTo>
                  <a:pt x="1025676" y="2453153"/>
                  <a:pt x="1040797" y="2465259"/>
                  <a:pt x="1045028" y="2482182"/>
                </a:cubicBezTo>
                <a:cubicBezTo>
                  <a:pt x="1061128" y="2546582"/>
                  <a:pt x="1045723" y="2599687"/>
                  <a:pt x="1074057" y="2656354"/>
                </a:cubicBezTo>
                <a:cubicBezTo>
                  <a:pt x="1081858" y="2671956"/>
                  <a:pt x="1088293" y="2690652"/>
                  <a:pt x="1103085" y="2699897"/>
                </a:cubicBezTo>
                <a:cubicBezTo>
                  <a:pt x="1129033" y="2716114"/>
                  <a:pt x="1161142" y="2719249"/>
                  <a:pt x="1190171" y="2728925"/>
                </a:cubicBezTo>
                <a:lnTo>
                  <a:pt x="1233714" y="2743439"/>
                </a:lnTo>
                <a:cubicBezTo>
                  <a:pt x="1248228" y="2753115"/>
                  <a:pt x="1260549" y="2767455"/>
                  <a:pt x="1277257" y="2772468"/>
                </a:cubicBezTo>
                <a:cubicBezTo>
                  <a:pt x="1365626" y="2798979"/>
                  <a:pt x="1404023" y="2783836"/>
                  <a:pt x="1494971" y="2772468"/>
                </a:cubicBezTo>
                <a:cubicBezTo>
                  <a:pt x="1511817" y="2721928"/>
                  <a:pt x="1525845" y="2726521"/>
                  <a:pt x="1465942" y="2699897"/>
                </a:cubicBezTo>
                <a:cubicBezTo>
                  <a:pt x="1437981" y="2687470"/>
                  <a:pt x="1378857" y="2670868"/>
                  <a:pt x="1378857" y="2670868"/>
                </a:cubicBezTo>
                <a:cubicBezTo>
                  <a:pt x="1374019" y="2656354"/>
                  <a:pt x="1371772" y="2640699"/>
                  <a:pt x="1364342" y="2627325"/>
                </a:cubicBezTo>
                <a:cubicBezTo>
                  <a:pt x="1347399" y="2596827"/>
                  <a:pt x="1306285" y="2540239"/>
                  <a:pt x="1306285" y="2540239"/>
                </a:cubicBezTo>
                <a:cubicBezTo>
                  <a:pt x="1253352" y="2381439"/>
                  <a:pt x="1342017" y="2617732"/>
                  <a:pt x="1248228" y="2467668"/>
                </a:cubicBezTo>
                <a:cubicBezTo>
                  <a:pt x="1232011" y="2441720"/>
                  <a:pt x="1228876" y="2409611"/>
                  <a:pt x="1219200" y="2380582"/>
                </a:cubicBezTo>
                <a:cubicBezTo>
                  <a:pt x="1214362" y="2366068"/>
                  <a:pt x="1213172" y="2349769"/>
                  <a:pt x="1204685" y="2337039"/>
                </a:cubicBezTo>
                <a:cubicBezTo>
                  <a:pt x="1121499" y="2212260"/>
                  <a:pt x="1221231" y="2370131"/>
                  <a:pt x="1161142" y="2249954"/>
                </a:cubicBezTo>
                <a:cubicBezTo>
                  <a:pt x="1153341" y="2234352"/>
                  <a:pt x="1139199" y="2222351"/>
                  <a:pt x="1132114" y="2206411"/>
                </a:cubicBezTo>
                <a:cubicBezTo>
                  <a:pt x="1090830" y="2113522"/>
                  <a:pt x="1112676" y="2135140"/>
                  <a:pt x="1088571" y="2046754"/>
                </a:cubicBezTo>
                <a:cubicBezTo>
                  <a:pt x="1080520" y="2017233"/>
                  <a:pt x="1065543" y="1989673"/>
                  <a:pt x="1059542" y="1959668"/>
                </a:cubicBezTo>
                <a:cubicBezTo>
                  <a:pt x="1041607" y="1869992"/>
                  <a:pt x="1058712" y="1907623"/>
                  <a:pt x="1016000" y="1843554"/>
                </a:cubicBezTo>
                <a:cubicBezTo>
                  <a:pt x="1011162" y="1824202"/>
                  <a:pt x="1004306" y="1805244"/>
                  <a:pt x="1001485" y="1785497"/>
                </a:cubicBezTo>
                <a:cubicBezTo>
                  <a:pt x="994609" y="1737363"/>
                  <a:pt x="1011470" y="1682353"/>
                  <a:pt x="986971" y="1640354"/>
                </a:cubicBezTo>
                <a:cubicBezTo>
                  <a:pt x="971553" y="1613923"/>
                  <a:pt x="925345" y="1628298"/>
                  <a:pt x="899885" y="1611325"/>
                </a:cubicBezTo>
                <a:lnTo>
                  <a:pt x="812800" y="1553268"/>
                </a:lnTo>
                <a:lnTo>
                  <a:pt x="769257" y="1524239"/>
                </a:lnTo>
                <a:cubicBezTo>
                  <a:pt x="747320" y="1436496"/>
                  <a:pt x="761050" y="1485108"/>
                  <a:pt x="725714" y="1379097"/>
                </a:cubicBezTo>
                <a:cubicBezTo>
                  <a:pt x="725712" y="1379092"/>
                  <a:pt x="696688" y="1292015"/>
                  <a:pt x="696685" y="1292011"/>
                </a:cubicBezTo>
                <a:lnTo>
                  <a:pt x="667657" y="1248468"/>
                </a:lnTo>
                <a:cubicBezTo>
                  <a:pt x="664383" y="1228826"/>
                  <a:pt x="650437" y="1130880"/>
                  <a:pt x="638628" y="1103325"/>
                </a:cubicBezTo>
                <a:cubicBezTo>
                  <a:pt x="631757" y="1087291"/>
                  <a:pt x="617401" y="1075384"/>
                  <a:pt x="609600" y="1059782"/>
                </a:cubicBezTo>
                <a:cubicBezTo>
                  <a:pt x="549511" y="939605"/>
                  <a:pt x="649243" y="1097476"/>
                  <a:pt x="566057" y="972697"/>
                </a:cubicBezTo>
                <a:cubicBezTo>
                  <a:pt x="532151" y="837079"/>
                  <a:pt x="555037" y="943553"/>
                  <a:pt x="537028" y="682411"/>
                </a:cubicBezTo>
                <a:cubicBezTo>
                  <a:pt x="532688" y="619479"/>
                  <a:pt x="532352" y="556034"/>
                  <a:pt x="522514" y="493725"/>
                </a:cubicBezTo>
                <a:cubicBezTo>
                  <a:pt x="517742" y="463501"/>
                  <a:pt x="493485" y="406639"/>
                  <a:pt x="493485" y="406639"/>
                </a:cubicBezTo>
                <a:cubicBezTo>
                  <a:pt x="477776" y="265259"/>
                  <a:pt x="498563" y="315197"/>
                  <a:pt x="464457" y="246982"/>
                </a:cubicBezTo>
                <a:lnTo>
                  <a:pt x="435428" y="246982"/>
                </a:lnTo>
                <a:lnTo>
                  <a:pt x="464457" y="246982"/>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a:off x="3976914" y="5457371"/>
            <a:ext cx="798286" cy="1364343"/>
          </a:xfrm>
          <a:custGeom>
            <a:avLst/>
            <a:gdLst>
              <a:gd name="connsiteX0" fmla="*/ 275772 w 798286"/>
              <a:gd name="connsiteY0" fmla="*/ 1364343 h 1364343"/>
              <a:gd name="connsiteX1" fmla="*/ 275772 w 798286"/>
              <a:gd name="connsiteY1" fmla="*/ 1364343 h 1364343"/>
              <a:gd name="connsiteX2" fmla="*/ 246743 w 798286"/>
              <a:gd name="connsiteY2" fmla="*/ 1233715 h 1364343"/>
              <a:gd name="connsiteX3" fmla="*/ 217715 w 798286"/>
              <a:gd name="connsiteY3" fmla="*/ 1190172 h 1364343"/>
              <a:gd name="connsiteX4" fmla="*/ 203200 w 798286"/>
              <a:gd name="connsiteY4" fmla="*/ 1146629 h 1364343"/>
              <a:gd name="connsiteX5" fmla="*/ 174172 w 798286"/>
              <a:gd name="connsiteY5" fmla="*/ 1103086 h 1364343"/>
              <a:gd name="connsiteX6" fmla="*/ 116115 w 798286"/>
              <a:gd name="connsiteY6" fmla="*/ 972458 h 1364343"/>
              <a:gd name="connsiteX7" fmla="*/ 101600 w 798286"/>
              <a:gd name="connsiteY7" fmla="*/ 914400 h 1364343"/>
              <a:gd name="connsiteX8" fmla="*/ 87086 w 798286"/>
              <a:gd name="connsiteY8" fmla="*/ 638629 h 1364343"/>
              <a:gd name="connsiteX9" fmla="*/ 72572 w 798286"/>
              <a:gd name="connsiteY9" fmla="*/ 595086 h 1364343"/>
              <a:gd name="connsiteX10" fmla="*/ 43543 w 798286"/>
              <a:gd name="connsiteY10" fmla="*/ 551543 h 1364343"/>
              <a:gd name="connsiteX11" fmla="*/ 72572 w 798286"/>
              <a:gd name="connsiteY11" fmla="*/ 464458 h 1364343"/>
              <a:gd name="connsiteX12" fmla="*/ 87086 w 798286"/>
              <a:gd name="connsiteY12" fmla="*/ 420915 h 1364343"/>
              <a:gd name="connsiteX13" fmla="*/ 43543 w 798286"/>
              <a:gd name="connsiteY13" fmla="*/ 188686 h 1364343"/>
              <a:gd name="connsiteX14" fmla="*/ 0 w 798286"/>
              <a:gd name="connsiteY14" fmla="*/ 159658 h 1364343"/>
              <a:gd name="connsiteX15" fmla="*/ 43543 w 798286"/>
              <a:gd name="connsiteY15" fmla="*/ 14515 h 1364343"/>
              <a:gd name="connsiteX16" fmla="*/ 87086 w 798286"/>
              <a:gd name="connsiteY16" fmla="*/ 0 h 1364343"/>
              <a:gd name="connsiteX17" fmla="*/ 246743 w 798286"/>
              <a:gd name="connsiteY17" fmla="*/ 14515 h 1364343"/>
              <a:gd name="connsiteX18" fmla="*/ 319315 w 798286"/>
              <a:gd name="connsiteY18" fmla="*/ 87086 h 1364343"/>
              <a:gd name="connsiteX19" fmla="*/ 362857 w 798286"/>
              <a:gd name="connsiteY19" fmla="*/ 116115 h 1364343"/>
              <a:gd name="connsiteX20" fmla="*/ 391886 w 798286"/>
              <a:gd name="connsiteY20" fmla="*/ 159658 h 1364343"/>
              <a:gd name="connsiteX21" fmla="*/ 406400 w 798286"/>
              <a:gd name="connsiteY21" fmla="*/ 203200 h 1364343"/>
              <a:gd name="connsiteX22" fmla="*/ 420915 w 798286"/>
              <a:gd name="connsiteY22" fmla="*/ 522515 h 1364343"/>
              <a:gd name="connsiteX23" fmla="*/ 449943 w 798286"/>
              <a:gd name="connsiteY23" fmla="*/ 566058 h 1364343"/>
              <a:gd name="connsiteX24" fmla="*/ 464457 w 798286"/>
              <a:gd name="connsiteY24" fmla="*/ 609600 h 1364343"/>
              <a:gd name="connsiteX25" fmla="*/ 493486 w 798286"/>
              <a:gd name="connsiteY25" fmla="*/ 754743 h 1364343"/>
              <a:gd name="connsiteX26" fmla="*/ 522515 w 798286"/>
              <a:gd name="connsiteY26" fmla="*/ 798286 h 1364343"/>
              <a:gd name="connsiteX27" fmla="*/ 566057 w 798286"/>
              <a:gd name="connsiteY27" fmla="*/ 943429 h 1364343"/>
              <a:gd name="connsiteX28" fmla="*/ 638629 w 798286"/>
              <a:gd name="connsiteY28" fmla="*/ 1030515 h 1364343"/>
              <a:gd name="connsiteX29" fmla="*/ 682172 w 798286"/>
              <a:gd name="connsiteY29" fmla="*/ 1059543 h 1364343"/>
              <a:gd name="connsiteX30" fmla="*/ 696686 w 798286"/>
              <a:gd name="connsiteY30" fmla="*/ 1117600 h 1364343"/>
              <a:gd name="connsiteX31" fmla="*/ 711200 w 798286"/>
              <a:gd name="connsiteY31" fmla="*/ 1161143 h 1364343"/>
              <a:gd name="connsiteX32" fmla="*/ 754743 w 798286"/>
              <a:gd name="connsiteY32" fmla="*/ 1320800 h 1364343"/>
              <a:gd name="connsiteX33" fmla="*/ 769257 w 798286"/>
              <a:gd name="connsiteY33" fmla="*/ 1335315 h 1364343"/>
              <a:gd name="connsiteX34" fmla="*/ 769257 w 798286"/>
              <a:gd name="connsiteY34" fmla="*/ 1335315 h 1364343"/>
              <a:gd name="connsiteX35" fmla="*/ 798286 w 798286"/>
              <a:gd name="connsiteY35" fmla="*/ 1364343 h 136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8286" h="1364343">
                <a:moveTo>
                  <a:pt x="275772" y="1364343"/>
                </a:moveTo>
                <a:lnTo>
                  <a:pt x="275772" y="1364343"/>
                </a:lnTo>
                <a:cubicBezTo>
                  <a:pt x="266096" y="1320800"/>
                  <a:pt x="260848" y="1276031"/>
                  <a:pt x="246743" y="1233715"/>
                </a:cubicBezTo>
                <a:cubicBezTo>
                  <a:pt x="241227" y="1217166"/>
                  <a:pt x="225516" y="1205774"/>
                  <a:pt x="217715" y="1190172"/>
                </a:cubicBezTo>
                <a:cubicBezTo>
                  <a:pt x="210873" y="1176488"/>
                  <a:pt x="210042" y="1160313"/>
                  <a:pt x="203200" y="1146629"/>
                </a:cubicBezTo>
                <a:cubicBezTo>
                  <a:pt x="195399" y="1131027"/>
                  <a:pt x="181257" y="1119026"/>
                  <a:pt x="174172" y="1103086"/>
                </a:cubicBezTo>
                <a:cubicBezTo>
                  <a:pt x="105084" y="947638"/>
                  <a:pt x="181808" y="1070997"/>
                  <a:pt x="116115" y="972458"/>
                </a:cubicBezTo>
                <a:cubicBezTo>
                  <a:pt x="111277" y="953105"/>
                  <a:pt x="103328" y="934273"/>
                  <a:pt x="101600" y="914400"/>
                </a:cubicBezTo>
                <a:cubicBezTo>
                  <a:pt x="93626" y="822695"/>
                  <a:pt x="95420" y="730302"/>
                  <a:pt x="87086" y="638629"/>
                </a:cubicBezTo>
                <a:cubicBezTo>
                  <a:pt x="85701" y="623392"/>
                  <a:pt x="79414" y="608770"/>
                  <a:pt x="72572" y="595086"/>
                </a:cubicBezTo>
                <a:cubicBezTo>
                  <a:pt x="64771" y="579484"/>
                  <a:pt x="53219" y="566057"/>
                  <a:pt x="43543" y="551543"/>
                </a:cubicBezTo>
                <a:lnTo>
                  <a:pt x="72572" y="464458"/>
                </a:lnTo>
                <a:lnTo>
                  <a:pt x="87086" y="420915"/>
                </a:lnTo>
                <a:cubicBezTo>
                  <a:pt x="80880" y="340236"/>
                  <a:pt x="104896" y="250038"/>
                  <a:pt x="43543" y="188686"/>
                </a:cubicBezTo>
                <a:cubicBezTo>
                  <a:pt x="31208" y="176351"/>
                  <a:pt x="14514" y="169334"/>
                  <a:pt x="0" y="159658"/>
                </a:cubicBezTo>
                <a:cubicBezTo>
                  <a:pt x="6352" y="115197"/>
                  <a:pt x="959" y="48583"/>
                  <a:pt x="43543" y="14515"/>
                </a:cubicBezTo>
                <a:cubicBezTo>
                  <a:pt x="55490" y="4957"/>
                  <a:pt x="72572" y="4838"/>
                  <a:pt x="87086" y="0"/>
                </a:cubicBezTo>
                <a:cubicBezTo>
                  <a:pt x="140305" y="4838"/>
                  <a:pt x="194491" y="3318"/>
                  <a:pt x="246743" y="14515"/>
                </a:cubicBezTo>
                <a:cubicBezTo>
                  <a:pt x="296004" y="25071"/>
                  <a:pt x="289407" y="57177"/>
                  <a:pt x="319315" y="87086"/>
                </a:cubicBezTo>
                <a:cubicBezTo>
                  <a:pt x="331650" y="99421"/>
                  <a:pt x="348343" y="106439"/>
                  <a:pt x="362857" y="116115"/>
                </a:cubicBezTo>
                <a:cubicBezTo>
                  <a:pt x="372533" y="130629"/>
                  <a:pt x="384085" y="144056"/>
                  <a:pt x="391886" y="159658"/>
                </a:cubicBezTo>
                <a:cubicBezTo>
                  <a:pt x="398728" y="173342"/>
                  <a:pt x="405180" y="187950"/>
                  <a:pt x="406400" y="203200"/>
                </a:cubicBezTo>
                <a:cubicBezTo>
                  <a:pt x="414897" y="309409"/>
                  <a:pt x="408220" y="416726"/>
                  <a:pt x="420915" y="522515"/>
                </a:cubicBezTo>
                <a:cubicBezTo>
                  <a:pt x="422993" y="539835"/>
                  <a:pt x="442142" y="550456"/>
                  <a:pt x="449943" y="566058"/>
                </a:cubicBezTo>
                <a:cubicBezTo>
                  <a:pt x="456785" y="579742"/>
                  <a:pt x="459619" y="595086"/>
                  <a:pt x="464457" y="609600"/>
                </a:cubicBezTo>
                <a:cubicBezTo>
                  <a:pt x="469805" y="647037"/>
                  <a:pt x="473221" y="714213"/>
                  <a:pt x="493486" y="754743"/>
                </a:cubicBezTo>
                <a:cubicBezTo>
                  <a:pt x="501287" y="770345"/>
                  <a:pt x="512839" y="783772"/>
                  <a:pt x="522515" y="798286"/>
                </a:cubicBezTo>
                <a:cubicBezTo>
                  <a:pt x="530628" y="830739"/>
                  <a:pt x="551923" y="922228"/>
                  <a:pt x="566057" y="943429"/>
                </a:cubicBezTo>
                <a:cubicBezTo>
                  <a:pt x="594600" y="986242"/>
                  <a:pt x="596721" y="995592"/>
                  <a:pt x="638629" y="1030515"/>
                </a:cubicBezTo>
                <a:cubicBezTo>
                  <a:pt x="652030" y="1041682"/>
                  <a:pt x="667658" y="1049867"/>
                  <a:pt x="682172" y="1059543"/>
                </a:cubicBezTo>
                <a:cubicBezTo>
                  <a:pt x="687010" y="1078895"/>
                  <a:pt x="691206" y="1098420"/>
                  <a:pt x="696686" y="1117600"/>
                </a:cubicBezTo>
                <a:cubicBezTo>
                  <a:pt x="700889" y="1132311"/>
                  <a:pt x="707489" y="1146300"/>
                  <a:pt x="711200" y="1161143"/>
                </a:cubicBezTo>
                <a:cubicBezTo>
                  <a:pt x="718758" y="1191375"/>
                  <a:pt x="733986" y="1300042"/>
                  <a:pt x="754743" y="1320800"/>
                </a:cubicBezTo>
                <a:lnTo>
                  <a:pt x="769257" y="1335315"/>
                </a:lnTo>
                <a:lnTo>
                  <a:pt x="769257" y="1335315"/>
                </a:lnTo>
                <a:lnTo>
                  <a:pt x="798286" y="13643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37"/>
          <p:cNvSpPr/>
          <p:nvPr/>
        </p:nvSpPr>
        <p:spPr>
          <a:xfrm>
            <a:off x="2280638" y="27507"/>
            <a:ext cx="2384231" cy="995637"/>
          </a:xfrm>
          <a:custGeom>
            <a:avLst/>
            <a:gdLst>
              <a:gd name="connsiteX0" fmla="*/ 1640114 w 1640114"/>
              <a:gd name="connsiteY0" fmla="*/ 0 h 1125632"/>
              <a:gd name="connsiteX1" fmla="*/ 1640114 w 1640114"/>
              <a:gd name="connsiteY1" fmla="*/ 0 h 1125632"/>
              <a:gd name="connsiteX2" fmla="*/ 1596572 w 1640114"/>
              <a:gd name="connsiteY2" fmla="*/ 116115 h 1125632"/>
              <a:gd name="connsiteX3" fmla="*/ 1582057 w 1640114"/>
              <a:gd name="connsiteY3" fmla="*/ 203200 h 1125632"/>
              <a:gd name="connsiteX4" fmla="*/ 1538514 w 1640114"/>
              <a:gd name="connsiteY4" fmla="*/ 217715 h 1125632"/>
              <a:gd name="connsiteX5" fmla="*/ 1509486 w 1640114"/>
              <a:gd name="connsiteY5" fmla="*/ 261258 h 1125632"/>
              <a:gd name="connsiteX6" fmla="*/ 1465943 w 1640114"/>
              <a:gd name="connsiteY6" fmla="*/ 275772 h 1125632"/>
              <a:gd name="connsiteX7" fmla="*/ 1335314 w 1640114"/>
              <a:gd name="connsiteY7" fmla="*/ 319315 h 1125632"/>
              <a:gd name="connsiteX8" fmla="*/ 1291772 w 1640114"/>
              <a:gd name="connsiteY8" fmla="*/ 348343 h 1125632"/>
              <a:gd name="connsiteX9" fmla="*/ 1277257 w 1640114"/>
              <a:gd name="connsiteY9" fmla="*/ 406400 h 1125632"/>
              <a:gd name="connsiteX10" fmla="*/ 1248229 w 1640114"/>
              <a:gd name="connsiteY10" fmla="*/ 449943 h 1125632"/>
              <a:gd name="connsiteX11" fmla="*/ 1248229 w 1640114"/>
              <a:gd name="connsiteY11" fmla="*/ 609600 h 1125632"/>
              <a:gd name="connsiteX12" fmla="*/ 1204686 w 1640114"/>
              <a:gd name="connsiteY12" fmla="*/ 638629 h 1125632"/>
              <a:gd name="connsiteX13" fmla="*/ 1030514 w 1640114"/>
              <a:gd name="connsiteY13" fmla="*/ 624115 h 1125632"/>
              <a:gd name="connsiteX14" fmla="*/ 943429 w 1640114"/>
              <a:gd name="connsiteY14" fmla="*/ 595086 h 1125632"/>
              <a:gd name="connsiteX15" fmla="*/ 899886 w 1640114"/>
              <a:gd name="connsiteY15" fmla="*/ 609600 h 1125632"/>
              <a:gd name="connsiteX16" fmla="*/ 885372 w 1640114"/>
              <a:gd name="connsiteY16" fmla="*/ 667658 h 1125632"/>
              <a:gd name="connsiteX17" fmla="*/ 1016000 w 1640114"/>
              <a:gd name="connsiteY17" fmla="*/ 711200 h 1125632"/>
              <a:gd name="connsiteX18" fmla="*/ 1088572 w 1640114"/>
              <a:gd name="connsiteY18" fmla="*/ 783772 h 1125632"/>
              <a:gd name="connsiteX19" fmla="*/ 1074057 w 1640114"/>
              <a:gd name="connsiteY19" fmla="*/ 827315 h 1125632"/>
              <a:gd name="connsiteX20" fmla="*/ 1030514 w 1640114"/>
              <a:gd name="connsiteY20" fmla="*/ 856343 h 1125632"/>
              <a:gd name="connsiteX21" fmla="*/ 1074057 w 1640114"/>
              <a:gd name="connsiteY21" fmla="*/ 870858 h 1125632"/>
              <a:gd name="connsiteX22" fmla="*/ 1248229 w 1640114"/>
              <a:gd name="connsiteY22" fmla="*/ 885372 h 1125632"/>
              <a:gd name="connsiteX23" fmla="*/ 1233714 w 1640114"/>
              <a:gd name="connsiteY23" fmla="*/ 943429 h 1125632"/>
              <a:gd name="connsiteX24" fmla="*/ 1190172 w 1640114"/>
              <a:gd name="connsiteY24" fmla="*/ 972458 h 1125632"/>
              <a:gd name="connsiteX25" fmla="*/ 957943 w 1640114"/>
              <a:gd name="connsiteY25" fmla="*/ 986972 h 1125632"/>
              <a:gd name="connsiteX26" fmla="*/ 914400 w 1640114"/>
              <a:gd name="connsiteY26" fmla="*/ 1001486 h 1125632"/>
              <a:gd name="connsiteX27" fmla="*/ 841829 w 1640114"/>
              <a:gd name="connsiteY27" fmla="*/ 928915 h 1125632"/>
              <a:gd name="connsiteX28" fmla="*/ 798286 w 1640114"/>
              <a:gd name="connsiteY28" fmla="*/ 914400 h 1125632"/>
              <a:gd name="connsiteX29" fmla="*/ 754743 w 1640114"/>
              <a:gd name="connsiteY29" fmla="*/ 928915 h 1125632"/>
              <a:gd name="connsiteX30" fmla="*/ 711200 w 1640114"/>
              <a:gd name="connsiteY30" fmla="*/ 957943 h 1125632"/>
              <a:gd name="connsiteX31" fmla="*/ 682172 w 1640114"/>
              <a:gd name="connsiteY31" fmla="*/ 914400 h 1125632"/>
              <a:gd name="connsiteX32" fmla="*/ 624114 w 1640114"/>
              <a:gd name="connsiteY32" fmla="*/ 783772 h 1125632"/>
              <a:gd name="connsiteX33" fmla="*/ 537029 w 1640114"/>
              <a:gd name="connsiteY33" fmla="*/ 754743 h 1125632"/>
              <a:gd name="connsiteX34" fmla="*/ 406400 w 1640114"/>
              <a:gd name="connsiteY34" fmla="*/ 769258 h 1125632"/>
              <a:gd name="connsiteX35" fmla="*/ 362857 w 1640114"/>
              <a:gd name="connsiteY35" fmla="*/ 827315 h 1125632"/>
              <a:gd name="connsiteX36" fmla="*/ 246743 w 1640114"/>
              <a:gd name="connsiteY36" fmla="*/ 870858 h 1125632"/>
              <a:gd name="connsiteX37" fmla="*/ 203200 w 1640114"/>
              <a:gd name="connsiteY37" fmla="*/ 957943 h 1125632"/>
              <a:gd name="connsiteX38" fmla="*/ 217714 w 1640114"/>
              <a:gd name="connsiteY38" fmla="*/ 1001486 h 1125632"/>
              <a:gd name="connsiteX39" fmla="*/ 275772 w 1640114"/>
              <a:gd name="connsiteY39" fmla="*/ 1016000 h 1125632"/>
              <a:gd name="connsiteX40" fmla="*/ 290286 w 1640114"/>
              <a:gd name="connsiteY40" fmla="*/ 1059543 h 1125632"/>
              <a:gd name="connsiteX41" fmla="*/ 130629 w 1640114"/>
              <a:gd name="connsiteY41" fmla="*/ 1103086 h 1125632"/>
              <a:gd name="connsiteX42" fmla="*/ 101600 w 1640114"/>
              <a:gd name="connsiteY42" fmla="*/ 1001486 h 1125632"/>
              <a:gd name="connsiteX43" fmla="*/ 58057 w 1640114"/>
              <a:gd name="connsiteY43" fmla="*/ 972458 h 1125632"/>
              <a:gd name="connsiteX44" fmla="*/ 58057 w 1640114"/>
              <a:gd name="connsiteY44" fmla="*/ 783772 h 1125632"/>
              <a:gd name="connsiteX45" fmla="*/ 116114 w 1640114"/>
              <a:gd name="connsiteY45" fmla="*/ 696686 h 1125632"/>
              <a:gd name="connsiteX46" fmla="*/ 101600 w 1640114"/>
              <a:gd name="connsiteY46" fmla="*/ 624115 h 1125632"/>
              <a:gd name="connsiteX47" fmla="*/ 58057 w 1640114"/>
              <a:gd name="connsiteY47" fmla="*/ 609600 h 1125632"/>
              <a:gd name="connsiteX48" fmla="*/ 43543 w 1640114"/>
              <a:gd name="connsiteY48" fmla="*/ 566058 h 1125632"/>
              <a:gd name="connsiteX49" fmla="*/ 58057 w 1640114"/>
              <a:gd name="connsiteY49" fmla="*/ 522515 h 1125632"/>
              <a:gd name="connsiteX50" fmla="*/ 101600 w 1640114"/>
              <a:gd name="connsiteY50" fmla="*/ 478972 h 1125632"/>
              <a:gd name="connsiteX51" fmla="*/ 130629 w 1640114"/>
              <a:gd name="connsiteY51" fmla="*/ 435429 h 1125632"/>
              <a:gd name="connsiteX52" fmla="*/ 87086 w 1640114"/>
              <a:gd name="connsiteY52" fmla="*/ 406400 h 1125632"/>
              <a:gd name="connsiteX53" fmla="*/ 43543 w 1640114"/>
              <a:gd name="connsiteY53" fmla="*/ 391886 h 1125632"/>
              <a:gd name="connsiteX54" fmla="*/ 14514 w 1640114"/>
              <a:gd name="connsiteY54" fmla="*/ 348343 h 1125632"/>
              <a:gd name="connsiteX55" fmla="*/ 29029 w 1640114"/>
              <a:gd name="connsiteY55" fmla="*/ 304800 h 1125632"/>
              <a:gd name="connsiteX56" fmla="*/ 87086 w 1640114"/>
              <a:gd name="connsiteY56" fmla="*/ 290286 h 1125632"/>
              <a:gd name="connsiteX57" fmla="*/ 130629 w 1640114"/>
              <a:gd name="connsiteY57" fmla="*/ 275772 h 1125632"/>
              <a:gd name="connsiteX58" fmla="*/ 116114 w 1640114"/>
              <a:gd name="connsiteY58" fmla="*/ 203200 h 1125632"/>
              <a:gd name="connsiteX59" fmla="*/ 87086 w 1640114"/>
              <a:gd name="connsiteY59" fmla="*/ 145143 h 1125632"/>
              <a:gd name="connsiteX60" fmla="*/ 29029 w 1640114"/>
              <a:gd name="connsiteY60" fmla="*/ 58058 h 1125632"/>
              <a:gd name="connsiteX61" fmla="*/ 0 w 1640114"/>
              <a:gd name="connsiteY61" fmla="*/ 14515 h 1125632"/>
              <a:gd name="connsiteX62" fmla="*/ 0 w 1640114"/>
              <a:gd name="connsiteY62" fmla="*/ 14515 h 1125632"/>
              <a:gd name="connsiteX63" fmla="*/ 14514 w 1640114"/>
              <a:gd name="connsiteY63" fmla="*/ 43543 h 11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640114" h="1125632">
                <a:moveTo>
                  <a:pt x="1640114" y="0"/>
                </a:moveTo>
                <a:lnTo>
                  <a:pt x="1640114" y="0"/>
                </a:lnTo>
                <a:cubicBezTo>
                  <a:pt x="1625600" y="38705"/>
                  <a:pt x="1607928" y="76369"/>
                  <a:pt x="1596572" y="116115"/>
                </a:cubicBezTo>
                <a:cubicBezTo>
                  <a:pt x="1588487" y="144411"/>
                  <a:pt x="1596658" y="177649"/>
                  <a:pt x="1582057" y="203200"/>
                </a:cubicBezTo>
                <a:cubicBezTo>
                  <a:pt x="1574466" y="216484"/>
                  <a:pt x="1553028" y="212877"/>
                  <a:pt x="1538514" y="217715"/>
                </a:cubicBezTo>
                <a:cubicBezTo>
                  <a:pt x="1528838" y="232229"/>
                  <a:pt x="1523107" y="250361"/>
                  <a:pt x="1509486" y="261258"/>
                </a:cubicBezTo>
                <a:cubicBezTo>
                  <a:pt x="1497539" y="270815"/>
                  <a:pt x="1479627" y="268930"/>
                  <a:pt x="1465943" y="275772"/>
                </a:cubicBezTo>
                <a:cubicBezTo>
                  <a:pt x="1363897" y="326794"/>
                  <a:pt x="1496994" y="292367"/>
                  <a:pt x="1335314" y="319315"/>
                </a:cubicBezTo>
                <a:cubicBezTo>
                  <a:pt x="1320800" y="328991"/>
                  <a:pt x="1301448" y="333829"/>
                  <a:pt x="1291772" y="348343"/>
                </a:cubicBezTo>
                <a:cubicBezTo>
                  <a:pt x="1280707" y="364941"/>
                  <a:pt x="1285115" y="388065"/>
                  <a:pt x="1277257" y="406400"/>
                </a:cubicBezTo>
                <a:cubicBezTo>
                  <a:pt x="1270385" y="422433"/>
                  <a:pt x="1257905" y="435429"/>
                  <a:pt x="1248229" y="449943"/>
                </a:cubicBezTo>
                <a:cubicBezTo>
                  <a:pt x="1263358" y="510460"/>
                  <a:pt x="1278739" y="540953"/>
                  <a:pt x="1248229" y="609600"/>
                </a:cubicBezTo>
                <a:cubicBezTo>
                  <a:pt x="1241144" y="625541"/>
                  <a:pt x="1219200" y="628953"/>
                  <a:pt x="1204686" y="638629"/>
                </a:cubicBezTo>
                <a:cubicBezTo>
                  <a:pt x="1146629" y="633791"/>
                  <a:pt x="1087980" y="633693"/>
                  <a:pt x="1030514" y="624115"/>
                </a:cubicBezTo>
                <a:cubicBezTo>
                  <a:pt x="1000332" y="619085"/>
                  <a:pt x="943429" y="595086"/>
                  <a:pt x="943429" y="595086"/>
                </a:cubicBezTo>
                <a:cubicBezTo>
                  <a:pt x="928915" y="599924"/>
                  <a:pt x="909443" y="597653"/>
                  <a:pt x="899886" y="609600"/>
                </a:cubicBezTo>
                <a:cubicBezTo>
                  <a:pt x="887425" y="625177"/>
                  <a:pt x="879064" y="648733"/>
                  <a:pt x="885372" y="667658"/>
                </a:cubicBezTo>
                <a:cubicBezTo>
                  <a:pt x="897377" y="703673"/>
                  <a:pt x="1006225" y="709571"/>
                  <a:pt x="1016000" y="711200"/>
                </a:cubicBezTo>
                <a:cubicBezTo>
                  <a:pt x="1041399" y="728133"/>
                  <a:pt x="1082525" y="747487"/>
                  <a:pt x="1088572" y="783772"/>
                </a:cubicBezTo>
                <a:cubicBezTo>
                  <a:pt x="1091087" y="798863"/>
                  <a:pt x="1083615" y="815368"/>
                  <a:pt x="1074057" y="827315"/>
                </a:cubicBezTo>
                <a:cubicBezTo>
                  <a:pt x="1063160" y="840936"/>
                  <a:pt x="1045028" y="846667"/>
                  <a:pt x="1030514" y="856343"/>
                </a:cubicBezTo>
                <a:cubicBezTo>
                  <a:pt x="1045028" y="861181"/>
                  <a:pt x="1058892" y="868836"/>
                  <a:pt x="1074057" y="870858"/>
                </a:cubicBezTo>
                <a:cubicBezTo>
                  <a:pt x="1131805" y="878558"/>
                  <a:pt x="1195192" y="861265"/>
                  <a:pt x="1248229" y="885372"/>
                </a:cubicBezTo>
                <a:cubicBezTo>
                  <a:pt x="1266389" y="893627"/>
                  <a:pt x="1244779" y="926831"/>
                  <a:pt x="1233714" y="943429"/>
                </a:cubicBezTo>
                <a:cubicBezTo>
                  <a:pt x="1224038" y="957943"/>
                  <a:pt x="1207402" y="969737"/>
                  <a:pt x="1190172" y="972458"/>
                </a:cubicBezTo>
                <a:cubicBezTo>
                  <a:pt x="1113560" y="984555"/>
                  <a:pt x="1035353" y="982134"/>
                  <a:pt x="957943" y="986972"/>
                </a:cubicBezTo>
                <a:cubicBezTo>
                  <a:pt x="943429" y="991810"/>
                  <a:pt x="929491" y="1004001"/>
                  <a:pt x="914400" y="1001486"/>
                </a:cubicBezTo>
                <a:cubicBezTo>
                  <a:pt x="859397" y="992319"/>
                  <a:pt x="877479" y="957435"/>
                  <a:pt x="841829" y="928915"/>
                </a:cubicBezTo>
                <a:cubicBezTo>
                  <a:pt x="829882" y="919357"/>
                  <a:pt x="812800" y="919238"/>
                  <a:pt x="798286" y="914400"/>
                </a:cubicBezTo>
                <a:cubicBezTo>
                  <a:pt x="783772" y="919238"/>
                  <a:pt x="768427" y="922073"/>
                  <a:pt x="754743" y="928915"/>
                </a:cubicBezTo>
                <a:cubicBezTo>
                  <a:pt x="739141" y="936716"/>
                  <a:pt x="728305" y="961364"/>
                  <a:pt x="711200" y="957943"/>
                </a:cubicBezTo>
                <a:cubicBezTo>
                  <a:pt x="694095" y="954522"/>
                  <a:pt x="689257" y="930340"/>
                  <a:pt x="682172" y="914400"/>
                </a:cubicBezTo>
                <a:cubicBezTo>
                  <a:pt x="675133" y="898561"/>
                  <a:pt x="654435" y="802723"/>
                  <a:pt x="624114" y="783772"/>
                </a:cubicBezTo>
                <a:cubicBezTo>
                  <a:pt x="598166" y="767555"/>
                  <a:pt x="537029" y="754743"/>
                  <a:pt x="537029" y="754743"/>
                </a:cubicBezTo>
                <a:cubicBezTo>
                  <a:pt x="493486" y="759581"/>
                  <a:pt x="446841" y="752408"/>
                  <a:pt x="406400" y="769258"/>
                </a:cubicBezTo>
                <a:cubicBezTo>
                  <a:pt x="384070" y="778562"/>
                  <a:pt x="381224" y="811572"/>
                  <a:pt x="362857" y="827315"/>
                </a:cubicBezTo>
                <a:cubicBezTo>
                  <a:pt x="331606" y="854101"/>
                  <a:pt x="284627" y="861387"/>
                  <a:pt x="246743" y="870858"/>
                </a:cubicBezTo>
                <a:cubicBezTo>
                  <a:pt x="232065" y="892875"/>
                  <a:pt x="203200" y="927895"/>
                  <a:pt x="203200" y="957943"/>
                </a:cubicBezTo>
                <a:cubicBezTo>
                  <a:pt x="203200" y="973242"/>
                  <a:pt x="205767" y="991929"/>
                  <a:pt x="217714" y="1001486"/>
                </a:cubicBezTo>
                <a:cubicBezTo>
                  <a:pt x="233291" y="1013947"/>
                  <a:pt x="256419" y="1011162"/>
                  <a:pt x="275772" y="1016000"/>
                </a:cubicBezTo>
                <a:cubicBezTo>
                  <a:pt x="280610" y="1030514"/>
                  <a:pt x="290286" y="1044244"/>
                  <a:pt x="290286" y="1059543"/>
                </a:cubicBezTo>
                <a:cubicBezTo>
                  <a:pt x="290286" y="1167401"/>
                  <a:pt x="231500" y="1113173"/>
                  <a:pt x="130629" y="1103086"/>
                </a:cubicBezTo>
                <a:cubicBezTo>
                  <a:pt x="129681" y="1099296"/>
                  <a:pt x="109170" y="1010949"/>
                  <a:pt x="101600" y="1001486"/>
                </a:cubicBezTo>
                <a:cubicBezTo>
                  <a:pt x="90703" y="987865"/>
                  <a:pt x="72571" y="982134"/>
                  <a:pt x="58057" y="972458"/>
                </a:cubicBezTo>
                <a:cubicBezTo>
                  <a:pt x="33702" y="899391"/>
                  <a:pt x="24432" y="891372"/>
                  <a:pt x="58057" y="783772"/>
                </a:cubicBezTo>
                <a:cubicBezTo>
                  <a:pt x="68463" y="750472"/>
                  <a:pt x="116114" y="696686"/>
                  <a:pt x="116114" y="696686"/>
                </a:cubicBezTo>
                <a:cubicBezTo>
                  <a:pt x="111276" y="672496"/>
                  <a:pt x="115284" y="644641"/>
                  <a:pt x="101600" y="624115"/>
                </a:cubicBezTo>
                <a:cubicBezTo>
                  <a:pt x="93113" y="611385"/>
                  <a:pt x="68875" y="620418"/>
                  <a:pt x="58057" y="609600"/>
                </a:cubicBezTo>
                <a:cubicBezTo>
                  <a:pt x="47239" y="598782"/>
                  <a:pt x="48381" y="580572"/>
                  <a:pt x="43543" y="566058"/>
                </a:cubicBezTo>
                <a:cubicBezTo>
                  <a:pt x="48381" y="551544"/>
                  <a:pt x="49570" y="535245"/>
                  <a:pt x="58057" y="522515"/>
                </a:cubicBezTo>
                <a:cubicBezTo>
                  <a:pt x="69443" y="505436"/>
                  <a:pt x="88459" y="494741"/>
                  <a:pt x="101600" y="478972"/>
                </a:cubicBezTo>
                <a:cubicBezTo>
                  <a:pt x="112767" y="465571"/>
                  <a:pt x="120953" y="449943"/>
                  <a:pt x="130629" y="435429"/>
                </a:cubicBezTo>
                <a:cubicBezTo>
                  <a:pt x="116115" y="425753"/>
                  <a:pt x="102688" y="414201"/>
                  <a:pt x="87086" y="406400"/>
                </a:cubicBezTo>
                <a:cubicBezTo>
                  <a:pt x="73402" y="399558"/>
                  <a:pt x="55490" y="401443"/>
                  <a:pt x="43543" y="391886"/>
                </a:cubicBezTo>
                <a:cubicBezTo>
                  <a:pt x="29921" y="380989"/>
                  <a:pt x="24190" y="362857"/>
                  <a:pt x="14514" y="348343"/>
                </a:cubicBezTo>
                <a:cubicBezTo>
                  <a:pt x="19352" y="333829"/>
                  <a:pt x="17082" y="314357"/>
                  <a:pt x="29029" y="304800"/>
                </a:cubicBezTo>
                <a:cubicBezTo>
                  <a:pt x="44606" y="292339"/>
                  <a:pt x="67906" y="295766"/>
                  <a:pt x="87086" y="290286"/>
                </a:cubicBezTo>
                <a:cubicBezTo>
                  <a:pt x="101797" y="286083"/>
                  <a:pt x="116115" y="280610"/>
                  <a:pt x="130629" y="275772"/>
                </a:cubicBezTo>
                <a:cubicBezTo>
                  <a:pt x="180801" y="200512"/>
                  <a:pt x="162703" y="259108"/>
                  <a:pt x="116114" y="203200"/>
                </a:cubicBezTo>
                <a:cubicBezTo>
                  <a:pt x="102263" y="186578"/>
                  <a:pt x="96762" y="164495"/>
                  <a:pt x="87086" y="145143"/>
                </a:cubicBezTo>
                <a:cubicBezTo>
                  <a:pt x="57578" y="-2401"/>
                  <a:pt x="103414" y="117565"/>
                  <a:pt x="29029" y="58058"/>
                </a:cubicBezTo>
                <a:cubicBezTo>
                  <a:pt x="15407" y="47161"/>
                  <a:pt x="0" y="14515"/>
                  <a:pt x="0" y="14515"/>
                </a:cubicBezTo>
                <a:lnTo>
                  <a:pt x="0" y="14515"/>
                </a:lnTo>
                <a:lnTo>
                  <a:pt x="14514" y="435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TextBox 6"/>
          <p:cNvSpPr txBox="1"/>
          <p:nvPr/>
        </p:nvSpPr>
        <p:spPr>
          <a:xfrm>
            <a:off x="7177512" y="3534340"/>
            <a:ext cx="1018326" cy="276999"/>
          </a:xfrm>
          <a:prstGeom prst="rect">
            <a:avLst/>
          </a:prstGeom>
          <a:noFill/>
        </p:spPr>
        <p:txBody>
          <a:bodyPr wrap="square" rtlCol="0">
            <a:spAutoFit/>
          </a:bodyPr>
          <a:lstStyle/>
          <a:p>
            <a:r>
              <a:rPr lang="en-GB" sz="1200" b="1" dirty="0" smtClean="0"/>
              <a:t>DSM 74%</a:t>
            </a:r>
            <a:endParaRPr lang="en-GB" sz="1200" b="1" dirty="0"/>
          </a:p>
        </p:txBody>
      </p:sp>
      <p:sp>
        <p:nvSpPr>
          <p:cNvPr id="8" name="TextBox 7"/>
          <p:cNvSpPr txBox="1"/>
          <p:nvPr/>
        </p:nvSpPr>
        <p:spPr>
          <a:xfrm>
            <a:off x="6172201" y="257175"/>
            <a:ext cx="2895599" cy="1200329"/>
          </a:xfrm>
          <a:prstGeom prst="rect">
            <a:avLst/>
          </a:prstGeom>
          <a:noFill/>
        </p:spPr>
        <p:txBody>
          <a:bodyPr wrap="square" rtlCol="0">
            <a:spAutoFit/>
          </a:bodyPr>
          <a:lstStyle/>
          <a:p>
            <a:pPr algn="ctr"/>
            <a:r>
              <a:rPr lang="en-GB" sz="2400" b="1" dirty="0"/>
              <a:t>Regional TT2 vaccination coverage, 2013</a:t>
            </a:r>
          </a:p>
        </p:txBody>
      </p:sp>
      <p:sp>
        <p:nvSpPr>
          <p:cNvPr id="32" name="TextBox 31"/>
          <p:cNvSpPr txBox="1"/>
          <p:nvPr/>
        </p:nvSpPr>
        <p:spPr>
          <a:xfrm>
            <a:off x="6805808" y="1654175"/>
            <a:ext cx="2381250" cy="369332"/>
          </a:xfrm>
          <a:prstGeom prst="rect">
            <a:avLst/>
          </a:prstGeom>
          <a:noFill/>
        </p:spPr>
        <p:txBody>
          <a:bodyPr wrap="square" rtlCol="0">
            <a:spAutoFit/>
          </a:bodyPr>
          <a:lstStyle/>
          <a:p>
            <a:r>
              <a:rPr lang="en-GB" b="1" dirty="0" smtClean="0">
                <a:solidFill>
                  <a:srgbClr val="FF0000"/>
                </a:solidFill>
              </a:rPr>
              <a:t>National Average 89% </a:t>
            </a:r>
            <a:endParaRPr lang="en-GB" b="1" dirty="0">
              <a:solidFill>
                <a:srgbClr val="FF0000"/>
              </a:solidFill>
            </a:endParaRPr>
          </a:p>
        </p:txBody>
      </p:sp>
      <p:sp>
        <p:nvSpPr>
          <p:cNvPr id="42" name="TextBox 41"/>
          <p:cNvSpPr txBox="1"/>
          <p:nvPr/>
        </p:nvSpPr>
        <p:spPr>
          <a:xfrm>
            <a:off x="322428" y="5094683"/>
            <a:ext cx="214897" cy="360761"/>
          </a:xfrm>
          <a:prstGeom prst="rect">
            <a:avLst/>
          </a:prstGeom>
          <a:solidFill>
            <a:srgbClr val="FFC000"/>
          </a:solidFill>
          <a:ln>
            <a:solidFill>
              <a:srgbClr val="0066FF"/>
            </a:solidFill>
          </a:ln>
        </p:spPr>
        <p:txBody>
          <a:bodyPr wrap="square" rtlCol="0">
            <a:spAutoFit/>
          </a:bodyPr>
          <a:lstStyle/>
          <a:p>
            <a:endParaRPr lang="en-GB" dirty="0"/>
          </a:p>
        </p:txBody>
      </p:sp>
      <p:sp>
        <p:nvSpPr>
          <p:cNvPr id="43" name="TextBox 42"/>
          <p:cNvSpPr txBox="1"/>
          <p:nvPr/>
        </p:nvSpPr>
        <p:spPr>
          <a:xfrm>
            <a:off x="539480" y="5119507"/>
            <a:ext cx="1242886" cy="276999"/>
          </a:xfrm>
          <a:prstGeom prst="rect">
            <a:avLst/>
          </a:prstGeom>
          <a:noFill/>
          <a:ln>
            <a:solidFill>
              <a:srgbClr val="0066FF"/>
            </a:solidFill>
          </a:ln>
        </p:spPr>
        <p:txBody>
          <a:bodyPr wrap="square" rtlCol="0">
            <a:spAutoFit/>
          </a:bodyPr>
          <a:lstStyle/>
          <a:p>
            <a:r>
              <a:rPr lang="en-GB" sz="1200" b="1" dirty="0" smtClean="0"/>
              <a:t>40  – 59%</a:t>
            </a:r>
            <a:endParaRPr lang="en-GB" sz="1200" b="1" dirty="0"/>
          </a:p>
        </p:txBody>
      </p:sp>
      <p:sp>
        <p:nvSpPr>
          <p:cNvPr id="44" name="TextBox 43"/>
          <p:cNvSpPr txBox="1"/>
          <p:nvPr/>
        </p:nvSpPr>
        <p:spPr>
          <a:xfrm>
            <a:off x="322428" y="5440708"/>
            <a:ext cx="198340" cy="245459"/>
          </a:xfrm>
          <a:prstGeom prst="rect">
            <a:avLst/>
          </a:prstGeom>
          <a:solidFill>
            <a:srgbClr val="CCFF33"/>
          </a:solidFill>
          <a:ln>
            <a:solidFill>
              <a:srgbClr val="0066FF"/>
            </a:solidFill>
          </a:ln>
        </p:spPr>
        <p:txBody>
          <a:bodyPr wrap="square" rtlCol="0">
            <a:spAutoFit/>
          </a:bodyPr>
          <a:lstStyle/>
          <a:p>
            <a:endParaRPr lang="en-GB" dirty="0"/>
          </a:p>
        </p:txBody>
      </p:sp>
      <p:sp>
        <p:nvSpPr>
          <p:cNvPr id="45" name="TextBox 44"/>
          <p:cNvSpPr txBox="1"/>
          <p:nvPr/>
        </p:nvSpPr>
        <p:spPr>
          <a:xfrm>
            <a:off x="539480" y="5396506"/>
            <a:ext cx="1242886" cy="276999"/>
          </a:xfrm>
          <a:prstGeom prst="rect">
            <a:avLst/>
          </a:prstGeom>
          <a:noFill/>
          <a:ln>
            <a:solidFill>
              <a:srgbClr val="0066FF"/>
            </a:solidFill>
          </a:ln>
        </p:spPr>
        <p:txBody>
          <a:bodyPr wrap="square" rtlCol="0">
            <a:spAutoFit/>
          </a:bodyPr>
          <a:lstStyle/>
          <a:p>
            <a:r>
              <a:rPr lang="en-GB" sz="1200" b="1" dirty="0" smtClean="0"/>
              <a:t>60 – 89%</a:t>
            </a:r>
            <a:endParaRPr lang="en-GB" sz="1200" b="1" dirty="0"/>
          </a:p>
        </p:txBody>
      </p:sp>
      <p:sp>
        <p:nvSpPr>
          <p:cNvPr id="46" name="TextBox 45"/>
          <p:cNvSpPr txBox="1"/>
          <p:nvPr/>
        </p:nvSpPr>
        <p:spPr>
          <a:xfrm>
            <a:off x="322429" y="5666344"/>
            <a:ext cx="240840" cy="296822"/>
          </a:xfrm>
          <a:prstGeom prst="rect">
            <a:avLst/>
          </a:prstGeom>
          <a:solidFill>
            <a:srgbClr val="92D050"/>
          </a:solidFill>
          <a:ln>
            <a:solidFill>
              <a:srgbClr val="0066FF"/>
            </a:solidFill>
          </a:ln>
        </p:spPr>
        <p:txBody>
          <a:bodyPr wrap="square" rtlCol="0">
            <a:spAutoFit/>
          </a:bodyPr>
          <a:lstStyle/>
          <a:p>
            <a:endParaRPr lang="en-GB" dirty="0"/>
          </a:p>
        </p:txBody>
      </p:sp>
      <p:sp>
        <p:nvSpPr>
          <p:cNvPr id="47" name="TextBox 46"/>
          <p:cNvSpPr txBox="1"/>
          <p:nvPr/>
        </p:nvSpPr>
        <p:spPr>
          <a:xfrm>
            <a:off x="563268" y="5686167"/>
            <a:ext cx="1219098" cy="285878"/>
          </a:xfrm>
          <a:prstGeom prst="rect">
            <a:avLst/>
          </a:prstGeom>
          <a:noFill/>
          <a:ln>
            <a:solidFill>
              <a:srgbClr val="0066FF"/>
            </a:solidFill>
          </a:ln>
        </p:spPr>
        <p:txBody>
          <a:bodyPr wrap="square" rtlCol="0">
            <a:spAutoFit/>
          </a:bodyPr>
          <a:lstStyle/>
          <a:p>
            <a:r>
              <a:rPr lang="en-GB" sz="1200" b="1" dirty="0" smtClean="0"/>
              <a:t>90  – 100%</a:t>
            </a:r>
            <a:endParaRPr lang="en-GB" sz="1200" b="1" dirty="0"/>
          </a:p>
        </p:txBody>
      </p:sp>
      <p:sp>
        <p:nvSpPr>
          <p:cNvPr id="48" name="TextBox 47"/>
          <p:cNvSpPr txBox="1"/>
          <p:nvPr/>
        </p:nvSpPr>
        <p:spPr>
          <a:xfrm flipH="1">
            <a:off x="322428" y="5963166"/>
            <a:ext cx="244831" cy="311427"/>
          </a:xfrm>
          <a:prstGeom prst="rect">
            <a:avLst/>
          </a:prstGeom>
          <a:solidFill>
            <a:srgbClr val="00B050"/>
          </a:solidFill>
          <a:ln>
            <a:solidFill>
              <a:srgbClr val="0066FF"/>
            </a:solidFill>
          </a:ln>
        </p:spPr>
        <p:txBody>
          <a:bodyPr wrap="square" rtlCol="0">
            <a:spAutoFit/>
          </a:bodyPr>
          <a:lstStyle/>
          <a:p>
            <a:endParaRPr lang="en-GB" dirty="0"/>
          </a:p>
        </p:txBody>
      </p:sp>
      <p:sp>
        <p:nvSpPr>
          <p:cNvPr id="49" name="TextBox 48"/>
          <p:cNvSpPr txBox="1"/>
          <p:nvPr/>
        </p:nvSpPr>
        <p:spPr>
          <a:xfrm>
            <a:off x="563268" y="5972045"/>
            <a:ext cx="1219098" cy="276999"/>
          </a:xfrm>
          <a:prstGeom prst="rect">
            <a:avLst/>
          </a:prstGeom>
          <a:noFill/>
          <a:ln>
            <a:solidFill>
              <a:srgbClr val="0066FF"/>
            </a:solidFill>
          </a:ln>
        </p:spPr>
        <p:txBody>
          <a:bodyPr wrap="square" rtlCol="0">
            <a:spAutoFit/>
          </a:bodyPr>
          <a:lstStyle/>
          <a:p>
            <a:r>
              <a:rPr lang="en-GB" sz="1200" b="1" dirty="0" smtClean="0"/>
              <a:t>  &gt; 100%</a:t>
            </a:r>
          </a:p>
        </p:txBody>
      </p:sp>
      <p:sp>
        <p:nvSpPr>
          <p:cNvPr id="33" name="TextBox 32"/>
          <p:cNvSpPr txBox="1"/>
          <p:nvPr/>
        </p:nvSpPr>
        <p:spPr>
          <a:xfrm>
            <a:off x="292276" y="4525628"/>
            <a:ext cx="880541" cy="369332"/>
          </a:xfrm>
          <a:prstGeom prst="rect">
            <a:avLst/>
          </a:prstGeom>
          <a:noFill/>
        </p:spPr>
        <p:txBody>
          <a:bodyPr wrap="square" rtlCol="0">
            <a:spAutoFit/>
          </a:bodyPr>
          <a:lstStyle/>
          <a:p>
            <a:r>
              <a:rPr lang="en-GB" b="1" dirty="0" smtClean="0"/>
              <a:t>Key</a:t>
            </a:r>
            <a:endParaRPr lang="en-GB" b="1" dirty="0"/>
          </a:p>
        </p:txBody>
      </p:sp>
      <p:sp>
        <p:nvSpPr>
          <p:cNvPr id="50" name="TextBox 49"/>
          <p:cNvSpPr txBox="1"/>
          <p:nvPr/>
        </p:nvSpPr>
        <p:spPr>
          <a:xfrm>
            <a:off x="322429" y="4838700"/>
            <a:ext cx="240840" cy="317319"/>
          </a:xfrm>
          <a:prstGeom prst="rect">
            <a:avLst/>
          </a:prstGeom>
          <a:solidFill>
            <a:srgbClr val="FF0000"/>
          </a:solidFill>
          <a:ln>
            <a:solidFill>
              <a:srgbClr val="0066FF"/>
            </a:solidFill>
          </a:ln>
        </p:spPr>
        <p:txBody>
          <a:bodyPr wrap="square" rtlCol="0">
            <a:spAutoFit/>
          </a:bodyPr>
          <a:lstStyle/>
          <a:p>
            <a:endParaRPr lang="en-GB" dirty="0"/>
          </a:p>
        </p:txBody>
      </p:sp>
      <p:sp>
        <p:nvSpPr>
          <p:cNvPr id="51" name="TextBox 50"/>
          <p:cNvSpPr txBox="1"/>
          <p:nvPr/>
        </p:nvSpPr>
        <p:spPr>
          <a:xfrm>
            <a:off x="550702" y="4864348"/>
            <a:ext cx="1231664" cy="276999"/>
          </a:xfrm>
          <a:prstGeom prst="rect">
            <a:avLst/>
          </a:prstGeom>
          <a:noFill/>
          <a:ln>
            <a:solidFill>
              <a:srgbClr val="0066FF"/>
            </a:solidFill>
          </a:ln>
        </p:spPr>
        <p:txBody>
          <a:bodyPr wrap="square" rtlCol="0">
            <a:spAutoFit/>
          </a:bodyPr>
          <a:lstStyle/>
          <a:p>
            <a:r>
              <a:rPr lang="en-GB" sz="1200" b="1" dirty="0" smtClean="0"/>
              <a:t>0 – 39%</a:t>
            </a:r>
            <a:endParaRPr lang="en-GB" sz="1200" b="1" dirty="0"/>
          </a:p>
        </p:txBody>
      </p:sp>
    </p:spTree>
    <p:extLst>
      <p:ext uri="{BB962C8B-B14F-4D97-AF65-F5344CB8AC3E}">
        <p14:creationId xmlns:p14="http://schemas.microsoft.com/office/powerpoint/2010/main" val="137797878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92162"/>
          </a:xfrm>
        </p:spPr>
        <p:txBody>
          <a:bodyPr>
            <a:normAutofit/>
          </a:bodyPr>
          <a:lstStyle/>
          <a:p>
            <a:r>
              <a:rPr lang="en-GB" sz="3600" dirty="0" smtClean="0"/>
              <a:t>ANC early booking, 2011-13</a:t>
            </a:r>
            <a:endParaRPr lang="en-US" sz="36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661034487"/>
              </p:ext>
            </p:extLst>
          </p:nvPr>
        </p:nvGraphicFramePr>
        <p:xfrm>
          <a:off x="457200" y="1295400"/>
          <a:ext cx="8229600" cy="4495801"/>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533400" y="6172200"/>
            <a:ext cx="8001000" cy="381000"/>
          </a:xfrm>
          <a:prstGeom prst="rect">
            <a:avLst/>
          </a:prstGeom>
          <a:noFill/>
        </p:spPr>
        <p:txBody>
          <a:bodyPr wrap="square" rtlCol="0">
            <a:spAutoFit/>
          </a:bodyPr>
          <a:lstStyle/>
          <a:p>
            <a:r>
              <a:rPr lang="en-GB" dirty="0" smtClean="0"/>
              <a:t>Note: 2011 &lt; 16 weeks; 2012 and 2013 &lt; 12 weeks</a:t>
            </a:r>
            <a:endParaRPr lang="en-US" dirty="0"/>
          </a:p>
        </p:txBody>
      </p:sp>
    </p:spTree>
    <p:extLst>
      <p:ext uri="{BB962C8B-B14F-4D97-AF65-F5344CB8AC3E}">
        <p14:creationId xmlns:p14="http://schemas.microsoft.com/office/powerpoint/2010/main" val="209987536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2593976" y="257175"/>
            <a:ext cx="1390650" cy="1397000"/>
          </a:xfrm>
          <a:custGeom>
            <a:avLst/>
            <a:gdLst>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0 w 1336675"/>
              <a:gd name="connsiteY11" fmla="*/ 0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250825 w 1336675"/>
              <a:gd name="connsiteY11" fmla="*/ 41275 h 879475"/>
              <a:gd name="connsiteX12" fmla="*/ 0 w 1336675"/>
              <a:gd name="connsiteY12" fmla="*/ 0 h 879475"/>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673100 w 1336675"/>
              <a:gd name="connsiteY11" fmla="*/ 0 h 1397000"/>
              <a:gd name="connsiteX12" fmla="*/ 0 w 1336675"/>
              <a:gd name="connsiteY12"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971550 w 1336675"/>
              <a:gd name="connsiteY11" fmla="*/ 342900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96975 w 1336675"/>
              <a:gd name="connsiteY11" fmla="*/ 73025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60475 w 1336675"/>
              <a:gd name="connsiteY11" fmla="*/ 438150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08075 w 1336675"/>
              <a:gd name="connsiteY11" fmla="*/ 517525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28725 w 1336675"/>
              <a:gd name="connsiteY11" fmla="*/ 644525 h 1397000"/>
              <a:gd name="connsiteX12" fmla="*/ 1108075 w 1336675"/>
              <a:gd name="connsiteY12" fmla="*/ 517525 h 1397000"/>
              <a:gd name="connsiteX13" fmla="*/ 1196975 w 1336675"/>
              <a:gd name="connsiteY13" fmla="*/ 73025 h 1397000"/>
              <a:gd name="connsiteX14" fmla="*/ 673100 w 1336675"/>
              <a:gd name="connsiteY14" fmla="*/ 0 h 1397000"/>
              <a:gd name="connsiteX15" fmla="*/ 0 w 1336675"/>
              <a:gd name="connsiteY15" fmla="*/ 517525 h 1397000"/>
              <a:gd name="connsiteX0" fmla="*/ 0 w 1390650"/>
              <a:gd name="connsiteY0" fmla="*/ 517525 h 1397000"/>
              <a:gd name="connsiteX1" fmla="*/ 120650 w 1390650"/>
              <a:gd name="connsiteY1" fmla="*/ 835025 h 1397000"/>
              <a:gd name="connsiteX2" fmla="*/ 295275 w 1390650"/>
              <a:gd name="connsiteY2" fmla="*/ 1016000 h 1397000"/>
              <a:gd name="connsiteX3" fmla="*/ 463550 w 1390650"/>
              <a:gd name="connsiteY3" fmla="*/ 1162050 h 1397000"/>
              <a:gd name="connsiteX4" fmla="*/ 593725 w 1390650"/>
              <a:gd name="connsiteY4" fmla="*/ 1273175 h 1397000"/>
              <a:gd name="connsiteX5" fmla="*/ 758825 w 1390650"/>
              <a:gd name="connsiteY5" fmla="*/ 1377950 h 1397000"/>
              <a:gd name="connsiteX6" fmla="*/ 1022350 w 1390650"/>
              <a:gd name="connsiteY6" fmla="*/ 1397000 h 1397000"/>
              <a:gd name="connsiteX7" fmla="*/ 1155700 w 1390650"/>
              <a:gd name="connsiteY7" fmla="*/ 1311275 h 1397000"/>
              <a:gd name="connsiteX8" fmla="*/ 1244600 w 1390650"/>
              <a:gd name="connsiteY8" fmla="*/ 1095375 h 1397000"/>
              <a:gd name="connsiteX9" fmla="*/ 1336675 w 1390650"/>
              <a:gd name="connsiteY9" fmla="*/ 936625 h 1397000"/>
              <a:gd name="connsiteX10" fmla="*/ 1304925 w 1390650"/>
              <a:gd name="connsiteY10" fmla="*/ 736600 h 1397000"/>
              <a:gd name="connsiteX11" fmla="*/ 1390650 w 1390650"/>
              <a:gd name="connsiteY11" fmla="*/ 546100 h 1397000"/>
              <a:gd name="connsiteX12" fmla="*/ 1108075 w 1390650"/>
              <a:gd name="connsiteY12" fmla="*/ 517525 h 1397000"/>
              <a:gd name="connsiteX13" fmla="*/ 1196975 w 1390650"/>
              <a:gd name="connsiteY13" fmla="*/ 73025 h 1397000"/>
              <a:gd name="connsiteX14" fmla="*/ 673100 w 1390650"/>
              <a:gd name="connsiteY14" fmla="*/ 0 h 1397000"/>
              <a:gd name="connsiteX15" fmla="*/ 0 w 1390650"/>
              <a:gd name="connsiteY15" fmla="*/ 517525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650" h="1397000">
                <a:moveTo>
                  <a:pt x="0" y="517525"/>
                </a:moveTo>
                <a:lnTo>
                  <a:pt x="120650" y="835025"/>
                </a:lnTo>
                <a:lnTo>
                  <a:pt x="295275" y="1016000"/>
                </a:lnTo>
                <a:lnTo>
                  <a:pt x="463550" y="1162050"/>
                </a:lnTo>
                <a:lnTo>
                  <a:pt x="593725" y="1273175"/>
                </a:lnTo>
                <a:lnTo>
                  <a:pt x="758825" y="1377950"/>
                </a:lnTo>
                <a:lnTo>
                  <a:pt x="1022350" y="1397000"/>
                </a:lnTo>
                <a:lnTo>
                  <a:pt x="1155700" y="1311275"/>
                </a:lnTo>
                <a:lnTo>
                  <a:pt x="1244600" y="1095375"/>
                </a:lnTo>
                <a:lnTo>
                  <a:pt x="1336675" y="936625"/>
                </a:lnTo>
                <a:lnTo>
                  <a:pt x="1304925" y="736600"/>
                </a:lnTo>
                <a:lnTo>
                  <a:pt x="1390650" y="546100"/>
                </a:lnTo>
                <a:lnTo>
                  <a:pt x="1108075" y="517525"/>
                </a:lnTo>
                <a:lnTo>
                  <a:pt x="1196975" y="73025"/>
                </a:lnTo>
                <a:lnTo>
                  <a:pt x="673100" y="0"/>
                </a:lnTo>
                <a:lnTo>
                  <a:pt x="0" y="517525"/>
                </a:lnTo>
                <a:close/>
              </a:path>
            </a:pathLst>
          </a:custGeom>
          <a:solidFill>
            <a:srgbClr val="FFC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Mwanza</a:t>
            </a:r>
            <a:endParaRPr lang="en-MY" sz="1200" b="1" dirty="0" smtClean="0">
              <a:solidFill>
                <a:schemeClr val="tx1"/>
              </a:solidFill>
            </a:endParaRPr>
          </a:p>
          <a:p>
            <a:pPr algn="ctr"/>
            <a:r>
              <a:rPr lang="en-MY" sz="1200" b="1" dirty="0" smtClean="0">
                <a:solidFill>
                  <a:schemeClr val="tx1"/>
                </a:solidFill>
              </a:rPr>
              <a:t>       40%</a:t>
            </a:r>
            <a:endParaRPr lang="en-MY" sz="1200" b="1" dirty="0">
              <a:solidFill>
                <a:schemeClr val="tx1"/>
              </a:solidFill>
            </a:endParaRPr>
          </a:p>
        </p:txBody>
      </p:sp>
      <p:sp>
        <p:nvSpPr>
          <p:cNvPr id="30" name="Freeform 29"/>
          <p:cNvSpPr/>
          <p:nvPr/>
        </p:nvSpPr>
        <p:spPr>
          <a:xfrm>
            <a:off x="2193925" y="796925"/>
            <a:ext cx="1092200" cy="1422400"/>
          </a:xfrm>
          <a:custGeom>
            <a:avLst/>
            <a:gdLst>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600075 w 1133475"/>
              <a:gd name="connsiteY27" fmla="*/ 476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054100 w 1133475"/>
              <a:gd name="connsiteY15" fmla="*/ 60642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092200"/>
              <a:gd name="connsiteY0" fmla="*/ 0 h 1422400"/>
              <a:gd name="connsiteX1" fmla="*/ 346075 w 1092200"/>
              <a:gd name="connsiteY1" fmla="*/ 44450 h 1422400"/>
              <a:gd name="connsiteX2" fmla="*/ 136525 w 1092200"/>
              <a:gd name="connsiteY2" fmla="*/ 196850 h 1422400"/>
              <a:gd name="connsiteX3" fmla="*/ 133350 w 1092200"/>
              <a:gd name="connsiteY3" fmla="*/ 415925 h 1422400"/>
              <a:gd name="connsiteX4" fmla="*/ 60325 w 1092200"/>
              <a:gd name="connsiteY4" fmla="*/ 650875 h 1422400"/>
              <a:gd name="connsiteX5" fmla="*/ 0 w 1092200"/>
              <a:gd name="connsiteY5" fmla="*/ 755650 h 1422400"/>
              <a:gd name="connsiteX6" fmla="*/ 6350 w 1092200"/>
              <a:gd name="connsiteY6" fmla="*/ 1022350 h 1422400"/>
              <a:gd name="connsiteX7" fmla="*/ 104775 w 1092200"/>
              <a:gd name="connsiteY7" fmla="*/ 1308100 h 1422400"/>
              <a:gd name="connsiteX8" fmla="*/ 180975 w 1092200"/>
              <a:gd name="connsiteY8" fmla="*/ 1406525 h 1422400"/>
              <a:gd name="connsiteX9" fmla="*/ 346075 w 1092200"/>
              <a:gd name="connsiteY9" fmla="*/ 1422400 h 1422400"/>
              <a:gd name="connsiteX10" fmla="*/ 612775 w 1092200"/>
              <a:gd name="connsiteY10" fmla="*/ 1216025 h 1422400"/>
              <a:gd name="connsiteX11" fmla="*/ 876300 w 1092200"/>
              <a:gd name="connsiteY11" fmla="*/ 1038225 h 1422400"/>
              <a:gd name="connsiteX12" fmla="*/ 1038225 w 1092200"/>
              <a:gd name="connsiteY12" fmla="*/ 908050 h 1422400"/>
              <a:gd name="connsiteX13" fmla="*/ 1092200 w 1092200"/>
              <a:gd name="connsiteY13" fmla="*/ 752475 h 1422400"/>
              <a:gd name="connsiteX14" fmla="*/ 1047750 w 1092200"/>
              <a:gd name="connsiteY14" fmla="*/ 704850 h 1422400"/>
              <a:gd name="connsiteX15" fmla="*/ 1054100 w 1092200"/>
              <a:gd name="connsiteY15" fmla="*/ 606425 h 1422400"/>
              <a:gd name="connsiteX16" fmla="*/ 1038225 w 1092200"/>
              <a:gd name="connsiteY16" fmla="*/ 552450 h 1422400"/>
              <a:gd name="connsiteX17" fmla="*/ 936625 w 1092200"/>
              <a:gd name="connsiteY17" fmla="*/ 514350 h 1422400"/>
              <a:gd name="connsiteX18" fmla="*/ 933450 w 1092200"/>
              <a:gd name="connsiteY18" fmla="*/ 476250 h 1422400"/>
              <a:gd name="connsiteX19" fmla="*/ 901700 w 1092200"/>
              <a:gd name="connsiteY19" fmla="*/ 419100 h 1422400"/>
              <a:gd name="connsiteX20" fmla="*/ 822325 w 1092200"/>
              <a:gd name="connsiteY20" fmla="*/ 393700 h 1422400"/>
              <a:gd name="connsiteX21" fmla="*/ 838200 w 1092200"/>
              <a:gd name="connsiteY21" fmla="*/ 355600 h 1422400"/>
              <a:gd name="connsiteX22" fmla="*/ 889000 w 1092200"/>
              <a:gd name="connsiteY22" fmla="*/ 323850 h 1422400"/>
              <a:gd name="connsiteX23" fmla="*/ 822325 w 1092200"/>
              <a:gd name="connsiteY23" fmla="*/ 311150 h 1422400"/>
              <a:gd name="connsiteX24" fmla="*/ 736600 w 1092200"/>
              <a:gd name="connsiteY24" fmla="*/ 298450 h 1422400"/>
              <a:gd name="connsiteX25" fmla="*/ 660400 w 1092200"/>
              <a:gd name="connsiteY25" fmla="*/ 247650 h 1422400"/>
              <a:gd name="connsiteX26" fmla="*/ 571500 w 1092200"/>
              <a:gd name="connsiteY26" fmla="*/ 200025 h 1422400"/>
              <a:gd name="connsiteX27" fmla="*/ 501650 w 1092200"/>
              <a:gd name="connsiteY27" fmla="*/ 149225 h 1422400"/>
              <a:gd name="connsiteX28" fmla="*/ 492125 w 1092200"/>
              <a:gd name="connsiteY28" fmla="*/ 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2200" h="1422400">
                <a:moveTo>
                  <a:pt x="492125" y="0"/>
                </a:moveTo>
                <a:lnTo>
                  <a:pt x="346075" y="44450"/>
                </a:lnTo>
                <a:lnTo>
                  <a:pt x="136525" y="196850"/>
                </a:lnTo>
                <a:cubicBezTo>
                  <a:pt x="135467" y="269875"/>
                  <a:pt x="134408" y="342900"/>
                  <a:pt x="133350" y="415925"/>
                </a:cubicBezTo>
                <a:lnTo>
                  <a:pt x="60325" y="650875"/>
                </a:lnTo>
                <a:lnTo>
                  <a:pt x="0" y="755650"/>
                </a:lnTo>
                <a:lnTo>
                  <a:pt x="6350" y="1022350"/>
                </a:lnTo>
                <a:lnTo>
                  <a:pt x="104775" y="1308100"/>
                </a:lnTo>
                <a:lnTo>
                  <a:pt x="180975" y="1406525"/>
                </a:lnTo>
                <a:lnTo>
                  <a:pt x="346075" y="1422400"/>
                </a:lnTo>
                <a:lnTo>
                  <a:pt x="612775" y="1216025"/>
                </a:lnTo>
                <a:lnTo>
                  <a:pt x="876300" y="1038225"/>
                </a:lnTo>
                <a:lnTo>
                  <a:pt x="1038225" y="908050"/>
                </a:lnTo>
                <a:lnTo>
                  <a:pt x="1092200" y="752475"/>
                </a:lnTo>
                <a:lnTo>
                  <a:pt x="1047750" y="704850"/>
                </a:lnTo>
                <a:lnTo>
                  <a:pt x="1054100" y="606425"/>
                </a:lnTo>
                <a:lnTo>
                  <a:pt x="1038225" y="552450"/>
                </a:lnTo>
                <a:lnTo>
                  <a:pt x="936625" y="514350"/>
                </a:lnTo>
                <a:lnTo>
                  <a:pt x="933450" y="476250"/>
                </a:lnTo>
                <a:lnTo>
                  <a:pt x="901700" y="419100"/>
                </a:lnTo>
                <a:lnTo>
                  <a:pt x="822325" y="393700"/>
                </a:lnTo>
                <a:lnTo>
                  <a:pt x="838200" y="355600"/>
                </a:lnTo>
                <a:lnTo>
                  <a:pt x="889000" y="323850"/>
                </a:lnTo>
                <a:lnTo>
                  <a:pt x="822325" y="311150"/>
                </a:lnTo>
                <a:lnTo>
                  <a:pt x="736600" y="298450"/>
                </a:lnTo>
                <a:lnTo>
                  <a:pt x="660400" y="247650"/>
                </a:lnTo>
                <a:lnTo>
                  <a:pt x="571500" y="200025"/>
                </a:lnTo>
                <a:lnTo>
                  <a:pt x="501650" y="149225"/>
                </a:lnTo>
                <a:lnTo>
                  <a:pt x="492125" y="0"/>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t>     </a:t>
            </a:r>
            <a:r>
              <a:rPr lang="en-MY" sz="1200" b="1" dirty="0" err="1" smtClean="0">
                <a:solidFill>
                  <a:schemeClr val="tx1"/>
                </a:solidFill>
              </a:rPr>
              <a:t>Geita</a:t>
            </a:r>
            <a:r>
              <a:rPr lang="en-MY" sz="1200" b="1" dirty="0" smtClean="0">
                <a:solidFill>
                  <a:schemeClr val="accent3">
                    <a:lumMod val="50000"/>
                  </a:schemeClr>
                </a:solidFill>
              </a:rPr>
              <a:t> 34</a:t>
            </a:r>
          </a:p>
          <a:p>
            <a:pPr algn="ctr"/>
            <a:endParaRPr lang="en-MY" sz="1200" b="1" dirty="0"/>
          </a:p>
          <a:p>
            <a:pPr algn="ctr"/>
            <a:endParaRPr lang="en-MY" sz="1200" b="1" dirty="0"/>
          </a:p>
        </p:txBody>
      </p:sp>
      <p:sp>
        <p:nvSpPr>
          <p:cNvPr id="41" name="Freeform 40"/>
          <p:cNvSpPr/>
          <p:nvPr/>
        </p:nvSpPr>
        <p:spPr>
          <a:xfrm>
            <a:off x="7286625" y="3200398"/>
            <a:ext cx="183358" cy="311945"/>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0 w 169068"/>
              <a:gd name="connsiteY0" fmla="*/ 0 h 340520"/>
              <a:gd name="connsiteX1" fmla="*/ 169068 w 169068"/>
              <a:gd name="connsiteY1" fmla="*/ 171451 h 340520"/>
              <a:gd name="connsiteX2" fmla="*/ 147637 w 169068"/>
              <a:gd name="connsiteY2" fmla="*/ 247651 h 340520"/>
              <a:gd name="connsiteX3" fmla="*/ 157163 w 169068"/>
              <a:gd name="connsiteY3" fmla="*/ 276226 h 340520"/>
              <a:gd name="connsiteX4" fmla="*/ 154782 w 169068"/>
              <a:gd name="connsiteY4" fmla="*/ 340520 h 340520"/>
              <a:gd name="connsiteX5" fmla="*/ 123826 w 169068"/>
              <a:gd name="connsiteY5" fmla="*/ 316707 h 340520"/>
              <a:gd name="connsiteX6" fmla="*/ 116682 w 169068"/>
              <a:gd name="connsiteY6" fmla="*/ 288132 h 340520"/>
              <a:gd name="connsiteX7" fmla="*/ 130966 w 169068"/>
              <a:gd name="connsiteY7" fmla="*/ 226220 h 340520"/>
              <a:gd name="connsiteX8" fmla="*/ 0 w 169068"/>
              <a:gd name="connsiteY8" fmla="*/ 0 h 340520"/>
              <a:gd name="connsiteX0" fmla="*/ 0 w 169068"/>
              <a:gd name="connsiteY0" fmla="*/ 0 h 340520"/>
              <a:gd name="connsiteX1" fmla="*/ 76198 w 169068"/>
              <a:gd name="connsiteY1" fmla="*/ 80964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35716 w 169068"/>
              <a:gd name="connsiteY9" fmla="*/ 64295 h 340520"/>
              <a:gd name="connsiteX10" fmla="*/ 0 w 169068"/>
              <a:gd name="connsiteY10" fmla="*/ 0 h 340520"/>
              <a:gd name="connsiteX0" fmla="*/ 23815 w 192883"/>
              <a:gd name="connsiteY0" fmla="*/ 0 h 340520"/>
              <a:gd name="connsiteX1" fmla="*/ 100013 w 192883"/>
              <a:gd name="connsiteY1" fmla="*/ 38102 h 340520"/>
              <a:gd name="connsiteX2" fmla="*/ 192883 w 192883"/>
              <a:gd name="connsiteY2" fmla="*/ 171451 h 340520"/>
              <a:gd name="connsiteX3" fmla="*/ 171452 w 192883"/>
              <a:gd name="connsiteY3" fmla="*/ 247651 h 340520"/>
              <a:gd name="connsiteX4" fmla="*/ 180978 w 192883"/>
              <a:gd name="connsiteY4" fmla="*/ 276226 h 340520"/>
              <a:gd name="connsiteX5" fmla="*/ 178597 w 192883"/>
              <a:gd name="connsiteY5" fmla="*/ 340520 h 340520"/>
              <a:gd name="connsiteX6" fmla="*/ 147641 w 192883"/>
              <a:gd name="connsiteY6" fmla="*/ 316707 h 340520"/>
              <a:gd name="connsiteX7" fmla="*/ 140497 w 192883"/>
              <a:gd name="connsiteY7" fmla="*/ 288132 h 340520"/>
              <a:gd name="connsiteX8" fmla="*/ 154781 w 192883"/>
              <a:gd name="connsiteY8" fmla="*/ 226220 h 340520"/>
              <a:gd name="connsiteX9" fmla="*/ 0 w 192883"/>
              <a:gd name="connsiteY9" fmla="*/ 135733 h 340520"/>
              <a:gd name="connsiteX10" fmla="*/ 23815 w 19288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0 w 173833"/>
              <a:gd name="connsiteY9" fmla="*/ 133352 h 340520"/>
              <a:gd name="connsiteX10" fmla="*/ 4765 w 17383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104776 w 173833"/>
              <a:gd name="connsiteY9" fmla="*/ 202407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14304 w 173833"/>
              <a:gd name="connsiteY7" fmla="*/ 271463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83358"/>
              <a:gd name="connsiteY0" fmla="*/ 0 h 340520"/>
              <a:gd name="connsiteX1" fmla="*/ 80963 w 183358"/>
              <a:gd name="connsiteY1" fmla="*/ 38102 h 340520"/>
              <a:gd name="connsiteX2" fmla="*/ 173833 w 183358"/>
              <a:gd name="connsiteY2" fmla="*/ 171451 h 340520"/>
              <a:gd name="connsiteX3" fmla="*/ 183358 w 183358"/>
              <a:gd name="connsiteY3" fmla="*/ 245270 h 340520"/>
              <a:gd name="connsiteX4" fmla="*/ 161928 w 183358"/>
              <a:gd name="connsiteY4" fmla="*/ 276226 h 340520"/>
              <a:gd name="connsiteX5" fmla="*/ 159547 w 183358"/>
              <a:gd name="connsiteY5" fmla="*/ 340520 h 340520"/>
              <a:gd name="connsiteX6" fmla="*/ 128591 w 183358"/>
              <a:gd name="connsiteY6" fmla="*/ 316707 h 340520"/>
              <a:gd name="connsiteX7" fmla="*/ 114304 w 183358"/>
              <a:gd name="connsiteY7" fmla="*/ 271463 h 340520"/>
              <a:gd name="connsiteX8" fmla="*/ 114300 w 183358"/>
              <a:gd name="connsiteY8" fmla="*/ 207170 h 340520"/>
              <a:gd name="connsiteX9" fmla="*/ 50007 w 183358"/>
              <a:gd name="connsiteY9" fmla="*/ 188120 h 340520"/>
              <a:gd name="connsiteX10" fmla="*/ 0 w 183358"/>
              <a:gd name="connsiteY10" fmla="*/ 133352 h 340520"/>
              <a:gd name="connsiteX11" fmla="*/ 4765 w 183358"/>
              <a:gd name="connsiteY11" fmla="*/ 0 h 340520"/>
              <a:gd name="connsiteX0" fmla="*/ 4765 w 183358"/>
              <a:gd name="connsiteY0" fmla="*/ 0 h 340520"/>
              <a:gd name="connsiteX1" fmla="*/ 80963 w 183358"/>
              <a:gd name="connsiteY1" fmla="*/ 38102 h 340520"/>
              <a:gd name="connsiteX2" fmla="*/ 135731 w 183358"/>
              <a:gd name="connsiteY2" fmla="*/ 116682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78597 w 183358"/>
              <a:gd name="connsiteY5" fmla="*/ 285751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16707"/>
              <a:gd name="connsiteX1" fmla="*/ 80963 w 183358"/>
              <a:gd name="connsiteY1" fmla="*/ 38102 h 316707"/>
              <a:gd name="connsiteX2" fmla="*/ 107156 w 183358"/>
              <a:gd name="connsiteY2" fmla="*/ 138114 h 316707"/>
              <a:gd name="connsiteX3" fmla="*/ 173833 w 183358"/>
              <a:gd name="connsiteY3" fmla="*/ 171451 h 316707"/>
              <a:gd name="connsiteX4" fmla="*/ 183358 w 183358"/>
              <a:gd name="connsiteY4" fmla="*/ 245270 h 316707"/>
              <a:gd name="connsiteX5" fmla="*/ 178597 w 183358"/>
              <a:gd name="connsiteY5" fmla="*/ 285751 h 316707"/>
              <a:gd name="connsiteX6" fmla="*/ 161929 w 183358"/>
              <a:gd name="connsiteY6" fmla="*/ 311945 h 316707"/>
              <a:gd name="connsiteX7" fmla="*/ 128591 w 183358"/>
              <a:gd name="connsiteY7" fmla="*/ 316707 h 316707"/>
              <a:gd name="connsiteX8" fmla="*/ 114304 w 183358"/>
              <a:gd name="connsiteY8" fmla="*/ 271463 h 316707"/>
              <a:gd name="connsiteX9" fmla="*/ 114300 w 183358"/>
              <a:gd name="connsiteY9" fmla="*/ 207170 h 316707"/>
              <a:gd name="connsiteX10" fmla="*/ 50007 w 183358"/>
              <a:gd name="connsiteY10" fmla="*/ 188120 h 316707"/>
              <a:gd name="connsiteX11" fmla="*/ 0 w 183358"/>
              <a:gd name="connsiteY11" fmla="*/ 133352 h 316707"/>
              <a:gd name="connsiteX12" fmla="*/ 4765 w 183358"/>
              <a:gd name="connsiteY12" fmla="*/ 0 h 316707"/>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14300 w 183358"/>
              <a:gd name="connsiteY9" fmla="*/ 207170 h 311945"/>
              <a:gd name="connsiteX10" fmla="*/ 50007 w 183358"/>
              <a:gd name="connsiteY10" fmla="*/ 188120 h 311945"/>
              <a:gd name="connsiteX11" fmla="*/ 0 w 183358"/>
              <a:gd name="connsiteY11" fmla="*/ 133352 h 311945"/>
              <a:gd name="connsiteX12" fmla="*/ 4765 w 183358"/>
              <a:gd name="connsiteY12" fmla="*/ 0 h 311945"/>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07157 w 183358"/>
              <a:gd name="connsiteY9" fmla="*/ 226220 h 311945"/>
              <a:gd name="connsiteX10" fmla="*/ 50007 w 183358"/>
              <a:gd name="connsiteY10" fmla="*/ 188120 h 311945"/>
              <a:gd name="connsiteX11" fmla="*/ 0 w 183358"/>
              <a:gd name="connsiteY11" fmla="*/ 133352 h 311945"/>
              <a:gd name="connsiteX12" fmla="*/ 4765 w 183358"/>
              <a:gd name="connsiteY12" fmla="*/ 0 h 3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58" h="311945">
                <a:moveTo>
                  <a:pt x="4765" y="0"/>
                </a:moveTo>
                <a:lnTo>
                  <a:pt x="80963" y="38102"/>
                </a:lnTo>
                <a:lnTo>
                  <a:pt x="107156" y="138114"/>
                </a:lnTo>
                <a:lnTo>
                  <a:pt x="173833" y="171451"/>
                </a:lnTo>
                <a:lnTo>
                  <a:pt x="183358" y="245270"/>
                </a:lnTo>
                <a:lnTo>
                  <a:pt x="178597" y="285751"/>
                </a:lnTo>
                <a:cubicBezTo>
                  <a:pt x="177803" y="307182"/>
                  <a:pt x="162723" y="290514"/>
                  <a:pt x="161929" y="311945"/>
                </a:cubicBezTo>
                <a:lnTo>
                  <a:pt x="138116" y="302419"/>
                </a:lnTo>
                <a:lnTo>
                  <a:pt x="114304" y="271463"/>
                </a:lnTo>
                <a:cubicBezTo>
                  <a:pt x="114303" y="250032"/>
                  <a:pt x="107158" y="247651"/>
                  <a:pt x="107157" y="226220"/>
                </a:cubicBezTo>
                <a:lnTo>
                  <a:pt x="50007" y="188120"/>
                </a:lnTo>
                <a:lnTo>
                  <a:pt x="0" y="133352"/>
                </a:lnTo>
                <a:lnTo>
                  <a:pt x="4765"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1" name="Freeform 1030"/>
          <p:cNvSpPr/>
          <p:nvPr/>
        </p:nvSpPr>
        <p:spPr>
          <a:xfrm>
            <a:off x="7255672" y="3219450"/>
            <a:ext cx="52386" cy="169069"/>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86" h="169069">
                <a:moveTo>
                  <a:pt x="4762" y="16668"/>
                </a:moveTo>
                <a:lnTo>
                  <a:pt x="52386" y="0"/>
                </a:lnTo>
                <a:lnTo>
                  <a:pt x="30955" y="76200"/>
                </a:lnTo>
                <a:lnTo>
                  <a:pt x="40481" y="104775"/>
                </a:lnTo>
                <a:cubicBezTo>
                  <a:pt x="39687" y="126206"/>
                  <a:pt x="38894" y="147638"/>
                  <a:pt x="38100" y="169069"/>
                </a:cubicBezTo>
                <a:lnTo>
                  <a:pt x="7144" y="145256"/>
                </a:lnTo>
                <a:lnTo>
                  <a:pt x="0" y="116681"/>
                </a:lnTo>
                <a:lnTo>
                  <a:pt x="14284" y="54769"/>
                </a:lnTo>
                <a:cubicBezTo>
                  <a:pt x="14285" y="42069"/>
                  <a:pt x="4761" y="29368"/>
                  <a:pt x="4762" y="16668"/>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9" name="Freeform 28"/>
          <p:cNvSpPr/>
          <p:nvPr/>
        </p:nvSpPr>
        <p:spPr>
          <a:xfrm>
            <a:off x="3636170" y="773906"/>
            <a:ext cx="1235869" cy="1212057"/>
          </a:xfrm>
          <a:custGeom>
            <a:avLst/>
            <a:gdLst>
              <a:gd name="connsiteX0" fmla="*/ 340519 w 1297782"/>
              <a:gd name="connsiteY0" fmla="*/ 73819 h 1212057"/>
              <a:gd name="connsiteX1" fmla="*/ 280988 w 1297782"/>
              <a:gd name="connsiteY1" fmla="*/ 100013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85725 w 1297782"/>
              <a:gd name="connsiteY10" fmla="*/ 290514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30994 w 1288257"/>
              <a:gd name="connsiteY0" fmla="*/ 73819 h 1212057"/>
              <a:gd name="connsiteX1" fmla="*/ 300038 w 1288257"/>
              <a:gd name="connsiteY1" fmla="*/ 111919 h 1212057"/>
              <a:gd name="connsiteX2" fmla="*/ 242889 w 1288257"/>
              <a:gd name="connsiteY2" fmla="*/ 145257 h 1212057"/>
              <a:gd name="connsiteX3" fmla="*/ 200026 w 1288257"/>
              <a:gd name="connsiteY3" fmla="*/ 161925 h 1212057"/>
              <a:gd name="connsiteX4" fmla="*/ 157163 w 1288257"/>
              <a:gd name="connsiteY4" fmla="*/ 169069 h 1212057"/>
              <a:gd name="connsiteX5" fmla="*/ 130968 w 1288257"/>
              <a:gd name="connsiteY5" fmla="*/ 200025 h 1212057"/>
              <a:gd name="connsiteX6" fmla="*/ 145257 w 1288257"/>
              <a:gd name="connsiteY6" fmla="*/ 230981 h 1212057"/>
              <a:gd name="connsiteX7" fmla="*/ 104775 w 1288257"/>
              <a:gd name="connsiteY7" fmla="*/ 223839 h 1212057"/>
              <a:gd name="connsiteX8" fmla="*/ 59531 w 1288257"/>
              <a:gd name="connsiteY8" fmla="*/ 242888 h 1212057"/>
              <a:gd name="connsiteX9" fmla="*/ 90488 w 1288257"/>
              <a:gd name="connsiteY9" fmla="*/ 273844 h 1212057"/>
              <a:gd name="connsiteX10" fmla="*/ 76200 w 1288257"/>
              <a:gd name="connsiteY10" fmla="*/ 290514 h 1212057"/>
              <a:gd name="connsiteX11" fmla="*/ 147637 w 1288257"/>
              <a:gd name="connsiteY11" fmla="*/ 307182 h 1212057"/>
              <a:gd name="connsiteX12" fmla="*/ 0 w 1288257"/>
              <a:gd name="connsiteY12" fmla="*/ 311944 h 1212057"/>
              <a:gd name="connsiteX13" fmla="*/ 35719 w 1288257"/>
              <a:gd name="connsiteY13" fmla="*/ 330994 h 1212057"/>
              <a:gd name="connsiteX14" fmla="*/ 59532 w 1288257"/>
              <a:gd name="connsiteY14" fmla="*/ 338138 h 1212057"/>
              <a:gd name="connsiteX15" fmla="*/ 80963 w 1288257"/>
              <a:gd name="connsiteY15" fmla="*/ 342900 h 1212057"/>
              <a:gd name="connsiteX16" fmla="*/ 147638 w 1288257"/>
              <a:gd name="connsiteY16" fmla="*/ 361950 h 1212057"/>
              <a:gd name="connsiteX17" fmla="*/ 173832 w 1288257"/>
              <a:gd name="connsiteY17" fmla="*/ 357188 h 1212057"/>
              <a:gd name="connsiteX18" fmla="*/ 216694 w 1288257"/>
              <a:gd name="connsiteY18" fmla="*/ 383382 h 1212057"/>
              <a:gd name="connsiteX19" fmla="*/ 216694 w 1288257"/>
              <a:gd name="connsiteY19" fmla="*/ 383382 h 1212057"/>
              <a:gd name="connsiteX20" fmla="*/ 154782 w 1288257"/>
              <a:gd name="connsiteY20" fmla="*/ 402432 h 1212057"/>
              <a:gd name="connsiteX21" fmla="*/ 83344 w 1288257"/>
              <a:gd name="connsiteY21" fmla="*/ 433388 h 1212057"/>
              <a:gd name="connsiteX22" fmla="*/ 57150 w 1288257"/>
              <a:gd name="connsiteY22" fmla="*/ 459582 h 1212057"/>
              <a:gd name="connsiteX23" fmla="*/ 66675 w 1288257"/>
              <a:gd name="connsiteY23" fmla="*/ 492919 h 1212057"/>
              <a:gd name="connsiteX24" fmla="*/ 42863 w 1288257"/>
              <a:gd name="connsiteY24" fmla="*/ 554832 h 1212057"/>
              <a:gd name="connsiteX25" fmla="*/ 50007 w 1288257"/>
              <a:gd name="connsiteY25" fmla="*/ 576263 h 1212057"/>
              <a:gd name="connsiteX26" fmla="*/ 66675 w 1288257"/>
              <a:gd name="connsiteY26" fmla="*/ 621507 h 1212057"/>
              <a:gd name="connsiteX27" fmla="*/ 35719 w 1288257"/>
              <a:gd name="connsiteY27" fmla="*/ 661988 h 1212057"/>
              <a:gd name="connsiteX28" fmla="*/ 35719 w 1288257"/>
              <a:gd name="connsiteY28" fmla="*/ 661988 h 1212057"/>
              <a:gd name="connsiteX29" fmla="*/ 40482 w 1288257"/>
              <a:gd name="connsiteY29" fmla="*/ 704850 h 1212057"/>
              <a:gd name="connsiteX30" fmla="*/ 30957 w 1288257"/>
              <a:gd name="connsiteY30" fmla="*/ 719138 h 1212057"/>
              <a:gd name="connsiteX31" fmla="*/ 52388 w 1288257"/>
              <a:gd name="connsiteY31" fmla="*/ 752475 h 1212057"/>
              <a:gd name="connsiteX32" fmla="*/ 178594 w 1288257"/>
              <a:gd name="connsiteY32" fmla="*/ 904875 h 1212057"/>
              <a:gd name="connsiteX33" fmla="*/ 342900 w 1288257"/>
              <a:gd name="connsiteY33" fmla="*/ 1019175 h 1212057"/>
              <a:gd name="connsiteX34" fmla="*/ 461963 w 1288257"/>
              <a:gd name="connsiteY34" fmla="*/ 1128713 h 1212057"/>
              <a:gd name="connsiteX35" fmla="*/ 566738 w 1288257"/>
              <a:gd name="connsiteY35" fmla="*/ 1212057 h 1212057"/>
              <a:gd name="connsiteX36" fmla="*/ 762000 w 1288257"/>
              <a:gd name="connsiteY36" fmla="*/ 1195388 h 1212057"/>
              <a:gd name="connsiteX37" fmla="*/ 1064419 w 1288257"/>
              <a:gd name="connsiteY37" fmla="*/ 1083469 h 1212057"/>
              <a:gd name="connsiteX38" fmla="*/ 1219200 w 1288257"/>
              <a:gd name="connsiteY38" fmla="*/ 585788 h 1212057"/>
              <a:gd name="connsiteX39" fmla="*/ 1288257 w 1288257"/>
              <a:gd name="connsiteY39" fmla="*/ 223838 h 1212057"/>
              <a:gd name="connsiteX40" fmla="*/ 1145382 w 1288257"/>
              <a:gd name="connsiteY40" fmla="*/ 190500 h 1212057"/>
              <a:gd name="connsiteX41" fmla="*/ 931069 w 1288257"/>
              <a:gd name="connsiteY41" fmla="*/ 164307 h 1212057"/>
              <a:gd name="connsiteX42" fmla="*/ 721519 w 1288257"/>
              <a:gd name="connsiteY42" fmla="*/ 71438 h 1212057"/>
              <a:gd name="connsiteX43" fmla="*/ 585788 w 1288257"/>
              <a:gd name="connsiteY43" fmla="*/ 21432 h 1212057"/>
              <a:gd name="connsiteX44" fmla="*/ 457200 w 1288257"/>
              <a:gd name="connsiteY44" fmla="*/ 0 h 1212057"/>
              <a:gd name="connsiteX45" fmla="*/ 330994 w 1288257"/>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4762 w 1257300"/>
              <a:gd name="connsiteY13" fmla="*/ 330994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83344 w 1312069"/>
              <a:gd name="connsiteY14" fmla="*/ 338138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297657 w 1312069"/>
              <a:gd name="connsiteY14" fmla="*/ 350044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42888 w 1257300"/>
              <a:gd name="connsiteY14" fmla="*/ 350044 h 1212057"/>
              <a:gd name="connsiteX15" fmla="*/ 266700 w 1257300"/>
              <a:gd name="connsiteY15" fmla="*/ 383381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4763 w 1252538"/>
              <a:gd name="connsiteY29" fmla="*/ 704850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61912 w 1252538"/>
              <a:gd name="connsiteY26" fmla="*/ 626269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400 w 1252663"/>
              <a:gd name="connsiteY0" fmla="*/ 73819 h 1212057"/>
              <a:gd name="connsiteX1" fmla="*/ 264444 w 1252663"/>
              <a:gd name="connsiteY1" fmla="*/ 111919 h 1212057"/>
              <a:gd name="connsiteX2" fmla="*/ 207295 w 1252663"/>
              <a:gd name="connsiteY2" fmla="*/ 145257 h 1212057"/>
              <a:gd name="connsiteX3" fmla="*/ 164432 w 1252663"/>
              <a:gd name="connsiteY3" fmla="*/ 161925 h 1212057"/>
              <a:gd name="connsiteX4" fmla="*/ 121569 w 1252663"/>
              <a:gd name="connsiteY4" fmla="*/ 169069 h 1212057"/>
              <a:gd name="connsiteX5" fmla="*/ 95374 w 1252663"/>
              <a:gd name="connsiteY5" fmla="*/ 200025 h 1212057"/>
              <a:gd name="connsiteX6" fmla="*/ 109663 w 1252663"/>
              <a:gd name="connsiteY6" fmla="*/ 230981 h 1212057"/>
              <a:gd name="connsiteX7" fmla="*/ 69181 w 1252663"/>
              <a:gd name="connsiteY7" fmla="*/ 223839 h 1212057"/>
              <a:gd name="connsiteX8" fmla="*/ 23937 w 1252663"/>
              <a:gd name="connsiteY8" fmla="*/ 242888 h 1212057"/>
              <a:gd name="connsiteX9" fmla="*/ 54894 w 1252663"/>
              <a:gd name="connsiteY9" fmla="*/ 273844 h 1212057"/>
              <a:gd name="connsiteX10" fmla="*/ 40606 w 1252663"/>
              <a:gd name="connsiteY10" fmla="*/ 290514 h 1212057"/>
              <a:gd name="connsiteX11" fmla="*/ 112043 w 1252663"/>
              <a:gd name="connsiteY11" fmla="*/ 307182 h 1212057"/>
              <a:gd name="connsiteX12" fmla="*/ 164431 w 1252663"/>
              <a:gd name="connsiteY12" fmla="*/ 295275 h 1212057"/>
              <a:gd name="connsiteX13" fmla="*/ 178719 w 1252663"/>
              <a:gd name="connsiteY13" fmla="*/ 321469 h 1212057"/>
              <a:gd name="connsiteX14" fmla="*/ 238251 w 1252663"/>
              <a:gd name="connsiteY14" fmla="*/ 350044 h 1212057"/>
              <a:gd name="connsiteX15" fmla="*/ 262063 w 1252663"/>
              <a:gd name="connsiteY15" fmla="*/ 383381 h 1212057"/>
              <a:gd name="connsiteX16" fmla="*/ 112044 w 1252663"/>
              <a:gd name="connsiteY16" fmla="*/ 361950 h 1212057"/>
              <a:gd name="connsiteX17" fmla="*/ 138238 w 1252663"/>
              <a:gd name="connsiteY17" fmla="*/ 357188 h 1212057"/>
              <a:gd name="connsiteX18" fmla="*/ 181100 w 1252663"/>
              <a:gd name="connsiteY18" fmla="*/ 383382 h 1212057"/>
              <a:gd name="connsiteX19" fmla="*/ 181100 w 1252663"/>
              <a:gd name="connsiteY19" fmla="*/ 383382 h 1212057"/>
              <a:gd name="connsiteX20" fmla="*/ 119188 w 1252663"/>
              <a:gd name="connsiteY20" fmla="*/ 402432 h 1212057"/>
              <a:gd name="connsiteX21" fmla="*/ 47750 w 1252663"/>
              <a:gd name="connsiteY21" fmla="*/ 433388 h 1212057"/>
              <a:gd name="connsiteX22" fmla="*/ 21556 w 1252663"/>
              <a:gd name="connsiteY22" fmla="*/ 459582 h 1212057"/>
              <a:gd name="connsiteX23" fmla="*/ 31081 w 1252663"/>
              <a:gd name="connsiteY23" fmla="*/ 492919 h 1212057"/>
              <a:gd name="connsiteX24" fmla="*/ 7269 w 1252663"/>
              <a:gd name="connsiteY24" fmla="*/ 554832 h 1212057"/>
              <a:gd name="connsiteX25" fmla="*/ 14413 w 1252663"/>
              <a:gd name="connsiteY25" fmla="*/ 576263 h 1212057"/>
              <a:gd name="connsiteX26" fmla="*/ 62037 w 1252663"/>
              <a:gd name="connsiteY26" fmla="*/ 626269 h 1212057"/>
              <a:gd name="connsiteX27" fmla="*/ 125 w 1252663"/>
              <a:gd name="connsiteY27" fmla="*/ 661988 h 1212057"/>
              <a:gd name="connsiteX28" fmla="*/ 78706 w 1252663"/>
              <a:gd name="connsiteY28" fmla="*/ 688182 h 1212057"/>
              <a:gd name="connsiteX29" fmla="*/ 38225 w 1252663"/>
              <a:gd name="connsiteY29" fmla="*/ 697706 h 1212057"/>
              <a:gd name="connsiteX30" fmla="*/ 50132 w 1252663"/>
              <a:gd name="connsiteY30" fmla="*/ 728663 h 1212057"/>
              <a:gd name="connsiteX31" fmla="*/ 16794 w 1252663"/>
              <a:gd name="connsiteY31" fmla="*/ 752475 h 1212057"/>
              <a:gd name="connsiteX32" fmla="*/ 143000 w 1252663"/>
              <a:gd name="connsiteY32" fmla="*/ 904875 h 1212057"/>
              <a:gd name="connsiteX33" fmla="*/ 307306 w 1252663"/>
              <a:gd name="connsiteY33" fmla="*/ 1019175 h 1212057"/>
              <a:gd name="connsiteX34" fmla="*/ 426369 w 1252663"/>
              <a:gd name="connsiteY34" fmla="*/ 1128713 h 1212057"/>
              <a:gd name="connsiteX35" fmla="*/ 531144 w 1252663"/>
              <a:gd name="connsiteY35" fmla="*/ 1212057 h 1212057"/>
              <a:gd name="connsiteX36" fmla="*/ 726406 w 1252663"/>
              <a:gd name="connsiteY36" fmla="*/ 1195388 h 1212057"/>
              <a:gd name="connsiteX37" fmla="*/ 1028825 w 1252663"/>
              <a:gd name="connsiteY37" fmla="*/ 1083469 h 1212057"/>
              <a:gd name="connsiteX38" fmla="*/ 1183606 w 1252663"/>
              <a:gd name="connsiteY38" fmla="*/ 585788 h 1212057"/>
              <a:gd name="connsiteX39" fmla="*/ 1252663 w 1252663"/>
              <a:gd name="connsiteY39" fmla="*/ 223838 h 1212057"/>
              <a:gd name="connsiteX40" fmla="*/ 1109788 w 1252663"/>
              <a:gd name="connsiteY40" fmla="*/ 190500 h 1212057"/>
              <a:gd name="connsiteX41" fmla="*/ 895475 w 1252663"/>
              <a:gd name="connsiteY41" fmla="*/ 164307 h 1212057"/>
              <a:gd name="connsiteX42" fmla="*/ 685925 w 1252663"/>
              <a:gd name="connsiteY42" fmla="*/ 71438 h 1212057"/>
              <a:gd name="connsiteX43" fmla="*/ 550194 w 1252663"/>
              <a:gd name="connsiteY43" fmla="*/ 21432 h 1212057"/>
              <a:gd name="connsiteX44" fmla="*/ 421606 w 1252663"/>
              <a:gd name="connsiteY44" fmla="*/ 0 h 1212057"/>
              <a:gd name="connsiteX45" fmla="*/ 295400 w 1252663"/>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144 w 1245394"/>
              <a:gd name="connsiteY25" fmla="*/ 576263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8581 w 1245394"/>
              <a:gd name="connsiteY25" fmla="*/ 583406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14287 w 1235869"/>
              <a:gd name="connsiteY23" fmla="*/ 492919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235744 w 1235869"/>
              <a:gd name="connsiteY17" fmla="*/ 402432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235744 w 1235869"/>
              <a:gd name="connsiteY16" fmla="*/ 402432 h 1212057"/>
              <a:gd name="connsiteX17" fmla="*/ 211931 w 1235869"/>
              <a:gd name="connsiteY17" fmla="*/ 416719 h 1212057"/>
              <a:gd name="connsiteX18" fmla="*/ 183356 w 1235869"/>
              <a:gd name="connsiteY18" fmla="*/ 445294 h 1212057"/>
              <a:gd name="connsiteX19" fmla="*/ 140494 w 1235869"/>
              <a:gd name="connsiteY19" fmla="*/ 426245 h 1212057"/>
              <a:gd name="connsiteX20" fmla="*/ 114300 w 1235869"/>
              <a:gd name="connsiteY20" fmla="*/ 442913 h 1212057"/>
              <a:gd name="connsiteX21" fmla="*/ 76199 w 1235869"/>
              <a:gd name="connsiteY21" fmla="*/ 469107 h 1212057"/>
              <a:gd name="connsiteX22" fmla="*/ 71437 w 1235869"/>
              <a:gd name="connsiteY22" fmla="*/ 490537 h 1212057"/>
              <a:gd name="connsiteX23" fmla="*/ 80963 w 1235869"/>
              <a:gd name="connsiteY23" fmla="*/ 547688 h 1212057"/>
              <a:gd name="connsiteX24" fmla="*/ 69056 w 1235869"/>
              <a:gd name="connsiteY24" fmla="*/ 583406 h 1212057"/>
              <a:gd name="connsiteX25" fmla="*/ 45243 w 1235869"/>
              <a:gd name="connsiteY25" fmla="*/ 626269 h 1212057"/>
              <a:gd name="connsiteX26" fmla="*/ 54769 w 1235869"/>
              <a:gd name="connsiteY26" fmla="*/ 654844 h 1212057"/>
              <a:gd name="connsiteX27" fmla="*/ 61912 w 1235869"/>
              <a:gd name="connsiteY27" fmla="*/ 688182 h 1212057"/>
              <a:gd name="connsiteX28" fmla="*/ 21431 w 1235869"/>
              <a:gd name="connsiteY28" fmla="*/ 697706 h 1212057"/>
              <a:gd name="connsiteX29" fmla="*/ 33338 w 1235869"/>
              <a:gd name="connsiteY29" fmla="*/ 728663 h 1212057"/>
              <a:gd name="connsiteX30" fmla="*/ 0 w 1235869"/>
              <a:gd name="connsiteY30" fmla="*/ 752475 h 1212057"/>
              <a:gd name="connsiteX31" fmla="*/ 126206 w 1235869"/>
              <a:gd name="connsiteY31" fmla="*/ 904875 h 1212057"/>
              <a:gd name="connsiteX32" fmla="*/ 290512 w 1235869"/>
              <a:gd name="connsiteY32" fmla="*/ 1019175 h 1212057"/>
              <a:gd name="connsiteX33" fmla="*/ 409575 w 1235869"/>
              <a:gd name="connsiteY33" fmla="*/ 1128713 h 1212057"/>
              <a:gd name="connsiteX34" fmla="*/ 514350 w 1235869"/>
              <a:gd name="connsiteY34" fmla="*/ 1212057 h 1212057"/>
              <a:gd name="connsiteX35" fmla="*/ 709612 w 1235869"/>
              <a:gd name="connsiteY35" fmla="*/ 1195388 h 1212057"/>
              <a:gd name="connsiteX36" fmla="*/ 1012031 w 1235869"/>
              <a:gd name="connsiteY36" fmla="*/ 1083469 h 1212057"/>
              <a:gd name="connsiteX37" fmla="*/ 1166812 w 1235869"/>
              <a:gd name="connsiteY37" fmla="*/ 585788 h 1212057"/>
              <a:gd name="connsiteX38" fmla="*/ 1235869 w 1235869"/>
              <a:gd name="connsiteY38" fmla="*/ 223838 h 1212057"/>
              <a:gd name="connsiteX39" fmla="*/ 1092994 w 1235869"/>
              <a:gd name="connsiteY39" fmla="*/ 190500 h 1212057"/>
              <a:gd name="connsiteX40" fmla="*/ 878681 w 1235869"/>
              <a:gd name="connsiteY40" fmla="*/ 164307 h 1212057"/>
              <a:gd name="connsiteX41" fmla="*/ 669131 w 1235869"/>
              <a:gd name="connsiteY41" fmla="*/ 71438 h 1212057"/>
              <a:gd name="connsiteX42" fmla="*/ 533400 w 1235869"/>
              <a:gd name="connsiteY42" fmla="*/ 21432 h 1212057"/>
              <a:gd name="connsiteX43" fmla="*/ 404812 w 1235869"/>
              <a:gd name="connsiteY43" fmla="*/ 0 h 1212057"/>
              <a:gd name="connsiteX44" fmla="*/ 278606 w 1235869"/>
              <a:gd name="connsiteY44" fmla="*/ 73819 h 1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35869" h="1212057">
                <a:moveTo>
                  <a:pt x="278606" y="73819"/>
                </a:moveTo>
                <a:lnTo>
                  <a:pt x="247650" y="111919"/>
                </a:lnTo>
                <a:lnTo>
                  <a:pt x="190501" y="145257"/>
                </a:lnTo>
                <a:lnTo>
                  <a:pt x="147638" y="161925"/>
                </a:lnTo>
                <a:lnTo>
                  <a:pt x="104775" y="169069"/>
                </a:lnTo>
                <a:lnTo>
                  <a:pt x="78580" y="200025"/>
                </a:lnTo>
                <a:lnTo>
                  <a:pt x="92869" y="230981"/>
                </a:lnTo>
                <a:lnTo>
                  <a:pt x="52387" y="223839"/>
                </a:lnTo>
                <a:lnTo>
                  <a:pt x="7143" y="242888"/>
                </a:lnTo>
                <a:lnTo>
                  <a:pt x="38100" y="273844"/>
                </a:lnTo>
                <a:lnTo>
                  <a:pt x="23812" y="290514"/>
                </a:lnTo>
                <a:lnTo>
                  <a:pt x="95249" y="307182"/>
                </a:lnTo>
                <a:lnTo>
                  <a:pt x="147637" y="295275"/>
                </a:lnTo>
                <a:lnTo>
                  <a:pt x="161925" y="321469"/>
                </a:lnTo>
                <a:lnTo>
                  <a:pt x="221457" y="350044"/>
                </a:lnTo>
                <a:lnTo>
                  <a:pt x="245269" y="383381"/>
                </a:lnTo>
                <a:lnTo>
                  <a:pt x="235744" y="402432"/>
                </a:lnTo>
                <a:cubicBezTo>
                  <a:pt x="250031" y="411163"/>
                  <a:pt x="220662" y="409575"/>
                  <a:pt x="211931" y="416719"/>
                </a:cubicBezTo>
                <a:cubicBezTo>
                  <a:pt x="203200" y="423863"/>
                  <a:pt x="195262" y="443706"/>
                  <a:pt x="183356" y="445294"/>
                </a:cubicBezTo>
                <a:cubicBezTo>
                  <a:pt x="171450" y="446882"/>
                  <a:pt x="154781" y="432595"/>
                  <a:pt x="140494" y="426245"/>
                </a:cubicBezTo>
                <a:lnTo>
                  <a:pt x="114300" y="442913"/>
                </a:lnTo>
                <a:lnTo>
                  <a:pt x="76199" y="469107"/>
                </a:lnTo>
                <a:lnTo>
                  <a:pt x="71437" y="490537"/>
                </a:lnTo>
                <a:lnTo>
                  <a:pt x="80963" y="547688"/>
                </a:lnTo>
                <a:lnTo>
                  <a:pt x="69056" y="583406"/>
                </a:lnTo>
                <a:lnTo>
                  <a:pt x="45243" y="626269"/>
                </a:lnTo>
                <a:cubicBezTo>
                  <a:pt x="24606" y="638175"/>
                  <a:pt x="51991" y="644525"/>
                  <a:pt x="54769" y="654844"/>
                </a:cubicBezTo>
                <a:cubicBezTo>
                  <a:pt x="57547" y="665163"/>
                  <a:pt x="67468" y="681038"/>
                  <a:pt x="61912" y="688182"/>
                </a:cubicBezTo>
                <a:cubicBezTo>
                  <a:pt x="56356" y="695326"/>
                  <a:pt x="34925" y="694531"/>
                  <a:pt x="21431" y="697706"/>
                </a:cubicBezTo>
                <a:lnTo>
                  <a:pt x="33338" y="728663"/>
                </a:lnTo>
                <a:lnTo>
                  <a:pt x="0" y="752475"/>
                </a:lnTo>
                <a:lnTo>
                  <a:pt x="126206" y="904875"/>
                </a:lnTo>
                <a:lnTo>
                  <a:pt x="290512" y="1019175"/>
                </a:lnTo>
                <a:lnTo>
                  <a:pt x="409575" y="1128713"/>
                </a:lnTo>
                <a:lnTo>
                  <a:pt x="514350" y="1212057"/>
                </a:lnTo>
                <a:lnTo>
                  <a:pt x="709612" y="1195388"/>
                </a:lnTo>
                <a:lnTo>
                  <a:pt x="1012031" y="1083469"/>
                </a:lnTo>
                <a:lnTo>
                  <a:pt x="1166812" y="585788"/>
                </a:lnTo>
                <a:lnTo>
                  <a:pt x="1235869" y="223838"/>
                </a:lnTo>
                <a:lnTo>
                  <a:pt x="1092994" y="190500"/>
                </a:lnTo>
                <a:lnTo>
                  <a:pt x="878681" y="164307"/>
                </a:lnTo>
                <a:lnTo>
                  <a:pt x="669131" y="71438"/>
                </a:lnTo>
                <a:lnTo>
                  <a:pt x="533400" y="21432"/>
                </a:lnTo>
                <a:lnTo>
                  <a:pt x="404812" y="0"/>
                </a:lnTo>
                <a:lnTo>
                  <a:pt x="278606" y="73819"/>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MY" sz="1200" b="1" dirty="0" err="1" smtClean="0">
                <a:solidFill>
                  <a:schemeClr val="tx1"/>
                </a:solidFill>
              </a:rPr>
              <a:t>Simiyu</a:t>
            </a:r>
            <a:r>
              <a:rPr lang="en-MY" sz="1200" b="1" dirty="0" smtClean="0">
                <a:solidFill>
                  <a:schemeClr val="accent3">
                    <a:lumMod val="50000"/>
                  </a:schemeClr>
                </a:solidFill>
              </a:rPr>
              <a:t> </a:t>
            </a:r>
            <a:r>
              <a:rPr lang="en-MY" sz="1200" b="1" dirty="0" smtClean="0">
                <a:solidFill>
                  <a:schemeClr val="tx1"/>
                </a:solidFill>
              </a:rPr>
              <a:t>29%</a:t>
            </a:r>
            <a:endParaRPr lang="en-MY" sz="1200" b="1" dirty="0">
              <a:solidFill>
                <a:schemeClr val="tx1"/>
              </a:solidFill>
            </a:endParaRPr>
          </a:p>
        </p:txBody>
      </p:sp>
      <p:sp>
        <p:nvSpPr>
          <p:cNvPr id="28" name="Freeform 27"/>
          <p:cNvSpPr/>
          <p:nvPr/>
        </p:nvSpPr>
        <p:spPr>
          <a:xfrm>
            <a:off x="2581275" y="1467644"/>
            <a:ext cx="1628775" cy="894557"/>
          </a:xfrm>
          <a:custGeom>
            <a:avLst/>
            <a:gdLst>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6350 w 1628775"/>
              <a:gd name="connsiteY45" fmla="*/ 498475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62063 w 1628775"/>
              <a:gd name="connsiteY19" fmla="*/ 210344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826294 w 1628775"/>
              <a:gd name="connsiteY26" fmla="*/ 46038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42950 w 1628775"/>
              <a:gd name="connsiteY28" fmla="*/ 79375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76287 w 1628775"/>
              <a:gd name="connsiteY28" fmla="*/ 162719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44525 w 1628775"/>
              <a:gd name="connsiteY30" fmla="*/ 3175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61975 w 1628775"/>
              <a:gd name="connsiteY33" fmla="*/ 63500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12762 w 1628775"/>
              <a:gd name="connsiteY34" fmla="*/ 54768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55625 h 927100"/>
              <a:gd name="connsiteX1" fmla="*/ 92075 w 1628775"/>
              <a:gd name="connsiteY1" fmla="*/ 762000 h 927100"/>
              <a:gd name="connsiteX2" fmla="*/ 200025 w 1628775"/>
              <a:gd name="connsiteY2" fmla="*/ 927100 h 927100"/>
              <a:gd name="connsiteX3" fmla="*/ 561975 w 1628775"/>
              <a:gd name="connsiteY3" fmla="*/ 873125 h 927100"/>
              <a:gd name="connsiteX4" fmla="*/ 911225 w 1628775"/>
              <a:gd name="connsiteY4" fmla="*/ 631825 h 927100"/>
              <a:gd name="connsiteX5" fmla="*/ 1212850 w 1628775"/>
              <a:gd name="connsiteY5" fmla="*/ 584200 h 927100"/>
              <a:gd name="connsiteX6" fmla="*/ 1416050 w 1628775"/>
              <a:gd name="connsiteY6" fmla="*/ 628650 h 927100"/>
              <a:gd name="connsiteX7" fmla="*/ 1628775 w 1628775"/>
              <a:gd name="connsiteY7" fmla="*/ 660400 h 927100"/>
              <a:gd name="connsiteX8" fmla="*/ 1603375 w 1628775"/>
              <a:gd name="connsiteY8" fmla="*/ 558800 h 927100"/>
              <a:gd name="connsiteX9" fmla="*/ 1567656 w 1628775"/>
              <a:gd name="connsiteY9" fmla="*/ 526257 h 927100"/>
              <a:gd name="connsiteX10" fmla="*/ 1567656 w 1628775"/>
              <a:gd name="connsiteY10" fmla="*/ 466725 h 927100"/>
              <a:gd name="connsiteX11" fmla="*/ 1528763 w 1628775"/>
              <a:gd name="connsiteY11" fmla="*/ 424657 h 927100"/>
              <a:gd name="connsiteX12" fmla="*/ 1473993 w 1628775"/>
              <a:gd name="connsiteY12" fmla="*/ 392112 h 927100"/>
              <a:gd name="connsiteX13" fmla="*/ 1467644 w 1628775"/>
              <a:gd name="connsiteY13" fmla="*/ 341313 h 927100"/>
              <a:gd name="connsiteX14" fmla="*/ 1463675 w 1628775"/>
              <a:gd name="connsiteY14" fmla="*/ 300037 h 927100"/>
              <a:gd name="connsiteX15" fmla="*/ 1434306 w 1628775"/>
              <a:gd name="connsiteY15" fmla="*/ 279400 h 927100"/>
              <a:gd name="connsiteX16" fmla="*/ 1384300 w 1628775"/>
              <a:gd name="connsiteY16" fmla="*/ 246856 h 927100"/>
              <a:gd name="connsiteX17" fmla="*/ 1327150 w 1628775"/>
              <a:gd name="connsiteY17" fmla="*/ 234950 h 927100"/>
              <a:gd name="connsiteX18" fmla="*/ 1296193 w 1628775"/>
              <a:gd name="connsiteY18" fmla="*/ 276225 h 927100"/>
              <a:gd name="connsiteX19" fmla="*/ 1247776 w 1628775"/>
              <a:gd name="connsiteY19" fmla="*/ 231775 h 927100"/>
              <a:gd name="connsiteX20" fmla="*/ 1234281 w 1628775"/>
              <a:gd name="connsiteY20" fmla="*/ 187325 h 927100"/>
              <a:gd name="connsiteX21" fmla="*/ 1173163 w 1628775"/>
              <a:gd name="connsiteY21" fmla="*/ 125413 h 927100"/>
              <a:gd name="connsiteX22" fmla="*/ 1134269 w 1628775"/>
              <a:gd name="connsiteY22" fmla="*/ 83344 h 927100"/>
              <a:gd name="connsiteX23" fmla="*/ 1048543 w 1628775"/>
              <a:gd name="connsiteY23" fmla="*/ 96838 h 927100"/>
              <a:gd name="connsiteX24" fmla="*/ 1000918 w 1628775"/>
              <a:gd name="connsiteY24" fmla="*/ 111125 h 927100"/>
              <a:gd name="connsiteX25" fmla="*/ 942182 w 1628775"/>
              <a:gd name="connsiteY25" fmla="*/ 113506 h 927100"/>
              <a:gd name="connsiteX26" fmla="*/ 902494 w 1628775"/>
              <a:gd name="connsiteY26" fmla="*/ 181769 h 927100"/>
              <a:gd name="connsiteX27" fmla="*/ 815182 w 1628775"/>
              <a:gd name="connsiteY27" fmla="*/ 149225 h 927100"/>
              <a:gd name="connsiteX28" fmla="*/ 776287 w 1628775"/>
              <a:gd name="connsiteY28" fmla="*/ 134144 h 927100"/>
              <a:gd name="connsiteX29" fmla="*/ 671513 w 1628775"/>
              <a:gd name="connsiteY29" fmla="*/ 73819 h 927100"/>
              <a:gd name="connsiteX30" fmla="*/ 651669 w 1628775"/>
              <a:gd name="connsiteY30" fmla="*/ 107156 h 927100"/>
              <a:gd name="connsiteX31" fmla="*/ 596900 w 1628775"/>
              <a:gd name="connsiteY31" fmla="*/ 107950 h 927100"/>
              <a:gd name="connsiteX32" fmla="*/ 607219 w 1628775"/>
              <a:gd name="connsiteY32" fmla="*/ 179388 h 927100"/>
              <a:gd name="connsiteX33" fmla="*/ 511969 w 1628775"/>
              <a:gd name="connsiteY33" fmla="*/ 146050 h 927100"/>
              <a:gd name="connsiteX34" fmla="*/ 512762 w 1628775"/>
              <a:gd name="connsiteY34" fmla="*/ 32543 h 927100"/>
              <a:gd name="connsiteX35" fmla="*/ 461169 w 1628775"/>
              <a:gd name="connsiteY35" fmla="*/ 39687 h 927100"/>
              <a:gd name="connsiteX36" fmla="*/ 412750 w 1628775"/>
              <a:gd name="connsiteY36" fmla="*/ 0 h 927100"/>
              <a:gd name="connsiteX37" fmla="*/ 381000 w 1628775"/>
              <a:gd name="connsiteY37" fmla="*/ 41275 h 927100"/>
              <a:gd name="connsiteX38" fmla="*/ 352425 w 1628775"/>
              <a:gd name="connsiteY38" fmla="*/ 69850 h 927100"/>
              <a:gd name="connsiteX39" fmla="*/ 323850 w 1628775"/>
              <a:gd name="connsiteY39" fmla="*/ 146050 h 927100"/>
              <a:gd name="connsiteX40" fmla="*/ 323850 w 1628775"/>
              <a:gd name="connsiteY40" fmla="*/ 177800 h 927100"/>
              <a:gd name="connsiteX41" fmla="*/ 323850 w 1628775"/>
              <a:gd name="connsiteY41" fmla="*/ 260350 h 927100"/>
              <a:gd name="connsiteX42" fmla="*/ 336550 w 1628775"/>
              <a:gd name="connsiteY42" fmla="*/ 301625 h 927100"/>
              <a:gd name="connsiteX43" fmla="*/ 323850 w 1628775"/>
              <a:gd name="connsiteY43" fmla="*/ 352425 h 927100"/>
              <a:gd name="connsiteX44" fmla="*/ 266700 w 1628775"/>
              <a:gd name="connsiteY44" fmla="*/ 349250 h 927100"/>
              <a:gd name="connsiteX45" fmla="*/ 284162 w 1628775"/>
              <a:gd name="connsiteY45" fmla="*/ 372269 h 927100"/>
              <a:gd name="connsiteX46" fmla="*/ 247650 w 1628775"/>
              <a:gd name="connsiteY46" fmla="*/ 403225 h 927100"/>
              <a:gd name="connsiteX47" fmla="*/ 181769 w 1628775"/>
              <a:gd name="connsiteY47" fmla="*/ 396081 h 927100"/>
              <a:gd name="connsiteX48" fmla="*/ 123825 w 1628775"/>
              <a:gd name="connsiteY48" fmla="*/ 437356 h 927100"/>
              <a:gd name="connsiteX49" fmla="*/ 70644 w 1628775"/>
              <a:gd name="connsiteY49" fmla="*/ 481807 h 927100"/>
              <a:gd name="connsiteX50" fmla="*/ 0 w 1628775"/>
              <a:gd name="connsiteY50" fmla="*/ 555625 h 927100"/>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381000 w 1628775"/>
              <a:gd name="connsiteY37" fmla="*/ 8732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431006 w 1628775"/>
              <a:gd name="connsiteY41" fmla="*/ 270669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738188 w 1628775"/>
              <a:gd name="connsiteY29" fmla="*/ 53975 h 894557"/>
              <a:gd name="connsiteX30" fmla="*/ 671513 w 1628775"/>
              <a:gd name="connsiteY30" fmla="*/ 41276 h 894557"/>
              <a:gd name="connsiteX31" fmla="*/ 651669 w 1628775"/>
              <a:gd name="connsiteY31" fmla="*/ 74613 h 894557"/>
              <a:gd name="connsiteX32" fmla="*/ 596900 w 1628775"/>
              <a:gd name="connsiteY32" fmla="*/ 75407 h 894557"/>
              <a:gd name="connsiteX33" fmla="*/ 607219 w 1628775"/>
              <a:gd name="connsiteY33" fmla="*/ 146845 h 894557"/>
              <a:gd name="connsiteX34" fmla="*/ 511969 w 1628775"/>
              <a:gd name="connsiteY34" fmla="*/ 113507 h 894557"/>
              <a:gd name="connsiteX35" fmla="*/ 512762 w 1628775"/>
              <a:gd name="connsiteY35" fmla="*/ 0 h 894557"/>
              <a:gd name="connsiteX36" fmla="*/ 461169 w 1628775"/>
              <a:gd name="connsiteY36" fmla="*/ 7144 h 894557"/>
              <a:gd name="connsiteX37" fmla="*/ 429418 w 1628775"/>
              <a:gd name="connsiteY37" fmla="*/ 48419 h 894557"/>
              <a:gd name="connsiteX38" fmla="*/ 400050 w 1628775"/>
              <a:gd name="connsiteY38" fmla="*/ 70645 h 894557"/>
              <a:gd name="connsiteX39" fmla="*/ 378619 w 1628775"/>
              <a:gd name="connsiteY39" fmla="*/ 111126 h 894557"/>
              <a:gd name="connsiteX40" fmla="*/ 385762 w 1628775"/>
              <a:gd name="connsiteY40" fmla="*/ 173039 h 894557"/>
              <a:gd name="connsiteX41" fmla="*/ 404813 w 1628775"/>
              <a:gd name="connsiteY41" fmla="*/ 233363 h 894557"/>
              <a:gd name="connsiteX42" fmla="*/ 431006 w 1628775"/>
              <a:gd name="connsiteY42" fmla="*/ 270669 h 894557"/>
              <a:gd name="connsiteX43" fmla="*/ 419894 w 1628775"/>
              <a:gd name="connsiteY43" fmla="*/ 319088 h 894557"/>
              <a:gd name="connsiteX44" fmla="*/ 381000 w 1628775"/>
              <a:gd name="connsiteY44" fmla="*/ 360363 h 894557"/>
              <a:gd name="connsiteX45" fmla="*/ 328612 w 1628775"/>
              <a:gd name="connsiteY45" fmla="*/ 338138 h 894557"/>
              <a:gd name="connsiteX46" fmla="*/ 284162 w 1628775"/>
              <a:gd name="connsiteY46" fmla="*/ 339726 h 894557"/>
              <a:gd name="connsiteX47" fmla="*/ 247650 w 1628775"/>
              <a:gd name="connsiteY47" fmla="*/ 370682 h 894557"/>
              <a:gd name="connsiteX48" fmla="*/ 181769 w 1628775"/>
              <a:gd name="connsiteY48" fmla="*/ 363538 h 894557"/>
              <a:gd name="connsiteX49" fmla="*/ 123825 w 1628775"/>
              <a:gd name="connsiteY49" fmla="*/ 404813 h 894557"/>
              <a:gd name="connsiteX50" fmla="*/ 70644 w 1628775"/>
              <a:gd name="connsiteY50" fmla="*/ 449264 h 894557"/>
              <a:gd name="connsiteX51" fmla="*/ 0 w 1628775"/>
              <a:gd name="connsiteY51" fmla="*/ 523082 h 89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28775" h="894557">
                <a:moveTo>
                  <a:pt x="0" y="523082"/>
                </a:moveTo>
                <a:lnTo>
                  <a:pt x="92075" y="729457"/>
                </a:lnTo>
                <a:lnTo>
                  <a:pt x="200025" y="894557"/>
                </a:lnTo>
                <a:lnTo>
                  <a:pt x="561975" y="840582"/>
                </a:lnTo>
                <a:lnTo>
                  <a:pt x="911225" y="599282"/>
                </a:lnTo>
                <a:lnTo>
                  <a:pt x="1212850" y="551657"/>
                </a:lnTo>
                <a:lnTo>
                  <a:pt x="1416050" y="596107"/>
                </a:lnTo>
                <a:lnTo>
                  <a:pt x="1628775" y="627857"/>
                </a:lnTo>
                <a:lnTo>
                  <a:pt x="1603375" y="526257"/>
                </a:lnTo>
                <a:lnTo>
                  <a:pt x="1567656" y="493714"/>
                </a:lnTo>
                <a:lnTo>
                  <a:pt x="1567656" y="434182"/>
                </a:lnTo>
                <a:lnTo>
                  <a:pt x="1528763" y="392114"/>
                </a:lnTo>
                <a:lnTo>
                  <a:pt x="1473993" y="359569"/>
                </a:lnTo>
                <a:cubicBezTo>
                  <a:pt x="1491720" y="341048"/>
                  <a:pt x="1469364" y="324116"/>
                  <a:pt x="1467644" y="308770"/>
                </a:cubicBezTo>
                <a:cubicBezTo>
                  <a:pt x="1465924" y="293424"/>
                  <a:pt x="1472142" y="278077"/>
                  <a:pt x="1463675" y="267494"/>
                </a:cubicBezTo>
                <a:lnTo>
                  <a:pt x="1434306" y="246857"/>
                </a:lnTo>
                <a:cubicBezTo>
                  <a:pt x="1433512" y="225690"/>
                  <a:pt x="1385094" y="235480"/>
                  <a:pt x="1384300" y="214313"/>
                </a:cubicBezTo>
                <a:lnTo>
                  <a:pt x="1327150" y="202407"/>
                </a:lnTo>
                <a:lnTo>
                  <a:pt x="1296193" y="243682"/>
                </a:lnTo>
                <a:lnTo>
                  <a:pt x="1247776" y="199232"/>
                </a:lnTo>
                <a:lnTo>
                  <a:pt x="1234281" y="154782"/>
                </a:lnTo>
                <a:lnTo>
                  <a:pt x="1173163" y="92870"/>
                </a:lnTo>
                <a:lnTo>
                  <a:pt x="1134269" y="50801"/>
                </a:lnTo>
                <a:lnTo>
                  <a:pt x="1048543" y="64295"/>
                </a:lnTo>
                <a:cubicBezTo>
                  <a:pt x="1027112" y="37307"/>
                  <a:pt x="1018645" y="75804"/>
                  <a:pt x="1000918" y="78582"/>
                </a:cubicBezTo>
                <a:cubicBezTo>
                  <a:pt x="983191" y="81360"/>
                  <a:pt x="971286" y="96573"/>
                  <a:pt x="942182" y="80963"/>
                </a:cubicBezTo>
                <a:lnTo>
                  <a:pt x="902494" y="149226"/>
                </a:lnTo>
                <a:lnTo>
                  <a:pt x="815182" y="116682"/>
                </a:lnTo>
                <a:lnTo>
                  <a:pt x="776287" y="101601"/>
                </a:lnTo>
                <a:cubicBezTo>
                  <a:pt x="761206" y="92076"/>
                  <a:pt x="753269" y="63500"/>
                  <a:pt x="738188" y="53975"/>
                </a:cubicBezTo>
                <a:lnTo>
                  <a:pt x="671513" y="41276"/>
                </a:lnTo>
                <a:lnTo>
                  <a:pt x="651669" y="74613"/>
                </a:lnTo>
                <a:lnTo>
                  <a:pt x="596900" y="75407"/>
                </a:lnTo>
                <a:lnTo>
                  <a:pt x="607219" y="146845"/>
                </a:lnTo>
                <a:lnTo>
                  <a:pt x="511969" y="113507"/>
                </a:lnTo>
                <a:cubicBezTo>
                  <a:pt x="512233" y="75671"/>
                  <a:pt x="512498" y="37836"/>
                  <a:pt x="512762" y="0"/>
                </a:cubicBezTo>
                <a:lnTo>
                  <a:pt x="461169" y="7144"/>
                </a:lnTo>
                <a:lnTo>
                  <a:pt x="429418" y="48419"/>
                </a:lnTo>
                <a:lnTo>
                  <a:pt x="400050" y="70645"/>
                </a:lnTo>
                <a:lnTo>
                  <a:pt x="378619" y="111126"/>
                </a:lnTo>
                <a:lnTo>
                  <a:pt x="385762" y="173039"/>
                </a:lnTo>
                <a:cubicBezTo>
                  <a:pt x="365125" y="163778"/>
                  <a:pt x="397272" y="217091"/>
                  <a:pt x="404813" y="233363"/>
                </a:cubicBezTo>
                <a:cubicBezTo>
                  <a:pt x="412354" y="249635"/>
                  <a:pt x="431006" y="243152"/>
                  <a:pt x="431006" y="270669"/>
                </a:cubicBezTo>
                <a:lnTo>
                  <a:pt x="419894" y="319088"/>
                </a:lnTo>
                <a:lnTo>
                  <a:pt x="381000" y="360363"/>
                </a:lnTo>
                <a:cubicBezTo>
                  <a:pt x="361950" y="359305"/>
                  <a:pt x="344752" y="341577"/>
                  <a:pt x="328612" y="338138"/>
                </a:cubicBezTo>
                <a:cubicBezTo>
                  <a:pt x="312472" y="334699"/>
                  <a:pt x="278341" y="332053"/>
                  <a:pt x="284162" y="339726"/>
                </a:cubicBezTo>
                <a:lnTo>
                  <a:pt x="247650" y="370682"/>
                </a:lnTo>
                <a:lnTo>
                  <a:pt x="181769" y="363538"/>
                </a:lnTo>
                <a:lnTo>
                  <a:pt x="123825" y="404813"/>
                </a:lnTo>
                <a:lnTo>
                  <a:pt x="70644" y="449264"/>
                </a:lnTo>
                <a:lnTo>
                  <a:pt x="0" y="52308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Shinyanga 17%</a:t>
            </a:r>
          </a:p>
          <a:p>
            <a:pPr algn="ctr"/>
            <a:endParaRPr lang="en-MY" sz="1200" b="1" dirty="0">
              <a:solidFill>
                <a:schemeClr val="tx1"/>
              </a:solidFill>
            </a:endParaRPr>
          </a:p>
        </p:txBody>
      </p:sp>
      <p:sp>
        <p:nvSpPr>
          <p:cNvPr id="27" name="Freeform 26"/>
          <p:cNvSpPr/>
          <p:nvPr/>
        </p:nvSpPr>
        <p:spPr>
          <a:xfrm>
            <a:off x="2062163" y="1882183"/>
            <a:ext cx="2205037" cy="2075456"/>
          </a:xfrm>
          <a:custGeom>
            <a:avLst/>
            <a:gdLst>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43112 w 2205037"/>
              <a:gd name="connsiteY17" fmla="*/ 133350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8055 h 2164468"/>
              <a:gd name="connsiteX1" fmla="*/ 252412 w 2205037"/>
              <a:gd name="connsiteY1" fmla="*/ 630943 h 2164468"/>
              <a:gd name="connsiteX2" fmla="*/ 0 w 2205037"/>
              <a:gd name="connsiteY2" fmla="*/ 1135768 h 2164468"/>
              <a:gd name="connsiteX3" fmla="*/ 261937 w 2205037"/>
              <a:gd name="connsiteY3" fmla="*/ 1435805 h 2164468"/>
              <a:gd name="connsiteX4" fmla="*/ 614362 w 2205037"/>
              <a:gd name="connsiteY4" fmla="*/ 1526293 h 2164468"/>
              <a:gd name="connsiteX5" fmla="*/ 957262 w 2205037"/>
              <a:gd name="connsiteY5" fmla="*/ 1750130 h 2164468"/>
              <a:gd name="connsiteX6" fmla="*/ 995362 w 2205037"/>
              <a:gd name="connsiteY6" fmla="*/ 1973968 h 2164468"/>
              <a:gd name="connsiteX7" fmla="*/ 971550 w 2205037"/>
              <a:gd name="connsiteY7" fmla="*/ 2159705 h 2164468"/>
              <a:gd name="connsiteX8" fmla="*/ 1185862 w 2205037"/>
              <a:gd name="connsiteY8" fmla="*/ 2164468 h 2164468"/>
              <a:gd name="connsiteX9" fmla="*/ 1371600 w 2205037"/>
              <a:gd name="connsiteY9" fmla="*/ 2073980 h 2164468"/>
              <a:gd name="connsiteX10" fmla="*/ 1681162 w 2205037"/>
              <a:gd name="connsiteY10" fmla="*/ 2107318 h 2164468"/>
              <a:gd name="connsiteX11" fmla="*/ 1976437 w 2205037"/>
              <a:gd name="connsiteY11" fmla="*/ 1721555 h 2164468"/>
              <a:gd name="connsiteX12" fmla="*/ 2205037 w 2205037"/>
              <a:gd name="connsiteY12" fmla="*/ 1150055 h 2164468"/>
              <a:gd name="connsiteX13" fmla="*/ 2205037 w 2205037"/>
              <a:gd name="connsiteY13" fmla="*/ 883355 h 2164468"/>
              <a:gd name="connsiteX14" fmla="*/ 2119312 w 2205037"/>
              <a:gd name="connsiteY14" fmla="*/ 564268 h 2164468"/>
              <a:gd name="connsiteX15" fmla="*/ 2171700 w 2205037"/>
              <a:gd name="connsiteY15" fmla="*/ 278518 h 2164468"/>
              <a:gd name="connsiteX16" fmla="*/ 2119312 w 2205037"/>
              <a:gd name="connsiteY16" fmla="*/ 188030 h 2164468"/>
              <a:gd name="connsiteX17" fmla="*/ 2078831 w 2205037"/>
              <a:gd name="connsiteY17" fmla="*/ 226130 h 2164468"/>
              <a:gd name="connsiteX18" fmla="*/ 2005012 w 2205037"/>
              <a:gd name="connsiteY18" fmla="*/ 195174 h 2164468"/>
              <a:gd name="connsiteX19" fmla="*/ 1933575 w 2205037"/>
              <a:gd name="connsiteY19" fmla="*/ 183268 h 2164468"/>
              <a:gd name="connsiteX20" fmla="*/ 1902619 w 2205037"/>
              <a:gd name="connsiteY20" fmla="*/ 157074 h 2164468"/>
              <a:gd name="connsiteX21" fmla="*/ 1828800 w 2205037"/>
              <a:gd name="connsiteY21" fmla="*/ 142786 h 2164468"/>
              <a:gd name="connsiteX22" fmla="*/ 1785937 w 2205037"/>
              <a:gd name="connsiteY22" fmla="*/ 121355 h 2164468"/>
              <a:gd name="connsiteX23" fmla="*/ 1733550 w 2205037"/>
              <a:gd name="connsiteY23" fmla="*/ 140405 h 2164468"/>
              <a:gd name="connsiteX24" fmla="*/ 1735931 w 2205037"/>
              <a:gd name="connsiteY24" fmla="*/ 95162 h 2164468"/>
              <a:gd name="connsiteX25" fmla="*/ 1678781 w 2205037"/>
              <a:gd name="connsiteY25" fmla="*/ 107068 h 2164468"/>
              <a:gd name="connsiteX26" fmla="*/ 1631156 w 2205037"/>
              <a:gd name="connsiteY26" fmla="*/ 118974 h 2164468"/>
              <a:gd name="connsiteX27" fmla="*/ 1590674 w 2205037"/>
              <a:gd name="connsiteY27" fmla="*/ 102305 h 2164468"/>
              <a:gd name="connsiteX28" fmla="*/ 1404937 w 2205037"/>
              <a:gd name="connsiteY28" fmla="*/ 7055 h 2164468"/>
              <a:gd name="connsiteX29" fmla="*/ 1314450 w 2205037"/>
              <a:gd name="connsiteY29" fmla="*/ 7055 h 2164468"/>
              <a:gd name="connsiteX30" fmla="*/ 1223962 w 2205037"/>
              <a:gd name="connsiteY30" fmla="*/ 21343 h 2164468"/>
              <a:gd name="connsiteX31" fmla="*/ 1133475 w 2205037"/>
              <a:gd name="connsiteY31" fmla="*/ 54680 h 2164468"/>
              <a:gd name="connsiteX32" fmla="*/ 1057275 w 2205037"/>
              <a:gd name="connsiteY32" fmla="*/ 92780 h 2164468"/>
              <a:gd name="connsiteX33" fmla="*/ 966787 w 2205037"/>
              <a:gd name="connsiteY33" fmla="*/ 149930 h 2164468"/>
              <a:gd name="connsiteX34" fmla="*/ 900112 w 2205037"/>
              <a:gd name="connsiteY34" fmla="*/ 192793 h 2164468"/>
              <a:gd name="connsiteX35" fmla="*/ 828675 w 2205037"/>
              <a:gd name="connsiteY35" fmla="*/ 249943 h 2164468"/>
              <a:gd name="connsiteX36" fmla="*/ 785812 w 2205037"/>
              <a:gd name="connsiteY36" fmla="*/ 240418 h 2164468"/>
              <a:gd name="connsiteX37" fmla="*/ 728662 w 2205037"/>
              <a:gd name="connsiteY37" fmla="*/ 211843 h 2164468"/>
              <a:gd name="connsiteX38" fmla="*/ 695325 w 2205037"/>
              <a:gd name="connsiteY38" fmla="*/ 183268 h 2164468"/>
              <a:gd name="connsiteX39" fmla="*/ 661987 w 2205037"/>
              <a:gd name="connsiteY39" fmla="*/ 164218 h 2164468"/>
              <a:gd name="connsiteX40" fmla="*/ 595312 w 2205037"/>
              <a:gd name="connsiteY40" fmla="*/ 149930 h 2164468"/>
              <a:gd name="connsiteX41" fmla="*/ 438150 w 2205037"/>
              <a:gd name="connsiteY41" fmla="*/ 135643 h 2164468"/>
              <a:gd name="connsiteX42" fmla="*/ 357187 w 2205037"/>
              <a:gd name="connsiteY42" fmla="*/ 168980 h 2164468"/>
              <a:gd name="connsiteX43" fmla="*/ 357187 w 2205037"/>
              <a:gd name="connsiteY43" fmla="*/ 230893 h 2164468"/>
              <a:gd name="connsiteX44" fmla="*/ 319087 w 2205037"/>
              <a:gd name="connsiteY44" fmla="*/ 288043 h 2164468"/>
              <a:gd name="connsiteX45" fmla="*/ 347662 w 2205037"/>
              <a:gd name="connsiteY45" fmla="*/ 388055 h 2164468"/>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590674 w 2205037"/>
              <a:gd name="connsiteY27" fmla="*/ 95250 h 2157413"/>
              <a:gd name="connsiteX28" fmla="*/ 1543049 w 2205037"/>
              <a:gd name="connsiteY28" fmla="*/ 102394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66712 h 2143125"/>
              <a:gd name="connsiteX1" fmla="*/ 252412 w 2205037"/>
              <a:gd name="connsiteY1" fmla="*/ 609600 h 2143125"/>
              <a:gd name="connsiteX2" fmla="*/ 0 w 2205037"/>
              <a:gd name="connsiteY2" fmla="*/ 1114425 h 2143125"/>
              <a:gd name="connsiteX3" fmla="*/ 261937 w 2205037"/>
              <a:gd name="connsiteY3" fmla="*/ 1414462 h 2143125"/>
              <a:gd name="connsiteX4" fmla="*/ 614362 w 2205037"/>
              <a:gd name="connsiteY4" fmla="*/ 1504950 h 2143125"/>
              <a:gd name="connsiteX5" fmla="*/ 957262 w 2205037"/>
              <a:gd name="connsiteY5" fmla="*/ 1728787 h 2143125"/>
              <a:gd name="connsiteX6" fmla="*/ 995362 w 2205037"/>
              <a:gd name="connsiteY6" fmla="*/ 1952625 h 2143125"/>
              <a:gd name="connsiteX7" fmla="*/ 971550 w 2205037"/>
              <a:gd name="connsiteY7" fmla="*/ 2138362 h 2143125"/>
              <a:gd name="connsiteX8" fmla="*/ 1185862 w 2205037"/>
              <a:gd name="connsiteY8" fmla="*/ 2143125 h 2143125"/>
              <a:gd name="connsiteX9" fmla="*/ 1371600 w 2205037"/>
              <a:gd name="connsiteY9" fmla="*/ 2052637 h 2143125"/>
              <a:gd name="connsiteX10" fmla="*/ 1681162 w 2205037"/>
              <a:gd name="connsiteY10" fmla="*/ 2085975 h 2143125"/>
              <a:gd name="connsiteX11" fmla="*/ 1976437 w 2205037"/>
              <a:gd name="connsiteY11" fmla="*/ 1700212 h 2143125"/>
              <a:gd name="connsiteX12" fmla="*/ 2205037 w 2205037"/>
              <a:gd name="connsiteY12" fmla="*/ 1128712 h 2143125"/>
              <a:gd name="connsiteX13" fmla="*/ 2205037 w 2205037"/>
              <a:gd name="connsiteY13" fmla="*/ 862012 h 2143125"/>
              <a:gd name="connsiteX14" fmla="*/ 2119312 w 2205037"/>
              <a:gd name="connsiteY14" fmla="*/ 542925 h 2143125"/>
              <a:gd name="connsiteX15" fmla="*/ 2171700 w 2205037"/>
              <a:gd name="connsiteY15" fmla="*/ 257175 h 2143125"/>
              <a:gd name="connsiteX16" fmla="*/ 2119312 w 2205037"/>
              <a:gd name="connsiteY16" fmla="*/ 166687 h 2143125"/>
              <a:gd name="connsiteX17" fmla="*/ 2078831 w 2205037"/>
              <a:gd name="connsiteY17" fmla="*/ 204787 h 2143125"/>
              <a:gd name="connsiteX18" fmla="*/ 2005012 w 2205037"/>
              <a:gd name="connsiteY18" fmla="*/ 173831 h 2143125"/>
              <a:gd name="connsiteX19" fmla="*/ 1933575 w 2205037"/>
              <a:gd name="connsiteY19" fmla="*/ 161925 h 2143125"/>
              <a:gd name="connsiteX20" fmla="*/ 1902619 w 2205037"/>
              <a:gd name="connsiteY20" fmla="*/ 135731 h 2143125"/>
              <a:gd name="connsiteX21" fmla="*/ 1828800 w 2205037"/>
              <a:gd name="connsiteY21" fmla="*/ 121443 h 2143125"/>
              <a:gd name="connsiteX22" fmla="*/ 1785937 w 2205037"/>
              <a:gd name="connsiteY22" fmla="*/ 100012 h 2143125"/>
              <a:gd name="connsiteX23" fmla="*/ 1733550 w 2205037"/>
              <a:gd name="connsiteY23" fmla="*/ 119062 h 2143125"/>
              <a:gd name="connsiteX24" fmla="*/ 1735931 w 2205037"/>
              <a:gd name="connsiteY24" fmla="*/ 73819 h 2143125"/>
              <a:gd name="connsiteX25" fmla="*/ 1678781 w 2205037"/>
              <a:gd name="connsiteY25" fmla="*/ 85725 h 2143125"/>
              <a:gd name="connsiteX26" fmla="*/ 1631156 w 2205037"/>
              <a:gd name="connsiteY26" fmla="*/ 97631 h 2143125"/>
              <a:gd name="connsiteX27" fmla="*/ 1590674 w 2205037"/>
              <a:gd name="connsiteY27" fmla="*/ 80962 h 2143125"/>
              <a:gd name="connsiteX28" fmla="*/ 1543049 w 2205037"/>
              <a:gd name="connsiteY28" fmla="*/ 88106 h 2143125"/>
              <a:gd name="connsiteX29" fmla="*/ 1462087 w 2205037"/>
              <a:gd name="connsiteY29" fmla="*/ 107156 h 2143125"/>
              <a:gd name="connsiteX30" fmla="*/ 1223962 w 2205037"/>
              <a:gd name="connsiteY30" fmla="*/ 0 h 2143125"/>
              <a:gd name="connsiteX31" fmla="*/ 1133475 w 2205037"/>
              <a:gd name="connsiteY31" fmla="*/ 33337 h 2143125"/>
              <a:gd name="connsiteX32" fmla="*/ 1057275 w 2205037"/>
              <a:gd name="connsiteY32" fmla="*/ 71437 h 2143125"/>
              <a:gd name="connsiteX33" fmla="*/ 966787 w 2205037"/>
              <a:gd name="connsiteY33" fmla="*/ 128587 h 2143125"/>
              <a:gd name="connsiteX34" fmla="*/ 900112 w 2205037"/>
              <a:gd name="connsiteY34" fmla="*/ 171450 h 2143125"/>
              <a:gd name="connsiteX35" fmla="*/ 828675 w 2205037"/>
              <a:gd name="connsiteY35" fmla="*/ 228600 h 2143125"/>
              <a:gd name="connsiteX36" fmla="*/ 785812 w 2205037"/>
              <a:gd name="connsiteY36" fmla="*/ 219075 h 2143125"/>
              <a:gd name="connsiteX37" fmla="*/ 728662 w 2205037"/>
              <a:gd name="connsiteY37" fmla="*/ 190500 h 2143125"/>
              <a:gd name="connsiteX38" fmla="*/ 695325 w 2205037"/>
              <a:gd name="connsiteY38" fmla="*/ 161925 h 2143125"/>
              <a:gd name="connsiteX39" fmla="*/ 661987 w 2205037"/>
              <a:gd name="connsiteY39" fmla="*/ 142875 h 2143125"/>
              <a:gd name="connsiteX40" fmla="*/ 595312 w 2205037"/>
              <a:gd name="connsiteY40" fmla="*/ 128587 h 2143125"/>
              <a:gd name="connsiteX41" fmla="*/ 438150 w 2205037"/>
              <a:gd name="connsiteY41" fmla="*/ 114300 h 2143125"/>
              <a:gd name="connsiteX42" fmla="*/ 357187 w 2205037"/>
              <a:gd name="connsiteY42" fmla="*/ 147637 h 2143125"/>
              <a:gd name="connsiteX43" fmla="*/ 357187 w 2205037"/>
              <a:gd name="connsiteY43" fmla="*/ 209550 h 2143125"/>
              <a:gd name="connsiteX44" fmla="*/ 319087 w 2205037"/>
              <a:gd name="connsiteY44" fmla="*/ 266700 h 2143125"/>
              <a:gd name="connsiteX45" fmla="*/ 347662 w 2205037"/>
              <a:gd name="connsiteY45" fmla="*/ 366712 h 2143125"/>
              <a:gd name="connsiteX0" fmla="*/ 347662 w 2205037"/>
              <a:gd name="connsiteY0" fmla="*/ 333375 h 2109788"/>
              <a:gd name="connsiteX1" fmla="*/ 252412 w 2205037"/>
              <a:gd name="connsiteY1" fmla="*/ 576263 h 2109788"/>
              <a:gd name="connsiteX2" fmla="*/ 0 w 2205037"/>
              <a:gd name="connsiteY2" fmla="*/ 1081088 h 2109788"/>
              <a:gd name="connsiteX3" fmla="*/ 261937 w 2205037"/>
              <a:gd name="connsiteY3" fmla="*/ 1381125 h 2109788"/>
              <a:gd name="connsiteX4" fmla="*/ 614362 w 2205037"/>
              <a:gd name="connsiteY4" fmla="*/ 1471613 h 2109788"/>
              <a:gd name="connsiteX5" fmla="*/ 957262 w 2205037"/>
              <a:gd name="connsiteY5" fmla="*/ 1695450 h 2109788"/>
              <a:gd name="connsiteX6" fmla="*/ 995362 w 2205037"/>
              <a:gd name="connsiteY6" fmla="*/ 1919288 h 2109788"/>
              <a:gd name="connsiteX7" fmla="*/ 971550 w 2205037"/>
              <a:gd name="connsiteY7" fmla="*/ 2105025 h 2109788"/>
              <a:gd name="connsiteX8" fmla="*/ 1185862 w 2205037"/>
              <a:gd name="connsiteY8" fmla="*/ 2109788 h 2109788"/>
              <a:gd name="connsiteX9" fmla="*/ 1371600 w 2205037"/>
              <a:gd name="connsiteY9" fmla="*/ 2019300 h 2109788"/>
              <a:gd name="connsiteX10" fmla="*/ 1681162 w 2205037"/>
              <a:gd name="connsiteY10" fmla="*/ 2052638 h 2109788"/>
              <a:gd name="connsiteX11" fmla="*/ 1976437 w 2205037"/>
              <a:gd name="connsiteY11" fmla="*/ 1666875 h 2109788"/>
              <a:gd name="connsiteX12" fmla="*/ 2205037 w 2205037"/>
              <a:gd name="connsiteY12" fmla="*/ 1095375 h 2109788"/>
              <a:gd name="connsiteX13" fmla="*/ 2205037 w 2205037"/>
              <a:gd name="connsiteY13" fmla="*/ 828675 h 2109788"/>
              <a:gd name="connsiteX14" fmla="*/ 2119312 w 2205037"/>
              <a:gd name="connsiteY14" fmla="*/ 509588 h 2109788"/>
              <a:gd name="connsiteX15" fmla="*/ 2171700 w 2205037"/>
              <a:gd name="connsiteY15" fmla="*/ 223838 h 2109788"/>
              <a:gd name="connsiteX16" fmla="*/ 2119312 w 2205037"/>
              <a:gd name="connsiteY16" fmla="*/ 133350 h 2109788"/>
              <a:gd name="connsiteX17" fmla="*/ 2078831 w 2205037"/>
              <a:gd name="connsiteY17" fmla="*/ 171450 h 2109788"/>
              <a:gd name="connsiteX18" fmla="*/ 2005012 w 2205037"/>
              <a:gd name="connsiteY18" fmla="*/ 140494 h 2109788"/>
              <a:gd name="connsiteX19" fmla="*/ 1933575 w 2205037"/>
              <a:gd name="connsiteY19" fmla="*/ 128588 h 2109788"/>
              <a:gd name="connsiteX20" fmla="*/ 1902619 w 2205037"/>
              <a:gd name="connsiteY20" fmla="*/ 102394 h 2109788"/>
              <a:gd name="connsiteX21" fmla="*/ 1828800 w 2205037"/>
              <a:gd name="connsiteY21" fmla="*/ 88106 h 2109788"/>
              <a:gd name="connsiteX22" fmla="*/ 1785937 w 2205037"/>
              <a:gd name="connsiteY22" fmla="*/ 66675 h 2109788"/>
              <a:gd name="connsiteX23" fmla="*/ 1733550 w 2205037"/>
              <a:gd name="connsiteY23" fmla="*/ 85725 h 2109788"/>
              <a:gd name="connsiteX24" fmla="*/ 1735931 w 2205037"/>
              <a:gd name="connsiteY24" fmla="*/ 40482 h 2109788"/>
              <a:gd name="connsiteX25" fmla="*/ 1678781 w 2205037"/>
              <a:gd name="connsiteY25" fmla="*/ 52388 h 2109788"/>
              <a:gd name="connsiteX26" fmla="*/ 1631156 w 2205037"/>
              <a:gd name="connsiteY26" fmla="*/ 64294 h 2109788"/>
              <a:gd name="connsiteX27" fmla="*/ 1590674 w 2205037"/>
              <a:gd name="connsiteY27" fmla="*/ 47625 h 2109788"/>
              <a:gd name="connsiteX28" fmla="*/ 1543049 w 2205037"/>
              <a:gd name="connsiteY28" fmla="*/ 54769 h 2109788"/>
              <a:gd name="connsiteX29" fmla="*/ 1462087 w 2205037"/>
              <a:gd name="connsiteY29" fmla="*/ 73819 h 2109788"/>
              <a:gd name="connsiteX30" fmla="*/ 1450181 w 2205037"/>
              <a:gd name="connsiteY30" fmla="*/ 92869 h 2109788"/>
              <a:gd name="connsiteX31" fmla="*/ 1133475 w 2205037"/>
              <a:gd name="connsiteY31" fmla="*/ 0 h 2109788"/>
              <a:gd name="connsiteX32" fmla="*/ 1057275 w 2205037"/>
              <a:gd name="connsiteY32" fmla="*/ 38100 h 2109788"/>
              <a:gd name="connsiteX33" fmla="*/ 966787 w 2205037"/>
              <a:gd name="connsiteY33" fmla="*/ 95250 h 2109788"/>
              <a:gd name="connsiteX34" fmla="*/ 900112 w 2205037"/>
              <a:gd name="connsiteY34" fmla="*/ 138113 h 2109788"/>
              <a:gd name="connsiteX35" fmla="*/ 828675 w 2205037"/>
              <a:gd name="connsiteY35" fmla="*/ 195263 h 2109788"/>
              <a:gd name="connsiteX36" fmla="*/ 785812 w 2205037"/>
              <a:gd name="connsiteY36" fmla="*/ 185738 h 2109788"/>
              <a:gd name="connsiteX37" fmla="*/ 728662 w 2205037"/>
              <a:gd name="connsiteY37" fmla="*/ 157163 h 2109788"/>
              <a:gd name="connsiteX38" fmla="*/ 695325 w 2205037"/>
              <a:gd name="connsiteY38" fmla="*/ 128588 h 2109788"/>
              <a:gd name="connsiteX39" fmla="*/ 661987 w 2205037"/>
              <a:gd name="connsiteY39" fmla="*/ 109538 h 2109788"/>
              <a:gd name="connsiteX40" fmla="*/ 595312 w 2205037"/>
              <a:gd name="connsiteY40" fmla="*/ 95250 h 2109788"/>
              <a:gd name="connsiteX41" fmla="*/ 438150 w 2205037"/>
              <a:gd name="connsiteY41" fmla="*/ 80963 h 2109788"/>
              <a:gd name="connsiteX42" fmla="*/ 357187 w 2205037"/>
              <a:gd name="connsiteY42" fmla="*/ 114300 h 2109788"/>
              <a:gd name="connsiteX43" fmla="*/ 357187 w 2205037"/>
              <a:gd name="connsiteY43" fmla="*/ 176213 h 2109788"/>
              <a:gd name="connsiteX44" fmla="*/ 319087 w 2205037"/>
              <a:gd name="connsiteY44" fmla="*/ 233363 h 2109788"/>
              <a:gd name="connsiteX45" fmla="*/ 347662 w 2205037"/>
              <a:gd name="connsiteY45" fmla="*/ 333375 h 2109788"/>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057275 w 2205037"/>
              <a:gd name="connsiteY32" fmla="*/ 376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900112 w 2205037"/>
              <a:gd name="connsiteY35" fmla="*/ 103781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357187 w 2205037"/>
              <a:gd name="connsiteY45" fmla="*/ 141881 h 2075456"/>
              <a:gd name="connsiteX46" fmla="*/ 319087 w 2205037"/>
              <a:gd name="connsiteY46" fmla="*/ 199031 h 2075456"/>
              <a:gd name="connsiteX47" fmla="*/ 347662 w 2205037"/>
              <a:gd name="connsiteY47"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535781 w 2205037"/>
              <a:gd name="connsiteY45" fmla="*/ 191886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502443 w 2205037"/>
              <a:gd name="connsiteY46" fmla="*/ 179980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497681 w 2205037"/>
              <a:gd name="connsiteY47" fmla="*/ 234748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23862 w 2205037"/>
              <a:gd name="connsiteY48" fmla="*/ 149023 h 2075456"/>
              <a:gd name="connsiteX49" fmla="*/ 357187 w 2205037"/>
              <a:gd name="connsiteY49" fmla="*/ 141881 h 2075456"/>
              <a:gd name="connsiteX50" fmla="*/ 319087 w 2205037"/>
              <a:gd name="connsiteY50" fmla="*/ 199031 h 2075456"/>
              <a:gd name="connsiteX51" fmla="*/ 347662 w 2205037"/>
              <a:gd name="connsiteY51"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88156 w 2205037"/>
              <a:gd name="connsiteY48" fmla="*/ 160930 h 2075456"/>
              <a:gd name="connsiteX49" fmla="*/ 423862 w 2205037"/>
              <a:gd name="connsiteY49" fmla="*/ 149023 h 2075456"/>
              <a:gd name="connsiteX50" fmla="*/ 357187 w 2205037"/>
              <a:gd name="connsiteY50" fmla="*/ 141881 h 2075456"/>
              <a:gd name="connsiteX51" fmla="*/ 319087 w 2205037"/>
              <a:gd name="connsiteY51" fmla="*/ 199031 h 2075456"/>
              <a:gd name="connsiteX52" fmla="*/ 347662 w 2205037"/>
              <a:gd name="connsiteY52"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588168 w 2205037"/>
              <a:gd name="connsiteY48" fmla="*/ 175217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500062 w 2205037"/>
              <a:gd name="connsiteY52" fmla="*/ 239512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76250 w 2205037"/>
              <a:gd name="connsiteY52" fmla="*/ 196648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88143 w 2205037"/>
              <a:gd name="connsiteY54" fmla="*/ 232367 h 2075456"/>
              <a:gd name="connsiteX55" fmla="*/ 347662 w 2205037"/>
              <a:gd name="connsiteY55" fmla="*/ 299043 h 207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05037" h="2075456">
                <a:moveTo>
                  <a:pt x="347662" y="299043"/>
                </a:moveTo>
                <a:lnTo>
                  <a:pt x="252412" y="541931"/>
                </a:lnTo>
                <a:lnTo>
                  <a:pt x="0" y="1046756"/>
                </a:lnTo>
                <a:lnTo>
                  <a:pt x="261937" y="1346793"/>
                </a:lnTo>
                <a:lnTo>
                  <a:pt x="614362" y="1437281"/>
                </a:lnTo>
                <a:lnTo>
                  <a:pt x="957262" y="1661118"/>
                </a:lnTo>
                <a:lnTo>
                  <a:pt x="995362" y="1884956"/>
                </a:lnTo>
                <a:lnTo>
                  <a:pt x="971550" y="2070693"/>
                </a:lnTo>
                <a:lnTo>
                  <a:pt x="1185862" y="2075456"/>
                </a:lnTo>
                <a:lnTo>
                  <a:pt x="1371600" y="1984968"/>
                </a:lnTo>
                <a:lnTo>
                  <a:pt x="1681162" y="2018306"/>
                </a:lnTo>
                <a:lnTo>
                  <a:pt x="1976437" y="1632543"/>
                </a:lnTo>
                <a:lnTo>
                  <a:pt x="2205037" y="1061043"/>
                </a:lnTo>
                <a:lnTo>
                  <a:pt x="2205037" y="794343"/>
                </a:lnTo>
                <a:lnTo>
                  <a:pt x="2119312" y="475256"/>
                </a:lnTo>
                <a:lnTo>
                  <a:pt x="2171700" y="189506"/>
                </a:lnTo>
                <a:lnTo>
                  <a:pt x="2119312" y="99018"/>
                </a:lnTo>
                <a:lnTo>
                  <a:pt x="2078831" y="137118"/>
                </a:lnTo>
                <a:lnTo>
                  <a:pt x="2005012" y="106162"/>
                </a:lnTo>
                <a:lnTo>
                  <a:pt x="1933575" y="94256"/>
                </a:lnTo>
                <a:lnTo>
                  <a:pt x="1902619" y="68062"/>
                </a:lnTo>
                <a:lnTo>
                  <a:pt x="1828800" y="53774"/>
                </a:lnTo>
                <a:lnTo>
                  <a:pt x="1785937" y="32343"/>
                </a:lnTo>
                <a:lnTo>
                  <a:pt x="1733550" y="51393"/>
                </a:lnTo>
                <a:lnTo>
                  <a:pt x="1735931" y="6150"/>
                </a:lnTo>
                <a:lnTo>
                  <a:pt x="1678781" y="18056"/>
                </a:lnTo>
                <a:lnTo>
                  <a:pt x="1631156" y="29962"/>
                </a:lnTo>
                <a:lnTo>
                  <a:pt x="1590674" y="13293"/>
                </a:lnTo>
                <a:cubicBezTo>
                  <a:pt x="1528762" y="-18457"/>
                  <a:pt x="1564480" y="16071"/>
                  <a:pt x="1543049" y="20437"/>
                </a:cubicBezTo>
                <a:cubicBezTo>
                  <a:pt x="1521618" y="24803"/>
                  <a:pt x="1492249" y="39487"/>
                  <a:pt x="1462087" y="39487"/>
                </a:cubicBezTo>
                <a:lnTo>
                  <a:pt x="1450181" y="58537"/>
                </a:lnTo>
                <a:lnTo>
                  <a:pt x="1357313" y="60918"/>
                </a:lnTo>
                <a:lnTo>
                  <a:pt x="1326356" y="22818"/>
                </a:lnTo>
                <a:cubicBezTo>
                  <a:pt x="1206500" y="35518"/>
                  <a:pt x="1292225" y="34328"/>
                  <a:pt x="1278731" y="34725"/>
                </a:cubicBezTo>
                <a:cubicBezTo>
                  <a:pt x="1265237" y="35122"/>
                  <a:pt x="1308496" y="13689"/>
                  <a:pt x="1245393" y="25198"/>
                </a:cubicBezTo>
                <a:cubicBezTo>
                  <a:pt x="1182290" y="36707"/>
                  <a:pt x="1238645" y="43456"/>
                  <a:pt x="1212055" y="56156"/>
                </a:cubicBezTo>
                <a:lnTo>
                  <a:pt x="1154906" y="60918"/>
                </a:lnTo>
                <a:lnTo>
                  <a:pt x="1145381" y="125212"/>
                </a:lnTo>
                <a:lnTo>
                  <a:pt x="1112043" y="177600"/>
                </a:lnTo>
                <a:lnTo>
                  <a:pt x="1157287" y="206174"/>
                </a:lnTo>
                <a:lnTo>
                  <a:pt x="1164430" y="239512"/>
                </a:lnTo>
                <a:lnTo>
                  <a:pt x="1071562" y="263324"/>
                </a:lnTo>
                <a:lnTo>
                  <a:pt x="1054894" y="196650"/>
                </a:lnTo>
                <a:lnTo>
                  <a:pt x="1021556" y="208555"/>
                </a:lnTo>
                <a:cubicBezTo>
                  <a:pt x="927893" y="199824"/>
                  <a:pt x="1036638" y="326823"/>
                  <a:pt x="942975" y="318092"/>
                </a:cubicBezTo>
                <a:lnTo>
                  <a:pt x="828675" y="275230"/>
                </a:lnTo>
                <a:lnTo>
                  <a:pt x="692943" y="368098"/>
                </a:lnTo>
                <a:lnTo>
                  <a:pt x="676275" y="182361"/>
                </a:lnTo>
                <a:lnTo>
                  <a:pt x="619124" y="122829"/>
                </a:lnTo>
                <a:lnTo>
                  <a:pt x="545306" y="125211"/>
                </a:lnTo>
                <a:lnTo>
                  <a:pt x="514350" y="99017"/>
                </a:lnTo>
                <a:lnTo>
                  <a:pt x="461962" y="175219"/>
                </a:lnTo>
                <a:lnTo>
                  <a:pt x="492919" y="199029"/>
                </a:lnTo>
                <a:lnTo>
                  <a:pt x="500062" y="239512"/>
                </a:lnTo>
                <a:cubicBezTo>
                  <a:pt x="480218" y="249037"/>
                  <a:pt x="407987" y="222842"/>
                  <a:pt x="388143" y="232367"/>
                </a:cubicBezTo>
                <a:lnTo>
                  <a:pt x="347662" y="299043"/>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Tabora</a:t>
            </a:r>
            <a:r>
              <a:rPr lang="en-MY" sz="1200" b="1" dirty="0" smtClean="0">
                <a:solidFill>
                  <a:schemeClr val="tx1"/>
                </a:solidFill>
              </a:rPr>
              <a:t> 23%</a:t>
            </a:r>
          </a:p>
          <a:p>
            <a:pPr algn="ctr"/>
            <a:endParaRPr lang="en-MY" sz="1200" b="1" dirty="0"/>
          </a:p>
          <a:p>
            <a:pPr algn="ctr"/>
            <a:endParaRPr lang="en-MY" sz="1200" b="1" dirty="0"/>
          </a:p>
        </p:txBody>
      </p:sp>
      <p:sp>
        <p:nvSpPr>
          <p:cNvPr id="26" name="Freeform 25"/>
          <p:cNvSpPr/>
          <p:nvPr/>
        </p:nvSpPr>
        <p:spPr>
          <a:xfrm>
            <a:off x="3657600" y="1847850"/>
            <a:ext cx="1285875" cy="2352675"/>
          </a:xfrm>
          <a:custGeom>
            <a:avLst/>
            <a:gdLst>
              <a:gd name="connsiteX0" fmla="*/ 804863 w 1295400"/>
              <a:gd name="connsiteY0" fmla="*/ 4762 h 2357437"/>
              <a:gd name="connsiteX1" fmla="*/ 700088 w 1295400"/>
              <a:gd name="connsiteY1" fmla="*/ 0 h 2357437"/>
              <a:gd name="connsiteX2" fmla="*/ 661988 w 1295400"/>
              <a:gd name="connsiteY2" fmla="*/ 14287 h 2357437"/>
              <a:gd name="connsiteX3" fmla="*/ 619125 w 1295400"/>
              <a:gd name="connsiteY3" fmla="*/ 23812 h 2357437"/>
              <a:gd name="connsiteX4" fmla="*/ 571500 w 1295400"/>
              <a:gd name="connsiteY4" fmla="*/ 52387 h 2357437"/>
              <a:gd name="connsiteX5" fmla="*/ 500063 w 1295400"/>
              <a:gd name="connsiteY5" fmla="*/ 95250 h 2357437"/>
              <a:gd name="connsiteX6" fmla="*/ 500063 w 1295400"/>
              <a:gd name="connsiteY6" fmla="*/ 95250 h 2357437"/>
              <a:gd name="connsiteX7" fmla="*/ 423863 w 1295400"/>
              <a:gd name="connsiteY7" fmla="*/ 176212 h 2357437"/>
              <a:gd name="connsiteX8" fmla="*/ 361950 w 1295400"/>
              <a:gd name="connsiteY8" fmla="*/ 228600 h 2357437"/>
              <a:gd name="connsiteX9" fmla="*/ 280988 w 1295400"/>
              <a:gd name="connsiteY9" fmla="*/ 300037 h 2357437"/>
              <a:gd name="connsiteX10" fmla="*/ 266700 w 1295400"/>
              <a:gd name="connsiteY10" fmla="*/ 390525 h 2357437"/>
              <a:gd name="connsiteX11" fmla="*/ 233363 w 1295400"/>
              <a:gd name="connsiteY11" fmla="*/ 466725 h 2357437"/>
              <a:gd name="connsiteX12" fmla="*/ 233363 w 1295400"/>
              <a:gd name="connsiteY12" fmla="*/ 538162 h 2357437"/>
              <a:gd name="connsiteX13" fmla="*/ 214313 w 1295400"/>
              <a:gd name="connsiteY13" fmla="*/ 633412 h 2357437"/>
              <a:gd name="connsiteX14" fmla="*/ 195263 w 1295400"/>
              <a:gd name="connsiteY14" fmla="*/ 723900 h 2357437"/>
              <a:gd name="connsiteX15" fmla="*/ 214313 w 1295400"/>
              <a:gd name="connsiteY15" fmla="*/ 838200 h 2357437"/>
              <a:gd name="connsiteX16" fmla="*/ 257175 w 1295400"/>
              <a:gd name="connsiteY16" fmla="*/ 890587 h 2357437"/>
              <a:gd name="connsiteX17" fmla="*/ 285750 w 1295400"/>
              <a:gd name="connsiteY17" fmla="*/ 919162 h 2357437"/>
              <a:gd name="connsiteX18" fmla="*/ 304800 w 1295400"/>
              <a:gd name="connsiteY18" fmla="*/ 938212 h 2357437"/>
              <a:gd name="connsiteX19" fmla="*/ 352425 w 1295400"/>
              <a:gd name="connsiteY19" fmla="*/ 971550 h 2357437"/>
              <a:gd name="connsiteX20" fmla="*/ 400050 w 1295400"/>
              <a:gd name="connsiteY20" fmla="*/ 1004887 h 2357437"/>
              <a:gd name="connsiteX21" fmla="*/ 390525 w 1295400"/>
              <a:gd name="connsiteY21" fmla="*/ 1042987 h 2357437"/>
              <a:gd name="connsiteX22" fmla="*/ 309563 w 1295400"/>
              <a:gd name="connsiteY22" fmla="*/ 1081087 h 2357437"/>
              <a:gd name="connsiteX23" fmla="*/ 309563 w 1295400"/>
              <a:gd name="connsiteY23" fmla="*/ 1162050 h 2357437"/>
              <a:gd name="connsiteX24" fmla="*/ 333375 w 1295400"/>
              <a:gd name="connsiteY24" fmla="*/ 1209675 h 2357437"/>
              <a:gd name="connsiteX25" fmla="*/ 347663 w 1295400"/>
              <a:gd name="connsiteY25" fmla="*/ 1266825 h 2357437"/>
              <a:gd name="connsiteX26" fmla="*/ 338138 w 1295400"/>
              <a:gd name="connsiteY26" fmla="*/ 1347787 h 2357437"/>
              <a:gd name="connsiteX27" fmla="*/ 300038 w 1295400"/>
              <a:gd name="connsiteY27" fmla="*/ 1419225 h 2357437"/>
              <a:gd name="connsiteX28" fmla="*/ 276225 w 1295400"/>
              <a:gd name="connsiteY28" fmla="*/ 1428750 h 2357437"/>
              <a:gd name="connsiteX29" fmla="*/ 238125 w 1295400"/>
              <a:gd name="connsiteY29" fmla="*/ 1466850 h 2357437"/>
              <a:gd name="connsiteX30" fmla="*/ 200025 w 1295400"/>
              <a:gd name="connsiteY30" fmla="*/ 1509712 h 2357437"/>
              <a:gd name="connsiteX31" fmla="*/ 176213 w 1295400"/>
              <a:gd name="connsiteY31" fmla="*/ 1600200 h 2357437"/>
              <a:gd name="connsiteX32" fmla="*/ 142875 w 1295400"/>
              <a:gd name="connsiteY32" fmla="*/ 1619250 h 2357437"/>
              <a:gd name="connsiteX33" fmla="*/ 100013 w 1295400"/>
              <a:gd name="connsiteY33" fmla="*/ 1643062 h 2357437"/>
              <a:gd name="connsiteX34" fmla="*/ 57150 w 1295400"/>
              <a:gd name="connsiteY34" fmla="*/ 1704975 h 2357437"/>
              <a:gd name="connsiteX35" fmla="*/ 4763 w 1295400"/>
              <a:gd name="connsiteY35" fmla="*/ 1795462 h 2357437"/>
              <a:gd name="connsiteX36" fmla="*/ 0 w 1295400"/>
              <a:gd name="connsiteY36" fmla="*/ 1871662 h 2357437"/>
              <a:gd name="connsiteX37" fmla="*/ 42863 w 1295400"/>
              <a:gd name="connsiteY37" fmla="*/ 1962150 h 2357437"/>
              <a:gd name="connsiteX38" fmla="*/ 9525 w 1295400"/>
              <a:gd name="connsiteY38" fmla="*/ 2162175 h 2357437"/>
              <a:gd name="connsiteX39" fmla="*/ 204788 w 1295400"/>
              <a:gd name="connsiteY39" fmla="*/ 2324100 h 2357437"/>
              <a:gd name="connsiteX40" fmla="*/ 433388 w 1295400"/>
              <a:gd name="connsiteY40" fmla="*/ 2357437 h 2357437"/>
              <a:gd name="connsiteX41" fmla="*/ 885825 w 1295400"/>
              <a:gd name="connsiteY41" fmla="*/ 2247900 h 2357437"/>
              <a:gd name="connsiteX42" fmla="*/ 1214438 w 1295400"/>
              <a:gd name="connsiteY42" fmla="*/ 1866900 h 2357437"/>
              <a:gd name="connsiteX43" fmla="*/ 1271588 w 1295400"/>
              <a:gd name="connsiteY43" fmla="*/ 1504950 h 2357437"/>
              <a:gd name="connsiteX44" fmla="*/ 1295400 w 1295400"/>
              <a:gd name="connsiteY44" fmla="*/ 1209675 h 2357437"/>
              <a:gd name="connsiteX45" fmla="*/ 1152525 w 1295400"/>
              <a:gd name="connsiteY45" fmla="*/ 885825 h 2357437"/>
              <a:gd name="connsiteX46" fmla="*/ 1262063 w 1295400"/>
              <a:gd name="connsiteY46" fmla="*/ 728662 h 2357437"/>
              <a:gd name="connsiteX47" fmla="*/ 1271588 w 1295400"/>
              <a:gd name="connsiteY47" fmla="*/ 628650 h 2357437"/>
              <a:gd name="connsiteX48" fmla="*/ 1157288 w 1295400"/>
              <a:gd name="connsiteY48" fmla="*/ 509587 h 2357437"/>
              <a:gd name="connsiteX49" fmla="*/ 1076325 w 1295400"/>
              <a:gd name="connsiteY49" fmla="*/ 385762 h 2357437"/>
              <a:gd name="connsiteX50" fmla="*/ 1104900 w 1295400"/>
              <a:gd name="connsiteY50" fmla="*/ 214312 h 2357437"/>
              <a:gd name="connsiteX51" fmla="*/ 1019175 w 1295400"/>
              <a:gd name="connsiteY51" fmla="*/ 100012 h 2357437"/>
              <a:gd name="connsiteX52" fmla="*/ 1000125 w 1295400"/>
              <a:gd name="connsiteY52" fmla="*/ 28575 h 2357437"/>
              <a:gd name="connsiteX53" fmla="*/ 876300 w 1295400"/>
              <a:gd name="connsiteY53" fmla="*/ 9525 h 2357437"/>
              <a:gd name="connsiteX54" fmla="*/ 804863 w 1295400"/>
              <a:gd name="connsiteY54" fmla="*/ 4762 h 2357437"/>
              <a:gd name="connsiteX0" fmla="*/ 804863 w 1295400"/>
              <a:gd name="connsiteY0" fmla="*/ 0 h 2352675"/>
              <a:gd name="connsiteX1" fmla="*/ 766763 w 1295400"/>
              <a:gd name="connsiteY1" fmla="*/ 47625 h 2352675"/>
              <a:gd name="connsiteX2" fmla="*/ 661988 w 1295400"/>
              <a:gd name="connsiteY2" fmla="*/ 9525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400051 w 1295400"/>
              <a:gd name="connsiteY10" fmla="*/ 359569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0100 w 1290637"/>
              <a:gd name="connsiteY0" fmla="*/ 0 h 2352675"/>
              <a:gd name="connsiteX1" fmla="*/ 762000 w 1290637"/>
              <a:gd name="connsiteY1" fmla="*/ 47625 h 2352675"/>
              <a:gd name="connsiteX2" fmla="*/ 683418 w 1290637"/>
              <a:gd name="connsiteY2" fmla="*/ 71438 h 2352675"/>
              <a:gd name="connsiteX3" fmla="*/ 631031 w 1290637"/>
              <a:gd name="connsiteY3" fmla="*/ 83343 h 2352675"/>
              <a:gd name="connsiteX4" fmla="*/ 592931 w 1290637"/>
              <a:gd name="connsiteY4" fmla="*/ 123825 h 2352675"/>
              <a:gd name="connsiteX5" fmla="*/ 552450 w 1290637"/>
              <a:gd name="connsiteY5" fmla="*/ 121444 h 2352675"/>
              <a:gd name="connsiteX6" fmla="*/ 526256 w 1290637"/>
              <a:gd name="connsiteY6" fmla="*/ 142876 h 2352675"/>
              <a:gd name="connsiteX7" fmla="*/ 521494 w 1290637"/>
              <a:gd name="connsiteY7" fmla="*/ 204787 h 2352675"/>
              <a:gd name="connsiteX8" fmla="*/ 478631 w 1290637"/>
              <a:gd name="connsiteY8" fmla="*/ 197644 h 2352675"/>
              <a:gd name="connsiteX9" fmla="*/ 447674 w 1290637"/>
              <a:gd name="connsiteY9" fmla="*/ 266701 h 2352675"/>
              <a:gd name="connsiteX10" fmla="*/ 395288 w 1290637"/>
              <a:gd name="connsiteY10" fmla="*/ 359569 h 2352675"/>
              <a:gd name="connsiteX11" fmla="*/ 261937 w 1290637"/>
              <a:gd name="connsiteY11" fmla="*/ 385763 h 2352675"/>
              <a:gd name="connsiteX12" fmla="*/ 228600 w 1290637"/>
              <a:gd name="connsiteY12" fmla="*/ 461963 h 2352675"/>
              <a:gd name="connsiteX13" fmla="*/ 228600 w 1290637"/>
              <a:gd name="connsiteY13" fmla="*/ 533400 h 2352675"/>
              <a:gd name="connsiteX14" fmla="*/ 209550 w 1290637"/>
              <a:gd name="connsiteY14" fmla="*/ 628650 h 2352675"/>
              <a:gd name="connsiteX15" fmla="*/ 190500 w 1290637"/>
              <a:gd name="connsiteY15" fmla="*/ 719138 h 2352675"/>
              <a:gd name="connsiteX16" fmla="*/ 209550 w 1290637"/>
              <a:gd name="connsiteY16" fmla="*/ 833438 h 2352675"/>
              <a:gd name="connsiteX17" fmla="*/ 252412 w 1290637"/>
              <a:gd name="connsiteY17" fmla="*/ 885825 h 2352675"/>
              <a:gd name="connsiteX18" fmla="*/ 280987 w 1290637"/>
              <a:gd name="connsiteY18" fmla="*/ 914400 h 2352675"/>
              <a:gd name="connsiteX19" fmla="*/ 300037 w 1290637"/>
              <a:gd name="connsiteY19" fmla="*/ 933450 h 2352675"/>
              <a:gd name="connsiteX20" fmla="*/ 347662 w 1290637"/>
              <a:gd name="connsiteY20" fmla="*/ 966788 h 2352675"/>
              <a:gd name="connsiteX21" fmla="*/ 395287 w 1290637"/>
              <a:gd name="connsiteY21" fmla="*/ 1000125 h 2352675"/>
              <a:gd name="connsiteX22" fmla="*/ 385762 w 1290637"/>
              <a:gd name="connsiteY22" fmla="*/ 1038225 h 2352675"/>
              <a:gd name="connsiteX23" fmla="*/ 304800 w 1290637"/>
              <a:gd name="connsiteY23" fmla="*/ 1076325 h 2352675"/>
              <a:gd name="connsiteX24" fmla="*/ 304800 w 1290637"/>
              <a:gd name="connsiteY24" fmla="*/ 1157288 h 2352675"/>
              <a:gd name="connsiteX25" fmla="*/ 328612 w 1290637"/>
              <a:gd name="connsiteY25" fmla="*/ 1204913 h 2352675"/>
              <a:gd name="connsiteX26" fmla="*/ 342900 w 1290637"/>
              <a:gd name="connsiteY26" fmla="*/ 1262063 h 2352675"/>
              <a:gd name="connsiteX27" fmla="*/ 333375 w 1290637"/>
              <a:gd name="connsiteY27" fmla="*/ 1343025 h 2352675"/>
              <a:gd name="connsiteX28" fmla="*/ 295275 w 1290637"/>
              <a:gd name="connsiteY28" fmla="*/ 1414463 h 2352675"/>
              <a:gd name="connsiteX29" fmla="*/ 271462 w 1290637"/>
              <a:gd name="connsiteY29" fmla="*/ 1423988 h 2352675"/>
              <a:gd name="connsiteX30" fmla="*/ 233362 w 1290637"/>
              <a:gd name="connsiteY30" fmla="*/ 1462088 h 2352675"/>
              <a:gd name="connsiteX31" fmla="*/ 195262 w 1290637"/>
              <a:gd name="connsiteY31" fmla="*/ 1504950 h 2352675"/>
              <a:gd name="connsiteX32" fmla="*/ 171450 w 1290637"/>
              <a:gd name="connsiteY32" fmla="*/ 1595438 h 2352675"/>
              <a:gd name="connsiteX33" fmla="*/ 138112 w 1290637"/>
              <a:gd name="connsiteY33" fmla="*/ 1614488 h 2352675"/>
              <a:gd name="connsiteX34" fmla="*/ 95250 w 1290637"/>
              <a:gd name="connsiteY34" fmla="*/ 1638300 h 2352675"/>
              <a:gd name="connsiteX35" fmla="*/ 52387 w 1290637"/>
              <a:gd name="connsiteY35" fmla="*/ 1700213 h 2352675"/>
              <a:gd name="connsiteX36" fmla="*/ 0 w 1290637"/>
              <a:gd name="connsiteY36" fmla="*/ 1790700 h 2352675"/>
              <a:gd name="connsiteX37" fmla="*/ 61912 w 1290637"/>
              <a:gd name="connsiteY37" fmla="*/ 1914525 h 2352675"/>
              <a:gd name="connsiteX38" fmla="*/ 38100 w 1290637"/>
              <a:gd name="connsiteY38" fmla="*/ 1957388 h 2352675"/>
              <a:gd name="connsiteX39" fmla="*/ 4762 w 1290637"/>
              <a:gd name="connsiteY39" fmla="*/ 2157413 h 2352675"/>
              <a:gd name="connsiteX40" fmla="*/ 200025 w 1290637"/>
              <a:gd name="connsiteY40" fmla="*/ 2319338 h 2352675"/>
              <a:gd name="connsiteX41" fmla="*/ 428625 w 1290637"/>
              <a:gd name="connsiteY41" fmla="*/ 2352675 h 2352675"/>
              <a:gd name="connsiteX42" fmla="*/ 881062 w 1290637"/>
              <a:gd name="connsiteY42" fmla="*/ 2243138 h 2352675"/>
              <a:gd name="connsiteX43" fmla="*/ 1209675 w 1290637"/>
              <a:gd name="connsiteY43" fmla="*/ 1862138 h 2352675"/>
              <a:gd name="connsiteX44" fmla="*/ 1266825 w 1290637"/>
              <a:gd name="connsiteY44" fmla="*/ 1500188 h 2352675"/>
              <a:gd name="connsiteX45" fmla="*/ 1290637 w 1290637"/>
              <a:gd name="connsiteY45" fmla="*/ 1204913 h 2352675"/>
              <a:gd name="connsiteX46" fmla="*/ 1147762 w 1290637"/>
              <a:gd name="connsiteY46" fmla="*/ 881063 h 2352675"/>
              <a:gd name="connsiteX47" fmla="*/ 1257300 w 1290637"/>
              <a:gd name="connsiteY47" fmla="*/ 723900 h 2352675"/>
              <a:gd name="connsiteX48" fmla="*/ 1266825 w 1290637"/>
              <a:gd name="connsiteY48" fmla="*/ 623888 h 2352675"/>
              <a:gd name="connsiteX49" fmla="*/ 1152525 w 1290637"/>
              <a:gd name="connsiteY49" fmla="*/ 504825 h 2352675"/>
              <a:gd name="connsiteX50" fmla="*/ 1071562 w 1290637"/>
              <a:gd name="connsiteY50" fmla="*/ 381000 h 2352675"/>
              <a:gd name="connsiteX51" fmla="*/ 1100137 w 1290637"/>
              <a:gd name="connsiteY51" fmla="*/ 209550 h 2352675"/>
              <a:gd name="connsiteX52" fmla="*/ 1014412 w 1290637"/>
              <a:gd name="connsiteY52" fmla="*/ 95250 h 2352675"/>
              <a:gd name="connsiteX53" fmla="*/ 995362 w 1290637"/>
              <a:gd name="connsiteY53" fmla="*/ 23813 h 2352675"/>
              <a:gd name="connsiteX54" fmla="*/ 871537 w 1290637"/>
              <a:gd name="connsiteY54" fmla="*/ 4763 h 2352675"/>
              <a:gd name="connsiteX55" fmla="*/ 800100 w 1290637"/>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47625 w 1285875"/>
              <a:gd name="connsiteY35" fmla="*/ 1700213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97657 w 1285875"/>
              <a:gd name="connsiteY14" fmla="*/ 64770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85875" h="2352675">
                <a:moveTo>
                  <a:pt x="795338" y="0"/>
                </a:moveTo>
                <a:lnTo>
                  <a:pt x="757238" y="47625"/>
                </a:lnTo>
                <a:lnTo>
                  <a:pt x="678656" y="71438"/>
                </a:lnTo>
                <a:lnTo>
                  <a:pt x="626269" y="83343"/>
                </a:lnTo>
                <a:cubicBezTo>
                  <a:pt x="604838" y="71437"/>
                  <a:pt x="601266" y="117475"/>
                  <a:pt x="588169" y="123825"/>
                </a:cubicBezTo>
                <a:cubicBezTo>
                  <a:pt x="575072" y="130175"/>
                  <a:pt x="558801" y="118269"/>
                  <a:pt x="547688" y="121444"/>
                </a:cubicBezTo>
                <a:cubicBezTo>
                  <a:pt x="536576" y="124619"/>
                  <a:pt x="526653" y="128986"/>
                  <a:pt x="521494" y="142876"/>
                </a:cubicBezTo>
                <a:cubicBezTo>
                  <a:pt x="516335" y="156766"/>
                  <a:pt x="542529" y="191293"/>
                  <a:pt x="516732" y="204787"/>
                </a:cubicBezTo>
                <a:cubicBezTo>
                  <a:pt x="465932" y="214312"/>
                  <a:pt x="524669" y="188119"/>
                  <a:pt x="473869" y="197644"/>
                </a:cubicBezTo>
                <a:lnTo>
                  <a:pt x="442912" y="266701"/>
                </a:lnTo>
                <a:lnTo>
                  <a:pt x="390526" y="359569"/>
                </a:lnTo>
                <a:lnTo>
                  <a:pt x="335756" y="431006"/>
                </a:lnTo>
                <a:lnTo>
                  <a:pt x="300038" y="492919"/>
                </a:lnTo>
                <a:lnTo>
                  <a:pt x="321469" y="559593"/>
                </a:lnTo>
                <a:lnTo>
                  <a:pt x="297657" y="647700"/>
                </a:lnTo>
                <a:lnTo>
                  <a:pt x="314326" y="731044"/>
                </a:lnTo>
                <a:lnTo>
                  <a:pt x="302419" y="795338"/>
                </a:lnTo>
                <a:lnTo>
                  <a:pt x="300037" y="840581"/>
                </a:lnTo>
                <a:cubicBezTo>
                  <a:pt x="309562" y="850106"/>
                  <a:pt x="326628" y="859235"/>
                  <a:pt x="338137" y="864394"/>
                </a:cubicBezTo>
                <a:cubicBezTo>
                  <a:pt x="349647" y="869553"/>
                  <a:pt x="338138" y="885825"/>
                  <a:pt x="369094" y="871537"/>
                </a:cubicBezTo>
                <a:cubicBezTo>
                  <a:pt x="384969" y="882650"/>
                  <a:pt x="408781" y="894159"/>
                  <a:pt x="431006" y="914400"/>
                </a:cubicBezTo>
                <a:cubicBezTo>
                  <a:pt x="453231" y="934641"/>
                  <a:pt x="449263" y="984251"/>
                  <a:pt x="502444" y="992982"/>
                </a:cubicBezTo>
                <a:lnTo>
                  <a:pt x="433387" y="1054893"/>
                </a:lnTo>
                <a:lnTo>
                  <a:pt x="383382" y="1126331"/>
                </a:lnTo>
                <a:lnTo>
                  <a:pt x="416720" y="1138238"/>
                </a:lnTo>
                <a:lnTo>
                  <a:pt x="414337" y="1178720"/>
                </a:lnTo>
                <a:lnTo>
                  <a:pt x="388144" y="1219201"/>
                </a:lnTo>
                <a:lnTo>
                  <a:pt x="388144" y="1312069"/>
                </a:lnTo>
                <a:lnTo>
                  <a:pt x="352425" y="1397795"/>
                </a:lnTo>
                <a:lnTo>
                  <a:pt x="345282" y="1452563"/>
                </a:lnTo>
                <a:lnTo>
                  <a:pt x="364332" y="1509713"/>
                </a:lnTo>
                <a:lnTo>
                  <a:pt x="297656" y="1559719"/>
                </a:lnTo>
                <a:lnTo>
                  <a:pt x="214313" y="1616869"/>
                </a:lnTo>
                <a:cubicBezTo>
                  <a:pt x="203200" y="1623219"/>
                  <a:pt x="181769" y="1632347"/>
                  <a:pt x="166688" y="1647825"/>
                </a:cubicBezTo>
                <a:cubicBezTo>
                  <a:pt x="151607" y="1663303"/>
                  <a:pt x="127001" y="1677988"/>
                  <a:pt x="123826" y="1709738"/>
                </a:cubicBezTo>
                <a:lnTo>
                  <a:pt x="66675" y="1747838"/>
                </a:lnTo>
                <a:cubicBezTo>
                  <a:pt x="66675" y="1786732"/>
                  <a:pt x="47626" y="1778000"/>
                  <a:pt x="47626" y="1816894"/>
                </a:cubicBezTo>
                <a:lnTo>
                  <a:pt x="57150" y="1914525"/>
                </a:lnTo>
                <a:lnTo>
                  <a:pt x="33338" y="1957388"/>
                </a:lnTo>
                <a:lnTo>
                  <a:pt x="0" y="2157413"/>
                </a:lnTo>
                <a:lnTo>
                  <a:pt x="195263" y="2319338"/>
                </a:lnTo>
                <a:lnTo>
                  <a:pt x="423863" y="2352675"/>
                </a:lnTo>
                <a:lnTo>
                  <a:pt x="876300" y="2243138"/>
                </a:lnTo>
                <a:lnTo>
                  <a:pt x="1204913" y="1862138"/>
                </a:lnTo>
                <a:lnTo>
                  <a:pt x="1262063" y="1500188"/>
                </a:lnTo>
                <a:lnTo>
                  <a:pt x="1285875" y="1204913"/>
                </a:lnTo>
                <a:lnTo>
                  <a:pt x="1143000" y="881063"/>
                </a:lnTo>
                <a:lnTo>
                  <a:pt x="1252538" y="723900"/>
                </a:lnTo>
                <a:lnTo>
                  <a:pt x="1262063" y="623888"/>
                </a:lnTo>
                <a:lnTo>
                  <a:pt x="1147763" y="504825"/>
                </a:lnTo>
                <a:lnTo>
                  <a:pt x="1066800" y="381000"/>
                </a:lnTo>
                <a:lnTo>
                  <a:pt x="1095375" y="209550"/>
                </a:lnTo>
                <a:lnTo>
                  <a:pt x="1009650" y="95250"/>
                </a:lnTo>
                <a:lnTo>
                  <a:pt x="990600" y="23813"/>
                </a:lnTo>
                <a:lnTo>
                  <a:pt x="866775" y="4763"/>
                </a:lnTo>
                <a:lnTo>
                  <a:pt x="795338" y="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Singida</a:t>
            </a:r>
            <a:r>
              <a:rPr lang="en-MY" sz="1200" b="1" dirty="0" smtClean="0">
                <a:solidFill>
                  <a:schemeClr val="tx1"/>
                </a:solidFill>
              </a:rPr>
              <a:t> 33%</a:t>
            </a:r>
            <a:endParaRPr lang="en-MY" sz="1200" b="1" dirty="0">
              <a:solidFill>
                <a:schemeClr val="tx1"/>
              </a:solidFill>
            </a:endParaRPr>
          </a:p>
        </p:txBody>
      </p:sp>
      <p:sp>
        <p:nvSpPr>
          <p:cNvPr id="25" name="Freeform 24"/>
          <p:cNvSpPr/>
          <p:nvPr/>
        </p:nvSpPr>
        <p:spPr>
          <a:xfrm>
            <a:off x="4664870" y="2014538"/>
            <a:ext cx="1221582" cy="2114550"/>
          </a:xfrm>
          <a:custGeom>
            <a:avLst/>
            <a:gdLst>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180975 w 1304925"/>
              <a:gd name="connsiteY44" fmla="*/ 542925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114300 w 1304925"/>
              <a:gd name="connsiteY39" fmla="*/ 73818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4762 w 1300162"/>
              <a:gd name="connsiteY37" fmla="*/ 838200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159543 w 1300162"/>
              <a:gd name="connsiteY25" fmla="*/ 1450181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57175 w 1295400"/>
              <a:gd name="connsiteY0" fmla="*/ 490537 h 2114550"/>
              <a:gd name="connsiteX1" fmla="*/ 409575 w 1295400"/>
              <a:gd name="connsiteY1" fmla="*/ 200025 h 2114550"/>
              <a:gd name="connsiteX2" fmla="*/ 614363 w 1295400"/>
              <a:gd name="connsiteY2" fmla="*/ 38100 h 2114550"/>
              <a:gd name="connsiteX3" fmla="*/ 814388 w 1295400"/>
              <a:gd name="connsiteY3" fmla="*/ 0 h 2114550"/>
              <a:gd name="connsiteX4" fmla="*/ 923925 w 1295400"/>
              <a:gd name="connsiteY4" fmla="*/ 47625 h 2114550"/>
              <a:gd name="connsiteX5" fmla="*/ 995363 w 1295400"/>
              <a:gd name="connsiteY5" fmla="*/ 390525 h 2114550"/>
              <a:gd name="connsiteX6" fmla="*/ 957263 w 1295400"/>
              <a:gd name="connsiteY6" fmla="*/ 652462 h 2114550"/>
              <a:gd name="connsiteX7" fmla="*/ 976313 w 1295400"/>
              <a:gd name="connsiteY7" fmla="*/ 776287 h 2114550"/>
              <a:gd name="connsiteX8" fmla="*/ 1138238 w 1295400"/>
              <a:gd name="connsiteY8" fmla="*/ 1004887 h 2114550"/>
              <a:gd name="connsiteX9" fmla="*/ 1285875 w 1295400"/>
              <a:gd name="connsiteY9" fmla="*/ 1238250 h 2114550"/>
              <a:gd name="connsiteX10" fmla="*/ 1295400 w 1295400"/>
              <a:gd name="connsiteY10" fmla="*/ 1452562 h 2114550"/>
              <a:gd name="connsiteX11" fmla="*/ 1223963 w 1295400"/>
              <a:gd name="connsiteY11" fmla="*/ 1676400 h 2114550"/>
              <a:gd name="connsiteX12" fmla="*/ 1181100 w 1295400"/>
              <a:gd name="connsiteY12" fmla="*/ 1919287 h 2114550"/>
              <a:gd name="connsiteX13" fmla="*/ 1085850 w 1295400"/>
              <a:gd name="connsiteY13" fmla="*/ 2062162 h 2114550"/>
              <a:gd name="connsiteX14" fmla="*/ 947738 w 1295400"/>
              <a:gd name="connsiteY14" fmla="*/ 2100262 h 2114550"/>
              <a:gd name="connsiteX15" fmla="*/ 781050 w 1295400"/>
              <a:gd name="connsiteY15" fmla="*/ 2114550 h 2114550"/>
              <a:gd name="connsiteX16" fmla="*/ 681038 w 1295400"/>
              <a:gd name="connsiteY16" fmla="*/ 2033587 h 2114550"/>
              <a:gd name="connsiteX17" fmla="*/ 514350 w 1295400"/>
              <a:gd name="connsiteY17" fmla="*/ 1971675 h 2114550"/>
              <a:gd name="connsiteX18" fmla="*/ 357188 w 1295400"/>
              <a:gd name="connsiteY18" fmla="*/ 1919287 h 2114550"/>
              <a:gd name="connsiteX19" fmla="*/ 257175 w 1295400"/>
              <a:gd name="connsiteY19" fmla="*/ 1900237 h 2114550"/>
              <a:gd name="connsiteX20" fmla="*/ 171450 w 1295400"/>
              <a:gd name="connsiteY20" fmla="*/ 1876425 h 2114550"/>
              <a:gd name="connsiteX21" fmla="*/ 80963 w 1295400"/>
              <a:gd name="connsiteY21" fmla="*/ 1771650 h 2114550"/>
              <a:gd name="connsiteX22" fmla="*/ 28575 w 1295400"/>
              <a:gd name="connsiteY22" fmla="*/ 1676400 h 2114550"/>
              <a:gd name="connsiteX23" fmla="*/ 0 w 1295400"/>
              <a:gd name="connsiteY23" fmla="*/ 1604962 h 2114550"/>
              <a:gd name="connsiteX24" fmla="*/ 171450 w 1295400"/>
              <a:gd name="connsiteY24" fmla="*/ 1597818 h 2114550"/>
              <a:gd name="connsiteX25" fmla="*/ 154781 w 1295400"/>
              <a:gd name="connsiteY25" fmla="*/ 1450181 h 2114550"/>
              <a:gd name="connsiteX26" fmla="*/ 188118 w 1295400"/>
              <a:gd name="connsiteY26" fmla="*/ 1428750 h 2114550"/>
              <a:gd name="connsiteX27" fmla="*/ 190501 w 1295400"/>
              <a:gd name="connsiteY27" fmla="*/ 1390650 h 2114550"/>
              <a:gd name="connsiteX28" fmla="*/ 147638 w 1295400"/>
              <a:gd name="connsiteY28" fmla="*/ 1340644 h 2114550"/>
              <a:gd name="connsiteX29" fmla="*/ 180976 w 1295400"/>
              <a:gd name="connsiteY29" fmla="*/ 1235869 h 2114550"/>
              <a:gd name="connsiteX30" fmla="*/ 173832 w 1295400"/>
              <a:gd name="connsiteY30" fmla="*/ 1169193 h 2114550"/>
              <a:gd name="connsiteX31" fmla="*/ 209550 w 1295400"/>
              <a:gd name="connsiteY31" fmla="*/ 1095375 h 2114550"/>
              <a:gd name="connsiteX32" fmla="*/ 216693 w 1295400"/>
              <a:gd name="connsiteY32" fmla="*/ 1047750 h 2114550"/>
              <a:gd name="connsiteX33" fmla="*/ 250032 w 1295400"/>
              <a:gd name="connsiteY33" fmla="*/ 1012031 h 2114550"/>
              <a:gd name="connsiteX34" fmla="*/ 219075 w 1295400"/>
              <a:gd name="connsiteY34" fmla="*/ 964406 h 2114550"/>
              <a:gd name="connsiteX35" fmla="*/ 211932 w 1295400"/>
              <a:gd name="connsiteY35" fmla="*/ 923925 h 2114550"/>
              <a:gd name="connsiteX36" fmla="*/ 176213 w 1295400"/>
              <a:gd name="connsiteY36" fmla="*/ 904875 h 2114550"/>
              <a:gd name="connsiteX37" fmla="*/ 157162 w 1295400"/>
              <a:gd name="connsiteY37" fmla="*/ 866775 h 2114550"/>
              <a:gd name="connsiteX38" fmla="*/ 123825 w 1295400"/>
              <a:gd name="connsiteY38" fmla="*/ 804862 h 2114550"/>
              <a:gd name="connsiteX39" fmla="*/ 104775 w 1295400"/>
              <a:gd name="connsiteY39" fmla="*/ 738187 h 2114550"/>
              <a:gd name="connsiteX40" fmla="*/ 85725 w 1295400"/>
              <a:gd name="connsiteY40" fmla="*/ 690562 h 2114550"/>
              <a:gd name="connsiteX41" fmla="*/ 85725 w 1295400"/>
              <a:gd name="connsiteY41" fmla="*/ 650081 h 2114550"/>
              <a:gd name="connsiteX42" fmla="*/ 119063 w 1295400"/>
              <a:gd name="connsiteY42" fmla="*/ 621506 h 2114550"/>
              <a:gd name="connsiteX43" fmla="*/ 207169 w 1295400"/>
              <a:gd name="connsiteY43" fmla="*/ 581025 h 2114550"/>
              <a:gd name="connsiteX44" fmla="*/ 245269 w 1295400"/>
              <a:gd name="connsiteY44" fmla="*/ 545306 h 2114550"/>
              <a:gd name="connsiteX45" fmla="*/ 257175 w 1295400"/>
              <a:gd name="connsiteY45" fmla="*/ 490537 h 2114550"/>
              <a:gd name="connsiteX0" fmla="*/ 228600 w 1266825"/>
              <a:gd name="connsiteY0" fmla="*/ 490537 h 2114550"/>
              <a:gd name="connsiteX1" fmla="*/ 381000 w 1266825"/>
              <a:gd name="connsiteY1" fmla="*/ 200025 h 2114550"/>
              <a:gd name="connsiteX2" fmla="*/ 585788 w 1266825"/>
              <a:gd name="connsiteY2" fmla="*/ 38100 h 2114550"/>
              <a:gd name="connsiteX3" fmla="*/ 785813 w 1266825"/>
              <a:gd name="connsiteY3" fmla="*/ 0 h 2114550"/>
              <a:gd name="connsiteX4" fmla="*/ 895350 w 1266825"/>
              <a:gd name="connsiteY4" fmla="*/ 47625 h 2114550"/>
              <a:gd name="connsiteX5" fmla="*/ 966788 w 1266825"/>
              <a:gd name="connsiteY5" fmla="*/ 390525 h 2114550"/>
              <a:gd name="connsiteX6" fmla="*/ 928688 w 1266825"/>
              <a:gd name="connsiteY6" fmla="*/ 652462 h 2114550"/>
              <a:gd name="connsiteX7" fmla="*/ 947738 w 1266825"/>
              <a:gd name="connsiteY7" fmla="*/ 776287 h 2114550"/>
              <a:gd name="connsiteX8" fmla="*/ 1109663 w 1266825"/>
              <a:gd name="connsiteY8" fmla="*/ 1004887 h 2114550"/>
              <a:gd name="connsiteX9" fmla="*/ 1257300 w 1266825"/>
              <a:gd name="connsiteY9" fmla="*/ 1238250 h 2114550"/>
              <a:gd name="connsiteX10" fmla="*/ 1266825 w 1266825"/>
              <a:gd name="connsiteY10" fmla="*/ 1452562 h 2114550"/>
              <a:gd name="connsiteX11" fmla="*/ 1195388 w 1266825"/>
              <a:gd name="connsiteY11" fmla="*/ 1676400 h 2114550"/>
              <a:gd name="connsiteX12" fmla="*/ 1152525 w 1266825"/>
              <a:gd name="connsiteY12" fmla="*/ 1919287 h 2114550"/>
              <a:gd name="connsiteX13" fmla="*/ 1057275 w 1266825"/>
              <a:gd name="connsiteY13" fmla="*/ 2062162 h 2114550"/>
              <a:gd name="connsiteX14" fmla="*/ 919163 w 1266825"/>
              <a:gd name="connsiteY14" fmla="*/ 2100262 h 2114550"/>
              <a:gd name="connsiteX15" fmla="*/ 752475 w 1266825"/>
              <a:gd name="connsiteY15" fmla="*/ 2114550 h 2114550"/>
              <a:gd name="connsiteX16" fmla="*/ 652463 w 1266825"/>
              <a:gd name="connsiteY16" fmla="*/ 2033587 h 2114550"/>
              <a:gd name="connsiteX17" fmla="*/ 485775 w 1266825"/>
              <a:gd name="connsiteY17" fmla="*/ 1971675 h 2114550"/>
              <a:gd name="connsiteX18" fmla="*/ 328613 w 1266825"/>
              <a:gd name="connsiteY18" fmla="*/ 1919287 h 2114550"/>
              <a:gd name="connsiteX19" fmla="*/ 228600 w 1266825"/>
              <a:gd name="connsiteY19" fmla="*/ 1900237 h 2114550"/>
              <a:gd name="connsiteX20" fmla="*/ 142875 w 1266825"/>
              <a:gd name="connsiteY20" fmla="*/ 1876425 h 2114550"/>
              <a:gd name="connsiteX21" fmla="*/ 52388 w 1266825"/>
              <a:gd name="connsiteY21" fmla="*/ 1771650 h 2114550"/>
              <a:gd name="connsiteX22" fmla="*/ 0 w 1266825"/>
              <a:gd name="connsiteY22" fmla="*/ 1676400 h 2114550"/>
              <a:gd name="connsiteX23" fmla="*/ 126206 w 1266825"/>
              <a:gd name="connsiteY23" fmla="*/ 1662112 h 2114550"/>
              <a:gd name="connsiteX24" fmla="*/ 142875 w 1266825"/>
              <a:gd name="connsiteY24" fmla="*/ 1597818 h 2114550"/>
              <a:gd name="connsiteX25" fmla="*/ 126206 w 1266825"/>
              <a:gd name="connsiteY25" fmla="*/ 1450181 h 2114550"/>
              <a:gd name="connsiteX26" fmla="*/ 159543 w 1266825"/>
              <a:gd name="connsiteY26" fmla="*/ 1428750 h 2114550"/>
              <a:gd name="connsiteX27" fmla="*/ 161926 w 1266825"/>
              <a:gd name="connsiteY27" fmla="*/ 1390650 h 2114550"/>
              <a:gd name="connsiteX28" fmla="*/ 119063 w 1266825"/>
              <a:gd name="connsiteY28" fmla="*/ 1340644 h 2114550"/>
              <a:gd name="connsiteX29" fmla="*/ 152401 w 1266825"/>
              <a:gd name="connsiteY29" fmla="*/ 1235869 h 2114550"/>
              <a:gd name="connsiteX30" fmla="*/ 145257 w 1266825"/>
              <a:gd name="connsiteY30" fmla="*/ 1169193 h 2114550"/>
              <a:gd name="connsiteX31" fmla="*/ 180975 w 1266825"/>
              <a:gd name="connsiteY31" fmla="*/ 1095375 h 2114550"/>
              <a:gd name="connsiteX32" fmla="*/ 188118 w 1266825"/>
              <a:gd name="connsiteY32" fmla="*/ 1047750 h 2114550"/>
              <a:gd name="connsiteX33" fmla="*/ 221457 w 1266825"/>
              <a:gd name="connsiteY33" fmla="*/ 1012031 h 2114550"/>
              <a:gd name="connsiteX34" fmla="*/ 190500 w 1266825"/>
              <a:gd name="connsiteY34" fmla="*/ 964406 h 2114550"/>
              <a:gd name="connsiteX35" fmla="*/ 183357 w 1266825"/>
              <a:gd name="connsiteY35" fmla="*/ 923925 h 2114550"/>
              <a:gd name="connsiteX36" fmla="*/ 147638 w 1266825"/>
              <a:gd name="connsiteY36" fmla="*/ 904875 h 2114550"/>
              <a:gd name="connsiteX37" fmla="*/ 128587 w 1266825"/>
              <a:gd name="connsiteY37" fmla="*/ 866775 h 2114550"/>
              <a:gd name="connsiteX38" fmla="*/ 95250 w 1266825"/>
              <a:gd name="connsiteY38" fmla="*/ 804862 h 2114550"/>
              <a:gd name="connsiteX39" fmla="*/ 76200 w 1266825"/>
              <a:gd name="connsiteY39" fmla="*/ 738187 h 2114550"/>
              <a:gd name="connsiteX40" fmla="*/ 57150 w 1266825"/>
              <a:gd name="connsiteY40" fmla="*/ 690562 h 2114550"/>
              <a:gd name="connsiteX41" fmla="*/ 57150 w 1266825"/>
              <a:gd name="connsiteY41" fmla="*/ 650081 h 2114550"/>
              <a:gd name="connsiteX42" fmla="*/ 90488 w 1266825"/>
              <a:gd name="connsiteY42" fmla="*/ 621506 h 2114550"/>
              <a:gd name="connsiteX43" fmla="*/ 178594 w 1266825"/>
              <a:gd name="connsiteY43" fmla="*/ 581025 h 2114550"/>
              <a:gd name="connsiteX44" fmla="*/ 216694 w 1266825"/>
              <a:gd name="connsiteY44" fmla="*/ 545306 h 2114550"/>
              <a:gd name="connsiteX45" fmla="*/ 228600 w 1266825"/>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0 w 1221582"/>
              <a:gd name="connsiteY22" fmla="*/ 1643062 h 2114550"/>
              <a:gd name="connsiteX23" fmla="*/ 80963 w 1221582"/>
              <a:gd name="connsiteY23" fmla="*/ 1662112 h 2114550"/>
              <a:gd name="connsiteX24" fmla="*/ 97632 w 1221582"/>
              <a:gd name="connsiteY24" fmla="*/ 1597818 h 2114550"/>
              <a:gd name="connsiteX25" fmla="*/ 80963 w 1221582"/>
              <a:gd name="connsiteY25" fmla="*/ 1450181 h 2114550"/>
              <a:gd name="connsiteX26" fmla="*/ 114300 w 1221582"/>
              <a:gd name="connsiteY26" fmla="*/ 1428750 h 2114550"/>
              <a:gd name="connsiteX27" fmla="*/ 116683 w 1221582"/>
              <a:gd name="connsiteY27" fmla="*/ 1390650 h 2114550"/>
              <a:gd name="connsiteX28" fmla="*/ 73820 w 1221582"/>
              <a:gd name="connsiteY28" fmla="*/ 1340644 h 2114550"/>
              <a:gd name="connsiteX29" fmla="*/ 107158 w 1221582"/>
              <a:gd name="connsiteY29" fmla="*/ 1235869 h 2114550"/>
              <a:gd name="connsiteX30" fmla="*/ 100014 w 1221582"/>
              <a:gd name="connsiteY30" fmla="*/ 1169193 h 2114550"/>
              <a:gd name="connsiteX31" fmla="*/ 135732 w 1221582"/>
              <a:gd name="connsiteY31" fmla="*/ 1095375 h 2114550"/>
              <a:gd name="connsiteX32" fmla="*/ 142875 w 1221582"/>
              <a:gd name="connsiteY32" fmla="*/ 1047750 h 2114550"/>
              <a:gd name="connsiteX33" fmla="*/ 176214 w 1221582"/>
              <a:gd name="connsiteY33" fmla="*/ 1012031 h 2114550"/>
              <a:gd name="connsiteX34" fmla="*/ 145257 w 1221582"/>
              <a:gd name="connsiteY34" fmla="*/ 964406 h 2114550"/>
              <a:gd name="connsiteX35" fmla="*/ 138114 w 1221582"/>
              <a:gd name="connsiteY35" fmla="*/ 923925 h 2114550"/>
              <a:gd name="connsiteX36" fmla="*/ 102395 w 1221582"/>
              <a:gd name="connsiteY36" fmla="*/ 904875 h 2114550"/>
              <a:gd name="connsiteX37" fmla="*/ 83344 w 1221582"/>
              <a:gd name="connsiteY37" fmla="*/ 866775 h 2114550"/>
              <a:gd name="connsiteX38" fmla="*/ 50007 w 1221582"/>
              <a:gd name="connsiteY38" fmla="*/ 804862 h 2114550"/>
              <a:gd name="connsiteX39" fmla="*/ 30957 w 1221582"/>
              <a:gd name="connsiteY39" fmla="*/ 738187 h 2114550"/>
              <a:gd name="connsiteX40" fmla="*/ 11907 w 1221582"/>
              <a:gd name="connsiteY40" fmla="*/ 690562 h 2114550"/>
              <a:gd name="connsiteX41" fmla="*/ 11907 w 1221582"/>
              <a:gd name="connsiteY41" fmla="*/ 650081 h 2114550"/>
              <a:gd name="connsiteX42" fmla="*/ 45245 w 1221582"/>
              <a:gd name="connsiteY42" fmla="*/ 621506 h 2114550"/>
              <a:gd name="connsiteX43" fmla="*/ 133351 w 1221582"/>
              <a:gd name="connsiteY43" fmla="*/ 581025 h 2114550"/>
              <a:gd name="connsiteX44" fmla="*/ 171451 w 1221582"/>
              <a:gd name="connsiteY44" fmla="*/ 545306 h 2114550"/>
              <a:gd name="connsiteX45" fmla="*/ 183357 w 1221582"/>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14286 w 1221582"/>
              <a:gd name="connsiteY22" fmla="*/ 1702593 h 2114550"/>
              <a:gd name="connsiteX23" fmla="*/ 0 w 1221582"/>
              <a:gd name="connsiteY23" fmla="*/ 1643062 h 2114550"/>
              <a:gd name="connsiteX24" fmla="*/ 80963 w 1221582"/>
              <a:gd name="connsiteY24" fmla="*/ 1662112 h 2114550"/>
              <a:gd name="connsiteX25" fmla="*/ 97632 w 1221582"/>
              <a:gd name="connsiteY25" fmla="*/ 1597818 h 2114550"/>
              <a:gd name="connsiteX26" fmla="*/ 80963 w 1221582"/>
              <a:gd name="connsiteY26" fmla="*/ 1450181 h 2114550"/>
              <a:gd name="connsiteX27" fmla="*/ 114300 w 1221582"/>
              <a:gd name="connsiteY27" fmla="*/ 1428750 h 2114550"/>
              <a:gd name="connsiteX28" fmla="*/ 116683 w 1221582"/>
              <a:gd name="connsiteY28" fmla="*/ 1390650 h 2114550"/>
              <a:gd name="connsiteX29" fmla="*/ 73820 w 1221582"/>
              <a:gd name="connsiteY29" fmla="*/ 1340644 h 2114550"/>
              <a:gd name="connsiteX30" fmla="*/ 107158 w 1221582"/>
              <a:gd name="connsiteY30" fmla="*/ 1235869 h 2114550"/>
              <a:gd name="connsiteX31" fmla="*/ 100014 w 1221582"/>
              <a:gd name="connsiteY31" fmla="*/ 1169193 h 2114550"/>
              <a:gd name="connsiteX32" fmla="*/ 135732 w 1221582"/>
              <a:gd name="connsiteY32" fmla="*/ 1095375 h 2114550"/>
              <a:gd name="connsiteX33" fmla="*/ 142875 w 1221582"/>
              <a:gd name="connsiteY33" fmla="*/ 1047750 h 2114550"/>
              <a:gd name="connsiteX34" fmla="*/ 176214 w 1221582"/>
              <a:gd name="connsiteY34" fmla="*/ 1012031 h 2114550"/>
              <a:gd name="connsiteX35" fmla="*/ 145257 w 1221582"/>
              <a:gd name="connsiteY35" fmla="*/ 964406 h 2114550"/>
              <a:gd name="connsiteX36" fmla="*/ 138114 w 1221582"/>
              <a:gd name="connsiteY36" fmla="*/ 923925 h 2114550"/>
              <a:gd name="connsiteX37" fmla="*/ 102395 w 1221582"/>
              <a:gd name="connsiteY37" fmla="*/ 904875 h 2114550"/>
              <a:gd name="connsiteX38" fmla="*/ 83344 w 1221582"/>
              <a:gd name="connsiteY38" fmla="*/ 866775 h 2114550"/>
              <a:gd name="connsiteX39" fmla="*/ 50007 w 1221582"/>
              <a:gd name="connsiteY39" fmla="*/ 804862 h 2114550"/>
              <a:gd name="connsiteX40" fmla="*/ 30957 w 1221582"/>
              <a:gd name="connsiteY40" fmla="*/ 738187 h 2114550"/>
              <a:gd name="connsiteX41" fmla="*/ 11907 w 1221582"/>
              <a:gd name="connsiteY41" fmla="*/ 690562 h 2114550"/>
              <a:gd name="connsiteX42" fmla="*/ 11907 w 1221582"/>
              <a:gd name="connsiteY42" fmla="*/ 650081 h 2114550"/>
              <a:gd name="connsiteX43" fmla="*/ 45245 w 1221582"/>
              <a:gd name="connsiteY43" fmla="*/ 621506 h 2114550"/>
              <a:gd name="connsiteX44" fmla="*/ 133351 w 1221582"/>
              <a:gd name="connsiteY44" fmla="*/ 581025 h 2114550"/>
              <a:gd name="connsiteX45" fmla="*/ 171451 w 1221582"/>
              <a:gd name="connsiteY45" fmla="*/ 545306 h 2114550"/>
              <a:gd name="connsiteX46" fmla="*/ 183357 w 1221582"/>
              <a:gd name="connsiteY46" fmla="*/ 490537 h 211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1582" h="2114550">
                <a:moveTo>
                  <a:pt x="183357" y="490537"/>
                </a:moveTo>
                <a:lnTo>
                  <a:pt x="335757" y="200025"/>
                </a:lnTo>
                <a:lnTo>
                  <a:pt x="540545" y="38100"/>
                </a:lnTo>
                <a:lnTo>
                  <a:pt x="740570" y="0"/>
                </a:lnTo>
                <a:lnTo>
                  <a:pt x="850107" y="47625"/>
                </a:lnTo>
                <a:lnTo>
                  <a:pt x="921545" y="390525"/>
                </a:lnTo>
                <a:lnTo>
                  <a:pt x="883445" y="652462"/>
                </a:lnTo>
                <a:lnTo>
                  <a:pt x="902495" y="776287"/>
                </a:lnTo>
                <a:lnTo>
                  <a:pt x="1064420" y="1004887"/>
                </a:lnTo>
                <a:lnTo>
                  <a:pt x="1212057" y="1238250"/>
                </a:lnTo>
                <a:lnTo>
                  <a:pt x="1221582" y="1452562"/>
                </a:lnTo>
                <a:lnTo>
                  <a:pt x="1150145" y="1676400"/>
                </a:lnTo>
                <a:lnTo>
                  <a:pt x="1107282" y="1919287"/>
                </a:lnTo>
                <a:lnTo>
                  <a:pt x="1012032" y="2062162"/>
                </a:lnTo>
                <a:lnTo>
                  <a:pt x="873920" y="2100262"/>
                </a:lnTo>
                <a:lnTo>
                  <a:pt x="707232" y="2114550"/>
                </a:lnTo>
                <a:lnTo>
                  <a:pt x="607220" y="2033587"/>
                </a:lnTo>
                <a:lnTo>
                  <a:pt x="440532" y="1971675"/>
                </a:lnTo>
                <a:lnTo>
                  <a:pt x="283370" y="1919287"/>
                </a:lnTo>
                <a:lnTo>
                  <a:pt x="183357" y="1900237"/>
                </a:lnTo>
                <a:lnTo>
                  <a:pt x="97632" y="1876425"/>
                </a:lnTo>
                <a:lnTo>
                  <a:pt x="7145" y="1771650"/>
                </a:lnTo>
                <a:cubicBezTo>
                  <a:pt x="4763" y="1749425"/>
                  <a:pt x="16668" y="1724818"/>
                  <a:pt x="14286" y="1702593"/>
                </a:cubicBezTo>
                <a:lnTo>
                  <a:pt x="0" y="1643062"/>
                </a:lnTo>
                <a:lnTo>
                  <a:pt x="80963" y="1662112"/>
                </a:lnTo>
                <a:lnTo>
                  <a:pt x="97632" y="1597818"/>
                </a:lnTo>
                <a:lnTo>
                  <a:pt x="80963" y="1450181"/>
                </a:lnTo>
                <a:lnTo>
                  <a:pt x="114300" y="1428750"/>
                </a:lnTo>
                <a:lnTo>
                  <a:pt x="116683" y="1390650"/>
                </a:lnTo>
                <a:lnTo>
                  <a:pt x="73820" y="1340644"/>
                </a:lnTo>
                <a:lnTo>
                  <a:pt x="107158" y="1235869"/>
                </a:lnTo>
                <a:lnTo>
                  <a:pt x="100014" y="1169193"/>
                </a:lnTo>
                <a:lnTo>
                  <a:pt x="135732" y="1095375"/>
                </a:lnTo>
                <a:lnTo>
                  <a:pt x="142875" y="1047750"/>
                </a:lnTo>
                <a:lnTo>
                  <a:pt x="176214" y="1012031"/>
                </a:lnTo>
                <a:lnTo>
                  <a:pt x="145257" y="964406"/>
                </a:lnTo>
                <a:lnTo>
                  <a:pt x="138114" y="923925"/>
                </a:lnTo>
                <a:lnTo>
                  <a:pt x="102395" y="904875"/>
                </a:lnTo>
                <a:lnTo>
                  <a:pt x="83344" y="866775"/>
                </a:lnTo>
                <a:lnTo>
                  <a:pt x="50007" y="804862"/>
                </a:lnTo>
                <a:lnTo>
                  <a:pt x="30957" y="738187"/>
                </a:lnTo>
                <a:lnTo>
                  <a:pt x="11907" y="690562"/>
                </a:lnTo>
                <a:lnTo>
                  <a:pt x="11907" y="650081"/>
                </a:lnTo>
                <a:lnTo>
                  <a:pt x="45245" y="621506"/>
                </a:lnTo>
                <a:lnTo>
                  <a:pt x="133351" y="581025"/>
                </a:lnTo>
                <a:lnTo>
                  <a:pt x="171451" y="545306"/>
                </a:lnTo>
                <a:lnTo>
                  <a:pt x="183357" y="490537"/>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p>
          <a:p>
            <a:pPr algn="ctr"/>
            <a:endParaRPr lang="en-MY" sz="1200" b="1" dirty="0"/>
          </a:p>
          <a:p>
            <a:pPr algn="ctr"/>
            <a:endParaRPr lang="en-MY" sz="1200" b="1" dirty="0" smtClean="0"/>
          </a:p>
          <a:p>
            <a:pPr algn="ctr"/>
            <a:r>
              <a:rPr lang="en-MY" sz="1200" b="1" dirty="0" smtClean="0">
                <a:solidFill>
                  <a:schemeClr val="tx1"/>
                </a:solidFill>
              </a:rPr>
              <a:t>Dodoma 11%</a:t>
            </a:r>
            <a:endParaRPr lang="en-MY" sz="1200" b="1" dirty="0">
              <a:solidFill>
                <a:schemeClr val="tx1"/>
              </a:solidFill>
            </a:endParaRPr>
          </a:p>
        </p:txBody>
      </p:sp>
      <p:sp>
        <p:nvSpPr>
          <p:cNvPr id="24" name="Freeform 23"/>
          <p:cNvSpPr/>
          <p:nvPr/>
        </p:nvSpPr>
        <p:spPr>
          <a:xfrm>
            <a:off x="3850481" y="3764757"/>
            <a:ext cx="2095500" cy="1404937"/>
          </a:xfrm>
          <a:custGeom>
            <a:avLst/>
            <a:gdLst>
              <a:gd name="connsiteX0" fmla="*/ 114300 w 2095500"/>
              <a:gd name="connsiteY0" fmla="*/ 409575 h 1212056"/>
              <a:gd name="connsiteX1" fmla="*/ 152400 w 2095500"/>
              <a:gd name="connsiteY1" fmla="*/ 340519 h 1212056"/>
              <a:gd name="connsiteX2" fmla="*/ 200025 w 2095500"/>
              <a:gd name="connsiteY2" fmla="*/ 271462 h 1212056"/>
              <a:gd name="connsiteX3" fmla="*/ 285750 w 2095500"/>
              <a:gd name="connsiteY3" fmla="*/ 223837 h 1212056"/>
              <a:gd name="connsiteX4" fmla="*/ 352425 w 2095500"/>
              <a:gd name="connsiteY4" fmla="*/ 197644 h 1212056"/>
              <a:gd name="connsiteX5" fmla="*/ 407194 w 2095500"/>
              <a:gd name="connsiteY5" fmla="*/ 183356 h 1212056"/>
              <a:gd name="connsiteX6" fmla="*/ 442913 w 2095500"/>
              <a:gd name="connsiteY6" fmla="*/ 173831 h 1212056"/>
              <a:gd name="connsiteX7" fmla="*/ 485775 w 2095500"/>
              <a:gd name="connsiteY7" fmla="*/ 154781 h 1212056"/>
              <a:gd name="connsiteX8" fmla="*/ 528638 w 2095500"/>
              <a:gd name="connsiteY8" fmla="*/ 130969 h 1212056"/>
              <a:gd name="connsiteX9" fmla="*/ 552450 w 2095500"/>
              <a:gd name="connsiteY9" fmla="*/ 104775 h 1212056"/>
              <a:gd name="connsiteX10" fmla="*/ 595313 w 2095500"/>
              <a:gd name="connsiteY10" fmla="*/ 66675 h 1212056"/>
              <a:gd name="connsiteX11" fmla="*/ 619125 w 2095500"/>
              <a:gd name="connsiteY11" fmla="*/ 47625 h 1212056"/>
              <a:gd name="connsiteX12" fmla="*/ 697707 w 2095500"/>
              <a:gd name="connsiteY12" fmla="*/ 30956 h 1212056"/>
              <a:gd name="connsiteX13" fmla="*/ 750094 w 2095500"/>
              <a:gd name="connsiteY13" fmla="*/ 9525 h 1212056"/>
              <a:gd name="connsiteX14" fmla="*/ 831057 w 2095500"/>
              <a:gd name="connsiteY14" fmla="*/ 2381 h 1212056"/>
              <a:gd name="connsiteX15" fmla="*/ 940594 w 2095500"/>
              <a:gd name="connsiteY15" fmla="*/ 0 h 1212056"/>
              <a:gd name="connsiteX16" fmla="*/ 985838 w 2095500"/>
              <a:gd name="connsiteY16" fmla="*/ 0 h 1212056"/>
              <a:gd name="connsiteX17" fmla="*/ 1069182 w 2095500"/>
              <a:gd name="connsiteY17" fmla="*/ 11906 h 1212056"/>
              <a:gd name="connsiteX18" fmla="*/ 1119188 w 2095500"/>
              <a:gd name="connsiteY18" fmla="*/ 19050 h 1212056"/>
              <a:gd name="connsiteX19" fmla="*/ 1214438 w 2095500"/>
              <a:gd name="connsiteY19" fmla="*/ 47625 h 1212056"/>
              <a:gd name="connsiteX20" fmla="*/ 1240632 w 2095500"/>
              <a:gd name="connsiteY20" fmla="*/ 64294 h 1212056"/>
              <a:gd name="connsiteX21" fmla="*/ 1338263 w 2095500"/>
              <a:gd name="connsiteY21" fmla="*/ 78581 h 1212056"/>
              <a:gd name="connsiteX22" fmla="*/ 1390650 w 2095500"/>
              <a:gd name="connsiteY22" fmla="*/ 95250 h 1212056"/>
              <a:gd name="connsiteX23" fmla="*/ 1447800 w 2095500"/>
              <a:gd name="connsiteY23" fmla="*/ 116681 h 1212056"/>
              <a:gd name="connsiteX24" fmla="*/ 1509713 w 2095500"/>
              <a:gd name="connsiteY24" fmla="*/ 128587 h 1212056"/>
              <a:gd name="connsiteX25" fmla="*/ 1540669 w 2095500"/>
              <a:gd name="connsiteY25" fmla="*/ 138112 h 1212056"/>
              <a:gd name="connsiteX26" fmla="*/ 1609725 w 2095500"/>
              <a:gd name="connsiteY26" fmla="*/ 171450 h 1212056"/>
              <a:gd name="connsiteX27" fmla="*/ 1621632 w 2095500"/>
              <a:gd name="connsiteY27" fmla="*/ 178594 h 1212056"/>
              <a:gd name="connsiteX28" fmla="*/ 1654969 w 2095500"/>
              <a:gd name="connsiteY28" fmla="*/ 223837 h 1212056"/>
              <a:gd name="connsiteX29" fmla="*/ 1674019 w 2095500"/>
              <a:gd name="connsiteY29" fmla="*/ 252412 h 1212056"/>
              <a:gd name="connsiteX30" fmla="*/ 1712119 w 2095500"/>
              <a:gd name="connsiteY30" fmla="*/ 316706 h 1212056"/>
              <a:gd name="connsiteX31" fmla="*/ 1902619 w 2095500"/>
              <a:gd name="connsiteY31" fmla="*/ 400050 h 1212056"/>
              <a:gd name="connsiteX32" fmla="*/ 2031207 w 2095500"/>
              <a:gd name="connsiteY32" fmla="*/ 473869 h 1212056"/>
              <a:gd name="connsiteX33" fmla="*/ 2095500 w 2095500"/>
              <a:gd name="connsiteY33" fmla="*/ 533400 h 1212056"/>
              <a:gd name="connsiteX34" fmla="*/ 1990725 w 2095500"/>
              <a:gd name="connsiteY34" fmla="*/ 645319 h 1212056"/>
              <a:gd name="connsiteX35" fmla="*/ 1897857 w 2095500"/>
              <a:gd name="connsiteY35" fmla="*/ 800100 h 1212056"/>
              <a:gd name="connsiteX36" fmla="*/ 1702594 w 2095500"/>
              <a:gd name="connsiteY36" fmla="*/ 771525 h 1212056"/>
              <a:gd name="connsiteX37" fmla="*/ 1626394 w 2095500"/>
              <a:gd name="connsiteY37" fmla="*/ 876300 h 1212056"/>
              <a:gd name="connsiteX38" fmla="*/ 1533525 w 2095500"/>
              <a:gd name="connsiteY38" fmla="*/ 919162 h 1212056"/>
              <a:gd name="connsiteX39" fmla="*/ 1466850 w 2095500"/>
              <a:gd name="connsiteY39" fmla="*/ 1009650 h 1212056"/>
              <a:gd name="connsiteX40" fmla="*/ 1366838 w 2095500"/>
              <a:gd name="connsiteY40" fmla="*/ 1128712 h 1212056"/>
              <a:gd name="connsiteX41" fmla="*/ 1288257 w 2095500"/>
              <a:gd name="connsiteY41" fmla="*/ 1166812 h 1212056"/>
              <a:gd name="connsiteX42" fmla="*/ 1228725 w 2095500"/>
              <a:gd name="connsiteY42" fmla="*/ 1195387 h 1212056"/>
              <a:gd name="connsiteX43" fmla="*/ 1073944 w 2095500"/>
              <a:gd name="connsiteY43" fmla="*/ 1209675 h 1212056"/>
              <a:gd name="connsiteX44" fmla="*/ 900113 w 2095500"/>
              <a:gd name="connsiteY44" fmla="*/ 1212056 h 1212056"/>
              <a:gd name="connsiteX45" fmla="*/ 683419 w 2095500"/>
              <a:gd name="connsiteY45" fmla="*/ 1195387 h 1212056"/>
              <a:gd name="connsiteX46" fmla="*/ 600075 w 2095500"/>
              <a:gd name="connsiteY46" fmla="*/ 1162050 h 1212056"/>
              <a:gd name="connsiteX47" fmla="*/ 557213 w 2095500"/>
              <a:gd name="connsiteY47" fmla="*/ 1102519 h 1212056"/>
              <a:gd name="connsiteX48" fmla="*/ 523875 w 2095500"/>
              <a:gd name="connsiteY48" fmla="*/ 1028700 h 1212056"/>
              <a:gd name="connsiteX49" fmla="*/ 507207 w 2095500"/>
              <a:gd name="connsiteY49" fmla="*/ 876300 h 1212056"/>
              <a:gd name="connsiteX50" fmla="*/ 459582 w 2095500"/>
              <a:gd name="connsiteY50" fmla="*/ 742950 h 1212056"/>
              <a:gd name="connsiteX51" fmla="*/ 340519 w 2095500"/>
              <a:gd name="connsiteY51" fmla="*/ 690562 h 1212056"/>
              <a:gd name="connsiteX52" fmla="*/ 123825 w 2095500"/>
              <a:gd name="connsiteY52" fmla="*/ 685800 h 1212056"/>
              <a:gd name="connsiteX53" fmla="*/ 33338 w 2095500"/>
              <a:gd name="connsiteY53" fmla="*/ 685800 h 1212056"/>
              <a:gd name="connsiteX54" fmla="*/ 0 w 2095500"/>
              <a:gd name="connsiteY54" fmla="*/ 595312 h 1212056"/>
              <a:gd name="connsiteX55" fmla="*/ 66675 w 2095500"/>
              <a:gd name="connsiteY55" fmla="*/ 452437 h 1212056"/>
              <a:gd name="connsiteX56" fmla="*/ 114300 w 2095500"/>
              <a:gd name="connsiteY56" fmla="*/ 409575 h 1212056"/>
              <a:gd name="connsiteX0" fmla="*/ 114300 w 2095500"/>
              <a:gd name="connsiteY0" fmla="*/ 409575 h 1295400"/>
              <a:gd name="connsiteX1" fmla="*/ 152400 w 2095500"/>
              <a:gd name="connsiteY1" fmla="*/ 340519 h 1295400"/>
              <a:gd name="connsiteX2" fmla="*/ 200025 w 2095500"/>
              <a:gd name="connsiteY2" fmla="*/ 271462 h 1295400"/>
              <a:gd name="connsiteX3" fmla="*/ 285750 w 2095500"/>
              <a:gd name="connsiteY3" fmla="*/ 223837 h 1295400"/>
              <a:gd name="connsiteX4" fmla="*/ 352425 w 2095500"/>
              <a:gd name="connsiteY4" fmla="*/ 197644 h 1295400"/>
              <a:gd name="connsiteX5" fmla="*/ 407194 w 2095500"/>
              <a:gd name="connsiteY5" fmla="*/ 183356 h 1295400"/>
              <a:gd name="connsiteX6" fmla="*/ 442913 w 2095500"/>
              <a:gd name="connsiteY6" fmla="*/ 173831 h 1295400"/>
              <a:gd name="connsiteX7" fmla="*/ 485775 w 2095500"/>
              <a:gd name="connsiteY7" fmla="*/ 154781 h 1295400"/>
              <a:gd name="connsiteX8" fmla="*/ 528638 w 2095500"/>
              <a:gd name="connsiteY8" fmla="*/ 130969 h 1295400"/>
              <a:gd name="connsiteX9" fmla="*/ 552450 w 2095500"/>
              <a:gd name="connsiteY9" fmla="*/ 104775 h 1295400"/>
              <a:gd name="connsiteX10" fmla="*/ 595313 w 2095500"/>
              <a:gd name="connsiteY10" fmla="*/ 66675 h 1295400"/>
              <a:gd name="connsiteX11" fmla="*/ 619125 w 2095500"/>
              <a:gd name="connsiteY11" fmla="*/ 47625 h 1295400"/>
              <a:gd name="connsiteX12" fmla="*/ 697707 w 2095500"/>
              <a:gd name="connsiteY12" fmla="*/ 30956 h 1295400"/>
              <a:gd name="connsiteX13" fmla="*/ 750094 w 2095500"/>
              <a:gd name="connsiteY13" fmla="*/ 9525 h 1295400"/>
              <a:gd name="connsiteX14" fmla="*/ 831057 w 2095500"/>
              <a:gd name="connsiteY14" fmla="*/ 2381 h 1295400"/>
              <a:gd name="connsiteX15" fmla="*/ 940594 w 2095500"/>
              <a:gd name="connsiteY15" fmla="*/ 0 h 1295400"/>
              <a:gd name="connsiteX16" fmla="*/ 985838 w 2095500"/>
              <a:gd name="connsiteY16" fmla="*/ 0 h 1295400"/>
              <a:gd name="connsiteX17" fmla="*/ 1069182 w 2095500"/>
              <a:gd name="connsiteY17" fmla="*/ 11906 h 1295400"/>
              <a:gd name="connsiteX18" fmla="*/ 1119188 w 2095500"/>
              <a:gd name="connsiteY18" fmla="*/ 19050 h 1295400"/>
              <a:gd name="connsiteX19" fmla="*/ 1214438 w 2095500"/>
              <a:gd name="connsiteY19" fmla="*/ 47625 h 1295400"/>
              <a:gd name="connsiteX20" fmla="*/ 1240632 w 2095500"/>
              <a:gd name="connsiteY20" fmla="*/ 64294 h 1295400"/>
              <a:gd name="connsiteX21" fmla="*/ 1338263 w 2095500"/>
              <a:gd name="connsiteY21" fmla="*/ 78581 h 1295400"/>
              <a:gd name="connsiteX22" fmla="*/ 1390650 w 2095500"/>
              <a:gd name="connsiteY22" fmla="*/ 95250 h 1295400"/>
              <a:gd name="connsiteX23" fmla="*/ 1447800 w 2095500"/>
              <a:gd name="connsiteY23" fmla="*/ 116681 h 1295400"/>
              <a:gd name="connsiteX24" fmla="*/ 1509713 w 2095500"/>
              <a:gd name="connsiteY24" fmla="*/ 128587 h 1295400"/>
              <a:gd name="connsiteX25" fmla="*/ 1540669 w 2095500"/>
              <a:gd name="connsiteY25" fmla="*/ 138112 h 1295400"/>
              <a:gd name="connsiteX26" fmla="*/ 1609725 w 2095500"/>
              <a:gd name="connsiteY26" fmla="*/ 171450 h 1295400"/>
              <a:gd name="connsiteX27" fmla="*/ 1621632 w 2095500"/>
              <a:gd name="connsiteY27" fmla="*/ 178594 h 1295400"/>
              <a:gd name="connsiteX28" fmla="*/ 1654969 w 2095500"/>
              <a:gd name="connsiteY28" fmla="*/ 223837 h 1295400"/>
              <a:gd name="connsiteX29" fmla="*/ 1674019 w 2095500"/>
              <a:gd name="connsiteY29" fmla="*/ 252412 h 1295400"/>
              <a:gd name="connsiteX30" fmla="*/ 1712119 w 2095500"/>
              <a:gd name="connsiteY30" fmla="*/ 316706 h 1295400"/>
              <a:gd name="connsiteX31" fmla="*/ 1902619 w 2095500"/>
              <a:gd name="connsiteY31" fmla="*/ 400050 h 1295400"/>
              <a:gd name="connsiteX32" fmla="*/ 2031207 w 2095500"/>
              <a:gd name="connsiteY32" fmla="*/ 473869 h 1295400"/>
              <a:gd name="connsiteX33" fmla="*/ 2095500 w 2095500"/>
              <a:gd name="connsiteY33" fmla="*/ 533400 h 1295400"/>
              <a:gd name="connsiteX34" fmla="*/ 1990725 w 2095500"/>
              <a:gd name="connsiteY34" fmla="*/ 645319 h 1295400"/>
              <a:gd name="connsiteX35" fmla="*/ 1897857 w 2095500"/>
              <a:gd name="connsiteY35" fmla="*/ 800100 h 1295400"/>
              <a:gd name="connsiteX36" fmla="*/ 1702594 w 2095500"/>
              <a:gd name="connsiteY36" fmla="*/ 771525 h 1295400"/>
              <a:gd name="connsiteX37" fmla="*/ 1626394 w 2095500"/>
              <a:gd name="connsiteY37" fmla="*/ 876300 h 1295400"/>
              <a:gd name="connsiteX38" fmla="*/ 1533525 w 2095500"/>
              <a:gd name="connsiteY38" fmla="*/ 919162 h 1295400"/>
              <a:gd name="connsiteX39" fmla="*/ 1466850 w 2095500"/>
              <a:gd name="connsiteY39" fmla="*/ 1009650 h 1295400"/>
              <a:gd name="connsiteX40" fmla="*/ 1366838 w 2095500"/>
              <a:gd name="connsiteY40" fmla="*/ 1128712 h 1295400"/>
              <a:gd name="connsiteX41" fmla="*/ 1288257 w 2095500"/>
              <a:gd name="connsiteY41" fmla="*/ 1166812 h 1295400"/>
              <a:gd name="connsiteX42" fmla="*/ 1228725 w 2095500"/>
              <a:gd name="connsiteY42" fmla="*/ 1195387 h 1295400"/>
              <a:gd name="connsiteX43" fmla="*/ 1073944 w 2095500"/>
              <a:gd name="connsiteY43" fmla="*/ 1209675 h 1295400"/>
              <a:gd name="connsiteX44" fmla="*/ 747713 w 2095500"/>
              <a:gd name="connsiteY44" fmla="*/ 1295400 h 1295400"/>
              <a:gd name="connsiteX45" fmla="*/ 683419 w 2095500"/>
              <a:gd name="connsiteY45" fmla="*/ 1195387 h 1295400"/>
              <a:gd name="connsiteX46" fmla="*/ 600075 w 2095500"/>
              <a:gd name="connsiteY46" fmla="*/ 1162050 h 1295400"/>
              <a:gd name="connsiteX47" fmla="*/ 557213 w 2095500"/>
              <a:gd name="connsiteY47" fmla="*/ 1102519 h 1295400"/>
              <a:gd name="connsiteX48" fmla="*/ 523875 w 2095500"/>
              <a:gd name="connsiteY48" fmla="*/ 1028700 h 1295400"/>
              <a:gd name="connsiteX49" fmla="*/ 507207 w 2095500"/>
              <a:gd name="connsiteY49" fmla="*/ 876300 h 1295400"/>
              <a:gd name="connsiteX50" fmla="*/ 459582 w 2095500"/>
              <a:gd name="connsiteY50" fmla="*/ 742950 h 1295400"/>
              <a:gd name="connsiteX51" fmla="*/ 340519 w 2095500"/>
              <a:gd name="connsiteY51" fmla="*/ 690562 h 1295400"/>
              <a:gd name="connsiteX52" fmla="*/ 123825 w 2095500"/>
              <a:gd name="connsiteY52" fmla="*/ 685800 h 1295400"/>
              <a:gd name="connsiteX53" fmla="*/ 33338 w 2095500"/>
              <a:gd name="connsiteY53" fmla="*/ 685800 h 1295400"/>
              <a:gd name="connsiteX54" fmla="*/ 0 w 2095500"/>
              <a:gd name="connsiteY54" fmla="*/ 595312 h 1295400"/>
              <a:gd name="connsiteX55" fmla="*/ 66675 w 2095500"/>
              <a:gd name="connsiteY55" fmla="*/ 452437 h 1295400"/>
              <a:gd name="connsiteX56" fmla="*/ 114300 w 2095500"/>
              <a:gd name="connsiteY56" fmla="*/ 409575 h 129540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228725 w 2095500"/>
              <a:gd name="connsiteY42" fmla="*/ 1195387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1012032 w 2095500"/>
              <a:gd name="connsiteY16" fmla="*/ 59531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7194 h 1426369"/>
              <a:gd name="connsiteX1" fmla="*/ 226219 w 2095500"/>
              <a:gd name="connsiteY1" fmla="*/ 357188 h 1426369"/>
              <a:gd name="connsiteX2" fmla="*/ 247650 w 2095500"/>
              <a:gd name="connsiteY2" fmla="*/ 302419 h 1426369"/>
              <a:gd name="connsiteX3" fmla="*/ 278606 w 2095500"/>
              <a:gd name="connsiteY3" fmla="*/ 285750 h 1426369"/>
              <a:gd name="connsiteX4" fmla="*/ 311944 w 2095500"/>
              <a:gd name="connsiteY4" fmla="*/ 302420 h 1426369"/>
              <a:gd name="connsiteX5" fmla="*/ 397669 w 2095500"/>
              <a:gd name="connsiteY5" fmla="*/ 292894 h 1426369"/>
              <a:gd name="connsiteX6" fmla="*/ 383382 w 2095500"/>
              <a:gd name="connsiteY6" fmla="*/ 261937 h 1426369"/>
              <a:gd name="connsiteX7" fmla="*/ 488156 w 2095500"/>
              <a:gd name="connsiteY7" fmla="*/ 209550 h 1426369"/>
              <a:gd name="connsiteX8" fmla="*/ 571501 w 2095500"/>
              <a:gd name="connsiteY8" fmla="*/ 204788 h 1426369"/>
              <a:gd name="connsiteX9" fmla="*/ 619125 w 2095500"/>
              <a:gd name="connsiteY9" fmla="*/ 192881 h 1426369"/>
              <a:gd name="connsiteX10" fmla="*/ 633413 w 2095500"/>
              <a:gd name="connsiteY10" fmla="*/ 97631 h 1426369"/>
              <a:gd name="connsiteX11" fmla="*/ 659606 w 2095500"/>
              <a:gd name="connsiteY11" fmla="*/ 71438 h 1426369"/>
              <a:gd name="connsiteX12" fmla="*/ 697707 w 2095500"/>
              <a:gd name="connsiteY12" fmla="*/ 28575 h 1426369"/>
              <a:gd name="connsiteX13" fmla="*/ 750094 w 2095500"/>
              <a:gd name="connsiteY13" fmla="*/ 7144 h 1426369"/>
              <a:gd name="connsiteX14" fmla="*/ 831057 w 2095500"/>
              <a:gd name="connsiteY14" fmla="*/ 0 h 1426369"/>
              <a:gd name="connsiteX15" fmla="*/ 973931 w 2095500"/>
              <a:gd name="connsiteY15" fmla="*/ 52387 h 1426369"/>
              <a:gd name="connsiteX16" fmla="*/ 1012032 w 2095500"/>
              <a:gd name="connsiteY16" fmla="*/ 57150 h 1426369"/>
              <a:gd name="connsiteX17" fmla="*/ 1066801 w 2095500"/>
              <a:gd name="connsiteY17" fmla="*/ 52388 h 1426369"/>
              <a:gd name="connsiteX18" fmla="*/ 1121569 w 2095500"/>
              <a:gd name="connsiteY18" fmla="*/ 100012 h 1426369"/>
              <a:gd name="connsiteX19" fmla="*/ 1171575 w 2095500"/>
              <a:gd name="connsiteY19" fmla="*/ 121444 h 1426369"/>
              <a:gd name="connsiteX20" fmla="*/ 1207295 w 2095500"/>
              <a:gd name="connsiteY20" fmla="*/ 135732 h 1426369"/>
              <a:gd name="connsiteX21" fmla="*/ 1307306 w 2095500"/>
              <a:gd name="connsiteY21" fmla="*/ 135731 h 1426369"/>
              <a:gd name="connsiteX22" fmla="*/ 1340644 w 2095500"/>
              <a:gd name="connsiteY22" fmla="*/ 150019 h 1426369"/>
              <a:gd name="connsiteX23" fmla="*/ 1400175 w 2095500"/>
              <a:gd name="connsiteY23" fmla="*/ 166688 h 1426369"/>
              <a:gd name="connsiteX24" fmla="*/ 1495426 w 2095500"/>
              <a:gd name="connsiteY24" fmla="*/ 173831 h 1426369"/>
              <a:gd name="connsiteX25" fmla="*/ 1535907 w 2095500"/>
              <a:gd name="connsiteY25" fmla="*/ 195263 h 1426369"/>
              <a:gd name="connsiteX26" fmla="*/ 1564481 w 2095500"/>
              <a:gd name="connsiteY26" fmla="*/ 207169 h 1426369"/>
              <a:gd name="connsiteX27" fmla="*/ 1597819 w 2095500"/>
              <a:gd name="connsiteY27" fmla="*/ 259557 h 1426369"/>
              <a:gd name="connsiteX28" fmla="*/ 1609725 w 2095500"/>
              <a:gd name="connsiteY28" fmla="*/ 295274 h 1426369"/>
              <a:gd name="connsiteX29" fmla="*/ 1635919 w 2095500"/>
              <a:gd name="connsiteY29" fmla="*/ 290512 h 1426369"/>
              <a:gd name="connsiteX30" fmla="*/ 1712119 w 2095500"/>
              <a:gd name="connsiteY30" fmla="*/ 314325 h 1426369"/>
              <a:gd name="connsiteX31" fmla="*/ 1902619 w 2095500"/>
              <a:gd name="connsiteY31" fmla="*/ 397669 h 1426369"/>
              <a:gd name="connsiteX32" fmla="*/ 2031207 w 2095500"/>
              <a:gd name="connsiteY32" fmla="*/ 471488 h 1426369"/>
              <a:gd name="connsiteX33" fmla="*/ 2095500 w 2095500"/>
              <a:gd name="connsiteY33" fmla="*/ 531019 h 1426369"/>
              <a:gd name="connsiteX34" fmla="*/ 1990725 w 2095500"/>
              <a:gd name="connsiteY34" fmla="*/ 642938 h 1426369"/>
              <a:gd name="connsiteX35" fmla="*/ 1897857 w 2095500"/>
              <a:gd name="connsiteY35" fmla="*/ 797719 h 1426369"/>
              <a:gd name="connsiteX36" fmla="*/ 1702594 w 2095500"/>
              <a:gd name="connsiteY36" fmla="*/ 769144 h 1426369"/>
              <a:gd name="connsiteX37" fmla="*/ 1626394 w 2095500"/>
              <a:gd name="connsiteY37" fmla="*/ 873919 h 1426369"/>
              <a:gd name="connsiteX38" fmla="*/ 1533525 w 2095500"/>
              <a:gd name="connsiteY38" fmla="*/ 916781 h 1426369"/>
              <a:gd name="connsiteX39" fmla="*/ 1466850 w 2095500"/>
              <a:gd name="connsiteY39" fmla="*/ 1007269 h 1426369"/>
              <a:gd name="connsiteX40" fmla="*/ 1366838 w 2095500"/>
              <a:gd name="connsiteY40" fmla="*/ 1126331 h 1426369"/>
              <a:gd name="connsiteX41" fmla="*/ 1288257 w 2095500"/>
              <a:gd name="connsiteY41" fmla="*/ 1164431 h 1426369"/>
              <a:gd name="connsiteX42" fmla="*/ 1195387 w 2095500"/>
              <a:gd name="connsiteY42" fmla="*/ 1312069 h 1426369"/>
              <a:gd name="connsiteX43" fmla="*/ 890587 w 2095500"/>
              <a:gd name="connsiteY43" fmla="*/ 1426369 h 1426369"/>
              <a:gd name="connsiteX44" fmla="*/ 747713 w 2095500"/>
              <a:gd name="connsiteY44" fmla="*/ 1293019 h 1426369"/>
              <a:gd name="connsiteX45" fmla="*/ 683419 w 2095500"/>
              <a:gd name="connsiteY45" fmla="*/ 1193006 h 1426369"/>
              <a:gd name="connsiteX46" fmla="*/ 600075 w 2095500"/>
              <a:gd name="connsiteY46" fmla="*/ 1159669 h 1426369"/>
              <a:gd name="connsiteX47" fmla="*/ 557213 w 2095500"/>
              <a:gd name="connsiteY47" fmla="*/ 1100138 h 1426369"/>
              <a:gd name="connsiteX48" fmla="*/ 523875 w 2095500"/>
              <a:gd name="connsiteY48" fmla="*/ 1026319 h 1426369"/>
              <a:gd name="connsiteX49" fmla="*/ 507207 w 2095500"/>
              <a:gd name="connsiteY49" fmla="*/ 873919 h 1426369"/>
              <a:gd name="connsiteX50" fmla="*/ 459582 w 2095500"/>
              <a:gd name="connsiteY50" fmla="*/ 740569 h 1426369"/>
              <a:gd name="connsiteX51" fmla="*/ 340519 w 2095500"/>
              <a:gd name="connsiteY51" fmla="*/ 688181 h 1426369"/>
              <a:gd name="connsiteX52" fmla="*/ 123825 w 2095500"/>
              <a:gd name="connsiteY52" fmla="*/ 683419 h 1426369"/>
              <a:gd name="connsiteX53" fmla="*/ 33338 w 2095500"/>
              <a:gd name="connsiteY53" fmla="*/ 683419 h 1426369"/>
              <a:gd name="connsiteX54" fmla="*/ 0 w 2095500"/>
              <a:gd name="connsiteY54" fmla="*/ 592931 h 1426369"/>
              <a:gd name="connsiteX55" fmla="*/ 66675 w 2095500"/>
              <a:gd name="connsiteY55" fmla="*/ 450056 h 1426369"/>
              <a:gd name="connsiteX56" fmla="*/ 114300 w 2095500"/>
              <a:gd name="connsiteY56" fmla="*/ 407194 h 1426369"/>
              <a:gd name="connsiteX0" fmla="*/ 114300 w 2095500"/>
              <a:gd name="connsiteY0" fmla="*/ 400050 h 1419225"/>
              <a:gd name="connsiteX1" fmla="*/ 226219 w 2095500"/>
              <a:gd name="connsiteY1" fmla="*/ 350044 h 1419225"/>
              <a:gd name="connsiteX2" fmla="*/ 247650 w 2095500"/>
              <a:gd name="connsiteY2" fmla="*/ 295275 h 1419225"/>
              <a:gd name="connsiteX3" fmla="*/ 278606 w 2095500"/>
              <a:gd name="connsiteY3" fmla="*/ 278606 h 1419225"/>
              <a:gd name="connsiteX4" fmla="*/ 311944 w 2095500"/>
              <a:gd name="connsiteY4" fmla="*/ 295276 h 1419225"/>
              <a:gd name="connsiteX5" fmla="*/ 397669 w 2095500"/>
              <a:gd name="connsiteY5" fmla="*/ 285750 h 1419225"/>
              <a:gd name="connsiteX6" fmla="*/ 383382 w 2095500"/>
              <a:gd name="connsiteY6" fmla="*/ 254793 h 1419225"/>
              <a:gd name="connsiteX7" fmla="*/ 488156 w 2095500"/>
              <a:gd name="connsiteY7" fmla="*/ 202406 h 1419225"/>
              <a:gd name="connsiteX8" fmla="*/ 571501 w 2095500"/>
              <a:gd name="connsiteY8" fmla="*/ 197644 h 1419225"/>
              <a:gd name="connsiteX9" fmla="*/ 619125 w 2095500"/>
              <a:gd name="connsiteY9" fmla="*/ 185737 h 1419225"/>
              <a:gd name="connsiteX10" fmla="*/ 633413 w 2095500"/>
              <a:gd name="connsiteY10" fmla="*/ 90487 h 1419225"/>
              <a:gd name="connsiteX11" fmla="*/ 659606 w 2095500"/>
              <a:gd name="connsiteY11" fmla="*/ 64294 h 1419225"/>
              <a:gd name="connsiteX12" fmla="*/ 697707 w 2095500"/>
              <a:gd name="connsiteY12" fmla="*/ 21431 h 1419225"/>
              <a:gd name="connsiteX13" fmla="*/ 750094 w 2095500"/>
              <a:gd name="connsiteY13" fmla="*/ 0 h 1419225"/>
              <a:gd name="connsiteX14" fmla="*/ 935832 w 2095500"/>
              <a:gd name="connsiteY14" fmla="*/ 73819 h 1419225"/>
              <a:gd name="connsiteX15" fmla="*/ 973931 w 2095500"/>
              <a:gd name="connsiteY15" fmla="*/ 45243 h 1419225"/>
              <a:gd name="connsiteX16" fmla="*/ 1012032 w 2095500"/>
              <a:gd name="connsiteY16" fmla="*/ 50006 h 1419225"/>
              <a:gd name="connsiteX17" fmla="*/ 1066801 w 2095500"/>
              <a:gd name="connsiteY17" fmla="*/ 45244 h 1419225"/>
              <a:gd name="connsiteX18" fmla="*/ 1121569 w 2095500"/>
              <a:gd name="connsiteY18" fmla="*/ 92868 h 1419225"/>
              <a:gd name="connsiteX19" fmla="*/ 1171575 w 2095500"/>
              <a:gd name="connsiteY19" fmla="*/ 114300 h 1419225"/>
              <a:gd name="connsiteX20" fmla="*/ 1207295 w 2095500"/>
              <a:gd name="connsiteY20" fmla="*/ 128588 h 1419225"/>
              <a:gd name="connsiteX21" fmla="*/ 1307306 w 2095500"/>
              <a:gd name="connsiteY21" fmla="*/ 128587 h 1419225"/>
              <a:gd name="connsiteX22" fmla="*/ 1340644 w 2095500"/>
              <a:gd name="connsiteY22" fmla="*/ 142875 h 1419225"/>
              <a:gd name="connsiteX23" fmla="*/ 1400175 w 2095500"/>
              <a:gd name="connsiteY23" fmla="*/ 159544 h 1419225"/>
              <a:gd name="connsiteX24" fmla="*/ 1495426 w 2095500"/>
              <a:gd name="connsiteY24" fmla="*/ 166687 h 1419225"/>
              <a:gd name="connsiteX25" fmla="*/ 1535907 w 2095500"/>
              <a:gd name="connsiteY25" fmla="*/ 188119 h 1419225"/>
              <a:gd name="connsiteX26" fmla="*/ 1564481 w 2095500"/>
              <a:gd name="connsiteY26" fmla="*/ 200025 h 1419225"/>
              <a:gd name="connsiteX27" fmla="*/ 1597819 w 2095500"/>
              <a:gd name="connsiteY27" fmla="*/ 252413 h 1419225"/>
              <a:gd name="connsiteX28" fmla="*/ 1609725 w 2095500"/>
              <a:gd name="connsiteY28" fmla="*/ 288130 h 1419225"/>
              <a:gd name="connsiteX29" fmla="*/ 1635919 w 2095500"/>
              <a:gd name="connsiteY29" fmla="*/ 283368 h 1419225"/>
              <a:gd name="connsiteX30" fmla="*/ 1712119 w 2095500"/>
              <a:gd name="connsiteY30" fmla="*/ 307181 h 1419225"/>
              <a:gd name="connsiteX31" fmla="*/ 1902619 w 2095500"/>
              <a:gd name="connsiteY31" fmla="*/ 390525 h 1419225"/>
              <a:gd name="connsiteX32" fmla="*/ 2031207 w 2095500"/>
              <a:gd name="connsiteY32" fmla="*/ 464344 h 1419225"/>
              <a:gd name="connsiteX33" fmla="*/ 2095500 w 2095500"/>
              <a:gd name="connsiteY33" fmla="*/ 523875 h 1419225"/>
              <a:gd name="connsiteX34" fmla="*/ 1990725 w 2095500"/>
              <a:gd name="connsiteY34" fmla="*/ 635794 h 1419225"/>
              <a:gd name="connsiteX35" fmla="*/ 1897857 w 2095500"/>
              <a:gd name="connsiteY35" fmla="*/ 790575 h 1419225"/>
              <a:gd name="connsiteX36" fmla="*/ 1702594 w 2095500"/>
              <a:gd name="connsiteY36" fmla="*/ 762000 h 1419225"/>
              <a:gd name="connsiteX37" fmla="*/ 1626394 w 2095500"/>
              <a:gd name="connsiteY37" fmla="*/ 866775 h 1419225"/>
              <a:gd name="connsiteX38" fmla="*/ 1533525 w 2095500"/>
              <a:gd name="connsiteY38" fmla="*/ 909637 h 1419225"/>
              <a:gd name="connsiteX39" fmla="*/ 1466850 w 2095500"/>
              <a:gd name="connsiteY39" fmla="*/ 1000125 h 1419225"/>
              <a:gd name="connsiteX40" fmla="*/ 1366838 w 2095500"/>
              <a:gd name="connsiteY40" fmla="*/ 1119187 h 1419225"/>
              <a:gd name="connsiteX41" fmla="*/ 1288257 w 2095500"/>
              <a:gd name="connsiteY41" fmla="*/ 1157287 h 1419225"/>
              <a:gd name="connsiteX42" fmla="*/ 1195387 w 2095500"/>
              <a:gd name="connsiteY42" fmla="*/ 1304925 h 1419225"/>
              <a:gd name="connsiteX43" fmla="*/ 890587 w 2095500"/>
              <a:gd name="connsiteY43" fmla="*/ 1419225 h 1419225"/>
              <a:gd name="connsiteX44" fmla="*/ 747713 w 2095500"/>
              <a:gd name="connsiteY44" fmla="*/ 1285875 h 1419225"/>
              <a:gd name="connsiteX45" fmla="*/ 683419 w 2095500"/>
              <a:gd name="connsiteY45" fmla="*/ 1185862 h 1419225"/>
              <a:gd name="connsiteX46" fmla="*/ 600075 w 2095500"/>
              <a:gd name="connsiteY46" fmla="*/ 1152525 h 1419225"/>
              <a:gd name="connsiteX47" fmla="*/ 557213 w 2095500"/>
              <a:gd name="connsiteY47" fmla="*/ 1092994 h 1419225"/>
              <a:gd name="connsiteX48" fmla="*/ 523875 w 2095500"/>
              <a:gd name="connsiteY48" fmla="*/ 1019175 h 1419225"/>
              <a:gd name="connsiteX49" fmla="*/ 507207 w 2095500"/>
              <a:gd name="connsiteY49" fmla="*/ 866775 h 1419225"/>
              <a:gd name="connsiteX50" fmla="*/ 459582 w 2095500"/>
              <a:gd name="connsiteY50" fmla="*/ 733425 h 1419225"/>
              <a:gd name="connsiteX51" fmla="*/ 340519 w 2095500"/>
              <a:gd name="connsiteY51" fmla="*/ 681037 h 1419225"/>
              <a:gd name="connsiteX52" fmla="*/ 123825 w 2095500"/>
              <a:gd name="connsiteY52" fmla="*/ 676275 h 1419225"/>
              <a:gd name="connsiteX53" fmla="*/ 33338 w 2095500"/>
              <a:gd name="connsiteY53" fmla="*/ 676275 h 1419225"/>
              <a:gd name="connsiteX54" fmla="*/ 0 w 2095500"/>
              <a:gd name="connsiteY54" fmla="*/ 585787 h 1419225"/>
              <a:gd name="connsiteX55" fmla="*/ 66675 w 2095500"/>
              <a:gd name="connsiteY55" fmla="*/ 442912 h 1419225"/>
              <a:gd name="connsiteX56" fmla="*/ 114300 w 2095500"/>
              <a:gd name="connsiteY56" fmla="*/ 400050 h 1419225"/>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935832 w 2095500"/>
              <a:gd name="connsiteY14" fmla="*/ 52388 h 1397794"/>
              <a:gd name="connsiteX15" fmla="*/ 973931 w 2095500"/>
              <a:gd name="connsiteY15" fmla="*/ 23812 h 1397794"/>
              <a:gd name="connsiteX16" fmla="*/ 1012032 w 2095500"/>
              <a:gd name="connsiteY16" fmla="*/ 28575 h 1397794"/>
              <a:gd name="connsiteX17" fmla="*/ 1066801 w 2095500"/>
              <a:gd name="connsiteY17" fmla="*/ 23813 h 1397794"/>
              <a:gd name="connsiteX18" fmla="*/ 1121569 w 2095500"/>
              <a:gd name="connsiteY18" fmla="*/ 71437 h 1397794"/>
              <a:gd name="connsiteX19" fmla="*/ 1171575 w 2095500"/>
              <a:gd name="connsiteY19" fmla="*/ 92869 h 1397794"/>
              <a:gd name="connsiteX20" fmla="*/ 1207295 w 2095500"/>
              <a:gd name="connsiteY20" fmla="*/ 107157 h 1397794"/>
              <a:gd name="connsiteX21" fmla="*/ 1307306 w 2095500"/>
              <a:gd name="connsiteY21" fmla="*/ 107156 h 1397794"/>
              <a:gd name="connsiteX22" fmla="*/ 1340644 w 2095500"/>
              <a:gd name="connsiteY22" fmla="*/ 121444 h 1397794"/>
              <a:gd name="connsiteX23" fmla="*/ 1400175 w 2095500"/>
              <a:gd name="connsiteY23" fmla="*/ 138113 h 1397794"/>
              <a:gd name="connsiteX24" fmla="*/ 1495426 w 2095500"/>
              <a:gd name="connsiteY24" fmla="*/ 145256 h 1397794"/>
              <a:gd name="connsiteX25" fmla="*/ 1535907 w 2095500"/>
              <a:gd name="connsiteY25" fmla="*/ 166688 h 1397794"/>
              <a:gd name="connsiteX26" fmla="*/ 1564481 w 2095500"/>
              <a:gd name="connsiteY26" fmla="*/ 178594 h 1397794"/>
              <a:gd name="connsiteX27" fmla="*/ 1597819 w 2095500"/>
              <a:gd name="connsiteY27" fmla="*/ 230982 h 1397794"/>
              <a:gd name="connsiteX28" fmla="*/ 1609725 w 2095500"/>
              <a:gd name="connsiteY28" fmla="*/ 266699 h 1397794"/>
              <a:gd name="connsiteX29" fmla="*/ 1635919 w 2095500"/>
              <a:gd name="connsiteY29" fmla="*/ 261937 h 1397794"/>
              <a:gd name="connsiteX30" fmla="*/ 1712119 w 2095500"/>
              <a:gd name="connsiteY30" fmla="*/ 285750 h 1397794"/>
              <a:gd name="connsiteX31" fmla="*/ 1902619 w 2095500"/>
              <a:gd name="connsiteY31" fmla="*/ 369094 h 1397794"/>
              <a:gd name="connsiteX32" fmla="*/ 2031207 w 2095500"/>
              <a:gd name="connsiteY32" fmla="*/ 442913 h 1397794"/>
              <a:gd name="connsiteX33" fmla="*/ 2095500 w 2095500"/>
              <a:gd name="connsiteY33" fmla="*/ 502444 h 1397794"/>
              <a:gd name="connsiteX34" fmla="*/ 1990725 w 2095500"/>
              <a:gd name="connsiteY34" fmla="*/ 614363 h 1397794"/>
              <a:gd name="connsiteX35" fmla="*/ 1897857 w 2095500"/>
              <a:gd name="connsiteY35" fmla="*/ 769144 h 1397794"/>
              <a:gd name="connsiteX36" fmla="*/ 1702594 w 2095500"/>
              <a:gd name="connsiteY36" fmla="*/ 740569 h 1397794"/>
              <a:gd name="connsiteX37" fmla="*/ 1626394 w 2095500"/>
              <a:gd name="connsiteY37" fmla="*/ 845344 h 1397794"/>
              <a:gd name="connsiteX38" fmla="*/ 1533525 w 2095500"/>
              <a:gd name="connsiteY38" fmla="*/ 888206 h 1397794"/>
              <a:gd name="connsiteX39" fmla="*/ 1466850 w 2095500"/>
              <a:gd name="connsiteY39" fmla="*/ 978694 h 1397794"/>
              <a:gd name="connsiteX40" fmla="*/ 1366838 w 2095500"/>
              <a:gd name="connsiteY40" fmla="*/ 1097756 h 1397794"/>
              <a:gd name="connsiteX41" fmla="*/ 1288257 w 2095500"/>
              <a:gd name="connsiteY41" fmla="*/ 1135856 h 1397794"/>
              <a:gd name="connsiteX42" fmla="*/ 1195387 w 2095500"/>
              <a:gd name="connsiteY42" fmla="*/ 1283494 h 1397794"/>
              <a:gd name="connsiteX43" fmla="*/ 890587 w 2095500"/>
              <a:gd name="connsiteY43" fmla="*/ 1397794 h 1397794"/>
              <a:gd name="connsiteX44" fmla="*/ 747713 w 2095500"/>
              <a:gd name="connsiteY44" fmla="*/ 1264444 h 1397794"/>
              <a:gd name="connsiteX45" fmla="*/ 683419 w 2095500"/>
              <a:gd name="connsiteY45" fmla="*/ 1164431 h 1397794"/>
              <a:gd name="connsiteX46" fmla="*/ 600075 w 2095500"/>
              <a:gd name="connsiteY46" fmla="*/ 1131094 h 1397794"/>
              <a:gd name="connsiteX47" fmla="*/ 557213 w 2095500"/>
              <a:gd name="connsiteY47" fmla="*/ 1071563 h 1397794"/>
              <a:gd name="connsiteX48" fmla="*/ 523875 w 2095500"/>
              <a:gd name="connsiteY48" fmla="*/ 997744 h 1397794"/>
              <a:gd name="connsiteX49" fmla="*/ 507207 w 2095500"/>
              <a:gd name="connsiteY49" fmla="*/ 845344 h 1397794"/>
              <a:gd name="connsiteX50" fmla="*/ 459582 w 2095500"/>
              <a:gd name="connsiteY50" fmla="*/ 711994 h 1397794"/>
              <a:gd name="connsiteX51" fmla="*/ 340519 w 2095500"/>
              <a:gd name="connsiteY51" fmla="*/ 659606 h 1397794"/>
              <a:gd name="connsiteX52" fmla="*/ 123825 w 2095500"/>
              <a:gd name="connsiteY52" fmla="*/ 654844 h 1397794"/>
              <a:gd name="connsiteX53" fmla="*/ 33338 w 2095500"/>
              <a:gd name="connsiteY53" fmla="*/ 654844 h 1397794"/>
              <a:gd name="connsiteX54" fmla="*/ 0 w 2095500"/>
              <a:gd name="connsiteY54" fmla="*/ 564356 h 1397794"/>
              <a:gd name="connsiteX55" fmla="*/ 66675 w 2095500"/>
              <a:gd name="connsiteY55" fmla="*/ 421481 h 1397794"/>
              <a:gd name="connsiteX56" fmla="*/ 114300 w 2095500"/>
              <a:gd name="connsiteY56" fmla="*/ 378619 h 1397794"/>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897732 w 2095500"/>
              <a:gd name="connsiteY14" fmla="*/ 50005 h 1397794"/>
              <a:gd name="connsiteX15" fmla="*/ 935832 w 2095500"/>
              <a:gd name="connsiteY15" fmla="*/ 52388 h 1397794"/>
              <a:gd name="connsiteX16" fmla="*/ 973931 w 2095500"/>
              <a:gd name="connsiteY16" fmla="*/ 23812 h 1397794"/>
              <a:gd name="connsiteX17" fmla="*/ 1012032 w 2095500"/>
              <a:gd name="connsiteY17" fmla="*/ 28575 h 1397794"/>
              <a:gd name="connsiteX18" fmla="*/ 1066801 w 2095500"/>
              <a:gd name="connsiteY18" fmla="*/ 23813 h 1397794"/>
              <a:gd name="connsiteX19" fmla="*/ 1121569 w 2095500"/>
              <a:gd name="connsiteY19" fmla="*/ 71437 h 1397794"/>
              <a:gd name="connsiteX20" fmla="*/ 1171575 w 2095500"/>
              <a:gd name="connsiteY20" fmla="*/ 92869 h 1397794"/>
              <a:gd name="connsiteX21" fmla="*/ 1207295 w 2095500"/>
              <a:gd name="connsiteY21" fmla="*/ 107157 h 1397794"/>
              <a:gd name="connsiteX22" fmla="*/ 1307306 w 2095500"/>
              <a:gd name="connsiteY22" fmla="*/ 107156 h 1397794"/>
              <a:gd name="connsiteX23" fmla="*/ 1340644 w 2095500"/>
              <a:gd name="connsiteY23" fmla="*/ 121444 h 1397794"/>
              <a:gd name="connsiteX24" fmla="*/ 1400175 w 2095500"/>
              <a:gd name="connsiteY24" fmla="*/ 138113 h 1397794"/>
              <a:gd name="connsiteX25" fmla="*/ 1495426 w 2095500"/>
              <a:gd name="connsiteY25" fmla="*/ 145256 h 1397794"/>
              <a:gd name="connsiteX26" fmla="*/ 1535907 w 2095500"/>
              <a:gd name="connsiteY26" fmla="*/ 166688 h 1397794"/>
              <a:gd name="connsiteX27" fmla="*/ 1564481 w 2095500"/>
              <a:gd name="connsiteY27" fmla="*/ 178594 h 1397794"/>
              <a:gd name="connsiteX28" fmla="*/ 1597819 w 2095500"/>
              <a:gd name="connsiteY28" fmla="*/ 230982 h 1397794"/>
              <a:gd name="connsiteX29" fmla="*/ 1609725 w 2095500"/>
              <a:gd name="connsiteY29" fmla="*/ 266699 h 1397794"/>
              <a:gd name="connsiteX30" fmla="*/ 1635919 w 2095500"/>
              <a:gd name="connsiteY30" fmla="*/ 261937 h 1397794"/>
              <a:gd name="connsiteX31" fmla="*/ 1712119 w 2095500"/>
              <a:gd name="connsiteY31" fmla="*/ 285750 h 1397794"/>
              <a:gd name="connsiteX32" fmla="*/ 1902619 w 2095500"/>
              <a:gd name="connsiteY32" fmla="*/ 369094 h 1397794"/>
              <a:gd name="connsiteX33" fmla="*/ 2031207 w 2095500"/>
              <a:gd name="connsiteY33" fmla="*/ 442913 h 1397794"/>
              <a:gd name="connsiteX34" fmla="*/ 2095500 w 2095500"/>
              <a:gd name="connsiteY34" fmla="*/ 502444 h 1397794"/>
              <a:gd name="connsiteX35" fmla="*/ 1990725 w 2095500"/>
              <a:gd name="connsiteY35" fmla="*/ 614363 h 1397794"/>
              <a:gd name="connsiteX36" fmla="*/ 1897857 w 2095500"/>
              <a:gd name="connsiteY36" fmla="*/ 769144 h 1397794"/>
              <a:gd name="connsiteX37" fmla="*/ 1702594 w 2095500"/>
              <a:gd name="connsiteY37" fmla="*/ 740569 h 1397794"/>
              <a:gd name="connsiteX38" fmla="*/ 1626394 w 2095500"/>
              <a:gd name="connsiteY38" fmla="*/ 845344 h 1397794"/>
              <a:gd name="connsiteX39" fmla="*/ 1533525 w 2095500"/>
              <a:gd name="connsiteY39" fmla="*/ 888206 h 1397794"/>
              <a:gd name="connsiteX40" fmla="*/ 1466850 w 2095500"/>
              <a:gd name="connsiteY40" fmla="*/ 978694 h 1397794"/>
              <a:gd name="connsiteX41" fmla="*/ 1366838 w 2095500"/>
              <a:gd name="connsiteY41" fmla="*/ 1097756 h 1397794"/>
              <a:gd name="connsiteX42" fmla="*/ 1288257 w 2095500"/>
              <a:gd name="connsiteY42" fmla="*/ 1135856 h 1397794"/>
              <a:gd name="connsiteX43" fmla="*/ 1195387 w 2095500"/>
              <a:gd name="connsiteY43" fmla="*/ 1283494 h 1397794"/>
              <a:gd name="connsiteX44" fmla="*/ 890587 w 2095500"/>
              <a:gd name="connsiteY44" fmla="*/ 1397794 h 1397794"/>
              <a:gd name="connsiteX45" fmla="*/ 747713 w 2095500"/>
              <a:gd name="connsiteY45" fmla="*/ 1264444 h 1397794"/>
              <a:gd name="connsiteX46" fmla="*/ 683419 w 2095500"/>
              <a:gd name="connsiteY46" fmla="*/ 1164431 h 1397794"/>
              <a:gd name="connsiteX47" fmla="*/ 600075 w 2095500"/>
              <a:gd name="connsiteY47" fmla="*/ 1131094 h 1397794"/>
              <a:gd name="connsiteX48" fmla="*/ 557213 w 2095500"/>
              <a:gd name="connsiteY48" fmla="*/ 1071563 h 1397794"/>
              <a:gd name="connsiteX49" fmla="*/ 523875 w 2095500"/>
              <a:gd name="connsiteY49" fmla="*/ 997744 h 1397794"/>
              <a:gd name="connsiteX50" fmla="*/ 507207 w 2095500"/>
              <a:gd name="connsiteY50" fmla="*/ 845344 h 1397794"/>
              <a:gd name="connsiteX51" fmla="*/ 459582 w 2095500"/>
              <a:gd name="connsiteY51" fmla="*/ 711994 h 1397794"/>
              <a:gd name="connsiteX52" fmla="*/ 340519 w 2095500"/>
              <a:gd name="connsiteY52" fmla="*/ 659606 h 1397794"/>
              <a:gd name="connsiteX53" fmla="*/ 123825 w 2095500"/>
              <a:gd name="connsiteY53" fmla="*/ 654844 h 1397794"/>
              <a:gd name="connsiteX54" fmla="*/ 33338 w 2095500"/>
              <a:gd name="connsiteY54" fmla="*/ 654844 h 1397794"/>
              <a:gd name="connsiteX55" fmla="*/ 0 w 2095500"/>
              <a:gd name="connsiteY55" fmla="*/ 564356 h 1397794"/>
              <a:gd name="connsiteX56" fmla="*/ 66675 w 2095500"/>
              <a:gd name="connsiteY56" fmla="*/ 421481 h 1397794"/>
              <a:gd name="connsiteX57" fmla="*/ 114300 w 2095500"/>
              <a:gd name="connsiteY57" fmla="*/ 378619 h 1397794"/>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97669 w 2095500"/>
              <a:gd name="connsiteY5" fmla="*/ 271462 h 1404937"/>
              <a:gd name="connsiteX6" fmla="*/ 383382 w 2095500"/>
              <a:gd name="connsiteY6" fmla="*/ 240505 h 1404937"/>
              <a:gd name="connsiteX7" fmla="*/ 488156 w 2095500"/>
              <a:gd name="connsiteY7" fmla="*/ 188118 h 1404937"/>
              <a:gd name="connsiteX8" fmla="*/ 571501 w 2095500"/>
              <a:gd name="connsiteY8" fmla="*/ 183356 h 1404937"/>
              <a:gd name="connsiteX9" fmla="*/ 619125 w 2095500"/>
              <a:gd name="connsiteY9" fmla="*/ 171449 h 1404937"/>
              <a:gd name="connsiteX10" fmla="*/ 633413 w 2095500"/>
              <a:gd name="connsiteY10" fmla="*/ 76199 h 1404937"/>
              <a:gd name="connsiteX11" fmla="*/ 659606 w 2095500"/>
              <a:gd name="connsiteY11" fmla="*/ 50006 h 1404937"/>
              <a:gd name="connsiteX12" fmla="*/ 716757 w 2095500"/>
              <a:gd name="connsiteY12" fmla="*/ 0 h 1404937"/>
              <a:gd name="connsiteX13" fmla="*/ 800100 w 2095500"/>
              <a:gd name="connsiteY13" fmla="*/ 9525 h 1404937"/>
              <a:gd name="connsiteX14" fmla="*/ 897732 w 2095500"/>
              <a:gd name="connsiteY14" fmla="*/ 57148 h 1404937"/>
              <a:gd name="connsiteX15" fmla="*/ 935832 w 2095500"/>
              <a:gd name="connsiteY15" fmla="*/ 59531 h 1404937"/>
              <a:gd name="connsiteX16" fmla="*/ 973931 w 2095500"/>
              <a:gd name="connsiteY16" fmla="*/ 30955 h 1404937"/>
              <a:gd name="connsiteX17" fmla="*/ 1012032 w 2095500"/>
              <a:gd name="connsiteY17" fmla="*/ 35718 h 1404937"/>
              <a:gd name="connsiteX18" fmla="*/ 1066801 w 2095500"/>
              <a:gd name="connsiteY18" fmla="*/ 30956 h 1404937"/>
              <a:gd name="connsiteX19" fmla="*/ 1121569 w 2095500"/>
              <a:gd name="connsiteY19" fmla="*/ 78580 h 1404937"/>
              <a:gd name="connsiteX20" fmla="*/ 1171575 w 2095500"/>
              <a:gd name="connsiteY20" fmla="*/ 100012 h 1404937"/>
              <a:gd name="connsiteX21" fmla="*/ 1207295 w 2095500"/>
              <a:gd name="connsiteY21" fmla="*/ 114300 h 1404937"/>
              <a:gd name="connsiteX22" fmla="*/ 1307306 w 2095500"/>
              <a:gd name="connsiteY22" fmla="*/ 114299 h 1404937"/>
              <a:gd name="connsiteX23" fmla="*/ 1340644 w 2095500"/>
              <a:gd name="connsiteY23" fmla="*/ 128587 h 1404937"/>
              <a:gd name="connsiteX24" fmla="*/ 1400175 w 2095500"/>
              <a:gd name="connsiteY24" fmla="*/ 145256 h 1404937"/>
              <a:gd name="connsiteX25" fmla="*/ 1495426 w 2095500"/>
              <a:gd name="connsiteY25" fmla="*/ 152399 h 1404937"/>
              <a:gd name="connsiteX26" fmla="*/ 1535907 w 2095500"/>
              <a:gd name="connsiteY26" fmla="*/ 173831 h 1404937"/>
              <a:gd name="connsiteX27" fmla="*/ 1564481 w 2095500"/>
              <a:gd name="connsiteY27" fmla="*/ 185737 h 1404937"/>
              <a:gd name="connsiteX28" fmla="*/ 1597819 w 2095500"/>
              <a:gd name="connsiteY28" fmla="*/ 238125 h 1404937"/>
              <a:gd name="connsiteX29" fmla="*/ 1609725 w 2095500"/>
              <a:gd name="connsiteY29" fmla="*/ 273842 h 1404937"/>
              <a:gd name="connsiteX30" fmla="*/ 1635919 w 2095500"/>
              <a:gd name="connsiteY30" fmla="*/ 269080 h 1404937"/>
              <a:gd name="connsiteX31" fmla="*/ 1712119 w 2095500"/>
              <a:gd name="connsiteY31" fmla="*/ 292893 h 1404937"/>
              <a:gd name="connsiteX32" fmla="*/ 1902619 w 2095500"/>
              <a:gd name="connsiteY32" fmla="*/ 376237 h 1404937"/>
              <a:gd name="connsiteX33" fmla="*/ 2031207 w 2095500"/>
              <a:gd name="connsiteY33" fmla="*/ 450056 h 1404937"/>
              <a:gd name="connsiteX34" fmla="*/ 2095500 w 2095500"/>
              <a:gd name="connsiteY34" fmla="*/ 509587 h 1404937"/>
              <a:gd name="connsiteX35" fmla="*/ 1990725 w 2095500"/>
              <a:gd name="connsiteY35" fmla="*/ 621506 h 1404937"/>
              <a:gd name="connsiteX36" fmla="*/ 1897857 w 2095500"/>
              <a:gd name="connsiteY36" fmla="*/ 776287 h 1404937"/>
              <a:gd name="connsiteX37" fmla="*/ 1702594 w 2095500"/>
              <a:gd name="connsiteY37" fmla="*/ 747712 h 1404937"/>
              <a:gd name="connsiteX38" fmla="*/ 1626394 w 2095500"/>
              <a:gd name="connsiteY38" fmla="*/ 852487 h 1404937"/>
              <a:gd name="connsiteX39" fmla="*/ 1533525 w 2095500"/>
              <a:gd name="connsiteY39" fmla="*/ 895349 h 1404937"/>
              <a:gd name="connsiteX40" fmla="*/ 1466850 w 2095500"/>
              <a:gd name="connsiteY40" fmla="*/ 985837 h 1404937"/>
              <a:gd name="connsiteX41" fmla="*/ 1366838 w 2095500"/>
              <a:gd name="connsiteY41" fmla="*/ 1104899 h 1404937"/>
              <a:gd name="connsiteX42" fmla="*/ 1288257 w 2095500"/>
              <a:gd name="connsiteY42" fmla="*/ 1142999 h 1404937"/>
              <a:gd name="connsiteX43" fmla="*/ 1195387 w 2095500"/>
              <a:gd name="connsiteY43" fmla="*/ 1290637 h 1404937"/>
              <a:gd name="connsiteX44" fmla="*/ 890587 w 2095500"/>
              <a:gd name="connsiteY44" fmla="*/ 1404937 h 1404937"/>
              <a:gd name="connsiteX45" fmla="*/ 747713 w 2095500"/>
              <a:gd name="connsiteY45" fmla="*/ 1271587 h 1404937"/>
              <a:gd name="connsiteX46" fmla="*/ 683419 w 2095500"/>
              <a:gd name="connsiteY46" fmla="*/ 1171574 h 1404937"/>
              <a:gd name="connsiteX47" fmla="*/ 600075 w 2095500"/>
              <a:gd name="connsiteY47" fmla="*/ 1138237 h 1404937"/>
              <a:gd name="connsiteX48" fmla="*/ 557213 w 2095500"/>
              <a:gd name="connsiteY48" fmla="*/ 1078706 h 1404937"/>
              <a:gd name="connsiteX49" fmla="*/ 523875 w 2095500"/>
              <a:gd name="connsiteY49" fmla="*/ 1004887 h 1404937"/>
              <a:gd name="connsiteX50" fmla="*/ 507207 w 2095500"/>
              <a:gd name="connsiteY50" fmla="*/ 852487 h 1404937"/>
              <a:gd name="connsiteX51" fmla="*/ 459582 w 2095500"/>
              <a:gd name="connsiteY51" fmla="*/ 719137 h 1404937"/>
              <a:gd name="connsiteX52" fmla="*/ 340519 w 2095500"/>
              <a:gd name="connsiteY52" fmla="*/ 666749 h 1404937"/>
              <a:gd name="connsiteX53" fmla="*/ 123825 w 2095500"/>
              <a:gd name="connsiteY53" fmla="*/ 661987 h 1404937"/>
              <a:gd name="connsiteX54" fmla="*/ 33338 w 2095500"/>
              <a:gd name="connsiteY54" fmla="*/ 661987 h 1404937"/>
              <a:gd name="connsiteX55" fmla="*/ 0 w 2095500"/>
              <a:gd name="connsiteY55" fmla="*/ 571499 h 1404937"/>
              <a:gd name="connsiteX56" fmla="*/ 66675 w 2095500"/>
              <a:gd name="connsiteY56" fmla="*/ 428624 h 1404937"/>
              <a:gd name="connsiteX57" fmla="*/ 114300 w 2095500"/>
              <a:gd name="connsiteY57"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88156 w 2095500"/>
              <a:gd name="connsiteY8" fmla="*/ 188118 h 1404937"/>
              <a:gd name="connsiteX9" fmla="*/ 571501 w 2095500"/>
              <a:gd name="connsiteY9" fmla="*/ 183356 h 1404937"/>
              <a:gd name="connsiteX10" fmla="*/ 619125 w 2095500"/>
              <a:gd name="connsiteY10" fmla="*/ 171449 h 1404937"/>
              <a:gd name="connsiteX11" fmla="*/ 633413 w 2095500"/>
              <a:gd name="connsiteY11" fmla="*/ 76199 h 1404937"/>
              <a:gd name="connsiteX12" fmla="*/ 659606 w 2095500"/>
              <a:gd name="connsiteY12" fmla="*/ 50006 h 1404937"/>
              <a:gd name="connsiteX13" fmla="*/ 716757 w 2095500"/>
              <a:gd name="connsiteY13" fmla="*/ 0 h 1404937"/>
              <a:gd name="connsiteX14" fmla="*/ 800100 w 2095500"/>
              <a:gd name="connsiteY14" fmla="*/ 9525 h 1404937"/>
              <a:gd name="connsiteX15" fmla="*/ 897732 w 2095500"/>
              <a:gd name="connsiteY15" fmla="*/ 57148 h 1404937"/>
              <a:gd name="connsiteX16" fmla="*/ 935832 w 2095500"/>
              <a:gd name="connsiteY16" fmla="*/ 59531 h 1404937"/>
              <a:gd name="connsiteX17" fmla="*/ 973931 w 2095500"/>
              <a:gd name="connsiteY17" fmla="*/ 30955 h 1404937"/>
              <a:gd name="connsiteX18" fmla="*/ 1012032 w 2095500"/>
              <a:gd name="connsiteY18" fmla="*/ 35718 h 1404937"/>
              <a:gd name="connsiteX19" fmla="*/ 1066801 w 2095500"/>
              <a:gd name="connsiteY19" fmla="*/ 30956 h 1404937"/>
              <a:gd name="connsiteX20" fmla="*/ 1121569 w 2095500"/>
              <a:gd name="connsiteY20" fmla="*/ 78580 h 1404937"/>
              <a:gd name="connsiteX21" fmla="*/ 1171575 w 2095500"/>
              <a:gd name="connsiteY21" fmla="*/ 100012 h 1404937"/>
              <a:gd name="connsiteX22" fmla="*/ 1207295 w 2095500"/>
              <a:gd name="connsiteY22" fmla="*/ 114300 h 1404937"/>
              <a:gd name="connsiteX23" fmla="*/ 1307306 w 2095500"/>
              <a:gd name="connsiteY23" fmla="*/ 114299 h 1404937"/>
              <a:gd name="connsiteX24" fmla="*/ 1340644 w 2095500"/>
              <a:gd name="connsiteY24" fmla="*/ 128587 h 1404937"/>
              <a:gd name="connsiteX25" fmla="*/ 1400175 w 2095500"/>
              <a:gd name="connsiteY25" fmla="*/ 145256 h 1404937"/>
              <a:gd name="connsiteX26" fmla="*/ 1495426 w 2095500"/>
              <a:gd name="connsiteY26" fmla="*/ 152399 h 1404937"/>
              <a:gd name="connsiteX27" fmla="*/ 1535907 w 2095500"/>
              <a:gd name="connsiteY27" fmla="*/ 173831 h 1404937"/>
              <a:gd name="connsiteX28" fmla="*/ 1564481 w 2095500"/>
              <a:gd name="connsiteY28" fmla="*/ 185737 h 1404937"/>
              <a:gd name="connsiteX29" fmla="*/ 1597819 w 2095500"/>
              <a:gd name="connsiteY29" fmla="*/ 238125 h 1404937"/>
              <a:gd name="connsiteX30" fmla="*/ 1609725 w 2095500"/>
              <a:gd name="connsiteY30" fmla="*/ 273842 h 1404937"/>
              <a:gd name="connsiteX31" fmla="*/ 1635919 w 2095500"/>
              <a:gd name="connsiteY31" fmla="*/ 269080 h 1404937"/>
              <a:gd name="connsiteX32" fmla="*/ 1712119 w 2095500"/>
              <a:gd name="connsiteY32" fmla="*/ 292893 h 1404937"/>
              <a:gd name="connsiteX33" fmla="*/ 1902619 w 2095500"/>
              <a:gd name="connsiteY33" fmla="*/ 376237 h 1404937"/>
              <a:gd name="connsiteX34" fmla="*/ 2031207 w 2095500"/>
              <a:gd name="connsiteY34" fmla="*/ 450056 h 1404937"/>
              <a:gd name="connsiteX35" fmla="*/ 2095500 w 2095500"/>
              <a:gd name="connsiteY35" fmla="*/ 509587 h 1404937"/>
              <a:gd name="connsiteX36" fmla="*/ 1990725 w 2095500"/>
              <a:gd name="connsiteY36" fmla="*/ 621506 h 1404937"/>
              <a:gd name="connsiteX37" fmla="*/ 1897857 w 2095500"/>
              <a:gd name="connsiteY37" fmla="*/ 776287 h 1404937"/>
              <a:gd name="connsiteX38" fmla="*/ 1702594 w 2095500"/>
              <a:gd name="connsiteY38" fmla="*/ 747712 h 1404937"/>
              <a:gd name="connsiteX39" fmla="*/ 1626394 w 2095500"/>
              <a:gd name="connsiteY39" fmla="*/ 852487 h 1404937"/>
              <a:gd name="connsiteX40" fmla="*/ 1533525 w 2095500"/>
              <a:gd name="connsiteY40" fmla="*/ 895349 h 1404937"/>
              <a:gd name="connsiteX41" fmla="*/ 1466850 w 2095500"/>
              <a:gd name="connsiteY41" fmla="*/ 985837 h 1404937"/>
              <a:gd name="connsiteX42" fmla="*/ 1366838 w 2095500"/>
              <a:gd name="connsiteY42" fmla="*/ 1104899 h 1404937"/>
              <a:gd name="connsiteX43" fmla="*/ 1288257 w 2095500"/>
              <a:gd name="connsiteY43" fmla="*/ 1142999 h 1404937"/>
              <a:gd name="connsiteX44" fmla="*/ 1195387 w 2095500"/>
              <a:gd name="connsiteY44" fmla="*/ 1290637 h 1404937"/>
              <a:gd name="connsiteX45" fmla="*/ 890587 w 2095500"/>
              <a:gd name="connsiteY45" fmla="*/ 1404937 h 1404937"/>
              <a:gd name="connsiteX46" fmla="*/ 747713 w 2095500"/>
              <a:gd name="connsiteY46" fmla="*/ 1271587 h 1404937"/>
              <a:gd name="connsiteX47" fmla="*/ 683419 w 2095500"/>
              <a:gd name="connsiteY47" fmla="*/ 1171574 h 1404937"/>
              <a:gd name="connsiteX48" fmla="*/ 600075 w 2095500"/>
              <a:gd name="connsiteY48" fmla="*/ 1138237 h 1404937"/>
              <a:gd name="connsiteX49" fmla="*/ 557213 w 2095500"/>
              <a:gd name="connsiteY49" fmla="*/ 1078706 h 1404937"/>
              <a:gd name="connsiteX50" fmla="*/ 523875 w 2095500"/>
              <a:gd name="connsiteY50" fmla="*/ 1004887 h 1404937"/>
              <a:gd name="connsiteX51" fmla="*/ 507207 w 2095500"/>
              <a:gd name="connsiteY51" fmla="*/ 852487 h 1404937"/>
              <a:gd name="connsiteX52" fmla="*/ 459582 w 2095500"/>
              <a:gd name="connsiteY52" fmla="*/ 719137 h 1404937"/>
              <a:gd name="connsiteX53" fmla="*/ 340519 w 2095500"/>
              <a:gd name="connsiteY53" fmla="*/ 666749 h 1404937"/>
              <a:gd name="connsiteX54" fmla="*/ 123825 w 2095500"/>
              <a:gd name="connsiteY54" fmla="*/ 661987 h 1404937"/>
              <a:gd name="connsiteX55" fmla="*/ 33338 w 2095500"/>
              <a:gd name="connsiteY55" fmla="*/ 661987 h 1404937"/>
              <a:gd name="connsiteX56" fmla="*/ 0 w 2095500"/>
              <a:gd name="connsiteY56" fmla="*/ 571499 h 1404937"/>
              <a:gd name="connsiteX57" fmla="*/ 66675 w 2095500"/>
              <a:gd name="connsiteY57" fmla="*/ 428624 h 1404937"/>
              <a:gd name="connsiteX58" fmla="*/ 114300 w 2095500"/>
              <a:gd name="connsiteY58"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23863 w 2095500"/>
              <a:gd name="connsiteY8" fmla="*/ 211931 h 1404937"/>
              <a:gd name="connsiteX9" fmla="*/ 488156 w 2095500"/>
              <a:gd name="connsiteY9" fmla="*/ 188118 h 1404937"/>
              <a:gd name="connsiteX10" fmla="*/ 571501 w 2095500"/>
              <a:gd name="connsiteY10" fmla="*/ 183356 h 1404937"/>
              <a:gd name="connsiteX11" fmla="*/ 619125 w 2095500"/>
              <a:gd name="connsiteY11" fmla="*/ 171449 h 1404937"/>
              <a:gd name="connsiteX12" fmla="*/ 633413 w 2095500"/>
              <a:gd name="connsiteY12" fmla="*/ 76199 h 1404937"/>
              <a:gd name="connsiteX13" fmla="*/ 659606 w 2095500"/>
              <a:gd name="connsiteY13" fmla="*/ 50006 h 1404937"/>
              <a:gd name="connsiteX14" fmla="*/ 716757 w 2095500"/>
              <a:gd name="connsiteY14" fmla="*/ 0 h 1404937"/>
              <a:gd name="connsiteX15" fmla="*/ 800100 w 2095500"/>
              <a:gd name="connsiteY15" fmla="*/ 9525 h 1404937"/>
              <a:gd name="connsiteX16" fmla="*/ 897732 w 2095500"/>
              <a:gd name="connsiteY16" fmla="*/ 57148 h 1404937"/>
              <a:gd name="connsiteX17" fmla="*/ 935832 w 2095500"/>
              <a:gd name="connsiteY17" fmla="*/ 59531 h 1404937"/>
              <a:gd name="connsiteX18" fmla="*/ 973931 w 2095500"/>
              <a:gd name="connsiteY18" fmla="*/ 30955 h 1404937"/>
              <a:gd name="connsiteX19" fmla="*/ 1012032 w 2095500"/>
              <a:gd name="connsiteY19" fmla="*/ 35718 h 1404937"/>
              <a:gd name="connsiteX20" fmla="*/ 1066801 w 2095500"/>
              <a:gd name="connsiteY20" fmla="*/ 30956 h 1404937"/>
              <a:gd name="connsiteX21" fmla="*/ 1121569 w 2095500"/>
              <a:gd name="connsiteY21" fmla="*/ 78580 h 1404937"/>
              <a:gd name="connsiteX22" fmla="*/ 1171575 w 2095500"/>
              <a:gd name="connsiteY22" fmla="*/ 100012 h 1404937"/>
              <a:gd name="connsiteX23" fmla="*/ 1207295 w 2095500"/>
              <a:gd name="connsiteY23" fmla="*/ 114300 h 1404937"/>
              <a:gd name="connsiteX24" fmla="*/ 1307306 w 2095500"/>
              <a:gd name="connsiteY24" fmla="*/ 114299 h 1404937"/>
              <a:gd name="connsiteX25" fmla="*/ 1340644 w 2095500"/>
              <a:gd name="connsiteY25" fmla="*/ 128587 h 1404937"/>
              <a:gd name="connsiteX26" fmla="*/ 1400175 w 2095500"/>
              <a:gd name="connsiteY26" fmla="*/ 145256 h 1404937"/>
              <a:gd name="connsiteX27" fmla="*/ 1495426 w 2095500"/>
              <a:gd name="connsiteY27" fmla="*/ 152399 h 1404937"/>
              <a:gd name="connsiteX28" fmla="*/ 1535907 w 2095500"/>
              <a:gd name="connsiteY28" fmla="*/ 173831 h 1404937"/>
              <a:gd name="connsiteX29" fmla="*/ 1564481 w 2095500"/>
              <a:gd name="connsiteY29" fmla="*/ 185737 h 1404937"/>
              <a:gd name="connsiteX30" fmla="*/ 1597819 w 2095500"/>
              <a:gd name="connsiteY30" fmla="*/ 238125 h 1404937"/>
              <a:gd name="connsiteX31" fmla="*/ 1609725 w 2095500"/>
              <a:gd name="connsiteY31" fmla="*/ 273842 h 1404937"/>
              <a:gd name="connsiteX32" fmla="*/ 1635919 w 2095500"/>
              <a:gd name="connsiteY32" fmla="*/ 269080 h 1404937"/>
              <a:gd name="connsiteX33" fmla="*/ 1712119 w 2095500"/>
              <a:gd name="connsiteY33" fmla="*/ 292893 h 1404937"/>
              <a:gd name="connsiteX34" fmla="*/ 1902619 w 2095500"/>
              <a:gd name="connsiteY34" fmla="*/ 376237 h 1404937"/>
              <a:gd name="connsiteX35" fmla="*/ 2031207 w 2095500"/>
              <a:gd name="connsiteY35" fmla="*/ 450056 h 1404937"/>
              <a:gd name="connsiteX36" fmla="*/ 2095500 w 2095500"/>
              <a:gd name="connsiteY36" fmla="*/ 509587 h 1404937"/>
              <a:gd name="connsiteX37" fmla="*/ 1990725 w 2095500"/>
              <a:gd name="connsiteY37" fmla="*/ 621506 h 1404937"/>
              <a:gd name="connsiteX38" fmla="*/ 1897857 w 2095500"/>
              <a:gd name="connsiteY38" fmla="*/ 776287 h 1404937"/>
              <a:gd name="connsiteX39" fmla="*/ 1702594 w 2095500"/>
              <a:gd name="connsiteY39" fmla="*/ 747712 h 1404937"/>
              <a:gd name="connsiteX40" fmla="*/ 1626394 w 2095500"/>
              <a:gd name="connsiteY40" fmla="*/ 852487 h 1404937"/>
              <a:gd name="connsiteX41" fmla="*/ 1533525 w 2095500"/>
              <a:gd name="connsiteY41" fmla="*/ 895349 h 1404937"/>
              <a:gd name="connsiteX42" fmla="*/ 1466850 w 2095500"/>
              <a:gd name="connsiteY42" fmla="*/ 985837 h 1404937"/>
              <a:gd name="connsiteX43" fmla="*/ 1366838 w 2095500"/>
              <a:gd name="connsiteY43" fmla="*/ 1104899 h 1404937"/>
              <a:gd name="connsiteX44" fmla="*/ 1288257 w 2095500"/>
              <a:gd name="connsiteY44" fmla="*/ 1142999 h 1404937"/>
              <a:gd name="connsiteX45" fmla="*/ 1195387 w 2095500"/>
              <a:gd name="connsiteY45" fmla="*/ 1290637 h 1404937"/>
              <a:gd name="connsiteX46" fmla="*/ 890587 w 2095500"/>
              <a:gd name="connsiteY46" fmla="*/ 1404937 h 1404937"/>
              <a:gd name="connsiteX47" fmla="*/ 747713 w 2095500"/>
              <a:gd name="connsiteY47" fmla="*/ 1271587 h 1404937"/>
              <a:gd name="connsiteX48" fmla="*/ 683419 w 2095500"/>
              <a:gd name="connsiteY48" fmla="*/ 1171574 h 1404937"/>
              <a:gd name="connsiteX49" fmla="*/ 600075 w 2095500"/>
              <a:gd name="connsiteY49" fmla="*/ 1138237 h 1404937"/>
              <a:gd name="connsiteX50" fmla="*/ 557213 w 2095500"/>
              <a:gd name="connsiteY50" fmla="*/ 1078706 h 1404937"/>
              <a:gd name="connsiteX51" fmla="*/ 523875 w 2095500"/>
              <a:gd name="connsiteY51" fmla="*/ 1004887 h 1404937"/>
              <a:gd name="connsiteX52" fmla="*/ 507207 w 2095500"/>
              <a:gd name="connsiteY52" fmla="*/ 852487 h 1404937"/>
              <a:gd name="connsiteX53" fmla="*/ 459582 w 2095500"/>
              <a:gd name="connsiteY53" fmla="*/ 719137 h 1404937"/>
              <a:gd name="connsiteX54" fmla="*/ 340519 w 2095500"/>
              <a:gd name="connsiteY54" fmla="*/ 666749 h 1404937"/>
              <a:gd name="connsiteX55" fmla="*/ 123825 w 2095500"/>
              <a:gd name="connsiteY55" fmla="*/ 661987 h 1404937"/>
              <a:gd name="connsiteX56" fmla="*/ 33338 w 2095500"/>
              <a:gd name="connsiteY56" fmla="*/ 661987 h 1404937"/>
              <a:gd name="connsiteX57" fmla="*/ 0 w 2095500"/>
              <a:gd name="connsiteY57" fmla="*/ 571499 h 1404937"/>
              <a:gd name="connsiteX58" fmla="*/ 66675 w 2095500"/>
              <a:gd name="connsiteY58" fmla="*/ 428624 h 1404937"/>
              <a:gd name="connsiteX59" fmla="*/ 114300 w 2095500"/>
              <a:gd name="connsiteY59" fmla="*/ 385762 h 140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95500" h="1404937">
                <a:moveTo>
                  <a:pt x="114300" y="385762"/>
                </a:moveTo>
                <a:lnTo>
                  <a:pt x="226219" y="335756"/>
                </a:lnTo>
                <a:lnTo>
                  <a:pt x="247650" y="280987"/>
                </a:lnTo>
                <a:lnTo>
                  <a:pt x="278606" y="264318"/>
                </a:lnTo>
                <a:lnTo>
                  <a:pt x="311944" y="280988"/>
                </a:lnTo>
                <a:cubicBezTo>
                  <a:pt x="323850" y="280194"/>
                  <a:pt x="340520" y="277812"/>
                  <a:pt x="354807" y="276224"/>
                </a:cubicBezTo>
                <a:cubicBezTo>
                  <a:pt x="369094" y="274636"/>
                  <a:pt x="392907" y="277415"/>
                  <a:pt x="397669" y="271462"/>
                </a:cubicBezTo>
                <a:cubicBezTo>
                  <a:pt x="402431" y="265509"/>
                  <a:pt x="377032" y="250427"/>
                  <a:pt x="383382" y="240505"/>
                </a:cubicBezTo>
                <a:cubicBezTo>
                  <a:pt x="400844" y="230980"/>
                  <a:pt x="406401" y="221456"/>
                  <a:pt x="423863" y="211931"/>
                </a:cubicBezTo>
                <a:lnTo>
                  <a:pt x="488156" y="188118"/>
                </a:lnTo>
                <a:lnTo>
                  <a:pt x="571501" y="183356"/>
                </a:lnTo>
                <a:lnTo>
                  <a:pt x="619125" y="171449"/>
                </a:lnTo>
                <a:lnTo>
                  <a:pt x="633413" y="76199"/>
                </a:lnTo>
                <a:lnTo>
                  <a:pt x="659606" y="50006"/>
                </a:lnTo>
                <a:lnTo>
                  <a:pt x="716757" y="0"/>
                </a:lnTo>
                <a:lnTo>
                  <a:pt x="800100" y="9525"/>
                </a:lnTo>
                <a:cubicBezTo>
                  <a:pt x="832644" y="21431"/>
                  <a:pt x="865188" y="45242"/>
                  <a:pt x="897732" y="57148"/>
                </a:cubicBezTo>
                <a:lnTo>
                  <a:pt x="935832" y="59531"/>
                </a:lnTo>
                <a:lnTo>
                  <a:pt x="973931" y="30955"/>
                </a:lnTo>
                <a:lnTo>
                  <a:pt x="1012032" y="35718"/>
                </a:lnTo>
                <a:cubicBezTo>
                  <a:pt x="1039813" y="39687"/>
                  <a:pt x="1048545" y="23812"/>
                  <a:pt x="1066801" y="30956"/>
                </a:cubicBezTo>
                <a:cubicBezTo>
                  <a:pt x="1085057" y="38100"/>
                  <a:pt x="1104107" y="48418"/>
                  <a:pt x="1121569" y="78580"/>
                </a:cubicBezTo>
                <a:lnTo>
                  <a:pt x="1171575" y="100012"/>
                </a:lnTo>
                <a:lnTo>
                  <a:pt x="1207295" y="114300"/>
                </a:lnTo>
                <a:lnTo>
                  <a:pt x="1307306" y="114299"/>
                </a:lnTo>
                <a:cubicBezTo>
                  <a:pt x="1308100" y="138905"/>
                  <a:pt x="1339850" y="103981"/>
                  <a:pt x="1340644" y="128587"/>
                </a:cubicBezTo>
                <a:lnTo>
                  <a:pt x="1400175" y="145256"/>
                </a:lnTo>
                <a:lnTo>
                  <a:pt x="1495426" y="152399"/>
                </a:lnTo>
                <a:lnTo>
                  <a:pt x="1535907" y="173831"/>
                </a:lnTo>
                <a:lnTo>
                  <a:pt x="1564481" y="185737"/>
                </a:lnTo>
                <a:lnTo>
                  <a:pt x="1597819" y="238125"/>
                </a:lnTo>
                <a:lnTo>
                  <a:pt x="1609725" y="273842"/>
                </a:lnTo>
                <a:lnTo>
                  <a:pt x="1635919" y="269080"/>
                </a:lnTo>
                <a:lnTo>
                  <a:pt x="1712119" y="292893"/>
                </a:lnTo>
                <a:lnTo>
                  <a:pt x="1902619" y="376237"/>
                </a:lnTo>
                <a:lnTo>
                  <a:pt x="2031207" y="450056"/>
                </a:lnTo>
                <a:lnTo>
                  <a:pt x="2095500" y="509587"/>
                </a:lnTo>
                <a:lnTo>
                  <a:pt x="1990725" y="621506"/>
                </a:lnTo>
                <a:lnTo>
                  <a:pt x="1897857" y="776287"/>
                </a:lnTo>
                <a:lnTo>
                  <a:pt x="1702594" y="747712"/>
                </a:lnTo>
                <a:lnTo>
                  <a:pt x="1626394" y="852487"/>
                </a:lnTo>
                <a:lnTo>
                  <a:pt x="1533525" y="895349"/>
                </a:lnTo>
                <a:lnTo>
                  <a:pt x="1466850" y="985837"/>
                </a:lnTo>
                <a:lnTo>
                  <a:pt x="1366838" y="1104899"/>
                </a:lnTo>
                <a:cubicBezTo>
                  <a:pt x="1340644" y="1117599"/>
                  <a:pt x="1316832" y="1112043"/>
                  <a:pt x="1288257" y="1142999"/>
                </a:cubicBezTo>
                <a:cubicBezTo>
                  <a:pt x="1259682" y="1173955"/>
                  <a:pt x="1226344" y="1241424"/>
                  <a:pt x="1195387" y="1290637"/>
                </a:cubicBezTo>
                <a:lnTo>
                  <a:pt x="890587" y="1404937"/>
                </a:lnTo>
                <a:lnTo>
                  <a:pt x="747713" y="1271587"/>
                </a:lnTo>
                <a:lnTo>
                  <a:pt x="683419" y="1171574"/>
                </a:lnTo>
                <a:lnTo>
                  <a:pt x="600075" y="1138237"/>
                </a:lnTo>
                <a:lnTo>
                  <a:pt x="557213" y="1078706"/>
                </a:lnTo>
                <a:lnTo>
                  <a:pt x="523875" y="1004887"/>
                </a:lnTo>
                <a:lnTo>
                  <a:pt x="507207" y="852487"/>
                </a:lnTo>
                <a:lnTo>
                  <a:pt x="459582" y="719137"/>
                </a:lnTo>
                <a:lnTo>
                  <a:pt x="340519" y="666749"/>
                </a:lnTo>
                <a:lnTo>
                  <a:pt x="123825" y="661987"/>
                </a:lnTo>
                <a:lnTo>
                  <a:pt x="33338" y="661987"/>
                </a:lnTo>
                <a:lnTo>
                  <a:pt x="0" y="571499"/>
                </a:lnTo>
                <a:lnTo>
                  <a:pt x="66675" y="428624"/>
                </a:lnTo>
                <a:lnTo>
                  <a:pt x="114300" y="385762"/>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Iringa</a:t>
            </a:r>
            <a:r>
              <a:rPr lang="en-MY" sz="1200" b="1" dirty="0" smtClean="0">
                <a:solidFill>
                  <a:schemeClr val="tx1"/>
                </a:solidFill>
              </a:rPr>
              <a:t> 74%</a:t>
            </a:r>
          </a:p>
          <a:p>
            <a:pPr algn="ctr"/>
            <a:endParaRPr lang="en-MY" sz="1200" dirty="0">
              <a:solidFill>
                <a:schemeClr val="tx1"/>
              </a:solidFill>
            </a:endParaRPr>
          </a:p>
          <a:p>
            <a:pPr algn="ctr"/>
            <a:endParaRPr lang="en-MY" sz="1200" dirty="0">
              <a:solidFill>
                <a:schemeClr val="tx1"/>
              </a:solidFill>
            </a:endParaRPr>
          </a:p>
        </p:txBody>
      </p:sp>
      <p:sp>
        <p:nvSpPr>
          <p:cNvPr id="23" name="Freeform 22"/>
          <p:cNvSpPr/>
          <p:nvPr/>
        </p:nvSpPr>
        <p:spPr>
          <a:xfrm>
            <a:off x="4822031" y="3028950"/>
            <a:ext cx="2093119" cy="2749550"/>
          </a:xfrm>
          <a:custGeom>
            <a:avLst/>
            <a:gdLst>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27100 w 2120900"/>
              <a:gd name="connsiteY44" fmla="*/ 273050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77082 w 2120900"/>
              <a:gd name="connsiteY32" fmla="*/ 1109663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49313 w 2120900"/>
              <a:gd name="connsiteY32" fmla="*/ 1185863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94544 w 2120900"/>
              <a:gd name="connsiteY32" fmla="*/ 1133475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794544 w 2120900"/>
              <a:gd name="connsiteY33" fmla="*/ 1133475 h 2749550"/>
              <a:gd name="connsiteX34" fmla="*/ 777082 w 2120900"/>
              <a:gd name="connsiteY34" fmla="*/ 1109663 h 2749550"/>
              <a:gd name="connsiteX35" fmla="*/ 760412 w 2120900"/>
              <a:gd name="connsiteY35" fmla="*/ 1039813 h 2749550"/>
              <a:gd name="connsiteX36" fmla="*/ 788193 w 2120900"/>
              <a:gd name="connsiteY36" fmla="*/ 1008062 h 2749550"/>
              <a:gd name="connsiteX37" fmla="*/ 770731 w 2120900"/>
              <a:gd name="connsiteY37" fmla="*/ 928688 h 2749550"/>
              <a:gd name="connsiteX38" fmla="*/ 805656 w 2120900"/>
              <a:gd name="connsiteY38" fmla="*/ 840581 h 2749550"/>
              <a:gd name="connsiteX39" fmla="*/ 857250 w 2120900"/>
              <a:gd name="connsiteY39" fmla="*/ 814387 h 2749550"/>
              <a:gd name="connsiteX40" fmla="*/ 862013 w 2120900"/>
              <a:gd name="connsiteY40" fmla="*/ 649287 h 2749550"/>
              <a:gd name="connsiteX41" fmla="*/ 885031 w 2120900"/>
              <a:gd name="connsiteY41" fmla="*/ 584993 h 2749550"/>
              <a:gd name="connsiteX42" fmla="*/ 922338 w 2120900"/>
              <a:gd name="connsiteY42" fmla="*/ 532606 h 2749550"/>
              <a:gd name="connsiteX43" fmla="*/ 930275 w 2120900"/>
              <a:gd name="connsiteY43" fmla="*/ 459581 h 2749550"/>
              <a:gd name="connsiteX44" fmla="*/ 962025 w 2120900"/>
              <a:gd name="connsiteY44" fmla="*/ 454819 h 2749550"/>
              <a:gd name="connsiteX45" fmla="*/ 992982 w 2120900"/>
              <a:gd name="connsiteY45" fmla="*/ 415925 h 2749550"/>
              <a:gd name="connsiteX46" fmla="*/ 962819 w 2120900"/>
              <a:gd name="connsiteY46" fmla="*/ 223043 h 2749550"/>
              <a:gd name="connsiteX47" fmla="*/ 1003300 w 2120900"/>
              <a:gd name="connsiteY47"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894556 w 2120900"/>
              <a:gd name="connsiteY33" fmla="*/ 1162050 h 2749550"/>
              <a:gd name="connsiteX34" fmla="*/ 846931 w 2120900"/>
              <a:gd name="connsiteY34" fmla="*/ 1138238 h 2749550"/>
              <a:gd name="connsiteX35" fmla="*/ 794544 w 2120900"/>
              <a:gd name="connsiteY35" fmla="*/ 1133475 h 2749550"/>
              <a:gd name="connsiteX36" fmla="*/ 777082 w 2120900"/>
              <a:gd name="connsiteY36" fmla="*/ 1109663 h 2749550"/>
              <a:gd name="connsiteX37" fmla="*/ 760412 w 2120900"/>
              <a:gd name="connsiteY37" fmla="*/ 1039813 h 2749550"/>
              <a:gd name="connsiteX38" fmla="*/ 788193 w 2120900"/>
              <a:gd name="connsiteY38" fmla="*/ 1008062 h 2749550"/>
              <a:gd name="connsiteX39" fmla="*/ 770731 w 2120900"/>
              <a:gd name="connsiteY39" fmla="*/ 928688 h 2749550"/>
              <a:gd name="connsiteX40" fmla="*/ 805656 w 2120900"/>
              <a:gd name="connsiteY40" fmla="*/ 840581 h 2749550"/>
              <a:gd name="connsiteX41" fmla="*/ 857250 w 2120900"/>
              <a:gd name="connsiteY41" fmla="*/ 814387 h 2749550"/>
              <a:gd name="connsiteX42" fmla="*/ 862013 w 2120900"/>
              <a:gd name="connsiteY42" fmla="*/ 649287 h 2749550"/>
              <a:gd name="connsiteX43" fmla="*/ 885031 w 2120900"/>
              <a:gd name="connsiteY43" fmla="*/ 584993 h 2749550"/>
              <a:gd name="connsiteX44" fmla="*/ 922338 w 2120900"/>
              <a:gd name="connsiteY44" fmla="*/ 532606 h 2749550"/>
              <a:gd name="connsiteX45" fmla="*/ 930275 w 2120900"/>
              <a:gd name="connsiteY45" fmla="*/ 459581 h 2749550"/>
              <a:gd name="connsiteX46" fmla="*/ 962025 w 2120900"/>
              <a:gd name="connsiteY46" fmla="*/ 454819 h 2749550"/>
              <a:gd name="connsiteX47" fmla="*/ 992982 w 2120900"/>
              <a:gd name="connsiteY47" fmla="*/ 415925 h 2749550"/>
              <a:gd name="connsiteX48" fmla="*/ 962819 w 2120900"/>
              <a:gd name="connsiteY48" fmla="*/ 223043 h 2749550"/>
              <a:gd name="connsiteX49" fmla="*/ 1003300 w 2120900"/>
              <a:gd name="connsiteY49"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944563 w 2120900"/>
              <a:gd name="connsiteY33" fmla="*/ 1176338 h 2749550"/>
              <a:gd name="connsiteX34" fmla="*/ 894556 w 2120900"/>
              <a:gd name="connsiteY34" fmla="*/ 1162050 h 2749550"/>
              <a:gd name="connsiteX35" fmla="*/ 846931 w 2120900"/>
              <a:gd name="connsiteY35" fmla="*/ 1138238 h 2749550"/>
              <a:gd name="connsiteX36" fmla="*/ 794544 w 2120900"/>
              <a:gd name="connsiteY36" fmla="*/ 1133475 h 2749550"/>
              <a:gd name="connsiteX37" fmla="*/ 777082 w 2120900"/>
              <a:gd name="connsiteY37" fmla="*/ 1109663 h 2749550"/>
              <a:gd name="connsiteX38" fmla="*/ 760412 w 2120900"/>
              <a:gd name="connsiteY38" fmla="*/ 1039813 h 2749550"/>
              <a:gd name="connsiteX39" fmla="*/ 788193 w 2120900"/>
              <a:gd name="connsiteY39" fmla="*/ 1008062 h 2749550"/>
              <a:gd name="connsiteX40" fmla="*/ 770731 w 2120900"/>
              <a:gd name="connsiteY40" fmla="*/ 928688 h 2749550"/>
              <a:gd name="connsiteX41" fmla="*/ 805656 w 2120900"/>
              <a:gd name="connsiteY41" fmla="*/ 840581 h 2749550"/>
              <a:gd name="connsiteX42" fmla="*/ 857250 w 2120900"/>
              <a:gd name="connsiteY42" fmla="*/ 814387 h 2749550"/>
              <a:gd name="connsiteX43" fmla="*/ 862013 w 2120900"/>
              <a:gd name="connsiteY43" fmla="*/ 649287 h 2749550"/>
              <a:gd name="connsiteX44" fmla="*/ 885031 w 2120900"/>
              <a:gd name="connsiteY44" fmla="*/ 584993 h 2749550"/>
              <a:gd name="connsiteX45" fmla="*/ 922338 w 2120900"/>
              <a:gd name="connsiteY45" fmla="*/ 532606 h 2749550"/>
              <a:gd name="connsiteX46" fmla="*/ 930275 w 2120900"/>
              <a:gd name="connsiteY46" fmla="*/ 459581 h 2749550"/>
              <a:gd name="connsiteX47" fmla="*/ 962025 w 2120900"/>
              <a:gd name="connsiteY47" fmla="*/ 454819 h 2749550"/>
              <a:gd name="connsiteX48" fmla="*/ 992982 w 2120900"/>
              <a:gd name="connsiteY48" fmla="*/ 415925 h 2749550"/>
              <a:gd name="connsiteX49" fmla="*/ 962819 w 2120900"/>
              <a:gd name="connsiteY49" fmla="*/ 223043 h 2749550"/>
              <a:gd name="connsiteX50" fmla="*/ 1003300 w 2120900"/>
              <a:gd name="connsiteY50"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9131 w 2120900"/>
              <a:gd name="connsiteY26" fmla="*/ 1470025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01650 w 2120900"/>
              <a:gd name="connsiteY26" fmla="*/ 1569244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1194 w 2120900"/>
              <a:gd name="connsiteY26" fmla="*/ 1538288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70694 w 2120900"/>
              <a:gd name="connsiteY26" fmla="*/ 1624013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42120 w 2120900"/>
              <a:gd name="connsiteY25" fmla="*/ 16573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27781 w 2120900"/>
              <a:gd name="connsiteY19" fmla="*/ 1970088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3969 w 2093119"/>
              <a:gd name="connsiteY21" fmla="*/ 1752600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195263 w 2093119"/>
              <a:gd name="connsiteY24" fmla="*/ 1843088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8600 w 2093119"/>
              <a:gd name="connsiteY25" fmla="*/ 1850231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40507 w 2093119"/>
              <a:gd name="connsiteY26" fmla="*/ 1876425 h 2749550"/>
              <a:gd name="connsiteX27" fmla="*/ 259557 w 2093119"/>
              <a:gd name="connsiteY27" fmla="*/ 1814513 h 2749550"/>
              <a:gd name="connsiteX28" fmla="*/ 369094 w 2093119"/>
              <a:gd name="connsiteY28" fmla="*/ 1766093 h 2749550"/>
              <a:gd name="connsiteX29" fmla="*/ 414339 w 2093119"/>
              <a:gd name="connsiteY29" fmla="*/ 1657350 h 2749550"/>
              <a:gd name="connsiteX30" fmla="*/ 523875 w 2093119"/>
              <a:gd name="connsiteY30" fmla="*/ 1554956 h 2749550"/>
              <a:gd name="connsiteX31" fmla="*/ 633413 w 2093119"/>
              <a:gd name="connsiteY31" fmla="*/ 1538288 h 2749550"/>
              <a:gd name="connsiteX32" fmla="*/ 641350 w 2093119"/>
              <a:gd name="connsiteY32" fmla="*/ 1470025 h 2749550"/>
              <a:gd name="connsiteX33" fmla="*/ 737394 w 2093119"/>
              <a:gd name="connsiteY33" fmla="*/ 1397000 h 2749550"/>
              <a:gd name="connsiteX34" fmla="*/ 808832 w 2093119"/>
              <a:gd name="connsiteY34" fmla="*/ 1402556 h 2749550"/>
              <a:gd name="connsiteX35" fmla="*/ 901700 w 2093119"/>
              <a:gd name="connsiteY35" fmla="*/ 1426369 h 2749550"/>
              <a:gd name="connsiteX36" fmla="*/ 935037 w 2093119"/>
              <a:gd name="connsiteY36" fmla="*/ 1323975 h 2749550"/>
              <a:gd name="connsiteX37" fmla="*/ 1052512 w 2093119"/>
              <a:gd name="connsiteY37" fmla="*/ 1235075 h 2749550"/>
              <a:gd name="connsiteX38" fmla="*/ 992982 w 2093119"/>
              <a:gd name="connsiteY38" fmla="*/ 1209675 h 2749550"/>
              <a:gd name="connsiteX39" fmla="*/ 933450 w 2093119"/>
              <a:gd name="connsiteY39" fmla="*/ 1212056 h 2749550"/>
              <a:gd name="connsiteX40" fmla="*/ 916782 w 2093119"/>
              <a:gd name="connsiteY40" fmla="*/ 1176338 h 2749550"/>
              <a:gd name="connsiteX41" fmla="*/ 866775 w 2093119"/>
              <a:gd name="connsiteY41" fmla="*/ 1162050 h 2749550"/>
              <a:gd name="connsiteX42" fmla="*/ 819150 w 2093119"/>
              <a:gd name="connsiteY42" fmla="*/ 1138238 h 2749550"/>
              <a:gd name="connsiteX43" fmla="*/ 766763 w 2093119"/>
              <a:gd name="connsiteY43" fmla="*/ 1133475 h 2749550"/>
              <a:gd name="connsiteX44" fmla="*/ 749301 w 2093119"/>
              <a:gd name="connsiteY44" fmla="*/ 1109663 h 2749550"/>
              <a:gd name="connsiteX45" fmla="*/ 732631 w 2093119"/>
              <a:gd name="connsiteY45" fmla="*/ 1039813 h 2749550"/>
              <a:gd name="connsiteX46" fmla="*/ 760412 w 2093119"/>
              <a:gd name="connsiteY46" fmla="*/ 1008062 h 2749550"/>
              <a:gd name="connsiteX47" fmla="*/ 742950 w 2093119"/>
              <a:gd name="connsiteY47" fmla="*/ 928688 h 2749550"/>
              <a:gd name="connsiteX48" fmla="*/ 777875 w 2093119"/>
              <a:gd name="connsiteY48" fmla="*/ 840581 h 2749550"/>
              <a:gd name="connsiteX49" fmla="*/ 829469 w 2093119"/>
              <a:gd name="connsiteY49" fmla="*/ 814387 h 2749550"/>
              <a:gd name="connsiteX50" fmla="*/ 834232 w 2093119"/>
              <a:gd name="connsiteY50" fmla="*/ 649287 h 2749550"/>
              <a:gd name="connsiteX51" fmla="*/ 857250 w 2093119"/>
              <a:gd name="connsiteY51" fmla="*/ 584993 h 2749550"/>
              <a:gd name="connsiteX52" fmla="*/ 894557 w 2093119"/>
              <a:gd name="connsiteY52" fmla="*/ 532606 h 2749550"/>
              <a:gd name="connsiteX53" fmla="*/ 902494 w 2093119"/>
              <a:gd name="connsiteY53" fmla="*/ 459581 h 2749550"/>
              <a:gd name="connsiteX54" fmla="*/ 934244 w 2093119"/>
              <a:gd name="connsiteY54" fmla="*/ 454819 h 2749550"/>
              <a:gd name="connsiteX55" fmla="*/ 965201 w 2093119"/>
              <a:gd name="connsiteY55" fmla="*/ 415925 h 2749550"/>
              <a:gd name="connsiteX56" fmla="*/ 935038 w 2093119"/>
              <a:gd name="connsiteY56" fmla="*/ 223043 h 2749550"/>
              <a:gd name="connsiteX57" fmla="*/ 975519 w 2093119"/>
              <a:gd name="connsiteY57" fmla="*/ 184150 h 274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093119" h="2749550">
                <a:moveTo>
                  <a:pt x="975519" y="184150"/>
                </a:moveTo>
                <a:lnTo>
                  <a:pt x="1108869" y="38100"/>
                </a:lnTo>
                <a:lnTo>
                  <a:pt x="1369219" y="0"/>
                </a:lnTo>
                <a:lnTo>
                  <a:pt x="1756569" y="190500"/>
                </a:lnTo>
                <a:lnTo>
                  <a:pt x="1902619" y="514350"/>
                </a:lnTo>
                <a:lnTo>
                  <a:pt x="2093119" y="730250"/>
                </a:lnTo>
                <a:lnTo>
                  <a:pt x="2086769" y="1085850"/>
                </a:lnTo>
                <a:lnTo>
                  <a:pt x="1953419" y="1308100"/>
                </a:lnTo>
                <a:lnTo>
                  <a:pt x="1680369" y="1485900"/>
                </a:lnTo>
                <a:lnTo>
                  <a:pt x="1458119" y="1885950"/>
                </a:lnTo>
                <a:lnTo>
                  <a:pt x="1293019" y="2279650"/>
                </a:lnTo>
                <a:lnTo>
                  <a:pt x="1077119" y="2552700"/>
                </a:lnTo>
                <a:lnTo>
                  <a:pt x="785019" y="2749550"/>
                </a:lnTo>
                <a:lnTo>
                  <a:pt x="467519" y="2730500"/>
                </a:lnTo>
                <a:lnTo>
                  <a:pt x="238919" y="2616200"/>
                </a:lnTo>
                <a:lnTo>
                  <a:pt x="156369" y="2387600"/>
                </a:lnTo>
                <a:lnTo>
                  <a:pt x="61119" y="2228850"/>
                </a:lnTo>
                <a:lnTo>
                  <a:pt x="48419" y="2076450"/>
                </a:lnTo>
                <a:lnTo>
                  <a:pt x="36513" y="1991519"/>
                </a:lnTo>
                <a:lnTo>
                  <a:pt x="0" y="1970088"/>
                </a:lnTo>
                <a:lnTo>
                  <a:pt x="31750" y="1910556"/>
                </a:lnTo>
                <a:lnTo>
                  <a:pt x="11112" y="1900237"/>
                </a:lnTo>
                <a:lnTo>
                  <a:pt x="30957" y="1851819"/>
                </a:lnTo>
                <a:lnTo>
                  <a:pt x="129382" y="1877219"/>
                </a:lnTo>
                <a:cubicBezTo>
                  <a:pt x="156766" y="1875764"/>
                  <a:pt x="178330" y="1894020"/>
                  <a:pt x="200026" y="1883569"/>
                </a:cubicBezTo>
                <a:cubicBezTo>
                  <a:pt x="216562" y="1879071"/>
                  <a:pt x="211534" y="1971277"/>
                  <a:pt x="221456" y="1959768"/>
                </a:cubicBezTo>
                <a:cubicBezTo>
                  <a:pt x="228203" y="1958577"/>
                  <a:pt x="234157" y="1900634"/>
                  <a:pt x="240507" y="1876425"/>
                </a:cubicBezTo>
                <a:cubicBezTo>
                  <a:pt x="246857" y="1852216"/>
                  <a:pt x="238126" y="1832902"/>
                  <a:pt x="259557" y="1814513"/>
                </a:cubicBezTo>
                <a:lnTo>
                  <a:pt x="369094" y="1766093"/>
                </a:lnTo>
                <a:lnTo>
                  <a:pt x="414339" y="1657350"/>
                </a:lnTo>
                <a:lnTo>
                  <a:pt x="523875" y="1554956"/>
                </a:lnTo>
                <a:lnTo>
                  <a:pt x="633413" y="1538288"/>
                </a:lnTo>
                <a:lnTo>
                  <a:pt x="641350" y="1470025"/>
                </a:lnTo>
                <a:lnTo>
                  <a:pt x="737394" y="1397000"/>
                </a:lnTo>
                <a:lnTo>
                  <a:pt x="808832" y="1402556"/>
                </a:lnTo>
                <a:lnTo>
                  <a:pt x="901700" y="1426369"/>
                </a:lnTo>
                <a:lnTo>
                  <a:pt x="935037" y="1323975"/>
                </a:lnTo>
                <a:lnTo>
                  <a:pt x="1052512" y="1235075"/>
                </a:lnTo>
                <a:cubicBezTo>
                  <a:pt x="1077647" y="1219200"/>
                  <a:pt x="1012826" y="1213511"/>
                  <a:pt x="992982" y="1209675"/>
                </a:cubicBezTo>
                <a:cubicBezTo>
                  <a:pt x="973138" y="1205839"/>
                  <a:pt x="946150" y="1219200"/>
                  <a:pt x="933450" y="1212056"/>
                </a:cubicBezTo>
                <a:cubicBezTo>
                  <a:pt x="907256" y="1203457"/>
                  <a:pt x="927895" y="1184672"/>
                  <a:pt x="916782" y="1176338"/>
                </a:cubicBezTo>
                <a:cubicBezTo>
                  <a:pt x="905670" y="1168004"/>
                  <a:pt x="879475" y="1169590"/>
                  <a:pt x="866775" y="1162050"/>
                </a:cubicBezTo>
                <a:cubicBezTo>
                  <a:pt x="848519" y="1156494"/>
                  <a:pt x="837406" y="1143794"/>
                  <a:pt x="819150" y="1138238"/>
                </a:cubicBezTo>
                <a:lnTo>
                  <a:pt x="766763" y="1133475"/>
                </a:lnTo>
                <a:lnTo>
                  <a:pt x="749301" y="1109663"/>
                </a:lnTo>
                <a:lnTo>
                  <a:pt x="732631" y="1039813"/>
                </a:lnTo>
                <a:lnTo>
                  <a:pt x="760412" y="1008062"/>
                </a:lnTo>
                <a:lnTo>
                  <a:pt x="742950" y="928688"/>
                </a:lnTo>
                <a:cubicBezTo>
                  <a:pt x="745067" y="903288"/>
                  <a:pt x="763455" y="859631"/>
                  <a:pt x="777875" y="840581"/>
                </a:cubicBezTo>
                <a:cubicBezTo>
                  <a:pt x="792295" y="821531"/>
                  <a:pt x="776552" y="873125"/>
                  <a:pt x="829469" y="814387"/>
                </a:cubicBezTo>
                <a:lnTo>
                  <a:pt x="834232" y="649287"/>
                </a:lnTo>
                <a:lnTo>
                  <a:pt x="857250" y="584993"/>
                </a:lnTo>
                <a:lnTo>
                  <a:pt x="894557" y="532606"/>
                </a:lnTo>
                <a:lnTo>
                  <a:pt x="902494" y="459581"/>
                </a:lnTo>
                <a:lnTo>
                  <a:pt x="934244" y="454819"/>
                </a:lnTo>
                <a:lnTo>
                  <a:pt x="965201" y="415925"/>
                </a:lnTo>
                <a:lnTo>
                  <a:pt x="935038" y="223043"/>
                </a:lnTo>
                <a:lnTo>
                  <a:pt x="975519" y="184150"/>
                </a:lnTo>
                <a:close/>
              </a:path>
            </a:pathLst>
          </a:custGeom>
          <a:solidFill>
            <a:srgbClr val="00B05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r>
              <a:rPr lang="en-MY" sz="1200" b="1" dirty="0" smtClean="0">
                <a:solidFill>
                  <a:schemeClr val="tx1"/>
                </a:solidFill>
              </a:rPr>
              <a:t>=</a:t>
            </a:r>
          </a:p>
          <a:p>
            <a:pPr algn="ctr"/>
            <a:endParaRPr lang="en-MY" sz="1200" b="1" dirty="0">
              <a:solidFill>
                <a:schemeClr val="tx1"/>
              </a:solidFill>
            </a:endParaRPr>
          </a:p>
          <a:p>
            <a:pPr algn="ctr"/>
            <a:endParaRPr lang="en-MY" sz="1200" b="1" dirty="0" smtClean="0">
              <a:solidFill>
                <a:schemeClr val="tx1"/>
              </a:solidFill>
            </a:endParaRPr>
          </a:p>
          <a:p>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Morogoro</a:t>
            </a:r>
            <a:r>
              <a:rPr lang="en-MY" sz="1200" b="1" dirty="0" smtClean="0">
                <a:solidFill>
                  <a:schemeClr val="tx1"/>
                </a:solidFill>
              </a:rPr>
              <a:t> 107%</a:t>
            </a:r>
            <a:endParaRPr lang="en-MY" sz="1200" b="1" dirty="0">
              <a:solidFill>
                <a:schemeClr val="tx1"/>
              </a:solidFill>
            </a:endParaRPr>
          </a:p>
        </p:txBody>
      </p:sp>
      <p:sp>
        <p:nvSpPr>
          <p:cNvPr id="22" name="Freeform 21"/>
          <p:cNvSpPr/>
          <p:nvPr/>
        </p:nvSpPr>
        <p:spPr>
          <a:xfrm>
            <a:off x="4550569" y="1631156"/>
            <a:ext cx="890588" cy="881062"/>
          </a:xfrm>
          <a:custGeom>
            <a:avLst/>
            <a:gdLst>
              <a:gd name="connsiteX0" fmla="*/ 938212 w 938212"/>
              <a:gd name="connsiteY0" fmla="*/ 450057 h 916782"/>
              <a:gd name="connsiteX1" fmla="*/ 881062 w 938212"/>
              <a:gd name="connsiteY1" fmla="*/ 509588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47624 w 938212"/>
              <a:gd name="connsiteY24" fmla="*/ 581025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21543 w 921543"/>
              <a:gd name="connsiteY0" fmla="*/ 450057 h 916782"/>
              <a:gd name="connsiteX1" fmla="*/ 797718 w 921543"/>
              <a:gd name="connsiteY1" fmla="*/ 495300 h 916782"/>
              <a:gd name="connsiteX2" fmla="*/ 754855 w 921543"/>
              <a:gd name="connsiteY2" fmla="*/ 492919 h 916782"/>
              <a:gd name="connsiteX3" fmla="*/ 726281 w 921543"/>
              <a:gd name="connsiteY3" fmla="*/ 511969 h 916782"/>
              <a:gd name="connsiteX4" fmla="*/ 716756 w 921543"/>
              <a:gd name="connsiteY4" fmla="*/ 566738 h 916782"/>
              <a:gd name="connsiteX5" fmla="*/ 673893 w 921543"/>
              <a:gd name="connsiteY5" fmla="*/ 538163 h 916782"/>
              <a:gd name="connsiteX6" fmla="*/ 635793 w 921543"/>
              <a:gd name="connsiteY6" fmla="*/ 583407 h 916782"/>
              <a:gd name="connsiteX7" fmla="*/ 623887 w 921543"/>
              <a:gd name="connsiteY7" fmla="*/ 550069 h 916782"/>
              <a:gd name="connsiteX8" fmla="*/ 561974 w 921543"/>
              <a:gd name="connsiteY8" fmla="*/ 623889 h 916782"/>
              <a:gd name="connsiteX9" fmla="*/ 526256 w 921543"/>
              <a:gd name="connsiteY9" fmla="*/ 628651 h 916782"/>
              <a:gd name="connsiteX10" fmla="*/ 528637 w 921543"/>
              <a:gd name="connsiteY10" fmla="*/ 700088 h 916782"/>
              <a:gd name="connsiteX11" fmla="*/ 433387 w 921543"/>
              <a:gd name="connsiteY11" fmla="*/ 881062 h 916782"/>
              <a:gd name="connsiteX12" fmla="*/ 333375 w 921543"/>
              <a:gd name="connsiteY12" fmla="*/ 916782 h 916782"/>
              <a:gd name="connsiteX13" fmla="*/ 247650 w 921543"/>
              <a:gd name="connsiteY13" fmla="*/ 907257 h 916782"/>
              <a:gd name="connsiteX14" fmla="*/ 228600 w 921543"/>
              <a:gd name="connsiteY14" fmla="*/ 904875 h 916782"/>
              <a:gd name="connsiteX15" fmla="*/ 166687 w 921543"/>
              <a:gd name="connsiteY15" fmla="*/ 878682 h 916782"/>
              <a:gd name="connsiteX16" fmla="*/ 150018 w 921543"/>
              <a:gd name="connsiteY16" fmla="*/ 864394 h 916782"/>
              <a:gd name="connsiteX17" fmla="*/ 123825 w 921543"/>
              <a:gd name="connsiteY17" fmla="*/ 831057 h 916782"/>
              <a:gd name="connsiteX18" fmla="*/ 107156 w 921543"/>
              <a:gd name="connsiteY18" fmla="*/ 792957 h 916782"/>
              <a:gd name="connsiteX19" fmla="*/ 78581 w 921543"/>
              <a:gd name="connsiteY19" fmla="*/ 757238 h 916782"/>
              <a:gd name="connsiteX20" fmla="*/ 42862 w 921543"/>
              <a:gd name="connsiteY20" fmla="*/ 714375 h 916782"/>
              <a:gd name="connsiteX21" fmla="*/ 33337 w 921543"/>
              <a:gd name="connsiteY21" fmla="*/ 683419 h 916782"/>
              <a:gd name="connsiteX22" fmla="*/ 0 w 921543"/>
              <a:gd name="connsiteY22" fmla="*/ 642938 h 916782"/>
              <a:gd name="connsiteX23" fmla="*/ 76200 w 921543"/>
              <a:gd name="connsiteY23" fmla="*/ 616744 h 916782"/>
              <a:gd name="connsiteX24" fmla="*/ 30955 w 921543"/>
              <a:gd name="connsiteY24" fmla="*/ 581025 h 916782"/>
              <a:gd name="connsiteX25" fmla="*/ 66674 w 921543"/>
              <a:gd name="connsiteY25" fmla="*/ 473869 h 916782"/>
              <a:gd name="connsiteX26" fmla="*/ 128587 w 921543"/>
              <a:gd name="connsiteY26" fmla="*/ 400050 h 916782"/>
              <a:gd name="connsiteX27" fmla="*/ 107155 w 921543"/>
              <a:gd name="connsiteY27" fmla="*/ 373857 h 916782"/>
              <a:gd name="connsiteX28" fmla="*/ 80963 w 921543"/>
              <a:gd name="connsiteY28" fmla="*/ 342901 h 916782"/>
              <a:gd name="connsiteX29" fmla="*/ 45243 w 921543"/>
              <a:gd name="connsiteY29" fmla="*/ 264319 h 916782"/>
              <a:gd name="connsiteX30" fmla="*/ 209550 w 921543"/>
              <a:gd name="connsiteY30" fmla="*/ 138113 h 916782"/>
              <a:gd name="connsiteX31" fmla="*/ 366712 w 921543"/>
              <a:gd name="connsiteY31" fmla="*/ 54769 h 916782"/>
              <a:gd name="connsiteX32" fmla="*/ 590550 w 921543"/>
              <a:gd name="connsiteY32" fmla="*/ 7144 h 916782"/>
              <a:gd name="connsiteX33" fmla="*/ 762000 w 921543"/>
              <a:gd name="connsiteY33" fmla="*/ 0 h 916782"/>
              <a:gd name="connsiteX34" fmla="*/ 809625 w 921543"/>
              <a:gd name="connsiteY34" fmla="*/ 90488 h 916782"/>
              <a:gd name="connsiteX35" fmla="*/ 833437 w 921543"/>
              <a:gd name="connsiteY35" fmla="*/ 233363 h 916782"/>
              <a:gd name="connsiteX36" fmla="*/ 921543 w 921543"/>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2382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314326 w 890588"/>
              <a:gd name="connsiteY13" fmla="*/ 873919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881062"/>
              <a:gd name="connsiteX1" fmla="*/ 766763 w 890588"/>
              <a:gd name="connsiteY1" fmla="*/ 495300 h 881062"/>
              <a:gd name="connsiteX2" fmla="*/ 723900 w 890588"/>
              <a:gd name="connsiteY2" fmla="*/ 492919 h 881062"/>
              <a:gd name="connsiteX3" fmla="*/ 695326 w 890588"/>
              <a:gd name="connsiteY3" fmla="*/ 511969 h 881062"/>
              <a:gd name="connsiteX4" fmla="*/ 685801 w 890588"/>
              <a:gd name="connsiteY4" fmla="*/ 566738 h 881062"/>
              <a:gd name="connsiteX5" fmla="*/ 642938 w 890588"/>
              <a:gd name="connsiteY5" fmla="*/ 538163 h 881062"/>
              <a:gd name="connsiteX6" fmla="*/ 604838 w 890588"/>
              <a:gd name="connsiteY6" fmla="*/ 583407 h 881062"/>
              <a:gd name="connsiteX7" fmla="*/ 592932 w 890588"/>
              <a:gd name="connsiteY7" fmla="*/ 550069 h 881062"/>
              <a:gd name="connsiteX8" fmla="*/ 531019 w 890588"/>
              <a:gd name="connsiteY8" fmla="*/ 623889 h 881062"/>
              <a:gd name="connsiteX9" fmla="*/ 495301 w 890588"/>
              <a:gd name="connsiteY9" fmla="*/ 628651 h 881062"/>
              <a:gd name="connsiteX10" fmla="*/ 497682 w 890588"/>
              <a:gd name="connsiteY10" fmla="*/ 700088 h 881062"/>
              <a:gd name="connsiteX11" fmla="*/ 402432 w 890588"/>
              <a:gd name="connsiteY11" fmla="*/ 881062 h 881062"/>
              <a:gd name="connsiteX12" fmla="*/ 352427 w 890588"/>
              <a:gd name="connsiteY12" fmla="*/ 878682 h 881062"/>
              <a:gd name="connsiteX13" fmla="*/ 314326 w 890588"/>
              <a:gd name="connsiteY13" fmla="*/ 873919 h 881062"/>
              <a:gd name="connsiteX14" fmla="*/ 276226 w 890588"/>
              <a:gd name="connsiteY14" fmla="*/ 873919 h 881062"/>
              <a:gd name="connsiteX15" fmla="*/ 250032 w 890588"/>
              <a:gd name="connsiteY15" fmla="*/ 840582 h 881062"/>
              <a:gd name="connsiteX16" fmla="*/ 240507 w 890588"/>
              <a:gd name="connsiteY16" fmla="*/ 797719 h 881062"/>
              <a:gd name="connsiteX17" fmla="*/ 197645 w 890588"/>
              <a:gd name="connsiteY17" fmla="*/ 809626 h 881062"/>
              <a:gd name="connsiteX18" fmla="*/ 164308 w 890588"/>
              <a:gd name="connsiteY18" fmla="*/ 790576 h 881062"/>
              <a:gd name="connsiteX19" fmla="*/ 176213 w 890588"/>
              <a:gd name="connsiteY19" fmla="*/ 735807 h 881062"/>
              <a:gd name="connsiteX20" fmla="*/ 133351 w 890588"/>
              <a:gd name="connsiteY20" fmla="*/ 721519 h 881062"/>
              <a:gd name="connsiteX21" fmla="*/ 121444 w 890588"/>
              <a:gd name="connsiteY21" fmla="*/ 683419 h 881062"/>
              <a:gd name="connsiteX22" fmla="*/ 88108 w 890588"/>
              <a:gd name="connsiteY22" fmla="*/ 642938 h 881062"/>
              <a:gd name="connsiteX23" fmla="*/ 45245 w 890588"/>
              <a:gd name="connsiteY23" fmla="*/ 616744 h 881062"/>
              <a:gd name="connsiteX24" fmla="*/ 0 w 890588"/>
              <a:gd name="connsiteY24" fmla="*/ 581025 h 881062"/>
              <a:gd name="connsiteX25" fmla="*/ 35719 w 890588"/>
              <a:gd name="connsiteY25" fmla="*/ 473869 h 881062"/>
              <a:gd name="connsiteX26" fmla="*/ 97632 w 890588"/>
              <a:gd name="connsiteY26" fmla="*/ 400050 h 881062"/>
              <a:gd name="connsiteX27" fmla="*/ 76200 w 890588"/>
              <a:gd name="connsiteY27" fmla="*/ 373857 h 881062"/>
              <a:gd name="connsiteX28" fmla="*/ 50008 w 890588"/>
              <a:gd name="connsiteY28" fmla="*/ 342901 h 881062"/>
              <a:gd name="connsiteX29" fmla="*/ 14288 w 890588"/>
              <a:gd name="connsiteY29" fmla="*/ 264319 h 881062"/>
              <a:gd name="connsiteX30" fmla="*/ 178595 w 890588"/>
              <a:gd name="connsiteY30" fmla="*/ 138113 h 881062"/>
              <a:gd name="connsiteX31" fmla="*/ 335757 w 890588"/>
              <a:gd name="connsiteY31" fmla="*/ 54769 h 881062"/>
              <a:gd name="connsiteX32" fmla="*/ 559595 w 890588"/>
              <a:gd name="connsiteY32" fmla="*/ 7144 h 881062"/>
              <a:gd name="connsiteX33" fmla="*/ 731045 w 890588"/>
              <a:gd name="connsiteY33" fmla="*/ 0 h 881062"/>
              <a:gd name="connsiteX34" fmla="*/ 778670 w 890588"/>
              <a:gd name="connsiteY34" fmla="*/ 90488 h 881062"/>
              <a:gd name="connsiteX35" fmla="*/ 802482 w 890588"/>
              <a:gd name="connsiteY35" fmla="*/ 233363 h 881062"/>
              <a:gd name="connsiteX36" fmla="*/ 890588 w 890588"/>
              <a:gd name="connsiteY36" fmla="*/ 450057 h 88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0588" h="881062">
                <a:moveTo>
                  <a:pt x="890588" y="450057"/>
                </a:moveTo>
                <a:lnTo>
                  <a:pt x="766763" y="495300"/>
                </a:lnTo>
                <a:lnTo>
                  <a:pt x="723900" y="492919"/>
                </a:lnTo>
                <a:lnTo>
                  <a:pt x="695326" y="511969"/>
                </a:lnTo>
                <a:lnTo>
                  <a:pt x="685801" y="566738"/>
                </a:lnTo>
                <a:lnTo>
                  <a:pt x="642938" y="538163"/>
                </a:lnTo>
                <a:lnTo>
                  <a:pt x="604838" y="583407"/>
                </a:lnTo>
                <a:lnTo>
                  <a:pt x="592932" y="550069"/>
                </a:lnTo>
                <a:lnTo>
                  <a:pt x="531019" y="623889"/>
                </a:lnTo>
                <a:lnTo>
                  <a:pt x="495301" y="628651"/>
                </a:lnTo>
                <a:cubicBezTo>
                  <a:pt x="496095" y="652463"/>
                  <a:pt x="496888" y="676276"/>
                  <a:pt x="497682" y="700088"/>
                </a:cubicBezTo>
                <a:lnTo>
                  <a:pt x="402432" y="881062"/>
                </a:lnTo>
                <a:lnTo>
                  <a:pt x="352427" y="878682"/>
                </a:lnTo>
                <a:lnTo>
                  <a:pt x="314326" y="873919"/>
                </a:lnTo>
                <a:lnTo>
                  <a:pt x="276226" y="873919"/>
                </a:lnTo>
                <a:lnTo>
                  <a:pt x="250032" y="840582"/>
                </a:lnTo>
                <a:lnTo>
                  <a:pt x="240507" y="797719"/>
                </a:lnTo>
                <a:lnTo>
                  <a:pt x="197645" y="809626"/>
                </a:lnTo>
                <a:lnTo>
                  <a:pt x="164308" y="790576"/>
                </a:lnTo>
                <a:lnTo>
                  <a:pt x="176213" y="735807"/>
                </a:lnTo>
                <a:lnTo>
                  <a:pt x="133351" y="721519"/>
                </a:lnTo>
                <a:lnTo>
                  <a:pt x="121444" y="683419"/>
                </a:lnTo>
                <a:lnTo>
                  <a:pt x="88108" y="642938"/>
                </a:lnTo>
                <a:lnTo>
                  <a:pt x="45245" y="616744"/>
                </a:lnTo>
                <a:lnTo>
                  <a:pt x="0" y="581025"/>
                </a:lnTo>
                <a:lnTo>
                  <a:pt x="35719" y="473869"/>
                </a:lnTo>
                <a:lnTo>
                  <a:pt x="97632" y="400050"/>
                </a:lnTo>
                <a:lnTo>
                  <a:pt x="76200" y="373857"/>
                </a:lnTo>
                <a:lnTo>
                  <a:pt x="50008" y="342901"/>
                </a:lnTo>
                <a:lnTo>
                  <a:pt x="14288" y="264319"/>
                </a:lnTo>
                <a:lnTo>
                  <a:pt x="178595" y="138113"/>
                </a:lnTo>
                <a:lnTo>
                  <a:pt x="335757" y="54769"/>
                </a:lnTo>
                <a:lnTo>
                  <a:pt x="559595" y="7144"/>
                </a:lnTo>
                <a:lnTo>
                  <a:pt x="731045" y="0"/>
                </a:lnTo>
                <a:lnTo>
                  <a:pt x="778670" y="90488"/>
                </a:lnTo>
                <a:lnTo>
                  <a:pt x="802482" y="233363"/>
                </a:lnTo>
                <a:lnTo>
                  <a:pt x="890588" y="450057"/>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1" name="Freeform 20"/>
          <p:cNvSpPr/>
          <p:nvPr/>
        </p:nvSpPr>
        <p:spPr>
          <a:xfrm>
            <a:off x="5381626" y="1590674"/>
            <a:ext cx="1219200" cy="1621631"/>
          </a:xfrm>
          <a:custGeom>
            <a:avLst/>
            <a:gdLst>
              <a:gd name="connsiteX0" fmla="*/ 138113 w 1304925"/>
              <a:gd name="connsiteY0" fmla="*/ 476250 h 1685925"/>
              <a:gd name="connsiteX1" fmla="*/ 71438 w 1304925"/>
              <a:gd name="connsiteY1" fmla="*/ 595313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102394 w 1304925"/>
              <a:gd name="connsiteY7" fmla="*/ 1178718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71438 w 1238250"/>
              <a:gd name="connsiteY0" fmla="*/ 476250 h 1685925"/>
              <a:gd name="connsiteX1" fmla="*/ 83344 w 1238250"/>
              <a:gd name="connsiteY1" fmla="*/ 673894 h 1685925"/>
              <a:gd name="connsiteX2" fmla="*/ 85725 w 1238250"/>
              <a:gd name="connsiteY2" fmla="*/ 731044 h 1685925"/>
              <a:gd name="connsiteX3" fmla="*/ 116682 w 1238250"/>
              <a:gd name="connsiteY3" fmla="*/ 800100 h 1685925"/>
              <a:gd name="connsiteX4" fmla="*/ 116681 w 1238250"/>
              <a:gd name="connsiteY4" fmla="*/ 864394 h 1685925"/>
              <a:gd name="connsiteX5" fmla="*/ 100013 w 1238250"/>
              <a:gd name="connsiteY5" fmla="*/ 1026319 h 1685925"/>
              <a:gd name="connsiteX6" fmla="*/ 66675 w 1238250"/>
              <a:gd name="connsiteY6" fmla="*/ 1143001 h 1685925"/>
              <a:gd name="connsiteX7" fmla="*/ 35719 w 1238250"/>
              <a:gd name="connsiteY7" fmla="*/ 1178718 h 1685925"/>
              <a:gd name="connsiteX8" fmla="*/ 50006 w 1238250"/>
              <a:gd name="connsiteY8" fmla="*/ 1228726 h 1685925"/>
              <a:gd name="connsiteX9" fmla="*/ 0 w 1238250"/>
              <a:gd name="connsiteY9" fmla="*/ 1343025 h 1685925"/>
              <a:gd name="connsiteX10" fmla="*/ 52388 w 1238250"/>
              <a:gd name="connsiteY10" fmla="*/ 1404938 h 1685925"/>
              <a:gd name="connsiteX11" fmla="*/ 85725 w 1238250"/>
              <a:gd name="connsiteY11" fmla="*/ 1452563 h 1685925"/>
              <a:gd name="connsiteX12" fmla="*/ 104775 w 1238250"/>
              <a:gd name="connsiteY12" fmla="*/ 1485900 h 1685925"/>
              <a:gd name="connsiteX13" fmla="*/ 142875 w 1238250"/>
              <a:gd name="connsiteY13" fmla="*/ 1543050 h 1685925"/>
              <a:gd name="connsiteX14" fmla="*/ 180975 w 1238250"/>
              <a:gd name="connsiteY14" fmla="*/ 1585913 h 1685925"/>
              <a:gd name="connsiteX15" fmla="*/ 209550 w 1238250"/>
              <a:gd name="connsiteY15" fmla="*/ 1609725 h 1685925"/>
              <a:gd name="connsiteX16" fmla="*/ 247650 w 1238250"/>
              <a:gd name="connsiteY16" fmla="*/ 1628775 h 1685925"/>
              <a:gd name="connsiteX17" fmla="*/ 295275 w 1238250"/>
              <a:gd name="connsiteY17" fmla="*/ 1657350 h 1685925"/>
              <a:gd name="connsiteX18" fmla="*/ 414338 w 1238250"/>
              <a:gd name="connsiteY18" fmla="*/ 1685925 h 1685925"/>
              <a:gd name="connsiteX19" fmla="*/ 466725 w 1238250"/>
              <a:gd name="connsiteY19" fmla="*/ 1676400 h 1685925"/>
              <a:gd name="connsiteX20" fmla="*/ 519113 w 1238250"/>
              <a:gd name="connsiteY20" fmla="*/ 1643063 h 1685925"/>
              <a:gd name="connsiteX21" fmla="*/ 595313 w 1238250"/>
              <a:gd name="connsiteY21" fmla="*/ 1581150 h 1685925"/>
              <a:gd name="connsiteX22" fmla="*/ 852488 w 1238250"/>
              <a:gd name="connsiteY22" fmla="*/ 1252538 h 1685925"/>
              <a:gd name="connsiteX23" fmla="*/ 871538 w 1238250"/>
              <a:gd name="connsiteY23" fmla="*/ 1100138 h 1685925"/>
              <a:gd name="connsiteX24" fmla="*/ 1019175 w 1238250"/>
              <a:gd name="connsiteY24" fmla="*/ 1081088 h 1685925"/>
              <a:gd name="connsiteX25" fmla="*/ 1238250 w 1238250"/>
              <a:gd name="connsiteY25" fmla="*/ 1071563 h 1685925"/>
              <a:gd name="connsiteX26" fmla="*/ 1223963 w 1238250"/>
              <a:gd name="connsiteY26" fmla="*/ 900113 h 1685925"/>
              <a:gd name="connsiteX27" fmla="*/ 1185863 w 1238250"/>
              <a:gd name="connsiteY27" fmla="*/ 719138 h 1685925"/>
              <a:gd name="connsiteX28" fmla="*/ 1028700 w 1238250"/>
              <a:gd name="connsiteY28" fmla="*/ 647700 h 1685925"/>
              <a:gd name="connsiteX29" fmla="*/ 928688 w 1238250"/>
              <a:gd name="connsiteY29" fmla="*/ 481013 h 1685925"/>
              <a:gd name="connsiteX30" fmla="*/ 876300 w 1238250"/>
              <a:gd name="connsiteY30" fmla="*/ 319088 h 1685925"/>
              <a:gd name="connsiteX31" fmla="*/ 800100 w 1238250"/>
              <a:gd name="connsiteY31" fmla="*/ 133350 h 1685925"/>
              <a:gd name="connsiteX32" fmla="*/ 742950 w 1238250"/>
              <a:gd name="connsiteY32" fmla="*/ 0 h 1685925"/>
              <a:gd name="connsiteX33" fmla="*/ 461963 w 1238250"/>
              <a:gd name="connsiteY33" fmla="*/ 4763 h 1685925"/>
              <a:gd name="connsiteX34" fmla="*/ 290513 w 1238250"/>
              <a:gd name="connsiteY34" fmla="*/ 38100 h 1685925"/>
              <a:gd name="connsiteX35" fmla="*/ 138113 w 1238250"/>
              <a:gd name="connsiteY35" fmla="*/ 147638 h 1685925"/>
              <a:gd name="connsiteX36" fmla="*/ 19050 w 1238250"/>
              <a:gd name="connsiteY36" fmla="*/ 271463 h 1685925"/>
              <a:gd name="connsiteX37" fmla="*/ 71438 w 123825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33338 w 1219200"/>
              <a:gd name="connsiteY10" fmla="*/ 1404938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419100 w 1219200"/>
              <a:gd name="connsiteY17" fmla="*/ 1621631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76400"/>
              <a:gd name="connsiteX1" fmla="*/ 64294 w 1219200"/>
              <a:gd name="connsiteY1" fmla="*/ 673894 h 1676400"/>
              <a:gd name="connsiteX2" fmla="*/ 66675 w 1219200"/>
              <a:gd name="connsiteY2" fmla="*/ 731044 h 1676400"/>
              <a:gd name="connsiteX3" fmla="*/ 97632 w 1219200"/>
              <a:gd name="connsiteY3" fmla="*/ 800100 h 1676400"/>
              <a:gd name="connsiteX4" fmla="*/ 97631 w 1219200"/>
              <a:gd name="connsiteY4" fmla="*/ 864394 h 1676400"/>
              <a:gd name="connsiteX5" fmla="*/ 80963 w 1219200"/>
              <a:gd name="connsiteY5" fmla="*/ 1026319 h 1676400"/>
              <a:gd name="connsiteX6" fmla="*/ 47625 w 1219200"/>
              <a:gd name="connsiteY6" fmla="*/ 1143001 h 1676400"/>
              <a:gd name="connsiteX7" fmla="*/ 16669 w 1219200"/>
              <a:gd name="connsiteY7" fmla="*/ 1178718 h 1676400"/>
              <a:gd name="connsiteX8" fmla="*/ 30956 w 1219200"/>
              <a:gd name="connsiteY8" fmla="*/ 1228726 h 1676400"/>
              <a:gd name="connsiteX9" fmla="*/ 2382 w 1219200"/>
              <a:gd name="connsiteY9" fmla="*/ 1264444 h 1676400"/>
              <a:gd name="connsiteX10" fmla="*/ 73819 w 1219200"/>
              <a:gd name="connsiteY10" fmla="*/ 1333501 h 1676400"/>
              <a:gd name="connsiteX11" fmla="*/ 130969 w 1219200"/>
              <a:gd name="connsiteY11" fmla="*/ 1371600 h 1676400"/>
              <a:gd name="connsiteX12" fmla="*/ 173831 w 1219200"/>
              <a:gd name="connsiteY12" fmla="*/ 1452562 h 1676400"/>
              <a:gd name="connsiteX13" fmla="*/ 252412 w 1219200"/>
              <a:gd name="connsiteY13" fmla="*/ 1471612 h 1676400"/>
              <a:gd name="connsiteX14" fmla="*/ 276225 w 1219200"/>
              <a:gd name="connsiteY14" fmla="*/ 1540670 h 1676400"/>
              <a:gd name="connsiteX15" fmla="*/ 321468 w 1219200"/>
              <a:gd name="connsiteY15" fmla="*/ 1588294 h 1676400"/>
              <a:gd name="connsiteX16" fmla="*/ 366713 w 1219200"/>
              <a:gd name="connsiteY16" fmla="*/ 1612107 h 1676400"/>
              <a:gd name="connsiteX17" fmla="*/ 419100 w 1219200"/>
              <a:gd name="connsiteY17" fmla="*/ 1621631 h 1676400"/>
              <a:gd name="connsiteX18" fmla="*/ 473870 w 1219200"/>
              <a:gd name="connsiteY18" fmla="*/ 1585913 h 1676400"/>
              <a:gd name="connsiteX19" fmla="*/ 447675 w 1219200"/>
              <a:gd name="connsiteY19" fmla="*/ 1676400 h 1676400"/>
              <a:gd name="connsiteX20" fmla="*/ 500063 w 1219200"/>
              <a:gd name="connsiteY20" fmla="*/ 1643063 h 1676400"/>
              <a:gd name="connsiteX21" fmla="*/ 576263 w 1219200"/>
              <a:gd name="connsiteY21" fmla="*/ 1581150 h 1676400"/>
              <a:gd name="connsiteX22" fmla="*/ 833438 w 1219200"/>
              <a:gd name="connsiteY22" fmla="*/ 1252538 h 1676400"/>
              <a:gd name="connsiteX23" fmla="*/ 852488 w 1219200"/>
              <a:gd name="connsiteY23" fmla="*/ 1100138 h 1676400"/>
              <a:gd name="connsiteX24" fmla="*/ 1000125 w 1219200"/>
              <a:gd name="connsiteY24" fmla="*/ 1081088 h 1676400"/>
              <a:gd name="connsiteX25" fmla="*/ 1219200 w 1219200"/>
              <a:gd name="connsiteY25" fmla="*/ 1071563 h 1676400"/>
              <a:gd name="connsiteX26" fmla="*/ 1204913 w 1219200"/>
              <a:gd name="connsiteY26" fmla="*/ 900113 h 1676400"/>
              <a:gd name="connsiteX27" fmla="*/ 1166813 w 1219200"/>
              <a:gd name="connsiteY27" fmla="*/ 719138 h 1676400"/>
              <a:gd name="connsiteX28" fmla="*/ 1009650 w 1219200"/>
              <a:gd name="connsiteY28" fmla="*/ 647700 h 1676400"/>
              <a:gd name="connsiteX29" fmla="*/ 909638 w 1219200"/>
              <a:gd name="connsiteY29" fmla="*/ 481013 h 1676400"/>
              <a:gd name="connsiteX30" fmla="*/ 857250 w 1219200"/>
              <a:gd name="connsiteY30" fmla="*/ 319088 h 1676400"/>
              <a:gd name="connsiteX31" fmla="*/ 781050 w 1219200"/>
              <a:gd name="connsiteY31" fmla="*/ 133350 h 1676400"/>
              <a:gd name="connsiteX32" fmla="*/ 723900 w 1219200"/>
              <a:gd name="connsiteY32" fmla="*/ 0 h 1676400"/>
              <a:gd name="connsiteX33" fmla="*/ 442913 w 1219200"/>
              <a:gd name="connsiteY33" fmla="*/ 4763 h 1676400"/>
              <a:gd name="connsiteX34" fmla="*/ 271463 w 1219200"/>
              <a:gd name="connsiteY34" fmla="*/ 38100 h 1676400"/>
              <a:gd name="connsiteX35" fmla="*/ 119063 w 1219200"/>
              <a:gd name="connsiteY35" fmla="*/ 147638 h 1676400"/>
              <a:gd name="connsiteX36" fmla="*/ 0 w 1219200"/>
              <a:gd name="connsiteY36" fmla="*/ 271463 h 1676400"/>
              <a:gd name="connsiteX37" fmla="*/ 52388 w 1219200"/>
              <a:gd name="connsiteY37" fmla="*/ 476250 h 1676400"/>
              <a:gd name="connsiteX0" fmla="*/ 52388 w 1219200"/>
              <a:gd name="connsiteY0" fmla="*/ 476250 h 1643063"/>
              <a:gd name="connsiteX1" fmla="*/ 64294 w 1219200"/>
              <a:gd name="connsiteY1" fmla="*/ 673894 h 1643063"/>
              <a:gd name="connsiteX2" fmla="*/ 66675 w 1219200"/>
              <a:gd name="connsiteY2" fmla="*/ 731044 h 1643063"/>
              <a:gd name="connsiteX3" fmla="*/ 97632 w 1219200"/>
              <a:gd name="connsiteY3" fmla="*/ 800100 h 1643063"/>
              <a:gd name="connsiteX4" fmla="*/ 97631 w 1219200"/>
              <a:gd name="connsiteY4" fmla="*/ 864394 h 1643063"/>
              <a:gd name="connsiteX5" fmla="*/ 80963 w 1219200"/>
              <a:gd name="connsiteY5" fmla="*/ 1026319 h 1643063"/>
              <a:gd name="connsiteX6" fmla="*/ 47625 w 1219200"/>
              <a:gd name="connsiteY6" fmla="*/ 1143001 h 1643063"/>
              <a:gd name="connsiteX7" fmla="*/ 16669 w 1219200"/>
              <a:gd name="connsiteY7" fmla="*/ 1178718 h 1643063"/>
              <a:gd name="connsiteX8" fmla="*/ 30956 w 1219200"/>
              <a:gd name="connsiteY8" fmla="*/ 1228726 h 1643063"/>
              <a:gd name="connsiteX9" fmla="*/ 2382 w 1219200"/>
              <a:gd name="connsiteY9" fmla="*/ 1264444 h 1643063"/>
              <a:gd name="connsiteX10" fmla="*/ 73819 w 1219200"/>
              <a:gd name="connsiteY10" fmla="*/ 1333501 h 1643063"/>
              <a:gd name="connsiteX11" fmla="*/ 130969 w 1219200"/>
              <a:gd name="connsiteY11" fmla="*/ 1371600 h 1643063"/>
              <a:gd name="connsiteX12" fmla="*/ 173831 w 1219200"/>
              <a:gd name="connsiteY12" fmla="*/ 1452562 h 1643063"/>
              <a:gd name="connsiteX13" fmla="*/ 252412 w 1219200"/>
              <a:gd name="connsiteY13" fmla="*/ 1471612 h 1643063"/>
              <a:gd name="connsiteX14" fmla="*/ 276225 w 1219200"/>
              <a:gd name="connsiteY14" fmla="*/ 1540670 h 1643063"/>
              <a:gd name="connsiteX15" fmla="*/ 321468 w 1219200"/>
              <a:gd name="connsiteY15" fmla="*/ 1588294 h 1643063"/>
              <a:gd name="connsiteX16" fmla="*/ 366713 w 1219200"/>
              <a:gd name="connsiteY16" fmla="*/ 1612107 h 1643063"/>
              <a:gd name="connsiteX17" fmla="*/ 419100 w 1219200"/>
              <a:gd name="connsiteY17" fmla="*/ 1621631 h 1643063"/>
              <a:gd name="connsiteX18" fmla="*/ 473870 w 1219200"/>
              <a:gd name="connsiteY18" fmla="*/ 1585913 h 1643063"/>
              <a:gd name="connsiteX19" fmla="*/ 504825 w 1219200"/>
              <a:gd name="connsiteY19" fmla="*/ 1557337 h 1643063"/>
              <a:gd name="connsiteX20" fmla="*/ 500063 w 1219200"/>
              <a:gd name="connsiteY20" fmla="*/ 1643063 h 1643063"/>
              <a:gd name="connsiteX21" fmla="*/ 576263 w 1219200"/>
              <a:gd name="connsiteY21" fmla="*/ 1581150 h 1643063"/>
              <a:gd name="connsiteX22" fmla="*/ 833438 w 1219200"/>
              <a:gd name="connsiteY22" fmla="*/ 1252538 h 1643063"/>
              <a:gd name="connsiteX23" fmla="*/ 852488 w 1219200"/>
              <a:gd name="connsiteY23" fmla="*/ 1100138 h 1643063"/>
              <a:gd name="connsiteX24" fmla="*/ 1000125 w 1219200"/>
              <a:gd name="connsiteY24" fmla="*/ 1081088 h 1643063"/>
              <a:gd name="connsiteX25" fmla="*/ 1219200 w 1219200"/>
              <a:gd name="connsiteY25" fmla="*/ 1071563 h 1643063"/>
              <a:gd name="connsiteX26" fmla="*/ 1204913 w 1219200"/>
              <a:gd name="connsiteY26" fmla="*/ 900113 h 1643063"/>
              <a:gd name="connsiteX27" fmla="*/ 1166813 w 1219200"/>
              <a:gd name="connsiteY27" fmla="*/ 719138 h 1643063"/>
              <a:gd name="connsiteX28" fmla="*/ 1009650 w 1219200"/>
              <a:gd name="connsiteY28" fmla="*/ 647700 h 1643063"/>
              <a:gd name="connsiteX29" fmla="*/ 909638 w 1219200"/>
              <a:gd name="connsiteY29" fmla="*/ 481013 h 1643063"/>
              <a:gd name="connsiteX30" fmla="*/ 857250 w 1219200"/>
              <a:gd name="connsiteY30" fmla="*/ 319088 h 1643063"/>
              <a:gd name="connsiteX31" fmla="*/ 781050 w 1219200"/>
              <a:gd name="connsiteY31" fmla="*/ 133350 h 1643063"/>
              <a:gd name="connsiteX32" fmla="*/ 723900 w 1219200"/>
              <a:gd name="connsiteY32" fmla="*/ 0 h 1643063"/>
              <a:gd name="connsiteX33" fmla="*/ 442913 w 1219200"/>
              <a:gd name="connsiteY33" fmla="*/ 4763 h 1643063"/>
              <a:gd name="connsiteX34" fmla="*/ 271463 w 1219200"/>
              <a:gd name="connsiteY34" fmla="*/ 38100 h 1643063"/>
              <a:gd name="connsiteX35" fmla="*/ 119063 w 1219200"/>
              <a:gd name="connsiteY35" fmla="*/ 147638 h 1643063"/>
              <a:gd name="connsiteX36" fmla="*/ 0 w 1219200"/>
              <a:gd name="connsiteY36" fmla="*/ 271463 h 1643063"/>
              <a:gd name="connsiteX37" fmla="*/ 52388 w 1219200"/>
              <a:gd name="connsiteY37" fmla="*/ 476250 h 1643063"/>
              <a:gd name="connsiteX0" fmla="*/ 52388 w 1219200"/>
              <a:gd name="connsiteY0" fmla="*/ 476250 h 1621631"/>
              <a:gd name="connsiteX1" fmla="*/ 64294 w 1219200"/>
              <a:gd name="connsiteY1" fmla="*/ 673894 h 1621631"/>
              <a:gd name="connsiteX2" fmla="*/ 66675 w 1219200"/>
              <a:gd name="connsiteY2" fmla="*/ 731044 h 1621631"/>
              <a:gd name="connsiteX3" fmla="*/ 97632 w 1219200"/>
              <a:gd name="connsiteY3" fmla="*/ 800100 h 1621631"/>
              <a:gd name="connsiteX4" fmla="*/ 97631 w 1219200"/>
              <a:gd name="connsiteY4" fmla="*/ 864394 h 1621631"/>
              <a:gd name="connsiteX5" fmla="*/ 80963 w 1219200"/>
              <a:gd name="connsiteY5" fmla="*/ 1026319 h 1621631"/>
              <a:gd name="connsiteX6" fmla="*/ 47625 w 1219200"/>
              <a:gd name="connsiteY6" fmla="*/ 1143001 h 1621631"/>
              <a:gd name="connsiteX7" fmla="*/ 16669 w 1219200"/>
              <a:gd name="connsiteY7" fmla="*/ 1178718 h 1621631"/>
              <a:gd name="connsiteX8" fmla="*/ 30956 w 1219200"/>
              <a:gd name="connsiteY8" fmla="*/ 1228726 h 1621631"/>
              <a:gd name="connsiteX9" fmla="*/ 2382 w 1219200"/>
              <a:gd name="connsiteY9" fmla="*/ 1264444 h 1621631"/>
              <a:gd name="connsiteX10" fmla="*/ 73819 w 1219200"/>
              <a:gd name="connsiteY10" fmla="*/ 1333501 h 1621631"/>
              <a:gd name="connsiteX11" fmla="*/ 130969 w 1219200"/>
              <a:gd name="connsiteY11" fmla="*/ 1371600 h 1621631"/>
              <a:gd name="connsiteX12" fmla="*/ 173831 w 1219200"/>
              <a:gd name="connsiteY12" fmla="*/ 1452562 h 1621631"/>
              <a:gd name="connsiteX13" fmla="*/ 252412 w 1219200"/>
              <a:gd name="connsiteY13" fmla="*/ 1471612 h 1621631"/>
              <a:gd name="connsiteX14" fmla="*/ 276225 w 1219200"/>
              <a:gd name="connsiteY14" fmla="*/ 1540670 h 1621631"/>
              <a:gd name="connsiteX15" fmla="*/ 321468 w 1219200"/>
              <a:gd name="connsiteY15" fmla="*/ 1588294 h 1621631"/>
              <a:gd name="connsiteX16" fmla="*/ 366713 w 1219200"/>
              <a:gd name="connsiteY16" fmla="*/ 1612107 h 1621631"/>
              <a:gd name="connsiteX17" fmla="*/ 419100 w 1219200"/>
              <a:gd name="connsiteY17" fmla="*/ 1621631 h 1621631"/>
              <a:gd name="connsiteX18" fmla="*/ 473870 w 1219200"/>
              <a:gd name="connsiteY18" fmla="*/ 1585913 h 1621631"/>
              <a:gd name="connsiteX19" fmla="*/ 504825 w 1219200"/>
              <a:gd name="connsiteY19" fmla="*/ 1557337 h 1621631"/>
              <a:gd name="connsiteX20" fmla="*/ 531019 w 1219200"/>
              <a:gd name="connsiteY20" fmla="*/ 1533525 h 1621631"/>
              <a:gd name="connsiteX21" fmla="*/ 576263 w 1219200"/>
              <a:gd name="connsiteY21" fmla="*/ 1581150 h 1621631"/>
              <a:gd name="connsiteX22" fmla="*/ 833438 w 1219200"/>
              <a:gd name="connsiteY22" fmla="*/ 1252538 h 1621631"/>
              <a:gd name="connsiteX23" fmla="*/ 852488 w 1219200"/>
              <a:gd name="connsiteY23" fmla="*/ 1100138 h 1621631"/>
              <a:gd name="connsiteX24" fmla="*/ 1000125 w 1219200"/>
              <a:gd name="connsiteY24" fmla="*/ 1081088 h 1621631"/>
              <a:gd name="connsiteX25" fmla="*/ 1219200 w 1219200"/>
              <a:gd name="connsiteY25" fmla="*/ 1071563 h 1621631"/>
              <a:gd name="connsiteX26" fmla="*/ 1204913 w 1219200"/>
              <a:gd name="connsiteY26" fmla="*/ 900113 h 1621631"/>
              <a:gd name="connsiteX27" fmla="*/ 1166813 w 1219200"/>
              <a:gd name="connsiteY27" fmla="*/ 719138 h 1621631"/>
              <a:gd name="connsiteX28" fmla="*/ 1009650 w 1219200"/>
              <a:gd name="connsiteY28" fmla="*/ 647700 h 1621631"/>
              <a:gd name="connsiteX29" fmla="*/ 909638 w 1219200"/>
              <a:gd name="connsiteY29" fmla="*/ 481013 h 1621631"/>
              <a:gd name="connsiteX30" fmla="*/ 857250 w 1219200"/>
              <a:gd name="connsiteY30" fmla="*/ 319088 h 1621631"/>
              <a:gd name="connsiteX31" fmla="*/ 781050 w 1219200"/>
              <a:gd name="connsiteY31" fmla="*/ 133350 h 1621631"/>
              <a:gd name="connsiteX32" fmla="*/ 723900 w 1219200"/>
              <a:gd name="connsiteY32" fmla="*/ 0 h 1621631"/>
              <a:gd name="connsiteX33" fmla="*/ 442913 w 1219200"/>
              <a:gd name="connsiteY33" fmla="*/ 4763 h 1621631"/>
              <a:gd name="connsiteX34" fmla="*/ 271463 w 1219200"/>
              <a:gd name="connsiteY34" fmla="*/ 38100 h 1621631"/>
              <a:gd name="connsiteX35" fmla="*/ 119063 w 1219200"/>
              <a:gd name="connsiteY35" fmla="*/ 147638 h 1621631"/>
              <a:gd name="connsiteX36" fmla="*/ 0 w 1219200"/>
              <a:gd name="connsiteY36" fmla="*/ 271463 h 1621631"/>
              <a:gd name="connsiteX37" fmla="*/ 52388 w 1219200"/>
              <a:gd name="connsiteY37" fmla="*/ 476250 h 16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 h="1621631">
                <a:moveTo>
                  <a:pt x="52388" y="476250"/>
                </a:moveTo>
                <a:lnTo>
                  <a:pt x="64294" y="673894"/>
                </a:lnTo>
                <a:cubicBezTo>
                  <a:pt x="65088" y="692944"/>
                  <a:pt x="65881" y="711994"/>
                  <a:pt x="66675" y="731044"/>
                </a:cubicBezTo>
                <a:lnTo>
                  <a:pt x="97632" y="800100"/>
                </a:lnTo>
                <a:cubicBezTo>
                  <a:pt x="97632" y="821531"/>
                  <a:pt x="97631" y="842963"/>
                  <a:pt x="97631" y="864394"/>
                </a:cubicBezTo>
                <a:lnTo>
                  <a:pt x="80963" y="1026319"/>
                </a:lnTo>
                <a:lnTo>
                  <a:pt x="47625" y="1143001"/>
                </a:lnTo>
                <a:lnTo>
                  <a:pt x="16669" y="1178718"/>
                </a:lnTo>
                <a:lnTo>
                  <a:pt x="30956" y="1228726"/>
                </a:lnTo>
                <a:lnTo>
                  <a:pt x="2382" y="1264444"/>
                </a:lnTo>
                <a:lnTo>
                  <a:pt x="73819" y="1333501"/>
                </a:lnTo>
                <a:lnTo>
                  <a:pt x="130969" y="1371600"/>
                </a:lnTo>
                <a:lnTo>
                  <a:pt x="173831" y="1452562"/>
                </a:lnTo>
                <a:lnTo>
                  <a:pt x="252412" y="1471612"/>
                </a:lnTo>
                <a:lnTo>
                  <a:pt x="276225" y="1540670"/>
                </a:lnTo>
                <a:lnTo>
                  <a:pt x="321468" y="1588294"/>
                </a:lnTo>
                <a:lnTo>
                  <a:pt x="366713" y="1612107"/>
                </a:lnTo>
                <a:lnTo>
                  <a:pt x="419100" y="1621631"/>
                </a:lnTo>
                <a:lnTo>
                  <a:pt x="473870" y="1585913"/>
                </a:lnTo>
                <a:lnTo>
                  <a:pt x="504825" y="1557337"/>
                </a:lnTo>
                <a:lnTo>
                  <a:pt x="531019" y="1533525"/>
                </a:lnTo>
                <a:lnTo>
                  <a:pt x="576263" y="1581150"/>
                </a:lnTo>
                <a:lnTo>
                  <a:pt x="833438" y="1252538"/>
                </a:lnTo>
                <a:lnTo>
                  <a:pt x="852488" y="1100138"/>
                </a:lnTo>
                <a:lnTo>
                  <a:pt x="1000125" y="1081088"/>
                </a:lnTo>
                <a:lnTo>
                  <a:pt x="1219200" y="1071563"/>
                </a:lnTo>
                <a:lnTo>
                  <a:pt x="1204913" y="900113"/>
                </a:lnTo>
                <a:lnTo>
                  <a:pt x="1166813" y="719138"/>
                </a:lnTo>
                <a:lnTo>
                  <a:pt x="1009650" y="647700"/>
                </a:lnTo>
                <a:lnTo>
                  <a:pt x="909638" y="481013"/>
                </a:lnTo>
                <a:lnTo>
                  <a:pt x="857250" y="319088"/>
                </a:lnTo>
                <a:lnTo>
                  <a:pt x="781050" y="133350"/>
                </a:lnTo>
                <a:lnTo>
                  <a:pt x="723900" y="0"/>
                </a:lnTo>
                <a:lnTo>
                  <a:pt x="442913" y="4763"/>
                </a:lnTo>
                <a:lnTo>
                  <a:pt x="271463" y="38100"/>
                </a:lnTo>
                <a:lnTo>
                  <a:pt x="119063" y="147638"/>
                </a:lnTo>
                <a:lnTo>
                  <a:pt x="0" y="271463"/>
                </a:lnTo>
                <a:lnTo>
                  <a:pt x="52388" y="47625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Manyara</a:t>
            </a:r>
            <a:r>
              <a:rPr lang="en-MY" sz="1200" b="1" dirty="0" smtClean="0">
                <a:solidFill>
                  <a:schemeClr val="tx1"/>
                </a:solidFill>
              </a:rPr>
              <a:t> 24%</a:t>
            </a:r>
            <a:endParaRPr lang="en-MY" sz="1200" b="1" dirty="0">
              <a:solidFill>
                <a:schemeClr val="tx1"/>
              </a:solidFill>
            </a:endParaRPr>
          </a:p>
        </p:txBody>
      </p:sp>
      <p:sp>
        <p:nvSpPr>
          <p:cNvPr id="20" name="Freeform 19"/>
          <p:cNvSpPr/>
          <p:nvPr/>
        </p:nvSpPr>
        <p:spPr>
          <a:xfrm>
            <a:off x="7084218" y="3579019"/>
            <a:ext cx="333374" cy="359569"/>
          </a:xfrm>
          <a:custGeom>
            <a:avLst/>
            <a:gdLst>
              <a:gd name="connsiteX0" fmla="*/ 121444 w 381000"/>
              <a:gd name="connsiteY0" fmla="*/ 0 h 381000"/>
              <a:gd name="connsiteX1" fmla="*/ 42862 w 381000"/>
              <a:gd name="connsiteY1" fmla="*/ 40481 h 381000"/>
              <a:gd name="connsiteX2" fmla="*/ 0 w 381000"/>
              <a:gd name="connsiteY2" fmla="*/ 119062 h 381000"/>
              <a:gd name="connsiteX3" fmla="*/ 7144 w 381000"/>
              <a:gd name="connsiteY3" fmla="*/ 328612 h 381000"/>
              <a:gd name="connsiteX4" fmla="*/ 100012 w 381000"/>
              <a:gd name="connsiteY4" fmla="*/ 352425 h 381000"/>
              <a:gd name="connsiteX5" fmla="*/ 207169 w 381000"/>
              <a:gd name="connsiteY5" fmla="*/ 304800 h 381000"/>
              <a:gd name="connsiteX6" fmla="*/ 245269 w 381000"/>
              <a:gd name="connsiteY6" fmla="*/ 354806 h 381000"/>
              <a:gd name="connsiteX7" fmla="*/ 311944 w 381000"/>
              <a:gd name="connsiteY7" fmla="*/ 381000 h 381000"/>
              <a:gd name="connsiteX8" fmla="*/ 357187 w 381000"/>
              <a:gd name="connsiteY8" fmla="*/ 369093 h 381000"/>
              <a:gd name="connsiteX9" fmla="*/ 376237 w 381000"/>
              <a:gd name="connsiteY9" fmla="*/ 357187 h 381000"/>
              <a:gd name="connsiteX10" fmla="*/ 376237 w 381000"/>
              <a:gd name="connsiteY10" fmla="*/ 309562 h 381000"/>
              <a:gd name="connsiteX11" fmla="*/ 381000 w 381000"/>
              <a:gd name="connsiteY11" fmla="*/ 252412 h 381000"/>
              <a:gd name="connsiteX12" fmla="*/ 354806 w 381000"/>
              <a:gd name="connsiteY12" fmla="*/ 219075 h 381000"/>
              <a:gd name="connsiteX13" fmla="*/ 319087 w 381000"/>
              <a:gd name="connsiteY13" fmla="*/ 178593 h 381000"/>
              <a:gd name="connsiteX14" fmla="*/ 280987 w 381000"/>
              <a:gd name="connsiteY14" fmla="*/ 164306 h 381000"/>
              <a:gd name="connsiteX15" fmla="*/ 192881 w 381000"/>
              <a:gd name="connsiteY15" fmla="*/ 92868 h 381000"/>
              <a:gd name="connsiteX16" fmla="*/ 121444 w 381000"/>
              <a:gd name="connsiteY16" fmla="*/ 0 h 381000"/>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92881 w 381000"/>
              <a:gd name="connsiteY15" fmla="*/ 71437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6694 w 381000"/>
              <a:gd name="connsiteY13" fmla="*/ 152399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11932 w 381000"/>
              <a:gd name="connsiteY12" fmla="*/ 178594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64319 w 381000"/>
              <a:gd name="connsiteY12" fmla="*/ 161925 h 359569"/>
              <a:gd name="connsiteX13" fmla="*/ 211932 w 381000"/>
              <a:gd name="connsiteY13" fmla="*/ 178594 h 359569"/>
              <a:gd name="connsiteX14" fmla="*/ 214313 w 381000"/>
              <a:gd name="connsiteY14" fmla="*/ 130967 h 359569"/>
              <a:gd name="connsiteX15" fmla="*/ 171449 w 381000"/>
              <a:gd name="connsiteY15" fmla="*/ 109538 h 359569"/>
              <a:gd name="connsiteX16" fmla="*/ 152400 w 381000"/>
              <a:gd name="connsiteY16" fmla="*/ 61912 h 359569"/>
              <a:gd name="connsiteX17" fmla="*/ 111919 w 381000"/>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76237 w 376237"/>
              <a:gd name="connsiteY10" fmla="*/ 288131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11944 w 376237"/>
              <a:gd name="connsiteY11" fmla="*/ 211930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57187"/>
              <a:gd name="connsiteY0" fmla="*/ 0 h 359569"/>
              <a:gd name="connsiteX1" fmla="*/ 42862 w 357187"/>
              <a:gd name="connsiteY1" fmla="*/ 19050 h 359569"/>
              <a:gd name="connsiteX2" fmla="*/ 0 w 357187"/>
              <a:gd name="connsiteY2" fmla="*/ 97631 h 359569"/>
              <a:gd name="connsiteX3" fmla="*/ 7144 w 357187"/>
              <a:gd name="connsiteY3" fmla="*/ 307181 h 359569"/>
              <a:gd name="connsiteX4" fmla="*/ 100012 w 357187"/>
              <a:gd name="connsiteY4" fmla="*/ 330994 h 359569"/>
              <a:gd name="connsiteX5" fmla="*/ 207169 w 357187"/>
              <a:gd name="connsiteY5" fmla="*/ 283369 h 359569"/>
              <a:gd name="connsiteX6" fmla="*/ 245269 w 357187"/>
              <a:gd name="connsiteY6" fmla="*/ 333375 h 359569"/>
              <a:gd name="connsiteX7" fmla="*/ 311944 w 357187"/>
              <a:gd name="connsiteY7" fmla="*/ 359569 h 359569"/>
              <a:gd name="connsiteX8" fmla="*/ 357187 w 357187"/>
              <a:gd name="connsiteY8" fmla="*/ 347662 h 359569"/>
              <a:gd name="connsiteX9" fmla="*/ 333374 w 357187"/>
              <a:gd name="connsiteY9" fmla="*/ 316706 h 359569"/>
              <a:gd name="connsiteX10" fmla="*/ 323849 w 357187"/>
              <a:gd name="connsiteY10" fmla="*/ 264319 h 359569"/>
              <a:gd name="connsiteX11" fmla="*/ 311944 w 357187"/>
              <a:gd name="connsiteY11" fmla="*/ 211930 h 359569"/>
              <a:gd name="connsiteX12" fmla="*/ 264319 w 357187"/>
              <a:gd name="connsiteY12" fmla="*/ 161925 h 359569"/>
              <a:gd name="connsiteX13" fmla="*/ 211932 w 357187"/>
              <a:gd name="connsiteY13" fmla="*/ 178594 h 359569"/>
              <a:gd name="connsiteX14" fmla="*/ 214313 w 357187"/>
              <a:gd name="connsiteY14" fmla="*/ 130967 h 359569"/>
              <a:gd name="connsiteX15" fmla="*/ 171449 w 357187"/>
              <a:gd name="connsiteY15" fmla="*/ 109538 h 359569"/>
              <a:gd name="connsiteX16" fmla="*/ 152400 w 357187"/>
              <a:gd name="connsiteY16" fmla="*/ 61912 h 359569"/>
              <a:gd name="connsiteX17" fmla="*/ 111919 w 357187"/>
              <a:gd name="connsiteY17" fmla="*/ 0 h 359569"/>
              <a:gd name="connsiteX0" fmla="*/ 111919 w 333374"/>
              <a:gd name="connsiteY0" fmla="*/ 0 h 359569"/>
              <a:gd name="connsiteX1" fmla="*/ 42862 w 333374"/>
              <a:gd name="connsiteY1" fmla="*/ 19050 h 359569"/>
              <a:gd name="connsiteX2" fmla="*/ 0 w 333374"/>
              <a:gd name="connsiteY2" fmla="*/ 97631 h 359569"/>
              <a:gd name="connsiteX3" fmla="*/ 7144 w 333374"/>
              <a:gd name="connsiteY3" fmla="*/ 307181 h 359569"/>
              <a:gd name="connsiteX4" fmla="*/ 100012 w 333374"/>
              <a:gd name="connsiteY4" fmla="*/ 330994 h 359569"/>
              <a:gd name="connsiteX5" fmla="*/ 207169 w 333374"/>
              <a:gd name="connsiteY5" fmla="*/ 283369 h 359569"/>
              <a:gd name="connsiteX6" fmla="*/ 245269 w 333374"/>
              <a:gd name="connsiteY6" fmla="*/ 333375 h 359569"/>
              <a:gd name="connsiteX7" fmla="*/ 311944 w 333374"/>
              <a:gd name="connsiteY7" fmla="*/ 359569 h 359569"/>
              <a:gd name="connsiteX8" fmla="*/ 321468 w 333374"/>
              <a:gd name="connsiteY8" fmla="*/ 335756 h 359569"/>
              <a:gd name="connsiteX9" fmla="*/ 333374 w 333374"/>
              <a:gd name="connsiteY9" fmla="*/ 316706 h 359569"/>
              <a:gd name="connsiteX10" fmla="*/ 323849 w 333374"/>
              <a:gd name="connsiteY10" fmla="*/ 264319 h 359569"/>
              <a:gd name="connsiteX11" fmla="*/ 311944 w 333374"/>
              <a:gd name="connsiteY11" fmla="*/ 211930 h 359569"/>
              <a:gd name="connsiteX12" fmla="*/ 264319 w 333374"/>
              <a:gd name="connsiteY12" fmla="*/ 161925 h 359569"/>
              <a:gd name="connsiteX13" fmla="*/ 211932 w 333374"/>
              <a:gd name="connsiteY13" fmla="*/ 178594 h 359569"/>
              <a:gd name="connsiteX14" fmla="*/ 214313 w 333374"/>
              <a:gd name="connsiteY14" fmla="*/ 130967 h 359569"/>
              <a:gd name="connsiteX15" fmla="*/ 171449 w 333374"/>
              <a:gd name="connsiteY15" fmla="*/ 109538 h 359569"/>
              <a:gd name="connsiteX16" fmla="*/ 152400 w 333374"/>
              <a:gd name="connsiteY16" fmla="*/ 61912 h 359569"/>
              <a:gd name="connsiteX17" fmla="*/ 111919 w 333374"/>
              <a:gd name="connsiteY17" fmla="*/ 0 h 35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4" h="359569">
                <a:moveTo>
                  <a:pt x="111919" y="0"/>
                </a:moveTo>
                <a:lnTo>
                  <a:pt x="42862" y="19050"/>
                </a:lnTo>
                <a:lnTo>
                  <a:pt x="0" y="97631"/>
                </a:lnTo>
                <a:lnTo>
                  <a:pt x="7144" y="307181"/>
                </a:lnTo>
                <a:lnTo>
                  <a:pt x="100012" y="330994"/>
                </a:lnTo>
                <a:lnTo>
                  <a:pt x="207169" y="283369"/>
                </a:lnTo>
                <a:lnTo>
                  <a:pt x="245269" y="333375"/>
                </a:lnTo>
                <a:lnTo>
                  <a:pt x="311944" y="359569"/>
                </a:lnTo>
                <a:lnTo>
                  <a:pt x="321468" y="335756"/>
                </a:lnTo>
                <a:lnTo>
                  <a:pt x="333374" y="316706"/>
                </a:lnTo>
                <a:lnTo>
                  <a:pt x="323849" y="264319"/>
                </a:lnTo>
                <a:lnTo>
                  <a:pt x="311944" y="211930"/>
                </a:lnTo>
                <a:cubicBezTo>
                  <a:pt x="290513" y="203199"/>
                  <a:pt x="285750" y="170656"/>
                  <a:pt x="264319" y="161925"/>
                </a:cubicBezTo>
                <a:lnTo>
                  <a:pt x="211932" y="178594"/>
                </a:lnTo>
                <a:lnTo>
                  <a:pt x="214313" y="130967"/>
                </a:lnTo>
                <a:lnTo>
                  <a:pt x="171449" y="109538"/>
                </a:lnTo>
                <a:lnTo>
                  <a:pt x="152400" y="61912"/>
                </a:lnTo>
                <a:lnTo>
                  <a:pt x="111919" y="0"/>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dirty="0" smtClean="0"/>
              <a:t>DDSM 0.66</a:t>
            </a:r>
            <a:endParaRPr lang="en-MY" dirty="0"/>
          </a:p>
        </p:txBody>
      </p:sp>
      <p:sp>
        <p:nvSpPr>
          <p:cNvPr id="19" name="Freeform 18"/>
          <p:cNvSpPr/>
          <p:nvPr/>
        </p:nvSpPr>
        <p:spPr>
          <a:xfrm>
            <a:off x="6381750" y="3079750"/>
            <a:ext cx="1009650" cy="1758950"/>
          </a:xfrm>
          <a:custGeom>
            <a:avLst/>
            <a:gdLst>
              <a:gd name="connsiteX0" fmla="*/ 139700 w 1168400"/>
              <a:gd name="connsiteY0" fmla="*/ 0 h 1758950"/>
              <a:gd name="connsiteX1" fmla="*/ 88900 w 1168400"/>
              <a:gd name="connsiteY1" fmla="*/ 12700 h 1758950"/>
              <a:gd name="connsiteX2" fmla="*/ 50800 w 1168400"/>
              <a:gd name="connsiteY2" fmla="*/ 50800 h 1758950"/>
              <a:gd name="connsiteX3" fmla="*/ 25400 w 1168400"/>
              <a:gd name="connsiteY3" fmla="*/ 120650 h 1758950"/>
              <a:gd name="connsiteX4" fmla="*/ 44450 w 1168400"/>
              <a:gd name="connsiteY4" fmla="*/ 184150 h 1758950"/>
              <a:gd name="connsiteX5" fmla="*/ 114300 w 1168400"/>
              <a:gd name="connsiteY5" fmla="*/ 247650 h 1758950"/>
              <a:gd name="connsiteX6" fmla="*/ 152400 w 1168400"/>
              <a:gd name="connsiteY6" fmla="*/ 317500 h 1758950"/>
              <a:gd name="connsiteX7" fmla="*/ 165100 w 1168400"/>
              <a:gd name="connsiteY7" fmla="*/ 368300 h 1758950"/>
              <a:gd name="connsiteX8" fmla="*/ 165100 w 1168400"/>
              <a:gd name="connsiteY8" fmla="*/ 444500 h 1758950"/>
              <a:gd name="connsiteX9" fmla="*/ 158750 w 1168400"/>
              <a:gd name="connsiteY9" fmla="*/ 527050 h 1758950"/>
              <a:gd name="connsiteX10" fmla="*/ 190500 w 1168400"/>
              <a:gd name="connsiteY10" fmla="*/ 596900 h 1758950"/>
              <a:gd name="connsiteX11" fmla="*/ 209550 w 1168400"/>
              <a:gd name="connsiteY11" fmla="*/ 603250 h 1758950"/>
              <a:gd name="connsiteX12" fmla="*/ 247650 w 1168400"/>
              <a:gd name="connsiteY12" fmla="*/ 622300 h 1758950"/>
              <a:gd name="connsiteX13" fmla="*/ 311150 w 1168400"/>
              <a:gd name="connsiteY13" fmla="*/ 641350 h 1758950"/>
              <a:gd name="connsiteX14" fmla="*/ 355600 w 1168400"/>
              <a:gd name="connsiteY14" fmla="*/ 666750 h 1758950"/>
              <a:gd name="connsiteX15" fmla="*/ 355600 w 1168400"/>
              <a:gd name="connsiteY15" fmla="*/ 730250 h 1758950"/>
              <a:gd name="connsiteX16" fmla="*/ 400050 w 1168400"/>
              <a:gd name="connsiteY16" fmla="*/ 793750 h 1758950"/>
              <a:gd name="connsiteX17" fmla="*/ 387350 w 1168400"/>
              <a:gd name="connsiteY17" fmla="*/ 869950 h 1758950"/>
              <a:gd name="connsiteX18" fmla="*/ 387350 w 1168400"/>
              <a:gd name="connsiteY18" fmla="*/ 958850 h 1758950"/>
              <a:gd name="connsiteX19" fmla="*/ 342900 w 1168400"/>
              <a:gd name="connsiteY19" fmla="*/ 1009650 h 1758950"/>
              <a:gd name="connsiteX20" fmla="*/ 222250 w 1168400"/>
              <a:gd name="connsiteY20" fmla="*/ 1079500 h 1758950"/>
              <a:gd name="connsiteX21" fmla="*/ 165100 w 1168400"/>
              <a:gd name="connsiteY21" fmla="*/ 1085850 h 1758950"/>
              <a:gd name="connsiteX22" fmla="*/ 82550 w 1168400"/>
              <a:gd name="connsiteY22" fmla="*/ 1117600 h 1758950"/>
              <a:gd name="connsiteX23" fmla="*/ 38100 w 1168400"/>
              <a:gd name="connsiteY23" fmla="*/ 1193800 h 1758950"/>
              <a:gd name="connsiteX24" fmla="*/ 38100 w 1168400"/>
              <a:gd name="connsiteY24" fmla="*/ 1276350 h 1758950"/>
              <a:gd name="connsiteX25" fmla="*/ 31750 w 1168400"/>
              <a:gd name="connsiteY25" fmla="*/ 1327150 h 1758950"/>
              <a:gd name="connsiteX26" fmla="*/ 0 w 1168400"/>
              <a:gd name="connsiteY26" fmla="*/ 1371600 h 1758950"/>
              <a:gd name="connsiteX27" fmla="*/ 374650 w 1168400"/>
              <a:gd name="connsiteY27" fmla="*/ 1631950 h 1758950"/>
              <a:gd name="connsiteX28" fmla="*/ 577850 w 1168400"/>
              <a:gd name="connsiteY28" fmla="*/ 1758950 h 1758950"/>
              <a:gd name="connsiteX29" fmla="*/ 863600 w 1168400"/>
              <a:gd name="connsiteY29" fmla="*/ 1727200 h 1758950"/>
              <a:gd name="connsiteX30" fmla="*/ 1035050 w 1168400"/>
              <a:gd name="connsiteY30" fmla="*/ 1606550 h 1758950"/>
              <a:gd name="connsiteX31" fmla="*/ 1047750 w 1168400"/>
              <a:gd name="connsiteY31" fmla="*/ 1504950 h 1758950"/>
              <a:gd name="connsiteX32" fmla="*/ 1054100 w 1168400"/>
              <a:gd name="connsiteY32" fmla="*/ 1441450 h 1758950"/>
              <a:gd name="connsiteX33" fmla="*/ 1060450 w 1168400"/>
              <a:gd name="connsiteY33" fmla="*/ 1384300 h 1758950"/>
              <a:gd name="connsiteX34" fmla="*/ 1098550 w 1168400"/>
              <a:gd name="connsiteY34" fmla="*/ 1282700 h 1758950"/>
              <a:gd name="connsiteX35" fmla="*/ 1136650 w 1168400"/>
              <a:gd name="connsiteY35" fmla="*/ 1168400 h 1758950"/>
              <a:gd name="connsiteX36" fmla="*/ 1162050 w 1168400"/>
              <a:gd name="connsiteY36" fmla="*/ 1079500 h 1758950"/>
              <a:gd name="connsiteX37" fmla="*/ 1168400 w 1168400"/>
              <a:gd name="connsiteY37" fmla="*/ 965200 h 1758950"/>
              <a:gd name="connsiteX38" fmla="*/ 1155700 w 1168400"/>
              <a:gd name="connsiteY38" fmla="*/ 914400 h 1758950"/>
              <a:gd name="connsiteX39" fmla="*/ 1104900 w 1168400"/>
              <a:gd name="connsiteY39" fmla="*/ 857250 h 1758950"/>
              <a:gd name="connsiteX40" fmla="*/ 1079500 w 1168400"/>
              <a:gd name="connsiteY40" fmla="*/ 730250 h 1758950"/>
              <a:gd name="connsiteX41" fmla="*/ 1028700 w 1168400"/>
              <a:gd name="connsiteY41" fmla="*/ 723900 h 1758950"/>
              <a:gd name="connsiteX42" fmla="*/ 958850 w 1168400"/>
              <a:gd name="connsiteY42" fmla="*/ 730250 h 1758950"/>
              <a:gd name="connsiteX43" fmla="*/ 920750 w 1168400"/>
              <a:gd name="connsiteY43" fmla="*/ 698500 h 1758950"/>
              <a:gd name="connsiteX44" fmla="*/ 920750 w 1168400"/>
              <a:gd name="connsiteY44" fmla="*/ 527050 h 1758950"/>
              <a:gd name="connsiteX45" fmla="*/ 933450 w 1168400"/>
              <a:gd name="connsiteY45" fmla="*/ 476250 h 1758950"/>
              <a:gd name="connsiteX46" fmla="*/ 825500 w 1168400"/>
              <a:gd name="connsiteY46" fmla="*/ 374650 h 1758950"/>
              <a:gd name="connsiteX47" fmla="*/ 812800 w 1168400"/>
              <a:gd name="connsiteY47" fmla="*/ 355600 h 1758950"/>
              <a:gd name="connsiteX48" fmla="*/ 781050 w 1168400"/>
              <a:gd name="connsiteY48" fmla="*/ 260350 h 1758950"/>
              <a:gd name="connsiteX49" fmla="*/ 749300 w 1168400"/>
              <a:gd name="connsiteY49" fmla="*/ 171450 h 1758950"/>
              <a:gd name="connsiteX50" fmla="*/ 730250 w 1168400"/>
              <a:gd name="connsiteY50" fmla="*/ 76200 h 1758950"/>
              <a:gd name="connsiteX51" fmla="*/ 673100 w 1168400"/>
              <a:gd name="connsiteY51" fmla="*/ 6350 h 1758950"/>
              <a:gd name="connsiteX52" fmla="*/ 139700 w 11684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1009650 w 1143000"/>
              <a:gd name="connsiteY30" fmla="*/ 1606550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027907 w 1143000"/>
              <a:gd name="connsiteY38" fmla="*/ 964406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36650"/>
              <a:gd name="connsiteY0" fmla="*/ 0 h 1758950"/>
              <a:gd name="connsiteX1" fmla="*/ 63500 w 1136650"/>
              <a:gd name="connsiteY1" fmla="*/ 12700 h 1758950"/>
              <a:gd name="connsiteX2" fmla="*/ 25400 w 1136650"/>
              <a:gd name="connsiteY2" fmla="*/ 50800 h 1758950"/>
              <a:gd name="connsiteX3" fmla="*/ 0 w 1136650"/>
              <a:gd name="connsiteY3" fmla="*/ 120650 h 1758950"/>
              <a:gd name="connsiteX4" fmla="*/ 19050 w 1136650"/>
              <a:gd name="connsiteY4" fmla="*/ 184150 h 1758950"/>
              <a:gd name="connsiteX5" fmla="*/ 88900 w 1136650"/>
              <a:gd name="connsiteY5" fmla="*/ 247650 h 1758950"/>
              <a:gd name="connsiteX6" fmla="*/ 127000 w 1136650"/>
              <a:gd name="connsiteY6" fmla="*/ 317500 h 1758950"/>
              <a:gd name="connsiteX7" fmla="*/ 139700 w 1136650"/>
              <a:gd name="connsiteY7" fmla="*/ 368300 h 1758950"/>
              <a:gd name="connsiteX8" fmla="*/ 139700 w 1136650"/>
              <a:gd name="connsiteY8" fmla="*/ 444500 h 1758950"/>
              <a:gd name="connsiteX9" fmla="*/ 133350 w 1136650"/>
              <a:gd name="connsiteY9" fmla="*/ 527050 h 1758950"/>
              <a:gd name="connsiteX10" fmla="*/ 165100 w 1136650"/>
              <a:gd name="connsiteY10" fmla="*/ 596900 h 1758950"/>
              <a:gd name="connsiteX11" fmla="*/ 184150 w 1136650"/>
              <a:gd name="connsiteY11" fmla="*/ 603250 h 1758950"/>
              <a:gd name="connsiteX12" fmla="*/ 222250 w 1136650"/>
              <a:gd name="connsiteY12" fmla="*/ 622300 h 1758950"/>
              <a:gd name="connsiteX13" fmla="*/ 285750 w 1136650"/>
              <a:gd name="connsiteY13" fmla="*/ 641350 h 1758950"/>
              <a:gd name="connsiteX14" fmla="*/ 330200 w 1136650"/>
              <a:gd name="connsiteY14" fmla="*/ 666750 h 1758950"/>
              <a:gd name="connsiteX15" fmla="*/ 330200 w 1136650"/>
              <a:gd name="connsiteY15" fmla="*/ 730250 h 1758950"/>
              <a:gd name="connsiteX16" fmla="*/ 374650 w 1136650"/>
              <a:gd name="connsiteY16" fmla="*/ 793750 h 1758950"/>
              <a:gd name="connsiteX17" fmla="*/ 361950 w 1136650"/>
              <a:gd name="connsiteY17" fmla="*/ 869950 h 1758950"/>
              <a:gd name="connsiteX18" fmla="*/ 361950 w 1136650"/>
              <a:gd name="connsiteY18" fmla="*/ 958850 h 1758950"/>
              <a:gd name="connsiteX19" fmla="*/ 317500 w 1136650"/>
              <a:gd name="connsiteY19" fmla="*/ 1009650 h 1758950"/>
              <a:gd name="connsiteX20" fmla="*/ 196850 w 1136650"/>
              <a:gd name="connsiteY20" fmla="*/ 1079500 h 1758950"/>
              <a:gd name="connsiteX21" fmla="*/ 139700 w 1136650"/>
              <a:gd name="connsiteY21" fmla="*/ 1085850 h 1758950"/>
              <a:gd name="connsiteX22" fmla="*/ 57150 w 1136650"/>
              <a:gd name="connsiteY22" fmla="*/ 1117600 h 1758950"/>
              <a:gd name="connsiteX23" fmla="*/ 12700 w 1136650"/>
              <a:gd name="connsiteY23" fmla="*/ 1193800 h 1758950"/>
              <a:gd name="connsiteX24" fmla="*/ 12700 w 1136650"/>
              <a:gd name="connsiteY24" fmla="*/ 1276350 h 1758950"/>
              <a:gd name="connsiteX25" fmla="*/ 6350 w 1136650"/>
              <a:gd name="connsiteY25" fmla="*/ 1327150 h 1758950"/>
              <a:gd name="connsiteX26" fmla="*/ 69850 w 1136650"/>
              <a:gd name="connsiteY26" fmla="*/ 1347787 h 1758950"/>
              <a:gd name="connsiteX27" fmla="*/ 349250 w 1136650"/>
              <a:gd name="connsiteY27" fmla="*/ 1631950 h 1758950"/>
              <a:gd name="connsiteX28" fmla="*/ 552450 w 1136650"/>
              <a:gd name="connsiteY28" fmla="*/ 1758950 h 1758950"/>
              <a:gd name="connsiteX29" fmla="*/ 838200 w 1136650"/>
              <a:gd name="connsiteY29" fmla="*/ 1727200 h 1758950"/>
              <a:gd name="connsiteX30" fmla="*/ 945357 w 1136650"/>
              <a:gd name="connsiteY30" fmla="*/ 1558925 h 1758950"/>
              <a:gd name="connsiteX31" fmla="*/ 981869 w 1136650"/>
              <a:gd name="connsiteY31" fmla="*/ 1500188 h 1758950"/>
              <a:gd name="connsiteX32" fmla="*/ 1004887 w 1136650"/>
              <a:gd name="connsiteY32" fmla="*/ 1436687 h 1758950"/>
              <a:gd name="connsiteX33" fmla="*/ 958850 w 1136650"/>
              <a:gd name="connsiteY33" fmla="*/ 1386682 h 1758950"/>
              <a:gd name="connsiteX34" fmla="*/ 939800 w 1136650"/>
              <a:gd name="connsiteY34" fmla="*/ 1323182 h 1758950"/>
              <a:gd name="connsiteX35" fmla="*/ 970756 w 1136650"/>
              <a:gd name="connsiteY35" fmla="*/ 1249362 h 1758950"/>
              <a:gd name="connsiteX36" fmla="*/ 1136650 w 1136650"/>
              <a:gd name="connsiteY36" fmla="*/ 1079500 h 1758950"/>
              <a:gd name="connsiteX37" fmla="*/ 983456 w 1136650"/>
              <a:gd name="connsiteY37" fmla="*/ 1048544 h 1758950"/>
              <a:gd name="connsiteX38" fmla="*/ 1027907 w 1136650"/>
              <a:gd name="connsiteY38" fmla="*/ 964406 h 1758950"/>
              <a:gd name="connsiteX39" fmla="*/ 1079500 w 1136650"/>
              <a:gd name="connsiteY39" fmla="*/ 857250 h 1758950"/>
              <a:gd name="connsiteX40" fmla="*/ 1054100 w 1136650"/>
              <a:gd name="connsiteY40" fmla="*/ 730250 h 1758950"/>
              <a:gd name="connsiteX41" fmla="*/ 1003300 w 1136650"/>
              <a:gd name="connsiteY41" fmla="*/ 723900 h 1758950"/>
              <a:gd name="connsiteX42" fmla="*/ 933450 w 1136650"/>
              <a:gd name="connsiteY42" fmla="*/ 730250 h 1758950"/>
              <a:gd name="connsiteX43" fmla="*/ 895350 w 1136650"/>
              <a:gd name="connsiteY43" fmla="*/ 698500 h 1758950"/>
              <a:gd name="connsiteX44" fmla="*/ 895350 w 1136650"/>
              <a:gd name="connsiteY44" fmla="*/ 527050 h 1758950"/>
              <a:gd name="connsiteX45" fmla="*/ 908050 w 1136650"/>
              <a:gd name="connsiteY45" fmla="*/ 476250 h 1758950"/>
              <a:gd name="connsiteX46" fmla="*/ 800100 w 1136650"/>
              <a:gd name="connsiteY46" fmla="*/ 374650 h 1758950"/>
              <a:gd name="connsiteX47" fmla="*/ 787400 w 1136650"/>
              <a:gd name="connsiteY47" fmla="*/ 355600 h 1758950"/>
              <a:gd name="connsiteX48" fmla="*/ 755650 w 1136650"/>
              <a:gd name="connsiteY48" fmla="*/ 260350 h 1758950"/>
              <a:gd name="connsiteX49" fmla="*/ 723900 w 1136650"/>
              <a:gd name="connsiteY49" fmla="*/ 171450 h 1758950"/>
              <a:gd name="connsiteX50" fmla="*/ 704850 w 1136650"/>
              <a:gd name="connsiteY50" fmla="*/ 76200 h 1758950"/>
              <a:gd name="connsiteX51" fmla="*/ 647700 w 1136650"/>
              <a:gd name="connsiteY51" fmla="*/ 6350 h 1758950"/>
              <a:gd name="connsiteX52" fmla="*/ 114300 w 113665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704850 w 1079500"/>
              <a:gd name="connsiteY50" fmla="*/ 76200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52487 w 1079500"/>
              <a:gd name="connsiteY42" fmla="*/ 78740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35819 w 1079500"/>
              <a:gd name="connsiteY42" fmla="*/ 775494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91381 w 1079500"/>
              <a:gd name="connsiteY42" fmla="*/ 777875 h 1758950"/>
              <a:gd name="connsiteX43" fmla="*/ 835819 w 1079500"/>
              <a:gd name="connsiteY43" fmla="*/ 775494 h 1758950"/>
              <a:gd name="connsiteX44" fmla="*/ 873919 w 1079500"/>
              <a:gd name="connsiteY44" fmla="*/ 712787 h 1758950"/>
              <a:gd name="connsiteX45" fmla="*/ 828675 w 1079500"/>
              <a:gd name="connsiteY45" fmla="*/ 619919 h 1758950"/>
              <a:gd name="connsiteX46" fmla="*/ 872332 w 1079500"/>
              <a:gd name="connsiteY46" fmla="*/ 497681 h 1758950"/>
              <a:gd name="connsiteX47" fmla="*/ 792956 w 1079500"/>
              <a:gd name="connsiteY47" fmla="*/ 429419 h 1758950"/>
              <a:gd name="connsiteX48" fmla="*/ 720725 w 1079500"/>
              <a:gd name="connsiteY48" fmla="*/ 377031 h 1758950"/>
              <a:gd name="connsiteX49" fmla="*/ 717550 w 1079500"/>
              <a:gd name="connsiteY49" fmla="*/ 284162 h 1758950"/>
              <a:gd name="connsiteX50" fmla="*/ 695325 w 1079500"/>
              <a:gd name="connsiteY50" fmla="*/ 226219 h 1758950"/>
              <a:gd name="connsiteX51" fmla="*/ 671513 w 1079500"/>
              <a:gd name="connsiteY51" fmla="*/ 121444 h 1758950"/>
              <a:gd name="connsiteX52" fmla="*/ 647700 w 1079500"/>
              <a:gd name="connsiteY52" fmla="*/ 6350 h 1758950"/>
              <a:gd name="connsiteX53" fmla="*/ 114300 w 1079500"/>
              <a:gd name="connsiteY53"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113507 w 1079500"/>
              <a:gd name="connsiteY2" fmla="*/ 117475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12700 w 1073150"/>
              <a:gd name="connsiteY4" fmla="*/ 184150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264318 w 1073150"/>
              <a:gd name="connsiteY21" fmla="*/ 1112043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0 w 1066800"/>
              <a:gd name="connsiteY24" fmla="*/ 1276350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83344 w 1066800"/>
              <a:gd name="connsiteY24" fmla="*/ 1235869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57150 w 1022350"/>
              <a:gd name="connsiteY0" fmla="*/ 0 h 1758950"/>
              <a:gd name="connsiteX1" fmla="*/ 30163 w 1022350"/>
              <a:gd name="connsiteY1" fmla="*/ 74612 h 1758950"/>
              <a:gd name="connsiteX2" fmla="*/ 56357 w 1022350"/>
              <a:gd name="connsiteY2" fmla="*/ 117475 h 1758950"/>
              <a:gd name="connsiteX3" fmla="*/ 83344 w 1022350"/>
              <a:gd name="connsiteY3" fmla="*/ 201612 h 1758950"/>
              <a:gd name="connsiteX4" fmla="*/ 152400 w 1022350"/>
              <a:gd name="connsiteY4" fmla="*/ 265113 h 1758950"/>
              <a:gd name="connsiteX5" fmla="*/ 172244 w 1022350"/>
              <a:gd name="connsiteY5" fmla="*/ 326231 h 1758950"/>
              <a:gd name="connsiteX6" fmla="*/ 160338 w 1022350"/>
              <a:gd name="connsiteY6" fmla="*/ 407987 h 1758950"/>
              <a:gd name="connsiteX7" fmla="*/ 158750 w 1022350"/>
              <a:gd name="connsiteY7" fmla="*/ 473075 h 1758950"/>
              <a:gd name="connsiteX8" fmla="*/ 130175 w 1022350"/>
              <a:gd name="connsiteY8" fmla="*/ 515938 h 1758950"/>
              <a:gd name="connsiteX9" fmla="*/ 178594 w 1022350"/>
              <a:gd name="connsiteY9" fmla="*/ 550863 h 1758950"/>
              <a:gd name="connsiteX10" fmla="*/ 267494 w 1022350"/>
              <a:gd name="connsiteY10" fmla="*/ 575469 h 1758950"/>
              <a:gd name="connsiteX11" fmla="*/ 327025 w 1022350"/>
              <a:gd name="connsiteY11" fmla="*/ 567531 h 1758950"/>
              <a:gd name="connsiteX12" fmla="*/ 341313 w 1022350"/>
              <a:gd name="connsiteY12" fmla="*/ 634206 h 1758950"/>
              <a:gd name="connsiteX13" fmla="*/ 311944 w 1022350"/>
              <a:gd name="connsiteY13" fmla="*/ 648494 h 1758950"/>
              <a:gd name="connsiteX14" fmla="*/ 332581 w 1022350"/>
              <a:gd name="connsiteY14" fmla="*/ 728662 h 1758950"/>
              <a:gd name="connsiteX15" fmla="*/ 449263 w 1022350"/>
              <a:gd name="connsiteY15" fmla="*/ 737394 h 1758950"/>
              <a:gd name="connsiteX16" fmla="*/ 446087 w 1022350"/>
              <a:gd name="connsiteY16" fmla="*/ 793750 h 1758950"/>
              <a:gd name="connsiteX17" fmla="*/ 388144 w 1022350"/>
              <a:gd name="connsiteY17" fmla="*/ 874712 h 1758950"/>
              <a:gd name="connsiteX18" fmla="*/ 340519 w 1022350"/>
              <a:gd name="connsiteY18" fmla="*/ 880269 h 1758950"/>
              <a:gd name="connsiteX19" fmla="*/ 310356 w 1022350"/>
              <a:gd name="connsiteY19" fmla="*/ 947737 h 1758950"/>
              <a:gd name="connsiteX20" fmla="*/ 358775 w 1022350"/>
              <a:gd name="connsiteY20" fmla="*/ 1072357 h 1758950"/>
              <a:gd name="connsiteX21" fmla="*/ 213518 w 1022350"/>
              <a:gd name="connsiteY21" fmla="*/ 1112043 h 1758950"/>
              <a:gd name="connsiteX22" fmla="*/ 0 w 1022350"/>
              <a:gd name="connsiteY22" fmla="*/ 1117600 h 1758950"/>
              <a:gd name="connsiteX23" fmla="*/ 41275 w 1022350"/>
              <a:gd name="connsiteY23" fmla="*/ 1177132 h 1758950"/>
              <a:gd name="connsiteX24" fmla="*/ 38894 w 1022350"/>
              <a:gd name="connsiteY24" fmla="*/ 1235869 h 1758950"/>
              <a:gd name="connsiteX25" fmla="*/ 18257 w 1022350"/>
              <a:gd name="connsiteY25" fmla="*/ 1286669 h 1758950"/>
              <a:gd name="connsiteX26" fmla="*/ 12700 w 1022350"/>
              <a:gd name="connsiteY26" fmla="*/ 1347787 h 1758950"/>
              <a:gd name="connsiteX27" fmla="*/ 292100 w 1022350"/>
              <a:gd name="connsiteY27" fmla="*/ 1631950 h 1758950"/>
              <a:gd name="connsiteX28" fmla="*/ 495300 w 1022350"/>
              <a:gd name="connsiteY28" fmla="*/ 1758950 h 1758950"/>
              <a:gd name="connsiteX29" fmla="*/ 781050 w 1022350"/>
              <a:gd name="connsiteY29" fmla="*/ 1727200 h 1758950"/>
              <a:gd name="connsiteX30" fmla="*/ 888207 w 1022350"/>
              <a:gd name="connsiteY30" fmla="*/ 1558925 h 1758950"/>
              <a:gd name="connsiteX31" fmla="*/ 924719 w 1022350"/>
              <a:gd name="connsiteY31" fmla="*/ 1500188 h 1758950"/>
              <a:gd name="connsiteX32" fmla="*/ 947737 w 1022350"/>
              <a:gd name="connsiteY32" fmla="*/ 1436687 h 1758950"/>
              <a:gd name="connsiteX33" fmla="*/ 901700 w 1022350"/>
              <a:gd name="connsiteY33" fmla="*/ 1386682 h 1758950"/>
              <a:gd name="connsiteX34" fmla="*/ 882650 w 1022350"/>
              <a:gd name="connsiteY34" fmla="*/ 1323182 h 1758950"/>
              <a:gd name="connsiteX35" fmla="*/ 913606 w 1022350"/>
              <a:gd name="connsiteY35" fmla="*/ 1249362 h 1758950"/>
              <a:gd name="connsiteX36" fmla="*/ 929481 w 1022350"/>
              <a:gd name="connsiteY36" fmla="*/ 1136650 h 1758950"/>
              <a:gd name="connsiteX37" fmla="*/ 926306 w 1022350"/>
              <a:gd name="connsiteY37" fmla="*/ 1048544 h 1758950"/>
              <a:gd name="connsiteX38" fmla="*/ 970757 w 1022350"/>
              <a:gd name="connsiteY38" fmla="*/ 964406 h 1758950"/>
              <a:gd name="connsiteX39" fmla="*/ 1022350 w 1022350"/>
              <a:gd name="connsiteY39" fmla="*/ 857250 h 1758950"/>
              <a:gd name="connsiteX40" fmla="*/ 996950 w 1022350"/>
              <a:gd name="connsiteY40" fmla="*/ 730250 h 1758950"/>
              <a:gd name="connsiteX41" fmla="*/ 946150 w 1022350"/>
              <a:gd name="connsiteY41" fmla="*/ 723900 h 1758950"/>
              <a:gd name="connsiteX42" fmla="*/ 898525 w 1022350"/>
              <a:gd name="connsiteY42" fmla="*/ 732631 h 1758950"/>
              <a:gd name="connsiteX43" fmla="*/ 834231 w 1022350"/>
              <a:gd name="connsiteY43" fmla="*/ 777875 h 1758950"/>
              <a:gd name="connsiteX44" fmla="*/ 778669 w 1022350"/>
              <a:gd name="connsiteY44" fmla="*/ 775494 h 1758950"/>
              <a:gd name="connsiteX45" fmla="*/ 816769 w 1022350"/>
              <a:gd name="connsiteY45" fmla="*/ 712787 h 1758950"/>
              <a:gd name="connsiteX46" fmla="*/ 771525 w 1022350"/>
              <a:gd name="connsiteY46" fmla="*/ 619919 h 1758950"/>
              <a:gd name="connsiteX47" fmla="*/ 815182 w 1022350"/>
              <a:gd name="connsiteY47" fmla="*/ 497681 h 1758950"/>
              <a:gd name="connsiteX48" fmla="*/ 735806 w 1022350"/>
              <a:gd name="connsiteY48" fmla="*/ 429419 h 1758950"/>
              <a:gd name="connsiteX49" fmla="*/ 663575 w 1022350"/>
              <a:gd name="connsiteY49" fmla="*/ 377031 h 1758950"/>
              <a:gd name="connsiteX50" fmla="*/ 660400 w 1022350"/>
              <a:gd name="connsiteY50" fmla="*/ 284162 h 1758950"/>
              <a:gd name="connsiteX51" fmla="*/ 638175 w 1022350"/>
              <a:gd name="connsiteY51" fmla="*/ 226219 h 1758950"/>
              <a:gd name="connsiteX52" fmla="*/ 614363 w 1022350"/>
              <a:gd name="connsiteY52" fmla="*/ 121444 h 1758950"/>
              <a:gd name="connsiteX53" fmla="*/ 590550 w 1022350"/>
              <a:gd name="connsiteY53" fmla="*/ 6350 h 1758950"/>
              <a:gd name="connsiteX54" fmla="*/ 57150 w 1022350"/>
              <a:gd name="connsiteY54" fmla="*/ 0 h 1758950"/>
              <a:gd name="connsiteX0" fmla="*/ 44450 w 1009650"/>
              <a:gd name="connsiteY0" fmla="*/ 0 h 1758950"/>
              <a:gd name="connsiteX1" fmla="*/ 17463 w 1009650"/>
              <a:gd name="connsiteY1" fmla="*/ 74612 h 1758950"/>
              <a:gd name="connsiteX2" fmla="*/ 43657 w 1009650"/>
              <a:gd name="connsiteY2" fmla="*/ 117475 h 1758950"/>
              <a:gd name="connsiteX3" fmla="*/ 70644 w 1009650"/>
              <a:gd name="connsiteY3" fmla="*/ 201612 h 1758950"/>
              <a:gd name="connsiteX4" fmla="*/ 139700 w 1009650"/>
              <a:gd name="connsiteY4" fmla="*/ 265113 h 1758950"/>
              <a:gd name="connsiteX5" fmla="*/ 159544 w 1009650"/>
              <a:gd name="connsiteY5" fmla="*/ 326231 h 1758950"/>
              <a:gd name="connsiteX6" fmla="*/ 147638 w 1009650"/>
              <a:gd name="connsiteY6" fmla="*/ 407987 h 1758950"/>
              <a:gd name="connsiteX7" fmla="*/ 146050 w 1009650"/>
              <a:gd name="connsiteY7" fmla="*/ 473075 h 1758950"/>
              <a:gd name="connsiteX8" fmla="*/ 117475 w 1009650"/>
              <a:gd name="connsiteY8" fmla="*/ 515938 h 1758950"/>
              <a:gd name="connsiteX9" fmla="*/ 165894 w 1009650"/>
              <a:gd name="connsiteY9" fmla="*/ 550863 h 1758950"/>
              <a:gd name="connsiteX10" fmla="*/ 254794 w 1009650"/>
              <a:gd name="connsiteY10" fmla="*/ 575469 h 1758950"/>
              <a:gd name="connsiteX11" fmla="*/ 314325 w 1009650"/>
              <a:gd name="connsiteY11" fmla="*/ 567531 h 1758950"/>
              <a:gd name="connsiteX12" fmla="*/ 328613 w 1009650"/>
              <a:gd name="connsiteY12" fmla="*/ 634206 h 1758950"/>
              <a:gd name="connsiteX13" fmla="*/ 299244 w 1009650"/>
              <a:gd name="connsiteY13" fmla="*/ 648494 h 1758950"/>
              <a:gd name="connsiteX14" fmla="*/ 319881 w 1009650"/>
              <a:gd name="connsiteY14" fmla="*/ 728662 h 1758950"/>
              <a:gd name="connsiteX15" fmla="*/ 436563 w 1009650"/>
              <a:gd name="connsiteY15" fmla="*/ 737394 h 1758950"/>
              <a:gd name="connsiteX16" fmla="*/ 433387 w 1009650"/>
              <a:gd name="connsiteY16" fmla="*/ 793750 h 1758950"/>
              <a:gd name="connsiteX17" fmla="*/ 375444 w 1009650"/>
              <a:gd name="connsiteY17" fmla="*/ 874712 h 1758950"/>
              <a:gd name="connsiteX18" fmla="*/ 327819 w 1009650"/>
              <a:gd name="connsiteY18" fmla="*/ 880269 h 1758950"/>
              <a:gd name="connsiteX19" fmla="*/ 297656 w 1009650"/>
              <a:gd name="connsiteY19" fmla="*/ 947737 h 1758950"/>
              <a:gd name="connsiteX20" fmla="*/ 346075 w 1009650"/>
              <a:gd name="connsiteY20" fmla="*/ 1072357 h 1758950"/>
              <a:gd name="connsiteX21" fmla="*/ 200818 w 1009650"/>
              <a:gd name="connsiteY21" fmla="*/ 1112043 h 1758950"/>
              <a:gd name="connsiteX22" fmla="*/ 58737 w 1009650"/>
              <a:gd name="connsiteY22" fmla="*/ 1119982 h 1758950"/>
              <a:gd name="connsiteX23" fmla="*/ 28575 w 1009650"/>
              <a:gd name="connsiteY23" fmla="*/ 1177132 h 1758950"/>
              <a:gd name="connsiteX24" fmla="*/ 26194 w 1009650"/>
              <a:gd name="connsiteY24" fmla="*/ 1235869 h 1758950"/>
              <a:gd name="connsiteX25" fmla="*/ 5557 w 1009650"/>
              <a:gd name="connsiteY25" fmla="*/ 1286669 h 1758950"/>
              <a:gd name="connsiteX26" fmla="*/ 0 w 1009650"/>
              <a:gd name="connsiteY26" fmla="*/ 1347787 h 1758950"/>
              <a:gd name="connsiteX27" fmla="*/ 279400 w 1009650"/>
              <a:gd name="connsiteY27" fmla="*/ 1631950 h 1758950"/>
              <a:gd name="connsiteX28" fmla="*/ 482600 w 1009650"/>
              <a:gd name="connsiteY28" fmla="*/ 1758950 h 1758950"/>
              <a:gd name="connsiteX29" fmla="*/ 768350 w 1009650"/>
              <a:gd name="connsiteY29" fmla="*/ 1727200 h 1758950"/>
              <a:gd name="connsiteX30" fmla="*/ 875507 w 1009650"/>
              <a:gd name="connsiteY30" fmla="*/ 1558925 h 1758950"/>
              <a:gd name="connsiteX31" fmla="*/ 912019 w 1009650"/>
              <a:gd name="connsiteY31" fmla="*/ 1500188 h 1758950"/>
              <a:gd name="connsiteX32" fmla="*/ 935037 w 1009650"/>
              <a:gd name="connsiteY32" fmla="*/ 1436687 h 1758950"/>
              <a:gd name="connsiteX33" fmla="*/ 889000 w 1009650"/>
              <a:gd name="connsiteY33" fmla="*/ 1386682 h 1758950"/>
              <a:gd name="connsiteX34" fmla="*/ 869950 w 1009650"/>
              <a:gd name="connsiteY34" fmla="*/ 1323182 h 1758950"/>
              <a:gd name="connsiteX35" fmla="*/ 900906 w 1009650"/>
              <a:gd name="connsiteY35" fmla="*/ 1249362 h 1758950"/>
              <a:gd name="connsiteX36" fmla="*/ 916781 w 1009650"/>
              <a:gd name="connsiteY36" fmla="*/ 1136650 h 1758950"/>
              <a:gd name="connsiteX37" fmla="*/ 913606 w 1009650"/>
              <a:gd name="connsiteY37" fmla="*/ 1048544 h 1758950"/>
              <a:gd name="connsiteX38" fmla="*/ 958057 w 1009650"/>
              <a:gd name="connsiteY38" fmla="*/ 964406 h 1758950"/>
              <a:gd name="connsiteX39" fmla="*/ 1009650 w 1009650"/>
              <a:gd name="connsiteY39" fmla="*/ 857250 h 1758950"/>
              <a:gd name="connsiteX40" fmla="*/ 984250 w 1009650"/>
              <a:gd name="connsiteY40" fmla="*/ 730250 h 1758950"/>
              <a:gd name="connsiteX41" fmla="*/ 933450 w 1009650"/>
              <a:gd name="connsiteY41" fmla="*/ 723900 h 1758950"/>
              <a:gd name="connsiteX42" fmla="*/ 885825 w 1009650"/>
              <a:gd name="connsiteY42" fmla="*/ 732631 h 1758950"/>
              <a:gd name="connsiteX43" fmla="*/ 821531 w 1009650"/>
              <a:gd name="connsiteY43" fmla="*/ 777875 h 1758950"/>
              <a:gd name="connsiteX44" fmla="*/ 765969 w 1009650"/>
              <a:gd name="connsiteY44" fmla="*/ 775494 h 1758950"/>
              <a:gd name="connsiteX45" fmla="*/ 804069 w 1009650"/>
              <a:gd name="connsiteY45" fmla="*/ 712787 h 1758950"/>
              <a:gd name="connsiteX46" fmla="*/ 758825 w 1009650"/>
              <a:gd name="connsiteY46" fmla="*/ 619919 h 1758950"/>
              <a:gd name="connsiteX47" fmla="*/ 802482 w 1009650"/>
              <a:gd name="connsiteY47" fmla="*/ 497681 h 1758950"/>
              <a:gd name="connsiteX48" fmla="*/ 723106 w 1009650"/>
              <a:gd name="connsiteY48" fmla="*/ 429419 h 1758950"/>
              <a:gd name="connsiteX49" fmla="*/ 650875 w 1009650"/>
              <a:gd name="connsiteY49" fmla="*/ 377031 h 1758950"/>
              <a:gd name="connsiteX50" fmla="*/ 647700 w 1009650"/>
              <a:gd name="connsiteY50" fmla="*/ 284162 h 1758950"/>
              <a:gd name="connsiteX51" fmla="*/ 625475 w 1009650"/>
              <a:gd name="connsiteY51" fmla="*/ 226219 h 1758950"/>
              <a:gd name="connsiteX52" fmla="*/ 601663 w 1009650"/>
              <a:gd name="connsiteY52" fmla="*/ 121444 h 1758950"/>
              <a:gd name="connsiteX53" fmla="*/ 577850 w 1009650"/>
              <a:gd name="connsiteY53" fmla="*/ 6350 h 1758950"/>
              <a:gd name="connsiteX54" fmla="*/ 44450 w 1009650"/>
              <a:gd name="connsiteY54" fmla="*/ 0 h 17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09650" h="1758950">
                <a:moveTo>
                  <a:pt x="44450" y="0"/>
                </a:moveTo>
                <a:lnTo>
                  <a:pt x="17463" y="74612"/>
                </a:lnTo>
                <a:lnTo>
                  <a:pt x="43657" y="117475"/>
                </a:lnTo>
                <a:lnTo>
                  <a:pt x="70644" y="201612"/>
                </a:lnTo>
                <a:lnTo>
                  <a:pt x="139700" y="265113"/>
                </a:lnTo>
                <a:lnTo>
                  <a:pt x="159544" y="326231"/>
                </a:lnTo>
                <a:lnTo>
                  <a:pt x="147638" y="407987"/>
                </a:lnTo>
                <a:cubicBezTo>
                  <a:pt x="147109" y="429683"/>
                  <a:pt x="146579" y="451379"/>
                  <a:pt x="146050" y="473075"/>
                </a:cubicBezTo>
                <a:lnTo>
                  <a:pt x="117475" y="515938"/>
                </a:lnTo>
                <a:lnTo>
                  <a:pt x="165894" y="550863"/>
                </a:lnTo>
                <a:lnTo>
                  <a:pt x="254794" y="575469"/>
                </a:lnTo>
                <a:lnTo>
                  <a:pt x="314325" y="567531"/>
                </a:lnTo>
                <a:lnTo>
                  <a:pt x="328613" y="634206"/>
                </a:lnTo>
                <a:lnTo>
                  <a:pt x="299244" y="648494"/>
                </a:lnTo>
                <a:lnTo>
                  <a:pt x="319881" y="728662"/>
                </a:lnTo>
                <a:lnTo>
                  <a:pt x="436563" y="737394"/>
                </a:lnTo>
                <a:lnTo>
                  <a:pt x="433387" y="793750"/>
                </a:lnTo>
                <a:lnTo>
                  <a:pt x="375444" y="874712"/>
                </a:lnTo>
                <a:lnTo>
                  <a:pt x="327819" y="880269"/>
                </a:lnTo>
                <a:lnTo>
                  <a:pt x="297656" y="947737"/>
                </a:lnTo>
                <a:lnTo>
                  <a:pt x="346075" y="1072357"/>
                </a:lnTo>
                <a:lnTo>
                  <a:pt x="200818" y="1112043"/>
                </a:lnTo>
                <a:lnTo>
                  <a:pt x="58737" y="1119982"/>
                </a:lnTo>
                <a:lnTo>
                  <a:pt x="28575" y="1177132"/>
                </a:lnTo>
                <a:cubicBezTo>
                  <a:pt x="27781" y="1196711"/>
                  <a:pt x="26988" y="1216290"/>
                  <a:pt x="26194" y="1235869"/>
                </a:cubicBezTo>
                <a:lnTo>
                  <a:pt x="5557" y="1286669"/>
                </a:lnTo>
                <a:lnTo>
                  <a:pt x="0" y="1347787"/>
                </a:lnTo>
                <a:lnTo>
                  <a:pt x="279400" y="1631950"/>
                </a:lnTo>
                <a:lnTo>
                  <a:pt x="482600" y="1758950"/>
                </a:lnTo>
                <a:lnTo>
                  <a:pt x="768350" y="1727200"/>
                </a:lnTo>
                <a:lnTo>
                  <a:pt x="875507" y="1558925"/>
                </a:lnTo>
                <a:lnTo>
                  <a:pt x="912019" y="1500188"/>
                </a:lnTo>
                <a:lnTo>
                  <a:pt x="935037" y="1436687"/>
                </a:lnTo>
                <a:lnTo>
                  <a:pt x="889000" y="1386682"/>
                </a:lnTo>
                <a:lnTo>
                  <a:pt x="869950" y="1323182"/>
                </a:lnTo>
                <a:lnTo>
                  <a:pt x="900906" y="1249362"/>
                </a:lnTo>
                <a:lnTo>
                  <a:pt x="916781" y="1136650"/>
                </a:lnTo>
                <a:lnTo>
                  <a:pt x="913606" y="1048544"/>
                </a:lnTo>
                <a:lnTo>
                  <a:pt x="958057" y="964406"/>
                </a:lnTo>
                <a:lnTo>
                  <a:pt x="1009650" y="857250"/>
                </a:lnTo>
                <a:lnTo>
                  <a:pt x="984250" y="730250"/>
                </a:lnTo>
                <a:lnTo>
                  <a:pt x="933450" y="723900"/>
                </a:lnTo>
                <a:cubicBezTo>
                  <a:pt x="918633" y="725884"/>
                  <a:pt x="904478" y="723635"/>
                  <a:pt x="885825" y="732631"/>
                </a:cubicBezTo>
                <a:cubicBezTo>
                  <a:pt x="867172" y="741627"/>
                  <a:pt x="843094" y="772319"/>
                  <a:pt x="821531" y="777875"/>
                </a:cubicBezTo>
                <a:lnTo>
                  <a:pt x="765969" y="775494"/>
                </a:lnTo>
                <a:lnTo>
                  <a:pt x="804069" y="712787"/>
                </a:lnTo>
                <a:lnTo>
                  <a:pt x="758825" y="619919"/>
                </a:lnTo>
                <a:lnTo>
                  <a:pt x="802482" y="497681"/>
                </a:lnTo>
                <a:lnTo>
                  <a:pt x="723106" y="429419"/>
                </a:lnTo>
                <a:lnTo>
                  <a:pt x="650875" y="377031"/>
                </a:lnTo>
                <a:lnTo>
                  <a:pt x="647700" y="284162"/>
                </a:lnTo>
                <a:lnTo>
                  <a:pt x="625475" y="226219"/>
                </a:lnTo>
                <a:lnTo>
                  <a:pt x="601663" y="121444"/>
                </a:lnTo>
                <a:lnTo>
                  <a:pt x="577850" y="6350"/>
                </a:lnTo>
                <a:lnTo>
                  <a:pt x="44450" y="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err="1" smtClean="0">
                <a:solidFill>
                  <a:schemeClr val="tx1"/>
                </a:solidFill>
              </a:rPr>
              <a:t>Pwani</a:t>
            </a:r>
            <a:r>
              <a:rPr lang="en-MY" sz="1200" b="1" dirty="0" smtClean="0">
                <a:solidFill>
                  <a:schemeClr val="tx1"/>
                </a:solidFill>
              </a:rPr>
              <a:t> 16%</a:t>
            </a:r>
            <a:endParaRPr lang="en-MY" sz="1200" b="1" dirty="0">
              <a:solidFill>
                <a:schemeClr val="tx1"/>
              </a:solidFill>
            </a:endParaRPr>
          </a:p>
        </p:txBody>
      </p:sp>
      <p:sp>
        <p:nvSpPr>
          <p:cNvPr id="18" name="Freeform 17"/>
          <p:cNvSpPr/>
          <p:nvPr/>
        </p:nvSpPr>
        <p:spPr>
          <a:xfrm>
            <a:off x="5762625" y="4431507"/>
            <a:ext cx="1966913" cy="1843086"/>
          </a:xfrm>
          <a:custGeom>
            <a:avLst/>
            <a:gdLst>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371475 w 2162175"/>
              <a:gd name="connsiteY7" fmla="*/ 38100 h 1943100"/>
              <a:gd name="connsiteX8" fmla="*/ 371475 w 2162175"/>
              <a:gd name="connsiteY8" fmla="*/ 152400 h 1943100"/>
              <a:gd name="connsiteX9" fmla="*/ 200025 w 2162175"/>
              <a:gd name="connsiteY9" fmla="*/ 295275 h 1943100"/>
              <a:gd name="connsiteX10" fmla="*/ 247650 w 2162175"/>
              <a:gd name="connsiteY10" fmla="*/ 428625 h 1943100"/>
              <a:gd name="connsiteX11" fmla="*/ 238125 w 2162175"/>
              <a:gd name="connsiteY11" fmla="*/ 638175 h 1943100"/>
              <a:gd name="connsiteX12" fmla="*/ 247650 w 2162175"/>
              <a:gd name="connsiteY12" fmla="*/ 809625 h 1943100"/>
              <a:gd name="connsiteX13" fmla="*/ 228600 w 2162175"/>
              <a:gd name="connsiteY13" fmla="*/ 914400 h 1943100"/>
              <a:gd name="connsiteX14" fmla="*/ 104775 w 2162175"/>
              <a:gd name="connsiteY14" fmla="*/ 990600 h 1943100"/>
              <a:gd name="connsiteX15" fmla="*/ 123825 w 2162175"/>
              <a:gd name="connsiteY15" fmla="*/ 1057275 h 1943100"/>
              <a:gd name="connsiteX16" fmla="*/ 19050 w 2162175"/>
              <a:gd name="connsiteY16" fmla="*/ 1314450 h 1943100"/>
              <a:gd name="connsiteX17" fmla="*/ 0 w 2162175"/>
              <a:gd name="connsiteY17" fmla="*/ 1628775 h 1943100"/>
              <a:gd name="connsiteX18" fmla="*/ 276225 w 2162175"/>
              <a:gd name="connsiteY18" fmla="*/ 1685925 h 1943100"/>
              <a:gd name="connsiteX19" fmla="*/ 619125 w 2162175"/>
              <a:gd name="connsiteY19" fmla="*/ 1847850 h 1943100"/>
              <a:gd name="connsiteX20" fmla="*/ 895350 w 2162175"/>
              <a:gd name="connsiteY20" fmla="*/ 1943100 h 1943100"/>
              <a:gd name="connsiteX21" fmla="*/ 1409700 w 2162175"/>
              <a:gd name="connsiteY21" fmla="*/ 1838325 h 1943100"/>
              <a:gd name="connsiteX22" fmla="*/ 2028825 w 2162175"/>
              <a:gd name="connsiteY22" fmla="*/ 1685925 h 1943100"/>
              <a:gd name="connsiteX23" fmla="*/ 2162175 w 2162175"/>
              <a:gd name="connsiteY23" fmla="*/ 1390650 h 1943100"/>
              <a:gd name="connsiteX24" fmla="*/ 2009775 w 2162175"/>
              <a:gd name="connsiteY24" fmla="*/ 1314450 h 1943100"/>
              <a:gd name="connsiteX25" fmla="*/ 1924050 w 2162175"/>
              <a:gd name="connsiteY25" fmla="*/ 1228725 h 1943100"/>
              <a:gd name="connsiteX26" fmla="*/ 1914525 w 2162175"/>
              <a:gd name="connsiteY26" fmla="*/ 1085850 h 1943100"/>
              <a:gd name="connsiteX27" fmla="*/ 1866900 w 2162175"/>
              <a:gd name="connsiteY27" fmla="*/ 962025 h 1943100"/>
              <a:gd name="connsiteX28" fmla="*/ 1819275 w 2162175"/>
              <a:gd name="connsiteY28" fmla="*/ 866775 h 1943100"/>
              <a:gd name="connsiteX29" fmla="*/ 1790700 w 2162175"/>
              <a:gd name="connsiteY29" fmla="*/ 790575 h 1943100"/>
              <a:gd name="connsiteX30" fmla="*/ 1743075 w 2162175"/>
              <a:gd name="connsiteY30" fmla="*/ 666750 h 1943100"/>
              <a:gd name="connsiteX31" fmla="*/ 1704975 w 2162175"/>
              <a:gd name="connsiteY31" fmla="*/ 590550 h 1943100"/>
              <a:gd name="connsiteX32" fmla="*/ 1619250 w 2162175"/>
              <a:gd name="connsiteY32" fmla="*/ 542925 h 1943100"/>
              <a:gd name="connsiteX33" fmla="*/ 1676400 w 2162175"/>
              <a:gd name="connsiteY33" fmla="*/ 400050 h 1943100"/>
              <a:gd name="connsiteX34" fmla="*/ 1657350 w 2162175"/>
              <a:gd name="connsiteY34" fmla="*/ 209550 h 1943100"/>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533400 w 2162175"/>
              <a:gd name="connsiteY7" fmla="*/ 11906 h 1943100"/>
              <a:gd name="connsiteX8" fmla="*/ 371475 w 2162175"/>
              <a:gd name="connsiteY8" fmla="*/ 38100 h 1943100"/>
              <a:gd name="connsiteX9" fmla="*/ 371475 w 2162175"/>
              <a:gd name="connsiteY9" fmla="*/ 152400 h 1943100"/>
              <a:gd name="connsiteX10" fmla="*/ 200025 w 2162175"/>
              <a:gd name="connsiteY10" fmla="*/ 295275 h 1943100"/>
              <a:gd name="connsiteX11" fmla="*/ 247650 w 2162175"/>
              <a:gd name="connsiteY11" fmla="*/ 428625 h 1943100"/>
              <a:gd name="connsiteX12" fmla="*/ 238125 w 2162175"/>
              <a:gd name="connsiteY12" fmla="*/ 638175 h 1943100"/>
              <a:gd name="connsiteX13" fmla="*/ 247650 w 2162175"/>
              <a:gd name="connsiteY13" fmla="*/ 809625 h 1943100"/>
              <a:gd name="connsiteX14" fmla="*/ 228600 w 2162175"/>
              <a:gd name="connsiteY14" fmla="*/ 914400 h 1943100"/>
              <a:gd name="connsiteX15" fmla="*/ 104775 w 2162175"/>
              <a:gd name="connsiteY15" fmla="*/ 990600 h 1943100"/>
              <a:gd name="connsiteX16" fmla="*/ 123825 w 2162175"/>
              <a:gd name="connsiteY16" fmla="*/ 1057275 h 1943100"/>
              <a:gd name="connsiteX17" fmla="*/ 19050 w 2162175"/>
              <a:gd name="connsiteY17" fmla="*/ 1314450 h 1943100"/>
              <a:gd name="connsiteX18" fmla="*/ 0 w 2162175"/>
              <a:gd name="connsiteY18" fmla="*/ 1628775 h 1943100"/>
              <a:gd name="connsiteX19" fmla="*/ 276225 w 2162175"/>
              <a:gd name="connsiteY19" fmla="*/ 1685925 h 1943100"/>
              <a:gd name="connsiteX20" fmla="*/ 619125 w 2162175"/>
              <a:gd name="connsiteY20" fmla="*/ 1847850 h 1943100"/>
              <a:gd name="connsiteX21" fmla="*/ 895350 w 2162175"/>
              <a:gd name="connsiteY21" fmla="*/ 1943100 h 1943100"/>
              <a:gd name="connsiteX22" fmla="*/ 1409700 w 2162175"/>
              <a:gd name="connsiteY22" fmla="*/ 1838325 h 1943100"/>
              <a:gd name="connsiteX23" fmla="*/ 2028825 w 2162175"/>
              <a:gd name="connsiteY23" fmla="*/ 1685925 h 1943100"/>
              <a:gd name="connsiteX24" fmla="*/ 2162175 w 2162175"/>
              <a:gd name="connsiteY24" fmla="*/ 1390650 h 1943100"/>
              <a:gd name="connsiteX25" fmla="*/ 2009775 w 2162175"/>
              <a:gd name="connsiteY25" fmla="*/ 1314450 h 1943100"/>
              <a:gd name="connsiteX26" fmla="*/ 1924050 w 2162175"/>
              <a:gd name="connsiteY26" fmla="*/ 1228725 h 1943100"/>
              <a:gd name="connsiteX27" fmla="*/ 1914525 w 2162175"/>
              <a:gd name="connsiteY27" fmla="*/ 1085850 h 1943100"/>
              <a:gd name="connsiteX28" fmla="*/ 1866900 w 2162175"/>
              <a:gd name="connsiteY28" fmla="*/ 962025 h 1943100"/>
              <a:gd name="connsiteX29" fmla="*/ 1819275 w 2162175"/>
              <a:gd name="connsiteY29" fmla="*/ 866775 h 1943100"/>
              <a:gd name="connsiteX30" fmla="*/ 1790700 w 2162175"/>
              <a:gd name="connsiteY30" fmla="*/ 790575 h 1943100"/>
              <a:gd name="connsiteX31" fmla="*/ 1743075 w 2162175"/>
              <a:gd name="connsiteY31" fmla="*/ 666750 h 1943100"/>
              <a:gd name="connsiteX32" fmla="*/ 1704975 w 2162175"/>
              <a:gd name="connsiteY32" fmla="*/ 590550 h 1943100"/>
              <a:gd name="connsiteX33" fmla="*/ 1619250 w 2162175"/>
              <a:gd name="connsiteY33" fmla="*/ 542925 h 1943100"/>
              <a:gd name="connsiteX34" fmla="*/ 1676400 w 2162175"/>
              <a:gd name="connsiteY34" fmla="*/ 400050 h 1943100"/>
              <a:gd name="connsiteX35" fmla="*/ 1657350 w 2162175"/>
              <a:gd name="connsiteY35" fmla="*/ 209550 h 1943100"/>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71525 w 2162175"/>
              <a:gd name="connsiteY5" fmla="*/ 45244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516856 w 2162175"/>
              <a:gd name="connsiteY0" fmla="*/ 240506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145381 w 2162175"/>
              <a:gd name="connsiteY2" fmla="*/ 300038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088231 w 2162175"/>
              <a:gd name="connsiteY2" fmla="*/ 361951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176338 w 2162175"/>
              <a:gd name="connsiteY2" fmla="*/ 333375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133476 w 2162175"/>
              <a:gd name="connsiteY2" fmla="*/ 381000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214438 w 2162175"/>
              <a:gd name="connsiteY2" fmla="*/ 330994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40506 h 1931194"/>
              <a:gd name="connsiteX1" fmla="*/ 1250157 w 2162175"/>
              <a:gd name="connsiteY1" fmla="*/ 304800 h 1931194"/>
              <a:gd name="connsiteX2" fmla="*/ 1181101 w 2162175"/>
              <a:gd name="connsiteY2" fmla="*/ 283369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14312 h 1905000"/>
              <a:gd name="connsiteX1" fmla="*/ 1250157 w 2162175"/>
              <a:gd name="connsiteY1" fmla="*/ 278606 h 1905000"/>
              <a:gd name="connsiteX2" fmla="*/ 1181101 w 2162175"/>
              <a:gd name="connsiteY2" fmla="*/ 257175 h 1905000"/>
              <a:gd name="connsiteX3" fmla="*/ 1133476 w 2162175"/>
              <a:gd name="connsiteY3" fmla="*/ 354806 h 1905000"/>
              <a:gd name="connsiteX4" fmla="*/ 1088231 w 2162175"/>
              <a:gd name="connsiteY4" fmla="*/ 335757 h 1905000"/>
              <a:gd name="connsiteX5" fmla="*/ 1083469 w 2162175"/>
              <a:gd name="connsiteY5" fmla="*/ 271462 h 1905000"/>
              <a:gd name="connsiteX6" fmla="*/ 1042988 w 2162175"/>
              <a:gd name="connsiteY6" fmla="*/ 228600 h 1905000"/>
              <a:gd name="connsiteX7" fmla="*/ 916781 w 2162175"/>
              <a:gd name="connsiteY7" fmla="*/ 140494 h 1905000"/>
              <a:gd name="connsiteX8" fmla="*/ 738188 w 2162175"/>
              <a:gd name="connsiteY8" fmla="*/ 92869 h 1905000"/>
              <a:gd name="connsiteX9" fmla="*/ 642937 w 2162175"/>
              <a:gd name="connsiteY9" fmla="*/ 11907 h 1905000"/>
              <a:gd name="connsiteX10" fmla="*/ 559594 w 2162175"/>
              <a:gd name="connsiteY10" fmla="*/ 73819 h 1905000"/>
              <a:gd name="connsiteX11" fmla="*/ 371475 w 2162175"/>
              <a:gd name="connsiteY11" fmla="*/ 0 h 1905000"/>
              <a:gd name="connsiteX12" fmla="*/ 371475 w 2162175"/>
              <a:gd name="connsiteY12" fmla="*/ 114300 h 1905000"/>
              <a:gd name="connsiteX13" fmla="*/ 200025 w 2162175"/>
              <a:gd name="connsiteY13" fmla="*/ 257175 h 1905000"/>
              <a:gd name="connsiteX14" fmla="*/ 247650 w 2162175"/>
              <a:gd name="connsiteY14" fmla="*/ 390525 h 1905000"/>
              <a:gd name="connsiteX15" fmla="*/ 238125 w 2162175"/>
              <a:gd name="connsiteY15" fmla="*/ 600075 h 1905000"/>
              <a:gd name="connsiteX16" fmla="*/ 247650 w 2162175"/>
              <a:gd name="connsiteY16" fmla="*/ 771525 h 1905000"/>
              <a:gd name="connsiteX17" fmla="*/ 228600 w 2162175"/>
              <a:gd name="connsiteY17" fmla="*/ 876300 h 1905000"/>
              <a:gd name="connsiteX18" fmla="*/ 104775 w 2162175"/>
              <a:gd name="connsiteY18" fmla="*/ 952500 h 1905000"/>
              <a:gd name="connsiteX19" fmla="*/ 123825 w 2162175"/>
              <a:gd name="connsiteY19" fmla="*/ 1019175 h 1905000"/>
              <a:gd name="connsiteX20" fmla="*/ 19050 w 2162175"/>
              <a:gd name="connsiteY20" fmla="*/ 1276350 h 1905000"/>
              <a:gd name="connsiteX21" fmla="*/ 0 w 2162175"/>
              <a:gd name="connsiteY21" fmla="*/ 1590675 h 1905000"/>
              <a:gd name="connsiteX22" fmla="*/ 276225 w 2162175"/>
              <a:gd name="connsiteY22" fmla="*/ 1647825 h 1905000"/>
              <a:gd name="connsiteX23" fmla="*/ 619125 w 2162175"/>
              <a:gd name="connsiteY23" fmla="*/ 1809750 h 1905000"/>
              <a:gd name="connsiteX24" fmla="*/ 895350 w 2162175"/>
              <a:gd name="connsiteY24" fmla="*/ 1905000 h 1905000"/>
              <a:gd name="connsiteX25" fmla="*/ 1409700 w 2162175"/>
              <a:gd name="connsiteY25" fmla="*/ 1800225 h 1905000"/>
              <a:gd name="connsiteX26" fmla="*/ 2028825 w 2162175"/>
              <a:gd name="connsiteY26" fmla="*/ 1647825 h 1905000"/>
              <a:gd name="connsiteX27" fmla="*/ 2162175 w 2162175"/>
              <a:gd name="connsiteY27" fmla="*/ 1352550 h 1905000"/>
              <a:gd name="connsiteX28" fmla="*/ 2009775 w 2162175"/>
              <a:gd name="connsiteY28" fmla="*/ 1276350 h 1905000"/>
              <a:gd name="connsiteX29" fmla="*/ 1924050 w 2162175"/>
              <a:gd name="connsiteY29" fmla="*/ 1190625 h 1905000"/>
              <a:gd name="connsiteX30" fmla="*/ 1914525 w 2162175"/>
              <a:gd name="connsiteY30" fmla="*/ 1047750 h 1905000"/>
              <a:gd name="connsiteX31" fmla="*/ 1866900 w 2162175"/>
              <a:gd name="connsiteY31" fmla="*/ 923925 h 1905000"/>
              <a:gd name="connsiteX32" fmla="*/ 1819275 w 2162175"/>
              <a:gd name="connsiteY32" fmla="*/ 828675 h 1905000"/>
              <a:gd name="connsiteX33" fmla="*/ 1790700 w 2162175"/>
              <a:gd name="connsiteY33" fmla="*/ 752475 h 1905000"/>
              <a:gd name="connsiteX34" fmla="*/ 1743075 w 2162175"/>
              <a:gd name="connsiteY34" fmla="*/ 628650 h 1905000"/>
              <a:gd name="connsiteX35" fmla="*/ 1704975 w 2162175"/>
              <a:gd name="connsiteY35" fmla="*/ 552450 h 1905000"/>
              <a:gd name="connsiteX36" fmla="*/ 1619250 w 2162175"/>
              <a:gd name="connsiteY36" fmla="*/ 504825 h 1905000"/>
              <a:gd name="connsiteX37" fmla="*/ 1676400 w 2162175"/>
              <a:gd name="connsiteY37" fmla="*/ 361950 h 1905000"/>
              <a:gd name="connsiteX38" fmla="*/ 1516856 w 2162175"/>
              <a:gd name="connsiteY38" fmla="*/ 214312 h 1905000"/>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71475 w 2162175"/>
              <a:gd name="connsiteY12" fmla="*/ 102393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80988 w 2162175"/>
              <a:gd name="connsiteY18" fmla="*/ 859631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76237 w 2162175"/>
              <a:gd name="connsiteY15" fmla="*/ 723899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76237 w 2162175"/>
              <a:gd name="connsiteY16" fmla="*/ 723899 h 1893093"/>
              <a:gd name="connsiteX17" fmla="*/ 319088 w 2162175"/>
              <a:gd name="connsiteY17" fmla="*/ 738187 h 1893093"/>
              <a:gd name="connsiteX18" fmla="*/ 314325 w 2162175"/>
              <a:gd name="connsiteY18" fmla="*/ 804862 h 1893093"/>
              <a:gd name="connsiteX19" fmla="*/ 264319 w 2162175"/>
              <a:gd name="connsiteY19" fmla="*/ 850106 h 1893093"/>
              <a:gd name="connsiteX20" fmla="*/ 257175 w 2162175"/>
              <a:gd name="connsiteY20" fmla="*/ 902493 h 1893093"/>
              <a:gd name="connsiteX21" fmla="*/ 216693 w 2162175"/>
              <a:gd name="connsiteY21" fmla="*/ 990599 h 1893093"/>
              <a:gd name="connsiteX22" fmla="*/ 19050 w 2162175"/>
              <a:gd name="connsiteY22" fmla="*/ 1264443 h 1893093"/>
              <a:gd name="connsiteX23" fmla="*/ 0 w 2162175"/>
              <a:gd name="connsiteY23" fmla="*/ 1578768 h 1893093"/>
              <a:gd name="connsiteX24" fmla="*/ 276225 w 2162175"/>
              <a:gd name="connsiteY24" fmla="*/ 1635918 h 1893093"/>
              <a:gd name="connsiteX25" fmla="*/ 619125 w 2162175"/>
              <a:gd name="connsiteY25" fmla="*/ 1797843 h 1893093"/>
              <a:gd name="connsiteX26" fmla="*/ 895350 w 2162175"/>
              <a:gd name="connsiteY26" fmla="*/ 1893093 h 1893093"/>
              <a:gd name="connsiteX27" fmla="*/ 1409700 w 2162175"/>
              <a:gd name="connsiteY27" fmla="*/ 1788318 h 1893093"/>
              <a:gd name="connsiteX28" fmla="*/ 2028825 w 2162175"/>
              <a:gd name="connsiteY28" fmla="*/ 1635918 h 1893093"/>
              <a:gd name="connsiteX29" fmla="*/ 2162175 w 2162175"/>
              <a:gd name="connsiteY29" fmla="*/ 1340643 h 1893093"/>
              <a:gd name="connsiteX30" fmla="*/ 2009775 w 2162175"/>
              <a:gd name="connsiteY30" fmla="*/ 1264443 h 1893093"/>
              <a:gd name="connsiteX31" fmla="*/ 1924050 w 2162175"/>
              <a:gd name="connsiteY31" fmla="*/ 1178718 h 1893093"/>
              <a:gd name="connsiteX32" fmla="*/ 1914525 w 2162175"/>
              <a:gd name="connsiteY32" fmla="*/ 1035843 h 1893093"/>
              <a:gd name="connsiteX33" fmla="*/ 1866900 w 2162175"/>
              <a:gd name="connsiteY33" fmla="*/ 912018 h 1893093"/>
              <a:gd name="connsiteX34" fmla="*/ 1819275 w 2162175"/>
              <a:gd name="connsiteY34" fmla="*/ 816768 h 1893093"/>
              <a:gd name="connsiteX35" fmla="*/ 1790700 w 2162175"/>
              <a:gd name="connsiteY35" fmla="*/ 740568 h 1893093"/>
              <a:gd name="connsiteX36" fmla="*/ 1743075 w 2162175"/>
              <a:gd name="connsiteY36" fmla="*/ 616743 h 1893093"/>
              <a:gd name="connsiteX37" fmla="*/ 1704975 w 2162175"/>
              <a:gd name="connsiteY37" fmla="*/ 540543 h 1893093"/>
              <a:gd name="connsiteX38" fmla="*/ 1619250 w 2162175"/>
              <a:gd name="connsiteY38" fmla="*/ 492918 h 1893093"/>
              <a:gd name="connsiteX39" fmla="*/ 1676400 w 2162175"/>
              <a:gd name="connsiteY39" fmla="*/ 350043 h 1893093"/>
              <a:gd name="connsiteX40" fmla="*/ 1516856 w 2162175"/>
              <a:gd name="connsiteY40"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0044 w 2162175"/>
              <a:gd name="connsiteY16" fmla="*/ 700087 h 1893093"/>
              <a:gd name="connsiteX17" fmla="*/ 376237 w 2162175"/>
              <a:gd name="connsiteY17" fmla="*/ 723899 h 1893093"/>
              <a:gd name="connsiteX18" fmla="*/ 319088 w 2162175"/>
              <a:gd name="connsiteY18" fmla="*/ 738187 h 1893093"/>
              <a:gd name="connsiteX19" fmla="*/ 314325 w 2162175"/>
              <a:gd name="connsiteY19" fmla="*/ 804862 h 1893093"/>
              <a:gd name="connsiteX20" fmla="*/ 264319 w 2162175"/>
              <a:gd name="connsiteY20" fmla="*/ 850106 h 1893093"/>
              <a:gd name="connsiteX21" fmla="*/ 257175 w 2162175"/>
              <a:gd name="connsiteY21" fmla="*/ 902493 h 1893093"/>
              <a:gd name="connsiteX22" fmla="*/ 216693 w 2162175"/>
              <a:gd name="connsiteY22" fmla="*/ 990599 h 1893093"/>
              <a:gd name="connsiteX23" fmla="*/ 19050 w 2162175"/>
              <a:gd name="connsiteY23" fmla="*/ 1264443 h 1893093"/>
              <a:gd name="connsiteX24" fmla="*/ 0 w 2162175"/>
              <a:gd name="connsiteY24" fmla="*/ 1578768 h 1893093"/>
              <a:gd name="connsiteX25" fmla="*/ 276225 w 2162175"/>
              <a:gd name="connsiteY25" fmla="*/ 1635918 h 1893093"/>
              <a:gd name="connsiteX26" fmla="*/ 619125 w 2162175"/>
              <a:gd name="connsiteY26" fmla="*/ 1797843 h 1893093"/>
              <a:gd name="connsiteX27" fmla="*/ 895350 w 2162175"/>
              <a:gd name="connsiteY27" fmla="*/ 1893093 h 1893093"/>
              <a:gd name="connsiteX28" fmla="*/ 1409700 w 2162175"/>
              <a:gd name="connsiteY28" fmla="*/ 1788318 h 1893093"/>
              <a:gd name="connsiteX29" fmla="*/ 2028825 w 2162175"/>
              <a:gd name="connsiteY29" fmla="*/ 1635918 h 1893093"/>
              <a:gd name="connsiteX30" fmla="*/ 2162175 w 2162175"/>
              <a:gd name="connsiteY30" fmla="*/ 1340643 h 1893093"/>
              <a:gd name="connsiteX31" fmla="*/ 2009775 w 2162175"/>
              <a:gd name="connsiteY31" fmla="*/ 1264443 h 1893093"/>
              <a:gd name="connsiteX32" fmla="*/ 1924050 w 2162175"/>
              <a:gd name="connsiteY32" fmla="*/ 1178718 h 1893093"/>
              <a:gd name="connsiteX33" fmla="*/ 1914525 w 2162175"/>
              <a:gd name="connsiteY33" fmla="*/ 1035843 h 1893093"/>
              <a:gd name="connsiteX34" fmla="*/ 1866900 w 2162175"/>
              <a:gd name="connsiteY34" fmla="*/ 912018 h 1893093"/>
              <a:gd name="connsiteX35" fmla="*/ 1819275 w 2162175"/>
              <a:gd name="connsiteY35" fmla="*/ 816768 h 1893093"/>
              <a:gd name="connsiteX36" fmla="*/ 1790700 w 2162175"/>
              <a:gd name="connsiteY36" fmla="*/ 740568 h 1893093"/>
              <a:gd name="connsiteX37" fmla="*/ 1743075 w 2162175"/>
              <a:gd name="connsiteY37" fmla="*/ 616743 h 1893093"/>
              <a:gd name="connsiteX38" fmla="*/ 1704975 w 2162175"/>
              <a:gd name="connsiteY38" fmla="*/ 540543 h 1893093"/>
              <a:gd name="connsiteX39" fmla="*/ 1619250 w 2162175"/>
              <a:gd name="connsiteY39" fmla="*/ 492918 h 1893093"/>
              <a:gd name="connsiteX40" fmla="*/ 1676400 w 2162175"/>
              <a:gd name="connsiteY40" fmla="*/ 350043 h 1893093"/>
              <a:gd name="connsiteX41" fmla="*/ 1516856 w 2162175"/>
              <a:gd name="connsiteY41"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2425 w 2162175"/>
              <a:gd name="connsiteY16" fmla="*/ 640556 h 1893093"/>
              <a:gd name="connsiteX17" fmla="*/ 350044 w 2162175"/>
              <a:gd name="connsiteY17" fmla="*/ 700087 h 1893093"/>
              <a:gd name="connsiteX18" fmla="*/ 376237 w 2162175"/>
              <a:gd name="connsiteY18" fmla="*/ 723899 h 1893093"/>
              <a:gd name="connsiteX19" fmla="*/ 319088 w 2162175"/>
              <a:gd name="connsiteY19" fmla="*/ 738187 h 1893093"/>
              <a:gd name="connsiteX20" fmla="*/ 314325 w 2162175"/>
              <a:gd name="connsiteY20" fmla="*/ 804862 h 1893093"/>
              <a:gd name="connsiteX21" fmla="*/ 264319 w 2162175"/>
              <a:gd name="connsiteY21" fmla="*/ 850106 h 1893093"/>
              <a:gd name="connsiteX22" fmla="*/ 257175 w 2162175"/>
              <a:gd name="connsiteY22" fmla="*/ 902493 h 1893093"/>
              <a:gd name="connsiteX23" fmla="*/ 216693 w 2162175"/>
              <a:gd name="connsiteY23" fmla="*/ 990599 h 1893093"/>
              <a:gd name="connsiteX24" fmla="*/ 19050 w 2162175"/>
              <a:gd name="connsiteY24" fmla="*/ 1264443 h 1893093"/>
              <a:gd name="connsiteX25" fmla="*/ 0 w 2162175"/>
              <a:gd name="connsiteY25" fmla="*/ 1578768 h 1893093"/>
              <a:gd name="connsiteX26" fmla="*/ 276225 w 2162175"/>
              <a:gd name="connsiteY26" fmla="*/ 1635918 h 1893093"/>
              <a:gd name="connsiteX27" fmla="*/ 619125 w 2162175"/>
              <a:gd name="connsiteY27" fmla="*/ 1797843 h 1893093"/>
              <a:gd name="connsiteX28" fmla="*/ 895350 w 2162175"/>
              <a:gd name="connsiteY28" fmla="*/ 1893093 h 1893093"/>
              <a:gd name="connsiteX29" fmla="*/ 1409700 w 2162175"/>
              <a:gd name="connsiteY29" fmla="*/ 1788318 h 1893093"/>
              <a:gd name="connsiteX30" fmla="*/ 2028825 w 2162175"/>
              <a:gd name="connsiteY30" fmla="*/ 1635918 h 1893093"/>
              <a:gd name="connsiteX31" fmla="*/ 2162175 w 2162175"/>
              <a:gd name="connsiteY31" fmla="*/ 1340643 h 1893093"/>
              <a:gd name="connsiteX32" fmla="*/ 2009775 w 2162175"/>
              <a:gd name="connsiteY32" fmla="*/ 1264443 h 1893093"/>
              <a:gd name="connsiteX33" fmla="*/ 1924050 w 2162175"/>
              <a:gd name="connsiteY33" fmla="*/ 1178718 h 1893093"/>
              <a:gd name="connsiteX34" fmla="*/ 1914525 w 2162175"/>
              <a:gd name="connsiteY34" fmla="*/ 1035843 h 1893093"/>
              <a:gd name="connsiteX35" fmla="*/ 1866900 w 2162175"/>
              <a:gd name="connsiteY35" fmla="*/ 912018 h 1893093"/>
              <a:gd name="connsiteX36" fmla="*/ 1819275 w 2162175"/>
              <a:gd name="connsiteY36" fmla="*/ 816768 h 1893093"/>
              <a:gd name="connsiteX37" fmla="*/ 1790700 w 2162175"/>
              <a:gd name="connsiteY37" fmla="*/ 740568 h 1893093"/>
              <a:gd name="connsiteX38" fmla="*/ 1743075 w 2162175"/>
              <a:gd name="connsiteY38" fmla="*/ 616743 h 1893093"/>
              <a:gd name="connsiteX39" fmla="*/ 1704975 w 2162175"/>
              <a:gd name="connsiteY39" fmla="*/ 540543 h 1893093"/>
              <a:gd name="connsiteX40" fmla="*/ 1619250 w 2162175"/>
              <a:gd name="connsiteY40" fmla="*/ 492918 h 1893093"/>
              <a:gd name="connsiteX41" fmla="*/ 1676400 w 2162175"/>
              <a:gd name="connsiteY41" fmla="*/ 350043 h 1893093"/>
              <a:gd name="connsiteX42" fmla="*/ 1516856 w 2162175"/>
              <a:gd name="connsiteY42"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26244 w 2162175"/>
              <a:gd name="connsiteY12" fmla="*/ 252412 h 1893093"/>
              <a:gd name="connsiteX13" fmla="*/ 354806 w 2162175"/>
              <a:gd name="connsiteY13" fmla="*/ 345280 h 1893093"/>
              <a:gd name="connsiteX14" fmla="*/ 373856 w 2162175"/>
              <a:gd name="connsiteY14" fmla="*/ 419099 h 1893093"/>
              <a:gd name="connsiteX15" fmla="*/ 311944 w 2162175"/>
              <a:gd name="connsiteY15" fmla="*/ 554830 h 1893093"/>
              <a:gd name="connsiteX16" fmla="*/ 326231 w 2162175"/>
              <a:gd name="connsiteY16" fmla="*/ 619124 h 1893093"/>
              <a:gd name="connsiteX17" fmla="*/ 352425 w 2162175"/>
              <a:gd name="connsiteY17" fmla="*/ 640556 h 1893093"/>
              <a:gd name="connsiteX18" fmla="*/ 350044 w 2162175"/>
              <a:gd name="connsiteY18" fmla="*/ 700087 h 1893093"/>
              <a:gd name="connsiteX19" fmla="*/ 376237 w 2162175"/>
              <a:gd name="connsiteY19" fmla="*/ 723899 h 1893093"/>
              <a:gd name="connsiteX20" fmla="*/ 319088 w 2162175"/>
              <a:gd name="connsiteY20" fmla="*/ 738187 h 1893093"/>
              <a:gd name="connsiteX21" fmla="*/ 314325 w 2162175"/>
              <a:gd name="connsiteY21" fmla="*/ 804862 h 1893093"/>
              <a:gd name="connsiteX22" fmla="*/ 264319 w 2162175"/>
              <a:gd name="connsiteY22" fmla="*/ 850106 h 1893093"/>
              <a:gd name="connsiteX23" fmla="*/ 257175 w 2162175"/>
              <a:gd name="connsiteY23" fmla="*/ 902493 h 1893093"/>
              <a:gd name="connsiteX24" fmla="*/ 216693 w 2162175"/>
              <a:gd name="connsiteY24" fmla="*/ 990599 h 1893093"/>
              <a:gd name="connsiteX25" fmla="*/ 19050 w 2162175"/>
              <a:gd name="connsiteY25" fmla="*/ 1264443 h 1893093"/>
              <a:gd name="connsiteX26" fmla="*/ 0 w 2162175"/>
              <a:gd name="connsiteY26" fmla="*/ 1578768 h 1893093"/>
              <a:gd name="connsiteX27" fmla="*/ 276225 w 2162175"/>
              <a:gd name="connsiteY27" fmla="*/ 1635918 h 1893093"/>
              <a:gd name="connsiteX28" fmla="*/ 619125 w 2162175"/>
              <a:gd name="connsiteY28" fmla="*/ 1797843 h 1893093"/>
              <a:gd name="connsiteX29" fmla="*/ 895350 w 2162175"/>
              <a:gd name="connsiteY29" fmla="*/ 1893093 h 1893093"/>
              <a:gd name="connsiteX30" fmla="*/ 1409700 w 2162175"/>
              <a:gd name="connsiteY30" fmla="*/ 1788318 h 1893093"/>
              <a:gd name="connsiteX31" fmla="*/ 2028825 w 2162175"/>
              <a:gd name="connsiteY31" fmla="*/ 1635918 h 1893093"/>
              <a:gd name="connsiteX32" fmla="*/ 2162175 w 2162175"/>
              <a:gd name="connsiteY32" fmla="*/ 1340643 h 1893093"/>
              <a:gd name="connsiteX33" fmla="*/ 2009775 w 2162175"/>
              <a:gd name="connsiteY33" fmla="*/ 1264443 h 1893093"/>
              <a:gd name="connsiteX34" fmla="*/ 1924050 w 2162175"/>
              <a:gd name="connsiteY34" fmla="*/ 1178718 h 1893093"/>
              <a:gd name="connsiteX35" fmla="*/ 1914525 w 2162175"/>
              <a:gd name="connsiteY35" fmla="*/ 1035843 h 1893093"/>
              <a:gd name="connsiteX36" fmla="*/ 1866900 w 2162175"/>
              <a:gd name="connsiteY36" fmla="*/ 912018 h 1893093"/>
              <a:gd name="connsiteX37" fmla="*/ 1819275 w 2162175"/>
              <a:gd name="connsiteY37" fmla="*/ 816768 h 1893093"/>
              <a:gd name="connsiteX38" fmla="*/ 1790700 w 2162175"/>
              <a:gd name="connsiteY38" fmla="*/ 740568 h 1893093"/>
              <a:gd name="connsiteX39" fmla="*/ 1743075 w 2162175"/>
              <a:gd name="connsiteY39" fmla="*/ 616743 h 1893093"/>
              <a:gd name="connsiteX40" fmla="*/ 1704975 w 2162175"/>
              <a:gd name="connsiteY40" fmla="*/ 540543 h 1893093"/>
              <a:gd name="connsiteX41" fmla="*/ 1619250 w 2162175"/>
              <a:gd name="connsiteY41" fmla="*/ 492918 h 1893093"/>
              <a:gd name="connsiteX42" fmla="*/ 1676400 w 2162175"/>
              <a:gd name="connsiteY42" fmla="*/ 350043 h 1893093"/>
              <a:gd name="connsiteX43" fmla="*/ 1516856 w 2162175"/>
              <a:gd name="connsiteY43"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76400 w 2162175"/>
              <a:gd name="connsiteY43" fmla="*/ 350043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71625 w 2162175"/>
              <a:gd name="connsiteY43" fmla="*/ 283368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359568 h 1893093"/>
              <a:gd name="connsiteX44" fmla="*/ 1571625 w 2162175"/>
              <a:gd name="connsiteY44" fmla="*/ 283368 h 1893093"/>
              <a:gd name="connsiteX45" fmla="*/ 1516856 w 2162175"/>
              <a:gd name="connsiteY45"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21631 w 2162175"/>
              <a:gd name="connsiteY40" fmla="*/ 557212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597819 w 2162175"/>
              <a:gd name="connsiteY40" fmla="*/ 616743 h 1893093"/>
              <a:gd name="connsiteX41" fmla="*/ 1621631 w 2162175"/>
              <a:gd name="connsiteY41" fmla="*/ 557212 h 1893093"/>
              <a:gd name="connsiteX42" fmla="*/ 1681162 w 2162175"/>
              <a:gd name="connsiteY42" fmla="*/ 545305 h 1893093"/>
              <a:gd name="connsiteX43" fmla="*/ 1619250 w 2162175"/>
              <a:gd name="connsiteY43" fmla="*/ 492918 h 1893093"/>
              <a:gd name="connsiteX44" fmla="*/ 1557338 w 2162175"/>
              <a:gd name="connsiteY44" fmla="*/ 485774 h 1893093"/>
              <a:gd name="connsiteX45" fmla="*/ 1602581 w 2162175"/>
              <a:gd name="connsiteY45" fmla="*/ 411956 h 1893093"/>
              <a:gd name="connsiteX46" fmla="*/ 1557338 w 2162175"/>
              <a:gd name="connsiteY46" fmla="*/ 359568 h 1893093"/>
              <a:gd name="connsiteX47" fmla="*/ 1571625 w 2162175"/>
              <a:gd name="connsiteY47" fmla="*/ 283368 h 1893093"/>
              <a:gd name="connsiteX48" fmla="*/ 1516856 w 2162175"/>
              <a:gd name="connsiteY4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19300 w 2162175"/>
              <a:gd name="connsiteY32" fmla="*/ 1600200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276225 w 2162175"/>
              <a:gd name="connsiteY28" fmla="*/ 16359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533400 w 2162175"/>
              <a:gd name="connsiteY28" fmla="*/ 15978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00075 w 2143125"/>
              <a:gd name="connsiteY29" fmla="*/ 179784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1959769 w 2143125"/>
              <a:gd name="connsiteY32" fmla="*/ 1576387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1990725"/>
              <a:gd name="connsiteY0" fmla="*/ 202405 h 1843086"/>
              <a:gd name="connsiteX1" fmla="*/ 1231107 w 1990725"/>
              <a:gd name="connsiteY1" fmla="*/ 266699 h 1843086"/>
              <a:gd name="connsiteX2" fmla="*/ 1162051 w 1990725"/>
              <a:gd name="connsiteY2" fmla="*/ 245268 h 1843086"/>
              <a:gd name="connsiteX3" fmla="*/ 1114426 w 1990725"/>
              <a:gd name="connsiteY3" fmla="*/ 342899 h 1843086"/>
              <a:gd name="connsiteX4" fmla="*/ 1069181 w 1990725"/>
              <a:gd name="connsiteY4" fmla="*/ 323850 h 1843086"/>
              <a:gd name="connsiteX5" fmla="*/ 1064419 w 1990725"/>
              <a:gd name="connsiteY5" fmla="*/ 259555 h 1843086"/>
              <a:gd name="connsiteX6" fmla="*/ 1023938 w 1990725"/>
              <a:gd name="connsiteY6" fmla="*/ 216693 h 1843086"/>
              <a:gd name="connsiteX7" fmla="*/ 897731 w 1990725"/>
              <a:gd name="connsiteY7" fmla="*/ 128587 h 1843086"/>
              <a:gd name="connsiteX8" fmla="*/ 719138 w 1990725"/>
              <a:gd name="connsiteY8" fmla="*/ 80962 h 1843086"/>
              <a:gd name="connsiteX9" fmla="*/ 623887 w 1990725"/>
              <a:gd name="connsiteY9" fmla="*/ 0 h 1843086"/>
              <a:gd name="connsiteX10" fmla="*/ 540544 w 1990725"/>
              <a:gd name="connsiteY10" fmla="*/ 61912 h 1843086"/>
              <a:gd name="connsiteX11" fmla="*/ 495300 w 1990725"/>
              <a:gd name="connsiteY11" fmla="*/ 166686 h 1843086"/>
              <a:gd name="connsiteX12" fmla="*/ 466725 w 1990725"/>
              <a:gd name="connsiteY12" fmla="*/ 178593 h 1843086"/>
              <a:gd name="connsiteX13" fmla="*/ 407194 w 1990725"/>
              <a:gd name="connsiteY13" fmla="*/ 252412 h 1843086"/>
              <a:gd name="connsiteX14" fmla="*/ 335756 w 1990725"/>
              <a:gd name="connsiteY14" fmla="*/ 345280 h 1843086"/>
              <a:gd name="connsiteX15" fmla="*/ 354806 w 1990725"/>
              <a:gd name="connsiteY15" fmla="*/ 419099 h 1843086"/>
              <a:gd name="connsiteX16" fmla="*/ 292894 w 1990725"/>
              <a:gd name="connsiteY16" fmla="*/ 554830 h 1843086"/>
              <a:gd name="connsiteX17" fmla="*/ 307181 w 1990725"/>
              <a:gd name="connsiteY17" fmla="*/ 619124 h 1843086"/>
              <a:gd name="connsiteX18" fmla="*/ 333375 w 1990725"/>
              <a:gd name="connsiteY18" fmla="*/ 640556 h 1843086"/>
              <a:gd name="connsiteX19" fmla="*/ 330994 w 1990725"/>
              <a:gd name="connsiteY19" fmla="*/ 700087 h 1843086"/>
              <a:gd name="connsiteX20" fmla="*/ 357187 w 1990725"/>
              <a:gd name="connsiteY20" fmla="*/ 723899 h 1843086"/>
              <a:gd name="connsiteX21" fmla="*/ 300038 w 1990725"/>
              <a:gd name="connsiteY21" fmla="*/ 738187 h 1843086"/>
              <a:gd name="connsiteX22" fmla="*/ 295275 w 1990725"/>
              <a:gd name="connsiteY22" fmla="*/ 804862 h 1843086"/>
              <a:gd name="connsiteX23" fmla="*/ 245269 w 1990725"/>
              <a:gd name="connsiteY23" fmla="*/ 850106 h 1843086"/>
              <a:gd name="connsiteX24" fmla="*/ 238125 w 1990725"/>
              <a:gd name="connsiteY24" fmla="*/ 902493 h 1843086"/>
              <a:gd name="connsiteX25" fmla="*/ 197643 w 1990725"/>
              <a:gd name="connsiteY25" fmla="*/ 990599 h 1843086"/>
              <a:gd name="connsiteX26" fmla="*/ 0 w 1990725"/>
              <a:gd name="connsiteY26" fmla="*/ 1264443 h 1843086"/>
              <a:gd name="connsiteX27" fmla="*/ 28575 w 1990725"/>
              <a:gd name="connsiteY27" fmla="*/ 1466849 h 1843086"/>
              <a:gd name="connsiteX28" fmla="*/ 514350 w 1990725"/>
              <a:gd name="connsiteY28" fmla="*/ 1597818 h 1843086"/>
              <a:gd name="connsiteX29" fmla="*/ 628650 w 1990725"/>
              <a:gd name="connsiteY29" fmla="*/ 1778793 h 1843086"/>
              <a:gd name="connsiteX30" fmla="*/ 935832 w 1990725"/>
              <a:gd name="connsiteY30" fmla="*/ 1843086 h 1843086"/>
              <a:gd name="connsiteX31" fmla="*/ 1285875 w 1990725"/>
              <a:gd name="connsiteY31" fmla="*/ 1702593 h 1843086"/>
              <a:gd name="connsiteX32" fmla="*/ 1959769 w 1990725"/>
              <a:gd name="connsiteY32" fmla="*/ 1576387 h 1843086"/>
              <a:gd name="connsiteX33" fmla="*/ 1966913 w 1990725"/>
              <a:gd name="connsiteY33" fmla="*/ 1378743 h 1843086"/>
              <a:gd name="connsiteX34" fmla="*/ 1990725 w 1990725"/>
              <a:gd name="connsiteY34" fmla="*/ 1264443 h 1843086"/>
              <a:gd name="connsiteX35" fmla="*/ 1905000 w 1990725"/>
              <a:gd name="connsiteY35" fmla="*/ 1178718 h 1843086"/>
              <a:gd name="connsiteX36" fmla="*/ 1895475 w 1990725"/>
              <a:gd name="connsiteY36" fmla="*/ 1035843 h 1843086"/>
              <a:gd name="connsiteX37" fmla="*/ 1847850 w 1990725"/>
              <a:gd name="connsiteY37" fmla="*/ 912018 h 1843086"/>
              <a:gd name="connsiteX38" fmla="*/ 1800225 w 1990725"/>
              <a:gd name="connsiteY38" fmla="*/ 816768 h 1843086"/>
              <a:gd name="connsiteX39" fmla="*/ 1697831 w 1990725"/>
              <a:gd name="connsiteY39" fmla="*/ 719137 h 1843086"/>
              <a:gd name="connsiteX40" fmla="*/ 1650206 w 1990725"/>
              <a:gd name="connsiteY40" fmla="*/ 640556 h 1843086"/>
              <a:gd name="connsiteX41" fmla="*/ 1578769 w 1990725"/>
              <a:gd name="connsiteY41" fmla="*/ 616743 h 1843086"/>
              <a:gd name="connsiteX42" fmla="*/ 1602581 w 1990725"/>
              <a:gd name="connsiteY42" fmla="*/ 557212 h 1843086"/>
              <a:gd name="connsiteX43" fmla="*/ 1662112 w 1990725"/>
              <a:gd name="connsiteY43" fmla="*/ 545305 h 1843086"/>
              <a:gd name="connsiteX44" fmla="*/ 1600200 w 1990725"/>
              <a:gd name="connsiteY44" fmla="*/ 492918 h 1843086"/>
              <a:gd name="connsiteX45" fmla="*/ 1538288 w 1990725"/>
              <a:gd name="connsiteY45" fmla="*/ 485774 h 1843086"/>
              <a:gd name="connsiteX46" fmla="*/ 1583531 w 1990725"/>
              <a:gd name="connsiteY46" fmla="*/ 411956 h 1843086"/>
              <a:gd name="connsiteX47" fmla="*/ 1538288 w 1990725"/>
              <a:gd name="connsiteY47" fmla="*/ 359568 h 1843086"/>
              <a:gd name="connsiteX48" fmla="*/ 1552575 w 1990725"/>
              <a:gd name="connsiteY48" fmla="*/ 283368 h 1843086"/>
              <a:gd name="connsiteX49" fmla="*/ 1497806 w 1990725"/>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905000 w 1966913"/>
              <a:gd name="connsiteY35" fmla="*/ 1178718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840707 w 1966913"/>
              <a:gd name="connsiteY36" fmla="*/ 1214437 h 1843086"/>
              <a:gd name="connsiteX37" fmla="*/ 1895475 w 1966913"/>
              <a:gd name="connsiteY37" fmla="*/ 1035843 h 1843086"/>
              <a:gd name="connsiteX38" fmla="*/ 1847850 w 1966913"/>
              <a:gd name="connsiteY38" fmla="*/ 912018 h 1843086"/>
              <a:gd name="connsiteX39" fmla="*/ 1800225 w 1966913"/>
              <a:gd name="connsiteY39" fmla="*/ 816768 h 1843086"/>
              <a:gd name="connsiteX40" fmla="*/ 1697831 w 1966913"/>
              <a:gd name="connsiteY40" fmla="*/ 719137 h 1843086"/>
              <a:gd name="connsiteX41" fmla="*/ 1650206 w 1966913"/>
              <a:gd name="connsiteY41" fmla="*/ 640556 h 1843086"/>
              <a:gd name="connsiteX42" fmla="*/ 1578769 w 1966913"/>
              <a:gd name="connsiteY42" fmla="*/ 616743 h 1843086"/>
              <a:gd name="connsiteX43" fmla="*/ 1602581 w 1966913"/>
              <a:gd name="connsiteY43" fmla="*/ 557212 h 1843086"/>
              <a:gd name="connsiteX44" fmla="*/ 1662112 w 1966913"/>
              <a:gd name="connsiteY44" fmla="*/ 545305 h 1843086"/>
              <a:gd name="connsiteX45" fmla="*/ 1600200 w 1966913"/>
              <a:gd name="connsiteY45" fmla="*/ 492918 h 1843086"/>
              <a:gd name="connsiteX46" fmla="*/ 1538288 w 1966913"/>
              <a:gd name="connsiteY46" fmla="*/ 485774 h 1843086"/>
              <a:gd name="connsiteX47" fmla="*/ 1583531 w 1966913"/>
              <a:gd name="connsiteY47" fmla="*/ 411956 h 1843086"/>
              <a:gd name="connsiteX48" fmla="*/ 1538288 w 1966913"/>
              <a:gd name="connsiteY48" fmla="*/ 359568 h 1843086"/>
              <a:gd name="connsiteX49" fmla="*/ 1552575 w 1966913"/>
              <a:gd name="connsiteY49" fmla="*/ 283368 h 1843086"/>
              <a:gd name="connsiteX50" fmla="*/ 1497806 w 1966913"/>
              <a:gd name="connsiteY50"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795463 w 1966913"/>
              <a:gd name="connsiteY36" fmla="*/ 1247774 h 1843086"/>
              <a:gd name="connsiteX37" fmla="*/ 1840707 w 1966913"/>
              <a:gd name="connsiteY37" fmla="*/ 1214437 h 1843086"/>
              <a:gd name="connsiteX38" fmla="*/ 1895475 w 1966913"/>
              <a:gd name="connsiteY38" fmla="*/ 1035843 h 1843086"/>
              <a:gd name="connsiteX39" fmla="*/ 1847850 w 1966913"/>
              <a:gd name="connsiteY39" fmla="*/ 912018 h 1843086"/>
              <a:gd name="connsiteX40" fmla="*/ 1800225 w 1966913"/>
              <a:gd name="connsiteY40" fmla="*/ 816768 h 1843086"/>
              <a:gd name="connsiteX41" fmla="*/ 1697831 w 1966913"/>
              <a:gd name="connsiteY41" fmla="*/ 719137 h 1843086"/>
              <a:gd name="connsiteX42" fmla="*/ 1650206 w 1966913"/>
              <a:gd name="connsiteY42" fmla="*/ 640556 h 1843086"/>
              <a:gd name="connsiteX43" fmla="*/ 1578769 w 1966913"/>
              <a:gd name="connsiteY43" fmla="*/ 616743 h 1843086"/>
              <a:gd name="connsiteX44" fmla="*/ 1602581 w 1966913"/>
              <a:gd name="connsiteY44" fmla="*/ 557212 h 1843086"/>
              <a:gd name="connsiteX45" fmla="*/ 1662112 w 1966913"/>
              <a:gd name="connsiteY45" fmla="*/ 545305 h 1843086"/>
              <a:gd name="connsiteX46" fmla="*/ 1600200 w 1966913"/>
              <a:gd name="connsiteY46" fmla="*/ 492918 h 1843086"/>
              <a:gd name="connsiteX47" fmla="*/ 1538288 w 1966913"/>
              <a:gd name="connsiteY47" fmla="*/ 485774 h 1843086"/>
              <a:gd name="connsiteX48" fmla="*/ 1583531 w 1966913"/>
              <a:gd name="connsiteY48" fmla="*/ 411956 h 1843086"/>
              <a:gd name="connsiteX49" fmla="*/ 1538288 w 1966913"/>
              <a:gd name="connsiteY49" fmla="*/ 359568 h 1843086"/>
              <a:gd name="connsiteX50" fmla="*/ 1552575 w 1966913"/>
              <a:gd name="connsiteY50" fmla="*/ 283368 h 1843086"/>
              <a:gd name="connsiteX51" fmla="*/ 1497806 w 1966913"/>
              <a:gd name="connsiteY51"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04988 w 1966913"/>
              <a:gd name="connsiteY35" fmla="*/ 1300162 h 1843086"/>
              <a:gd name="connsiteX36" fmla="*/ 1766888 w 1966913"/>
              <a:gd name="connsiteY36" fmla="*/ 1345406 h 1843086"/>
              <a:gd name="connsiteX37" fmla="*/ 1795463 w 1966913"/>
              <a:gd name="connsiteY37" fmla="*/ 1247774 h 1843086"/>
              <a:gd name="connsiteX38" fmla="*/ 1840707 w 1966913"/>
              <a:gd name="connsiteY38" fmla="*/ 1214437 h 1843086"/>
              <a:gd name="connsiteX39" fmla="*/ 1895475 w 1966913"/>
              <a:gd name="connsiteY39" fmla="*/ 1035843 h 1843086"/>
              <a:gd name="connsiteX40" fmla="*/ 1847850 w 1966913"/>
              <a:gd name="connsiteY40" fmla="*/ 912018 h 1843086"/>
              <a:gd name="connsiteX41" fmla="*/ 1800225 w 1966913"/>
              <a:gd name="connsiteY41" fmla="*/ 816768 h 1843086"/>
              <a:gd name="connsiteX42" fmla="*/ 1697831 w 1966913"/>
              <a:gd name="connsiteY42" fmla="*/ 719137 h 1843086"/>
              <a:gd name="connsiteX43" fmla="*/ 1650206 w 1966913"/>
              <a:gd name="connsiteY43" fmla="*/ 640556 h 1843086"/>
              <a:gd name="connsiteX44" fmla="*/ 1578769 w 1966913"/>
              <a:gd name="connsiteY44" fmla="*/ 616743 h 1843086"/>
              <a:gd name="connsiteX45" fmla="*/ 1602581 w 1966913"/>
              <a:gd name="connsiteY45" fmla="*/ 557212 h 1843086"/>
              <a:gd name="connsiteX46" fmla="*/ 1662112 w 1966913"/>
              <a:gd name="connsiteY46" fmla="*/ 545305 h 1843086"/>
              <a:gd name="connsiteX47" fmla="*/ 1600200 w 1966913"/>
              <a:gd name="connsiteY47" fmla="*/ 492918 h 1843086"/>
              <a:gd name="connsiteX48" fmla="*/ 1538288 w 1966913"/>
              <a:gd name="connsiteY48" fmla="*/ 485774 h 1843086"/>
              <a:gd name="connsiteX49" fmla="*/ 1583531 w 1966913"/>
              <a:gd name="connsiteY49" fmla="*/ 411956 h 1843086"/>
              <a:gd name="connsiteX50" fmla="*/ 1538288 w 1966913"/>
              <a:gd name="connsiteY50" fmla="*/ 359568 h 1843086"/>
              <a:gd name="connsiteX51" fmla="*/ 1552575 w 1966913"/>
              <a:gd name="connsiteY51" fmla="*/ 283368 h 1843086"/>
              <a:gd name="connsiteX52" fmla="*/ 1497806 w 1966913"/>
              <a:gd name="connsiteY52"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95475 w 1966913"/>
              <a:gd name="connsiteY40" fmla="*/ 103584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02606 w 1966913"/>
              <a:gd name="connsiteY40" fmla="*/ 105489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054893 h 1843086"/>
              <a:gd name="connsiteX42" fmla="*/ 1847850 w 1966913"/>
              <a:gd name="connsiteY42" fmla="*/ 912018 h 1843086"/>
              <a:gd name="connsiteX43" fmla="*/ 1800225 w 1966913"/>
              <a:gd name="connsiteY43" fmla="*/ 816768 h 1843086"/>
              <a:gd name="connsiteX44" fmla="*/ 1697831 w 1966913"/>
              <a:gd name="connsiteY44" fmla="*/ 719137 h 1843086"/>
              <a:gd name="connsiteX45" fmla="*/ 1650206 w 1966913"/>
              <a:gd name="connsiteY45" fmla="*/ 640556 h 1843086"/>
              <a:gd name="connsiteX46" fmla="*/ 1578769 w 1966913"/>
              <a:gd name="connsiteY46" fmla="*/ 616743 h 1843086"/>
              <a:gd name="connsiteX47" fmla="*/ 1602581 w 1966913"/>
              <a:gd name="connsiteY47" fmla="*/ 557212 h 1843086"/>
              <a:gd name="connsiteX48" fmla="*/ 1662112 w 1966913"/>
              <a:gd name="connsiteY48" fmla="*/ 545305 h 1843086"/>
              <a:gd name="connsiteX49" fmla="*/ 1600200 w 1966913"/>
              <a:gd name="connsiteY49" fmla="*/ 492918 h 1843086"/>
              <a:gd name="connsiteX50" fmla="*/ 1538288 w 1966913"/>
              <a:gd name="connsiteY50" fmla="*/ 485774 h 1843086"/>
              <a:gd name="connsiteX51" fmla="*/ 1583531 w 1966913"/>
              <a:gd name="connsiteY51" fmla="*/ 411956 h 1843086"/>
              <a:gd name="connsiteX52" fmla="*/ 1538288 w 1966913"/>
              <a:gd name="connsiteY52" fmla="*/ 359568 h 1843086"/>
              <a:gd name="connsiteX53" fmla="*/ 1552575 w 1966913"/>
              <a:gd name="connsiteY53" fmla="*/ 283368 h 1843086"/>
              <a:gd name="connsiteX54" fmla="*/ 1497806 w 1966913"/>
              <a:gd name="connsiteY54"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847850 w 1966913"/>
              <a:gd name="connsiteY43" fmla="*/ 912018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745456 w 1966913"/>
              <a:gd name="connsiteY45" fmla="*/ 754856 h 1843086"/>
              <a:gd name="connsiteX46" fmla="*/ 1697831 w 1966913"/>
              <a:gd name="connsiteY46" fmla="*/ 719137 h 1843086"/>
              <a:gd name="connsiteX47" fmla="*/ 1650206 w 1966913"/>
              <a:gd name="connsiteY47" fmla="*/ 640556 h 1843086"/>
              <a:gd name="connsiteX48" fmla="*/ 1578769 w 1966913"/>
              <a:gd name="connsiteY48" fmla="*/ 616743 h 1843086"/>
              <a:gd name="connsiteX49" fmla="*/ 1602581 w 1966913"/>
              <a:gd name="connsiteY49" fmla="*/ 557212 h 1843086"/>
              <a:gd name="connsiteX50" fmla="*/ 1662112 w 1966913"/>
              <a:gd name="connsiteY50" fmla="*/ 545305 h 1843086"/>
              <a:gd name="connsiteX51" fmla="*/ 1600200 w 1966913"/>
              <a:gd name="connsiteY51" fmla="*/ 492918 h 1843086"/>
              <a:gd name="connsiteX52" fmla="*/ 1538288 w 1966913"/>
              <a:gd name="connsiteY52" fmla="*/ 485774 h 1843086"/>
              <a:gd name="connsiteX53" fmla="*/ 1583531 w 1966913"/>
              <a:gd name="connsiteY53" fmla="*/ 411956 h 1843086"/>
              <a:gd name="connsiteX54" fmla="*/ 1538288 w 1966913"/>
              <a:gd name="connsiteY54" fmla="*/ 359568 h 1843086"/>
              <a:gd name="connsiteX55" fmla="*/ 1552575 w 1966913"/>
              <a:gd name="connsiteY55" fmla="*/ 283368 h 1843086"/>
              <a:gd name="connsiteX56" fmla="*/ 1497806 w 1966913"/>
              <a:gd name="connsiteY56"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16881 w 1966913"/>
              <a:gd name="connsiteY44" fmla="*/ 904874 h 1843086"/>
              <a:gd name="connsiteX45" fmla="*/ 1766888 w 1966913"/>
              <a:gd name="connsiteY45" fmla="*/ 835818 h 1843086"/>
              <a:gd name="connsiteX46" fmla="*/ 1745456 w 1966913"/>
              <a:gd name="connsiteY46" fmla="*/ 754856 h 1843086"/>
              <a:gd name="connsiteX47" fmla="*/ 1697831 w 1966913"/>
              <a:gd name="connsiteY47" fmla="*/ 719137 h 1843086"/>
              <a:gd name="connsiteX48" fmla="*/ 1650206 w 1966913"/>
              <a:gd name="connsiteY48" fmla="*/ 640556 h 1843086"/>
              <a:gd name="connsiteX49" fmla="*/ 1578769 w 1966913"/>
              <a:gd name="connsiteY49" fmla="*/ 616743 h 1843086"/>
              <a:gd name="connsiteX50" fmla="*/ 1602581 w 1966913"/>
              <a:gd name="connsiteY50" fmla="*/ 557212 h 1843086"/>
              <a:gd name="connsiteX51" fmla="*/ 1662112 w 1966913"/>
              <a:gd name="connsiteY51" fmla="*/ 545305 h 1843086"/>
              <a:gd name="connsiteX52" fmla="*/ 1600200 w 1966913"/>
              <a:gd name="connsiteY52" fmla="*/ 492918 h 1843086"/>
              <a:gd name="connsiteX53" fmla="*/ 1538288 w 1966913"/>
              <a:gd name="connsiteY53" fmla="*/ 485774 h 1843086"/>
              <a:gd name="connsiteX54" fmla="*/ 1583531 w 1966913"/>
              <a:gd name="connsiteY54" fmla="*/ 411956 h 1843086"/>
              <a:gd name="connsiteX55" fmla="*/ 1538288 w 1966913"/>
              <a:gd name="connsiteY55" fmla="*/ 359568 h 1843086"/>
              <a:gd name="connsiteX56" fmla="*/ 1552575 w 1966913"/>
              <a:gd name="connsiteY56" fmla="*/ 283368 h 1843086"/>
              <a:gd name="connsiteX57" fmla="*/ 1497806 w 1966913"/>
              <a:gd name="connsiteY57" fmla="*/ 202405 h 184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66913" h="1843086">
                <a:moveTo>
                  <a:pt x="1497806" y="202405"/>
                </a:moveTo>
                <a:lnTo>
                  <a:pt x="1231107" y="266699"/>
                </a:lnTo>
                <a:lnTo>
                  <a:pt x="1162051" y="245268"/>
                </a:lnTo>
                <a:lnTo>
                  <a:pt x="1114426" y="342899"/>
                </a:lnTo>
                <a:lnTo>
                  <a:pt x="1069181" y="323850"/>
                </a:lnTo>
                <a:lnTo>
                  <a:pt x="1064419" y="259555"/>
                </a:lnTo>
                <a:lnTo>
                  <a:pt x="1023938" y="216693"/>
                </a:lnTo>
                <a:lnTo>
                  <a:pt x="897731" y="128587"/>
                </a:lnTo>
                <a:lnTo>
                  <a:pt x="719138" y="80962"/>
                </a:lnTo>
                <a:lnTo>
                  <a:pt x="623887" y="0"/>
                </a:lnTo>
                <a:lnTo>
                  <a:pt x="540544" y="61912"/>
                </a:lnTo>
                <a:lnTo>
                  <a:pt x="495300" y="166686"/>
                </a:lnTo>
                <a:cubicBezTo>
                  <a:pt x="484584" y="187720"/>
                  <a:pt x="481409" y="164305"/>
                  <a:pt x="466725" y="178593"/>
                </a:cubicBezTo>
                <a:cubicBezTo>
                  <a:pt x="452041" y="192881"/>
                  <a:pt x="430610" y="226218"/>
                  <a:pt x="407194" y="252412"/>
                </a:cubicBezTo>
                <a:lnTo>
                  <a:pt x="335756" y="345280"/>
                </a:lnTo>
                <a:lnTo>
                  <a:pt x="354806" y="419099"/>
                </a:lnTo>
                <a:lnTo>
                  <a:pt x="292894" y="554830"/>
                </a:lnTo>
                <a:cubicBezTo>
                  <a:pt x="303213" y="577849"/>
                  <a:pt x="296862" y="596105"/>
                  <a:pt x="307181" y="619124"/>
                </a:cubicBezTo>
                <a:cubicBezTo>
                  <a:pt x="311944" y="635793"/>
                  <a:pt x="329406" y="627062"/>
                  <a:pt x="333375" y="640556"/>
                </a:cubicBezTo>
                <a:cubicBezTo>
                  <a:pt x="337344" y="654050"/>
                  <a:pt x="325041" y="688578"/>
                  <a:pt x="330994" y="700087"/>
                </a:cubicBezTo>
                <a:lnTo>
                  <a:pt x="357187" y="723899"/>
                </a:lnTo>
                <a:lnTo>
                  <a:pt x="300038" y="738187"/>
                </a:lnTo>
                <a:lnTo>
                  <a:pt x="295275" y="804862"/>
                </a:lnTo>
                <a:lnTo>
                  <a:pt x="245269" y="850106"/>
                </a:lnTo>
                <a:lnTo>
                  <a:pt x="238125" y="902493"/>
                </a:lnTo>
                <a:lnTo>
                  <a:pt x="197643" y="990599"/>
                </a:lnTo>
                <a:lnTo>
                  <a:pt x="0" y="1264443"/>
                </a:lnTo>
                <a:lnTo>
                  <a:pt x="28575" y="1466849"/>
                </a:lnTo>
                <a:lnTo>
                  <a:pt x="514350" y="1597818"/>
                </a:lnTo>
                <a:lnTo>
                  <a:pt x="628650" y="1778793"/>
                </a:lnTo>
                <a:lnTo>
                  <a:pt x="935832" y="1843086"/>
                </a:lnTo>
                <a:lnTo>
                  <a:pt x="1285875" y="1702593"/>
                </a:lnTo>
                <a:lnTo>
                  <a:pt x="1959769" y="1576387"/>
                </a:lnTo>
                <a:lnTo>
                  <a:pt x="1966913" y="1378743"/>
                </a:lnTo>
                <a:lnTo>
                  <a:pt x="1921669" y="1295399"/>
                </a:lnTo>
                <a:cubicBezTo>
                  <a:pt x="1905000" y="1280715"/>
                  <a:pt x="1879203" y="1268412"/>
                  <a:pt x="1859756" y="1269206"/>
                </a:cubicBezTo>
                <a:cubicBezTo>
                  <a:pt x="1840309" y="1270000"/>
                  <a:pt x="1821657" y="1291034"/>
                  <a:pt x="1804988" y="1300162"/>
                </a:cubicBezTo>
                <a:cubicBezTo>
                  <a:pt x="1788319" y="1309290"/>
                  <a:pt x="1778397" y="1356122"/>
                  <a:pt x="1766888" y="1345406"/>
                </a:cubicBezTo>
                <a:cubicBezTo>
                  <a:pt x="1749029" y="1339850"/>
                  <a:pt x="1783160" y="1269602"/>
                  <a:pt x="1795463" y="1247774"/>
                </a:cubicBezTo>
                <a:cubicBezTo>
                  <a:pt x="1807766" y="1225946"/>
                  <a:pt x="1835151" y="1231899"/>
                  <a:pt x="1840707" y="1214437"/>
                </a:cubicBezTo>
                <a:cubicBezTo>
                  <a:pt x="1836738" y="1190624"/>
                  <a:pt x="1856582" y="1183481"/>
                  <a:pt x="1852613" y="1159668"/>
                </a:cubicBezTo>
                <a:cubicBezTo>
                  <a:pt x="1842294" y="1139031"/>
                  <a:pt x="1812925" y="1139824"/>
                  <a:pt x="1802606" y="1119187"/>
                </a:cubicBezTo>
                <a:lnTo>
                  <a:pt x="1802606" y="1054893"/>
                </a:lnTo>
                <a:lnTo>
                  <a:pt x="1764506" y="947737"/>
                </a:lnTo>
                <a:cubicBezTo>
                  <a:pt x="1764506" y="932656"/>
                  <a:pt x="1716881" y="919955"/>
                  <a:pt x="1716881" y="904874"/>
                </a:cubicBezTo>
                <a:lnTo>
                  <a:pt x="1766888" y="835818"/>
                </a:lnTo>
                <a:cubicBezTo>
                  <a:pt x="1753394" y="813593"/>
                  <a:pt x="1758950" y="777081"/>
                  <a:pt x="1745456" y="754856"/>
                </a:cubicBezTo>
                <a:lnTo>
                  <a:pt x="1697831" y="719137"/>
                </a:lnTo>
                <a:cubicBezTo>
                  <a:pt x="1677590" y="696515"/>
                  <a:pt x="1682353" y="661193"/>
                  <a:pt x="1650206" y="640556"/>
                </a:cubicBezTo>
                <a:cubicBezTo>
                  <a:pt x="1618059" y="619919"/>
                  <a:pt x="1591469" y="637380"/>
                  <a:pt x="1578769" y="616743"/>
                </a:cubicBezTo>
                <a:lnTo>
                  <a:pt x="1602581" y="557212"/>
                </a:lnTo>
                <a:lnTo>
                  <a:pt x="1662112" y="545305"/>
                </a:lnTo>
                <a:lnTo>
                  <a:pt x="1600200" y="492918"/>
                </a:lnTo>
                <a:cubicBezTo>
                  <a:pt x="1580356" y="481012"/>
                  <a:pt x="1541066" y="499268"/>
                  <a:pt x="1538288" y="485774"/>
                </a:cubicBezTo>
                <a:cubicBezTo>
                  <a:pt x="1535510" y="472280"/>
                  <a:pt x="1588293" y="430212"/>
                  <a:pt x="1583531" y="411956"/>
                </a:cubicBezTo>
                <a:cubicBezTo>
                  <a:pt x="1573212" y="389731"/>
                  <a:pt x="1542654" y="386555"/>
                  <a:pt x="1538288" y="359568"/>
                </a:cubicBezTo>
                <a:lnTo>
                  <a:pt x="1552575" y="283368"/>
                </a:lnTo>
                <a:lnTo>
                  <a:pt x="1497806" y="202405"/>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Lindi</a:t>
            </a:r>
            <a:r>
              <a:rPr lang="en-MY" sz="1200" b="1" dirty="0" smtClean="0">
                <a:solidFill>
                  <a:schemeClr val="tx1"/>
                </a:solidFill>
              </a:rPr>
              <a:t> 15%</a:t>
            </a:r>
            <a:endParaRPr lang="en-MY" sz="1200" b="1" dirty="0">
              <a:solidFill>
                <a:schemeClr val="tx1"/>
              </a:solidFill>
            </a:endParaRPr>
          </a:p>
        </p:txBody>
      </p:sp>
      <p:sp>
        <p:nvSpPr>
          <p:cNvPr id="17" name="Freeform 16"/>
          <p:cNvSpPr/>
          <p:nvPr/>
        </p:nvSpPr>
        <p:spPr>
          <a:xfrm>
            <a:off x="6446520" y="5798344"/>
            <a:ext cx="1540192" cy="789146"/>
          </a:xfrm>
          <a:custGeom>
            <a:avLst/>
            <a:gdLst>
              <a:gd name="connsiteX0" fmla="*/ 1341120 w 1706880"/>
              <a:gd name="connsiteY0" fmla="*/ 0 h 952500"/>
              <a:gd name="connsiteX1" fmla="*/ 53340 w 1706880"/>
              <a:gd name="connsiteY1" fmla="*/ 411480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48577 w 1706880"/>
              <a:gd name="connsiteY1" fmla="*/ 480536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237649 w 1706880"/>
              <a:gd name="connsiteY1" fmla="*/ 411004 h 952500"/>
              <a:gd name="connsiteX2" fmla="*/ 48577 w 1706880"/>
              <a:gd name="connsiteY2" fmla="*/ 480536 h 952500"/>
              <a:gd name="connsiteX3" fmla="*/ 0 w 1706880"/>
              <a:gd name="connsiteY3" fmla="*/ 609600 h 952500"/>
              <a:gd name="connsiteX4" fmla="*/ 129540 w 1706880"/>
              <a:gd name="connsiteY4" fmla="*/ 830580 h 952500"/>
              <a:gd name="connsiteX5" fmla="*/ 320040 w 1706880"/>
              <a:gd name="connsiteY5" fmla="*/ 952500 h 952500"/>
              <a:gd name="connsiteX6" fmla="*/ 800100 w 1706880"/>
              <a:gd name="connsiteY6" fmla="*/ 937260 h 952500"/>
              <a:gd name="connsiteX7" fmla="*/ 1455420 w 1706880"/>
              <a:gd name="connsiteY7" fmla="*/ 548640 h 952500"/>
              <a:gd name="connsiteX8" fmla="*/ 1524000 w 1706880"/>
              <a:gd name="connsiteY8" fmla="*/ 495300 h 952500"/>
              <a:gd name="connsiteX9" fmla="*/ 1691640 w 1706880"/>
              <a:gd name="connsiteY9" fmla="*/ 388620 h 952500"/>
              <a:gd name="connsiteX10" fmla="*/ 1706880 w 1706880"/>
              <a:gd name="connsiteY10" fmla="*/ 259080 h 952500"/>
              <a:gd name="connsiteX11" fmla="*/ 1645920 w 1706880"/>
              <a:gd name="connsiteY11" fmla="*/ 129540 h 952500"/>
              <a:gd name="connsiteX12" fmla="*/ 1508760 w 1706880"/>
              <a:gd name="connsiteY12" fmla="*/ 53340 h 952500"/>
              <a:gd name="connsiteX13" fmla="*/ 1341120 w 1706880"/>
              <a:gd name="connsiteY13" fmla="*/ 0 h 952500"/>
              <a:gd name="connsiteX0" fmla="*/ 1341120 w 1706880"/>
              <a:gd name="connsiteY0" fmla="*/ 0 h 952500"/>
              <a:gd name="connsiteX1" fmla="*/ 399574 w 1706880"/>
              <a:gd name="connsiteY1" fmla="*/ 349091 h 952500"/>
              <a:gd name="connsiteX2" fmla="*/ 237649 w 1706880"/>
              <a:gd name="connsiteY2" fmla="*/ 411004 h 952500"/>
              <a:gd name="connsiteX3" fmla="*/ 48577 w 1706880"/>
              <a:gd name="connsiteY3" fmla="*/ 480536 h 952500"/>
              <a:gd name="connsiteX4" fmla="*/ 0 w 1706880"/>
              <a:gd name="connsiteY4" fmla="*/ 609600 h 952500"/>
              <a:gd name="connsiteX5" fmla="*/ 129540 w 1706880"/>
              <a:gd name="connsiteY5" fmla="*/ 830580 h 952500"/>
              <a:gd name="connsiteX6" fmla="*/ 320040 w 1706880"/>
              <a:gd name="connsiteY6" fmla="*/ 952500 h 952500"/>
              <a:gd name="connsiteX7" fmla="*/ 800100 w 1706880"/>
              <a:gd name="connsiteY7" fmla="*/ 937260 h 952500"/>
              <a:gd name="connsiteX8" fmla="*/ 1455420 w 1706880"/>
              <a:gd name="connsiteY8" fmla="*/ 548640 h 952500"/>
              <a:gd name="connsiteX9" fmla="*/ 1524000 w 1706880"/>
              <a:gd name="connsiteY9" fmla="*/ 495300 h 952500"/>
              <a:gd name="connsiteX10" fmla="*/ 1691640 w 1706880"/>
              <a:gd name="connsiteY10" fmla="*/ 388620 h 952500"/>
              <a:gd name="connsiteX11" fmla="*/ 1706880 w 1706880"/>
              <a:gd name="connsiteY11" fmla="*/ 259080 h 952500"/>
              <a:gd name="connsiteX12" fmla="*/ 1645920 w 1706880"/>
              <a:gd name="connsiteY12" fmla="*/ 129540 h 952500"/>
              <a:gd name="connsiteX13" fmla="*/ 1508760 w 1706880"/>
              <a:gd name="connsiteY13" fmla="*/ 53340 h 952500"/>
              <a:gd name="connsiteX14" fmla="*/ 1341120 w 1706880"/>
              <a:gd name="connsiteY14" fmla="*/ 0 h 952500"/>
              <a:gd name="connsiteX0" fmla="*/ 1341120 w 1706880"/>
              <a:gd name="connsiteY0" fmla="*/ 0 h 952500"/>
              <a:gd name="connsiteX1" fmla="*/ 461486 w 1706880"/>
              <a:gd name="connsiteY1" fmla="*/ 327660 h 952500"/>
              <a:gd name="connsiteX2" fmla="*/ 399574 w 1706880"/>
              <a:gd name="connsiteY2" fmla="*/ 349091 h 952500"/>
              <a:gd name="connsiteX3" fmla="*/ 237649 w 1706880"/>
              <a:gd name="connsiteY3" fmla="*/ 411004 h 952500"/>
              <a:gd name="connsiteX4" fmla="*/ 48577 w 1706880"/>
              <a:gd name="connsiteY4" fmla="*/ 480536 h 952500"/>
              <a:gd name="connsiteX5" fmla="*/ 0 w 1706880"/>
              <a:gd name="connsiteY5" fmla="*/ 609600 h 952500"/>
              <a:gd name="connsiteX6" fmla="*/ 129540 w 1706880"/>
              <a:gd name="connsiteY6" fmla="*/ 830580 h 952500"/>
              <a:gd name="connsiteX7" fmla="*/ 320040 w 1706880"/>
              <a:gd name="connsiteY7" fmla="*/ 952500 h 952500"/>
              <a:gd name="connsiteX8" fmla="*/ 800100 w 1706880"/>
              <a:gd name="connsiteY8" fmla="*/ 937260 h 952500"/>
              <a:gd name="connsiteX9" fmla="*/ 1455420 w 1706880"/>
              <a:gd name="connsiteY9" fmla="*/ 548640 h 952500"/>
              <a:gd name="connsiteX10" fmla="*/ 1524000 w 1706880"/>
              <a:gd name="connsiteY10" fmla="*/ 495300 h 952500"/>
              <a:gd name="connsiteX11" fmla="*/ 1691640 w 1706880"/>
              <a:gd name="connsiteY11" fmla="*/ 388620 h 952500"/>
              <a:gd name="connsiteX12" fmla="*/ 1706880 w 1706880"/>
              <a:gd name="connsiteY12" fmla="*/ 259080 h 952500"/>
              <a:gd name="connsiteX13" fmla="*/ 1645920 w 1706880"/>
              <a:gd name="connsiteY13" fmla="*/ 129540 h 952500"/>
              <a:gd name="connsiteX14" fmla="*/ 1508760 w 1706880"/>
              <a:gd name="connsiteY14" fmla="*/ 53340 h 952500"/>
              <a:gd name="connsiteX15" fmla="*/ 1341120 w 1706880"/>
              <a:gd name="connsiteY15" fmla="*/ 0 h 952500"/>
              <a:gd name="connsiteX0" fmla="*/ 1341120 w 1706880"/>
              <a:gd name="connsiteY0" fmla="*/ 0 h 952500"/>
              <a:gd name="connsiteX1" fmla="*/ 547211 w 1706880"/>
              <a:gd name="connsiteY1" fmla="*/ 291941 h 952500"/>
              <a:gd name="connsiteX2" fmla="*/ 461486 w 1706880"/>
              <a:gd name="connsiteY2" fmla="*/ 327660 h 952500"/>
              <a:gd name="connsiteX3" fmla="*/ 399574 w 1706880"/>
              <a:gd name="connsiteY3" fmla="*/ 349091 h 952500"/>
              <a:gd name="connsiteX4" fmla="*/ 237649 w 1706880"/>
              <a:gd name="connsiteY4" fmla="*/ 411004 h 952500"/>
              <a:gd name="connsiteX5" fmla="*/ 48577 w 1706880"/>
              <a:gd name="connsiteY5" fmla="*/ 480536 h 952500"/>
              <a:gd name="connsiteX6" fmla="*/ 0 w 1706880"/>
              <a:gd name="connsiteY6" fmla="*/ 609600 h 952500"/>
              <a:gd name="connsiteX7" fmla="*/ 129540 w 1706880"/>
              <a:gd name="connsiteY7" fmla="*/ 830580 h 952500"/>
              <a:gd name="connsiteX8" fmla="*/ 320040 w 1706880"/>
              <a:gd name="connsiteY8" fmla="*/ 952500 h 952500"/>
              <a:gd name="connsiteX9" fmla="*/ 800100 w 1706880"/>
              <a:gd name="connsiteY9" fmla="*/ 937260 h 952500"/>
              <a:gd name="connsiteX10" fmla="*/ 1455420 w 1706880"/>
              <a:gd name="connsiteY10" fmla="*/ 548640 h 952500"/>
              <a:gd name="connsiteX11" fmla="*/ 1524000 w 1706880"/>
              <a:gd name="connsiteY11" fmla="*/ 495300 h 952500"/>
              <a:gd name="connsiteX12" fmla="*/ 1691640 w 1706880"/>
              <a:gd name="connsiteY12" fmla="*/ 388620 h 952500"/>
              <a:gd name="connsiteX13" fmla="*/ 1706880 w 1706880"/>
              <a:gd name="connsiteY13" fmla="*/ 259080 h 952500"/>
              <a:gd name="connsiteX14" fmla="*/ 1645920 w 1706880"/>
              <a:gd name="connsiteY14" fmla="*/ 129540 h 952500"/>
              <a:gd name="connsiteX15" fmla="*/ 1508760 w 1706880"/>
              <a:gd name="connsiteY15" fmla="*/ 53340 h 952500"/>
              <a:gd name="connsiteX16" fmla="*/ 1341120 w 1706880"/>
              <a:gd name="connsiteY16" fmla="*/ 0 h 952500"/>
              <a:gd name="connsiteX0" fmla="*/ 1341120 w 1706880"/>
              <a:gd name="connsiteY0" fmla="*/ 0 h 952500"/>
              <a:gd name="connsiteX1" fmla="*/ 628174 w 1706880"/>
              <a:gd name="connsiteY1" fmla="*/ 256223 h 952500"/>
              <a:gd name="connsiteX2" fmla="*/ 547211 w 1706880"/>
              <a:gd name="connsiteY2" fmla="*/ 291941 h 952500"/>
              <a:gd name="connsiteX3" fmla="*/ 461486 w 1706880"/>
              <a:gd name="connsiteY3" fmla="*/ 327660 h 952500"/>
              <a:gd name="connsiteX4" fmla="*/ 399574 w 1706880"/>
              <a:gd name="connsiteY4" fmla="*/ 349091 h 952500"/>
              <a:gd name="connsiteX5" fmla="*/ 237649 w 1706880"/>
              <a:gd name="connsiteY5" fmla="*/ 411004 h 952500"/>
              <a:gd name="connsiteX6" fmla="*/ 48577 w 1706880"/>
              <a:gd name="connsiteY6" fmla="*/ 480536 h 952500"/>
              <a:gd name="connsiteX7" fmla="*/ 0 w 1706880"/>
              <a:gd name="connsiteY7" fmla="*/ 609600 h 952500"/>
              <a:gd name="connsiteX8" fmla="*/ 129540 w 1706880"/>
              <a:gd name="connsiteY8" fmla="*/ 830580 h 952500"/>
              <a:gd name="connsiteX9" fmla="*/ 320040 w 1706880"/>
              <a:gd name="connsiteY9" fmla="*/ 952500 h 952500"/>
              <a:gd name="connsiteX10" fmla="*/ 800100 w 1706880"/>
              <a:gd name="connsiteY10" fmla="*/ 937260 h 952500"/>
              <a:gd name="connsiteX11" fmla="*/ 1455420 w 1706880"/>
              <a:gd name="connsiteY11" fmla="*/ 548640 h 952500"/>
              <a:gd name="connsiteX12" fmla="*/ 1524000 w 1706880"/>
              <a:gd name="connsiteY12" fmla="*/ 495300 h 952500"/>
              <a:gd name="connsiteX13" fmla="*/ 1691640 w 1706880"/>
              <a:gd name="connsiteY13" fmla="*/ 388620 h 952500"/>
              <a:gd name="connsiteX14" fmla="*/ 1706880 w 1706880"/>
              <a:gd name="connsiteY14" fmla="*/ 259080 h 952500"/>
              <a:gd name="connsiteX15" fmla="*/ 1645920 w 1706880"/>
              <a:gd name="connsiteY15" fmla="*/ 129540 h 952500"/>
              <a:gd name="connsiteX16" fmla="*/ 1508760 w 1706880"/>
              <a:gd name="connsiteY16" fmla="*/ 53340 h 952500"/>
              <a:gd name="connsiteX17" fmla="*/ 1341120 w 1706880"/>
              <a:gd name="connsiteY17" fmla="*/ 0 h 952500"/>
              <a:gd name="connsiteX0" fmla="*/ 1341120 w 1706880"/>
              <a:gd name="connsiteY0" fmla="*/ 0 h 952500"/>
              <a:gd name="connsiteX1" fmla="*/ 723424 w 1706880"/>
              <a:gd name="connsiteY1" fmla="*/ 220504 h 952500"/>
              <a:gd name="connsiteX2" fmla="*/ 628174 w 1706880"/>
              <a:gd name="connsiteY2" fmla="*/ 256223 h 952500"/>
              <a:gd name="connsiteX3" fmla="*/ 547211 w 1706880"/>
              <a:gd name="connsiteY3" fmla="*/ 291941 h 952500"/>
              <a:gd name="connsiteX4" fmla="*/ 461486 w 1706880"/>
              <a:gd name="connsiteY4" fmla="*/ 327660 h 952500"/>
              <a:gd name="connsiteX5" fmla="*/ 399574 w 1706880"/>
              <a:gd name="connsiteY5" fmla="*/ 349091 h 952500"/>
              <a:gd name="connsiteX6" fmla="*/ 237649 w 1706880"/>
              <a:gd name="connsiteY6" fmla="*/ 411004 h 952500"/>
              <a:gd name="connsiteX7" fmla="*/ 48577 w 1706880"/>
              <a:gd name="connsiteY7" fmla="*/ 480536 h 952500"/>
              <a:gd name="connsiteX8" fmla="*/ 0 w 1706880"/>
              <a:gd name="connsiteY8" fmla="*/ 609600 h 952500"/>
              <a:gd name="connsiteX9" fmla="*/ 129540 w 1706880"/>
              <a:gd name="connsiteY9" fmla="*/ 830580 h 952500"/>
              <a:gd name="connsiteX10" fmla="*/ 320040 w 1706880"/>
              <a:gd name="connsiteY10" fmla="*/ 952500 h 952500"/>
              <a:gd name="connsiteX11" fmla="*/ 800100 w 1706880"/>
              <a:gd name="connsiteY11" fmla="*/ 937260 h 952500"/>
              <a:gd name="connsiteX12" fmla="*/ 1455420 w 1706880"/>
              <a:gd name="connsiteY12" fmla="*/ 548640 h 952500"/>
              <a:gd name="connsiteX13" fmla="*/ 1524000 w 1706880"/>
              <a:gd name="connsiteY13" fmla="*/ 495300 h 952500"/>
              <a:gd name="connsiteX14" fmla="*/ 1691640 w 1706880"/>
              <a:gd name="connsiteY14" fmla="*/ 388620 h 952500"/>
              <a:gd name="connsiteX15" fmla="*/ 1706880 w 1706880"/>
              <a:gd name="connsiteY15" fmla="*/ 259080 h 952500"/>
              <a:gd name="connsiteX16" fmla="*/ 1645920 w 1706880"/>
              <a:gd name="connsiteY16" fmla="*/ 129540 h 952500"/>
              <a:gd name="connsiteX17" fmla="*/ 1508760 w 1706880"/>
              <a:gd name="connsiteY17" fmla="*/ 53340 h 952500"/>
              <a:gd name="connsiteX18" fmla="*/ 1341120 w 1706880"/>
              <a:gd name="connsiteY18" fmla="*/ 0 h 952500"/>
              <a:gd name="connsiteX0" fmla="*/ 1341120 w 1706880"/>
              <a:gd name="connsiteY0" fmla="*/ 0 h 952500"/>
              <a:gd name="connsiteX1" fmla="*/ 859155 w 1706880"/>
              <a:gd name="connsiteY1" fmla="*/ 172879 h 952500"/>
              <a:gd name="connsiteX2" fmla="*/ 723424 w 1706880"/>
              <a:gd name="connsiteY2" fmla="*/ 220504 h 952500"/>
              <a:gd name="connsiteX3" fmla="*/ 628174 w 1706880"/>
              <a:gd name="connsiteY3" fmla="*/ 256223 h 952500"/>
              <a:gd name="connsiteX4" fmla="*/ 547211 w 1706880"/>
              <a:gd name="connsiteY4" fmla="*/ 291941 h 952500"/>
              <a:gd name="connsiteX5" fmla="*/ 461486 w 1706880"/>
              <a:gd name="connsiteY5" fmla="*/ 327660 h 952500"/>
              <a:gd name="connsiteX6" fmla="*/ 399574 w 1706880"/>
              <a:gd name="connsiteY6" fmla="*/ 349091 h 952500"/>
              <a:gd name="connsiteX7" fmla="*/ 237649 w 1706880"/>
              <a:gd name="connsiteY7" fmla="*/ 411004 h 952500"/>
              <a:gd name="connsiteX8" fmla="*/ 48577 w 1706880"/>
              <a:gd name="connsiteY8" fmla="*/ 480536 h 952500"/>
              <a:gd name="connsiteX9" fmla="*/ 0 w 1706880"/>
              <a:gd name="connsiteY9" fmla="*/ 609600 h 952500"/>
              <a:gd name="connsiteX10" fmla="*/ 129540 w 1706880"/>
              <a:gd name="connsiteY10" fmla="*/ 830580 h 952500"/>
              <a:gd name="connsiteX11" fmla="*/ 320040 w 1706880"/>
              <a:gd name="connsiteY11" fmla="*/ 952500 h 952500"/>
              <a:gd name="connsiteX12" fmla="*/ 800100 w 1706880"/>
              <a:gd name="connsiteY12" fmla="*/ 937260 h 952500"/>
              <a:gd name="connsiteX13" fmla="*/ 1455420 w 1706880"/>
              <a:gd name="connsiteY13" fmla="*/ 548640 h 952500"/>
              <a:gd name="connsiteX14" fmla="*/ 1524000 w 1706880"/>
              <a:gd name="connsiteY14" fmla="*/ 495300 h 952500"/>
              <a:gd name="connsiteX15" fmla="*/ 1691640 w 1706880"/>
              <a:gd name="connsiteY15" fmla="*/ 388620 h 952500"/>
              <a:gd name="connsiteX16" fmla="*/ 1706880 w 1706880"/>
              <a:gd name="connsiteY16" fmla="*/ 259080 h 952500"/>
              <a:gd name="connsiteX17" fmla="*/ 1645920 w 1706880"/>
              <a:gd name="connsiteY17" fmla="*/ 129540 h 952500"/>
              <a:gd name="connsiteX18" fmla="*/ 1508760 w 1706880"/>
              <a:gd name="connsiteY18" fmla="*/ 53340 h 952500"/>
              <a:gd name="connsiteX19" fmla="*/ 1341120 w 1706880"/>
              <a:gd name="connsiteY19" fmla="*/ 0 h 952500"/>
              <a:gd name="connsiteX0" fmla="*/ 1341120 w 1706880"/>
              <a:gd name="connsiteY0" fmla="*/ 0 h 952500"/>
              <a:gd name="connsiteX1" fmla="*/ 973455 w 1706880"/>
              <a:gd name="connsiteY1" fmla="*/ 132398 h 952500"/>
              <a:gd name="connsiteX2" fmla="*/ 859155 w 1706880"/>
              <a:gd name="connsiteY2" fmla="*/ 172879 h 952500"/>
              <a:gd name="connsiteX3" fmla="*/ 723424 w 1706880"/>
              <a:gd name="connsiteY3" fmla="*/ 220504 h 952500"/>
              <a:gd name="connsiteX4" fmla="*/ 628174 w 1706880"/>
              <a:gd name="connsiteY4" fmla="*/ 256223 h 952500"/>
              <a:gd name="connsiteX5" fmla="*/ 547211 w 1706880"/>
              <a:gd name="connsiteY5" fmla="*/ 291941 h 952500"/>
              <a:gd name="connsiteX6" fmla="*/ 461486 w 1706880"/>
              <a:gd name="connsiteY6" fmla="*/ 327660 h 952500"/>
              <a:gd name="connsiteX7" fmla="*/ 399574 w 1706880"/>
              <a:gd name="connsiteY7" fmla="*/ 349091 h 952500"/>
              <a:gd name="connsiteX8" fmla="*/ 237649 w 1706880"/>
              <a:gd name="connsiteY8" fmla="*/ 411004 h 952500"/>
              <a:gd name="connsiteX9" fmla="*/ 48577 w 1706880"/>
              <a:gd name="connsiteY9" fmla="*/ 480536 h 952500"/>
              <a:gd name="connsiteX10" fmla="*/ 0 w 1706880"/>
              <a:gd name="connsiteY10" fmla="*/ 609600 h 952500"/>
              <a:gd name="connsiteX11" fmla="*/ 129540 w 1706880"/>
              <a:gd name="connsiteY11" fmla="*/ 830580 h 952500"/>
              <a:gd name="connsiteX12" fmla="*/ 320040 w 1706880"/>
              <a:gd name="connsiteY12" fmla="*/ 952500 h 952500"/>
              <a:gd name="connsiteX13" fmla="*/ 800100 w 1706880"/>
              <a:gd name="connsiteY13" fmla="*/ 937260 h 952500"/>
              <a:gd name="connsiteX14" fmla="*/ 1455420 w 1706880"/>
              <a:gd name="connsiteY14" fmla="*/ 548640 h 952500"/>
              <a:gd name="connsiteX15" fmla="*/ 1524000 w 1706880"/>
              <a:gd name="connsiteY15" fmla="*/ 495300 h 952500"/>
              <a:gd name="connsiteX16" fmla="*/ 1691640 w 1706880"/>
              <a:gd name="connsiteY16" fmla="*/ 388620 h 952500"/>
              <a:gd name="connsiteX17" fmla="*/ 1706880 w 1706880"/>
              <a:gd name="connsiteY17" fmla="*/ 259080 h 952500"/>
              <a:gd name="connsiteX18" fmla="*/ 1645920 w 1706880"/>
              <a:gd name="connsiteY18" fmla="*/ 129540 h 952500"/>
              <a:gd name="connsiteX19" fmla="*/ 1508760 w 1706880"/>
              <a:gd name="connsiteY19" fmla="*/ 53340 h 952500"/>
              <a:gd name="connsiteX20" fmla="*/ 1341120 w 1706880"/>
              <a:gd name="connsiteY20" fmla="*/ 0 h 952500"/>
              <a:gd name="connsiteX0" fmla="*/ 1341120 w 1706880"/>
              <a:gd name="connsiteY0" fmla="*/ 0 h 952500"/>
              <a:gd name="connsiteX1" fmla="*/ 1130618 w 1706880"/>
              <a:gd name="connsiteY1" fmla="*/ 75248 h 952500"/>
              <a:gd name="connsiteX2" fmla="*/ 973455 w 1706880"/>
              <a:gd name="connsiteY2" fmla="*/ 132398 h 952500"/>
              <a:gd name="connsiteX3" fmla="*/ 859155 w 1706880"/>
              <a:gd name="connsiteY3" fmla="*/ 172879 h 952500"/>
              <a:gd name="connsiteX4" fmla="*/ 723424 w 1706880"/>
              <a:gd name="connsiteY4" fmla="*/ 220504 h 952500"/>
              <a:gd name="connsiteX5" fmla="*/ 628174 w 1706880"/>
              <a:gd name="connsiteY5" fmla="*/ 256223 h 952500"/>
              <a:gd name="connsiteX6" fmla="*/ 547211 w 1706880"/>
              <a:gd name="connsiteY6" fmla="*/ 291941 h 952500"/>
              <a:gd name="connsiteX7" fmla="*/ 461486 w 1706880"/>
              <a:gd name="connsiteY7" fmla="*/ 327660 h 952500"/>
              <a:gd name="connsiteX8" fmla="*/ 399574 w 1706880"/>
              <a:gd name="connsiteY8" fmla="*/ 349091 h 952500"/>
              <a:gd name="connsiteX9" fmla="*/ 237649 w 1706880"/>
              <a:gd name="connsiteY9" fmla="*/ 411004 h 952500"/>
              <a:gd name="connsiteX10" fmla="*/ 48577 w 1706880"/>
              <a:gd name="connsiteY10" fmla="*/ 480536 h 952500"/>
              <a:gd name="connsiteX11" fmla="*/ 0 w 1706880"/>
              <a:gd name="connsiteY11" fmla="*/ 609600 h 952500"/>
              <a:gd name="connsiteX12" fmla="*/ 129540 w 1706880"/>
              <a:gd name="connsiteY12" fmla="*/ 830580 h 952500"/>
              <a:gd name="connsiteX13" fmla="*/ 320040 w 1706880"/>
              <a:gd name="connsiteY13" fmla="*/ 952500 h 952500"/>
              <a:gd name="connsiteX14" fmla="*/ 800100 w 1706880"/>
              <a:gd name="connsiteY14" fmla="*/ 937260 h 952500"/>
              <a:gd name="connsiteX15" fmla="*/ 1455420 w 1706880"/>
              <a:gd name="connsiteY15" fmla="*/ 548640 h 952500"/>
              <a:gd name="connsiteX16" fmla="*/ 1524000 w 1706880"/>
              <a:gd name="connsiteY16" fmla="*/ 495300 h 952500"/>
              <a:gd name="connsiteX17" fmla="*/ 1691640 w 1706880"/>
              <a:gd name="connsiteY17" fmla="*/ 388620 h 952500"/>
              <a:gd name="connsiteX18" fmla="*/ 1706880 w 1706880"/>
              <a:gd name="connsiteY18" fmla="*/ 259080 h 952500"/>
              <a:gd name="connsiteX19" fmla="*/ 1645920 w 1706880"/>
              <a:gd name="connsiteY19" fmla="*/ 129540 h 952500"/>
              <a:gd name="connsiteX20" fmla="*/ 1508760 w 1706880"/>
              <a:gd name="connsiteY20" fmla="*/ 53340 h 952500"/>
              <a:gd name="connsiteX21" fmla="*/ 1341120 w 1706880"/>
              <a:gd name="connsiteY21" fmla="*/ 0 h 952500"/>
              <a:gd name="connsiteX0" fmla="*/ 1283970 w 1706880"/>
              <a:gd name="connsiteY0" fmla="*/ 37148 h 899160"/>
              <a:gd name="connsiteX1" fmla="*/ 1130618 w 1706880"/>
              <a:gd name="connsiteY1" fmla="*/ 21908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968693 w 1706880"/>
              <a:gd name="connsiteY3" fmla="*/ 167164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35355 w 1706880"/>
              <a:gd name="connsiteY4" fmla="*/ 179070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3443 w 1706880"/>
              <a:gd name="connsiteY6" fmla="*/ 131445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02005 w 1706880"/>
              <a:gd name="connsiteY7" fmla="*/ 167164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94861 w 1706880"/>
              <a:gd name="connsiteY7" fmla="*/ 162401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54393 w 1706880"/>
              <a:gd name="connsiteY7" fmla="*/ 164783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16293 w 1706880"/>
              <a:gd name="connsiteY7" fmla="*/ 212408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63918 w 1706880"/>
              <a:gd name="connsiteY7" fmla="*/ 17907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173356 w 1706880"/>
              <a:gd name="connsiteY15" fmla="*/ 419576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85274 w 1706880"/>
              <a:gd name="connsiteY15" fmla="*/ 352901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11493 w 1706880"/>
              <a:gd name="connsiteY13" fmla="*/ 240983 h 899160"/>
              <a:gd name="connsiteX14" fmla="*/ 459104 w 1706880"/>
              <a:gd name="connsiteY14" fmla="*/ 262414 h 899160"/>
              <a:gd name="connsiteX15" fmla="*/ 406718 w 1706880"/>
              <a:gd name="connsiteY15" fmla="*/ 257651 h 899160"/>
              <a:gd name="connsiteX16" fmla="*/ 237649 w 1706880"/>
              <a:gd name="connsiteY16" fmla="*/ 324326 h 899160"/>
              <a:gd name="connsiteX17" fmla="*/ 173356 w 1706880"/>
              <a:gd name="connsiteY17" fmla="*/ 419576 h 899160"/>
              <a:gd name="connsiteX18" fmla="*/ 48577 w 1706880"/>
              <a:gd name="connsiteY18" fmla="*/ 427196 h 899160"/>
              <a:gd name="connsiteX19" fmla="*/ 0 w 1706880"/>
              <a:gd name="connsiteY19" fmla="*/ 556260 h 899160"/>
              <a:gd name="connsiteX20" fmla="*/ 129540 w 1706880"/>
              <a:gd name="connsiteY20" fmla="*/ 777240 h 899160"/>
              <a:gd name="connsiteX21" fmla="*/ 320040 w 1706880"/>
              <a:gd name="connsiteY21" fmla="*/ 899160 h 899160"/>
              <a:gd name="connsiteX22" fmla="*/ 800100 w 1706880"/>
              <a:gd name="connsiteY22" fmla="*/ 883920 h 899160"/>
              <a:gd name="connsiteX23" fmla="*/ 1455420 w 1706880"/>
              <a:gd name="connsiteY23" fmla="*/ 495300 h 899160"/>
              <a:gd name="connsiteX24" fmla="*/ 1524000 w 1706880"/>
              <a:gd name="connsiteY24" fmla="*/ 441960 h 899160"/>
              <a:gd name="connsiteX25" fmla="*/ 1691640 w 1706880"/>
              <a:gd name="connsiteY25" fmla="*/ 335280 h 899160"/>
              <a:gd name="connsiteX26" fmla="*/ 1706880 w 1706880"/>
              <a:gd name="connsiteY26" fmla="*/ 205740 h 899160"/>
              <a:gd name="connsiteX27" fmla="*/ 1645920 w 1706880"/>
              <a:gd name="connsiteY27" fmla="*/ 76200 h 899160"/>
              <a:gd name="connsiteX28" fmla="*/ 1508760 w 1706880"/>
              <a:gd name="connsiteY28" fmla="*/ 0 h 899160"/>
              <a:gd name="connsiteX29" fmla="*/ 1283970 w 1706880"/>
              <a:gd name="connsiteY29"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83970 w 1706880"/>
              <a:gd name="connsiteY30"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90161 w 1706880"/>
              <a:gd name="connsiteY30" fmla="*/ 14764 h 899160"/>
              <a:gd name="connsiteX31" fmla="*/ 1283970 w 1706880"/>
              <a:gd name="connsiteY31" fmla="*/ 37148 h 899160"/>
              <a:gd name="connsiteX0" fmla="*/ 1283970 w 1706880"/>
              <a:gd name="connsiteY0" fmla="*/ 22996 h 885008"/>
              <a:gd name="connsiteX1" fmla="*/ 1111568 w 1706880"/>
              <a:gd name="connsiteY1" fmla="*/ 119675 h 885008"/>
              <a:gd name="connsiteX2" fmla="*/ 1080611 w 1706880"/>
              <a:gd name="connsiteY2" fmla="*/ 198256 h 885008"/>
              <a:gd name="connsiteX3" fmla="*/ 1016318 w 1706880"/>
              <a:gd name="connsiteY3" fmla="*/ 219687 h 885008"/>
              <a:gd name="connsiteX4" fmla="*/ 987743 w 1706880"/>
              <a:gd name="connsiteY4" fmla="*/ 133962 h 885008"/>
              <a:gd name="connsiteX5" fmla="*/ 918687 w 1706880"/>
              <a:gd name="connsiteY5" fmla="*/ 105387 h 885008"/>
              <a:gd name="connsiteX6" fmla="*/ 875824 w 1706880"/>
              <a:gd name="connsiteY6" fmla="*/ 150630 h 885008"/>
              <a:gd name="connsiteX7" fmla="*/ 840106 w 1706880"/>
              <a:gd name="connsiteY7" fmla="*/ 145868 h 885008"/>
              <a:gd name="connsiteX8" fmla="*/ 816293 w 1706880"/>
              <a:gd name="connsiteY8" fmla="*/ 198256 h 885008"/>
              <a:gd name="connsiteX9" fmla="*/ 794861 w 1706880"/>
              <a:gd name="connsiteY9" fmla="*/ 148249 h 885008"/>
              <a:gd name="connsiteX10" fmla="*/ 716281 w 1706880"/>
              <a:gd name="connsiteY10" fmla="*/ 183968 h 885008"/>
              <a:gd name="connsiteX11" fmla="*/ 616267 w 1706880"/>
              <a:gd name="connsiteY11" fmla="*/ 226831 h 885008"/>
              <a:gd name="connsiteX12" fmla="*/ 601980 w 1706880"/>
              <a:gd name="connsiteY12" fmla="*/ 250643 h 885008"/>
              <a:gd name="connsiteX13" fmla="*/ 544830 w 1706880"/>
              <a:gd name="connsiteY13" fmla="*/ 250643 h 885008"/>
              <a:gd name="connsiteX14" fmla="*/ 511493 w 1706880"/>
              <a:gd name="connsiteY14" fmla="*/ 226831 h 885008"/>
              <a:gd name="connsiteX15" fmla="*/ 459104 w 1706880"/>
              <a:gd name="connsiteY15" fmla="*/ 248262 h 885008"/>
              <a:gd name="connsiteX16" fmla="*/ 406718 w 1706880"/>
              <a:gd name="connsiteY16" fmla="*/ 243499 h 885008"/>
              <a:gd name="connsiteX17" fmla="*/ 237649 w 1706880"/>
              <a:gd name="connsiteY17" fmla="*/ 310174 h 885008"/>
              <a:gd name="connsiteX18" fmla="*/ 173356 w 1706880"/>
              <a:gd name="connsiteY18" fmla="*/ 405424 h 885008"/>
              <a:gd name="connsiteX19" fmla="*/ 48577 w 1706880"/>
              <a:gd name="connsiteY19" fmla="*/ 413044 h 885008"/>
              <a:gd name="connsiteX20" fmla="*/ 0 w 1706880"/>
              <a:gd name="connsiteY20" fmla="*/ 542108 h 885008"/>
              <a:gd name="connsiteX21" fmla="*/ 129540 w 1706880"/>
              <a:gd name="connsiteY21" fmla="*/ 763088 h 885008"/>
              <a:gd name="connsiteX22" fmla="*/ 320040 w 1706880"/>
              <a:gd name="connsiteY22" fmla="*/ 885008 h 885008"/>
              <a:gd name="connsiteX23" fmla="*/ 800100 w 1706880"/>
              <a:gd name="connsiteY23" fmla="*/ 869768 h 885008"/>
              <a:gd name="connsiteX24" fmla="*/ 1455420 w 1706880"/>
              <a:gd name="connsiteY24" fmla="*/ 481148 h 885008"/>
              <a:gd name="connsiteX25" fmla="*/ 1524000 w 1706880"/>
              <a:gd name="connsiteY25" fmla="*/ 427808 h 885008"/>
              <a:gd name="connsiteX26" fmla="*/ 1691640 w 1706880"/>
              <a:gd name="connsiteY26" fmla="*/ 321128 h 885008"/>
              <a:gd name="connsiteX27" fmla="*/ 1706880 w 1706880"/>
              <a:gd name="connsiteY27" fmla="*/ 191588 h 885008"/>
              <a:gd name="connsiteX28" fmla="*/ 1645920 w 1706880"/>
              <a:gd name="connsiteY28" fmla="*/ 62048 h 885008"/>
              <a:gd name="connsiteX29" fmla="*/ 1456373 w 1706880"/>
              <a:gd name="connsiteY29" fmla="*/ 73954 h 885008"/>
              <a:gd name="connsiteX30" fmla="*/ 1290161 w 1706880"/>
              <a:gd name="connsiteY30" fmla="*/ 612 h 885008"/>
              <a:gd name="connsiteX31" fmla="*/ 1283970 w 1706880"/>
              <a:gd name="connsiteY31" fmla="*/ 22996 h 885008"/>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75886 w 1706880"/>
              <a:gd name="connsiteY30" fmla="*/ 19050 h 884396"/>
              <a:gd name="connsiteX31" fmla="*/ 1290161 w 1706880"/>
              <a:gd name="connsiteY31" fmla="*/ 0 h 884396"/>
              <a:gd name="connsiteX32" fmla="*/ 1283970 w 1706880"/>
              <a:gd name="connsiteY32"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19714 w 1691640"/>
              <a:gd name="connsiteY28" fmla="*/ 137636 h 884396"/>
              <a:gd name="connsiteX29" fmla="*/ 1456373 w 1691640"/>
              <a:gd name="connsiteY29" fmla="*/ 73342 h 884396"/>
              <a:gd name="connsiteX30" fmla="*/ 1368743 w 1691640"/>
              <a:gd name="connsiteY30" fmla="*/ 73819 h 884396"/>
              <a:gd name="connsiteX31" fmla="*/ 1375886 w 1691640"/>
              <a:gd name="connsiteY31" fmla="*/ 19050 h 884396"/>
              <a:gd name="connsiteX32" fmla="*/ 1290161 w 1691640"/>
              <a:gd name="connsiteY32" fmla="*/ 0 h 884396"/>
              <a:gd name="connsiteX33" fmla="*/ 1283970 w 169164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04474 w 1691640"/>
              <a:gd name="connsiteY28" fmla="*/ 195262 h 884396"/>
              <a:gd name="connsiteX29" fmla="*/ 1519714 w 1691640"/>
              <a:gd name="connsiteY29" fmla="*/ 137636 h 884396"/>
              <a:gd name="connsiteX30" fmla="*/ 1456373 w 1691640"/>
              <a:gd name="connsiteY30" fmla="*/ 73342 h 884396"/>
              <a:gd name="connsiteX31" fmla="*/ 1368743 w 1691640"/>
              <a:gd name="connsiteY31" fmla="*/ 73819 h 884396"/>
              <a:gd name="connsiteX32" fmla="*/ 1375886 w 1691640"/>
              <a:gd name="connsiteY32" fmla="*/ 19050 h 884396"/>
              <a:gd name="connsiteX33" fmla="*/ 1290161 w 1691640"/>
              <a:gd name="connsiteY33" fmla="*/ 0 h 884396"/>
              <a:gd name="connsiteX34" fmla="*/ 1283970 w 1691640"/>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524000 w 1540192"/>
              <a:gd name="connsiteY25" fmla="*/ 427196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459230 w 1540192"/>
              <a:gd name="connsiteY26" fmla="*/ 276225 h 884396"/>
              <a:gd name="connsiteX27" fmla="*/ 1527333 w 1540192"/>
              <a:gd name="connsiteY27" fmla="*/ 258603 h 884396"/>
              <a:gd name="connsiteX28" fmla="*/ 1540192 w 1540192"/>
              <a:gd name="connsiteY28" fmla="*/ 219551 h 884396"/>
              <a:gd name="connsiteX29" fmla="*/ 1504474 w 1540192"/>
              <a:gd name="connsiteY29" fmla="*/ 195262 h 884396"/>
              <a:gd name="connsiteX30" fmla="*/ 1519714 w 1540192"/>
              <a:gd name="connsiteY30" fmla="*/ 137636 h 884396"/>
              <a:gd name="connsiteX31" fmla="*/ 1456373 w 1540192"/>
              <a:gd name="connsiteY31" fmla="*/ 73342 h 884396"/>
              <a:gd name="connsiteX32" fmla="*/ 1368743 w 1540192"/>
              <a:gd name="connsiteY32" fmla="*/ 73819 h 884396"/>
              <a:gd name="connsiteX33" fmla="*/ 1375886 w 1540192"/>
              <a:gd name="connsiteY33" fmla="*/ 19050 h 884396"/>
              <a:gd name="connsiteX34" fmla="*/ 1290161 w 1540192"/>
              <a:gd name="connsiteY34" fmla="*/ 0 h 884396"/>
              <a:gd name="connsiteX35" fmla="*/ 1283970 w 1540192"/>
              <a:gd name="connsiteY35"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292543 w 1540192"/>
              <a:gd name="connsiteY26" fmla="*/ 414337 h 884396"/>
              <a:gd name="connsiteX27" fmla="*/ 1366361 w 1540192"/>
              <a:gd name="connsiteY27" fmla="*/ 352425 h 884396"/>
              <a:gd name="connsiteX28" fmla="*/ 1459230 w 1540192"/>
              <a:gd name="connsiteY28" fmla="*/ 276225 h 884396"/>
              <a:gd name="connsiteX29" fmla="*/ 1527333 w 1540192"/>
              <a:gd name="connsiteY29" fmla="*/ 258603 h 884396"/>
              <a:gd name="connsiteX30" fmla="*/ 1540192 w 1540192"/>
              <a:gd name="connsiteY30" fmla="*/ 219551 h 884396"/>
              <a:gd name="connsiteX31" fmla="*/ 1504474 w 1540192"/>
              <a:gd name="connsiteY31" fmla="*/ 195262 h 884396"/>
              <a:gd name="connsiteX32" fmla="*/ 1519714 w 1540192"/>
              <a:gd name="connsiteY32" fmla="*/ 137636 h 884396"/>
              <a:gd name="connsiteX33" fmla="*/ 1456373 w 1540192"/>
              <a:gd name="connsiteY33" fmla="*/ 73342 h 884396"/>
              <a:gd name="connsiteX34" fmla="*/ 1368743 w 1540192"/>
              <a:gd name="connsiteY34" fmla="*/ 73819 h 884396"/>
              <a:gd name="connsiteX35" fmla="*/ 1375886 w 1540192"/>
              <a:gd name="connsiteY35" fmla="*/ 19050 h 884396"/>
              <a:gd name="connsiteX36" fmla="*/ 1290161 w 1540192"/>
              <a:gd name="connsiteY36" fmla="*/ 0 h 884396"/>
              <a:gd name="connsiteX37" fmla="*/ 1283970 w 1540192"/>
              <a:gd name="connsiteY37"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1029177 w 1540192"/>
              <a:gd name="connsiteY25" fmla="*/ 504348 h 884396"/>
              <a:gd name="connsiteX26" fmla="*/ 1147286 w 1540192"/>
              <a:gd name="connsiteY26" fmla="*/ 476250 h 884396"/>
              <a:gd name="connsiteX27" fmla="*/ 1223963 w 1540192"/>
              <a:gd name="connsiteY27" fmla="*/ 434340 h 884396"/>
              <a:gd name="connsiteX28" fmla="*/ 1292543 w 1540192"/>
              <a:gd name="connsiteY28" fmla="*/ 414337 h 884396"/>
              <a:gd name="connsiteX29" fmla="*/ 1366361 w 1540192"/>
              <a:gd name="connsiteY29" fmla="*/ 352425 h 884396"/>
              <a:gd name="connsiteX30" fmla="*/ 1459230 w 1540192"/>
              <a:gd name="connsiteY30" fmla="*/ 276225 h 884396"/>
              <a:gd name="connsiteX31" fmla="*/ 1527333 w 1540192"/>
              <a:gd name="connsiteY31" fmla="*/ 258603 h 884396"/>
              <a:gd name="connsiteX32" fmla="*/ 1540192 w 1540192"/>
              <a:gd name="connsiteY32" fmla="*/ 219551 h 884396"/>
              <a:gd name="connsiteX33" fmla="*/ 1504474 w 1540192"/>
              <a:gd name="connsiteY33" fmla="*/ 195262 h 884396"/>
              <a:gd name="connsiteX34" fmla="*/ 1519714 w 1540192"/>
              <a:gd name="connsiteY34" fmla="*/ 137636 h 884396"/>
              <a:gd name="connsiteX35" fmla="*/ 1456373 w 1540192"/>
              <a:gd name="connsiteY35" fmla="*/ 73342 h 884396"/>
              <a:gd name="connsiteX36" fmla="*/ 1368743 w 1540192"/>
              <a:gd name="connsiteY36" fmla="*/ 73819 h 884396"/>
              <a:gd name="connsiteX37" fmla="*/ 1375886 w 1540192"/>
              <a:gd name="connsiteY37" fmla="*/ 19050 h 884396"/>
              <a:gd name="connsiteX38" fmla="*/ 1290161 w 1540192"/>
              <a:gd name="connsiteY38" fmla="*/ 0 h 884396"/>
              <a:gd name="connsiteX39" fmla="*/ 1283970 w 1540192"/>
              <a:gd name="connsiteY39"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840105 w 1540192"/>
              <a:gd name="connsiteY25" fmla="*/ 640556 h 884396"/>
              <a:gd name="connsiteX26" fmla="*/ 1029177 w 1540192"/>
              <a:gd name="connsiteY26" fmla="*/ 504348 h 884396"/>
              <a:gd name="connsiteX27" fmla="*/ 1147286 w 1540192"/>
              <a:gd name="connsiteY27" fmla="*/ 476250 h 884396"/>
              <a:gd name="connsiteX28" fmla="*/ 1223963 w 1540192"/>
              <a:gd name="connsiteY28" fmla="*/ 434340 h 884396"/>
              <a:gd name="connsiteX29" fmla="*/ 1292543 w 1540192"/>
              <a:gd name="connsiteY29" fmla="*/ 414337 h 884396"/>
              <a:gd name="connsiteX30" fmla="*/ 1366361 w 1540192"/>
              <a:gd name="connsiteY30" fmla="*/ 352425 h 884396"/>
              <a:gd name="connsiteX31" fmla="*/ 1459230 w 1540192"/>
              <a:gd name="connsiteY31" fmla="*/ 276225 h 884396"/>
              <a:gd name="connsiteX32" fmla="*/ 1527333 w 1540192"/>
              <a:gd name="connsiteY32" fmla="*/ 258603 h 884396"/>
              <a:gd name="connsiteX33" fmla="*/ 1540192 w 1540192"/>
              <a:gd name="connsiteY33" fmla="*/ 219551 h 884396"/>
              <a:gd name="connsiteX34" fmla="*/ 1504474 w 1540192"/>
              <a:gd name="connsiteY34" fmla="*/ 195262 h 884396"/>
              <a:gd name="connsiteX35" fmla="*/ 1519714 w 1540192"/>
              <a:gd name="connsiteY35" fmla="*/ 137636 h 884396"/>
              <a:gd name="connsiteX36" fmla="*/ 1456373 w 1540192"/>
              <a:gd name="connsiteY36" fmla="*/ 73342 h 884396"/>
              <a:gd name="connsiteX37" fmla="*/ 1368743 w 1540192"/>
              <a:gd name="connsiteY37" fmla="*/ 73819 h 884396"/>
              <a:gd name="connsiteX38" fmla="*/ 1375886 w 1540192"/>
              <a:gd name="connsiteY38" fmla="*/ 19050 h 884396"/>
              <a:gd name="connsiteX39" fmla="*/ 1290161 w 1540192"/>
              <a:gd name="connsiteY39" fmla="*/ 0 h 884396"/>
              <a:gd name="connsiteX40" fmla="*/ 1283970 w 1540192"/>
              <a:gd name="connsiteY40" fmla="*/ 22384 h 88439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9540 w 1540192"/>
              <a:gd name="connsiteY21" fmla="*/ 76247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355759 w 1540192"/>
              <a:gd name="connsiteY23" fmla="*/ 789146 h 789146"/>
              <a:gd name="connsiteX24" fmla="*/ 728663 w 1540192"/>
              <a:gd name="connsiteY24" fmla="*/ 621506 h 789146"/>
              <a:gd name="connsiteX25" fmla="*/ 809149 w 1540192"/>
              <a:gd name="connsiteY25" fmla="*/ 623887 h 789146"/>
              <a:gd name="connsiteX26" fmla="*/ 840105 w 1540192"/>
              <a:gd name="connsiteY26" fmla="*/ 640556 h 789146"/>
              <a:gd name="connsiteX27" fmla="*/ 1029177 w 1540192"/>
              <a:gd name="connsiteY27" fmla="*/ 504348 h 789146"/>
              <a:gd name="connsiteX28" fmla="*/ 1147286 w 1540192"/>
              <a:gd name="connsiteY28" fmla="*/ 476250 h 789146"/>
              <a:gd name="connsiteX29" fmla="*/ 1223963 w 1540192"/>
              <a:gd name="connsiteY29" fmla="*/ 434340 h 789146"/>
              <a:gd name="connsiteX30" fmla="*/ 1292543 w 1540192"/>
              <a:gd name="connsiteY30" fmla="*/ 414337 h 789146"/>
              <a:gd name="connsiteX31" fmla="*/ 1366361 w 1540192"/>
              <a:gd name="connsiteY31" fmla="*/ 352425 h 789146"/>
              <a:gd name="connsiteX32" fmla="*/ 1459230 w 1540192"/>
              <a:gd name="connsiteY32" fmla="*/ 276225 h 789146"/>
              <a:gd name="connsiteX33" fmla="*/ 1527333 w 1540192"/>
              <a:gd name="connsiteY33" fmla="*/ 258603 h 789146"/>
              <a:gd name="connsiteX34" fmla="*/ 1540192 w 1540192"/>
              <a:gd name="connsiteY34" fmla="*/ 219551 h 789146"/>
              <a:gd name="connsiteX35" fmla="*/ 1504474 w 1540192"/>
              <a:gd name="connsiteY35" fmla="*/ 195262 h 789146"/>
              <a:gd name="connsiteX36" fmla="*/ 1519714 w 1540192"/>
              <a:gd name="connsiteY36" fmla="*/ 137636 h 789146"/>
              <a:gd name="connsiteX37" fmla="*/ 1456373 w 1540192"/>
              <a:gd name="connsiteY37" fmla="*/ 73342 h 789146"/>
              <a:gd name="connsiteX38" fmla="*/ 1368743 w 1540192"/>
              <a:gd name="connsiteY38" fmla="*/ 73819 h 789146"/>
              <a:gd name="connsiteX39" fmla="*/ 1375886 w 1540192"/>
              <a:gd name="connsiteY39" fmla="*/ 19050 h 789146"/>
              <a:gd name="connsiteX40" fmla="*/ 1290161 w 1540192"/>
              <a:gd name="connsiteY40" fmla="*/ 0 h 789146"/>
              <a:gd name="connsiteX41" fmla="*/ 1283970 w 1540192"/>
              <a:gd name="connsiteY41"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728663 w 1540192"/>
              <a:gd name="connsiteY25" fmla="*/ 621506 h 789146"/>
              <a:gd name="connsiteX26" fmla="*/ 809149 w 1540192"/>
              <a:gd name="connsiteY26" fmla="*/ 623887 h 789146"/>
              <a:gd name="connsiteX27" fmla="*/ 840105 w 1540192"/>
              <a:gd name="connsiteY27" fmla="*/ 640556 h 789146"/>
              <a:gd name="connsiteX28" fmla="*/ 1029177 w 1540192"/>
              <a:gd name="connsiteY28" fmla="*/ 504348 h 789146"/>
              <a:gd name="connsiteX29" fmla="*/ 1147286 w 1540192"/>
              <a:gd name="connsiteY29" fmla="*/ 476250 h 789146"/>
              <a:gd name="connsiteX30" fmla="*/ 1223963 w 1540192"/>
              <a:gd name="connsiteY30" fmla="*/ 434340 h 789146"/>
              <a:gd name="connsiteX31" fmla="*/ 1292543 w 1540192"/>
              <a:gd name="connsiteY31" fmla="*/ 414337 h 789146"/>
              <a:gd name="connsiteX32" fmla="*/ 1366361 w 1540192"/>
              <a:gd name="connsiteY32" fmla="*/ 352425 h 789146"/>
              <a:gd name="connsiteX33" fmla="*/ 1459230 w 1540192"/>
              <a:gd name="connsiteY33" fmla="*/ 276225 h 789146"/>
              <a:gd name="connsiteX34" fmla="*/ 1527333 w 1540192"/>
              <a:gd name="connsiteY34" fmla="*/ 258603 h 789146"/>
              <a:gd name="connsiteX35" fmla="*/ 1540192 w 1540192"/>
              <a:gd name="connsiteY35" fmla="*/ 219551 h 789146"/>
              <a:gd name="connsiteX36" fmla="*/ 1504474 w 1540192"/>
              <a:gd name="connsiteY36" fmla="*/ 195262 h 789146"/>
              <a:gd name="connsiteX37" fmla="*/ 1519714 w 1540192"/>
              <a:gd name="connsiteY37" fmla="*/ 137636 h 789146"/>
              <a:gd name="connsiteX38" fmla="*/ 1456373 w 1540192"/>
              <a:gd name="connsiteY38" fmla="*/ 73342 h 789146"/>
              <a:gd name="connsiteX39" fmla="*/ 1368743 w 1540192"/>
              <a:gd name="connsiteY39" fmla="*/ 73819 h 789146"/>
              <a:gd name="connsiteX40" fmla="*/ 1375886 w 1540192"/>
              <a:gd name="connsiteY40" fmla="*/ 19050 h 789146"/>
              <a:gd name="connsiteX41" fmla="*/ 1290161 w 1540192"/>
              <a:gd name="connsiteY41" fmla="*/ 0 h 789146"/>
              <a:gd name="connsiteX42" fmla="*/ 1283970 w 1540192"/>
              <a:gd name="connsiteY42"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728663 w 1540192"/>
              <a:gd name="connsiteY26" fmla="*/ 621506 h 789146"/>
              <a:gd name="connsiteX27" fmla="*/ 809149 w 1540192"/>
              <a:gd name="connsiteY27" fmla="*/ 623887 h 789146"/>
              <a:gd name="connsiteX28" fmla="*/ 840105 w 1540192"/>
              <a:gd name="connsiteY28" fmla="*/ 640556 h 789146"/>
              <a:gd name="connsiteX29" fmla="*/ 1029177 w 1540192"/>
              <a:gd name="connsiteY29" fmla="*/ 504348 h 789146"/>
              <a:gd name="connsiteX30" fmla="*/ 1147286 w 1540192"/>
              <a:gd name="connsiteY30" fmla="*/ 476250 h 789146"/>
              <a:gd name="connsiteX31" fmla="*/ 1223963 w 1540192"/>
              <a:gd name="connsiteY31" fmla="*/ 434340 h 789146"/>
              <a:gd name="connsiteX32" fmla="*/ 1292543 w 1540192"/>
              <a:gd name="connsiteY32" fmla="*/ 414337 h 789146"/>
              <a:gd name="connsiteX33" fmla="*/ 1366361 w 1540192"/>
              <a:gd name="connsiteY33" fmla="*/ 352425 h 789146"/>
              <a:gd name="connsiteX34" fmla="*/ 1459230 w 1540192"/>
              <a:gd name="connsiteY34" fmla="*/ 276225 h 789146"/>
              <a:gd name="connsiteX35" fmla="*/ 1527333 w 1540192"/>
              <a:gd name="connsiteY35" fmla="*/ 258603 h 789146"/>
              <a:gd name="connsiteX36" fmla="*/ 1540192 w 1540192"/>
              <a:gd name="connsiteY36" fmla="*/ 219551 h 789146"/>
              <a:gd name="connsiteX37" fmla="*/ 1504474 w 1540192"/>
              <a:gd name="connsiteY37" fmla="*/ 195262 h 789146"/>
              <a:gd name="connsiteX38" fmla="*/ 1519714 w 1540192"/>
              <a:gd name="connsiteY38" fmla="*/ 137636 h 789146"/>
              <a:gd name="connsiteX39" fmla="*/ 1456373 w 1540192"/>
              <a:gd name="connsiteY39" fmla="*/ 73342 h 789146"/>
              <a:gd name="connsiteX40" fmla="*/ 1368743 w 1540192"/>
              <a:gd name="connsiteY40" fmla="*/ 73819 h 789146"/>
              <a:gd name="connsiteX41" fmla="*/ 1375886 w 1540192"/>
              <a:gd name="connsiteY41" fmla="*/ 19050 h 789146"/>
              <a:gd name="connsiteX42" fmla="*/ 1290161 w 1540192"/>
              <a:gd name="connsiteY42" fmla="*/ 0 h 789146"/>
              <a:gd name="connsiteX43" fmla="*/ 1283970 w 1540192"/>
              <a:gd name="connsiteY43"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809149 w 1540192"/>
              <a:gd name="connsiteY28" fmla="*/ 623887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797243 w 1540192"/>
              <a:gd name="connsiteY28" fmla="*/ 633412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668655 w 1540192"/>
              <a:gd name="connsiteY27" fmla="*/ 642937 h 789146"/>
              <a:gd name="connsiteX28" fmla="*/ 728663 w 1540192"/>
              <a:gd name="connsiteY28" fmla="*/ 621506 h 789146"/>
              <a:gd name="connsiteX29" fmla="*/ 797243 w 1540192"/>
              <a:gd name="connsiteY29" fmla="*/ 633412 h 789146"/>
              <a:gd name="connsiteX30" fmla="*/ 840105 w 1540192"/>
              <a:gd name="connsiteY30" fmla="*/ 640556 h 789146"/>
              <a:gd name="connsiteX31" fmla="*/ 1029177 w 1540192"/>
              <a:gd name="connsiteY31" fmla="*/ 504348 h 789146"/>
              <a:gd name="connsiteX32" fmla="*/ 1147286 w 1540192"/>
              <a:gd name="connsiteY32" fmla="*/ 476250 h 789146"/>
              <a:gd name="connsiteX33" fmla="*/ 1223963 w 1540192"/>
              <a:gd name="connsiteY33" fmla="*/ 434340 h 789146"/>
              <a:gd name="connsiteX34" fmla="*/ 1292543 w 1540192"/>
              <a:gd name="connsiteY34" fmla="*/ 414337 h 789146"/>
              <a:gd name="connsiteX35" fmla="*/ 1366361 w 1540192"/>
              <a:gd name="connsiteY35" fmla="*/ 352425 h 789146"/>
              <a:gd name="connsiteX36" fmla="*/ 1459230 w 1540192"/>
              <a:gd name="connsiteY36" fmla="*/ 276225 h 789146"/>
              <a:gd name="connsiteX37" fmla="*/ 1527333 w 1540192"/>
              <a:gd name="connsiteY37" fmla="*/ 258603 h 789146"/>
              <a:gd name="connsiteX38" fmla="*/ 1540192 w 1540192"/>
              <a:gd name="connsiteY38" fmla="*/ 219551 h 789146"/>
              <a:gd name="connsiteX39" fmla="*/ 1504474 w 1540192"/>
              <a:gd name="connsiteY39" fmla="*/ 195262 h 789146"/>
              <a:gd name="connsiteX40" fmla="*/ 1519714 w 1540192"/>
              <a:gd name="connsiteY40" fmla="*/ 137636 h 789146"/>
              <a:gd name="connsiteX41" fmla="*/ 1456373 w 1540192"/>
              <a:gd name="connsiteY41" fmla="*/ 73342 h 789146"/>
              <a:gd name="connsiteX42" fmla="*/ 1368743 w 1540192"/>
              <a:gd name="connsiteY42" fmla="*/ 73819 h 789146"/>
              <a:gd name="connsiteX43" fmla="*/ 1375886 w 1540192"/>
              <a:gd name="connsiteY43" fmla="*/ 19050 h 789146"/>
              <a:gd name="connsiteX44" fmla="*/ 1290161 w 1540192"/>
              <a:gd name="connsiteY44" fmla="*/ 0 h 789146"/>
              <a:gd name="connsiteX45" fmla="*/ 1283970 w 1540192"/>
              <a:gd name="connsiteY45"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549593 w 1540192"/>
              <a:gd name="connsiteY26" fmla="*/ 683419 h 789146"/>
              <a:gd name="connsiteX27" fmla="*/ 611505 w 1540192"/>
              <a:gd name="connsiteY27" fmla="*/ 635794 h 789146"/>
              <a:gd name="connsiteX28" fmla="*/ 668655 w 1540192"/>
              <a:gd name="connsiteY28" fmla="*/ 642937 h 789146"/>
              <a:gd name="connsiteX29" fmla="*/ 728663 w 1540192"/>
              <a:gd name="connsiteY29" fmla="*/ 621506 h 789146"/>
              <a:gd name="connsiteX30" fmla="*/ 797243 w 1540192"/>
              <a:gd name="connsiteY30" fmla="*/ 633412 h 789146"/>
              <a:gd name="connsiteX31" fmla="*/ 840105 w 1540192"/>
              <a:gd name="connsiteY31" fmla="*/ 640556 h 789146"/>
              <a:gd name="connsiteX32" fmla="*/ 1029177 w 1540192"/>
              <a:gd name="connsiteY32" fmla="*/ 504348 h 789146"/>
              <a:gd name="connsiteX33" fmla="*/ 1147286 w 1540192"/>
              <a:gd name="connsiteY33" fmla="*/ 476250 h 789146"/>
              <a:gd name="connsiteX34" fmla="*/ 1223963 w 1540192"/>
              <a:gd name="connsiteY34" fmla="*/ 434340 h 789146"/>
              <a:gd name="connsiteX35" fmla="*/ 1292543 w 1540192"/>
              <a:gd name="connsiteY35" fmla="*/ 414337 h 789146"/>
              <a:gd name="connsiteX36" fmla="*/ 1366361 w 1540192"/>
              <a:gd name="connsiteY36" fmla="*/ 352425 h 789146"/>
              <a:gd name="connsiteX37" fmla="*/ 1459230 w 1540192"/>
              <a:gd name="connsiteY37" fmla="*/ 276225 h 789146"/>
              <a:gd name="connsiteX38" fmla="*/ 1527333 w 1540192"/>
              <a:gd name="connsiteY38" fmla="*/ 258603 h 789146"/>
              <a:gd name="connsiteX39" fmla="*/ 1540192 w 1540192"/>
              <a:gd name="connsiteY39" fmla="*/ 219551 h 789146"/>
              <a:gd name="connsiteX40" fmla="*/ 1504474 w 1540192"/>
              <a:gd name="connsiteY40" fmla="*/ 195262 h 789146"/>
              <a:gd name="connsiteX41" fmla="*/ 1519714 w 1540192"/>
              <a:gd name="connsiteY41" fmla="*/ 137636 h 789146"/>
              <a:gd name="connsiteX42" fmla="*/ 1456373 w 1540192"/>
              <a:gd name="connsiteY42" fmla="*/ 73342 h 789146"/>
              <a:gd name="connsiteX43" fmla="*/ 1368743 w 1540192"/>
              <a:gd name="connsiteY43" fmla="*/ 73819 h 789146"/>
              <a:gd name="connsiteX44" fmla="*/ 1375886 w 1540192"/>
              <a:gd name="connsiteY44" fmla="*/ 19050 h 789146"/>
              <a:gd name="connsiteX45" fmla="*/ 1290161 w 1540192"/>
              <a:gd name="connsiteY45" fmla="*/ 0 h 789146"/>
              <a:gd name="connsiteX46" fmla="*/ 1283970 w 1540192"/>
              <a:gd name="connsiteY46" fmla="*/ 22384 h 78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40192" h="789146">
                <a:moveTo>
                  <a:pt x="1283970" y="22384"/>
                </a:moveTo>
                <a:lnTo>
                  <a:pt x="1111568" y="119063"/>
                </a:lnTo>
                <a:lnTo>
                  <a:pt x="1080611" y="197644"/>
                </a:lnTo>
                <a:lnTo>
                  <a:pt x="1016318" y="219075"/>
                </a:lnTo>
                <a:lnTo>
                  <a:pt x="987743" y="133350"/>
                </a:lnTo>
                <a:lnTo>
                  <a:pt x="918687" y="104775"/>
                </a:lnTo>
                <a:lnTo>
                  <a:pt x="875824" y="150018"/>
                </a:lnTo>
                <a:lnTo>
                  <a:pt x="840106" y="145256"/>
                </a:lnTo>
                <a:lnTo>
                  <a:pt x="816293" y="197644"/>
                </a:lnTo>
                <a:lnTo>
                  <a:pt x="794861" y="147637"/>
                </a:lnTo>
                <a:lnTo>
                  <a:pt x="716281" y="183356"/>
                </a:lnTo>
                <a:lnTo>
                  <a:pt x="616267" y="226219"/>
                </a:lnTo>
                <a:lnTo>
                  <a:pt x="601980" y="250031"/>
                </a:lnTo>
                <a:cubicBezTo>
                  <a:pt x="594043" y="252412"/>
                  <a:pt x="559911" y="254000"/>
                  <a:pt x="544830" y="250031"/>
                </a:cubicBezTo>
                <a:cubicBezTo>
                  <a:pt x="529749" y="246062"/>
                  <a:pt x="529749" y="225028"/>
                  <a:pt x="511493" y="226219"/>
                </a:cubicBezTo>
                <a:lnTo>
                  <a:pt x="459104" y="247650"/>
                </a:lnTo>
                <a:lnTo>
                  <a:pt x="406718" y="242887"/>
                </a:lnTo>
                <a:lnTo>
                  <a:pt x="237649" y="309562"/>
                </a:lnTo>
                <a:lnTo>
                  <a:pt x="173356" y="404812"/>
                </a:lnTo>
                <a:lnTo>
                  <a:pt x="48577" y="412432"/>
                </a:lnTo>
                <a:lnTo>
                  <a:pt x="0" y="541496"/>
                </a:lnTo>
                <a:lnTo>
                  <a:pt x="127159" y="705326"/>
                </a:lnTo>
                <a:cubicBezTo>
                  <a:pt x="165576" y="719455"/>
                  <a:pt x="184944" y="697865"/>
                  <a:pt x="223361" y="711994"/>
                </a:cubicBezTo>
                <a:cubicBezTo>
                  <a:pt x="253524" y="728663"/>
                  <a:pt x="257492" y="747712"/>
                  <a:pt x="287655" y="764381"/>
                </a:cubicBezTo>
                <a:lnTo>
                  <a:pt x="355759" y="789146"/>
                </a:lnTo>
                <a:cubicBezTo>
                  <a:pt x="409258" y="765810"/>
                  <a:pt x="422275" y="725805"/>
                  <a:pt x="475774" y="702469"/>
                </a:cubicBezTo>
                <a:cubicBezTo>
                  <a:pt x="508873" y="681276"/>
                  <a:pt x="526971" y="694531"/>
                  <a:pt x="549593" y="683419"/>
                </a:cubicBezTo>
                <a:cubicBezTo>
                  <a:pt x="572215" y="672307"/>
                  <a:pt x="592455" y="638969"/>
                  <a:pt x="611505" y="635794"/>
                </a:cubicBezTo>
                <a:cubicBezTo>
                  <a:pt x="624999" y="633413"/>
                  <a:pt x="655161" y="645318"/>
                  <a:pt x="668655" y="642937"/>
                </a:cubicBezTo>
                <a:lnTo>
                  <a:pt x="728663" y="621506"/>
                </a:lnTo>
                <a:cubicBezTo>
                  <a:pt x="780098" y="600075"/>
                  <a:pt x="745808" y="654843"/>
                  <a:pt x="797243" y="633412"/>
                </a:cubicBezTo>
                <a:cubicBezTo>
                  <a:pt x="836137" y="609600"/>
                  <a:pt x="801211" y="664368"/>
                  <a:pt x="840105" y="640556"/>
                </a:cubicBezTo>
                <a:lnTo>
                  <a:pt x="1029177" y="504348"/>
                </a:lnTo>
                <a:cubicBezTo>
                  <a:pt x="1069341" y="487838"/>
                  <a:pt x="1107122" y="492760"/>
                  <a:pt x="1147286" y="476250"/>
                </a:cubicBezTo>
                <a:lnTo>
                  <a:pt x="1223963" y="434340"/>
                </a:lnTo>
                <a:cubicBezTo>
                  <a:pt x="1263889" y="416163"/>
                  <a:pt x="1268810" y="427989"/>
                  <a:pt x="1292543" y="414337"/>
                </a:cubicBezTo>
                <a:cubicBezTo>
                  <a:pt x="1316276" y="400685"/>
                  <a:pt x="1334611" y="372269"/>
                  <a:pt x="1366361" y="352425"/>
                </a:cubicBezTo>
                <a:cubicBezTo>
                  <a:pt x="1398111" y="332581"/>
                  <a:pt x="1432798" y="288290"/>
                  <a:pt x="1459230" y="276225"/>
                </a:cubicBezTo>
                <a:lnTo>
                  <a:pt x="1527333" y="258603"/>
                </a:lnTo>
                <a:lnTo>
                  <a:pt x="1540192" y="219551"/>
                </a:lnTo>
                <a:cubicBezTo>
                  <a:pt x="1537811" y="203517"/>
                  <a:pt x="1506855" y="211296"/>
                  <a:pt x="1504474" y="195262"/>
                </a:cubicBezTo>
                <a:lnTo>
                  <a:pt x="1519714" y="137636"/>
                </a:lnTo>
                <a:cubicBezTo>
                  <a:pt x="1496219" y="132873"/>
                  <a:pt x="1477487" y="94773"/>
                  <a:pt x="1456373" y="73342"/>
                </a:cubicBezTo>
                <a:cubicBezTo>
                  <a:pt x="1417717" y="71437"/>
                  <a:pt x="1382157" y="82868"/>
                  <a:pt x="1368743" y="73819"/>
                </a:cubicBezTo>
                <a:cubicBezTo>
                  <a:pt x="1355329" y="64770"/>
                  <a:pt x="1396523" y="27384"/>
                  <a:pt x="1375886" y="19050"/>
                </a:cubicBezTo>
                <a:cubicBezTo>
                  <a:pt x="1355249" y="10716"/>
                  <a:pt x="1305480" y="1826"/>
                  <a:pt x="1290161" y="0"/>
                </a:cubicBezTo>
                <a:lnTo>
                  <a:pt x="1283970" y="22384"/>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Mtwara</a:t>
            </a:r>
            <a:r>
              <a:rPr lang="en-MY" sz="1200" b="1" dirty="0" smtClean="0">
                <a:solidFill>
                  <a:schemeClr val="tx1"/>
                </a:solidFill>
              </a:rPr>
              <a:t> 22%</a:t>
            </a:r>
            <a:endParaRPr lang="en-MY" sz="1200" b="1" dirty="0">
              <a:solidFill>
                <a:schemeClr val="tx1"/>
              </a:solidFill>
            </a:endParaRPr>
          </a:p>
        </p:txBody>
      </p:sp>
      <p:sp>
        <p:nvSpPr>
          <p:cNvPr id="16" name="Freeform 15"/>
          <p:cNvSpPr/>
          <p:nvPr/>
        </p:nvSpPr>
        <p:spPr>
          <a:xfrm>
            <a:off x="4283870" y="5207794"/>
            <a:ext cx="2288380" cy="1582686"/>
          </a:xfrm>
          <a:custGeom>
            <a:avLst/>
            <a:gdLst>
              <a:gd name="connsiteX0" fmla="*/ 976312 w 2424112"/>
              <a:gd name="connsiteY0" fmla="*/ 0 h 1709737"/>
              <a:gd name="connsiteX1" fmla="*/ 338137 w 2424112"/>
              <a:gd name="connsiteY1" fmla="*/ 428625 h 1709737"/>
              <a:gd name="connsiteX2" fmla="*/ 404812 w 2424112"/>
              <a:gd name="connsiteY2" fmla="*/ 600075 h 1709737"/>
              <a:gd name="connsiteX3" fmla="*/ 228600 w 2424112"/>
              <a:gd name="connsiteY3" fmla="*/ 809625 h 1709737"/>
              <a:gd name="connsiteX4" fmla="*/ 0 w 2424112"/>
              <a:gd name="connsiteY4" fmla="*/ 847725 h 1709737"/>
              <a:gd name="connsiteX5" fmla="*/ 19050 w 2424112"/>
              <a:gd name="connsiteY5" fmla="*/ 1595437 h 1709737"/>
              <a:gd name="connsiteX6" fmla="*/ 1304925 w 2424112"/>
              <a:gd name="connsiteY6" fmla="*/ 1709737 h 1709737"/>
              <a:gd name="connsiteX7" fmla="*/ 2133600 w 2424112"/>
              <a:gd name="connsiteY7" fmla="*/ 1704975 h 1709737"/>
              <a:gd name="connsiteX8" fmla="*/ 2424112 w 2424112"/>
              <a:gd name="connsiteY8" fmla="*/ 1357312 h 1709737"/>
              <a:gd name="connsiteX9" fmla="*/ 2271712 w 2424112"/>
              <a:gd name="connsiteY9" fmla="*/ 862012 h 1709737"/>
              <a:gd name="connsiteX10" fmla="*/ 1724025 w 2424112"/>
              <a:gd name="connsiteY10" fmla="*/ 652462 h 1709737"/>
              <a:gd name="connsiteX11" fmla="*/ 1833562 w 2424112"/>
              <a:gd name="connsiteY11" fmla="*/ 242887 h 1709737"/>
              <a:gd name="connsiteX12" fmla="*/ 1476375 w 2424112"/>
              <a:gd name="connsiteY12" fmla="*/ 314325 h 1709737"/>
              <a:gd name="connsiteX13" fmla="*/ 1295400 w 2424112"/>
              <a:gd name="connsiteY13" fmla="*/ 223837 h 1709737"/>
              <a:gd name="connsiteX14" fmla="*/ 1100137 w 2424112"/>
              <a:gd name="connsiteY14" fmla="*/ 314325 h 1709737"/>
              <a:gd name="connsiteX15" fmla="*/ 1052512 w 2424112"/>
              <a:gd name="connsiteY15" fmla="*/ 161925 h 1709737"/>
              <a:gd name="connsiteX16" fmla="*/ 976312 w 2424112"/>
              <a:gd name="connsiteY16" fmla="*/ 0 h 1709737"/>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850106 w 2424112"/>
              <a:gd name="connsiteY16" fmla="*/ 4762 h 1547812"/>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981075 w 2424112"/>
              <a:gd name="connsiteY16" fmla="*/ 2380 h 1547812"/>
              <a:gd name="connsiteX17" fmla="*/ 850106 w 2424112"/>
              <a:gd name="connsiteY17" fmla="*/ 4762 h 154781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1052512 w 2424112"/>
              <a:gd name="connsiteY15" fmla="*/ 73820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543050 w 2424112"/>
              <a:gd name="connsiteY12" fmla="*/ 211931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69244 w 2424112"/>
              <a:gd name="connsiteY10" fmla="*/ 442913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838325 w 2424112"/>
              <a:gd name="connsiteY10" fmla="*/ 571500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128837 w 2424112"/>
              <a:gd name="connsiteY9" fmla="*/ 771526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128837 w 2347912"/>
              <a:gd name="connsiteY9" fmla="*/ 771526 h 1621632"/>
              <a:gd name="connsiteX10" fmla="*/ 1576388 w 2347912"/>
              <a:gd name="connsiteY10" fmla="*/ 604837 h 1621632"/>
              <a:gd name="connsiteX11" fmla="*/ 1569244 w 2347912"/>
              <a:gd name="connsiteY11" fmla="*/ 442913 h 1621632"/>
              <a:gd name="connsiteX12" fmla="*/ 1740693 w 2347912"/>
              <a:gd name="connsiteY12" fmla="*/ 219076 h 1621632"/>
              <a:gd name="connsiteX13" fmla="*/ 1333500 w 2347912"/>
              <a:gd name="connsiteY13" fmla="*/ 469106 h 1621632"/>
              <a:gd name="connsiteX14" fmla="*/ 1319213 w 2347912"/>
              <a:gd name="connsiteY14" fmla="*/ 214314 h 1621632"/>
              <a:gd name="connsiteX15" fmla="*/ 1088232 w 2347912"/>
              <a:gd name="connsiteY15" fmla="*/ 309564 h 1621632"/>
              <a:gd name="connsiteX16" fmla="*/ 857250 w 2347912"/>
              <a:gd name="connsiteY16" fmla="*/ 340520 h 1621632"/>
              <a:gd name="connsiteX17" fmla="*/ 990600 w 2347912"/>
              <a:gd name="connsiteY17" fmla="*/ 123826 h 1621632"/>
              <a:gd name="connsiteX18" fmla="*/ 962025 w 2347912"/>
              <a:gd name="connsiteY18" fmla="*/ 0 h 1621632"/>
              <a:gd name="connsiteX19" fmla="*/ 850106 w 23479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33612 w 2347912"/>
              <a:gd name="connsiteY9" fmla="*/ 102870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90750 w 2347912"/>
              <a:gd name="connsiteY7" fmla="*/ 1319214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19050 w 2347912"/>
              <a:gd name="connsiteY5" fmla="*/ 1507332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202407 w 2347912"/>
              <a:gd name="connsiteY5" fmla="*/ 1476376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142875 w 2288380"/>
              <a:gd name="connsiteY5" fmla="*/ 1476376 h 1564482"/>
              <a:gd name="connsiteX6" fmla="*/ 1083468 w 2288380"/>
              <a:gd name="connsiteY6" fmla="*/ 1564482 h 1564482"/>
              <a:gd name="connsiteX7" fmla="*/ 2131218 w 2288380"/>
              <a:gd name="connsiteY7" fmla="*/ 1319214 h 1564482"/>
              <a:gd name="connsiteX8" fmla="*/ 2288380 w 2288380"/>
              <a:gd name="connsiteY8" fmla="*/ 1283495 h 1564482"/>
              <a:gd name="connsiteX9" fmla="*/ 2216942 w 2288380"/>
              <a:gd name="connsiteY9" fmla="*/ 1009650 h 1564482"/>
              <a:gd name="connsiteX10" fmla="*/ 2069305 w 2288380"/>
              <a:gd name="connsiteY10" fmla="*/ 771526 h 1564482"/>
              <a:gd name="connsiteX11" fmla="*/ 1516856 w 2288380"/>
              <a:gd name="connsiteY11" fmla="*/ 604837 h 1564482"/>
              <a:gd name="connsiteX12" fmla="*/ 1509712 w 2288380"/>
              <a:gd name="connsiteY12" fmla="*/ 442913 h 1564482"/>
              <a:gd name="connsiteX13" fmla="*/ 1681161 w 2288380"/>
              <a:gd name="connsiteY13" fmla="*/ 219076 h 1564482"/>
              <a:gd name="connsiteX14" fmla="*/ 1273968 w 2288380"/>
              <a:gd name="connsiteY14" fmla="*/ 469106 h 1564482"/>
              <a:gd name="connsiteX15" fmla="*/ 1259681 w 2288380"/>
              <a:gd name="connsiteY15" fmla="*/ 214314 h 1564482"/>
              <a:gd name="connsiteX16" fmla="*/ 1028700 w 2288380"/>
              <a:gd name="connsiteY16" fmla="*/ 309564 h 1564482"/>
              <a:gd name="connsiteX17" fmla="*/ 797718 w 2288380"/>
              <a:gd name="connsiteY17" fmla="*/ 340520 h 1564482"/>
              <a:gd name="connsiteX18" fmla="*/ 931068 w 2288380"/>
              <a:gd name="connsiteY18" fmla="*/ 123826 h 1564482"/>
              <a:gd name="connsiteX19" fmla="*/ 902493 w 2288380"/>
              <a:gd name="connsiteY19" fmla="*/ 0 h 1564482"/>
              <a:gd name="connsiteX20" fmla="*/ 790574 w 2288380"/>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142875 w 2288380"/>
              <a:gd name="connsiteY6" fmla="*/ 1476376 h 1564482"/>
              <a:gd name="connsiteX7" fmla="*/ 1083468 w 2288380"/>
              <a:gd name="connsiteY7" fmla="*/ 1564482 h 1564482"/>
              <a:gd name="connsiteX8" fmla="*/ 2131218 w 2288380"/>
              <a:gd name="connsiteY8" fmla="*/ 1319214 h 1564482"/>
              <a:gd name="connsiteX9" fmla="*/ 2288380 w 2288380"/>
              <a:gd name="connsiteY9" fmla="*/ 1283495 h 1564482"/>
              <a:gd name="connsiteX10" fmla="*/ 2216942 w 2288380"/>
              <a:gd name="connsiteY10" fmla="*/ 1009650 h 1564482"/>
              <a:gd name="connsiteX11" fmla="*/ 2069305 w 2288380"/>
              <a:gd name="connsiteY11" fmla="*/ 771526 h 1564482"/>
              <a:gd name="connsiteX12" fmla="*/ 1516856 w 2288380"/>
              <a:gd name="connsiteY12" fmla="*/ 604837 h 1564482"/>
              <a:gd name="connsiteX13" fmla="*/ 1509712 w 2288380"/>
              <a:gd name="connsiteY13" fmla="*/ 442913 h 1564482"/>
              <a:gd name="connsiteX14" fmla="*/ 1681161 w 2288380"/>
              <a:gd name="connsiteY14" fmla="*/ 219076 h 1564482"/>
              <a:gd name="connsiteX15" fmla="*/ 1273968 w 2288380"/>
              <a:gd name="connsiteY15" fmla="*/ 469106 h 1564482"/>
              <a:gd name="connsiteX16" fmla="*/ 1259681 w 2288380"/>
              <a:gd name="connsiteY16" fmla="*/ 214314 h 1564482"/>
              <a:gd name="connsiteX17" fmla="*/ 1028700 w 2288380"/>
              <a:gd name="connsiteY17" fmla="*/ 309564 h 1564482"/>
              <a:gd name="connsiteX18" fmla="*/ 797718 w 2288380"/>
              <a:gd name="connsiteY18" fmla="*/ 340520 h 1564482"/>
              <a:gd name="connsiteX19" fmla="*/ 931068 w 2288380"/>
              <a:gd name="connsiteY19" fmla="*/ 123826 h 1564482"/>
              <a:gd name="connsiteX20" fmla="*/ 902493 w 2288380"/>
              <a:gd name="connsiteY20" fmla="*/ 0 h 1564482"/>
              <a:gd name="connsiteX21" fmla="*/ 790574 w 2288380"/>
              <a:gd name="connsiteY21"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42875 w 2288380"/>
              <a:gd name="connsiteY7" fmla="*/ 1476376 h 1564482"/>
              <a:gd name="connsiteX8" fmla="*/ 1083468 w 2288380"/>
              <a:gd name="connsiteY8" fmla="*/ 1564482 h 1564482"/>
              <a:gd name="connsiteX9" fmla="*/ 2131218 w 2288380"/>
              <a:gd name="connsiteY9" fmla="*/ 1319214 h 1564482"/>
              <a:gd name="connsiteX10" fmla="*/ 2288380 w 2288380"/>
              <a:gd name="connsiteY10" fmla="*/ 1283495 h 1564482"/>
              <a:gd name="connsiteX11" fmla="*/ 2216942 w 2288380"/>
              <a:gd name="connsiteY11" fmla="*/ 1009650 h 1564482"/>
              <a:gd name="connsiteX12" fmla="*/ 2069305 w 2288380"/>
              <a:gd name="connsiteY12" fmla="*/ 771526 h 1564482"/>
              <a:gd name="connsiteX13" fmla="*/ 1516856 w 2288380"/>
              <a:gd name="connsiteY13" fmla="*/ 604837 h 1564482"/>
              <a:gd name="connsiteX14" fmla="*/ 1509712 w 2288380"/>
              <a:gd name="connsiteY14" fmla="*/ 442913 h 1564482"/>
              <a:gd name="connsiteX15" fmla="*/ 1681161 w 2288380"/>
              <a:gd name="connsiteY15" fmla="*/ 219076 h 1564482"/>
              <a:gd name="connsiteX16" fmla="*/ 1273968 w 2288380"/>
              <a:gd name="connsiteY16" fmla="*/ 469106 h 1564482"/>
              <a:gd name="connsiteX17" fmla="*/ 1259681 w 2288380"/>
              <a:gd name="connsiteY17" fmla="*/ 214314 h 1564482"/>
              <a:gd name="connsiteX18" fmla="*/ 1028700 w 2288380"/>
              <a:gd name="connsiteY18" fmla="*/ 309564 h 1564482"/>
              <a:gd name="connsiteX19" fmla="*/ 797718 w 2288380"/>
              <a:gd name="connsiteY19" fmla="*/ 340520 h 1564482"/>
              <a:gd name="connsiteX20" fmla="*/ 931068 w 2288380"/>
              <a:gd name="connsiteY20" fmla="*/ 123826 h 1564482"/>
              <a:gd name="connsiteX21" fmla="*/ 902493 w 2288380"/>
              <a:gd name="connsiteY21" fmla="*/ 0 h 1564482"/>
              <a:gd name="connsiteX22" fmla="*/ 790574 w 2288380"/>
              <a:gd name="connsiteY22"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42875 w 2288380"/>
              <a:gd name="connsiteY8" fmla="*/ 1476376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1083468 w 2288380"/>
              <a:gd name="connsiteY10" fmla="*/ 1564482 h 1564482"/>
              <a:gd name="connsiteX11" fmla="*/ 2131218 w 2288380"/>
              <a:gd name="connsiteY11" fmla="*/ 1319214 h 1564482"/>
              <a:gd name="connsiteX12" fmla="*/ 2288380 w 2288380"/>
              <a:gd name="connsiteY12" fmla="*/ 1283495 h 1564482"/>
              <a:gd name="connsiteX13" fmla="*/ 2216942 w 2288380"/>
              <a:gd name="connsiteY13" fmla="*/ 1009650 h 1564482"/>
              <a:gd name="connsiteX14" fmla="*/ 2069305 w 2288380"/>
              <a:gd name="connsiteY14" fmla="*/ 771526 h 1564482"/>
              <a:gd name="connsiteX15" fmla="*/ 1516856 w 2288380"/>
              <a:gd name="connsiteY15" fmla="*/ 604837 h 1564482"/>
              <a:gd name="connsiteX16" fmla="*/ 1509712 w 2288380"/>
              <a:gd name="connsiteY16" fmla="*/ 442913 h 1564482"/>
              <a:gd name="connsiteX17" fmla="*/ 1681161 w 2288380"/>
              <a:gd name="connsiteY17" fmla="*/ 219076 h 1564482"/>
              <a:gd name="connsiteX18" fmla="*/ 1273968 w 2288380"/>
              <a:gd name="connsiteY18" fmla="*/ 469106 h 1564482"/>
              <a:gd name="connsiteX19" fmla="*/ 1259681 w 2288380"/>
              <a:gd name="connsiteY19" fmla="*/ 214314 h 1564482"/>
              <a:gd name="connsiteX20" fmla="*/ 1028700 w 2288380"/>
              <a:gd name="connsiteY20" fmla="*/ 309564 h 1564482"/>
              <a:gd name="connsiteX21" fmla="*/ 797718 w 2288380"/>
              <a:gd name="connsiteY21" fmla="*/ 340520 h 1564482"/>
              <a:gd name="connsiteX22" fmla="*/ 931068 w 2288380"/>
              <a:gd name="connsiteY22" fmla="*/ 123826 h 1564482"/>
              <a:gd name="connsiteX23" fmla="*/ 902493 w 2288380"/>
              <a:gd name="connsiteY23" fmla="*/ 0 h 1564482"/>
              <a:gd name="connsiteX24" fmla="*/ 790574 w 2288380"/>
              <a:gd name="connsiteY24"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1083468 w 2288380"/>
              <a:gd name="connsiteY11" fmla="*/ 1564482 h 1564482"/>
              <a:gd name="connsiteX12" fmla="*/ 2131218 w 2288380"/>
              <a:gd name="connsiteY12" fmla="*/ 1319214 h 1564482"/>
              <a:gd name="connsiteX13" fmla="*/ 2288380 w 2288380"/>
              <a:gd name="connsiteY13" fmla="*/ 1283495 h 1564482"/>
              <a:gd name="connsiteX14" fmla="*/ 2216942 w 2288380"/>
              <a:gd name="connsiteY14" fmla="*/ 1009650 h 1564482"/>
              <a:gd name="connsiteX15" fmla="*/ 2069305 w 2288380"/>
              <a:gd name="connsiteY15" fmla="*/ 771526 h 1564482"/>
              <a:gd name="connsiteX16" fmla="*/ 1516856 w 2288380"/>
              <a:gd name="connsiteY16" fmla="*/ 604837 h 1564482"/>
              <a:gd name="connsiteX17" fmla="*/ 1509712 w 2288380"/>
              <a:gd name="connsiteY17" fmla="*/ 442913 h 1564482"/>
              <a:gd name="connsiteX18" fmla="*/ 1681161 w 2288380"/>
              <a:gd name="connsiteY18" fmla="*/ 219076 h 1564482"/>
              <a:gd name="connsiteX19" fmla="*/ 1273968 w 2288380"/>
              <a:gd name="connsiteY19" fmla="*/ 469106 h 1564482"/>
              <a:gd name="connsiteX20" fmla="*/ 1259681 w 2288380"/>
              <a:gd name="connsiteY20" fmla="*/ 214314 h 1564482"/>
              <a:gd name="connsiteX21" fmla="*/ 1028700 w 2288380"/>
              <a:gd name="connsiteY21" fmla="*/ 309564 h 1564482"/>
              <a:gd name="connsiteX22" fmla="*/ 797718 w 2288380"/>
              <a:gd name="connsiteY22" fmla="*/ 340520 h 1564482"/>
              <a:gd name="connsiteX23" fmla="*/ 931068 w 2288380"/>
              <a:gd name="connsiteY23" fmla="*/ 123826 h 1564482"/>
              <a:gd name="connsiteX24" fmla="*/ 902493 w 2288380"/>
              <a:gd name="connsiteY24" fmla="*/ 0 h 1564482"/>
              <a:gd name="connsiteX25" fmla="*/ 790574 w 2288380"/>
              <a:gd name="connsiteY25"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947736 w 2288380"/>
              <a:gd name="connsiteY12" fmla="*/ 1393031 h 1564482"/>
              <a:gd name="connsiteX13" fmla="*/ 1083468 w 2288380"/>
              <a:gd name="connsiteY13" fmla="*/ 1564482 h 1564482"/>
              <a:gd name="connsiteX14" fmla="*/ 2131218 w 2288380"/>
              <a:gd name="connsiteY14" fmla="*/ 1319214 h 1564482"/>
              <a:gd name="connsiteX15" fmla="*/ 2288380 w 2288380"/>
              <a:gd name="connsiteY15" fmla="*/ 1283495 h 1564482"/>
              <a:gd name="connsiteX16" fmla="*/ 2216942 w 2288380"/>
              <a:gd name="connsiteY16" fmla="*/ 1009650 h 1564482"/>
              <a:gd name="connsiteX17" fmla="*/ 2069305 w 2288380"/>
              <a:gd name="connsiteY17" fmla="*/ 771526 h 1564482"/>
              <a:gd name="connsiteX18" fmla="*/ 1516856 w 2288380"/>
              <a:gd name="connsiteY18" fmla="*/ 604837 h 1564482"/>
              <a:gd name="connsiteX19" fmla="*/ 1509712 w 2288380"/>
              <a:gd name="connsiteY19" fmla="*/ 442913 h 1564482"/>
              <a:gd name="connsiteX20" fmla="*/ 1681161 w 2288380"/>
              <a:gd name="connsiteY20" fmla="*/ 219076 h 1564482"/>
              <a:gd name="connsiteX21" fmla="*/ 1273968 w 2288380"/>
              <a:gd name="connsiteY21" fmla="*/ 469106 h 1564482"/>
              <a:gd name="connsiteX22" fmla="*/ 1259681 w 2288380"/>
              <a:gd name="connsiteY22" fmla="*/ 214314 h 1564482"/>
              <a:gd name="connsiteX23" fmla="*/ 1028700 w 2288380"/>
              <a:gd name="connsiteY23" fmla="*/ 309564 h 1564482"/>
              <a:gd name="connsiteX24" fmla="*/ 797718 w 2288380"/>
              <a:gd name="connsiteY24" fmla="*/ 340520 h 1564482"/>
              <a:gd name="connsiteX25" fmla="*/ 931068 w 2288380"/>
              <a:gd name="connsiteY25" fmla="*/ 123826 h 1564482"/>
              <a:gd name="connsiteX26" fmla="*/ 902493 w 2288380"/>
              <a:gd name="connsiteY26" fmla="*/ 0 h 1564482"/>
              <a:gd name="connsiteX27" fmla="*/ 790574 w 2288380"/>
              <a:gd name="connsiteY27"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83468 w 2288380"/>
              <a:gd name="connsiteY14" fmla="*/ 1564482 h 1564482"/>
              <a:gd name="connsiteX15" fmla="*/ 2131218 w 2288380"/>
              <a:gd name="connsiteY15" fmla="*/ 1319214 h 1564482"/>
              <a:gd name="connsiteX16" fmla="*/ 2288380 w 2288380"/>
              <a:gd name="connsiteY16" fmla="*/ 1283495 h 1564482"/>
              <a:gd name="connsiteX17" fmla="*/ 2216942 w 2288380"/>
              <a:gd name="connsiteY17" fmla="*/ 1009650 h 1564482"/>
              <a:gd name="connsiteX18" fmla="*/ 2069305 w 2288380"/>
              <a:gd name="connsiteY18" fmla="*/ 771526 h 1564482"/>
              <a:gd name="connsiteX19" fmla="*/ 1516856 w 2288380"/>
              <a:gd name="connsiteY19" fmla="*/ 604837 h 1564482"/>
              <a:gd name="connsiteX20" fmla="*/ 1509712 w 2288380"/>
              <a:gd name="connsiteY20" fmla="*/ 442913 h 1564482"/>
              <a:gd name="connsiteX21" fmla="*/ 1681161 w 2288380"/>
              <a:gd name="connsiteY21" fmla="*/ 219076 h 1564482"/>
              <a:gd name="connsiteX22" fmla="*/ 1273968 w 2288380"/>
              <a:gd name="connsiteY22" fmla="*/ 469106 h 1564482"/>
              <a:gd name="connsiteX23" fmla="*/ 1259681 w 2288380"/>
              <a:gd name="connsiteY23" fmla="*/ 214314 h 1564482"/>
              <a:gd name="connsiteX24" fmla="*/ 1028700 w 2288380"/>
              <a:gd name="connsiteY24" fmla="*/ 309564 h 1564482"/>
              <a:gd name="connsiteX25" fmla="*/ 797718 w 2288380"/>
              <a:gd name="connsiteY25" fmla="*/ 340520 h 1564482"/>
              <a:gd name="connsiteX26" fmla="*/ 931068 w 2288380"/>
              <a:gd name="connsiteY26" fmla="*/ 123826 h 1564482"/>
              <a:gd name="connsiteX27" fmla="*/ 902493 w 2288380"/>
              <a:gd name="connsiteY27" fmla="*/ 0 h 1564482"/>
              <a:gd name="connsiteX28" fmla="*/ 790574 w 2288380"/>
              <a:gd name="connsiteY28"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2131218 w 2288380"/>
              <a:gd name="connsiteY16" fmla="*/ 1319214 h 1564482"/>
              <a:gd name="connsiteX17" fmla="*/ 2288380 w 2288380"/>
              <a:gd name="connsiteY17" fmla="*/ 1283495 h 1564482"/>
              <a:gd name="connsiteX18" fmla="*/ 2216942 w 2288380"/>
              <a:gd name="connsiteY18" fmla="*/ 1009650 h 1564482"/>
              <a:gd name="connsiteX19" fmla="*/ 2069305 w 2288380"/>
              <a:gd name="connsiteY19" fmla="*/ 771526 h 1564482"/>
              <a:gd name="connsiteX20" fmla="*/ 1516856 w 2288380"/>
              <a:gd name="connsiteY20" fmla="*/ 604837 h 1564482"/>
              <a:gd name="connsiteX21" fmla="*/ 1509712 w 2288380"/>
              <a:gd name="connsiteY21" fmla="*/ 442913 h 1564482"/>
              <a:gd name="connsiteX22" fmla="*/ 1681161 w 2288380"/>
              <a:gd name="connsiteY22" fmla="*/ 219076 h 1564482"/>
              <a:gd name="connsiteX23" fmla="*/ 1273968 w 2288380"/>
              <a:gd name="connsiteY23" fmla="*/ 469106 h 1564482"/>
              <a:gd name="connsiteX24" fmla="*/ 1259681 w 2288380"/>
              <a:gd name="connsiteY24" fmla="*/ 214314 h 1564482"/>
              <a:gd name="connsiteX25" fmla="*/ 1028700 w 2288380"/>
              <a:gd name="connsiteY25" fmla="*/ 309564 h 1564482"/>
              <a:gd name="connsiteX26" fmla="*/ 797718 w 2288380"/>
              <a:gd name="connsiteY26" fmla="*/ 340520 h 1564482"/>
              <a:gd name="connsiteX27" fmla="*/ 931068 w 2288380"/>
              <a:gd name="connsiteY27" fmla="*/ 123826 h 1564482"/>
              <a:gd name="connsiteX28" fmla="*/ 902493 w 2288380"/>
              <a:gd name="connsiteY28" fmla="*/ 0 h 1564482"/>
              <a:gd name="connsiteX29" fmla="*/ 790574 w 2288380"/>
              <a:gd name="connsiteY29"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1254918 w 2288380"/>
              <a:gd name="connsiteY16" fmla="*/ 1550194 h 1564482"/>
              <a:gd name="connsiteX17" fmla="*/ 2131218 w 2288380"/>
              <a:gd name="connsiteY17" fmla="*/ 1319214 h 1564482"/>
              <a:gd name="connsiteX18" fmla="*/ 2288380 w 2288380"/>
              <a:gd name="connsiteY18" fmla="*/ 1283495 h 1564482"/>
              <a:gd name="connsiteX19" fmla="*/ 2216942 w 2288380"/>
              <a:gd name="connsiteY19" fmla="*/ 1009650 h 1564482"/>
              <a:gd name="connsiteX20" fmla="*/ 2069305 w 2288380"/>
              <a:gd name="connsiteY20" fmla="*/ 771526 h 1564482"/>
              <a:gd name="connsiteX21" fmla="*/ 1516856 w 2288380"/>
              <a:gd name="connsiteY21" fmla="*/ 604837 h 1564482"/>
              <a:gd name="connsiteX22" fmla="*/ 1509712 w 2288380"/>
              <a:gd name="connsiteY22" fmla="*/ 442913 h 1564482"/>
              <a:gd name="connsiteX23" fmla="*/ 1681161 w 2288380"/>
              <a:gd name="connsiteY23" fmla="*/ 219076 h 1564482"/>
              <a:gd name="connsiteX24" fmla="*/ 1273968 w 2288380"/>
              <a:gd name="connsiteY24" fmla="*/ 469106 h 1564482"/>
              <a:gd name="connsiteX25" fmla="*/ 1259681 w 2288380"/>
              <a:gd name="connsiteY25" fmla="*/ 214314 h 1564482"/>
              <a:gd name="connsiteX26" fmla="*/ 1028700 w 2288380"/>
              <a:gd name="connsiteY26" fmla="*/ 309564 h 1564482"/>
              <a:gd name="connsiteX27" fmla="*/ 797718 w 2288380"/>
              <a:gd name="connsiteY27" fmla="*/ 340520 h 1564482"/>
              <a:gd name="connsiteX28" fmla="*/ 931068 w 2288380"/>
              <a:gd name="connsiteY28" fmla="*/ 123826 h 1564482"/>
              <a:gd name="connsiteX29" fmla="*/ 902493 w 2288380"/>
              <a:gd name="connsiteY29" fmla="*/ 0 h 1564482"/>
              <a:gd name="connsiteX30" fmla="*/ 790574 w 2288380"/>
              <a:gd name="connsiteY30" fmla="*/ 78582 h 1564482"/>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2131218 w 2288380"/>
              <a:gd name="connsiteY18" fmla="*/ 1319214 h 1582686"/>
              <a:gd name="connsiteX19" fmla="*/ 2288380 w 2288380"/>
              <a:gd name="connsiteY19" fmla="*/ 1283495 h 1582686"/>
              <a:gd name="connsiteX20" fmla="*/ 2216942 w 2288380"/>
              <a:gd name="connsiteY20" fmla="*/ 1009650 h 1582686"/>
              <a:gd name="connsiteX21" fmla="*/ 2069305 w 2288380"/>
              <a:gd name="connsiteY21" fmla="*/ 771526 h 1582686"/>
              <a:gd name="connsiteX22" fmla="*/ 1516856 w 2288380"/>
              <a:gd name="connsiteY22" fmla="*/ 604837 h 1582686"/>
              <a:gd name="connsiteX23" fmla="*/ 1509712 w 2288380"/>
              <a:gd name="connsiteY23" fmla="*/ 442913 h 1582686"/>
              <a:gd name="connsiteX24" fmla="*/ 1681161 w 2288380"/>
              <a:gd name="connsiteY24" fmla="*/ 219076 h 1582686"/>
              <a:gd name="connsiteX25" fmla="*/ 1273968 w 2288380"/>
              <a:gd name="connsiteY25" fmla="*/ 469106 h 1582686"/>
              <a:gd name="connsiteX26" fmla="*/ 1259681 w 2288380"/>
              <a:gd name="connsiteY26" fmla="*/ 214314 h 1582686"/>
              <a:gd name="connsiteX27" fmla="*/ 1028700 w 2288380"/>
              <a:gd name="connsiteY27" fmla="*/ 309564 h 1582686"/>
              <a:gd name="connsiteX28" fmla="*/ 797718 w 2288380"/>
              <a:gd name="connsiteY28" fmla="*/ 340520 h 1582686"/>
              <a:gd name="connsiteX29" fmla="*/ 931068 w 2288380"/>
              <a:gd name="connsiteY29" fmla="*/ 123826 h 1582686"/>
              <a:gd name="connsiteX30" fmla="*/ 902493 w 2288380"/>
              <a:gd name="connsiteY30" fmla="*/ 0 h 1582686"/>
              <a:gd name="connsiteX31" fmla="*/ 790574 w 2288380"/>
              <a:gd name="connsiteY3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2131218 w 2288380"/>
              <a:gd name="connsiteY21" fmla="*/ 1319214 h 1582686"/>
              <a:gd name="connsiteX22" fmla="*/ 2288380 w 2288380"/>
              <a:gd name="connsiteY22" fmla="*/ 1283495 h 1582686"/>
              <a:gd name="connsiteX23" fmla="*/ 2216942 w 2288380"/>
              <a:gd name="connsiteY23" fmla="*/ 1009650 h 1582686"/>
              <a:gd name="connsiteX24" fmla="*/ 2069305 w 2288380"/>
              <a:gd name="connsiteY24" fmla="*/ 771526 h 1582686"/>
              <a:gd name="connsiteX25" fmla="*/ 1516856 w 2288380"/>
              <a:gd name="connsiteY25" fmla="*/ 604837 h 1582686"/>
              <a:gd name="connsiteX26" fmla="*/ 1509712 w 2288380"/>
              <a:gd name="connsiteY26" fmla="*/ 442913 h 1582686"/>
              <a:gd name="connsiteX27" fmla="*/ 1681161 w 2288380"/>
              <a:gd name="connsiteY27" fmla="*/ 219076 h 1582686"/>
              <a:gd name="connsiteX28" fmla="*/ 1273968 w 2288380"/>
              <a:gd name="connsiteY28" fmla="*/ 469106 h 1582686"/>
              <a:gd name="connsiteX29" fmla="*/ 1259681 w 2288380"/>
              <a:gd name="connsiteY29" fmla="*/ 214314 h 1582686"/>
              <a:gd name="connsiteX30" fmla="*/ 1028700 w 2288380"/>
              <a:gd name="connsiteY30" fmla="*/ 309564 h 1582686"/>
              <a:gd name="connsiteX31" fmla="*/ 797718 w 2288380"/>
              <a:gd name="connsiteY31" fmla="*/ 340520 h 1582686"/>
              <a:gd name="connsiteX32" fmla="*/ 931068 w 2288380"/>
              <a:gd name="connsiteY32" fmla="*/ 123826 h 1582686"/>
              <a:gd name="connsiteX33" fmla="*/ 902493 w 2288380"/>
              <a:gd name="connsiteY33" fmla="*/ 0 h 1582686"/>
              <a:gd name="connsiteX34" fmla="*/ 790574 w 2288380"/>
              <a:gd name="connsiteY3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2131218 w 2288380"/>
              <a:gd name="connsiteY22" fmla="*/ 1319214 h 1582686"/>
              <a:gd name="connsiteX23" fmla="*/ 2288380 w 2288380"/>
              <a:gd name="connsiteY23" fmla="*/ 1283495 h 1582686"/>
              <a:gd name="connsiteX24" fmla="*/ 2216942 w 2288380"/>
              <a:gd name="connsiteY24" fmla="*/ 1009650 h 1582686"/>
              <a:gd name="connsiteX25" fmla="*/ 2069305 w 2288380"/>
              <a:gd name="connsiteY25" fmla="*/ 771526 h 1582686"/>
              <a:gd name="connsiteX26" fmla="*/ 1516856 w 2288380"/>
              <a:gd name="connsiteY26" fmla="*/ 604837 h 1582686"/>
              <a:gd name="connsiteX27" fmla="*/ 1509712 w 2288380"/>
              <a:gd name="connsiteY27" fmla="*/ 442913 h 1582686"/>
              <a:gd name="connsiteX28" fmla="*/ 1681161 w 2288380"/>
              <a:gd name="connsiteY28" fmla="*/ 219076 h 1582686"/>
              <a:gd name="connsiteX29" fmla="*/ 1273968 w 2288380"/>
              <a:gd name="connsiteY29" fmla="*/ 469106 h 1582686"/>
              <a:gd name="connsiteX30" fmla="*/ 1259681 w 2288380"/>
              <a:gd name="connsiteY30" fmla="*/ 214314 h 1582686"/>
              <a:gd name="connsiteX31" fmla="*/ 1028700 w 2288380"/>
              <a:gd name="connsiteY31" fmla="*/ 309564 h 1582686"/>
              <a:gd name="connsiteX32" fmla="*/ 797718 w 2288380"/>
              <a:gd name="connsiteY32" fmla="*/ 340520 h 1582686"/>
              <a:gd name="connsiteX33" fmla="*/ 931068 w 2288380"/>
              <a:gd name="connsiteY33" fmla="*/ 123826 h 1582686"/>
              <a:gd name="connsiteX34" fmla="*/ 902493 w 2288380"/>
              <a:gd name="connsiteY34" fmla="*/ 0 h 1582686"/>
              <a:gd name="connsiteX35" fmla="*/ 790574 w 2288380"/>
              <a:gd name="connsiteY3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2131218 w 2288380"/>
              <a:gd name="connsiteY23" fmla="*/ 1319214 h 1582686"/>
              <a:gd name="connsiteX24" fmla="*/ 2288380 w 2288380"/>
              <a:gd name="connsiteY24" fmla="*/ 1283495 h 1582686"/>
              <a:gd name="connsiteX25" fmla="*/ 2216942 w 2288380"/>
              <a:gd name="connsiteY25" fmla="*/ 1009650 h 1582686"/>
              <a:gd name="connsiteX26" fmla="*/ 2069305 w 2288380"/>
              <a:gd name="connsiteY26" fmla="*/ 771526 h 1582686"/>
              <a:gd name="connsiteX27" fmla="*/ 1516856 w 2288380"/>
              <a:gd name="connsiteY27" fmla="*/ 604837 h 1582686"/>
              <a:gd name="connsiteX28" fmla="*/ 1509712 w 2288380"/>
              <a:gd name="connsiteY28" fmla="*/ 442913 h 1582686"/>
              <a:gd name="connsiteX29" fmla="*/ 1681161 w 2288380"/>
              <a:gd name="connsiteY29" fmla="*/ 219076 h 1582686"/>
              <a:gd name="connsiteX30" fmla="*/ 1273968 w 2288380"/>
              <a:gd name="connsiteY30" fmla="*/ 469106 h 1582686"/>
              <a:gd name="connsiteX31" fmla="*/ 1259681 w 2288380"/>
              <a:gd name="connsiteY31" fmla="*/ 214314 h 1582686"/>
              <a:gd name="connsiteX32" fmla="*/ 1028700 w 2288380"/>
              <a:gd name="connsiteY32" fmla="*/ 309564 h 1582686"/>
              <a:gd name="connsiteX33" fmla="*/ 797718 w 2288380"/>
              <a:gd name="connsiteY33" fmla="*/ 340520 h 1582686"/>
              <a:gd name="connsiteX34" fmla="*/ 931068 w 2288380"/>
              <a:gd name="connsiteY34" fmla="*/ 123826 h 1582686"/>
              <a:gd name="connsiteX35" fmla="*/ 902493 w 2288380"/>
              <a:gd name="connsiteY35" fmla="*/ 0 h 1582686"/>
              <a:gd name="connsiteX36" fmla="*/ 790574 w 2288380"/>
              <a:gd name="connsiteY3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31218 w 2288380"/>
              <a:gd name="connsiteY24" fmla="*/ 1319214 h 1582686"/>
              <a:gd name="connsiteX25" fmla="*/ 2288380 w 2288380"/>
              <a:gd name="connsiteY25" fmla="*/ 1283495 h 1582686"/>
              <a:gd name="connsiteX26" fmla="*/ 2216942 w 2288380"/>
              <a:gd name="connsiteY26" fmla="*/ 1009650 h 1582686"/>
              <a:gd name="connsiteX27" fmla="*/ 2069305 w 2288380"/>
              <a:gd name="connsiteY27" fmla="*/ 771526 h 1582686"/>
              <a:gd name="connsiteX28" fmla="*/ 1516856 w 2288380"/>
              <a:gd name="connsiteY28" fmla="*/ 604837 h 1582686"/>
              <a:gd name="connsiteX29" fmla="*/ 1509712 w 2288380"/>
              <a:gd name="connsiteY29" fmla="*/ 442913 h 1582686"/>
              <a:gd name="connsiteX30" fmla="*/ 1681161 w 2288380"/>
              <a:gd name="connsiteY30" fmla="*/ 219076 h 1582686"/>
              <a:gd name="connsiteX31" fmla="*/ 1273968 w 2288380"/>
              <a:gd name="connsiteY31" fmla="*/ 469106 h 1582686"/>
              <a:gd name="connsiteX32" fmla="*/ 1259681 w 2288380"/>
              <a:gd name="connsiteY32" fmla="*/ 214314 h 1582686"/>
              <a:gd name="connsiteX33" fmla="*/ 1028700 w 2288380"/>
              <a:gd name="connsiteY33" fmla="*/ 309564 h 1582686"/>
              <a:gd name="connsiteX34" fmla="*/ 797718 w 2288380"/>
              <a:gd name="connsiteY34" fmla="*/ 340520 h 1582686"/>
              <a:gd name="connsiteX35" fmla="*/ 931068 w 2288380"/>
              <a:gd name="connsiteY35" fmla="*/ 123826 h 1582686"/>
              <a:gd name="connsiteX36" fmla="*/ 902493 w 2288380"/>
              <a:gd name="connsiteY36" fmla="*/ 0 h 1582686"/>
              <a:gd name="connsiteX37" fmla="*/ 790574 w 2288380"/>
              <a:gd name="connsiteY3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14549 w 2288380"/>
              <a:gd name="connsiteY24" fmla="*/ 1457325 h 1582686"/>
              <a:gd name="connsiteX25" fmla="*/ 2131218 w 2288380"/>
              <a:gd name="connsiteY25" fmla="*/ 1319214 h 1582686"/>
              <a:gd name="connsiteX26" fmla="*/ 2288380 w 2288380"/>
              <a:gd name="connsiteY26" fmla="*/ 1283495 h 1582686"/>
              <a:gd name="connsiteX27" fmla="*/ 2216942 w 2288380"/>
              <a:gd name="connsiteY27" fmla="*/ 1009650 h 1582686"/>
              <a:gd name="connsiteX28" fmla="*/ 2069305 w 2288380"/>
              <a:gd name="connsiteY28" fmla="*/ 771526 h 1582686"/>
              <a:gd name="connsiteX29" fmla="*/ 1516856 w 2288380"/>
              <a:gd name="connsiteY29" fmla="*/ 604837 h 1582686"/>
              <a:gd name="connsiteX30" fmla="*/ 1509712 w 2288380"/>
              <a:gd name="connsiteY30" fmla="*/ 442913 h 1582686"/>
              <a:gd name="connsiteX31" fmla="*/ 1681161 w 2288380"/>
              <a:gd name="connsiteY31" fmla="*/ 219076 h 1582686"/>
              <a:gd name="connsiteX32" fmla="*/ 1273968 w 2288380"/>
              <a:gd name="connsiteY32" fmla="*/ 469106 h 1582686"/>
              <a:gd name="connsiteX33" fmla="*/ 1259681 w 2288380"/>
              <a:gd name="connsiteY33" fmla="*/ 214314 h 1582686"/>
              <a:gd name="connsiteX34" fmla="*/ 1028700 w 2288380"/>
              <a:gd name="connsiteY34" fmla="*/ 309564 h 1582686"/>
              <a:gd name="connsiteX35" fmla="*/ 797718 w 2288380"/>
              <a:gd name="connsiteY35" fmla="*/ 340520 h 1582686"/>
              <a:gd name="connsiteX36" fmla="*/ 931068 w 2288380"/>
              <a:gd name="connsiteY36" fmla="*/ 123826 h 1582686"/>
              <a:gd name="connsiteX37" fmla="*/ 902493 w 2288380"/>
              <a:gd name="connsiteY37" fmla="*/ 0 h 1582686"/>
              <a:gd name="connsiteX38" fmla="*/ 790574 w 2288380"/>
              <a:gd name="connsiteY3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2114549 w 2288380"/>
              <a:gd name="connsiteY25" fmla="*/ 1457325 h 1582686"/>
              <a:gd name="connsiteX26" fmla="*/ 2131218 w 2288380"/>
              <a:gd name="connsiteY26" fmla="*/ 1319214 h 1582686"/>
              <a:gd name="connsiteX27" fmla="*/ 2288380 w 2288380"/>
              <a:gd name="connsiteY27" fmla="*/ 1283495 h 1582686"/>
              <a:gd name="connsiteX28" fmla="*/ 2216942 w 2288380"/>
              <a:gd name="connsiteY28" fmla="*/ 1009650 h 1582686"/>
              <a:gd name="connsiteX29" fmla="*/ 2069305 w 2288380"/>
              <a:gd name="connsiteY29" fmla="*/ 771526 h 1582686"/>
              <a:gd name="connsiteX30" fmla="*/ 1516856 w 2288380"/>
              <a:gd name="connsiteY30" fmla="*/ 604837 h 1582686"/>
              <a:gd name="connsiteX31" fmla="*/ 1509712 w 2288380"/>
              <a:gd name="connsiteY31" fmla="*/ 442913 h 1582686"/>
              <a:gd name="connsiteX32" fmla="*/ 1681161 w 2288380"/>
              <a:gd name="connsiteY32" fmla="*/ 219076 h 1582686"/>
              <a:gd name="connsiteX33" fmla="*/ 1273968 w 2288380"/>
              <a:gd name="connsiteY33" fmla="*/ 469106 h 1582686"/>
              <a:gd name="connsiteX34" fmla="*/ 1259681 w 2288380"/>
              <a:gd name="connsiteY34" fmla="*/ 214314 h 1582686"/>
              <a:gd name="connsiteX35" fmla="*/ 1028700 w 2288380"/>
              <a:gd name="connsiteY35" fmla="*/ 309564 h 1582686"/>
              <a:gd name="connsiteX36" fmla="*/ 797718 w 2288380"/>
              <a:gd name="connsiteY36" fmla="*/ 340520 h 1582686"/>
              <a:gd name="connsiteX37" fmla="*/ 931068 w 2288380"/>
              <a:gd name="connsiteY37" fmla="*/ 123826 h 1582686"/>
              <a:gd name="connsiteX38" fmla="*/ 902493 w 2288380"/>
              <a:gd name="connsiteY38" fmla="*/ 0 h 1582686"/>
              <a:gd name="connsiteX39" fmla="*/ 790574 w 2288380"/>
              <a:gd name="connsiteY3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31218 w 2288380"/>
              <a:gd name="connsiteY27" fmla="*/ 1319214 h 1582686"/>
              <a:gd name="connsiteX28" fmla="*/ 2288380 w 2288380"/>
              <a:gd name="connsiteY28" fmla="*/ 1283495 h 1582686"/>
              <a:gd name="connsiteX29" fmla="*/ 2216942 w 2288380"/>
              <a:gd name="connsiteY29" fmla="*/ 1009650 h 1582686"/>
              <a:gd name="connsiteX30" fmla="*/ 2069305 w 2288380"/>
              <a:gd name="connsiteY30" fmla="*/ 771526 h 1582686"/>
              <a:gd name="connsiteX31" fmla="*/ 1516856 w 2288380"/>
              <a:gd name="connsiteY31" fmla="*/ 604837 h 1582686"/>
              <a:gd name="connsiteX32" fmla="*/ 1509712 w 2288380"/>
              <a:gd name="connsiteY32" fmla="*/ 442913 h 1582686"/>
              <a:gd name="connsiteX33" fmla="*/ 1681161 w 2288380"/>
              <a:gd name="connsiteY33" fmla="*/ 219076 h 1582686"/>
              <a:gd name="connsiteX34" fmla="*/ 1273968 w 2288380"/>
              <a:gd name="connsiteY34" fmla="*/ 469106 h 1582686"/>
              <a:gd name="connsiteX35" fmla="*/ 1259681 w 2288380"/>
              <a:gd name="connsiteY35" fmla="*/ 214314 h 1582686"/>
              <a:gd name="connsiteX36" fmla="*/ 1028700 w 2288380"/>
              <a:gd name="connsiteY36" fmla="*/ 309564 h 1582686"/>
              <a:gd name="connsiteX37" fmla="*/ 797718 w 2288380"/>
              <a:gd name="connsiteY37" fmla="*/ 340520 h 1582686"/>
              <a:gd name="connsiteX38" fmla="*/ 931068 w 2288380"/>
              <a:gd name="connsiteY38" fmla="*/ 123826 h 1582686"/>
              <a:gd name="connsiteX39" fmla="*/ 902493 w 2288380"/>
              <a:gd name="connsiteY39" fmla="*/ 0 h 1582686"/>
              <a:gd name="connsiteX40" fmla="*/ 790574 w 2288380"/>
              <a:gd name="connsiteY4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16942 w 2288380"/>
              <a:gd name="connsiteY30" fmla="*/ 1009650 h 1582686"/>
              <a:gd name="connsiteX31" fmla="*/ 2069305 w 2288380"/>
              <a:gd name="connsiteY31" fmla="*/ 771526 h 1582686"/>
              <a:gd name="connsiteX32" fmla="*/ 1516856 w 2288380"/>
              <a:gd name="connsiteY32" fmla="*/ 604837 h 1582686"/>
              <a:gd name="connsiteX33" fmla="*/ 1509712 w 2288380"/>
              <a:gd name="connsiteY33" fmla="*/ 442913 h 1582686"/>
              <a:gd name="connsiteX34" fmla="*/ 1681161 w 2288380"/>
              <a:gd name="connsiteY34" fmla="*/ 219076 h 1582686"/>
              <a:gd name="connsiteX35" fmla="*/ 1273968 w 2288380"/>
              <a:gd name="connsiteY35" fmla="*/ 469106 h 1582686"/>
              <a:gd name="connsiteX36" fmla="*/ 1259681 w 2288380"/>
              <a:gd name="connsiteY36" fmla="*/ 214314 h 1582686"/>
              <a:gd name="connsiteX37" fmla="*/ 1028700 w 2288380"/>
              <a:gd name="connsiteY37" fmla="*/ 309564 h 1582686"/>
              <a:gd name="connsiteX38" fmla="*/ 797718 w 2288380"/>
              <a:gd name="connsiteY38" fmla="*/ 340520 h 1582686"/>
              <a:gd name="connsiteX39" fmla="*/ 931068 w 2288380"/>
              <a:gd name="connsiteY39" fmla="*/ 123826 h 1582686"/>
              <a:gd name="connsiteX40" fmla="*/ 902493 w 2288380"/>
              <a:gd name="connsiteY40" fmla="*/ 0 h 1582686"/>
              <a:gd name="connsiteX41" fmla="*/ 790574 w 2288380"/>
              <a:gd name="connsiteY4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516856 w 2288380"/>
              <a:gd name="connsiteY33" fmla="*/ 604837 h 1582686"/>
              <a:gd name="connsiteX34" fmla="*/ 1509712 w 2288380"/>
              <a:gd name="connsiteY34" fmla="*/ 442913 h 1582686"/>
              <a:gd name="connsiteX35" fmla="*/ 1681161 w 2288380"/>
              <a:gd name="connsiteY35" fmla="*/ 219076 h 1582686"/>
              <a:gd name="connsiteX36" fmla="*/ 1273968 w 2288380"/>
              <a:gd name="connsiteY36" fmla="*/ 469106 h 1582686"/>
              <a:gd name="connsiteX37" fmla="*/ 1259681 w 2288380"/>
              <a:gd name="connsiteY37" fmla="*/ 214314 h 1582686"/>
              <a:gd name="connsiteX38" fmla="*/ 1028700 w 2288380"/>
              <a:gd name="connsiteY38" fmla="*/ 309564 h 1582686"/>
              <a:gd name="connsiteX39" fmla="*/ 797718 w 2288380"/>
              <a:gd name="connsiteY39" fmla="*/ 340520 h 1582686"/>
              <a:gd name="connsiteX40" fmla="*/ 931068 w 2288380"/>
              <a:gd name="connsiteY40" fmla="*/ 123826 h 1582686"/>
              <a:gd name="connsiteX41" fmla="*/ 902493 w 2288380"/>
              <a:gd name="connsiteY41" fmla="*/ 0 h 1582686"/>
              <a:gd name="connsiteX42" fmla="*/ 790574 w 2288380"/>
              <a:gd name="connsiteY4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669255 w 2288380"/>
              <a:gd name="connsiteY33" fmla="*/ 673894 h 1582686"/>
              <a:gd name="connsiteX34" fmla="*/ 1516856 w 2288380"/>
              <a:gd name="connsiteY34" fmla="*/ 604837 h 1582686"/>
              <a:gd name="connsiteX35" fmla="*/ 1509712 w 2288380"/>
              <a:gd name="connsiteY35" fmla="*/ 442913 h 1582686"/>
              <a:gd name="connsiteX36" fmla="*/ 1681161 w 2288380"/>
              <a:gd name="connsiteY36" fmla="*/ 219076 h 1582686"/>
              <a:gd name="connsiteX37" fmla="*/ 1273968 w 2288380"/>
              <a:gd name="connsiteY37" fmla="*/ 469106 h 1582686"/>
              <a:gd name="connsiteX38" fmla="*/ 1259681 w 2288380"/>
              <a:gd name="connsiteY38" fmla="*/ 214314 h 1582686"/>
              <a:gd name="connsiteX39" fmla="*/ 1028700 w 2288380"/>
              <a:gd name="connsiteY39" fmla="*/ 309564 h 1582686"/>
              <a:gd name="connsiteX40" fmla="*/ 797718 w 2288380"/>
              <a:gd name="connsiteY40" fmla="*/ 340520 h 1582686"/>
              <a:gd name="connsiteX41" fmla="*/ 931068 w 2288380"/>
              <a:gd name="connsiteY41" fmla="*/ 123826 h 1582686"/>
              <a:gd name="connsiteX42" fmla="*/ 902493 w 2288380"/>
              <a:gd name="connsiteY42" fmla="*/ 0 h 1582686"/>
              <a:gd name="connsiteX43" fmla="*/ 790574 w 2288380"/>
              <a:gd name="connsiteY4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81161 w 2288380"/>
              <a:gd name="connsiteY37" fmla="*/ 219076 h 1582686"/>
              <a:gd name="connsiteX38" fmla="*/ 1273968 w 2288380"/>
              <a:gd name="connsiteY38" fmla="*/ 469106 h 1582686"/>
              <a:gd name="connsiteX39" fmla="*/ 1259681 w 2288380"/>
              <a:gd name="connsiteY39" fmla="*/ 214314 h 1582686"/>
              <a:gd name="connsiteX40" fmla="*/ 1028700 w 2288380"/>
              <a:gd name="connsiteY40" fmla="*/ 309564 h 1582686"/>
              <a:gd name="connsiteX41" fmla="*/ 797718 w 2288380"/>
              <a:gd name="connsiteY41" fmla="*/ 340520 h 1582686"/>
              <a:gd name="connsiteX42" fmla="*/ 931068 w 2288380"/>
              <a:gd name="connsiteY42" fmla="*/ 123826 h 1582686"/>
              <a:gd name="connsiteX43" fmla="*/ 902493 w 2288380"/>
              <a:gd name="connsiteY43" fmla="*/ 0 h 1582686"/>
              <a:gd name="connsiteX44" fmla="*/ 790574 w 2288380"/>
              <a:gd name="connsiteY4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273968 w 2288380"/>
              <a:gd name="connsiteY39" fmla="*/ 469106 h 1582686"/>
              <a:gd name="connsiteX40" fmla="*/ 1259681 w 2288380"/>
              <a:gd name="connsiteY40" fmla="*/ 214314 h 1582686"/>
              <a:gd name="connsiteX41" fmla="*/ 1028700 w 2288380"/>
              <a:gd name="connsiteY41" fmla="*/ 309564 h 1582686"/>
              <a:gd name="connsiteX42" fmla="*/ 797718 w 2288380"/>
              <a:gd name="connsiteY42" fmla="*/ 340520 h 1582686"/>
              <a:gd name="connsiteX43" fmla="*/ 931068 w 2288380"/>
              <a:gd name="connsiteY43" fmla="*/ 123826 h 1582686"/>
              <a:gd name="connsiteX44" fmla="*/ 902493 w 2288380"/>
              <a:gd name="connsiteY44" fmla="*/ 0 h 1582686"/>
              <a:gd name="connsiteX45" fmla="*/ 790574 w 2288380"/>
              <a:gd name="connsiteY4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273968 w 2288380"/>
              <a:gd name="connsiteY40" fmla="*/ 469106 h 1582686"/>
              <a:gd name="connsiteX41" fmla="*/ 1259681 w 2288380"/>
              <a:gd name="connsiteY41" fmla="*/ 214314 h 1582686"/>
              <a:gd name="connsiteX42" fmla="*/ 1028700 w 2288380"/>
              <a:gd name="connsiteY42" fmla="*/ 309564 h 1582686"/>
              <a:gd name="connsiteX43" fmla="*/ 797718 w 2288380"/>
              <a:gd name="connsiteY43" fmla="*/ 340520 h 1582686"/>
              <a:gd name="connsiteX44" fmla="*/ 931068 w 2288380"/>
              <a:gd name="connsiteY44" fmla="*/ 123826 h 1582686"/>
              <a:gd name="connsiteX45" fmla="*/ 902493 w 2288380"/>
              <a:gd name="connsiteY45" fmla="*/ 0 h 1582686"/>
              <a:gd name="connsiteX46" fmla="*/ 790574 w 2288380"/>
              <a:gd name="connsiteY4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321593 w 2288380"/>
              <a:gd name="connsiteY40" fmla="*/ 473869 h 1582686"/>
              <a:gd name="connsiteX41" fmla="*/ 1273968 w 2288380"/>
              <a:gd name="connsiteY41" fmla="*/ 469106 h 1582686"/>
              <a:gd name="connsiteX42" fmla="*/ 1259681 w 2288380"/>
              <a:gd name="connsiteY42" fmla="*/ 214314 h 1582686"/>
              <a:gd name="connsiteX43" fmla="*/ 1028700 w 2288380"/>
              <a:gd name="connsiteY43" fmla="*/ 309564 h 1582686"/>
              <a:gd name="connsiteX44" fmla="*/ 797718 w 2288380"/>
              <a:gd name="connsiteY44" fmla="*/ 340520 h 1582686"/>
              <a:gd name="connsiteX45" fmla="*/ 931068 w 2288380"/>
              <a:gd name="connsiteY45" fmla="*/ 123826 h 1582686"/>
              <a:gd name="connsiteX46" fmla="*/ 902493 w 2288380"/>
              <a:gd name="connsiteY46" fmla="*/ 0 h 1582686"/>
              <a:gd name="connsiteX47" fmla="*/ 790574 w 2288380"/>
              <a:gd name="connsiteY4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259681 w 2288380"/>
              <a:gd name="connsiteY43" fmla="*/ 214314 h 1582686"/>
              <a:gd name="connsiteX44" fmla="*/ 1028700 w 2288380"/>
              <a:gd name="connsiteY44" fmla="*/ 309564 h 1582686"/>
              <a:gd name="connsiteX45" fmla="*/ 797718 w 2288380"/>
              <a:gd name="connsiteY45" fmla="*/ 340520 h 1582686"/>
              <a:gd name="connsiteX46" fmla="*/ 931068 w 2288380"/>
              <a:gd name="connsiteY46" fmla="*/ 123826 h 1582686"/>
              <a:gd name="connsiteX47" fmla="*/ 902493 w 2288380"/>
              <a:gd name="connsiteY47" fmla="*/ 0 h 1582686"/>
              <a:gd name="connsiteX48" fmla="*/ 790574 w 2288380"/>
              <a:gd name="connsiteY4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028700 w 2288380"/>
              <a:gd name="connsiteY45" fmla="*/ 309564 h 1582686"/>
              <a:gd name="connsiteX46" fmla="*/ 797718 w 2288380"/>
              <a:gd name="connsiteY46" fmla="*/ 340520 h 1582686"/>
              <a:gd name="connsiteX47" fmla="*/ 931068 w 2288380"/>
              <a:gd name="connsiteY47" fmla="*/ 123826 h 1582686"/>
              <a:gd name="connsiteX48" fmla="*/ 902493 w 2288380"/>
              <a:gd name="connsiteY48" fmla="*/ 0 h 1582686"/>
              <a:gd name="connsiteX49" fmla="*/ 790574 w 2288380"/>
              <a:gd name="connsiteY4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797718 w 2288380"/>
              <a:gd name="connsiteY47" fmla="*/ 340520 h 1582686"/>
              <a:gd name="connsiteX48" fmla="*/ 931068 w 2288380"/>
              <a:gd name="connsiteY48" fmla="*/ 123826 h 1582686"/>
              <a:gd name="connsiteX49" fmla="*/ 902493 w 2288380"/>
              <a:gd name="connsiteY49" fmla="*/ 0 h 1582686"/>
              <a:gd name="connsiteX50" fmla="*/ 790574 w 2288380"/>
              <a:gd name="connsiteY5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835818 w 2288380"/>
              <a:gd name="connsiteY47" fmla="*/ 378619 h 1582686"/>
              <a:gd name="connsiteX48" fmla="*/ 797718 w 2288380"/>
              <a:gd name="connsiteY48" fmla="*/ 340520 h 1582686"/>
              <a:gd name="connsiteX49" fmla="*/ 931068 w 2288380"/>
              <a:gd name="connsiteY49" fmla="*/ 123826 h 1582686"/>
              <a:gd name="connsiteX50" fmla="*/ 902493 w 2288380"/>
              <a:gd name="connsiteY50" fmla="*/ 0 h 1582686"/>
              <a:gd name="connsiteX51" fmla="*/ 790574 w 2288380"/>
              <a:gd name="connsiteY5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947736 w 2288380"/>
              <a:gd name="connsiteY47" fmla="*/ 381000 h 1582686"/>
              <a:gd name="connsiteX48" fmla="*/ 835818 w 2288380"/>
              <a:gd name="connsiteY48" fmla="*/ 378619 h 1582686"/>
              <a:gd name="connsiteX49" fmla="*/ 797718 w 2288380"/>
              <a:gd name="connsiteY49" fmla="*/ 340520 h 1582686"/>
              <a:gd name="connsiteX50" fmla="*/ 931068 w 2288380"/>
              <a:gd name="connsiteY50" fmla="*/ 123826 h 1582686"/>
              <a:gd name="connsiteX51" fmla="*/ 902493 w 2288380"/>
              <a:gd name="connsiteY51" fmla="*/ 0 h 1582686"/>
              <a:gd name="connsiteX52" fmla="*/ 790574 w 2288380"/>
              <a:gd name="connsiteY5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71561 w 2288380"/>
              <a:gd name="connsiteY46" fmla="*/ 347662 h 1582686"/>
              <a:gd name="connsiteX47" fmla="*/ 1028700 w 2288380"/>
              <a:gd name="connsiteY47" fmla="*/ 309564 h 1582686"/>
              <a:gd name="connsiteX48" fmla="*/ 947736 w 2288380"/>
              <a:gd name="connsiteY48" fmla="*/ 381000 h 1582686"/>
              <a:gd name="connsiteX49" fmla="*/ 835818 w 2288380"/>
              <a:gd name="connsiteY49" fmla="*/ 378619 h 1582686"/>
              <a:gd name="connsiteX50" fmla="*/ 797718 w 2288380"/>
              <a:gd name="connsiteY50" fmla="*/ 340520 h 1582686"/>
              <a:gd name="connsiteX51" fmla="*/ 931068 w 2288380"/>
              <a:gd name="connsiteY51" fmla="*/ 123826 h 1582686"/>
              <a:gd name="connsiteX52" fmla="*/ 902493 w 2288380"/>
              <a:gd name="connsiteY52" fmla="*/ 0 h 1582686"/>
              <a:gd name="connsiteX53" fmla="*/ 790574 w 2288380"/>
              <a:gd name="connsiteY5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790574 w 2288380"/>
              <a:gd name="connsiteY5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838199 w 2288380"/>
              <a:gd name="connsiteY54" fmla="*/ 66675 h 1582686"/>
              <a:gd name="connsiteX55" fmla="*/ 790574 w 2288380"/>
              <a:gd name="connsiteY55" fmla="*/ 78582 h 158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8380" h="1582686">
                <a:moveTo>
                  <a:pt x="790574" y="78582"/>
                </a:moveTo>
                <a:lnTo>
                  <a:pt x="278605" y="340520"/>
                </a:lnTo>
                <a:lnTo>
                  <a:pt x="345280" y="511970"/>
                </a:lnTo>
                <a:lnTo>
                  <a:pt x="169068" y="721520"/>
                </a:lnTo>
                <a:lnTo>
                  <a:pt x="0" y="831057"/>
                </a:lnTo>
                <a:cubicBezTo>
                  <a:pt x="19843" y="919163"/>
                  <a:pt x="6350" y="1052513"/>
                  <a:pt x="26193" y="1140619"/>
                </a:cubicBezTo>
                <a:cubicBezTo>
                  <a:pt x="42862" y="1190625"/>
                  <a:pt x="50005" y="1288256"/>
                  <a:pt x="66674" y="1338262"/>
                </a:cubicBezTo>
                <a:cubicBezTo>
                  <a:pt x="82549" y="1366043"/>
                  <a:pt x="107949" y="1379538"/>
                  <a:pt x="123824" y="1407319"/>
                </a:cubicBezTo>
                <a:lnTo>
                  <a:pt x="128588" y="1485901"/>
                </a:lnTo>
                <a:cubicBezTo>
                  <a:pt x="296069" y="1500982"/>
                  <a:pt x="399255" y="1449388"/>
                  <a:pt x="566736" y="1464469"/>
                </a:cubicBezTo>
                <a:cubicBezTo>
                  <a:pt x="641349" y="1477169"/>
                  <a:pt x="625473" y="1485106"/>
                  <a:pt x="700086" y="1497806"/>
                </a:cubicBezTo>
                <a:cubicBezTo>
                  <a:pt x="772317" y="1512094"/>
                  <a:pt x="746918" y="1454943"/>
                  <a:pt x="792955" y="1421606"/>
                </a:cubicBezTo>
                <a:cubicBezTo>
                  <a:pt x="821530" y="1405731"/>
                  <a:pt x="836214" y="1378743"/>
                  <a:pt x="862011" y="1373981"/>
                </a:cubicBezTo>
                <a:cubicBezTo>
                  <a:pt x="887808" y="1369219"/>
                  <a:pt x="918764" y="1371997"/>
                  <a:pt x="947736" y="1393031"/>
                </a:cubicBezTo>
                <a:cubicBezTo>
                  <a:pt x="977105" y="1428750"/>
                  <a:pt x="1046955" y="1452562"/>
                  <a:pt x="1076324" y="1488281"/>
                </a:cubicBezTo>
                <a:lnTo>
                  <a:pt x="1083468" y="1564482"/>
                </a:lnTo>
                <a:cubicBezTo>
                  <a:pt x="1152524" y="1547813"/>
                  <a:pt x="1185862" y="1566863"/>
                  <a:pt x="1254918" y="1550194"/>
                </a:cubicBezTo>
                <a:cubicBezTo>
                  <a:pt x="1298574" y="1539081"/>
                  <a:pt x="1285080" y="1592263"/>
                  <a:pt x="1328736" y="1581150"/>
                </a:cubicBezTo>
                <a:cubicBezTo>
                  <a:pt x="1352945" y="1575991"/>
                  <a:pt x="1285477" y="1598612"/>
                  <a:pt x="1419224" y="1554956"/>
                </a:cubicBezTo>
                <a:cubicBezTo>
                  <a:pt x="1454149" y="1544637"/>
                  <a:pt x="1436686" y="1496219"/>
                  <a:pt x="1471611" y="1485900"/>
                </a:cubicBezTo>
                <a:cubicBezTo>
                  <a:pt x="1523999" y="1473200"/>
                  <a:pt x="1545430" y="1508125"/>
                  <a:pt x="1597818" y="1495425"/>
                </a:cubicBezTo>
                <a:cubicBezTo>
                  <a:pt x="1624012" y="1488281"/>
                  <a:pt x="1590674" y="1481138"/>
                  <a:pt x="1616868" y="1473994"/>
                </a:cubicBezTo>
                <a:cubicBezTo>
                  <a:pt x="1642268" y="1466850"/>
                  <a:pt x="1655761" y="1562100"/>
                  <a:pt x="1681161" y="1554956"/>
                </a:cubicBezTo>
                <a:cubicBezTo>
                  <a:pt x="1739899" y="1524794"/>
                  <a:pt x="1753392" y="1577974"/>
                  <a:pt x="1812130" y="1547812"/>
                </a:cubicBezTo>
                <a:cubicBezTo>
                  <a:pt x="1847452" y="1541462"/>
                  <a:pt x="1826021" y="1586706"/>
                  <a:pt x="1876424" y="1571625"/>
                </a:cubicBezTo>
                <a:cubicBezTo>
                  <a:pt x="1900236" y="1570831"/>
                  <a:pt x="1903411" y="1547812"/>
                  <a:pt x="1943099" y="1528762"/>
                </a:cubicBezTo>
                <a:cubicBezTo>
                  <a:pt x="1982787" y="1509712"/>
                  <a:pt x="2085180" y="1481137"/>
                  <a:pt x="2114549" y="1457325"/>
                </a:cubicBezTo>
                <a:cubicBezTo>
                  <a:pt x="2116136" y="1433512"/>
                  <a:pt x="2105818" y="1409700"/>
                  <a:pt x="2107405" y="1385887"/>
                </a:cubicBezTo>
                <a:lnTo>
                  <a:pt x="2131218" y="1319214"/>
                </a:lnTo>
                <a:lnTo>
                  <a:pt x="2288380" y="1283495"/>
                </a:lnTo>
                <a:cubicBezTo>
                  <a:pt x="2276474" y="1238251"/>
                  <a:pt x="2255042" y="1216819"/>
                  <a:pt x="2243136" y="1171575"/>
                </a:cubicBezTo>
                <a:lnTo>
                  <a:pt x="2216942" y="1009650"/>
                </a:lnTo>
                <a:cubicBezTo>
                  <a:pt x="2192336" y="969169"/>
                  <a:pt x="2162967" y="902493"/>
                  <a:pt x="2138361" y="862012"/>
                </a:cubicBezTo>
                <a:lnTo>
                  <a:pt x="2069305" y="771526"/>
                </a:lnTo>
                <a:cubicBezTo>
                  <a:pt x="1938336" y="732632"/>
                  <a:pt x="1800224" y="712788"/>
                  <a:pt x="1669255" y="673894"/>
                </a:cubicBezTo>
                <a:lnTo>
                  <a:pt x="1516856" y="604837"/>
                </a:lnTo>
                <a:lnTo>
                  <a:pt x="1509712" y="442913"/>
                </a:lnTo>
                <a:cubicBezTo>
                  <a:pt x="1539874" y="404813"/>
                  <a:pt x="1586706" y="400050"/>
                  <a:pt x="1616868" y="361950"/>
                </a:cubicBezTo>
                <a:lnTo>
                  <a:pt x="1681161" y="219076"/>
                </a:lnTo>
                <a:cubicBezTo>
                  <a:pt x="1666874" y="214710"/>
                  <a:pt x="1560115" y="287338"/>
                  <a:pt x="1512093" y="323850"/>
                </a:cubicBezTo>
                <a:cubicBezTo>
                  <a:pt x="1464071" y="360362"/>
                  <a:pt x="1427955" y="415131"/>
                  <a:pt x="1393030" y="438150"/>
                </a:cubicBezTo>
                <a:cubicBezTo>
                  <a:pt x="1366836" y="444500"/>
                  <a:pt x="1347787" y="467519"/>
                  <a:pt x="1321593" y="473869"/>
                </a:cubicBezTo>
                <a:lnTo>
                  <a:pt x="1273968" y="469106"/>
                </a:lnTo>
                <a:cubicBezTo>
                  <a:pt x="1273174" y="429419"/>
                  <a:pt x="1331912" y="377824"/>
                  <a:pt x="1331118" y="338137"/>
                </a:cubicBezTo>
                <a:lnTo>
                  <a:pt x="1259681" y="214314"/>
                </a:lnTo>
                <a:cubicBezTo>
                  <a:pt x="1246981" y="219870"/>
                  <a:pt x="1217611" y="332581"/>
                  <a:pt x="1204911" y="338137"/>
                </a:cubicBezTo>
                <a:cubicBezTo>
                  <a:pt x="1187448" y="358774"/>
                  <a:pt x="1162843" y="322263"/>
                  <a:pt x="1140618" y="323850"/>
                </a:cubicBezTo>
                <a:cubicBezTo>
                  <a:pt x="1118393" y="325437"/>
                  <a:pt x="1092595" y="352424"/>
                  <a:pt x="1071561" y="347662"/>
                </a:cubicBezTo>
                <a:lnTo>
                  <a:pt x="1028700" y="309564"/>
                </a:lnTo>
                <a:cubicBezTo>
                  <a:pt x="980678" y="311548"/>
                  <a:pt x="979883" y="369491"/>
                  <a:pt x="947736" y="381000"/>
                </a:cubicBezTo>
                <a:cubicBezTo>
                  <a:pt x="915589" y="392509"/>
                  <a:pt x="855662" y="380206"/>
                  <a:pt x="835818" y="378619"/>
                </a:cubicBezTo>
                <a:lnTo>
                  <a:pt x="797718" y="340520"/>
                </a:lnTo>
                <a:lnTo>
                  <a:pt x="931068" y="123826"/>
                </a:lnTo>
                <a:lnTo>
                  <a:pt x="902493" y="0"/>
                </a:lnTo>
                <a:cubicBezTo>
                  <a:pt x="873918" y="18256"/>
                  <a:pt x="866774" y="48419"/>
                  <a:pt x="838199" y="66675"/>
                </a:cubicBezTo>
                <a:lnTo>
                  <a:pt x="790574" y="78582"/>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accent3">
                  <a:lumMod val="50000"/>
                </a:schemeClr>
              </a:solidFill>
            </a:endParaRPr>
          </a:p>
          <a:p>
            <a:pPr algn="ctr"/>
            <a:r>
              <a:rPr lang="en-MY" sz="1200" b="1" dirty="0" smtClean="0">
                <a:solidFill>
                  <a:schemeClr val="tx1"/>
                </a:solidFill>
              </a:rPr>
              <a:t>Ruvuma 56%</a:t>
            </a:r>
            <a:endParaRPr lang="en-MY" sz="1200" b="1" dirty="0">
              <a:solidFill>
                <a:schemeClr val="tx1"/>
              </a:solidFill>
            </a:endParaRPr>
          </a:p>
        </p:txBody>
      </p:sp>
      <p:sp>
        <p:nvSpPr>
          <p:cNvPr id="15" name="Freeform 14"/>
          <p:cNvSpPr/>
          <p:nvPr/>
        </p:nvSpPr>
        <p:spPr>
          <a:xfrm>
            <a:off x="3784600" y="4875212"/>
            <a:ext cx="1287387" cy="1160464"/>
          </a:xfrm>
          <a:custGeom>
            <a:avLst/>
            <a:gdLst>
              <a:gd name="connsiteX0" fmla="*/ 758825 w 1377950"/>
              <a:gd name="connsiteY0" fmla="*/ 0 h 1273175"/>
              <a:gd name="connsiteX1" fmla="*/ 244475 w 1377950"/>
              <a:gd name="connsiteY1" fmla="*/ 92075 h 1273175"/>
              <a:gd name="connsiteX2" fmla="*/ 0 w 1377950"/>
              <a:gd name="connsiteY2" fmla="*/ 158750 h 1273175"/>
              <a:gd name="connsiteX3" fmla="*/ 12700 w 1377950"/>
              <a:gd name="connsiteY3" fmla="*/ 336550 h 1273175"/>
              <a:gd name="connsiteX4" fmla="*/ 130175 w 1377950"/>
              <a:gd name="connsiteY4" fmla="*/ 574675 h 1273175"/>
              <a:gd name="connsiteX5" fmla="*/ 333375 w 1377950"/>
              <a:gd name="connsiteY5" fmla="*/ 1019175 h 1273175"/>
              <a:gd name="connsiteX6" fmla="*/ 441325 w 1377950"/>
              <a:gd name="connsiteY6" fmla="*/ 1254125 h 1273175"/>
              <a:gd name="connsiteX7" fmla="*/ 695325 w 1377950"/>
              <a:gd name="connsiteY7" fmla="*/ 1273175 h 1273175"/>
              <a:gd name="connsiteX8" fmla="*/ 1098550 w 1377950"/>
              <a:gd name="connsiteY8" fmla="*/ 1041400 h 1273175"/>
              <a:gd name="connsiteX9" fmla="*/ 1092200 w 1377950"/>
              <a:gd name="connsiteY9" fmla="*/ 777875 h 1273175"/>
              <a:gd name="connsiteX10" fmla="*/ 1314450 w 1377950"/>
              <a:gd name="connsiteY10" fmla="*/ 546100 h 1273175"/>
              <a:gd name="connsiteX11" fmla="*/ 1377950 w 1377950"/>
              <a:gd name="connsiteY11" fmla="*/ 368300 h 1273175"/>
              <a:gd name="connsiteX12" fmla="*/ 1127125 w 1377950"/>
              <a:gd name="connsiteY12" fmla="*/ 168275 h 1273175"/>
              <a:gd name="connsiteX13" fmla="*/ 1025525 w 1377950"/>
              <a:gd name="connsiteY13" fmla="*/ 158750 h 1273175"/>
              <a:gd name="connsiteX14" fmla="*/ 758825 w 1377950"/>
              <a:gd name="connsiteY14" fmla="*/ 0 h 1273175"/>
              <a:gd name="connsiteX0" fmla="*/ 677863 w 1377950"/>
              <a:gd name="connsiteY0" fmla="*/ 0 h 1230313"/>
              <a:gd name="connsiteX1" fmla="*/ 244475 w 1377950"/>
              <a:gd name="connsiteY1" fmla="*/ 49213 h 1230313"/>
              <a:gd name="connsiteX2" fmla="*/ 0 w 1377950"/>
              <a:gd name="connsiteY2" fmla="*/ 115888 h 1230313"/>
              <a:gd name="connsiteX3" fmla="*/ 12700 w 1377950"/>
              <a:gd name="connsiteY3" fmla="*/ 293688 h 1230313"/>
              <a:gd name="connsiteX4" fmla="*/ 130175 w 1377950"/>
              <a:gd name="connsiteY4" fmla="*/ 531813 h 1230313"/>
              <a:gd name="connsiteX5" fmla="*/ 333375 w 1377950"/>
              <a:gd name="connsiteY5" fmla="*/ 976313 h 1230313"/>
              <a:gd name="connsiteX6" fmla="*/ 441325 w 1377950"/>
              <a:gd name="connsiteY6" fmla="*/ 1211263 h 1230313"/>
              <a:gd name="connsiteX7" fmla="*/ 695325 w 1377950"/>
              <a:gd name="connsiteY7" fmla="*/ 1230313 h 1230313"/>
              <a:gd name="connsiteX8" fmla="*/ 1098550 w 1377950"/>
              <a:gd name="connsiteY8" fmla="*/ 998538 h 1230313"/>
              <a:gd name="connsiteX9" fmla="*/ 1092200 w 1377950"/>
              <a:gd name="connsiteY9" fmla="*/ 735013 h 1230313"/>
              <a:gd name="connsiteX10" fmla="*/ 1314450 w 1377950"/>
              <a:gd name="connsiteY10" fmla="*/ 503238 h 1230313"/>
              <a:gd name="connsiteX11" fmla="*/ 1377950 w 1377950"/>
              <a:gd name="connsiteY11" fmla="*/ 325438 h 1230313"/>
              <a:gd name="connsiteX12" fmla="*/ 1127125 w 1377950"/>
              <a:gd name="connsiteY12" fmla="*/ 125413 h 1230313"/>
              <a:gd name="connsiteX13" fmla="*/ 1025525 w 1377950"/>
              <a:gd name="connsiteY13" fmla="*/ 115888 h 1230313"/>
              <a:gd name="connsiteX14" fmla="*/ 677863 w 1377950"/>
              <a:gd name="connsiteY14" fmla="*/ 0 h 1230313"/>
              <a:gd name="connsiteX0" fmla="*/ 677863 w 1314450"/>
              <a:gd name="connsiteY0" fmla="*/ 0 h 1230313"/>
              <a:gd name="connsiteX1" fmla="*/ 244475 w 1314450"/>
              <a:gd name="connsiteY1" fmla="*/ 49213 h 1230313"/>
              <a:gd name="connsiteX2" fmla="*/ 0 w 1314450"/>
              <a:gd name="connsiteY2" fmla="*/ 115888 h 1230313"/>
              <a:gd name="connsiteX3" fmla="*/ 12700 w 1314450"/>
              <a:gd name="connsiteY3" fmla="*/ 293688 h 1230313"/>
              <a:gd name="connsiteX4" fmla="*/ 130175 w 1314450"/>
              <a:gd name="connsiteY4" fmla="*/ 531813 h 1230313"/>
              <a:gd name="connsiteX5" fmla="*/ 333375 w 1314450"/>
              <a:gd name="connsiteY5" fmla="*/ 976313 h 1230313"/>
              <a:gd name="connsiteX6" fmla="*/ 441325 w 1314450"/>
              <a:gd name="connsiteY6" fmla="*/ 1211263 h 1230313"/>
              <a:gd name="connsiteX7" fmla="*/ 695325 w 1314450"/>
              <a:gd name="connsiteY7" fmla="*/ 1230313 h 1230313"/>
              <a:gd name="connsiteX8" fmla="*/ 1098550 w 1314450"/>
              <a:gd name="connsiteY8" fmla="*/ 998538 h 1230313"/>
              <a:gd name="connsiteX9" fmla="*/ 1092200 w 1314450"/>
              <a:gd name="connsiteY9" fmla="*/ 735013 h 1230313"/>
              <a:gd name="connsiteX10" fmla="*/ 1314450 w 1314450"/>
              <a:gd name="connsiteY10" fmla="*/ 503238 h 1230313"/>
              <a:gd name="connsiteX11" fmla="*/ 1277938 w 1314450"/>
              <a:gd name="connsiteY11" fmla="*/ 413544 h 1230313"/>
              <a:gd name="connsiteX12" fmla="*/ 1127125 w 1314450"/>
              <a:gd name="connsiteY12" fmla="*/ 125413 h 1230313"/>
              <a:gd name="connsiteX13" fmla="*/ 1025525 w 1314450"/>
              <a:gd name="connsiteY13" fmla="*/ 115888 h 1230313"/>
              <a:gd name="connsiteX14" fmla="*/ 677863 w 1314450"/>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1092200 w 1277938"/>
              <a:gd name="connsiteY9" fmla="*/ 735013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677069 w 1277938"/>
              <a:gd name="connsiteY8" fmla="*/ 1146176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11263"/>
              <a:gd name="connsiteX1" fmla="*/ 244475 w 1277938"/>
              <a:gd name="connsiteY1" fmla="*/ 49213 h 1211263"/>
              <a:gd name="connsiteX2" fmla="*/ 0 w 1277938"/>
              <a:gd name="connsiteY2" fmla="*/ 115888 h 1211263"/>
              <a:gd name="connsiteX3" fmla="*/ 12700 w 1277938"/>
              <a:gd name="connsiteY3" fmla="*/ 293688 h 1211263"/>
              <a:gd name="connsiteX4" fmla="*/ 130175 w 1277938"/>
              <a:gd name="connsiteY4" fmla="*/ 531813 h 1211263"/>
              <a:gd name="connsiteX5" fmla="*/ 333375 w 1277938"/>
              <a:gd name="connsiteY5" fmla="*/ 976313 h 1211263"/>
              <a:gd name="connsiteX6" fmla="*/ 441325 w 1277938"/>
              <a:gd name="connsiteY6" fmla="*/ 1211263 h 1211263"/>
              <a:gd name="connsiteX7" fmla="*/ 511969 w 1277938"/>
              <a:gd name="connsiteY7" fmla="*/ 1149350 h 1211263"/>
              <a:gd name="connsiteX8" fmla="*/ 677069 w 1277938"/>
              <a:gd name="connsiteY8" fmla="*/ 1146176 h 1211263"/>
              <a:gd name="connsiteX9" fmla="*/ 915987 w 1277938"/>
              <a:gd name="connsiteY9" fmla="*/ 954088 h 1211263"/>
              <a:gd name="connsiteX10" fmla="*/ 907257 w 1277938"/>
              <a:gd name="connsiteY10" fmla="*/ 691357 h 1211263"/>
              <a:gd name="connsiteX11" fmla="*/ 1277938 w 1277938"/>
              <a:gd name="connsiteY11" fmla="*/ 413544 h 1211263"/>
              <a:gd name="connsiteX12" fmla="*/ 1127125 w 1277938"/>
              <a:gd name="connsiteY12" fmla="*/ 125413 h 1211263"/>
              <a:gd name="connsiteX13" fmla="*/ 1025525 w 1277938"/>
              <a:gd name="connsiteY13" fmla="*/ 115888 h 1211263"/>
              <a:gd name="connsiteX14" fmla="*/ 677863 w 1277938"/>
              <a:gd name="connsiteY14" fmla="*/ 0 h 1211263"/>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33375 w 1277938"/>
              <a:gd name="connsiteY5" fmla="*/ 976313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2638 w 1277938"/>
              <a:gd name="connsiteY14" fmla="*/ 23019 h 1149350"/>
              <a:gd name="connsiteX15" fmla="*/ 677863 w 1277938"/>
              <a:gd name="connsiteY15"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5019 w 1277938"/>
              <a:gd name="connsiteY14" fmla="*/ 70644 h 1149350"/>
              <a:gd name="connsiteX15" fmla="*/ 782638 w 1277938"/>
              <a:gd name="connsiteY15" fmla="*/ 23019 h 1149350"/>
              <a:gd name="connsiteX16" fmla="*/ 677863 w 1277938"/>
              <a:gd name="connsiteY16"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868363 w 1277938"/>
              <a:gd name="connsiteY14" fmla="*/ 94457 h 1149350"/>
              <a:gd name="connsiteX15" fmla="*/ 785019 w 1277938"/>
              <a:gd name="connsiteY15" fmla="*/ 70644 h 1149350"/>
              <a:gd name="connsiteX16" fmla="*/ 782638 w 1277938"/>
              <a:gd name="connsiteY16" fmla="*/ 23019 h 1149350"/>
              <a:gd name="connsiteX17" fmla="*/ 677863 w 1277938"/>
              <a:gd name="connsiteY17"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04081 w 1277938"/>
              <a:gd name="connsiteY14" fmla="*/ 75407 h 1149350"/>
              <a:gd name="connsiteX15" fmla="*/ 868363 w 1277938"/>
              <a:gd name="connsiteY15" fmla="*/ 94457 h 1149350"/>
              <a:gd name="connsiteX16" fmla="*/ 785019 w 1277938"/>
              <a:gd name="connsiteY16" fmla="*/ 70644 h 1149350"/>
              <a:gd name="connsiteX17" fmla="*/ 782638 w 1277938"/>
              <a:gd name="connsiteY17" fmla="*/ 23019 h 1149350"/>
              <a:gd name="connsiteX18" fmla="*/ 677863 w 1277938"/>
              <a:gd name="connsiteY18"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19981 w 1277938"/>
              <a:gd name="connsiteY12" fmla="*/ 196851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19981 w 1287387"/>
              <a:gd name="connsiteY13" fmla="*/ 196851 h 1149350"/>
              <a:gd name="connsiteX14" fmla="*/ 1066007 w 1287387"/>
              <a:gd name="connsiteY14" fmla="*/ 218282 h 1149350"/>
              <a:gd name="connsiteX15" fmla="*/ 954088 w 1287387"/>
              <a:gd name="connsiteY15" fmla="*/ 230188 h 1149350"/>
              <a:gd name="connsiteX16" fmla="*/ 904081 w 1287387"/>
              <a:gd name="connsiteY16" fmla="*/ 75407 h 1149350"/>
              <a:gd name="connsiteX17" fmla="*/ 868363 w 1287387"/>
              <a:gd name="connsiteY17" fmla="*/ 94457 h 1149350"/>
              <a:gd name="connsiteX18" fmla="*/ 785019 w 1287387"/>
              <a:gd name="connsiteY18" fmla="*/ 70644 h 1149350"/>
              <a:gd name="connsiteX19" fmla="*/ 782638 w 1287387"/>
              <a:gd name="connsiteY19" fmla="*/ 23019 h 1149350"/>
              <a:gd name="connsiteX20" fmla="*/ 677863 w 1287387"/>
              <a:gd name="connsiteY20"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58875 w 1287387"/>
              <a:gd name="connsiteY13" fmla="*/ 277813 h 1149350"/>
              <a:gd name="connsiteX14" fmla="*/ 1119981 w 1287387"/>
              <a:gd name="connsiteY14" fmla="*/ 196851 h 1149350"/>
              <a:gd name="connsiteX15" fmla="*/ 1066007 w 1287387"/>
              <a:gd name="connsiteY15" fmla="*/ 218282 h 1149350"/>
              <a:gd name="connsiteX16" fmla="*/ 954088 w 1287387"/>
              <a:gd name="connsiteY16" fmla="*/ 230188 h 1149350"/>
              <a:gd name="connsiteX17" fmla="*/ 904081 w 1287387"/>
              <a:gd name="connsiteY17" fmla="*/ 75407 h 1149350"/>
              <a:gd name="connsiteX18" fmla="*/ 868363 w 1287387"/>
              <a:gd name="connsiteY18" fmla="*/ 94457 h 1149350"/>
              <a:gd name="connsiteX19" fmla="*/ 785019 w 1287387"/>
              <a:gd name="connsiteY19" fmla="*/ 70644 h 1149350"/>
              <a:gd name="connsiteX20" fmla="*/ 782638 w 1287387"/>
              <a:gd name="connsiteY20" fmla="*/ 23019 h 1149350"/>
              <a:gd name="connsiteX21" fmla="*/ 677863 w 1287387"/>
              <a:gd name="connsiteY21"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61231 w 1287387"/>
              <a:gd name="connsiteY10" fmla="*/ 735013 h 1149350"/>
              <a:gd name="connsiteX11" fmla="*/ 907257 w 1287387"/>
              <a:gd name="connsiteY11" fmla="*/ 691357 h 1149350"/>
              <a:gd name="connsiteX12" fmla="*/ 1277938 w 1287387"/>
              <a:gd name="connsiteY12" fmla="*/ 413544 h 1149350"/>
              <a:gd name="connsiteX13" fmla="*/ 1280319 w 1287387"/>
              <a:gd name="connsiteY13" fmla="*/ 358776 h 1149350"/>
              <a:gd name="connsiteX14" fmla="*/ 1158875 w 1287387"/>
              <a:gd name="connsiteY14" fmla="*/ 277813 h 1149350"/>
              <a:gd name="connsiteX15" fmla="*/ 1119981 w 1287387"/>
              <a:gd name="connsiteY15" fmla="*/ 196851 h 1149350"/>
              <a:gd name="connsiteX16" fmla="*/ 1066007 w 1287387"/>
              <a:gd name="connsiteY16" fmla="*/ 218282 h 1149350"/>
              <a:gd name="connsiteX17" fmla="*/ 954088 w 1287387"/>
              <a:gd name="connsiteY17" fmla="*/ 230188 h 1149350"/>
              <a:gd name="connsiteX18" fmla="*/ 904081 w 1287387"/>
              <a:gd name="connsiteY18" fmla="*/ 75407 h 1149350"/>
              <a:gd name="connsiteX19" fmla="*/ 868363 w 1287387"/>
              <a:gd name="connsiteY19" fmla="*/ 94457 h 1149350"/>
              <a:gd name="connsiteX20" fmla="*/ 785019 w 1287387"/>
              <a:gd name="connsiteY20" fmla="*/ 70644 h 1149350"/>
              <a:gd name="connsiteX21" fmla="*/ 782638 w 1287387"/>
              <a:gd name="connsiteY21" fmla="*/ 23019 h 1149350"/>
              <a:gd name="connsiteX22" fmla="*/ 677863 w 1287387"/>
              <a:gd name="connsiteY22"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61231 w 1287387"/>
              <a:gd name="connsiteY11" fmla="*/ 735013 h 1149350"/>
              <a:gd name="connsiteX12" fmla="*/ 907257 w 1287387"/>
              <a:gd name="connsiteY12" fmla="*/ 691357 h 1149350"/>
              <a:gd name="connsiteX13" fmla="*/ 1277938 w 1287387"/>
              <a:gd name="connsiteY13" fmla="*/ 413544 h 1149350"/>
              <a:gd name="connsiteX14" fmla="*/ 1280319 w 1287387"/>
              <a:gd name="connsiteY14" fmla="*/ 358776 h 1149350"/>
              <a:gd name="connsiteX15" fmla="*/ 1158875 w 1287387"/>
              <a:gd name="connsiteY15" fmla="*/ 277813 h 1149350"/>
              <a:gd name="connsiteX16" fmla="*/ 1119981 w 1287387"/>
              <a:gd name="connsiteY16" fmla="*/ 196851 h 1149350"/>
              <a:gd name="connsiteX17" fmla="*/ 1066007 w 1287387"/>
              <a:gd name="connsiteY17" fmla="*/ 218282 h 1149350"/>
              <a:gd name="connsiteX18" fmla="*/ 954088 w 1287387"/>
              <a:gd name="connsiteY18" fmla="*/ 230188 h 1149350"/>
              <a:gd name="connsiteX19" fmla="*/ 904081 w 1287387"/>
              <a:gd name="connsiteY19" fmla="*/ 75407 h 1149350"/>
              <a:gd name="connsiteX20" fmla="*/ 868363 w 1287387"/>
              <a:gd name="connsiteY20" fmla="*/ 94457 h 1149350"/>
              <a:gd name="connsiteX21" fmla="*/ 785019 w 1287387"/>
              <a:gd name="connsiteY21" fmla="*/ 70644 h 1149350"/>
              <a:gd name="connsiteX22" fmla="*/ 782638 w 1287387"/>
              <a:gd name="connsiteY22" fmla="*/ 23019 h 1149350"/>
              <a:gd name="connsiteX23" fmla="*/ 677863 w 1287387"/>
              <a:gd name="connsiteY23"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54088 w 1287387"/>
              <a:gd name="connsiteY11" fmla="*/ 775494 h 1149350"/>
              <a:gd name="connsiteX12" fmla="*/ 961231 w 1287387"/>
              <a:gd name="connsiteY12" fmla="*/ 735013 h 1149350"/>
              <a:gd name="connsiteX13" fmla="*/ 907257 w 1287387"/>
              <a:gd name="connsiteY13" fmla="*/ 691357 h 1149350"/>
              <a:gd name="connsiteX14" fmla="*/ 1277938 w 1287387"/>
              <a:gd name="connsiteY14" fmla="*/ 413544 h 1149350"/>
              <a:gd name="connsiteX15" fmla="*/ 1280319 w 1287387"/>
              <a:gd name="connsiteY15" fmla="*/ 358776 h 1149350"/>
              <a:gd name="connsiteX16" fmla="*/ 1158875 w 1287387"/>
              <a:gd name="connsiteY16" fmla="*/ 277813 h 1149350"/>
              <a:gd name="connsiteX17" fmla="*/ 1119981 w 1287387"/>
              <a:gd name="connsiteY17" fmla="*/ 196851 h 1149350"/>
              <a:gd name="connsiteX18" fmla="*/ 1066007 w 1287387"/>
              <a:gd name="connsiteY18" fmla="*/ 218282 h 1149350"/>
              <a:gd name="connsiteX19" fmla="*/ 954088 w 1287387"/>
              <a:gd name="connsiteY19" fmla="*/ 230188 h 1149350"/>
              <a:gd name="connsiteX20" fmla="*/ 904081 w 1287387"/>
              <a:gd name="connsiteY20" fmla="*/ 75407 h 1149350"/>
              <a:gd name="connsiteX21" fmla="*/ 868363 w 1287387"/>
              <a:gd name="connsiteY21" fmla="*/ 94457 h 1149350"/>
              <a:gd name="connsiteX22" fmla="*/ 785019 w 1287387"/>
              <a:gd name="connsiteY22" fmla="*/ 70644 h 1149350"/>
              <a:gd name="connsiteX23" fmla="*/ 782638 w 1287387"/>
              <a:gd name="connsiteY23" fmla="*/ 23019 h 1149350"/>
              <a:gd name="connsiteX24" fmla="*/ 677863 w 1287387"/>
              <a:gd name="connsiteY24"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56456 w 1287387"/>
              <a:gd name="connsiteY9" fmla="*/ 954088 h 1149350"/>
              <a:gd name="connsiteX10" fmla="*/ 915987 w 1287387"/>
              <a:gd name="connsiteY10" fmla="*/ 954088 h 1149350"/>
              <a:gd name="connsiteX11" fmla="*/ 982663 w 1287387"/>
              <a:gd name="connsiteY11" fmla="*/ 835026 h 1149350"/>
              <a:gd name="connsiteX12" fmla="*/ 954088 w 1287387"/>
              <a:gd name="connsiteY12" fmla="*/ 775494 h 1149350"/>
              <a:gd name="connsiteX13" fmla="*/ 961231 w 1287387"/>
              <a:gd name="connsiteY13" fmla="*/ 735013 h 1149350"/>
              <a:gd name="connsiteX14" fmla="*/ 907257 w 1287387"/>
              <a:gd name="connsiteY14" fmla="*/ 691357 h 1149350"/>
              <a:gd name="connsiteX15" fmla="*/ 1277938 w 1287387"/>
              <a:gd name="connsiteY15" fmla="*/ 413544 h 1149350"/>
              <a:gd name="connsiteX16" fmla="*/ 1280319 w 1287387"/>
              <a:gd name="connsiteY16" fmla="*/ 358776 h 1149350"/>
              <a:gd name="connsiteX17" fmla="*/ 1158875 w 1287387"/>
              <a:gd name="connsiteY17" fmla="*/ 277813 h 1149350"/>
              <a:gd name="connsiteX18" fmla="*/ 1119981 w 1287387"/>
              <a:gd name="connsiteY18" fmla="*/ 196851 h 1149350"/>
              <a:gd name="connsiteX19" fmla="*/ 1066007 w 1287387"/>
              <a:gd name="connsiteY19" fmla="*/ 218282 h 1149350"/>
              <a:gd name="connsiteX20" fmla="*/ 954088 w 1287387"/>
              <a:gd name="connsiteY20" fmla="*/ 230188 h 1149350"/>
              <a:gd name="connsiteX21" fmla="*/ 904081 w 1287387"/>
              <a:gd name="connsiteY21" fmla="*/ 75407 h 1149350"/>
              <a:gd name="connsiteX22" fmla="*/ 868363 w 1287387"/>
              <a:gd name="connsiteY22" fmla="*/ 94457 h 1149350"/>
              <a:gd name="connsiteX23" fmla="*/ 785019 w 1287387"/>
              <a:gd name="connsiteY23" fmla="*/ 70644 h 1149350"/>
              <a:gd name="connsiteX24" fmla="*/ 782638 w 1287387"/>
              <a:gd name="connsiteY24" fmla="*/ 23019 h 1149350"/>
              <a:gd name="connsiteX25" fmla="*/ 677863 w 1287387"/>
              <a:gd name="connsiteY25"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39788 w 1287387"/>
              <a:gd name="connsiteY9" fmla="*/ 1027907 h 1149350"/>
              <a:gd name="connsiteX10" fmla="*/ 856456 w 1287387"/>
              <a:gd name="connsiteY10" fmla="*/ 954088 h 1149350"/>
              <a:gd name="connsiteX11" fmla="*/ 915987 w 1287387"/>
              <a:gd name="connsiteY11" fmla="*/ 954088 h 1149350"/>
              <a:gd name="connsiteX12" fmla="*/ 982663 w 1287387"/>
              <a:gd name="connsiteY12" fmla="*/ 835026 h 1149350"/>
              <a:gd name="connsiteX13" fmla="*/ 954088 w 1287387"/>
              <a:gd name="connsiteY13" fmla="*/ 775494 h 1149350"/>
              <a:gd name="connsiteX14" fmla="*/ 961231 w 1287387"/>
              <a:gd name="connsiteY14" fmla="*/ 735013 h 1149350"/>
              <a:gd name="connsiteX15" fmla="*/ 907257 w 1287387"/>
              <a:gd name="connsiteY15" fmla="*/ 691357 h 1149350"/>
              <a:gd name="connsiteX16" fmla="*/ 1277938 w 1287387"/>
              <a:gd name="connsiteY16" fmla="*/ 413544 h 1149350"/>
              <a:gd name="connsiteX17" fmla="*/ 1280319 w 1287387"/>
              <a:gd name="connsiteY17" fmla="*/ 358776 h 1149350"/>
              <a:gd name="connsiteX18" fmla="*/ 1158875 w 1287387"/>
              <a:gd name="connsiteY18" fmla="*/ 277813 h 1149350"/>
              <a:gd name="connsiteX19" fmla="*/ 1119981 w 1287387"/>
              <a:gd name="connsiteY19" fmla="*/ 196851 h 1149350"/>
              <a:gd name="connsiteX20" fmla="*/ 1066007 w 1287387"/>
              <a:gd name="connsiteY20" fmla="*/ 218282 h 1149350"/>
              <a:gd name="connsiteX21" fmla="*/ 954088 w 1287387"/>
              <a:gd name="connsiteY21" fmla="*/ 230188 h 1149350"/>
              <a:gd name="connsiteX22" fmla="*/ 904081 w 1287387"/>
              <a:gd name="connsiteY22" fmla="*/ 75407 h 1149350"/>
              <a:gd name="connsiteX23" fmla="*/ 868363 w 1287387"/>
              <a:gd name="connsiteY23" fmla="*/ 94457 h 1149350"/>
              <a:gd name="connsiteX24" fmla="*/ 785019 w 1287387"/>
              <a:gd name="connsiteY24" fmla="*/ 70644 h 1149350"/>
              <a:gd name="connsiteX25" fmla="*/ 782638 w 1287387"/>
              <a:gd name="connsiteY25" fmla="*/ 23019 h 1149350"/>
              <a:gd name="connsiteX26" fmla="*/ 677863 w 1287387"/>
              <a:gd name="connsiteY26" fmla="*/ 0 h 1149350"/>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839788 w 1287387"/>
              <a:gd name="connsiteY9" fmla="*/ 1027907 h 1160464"/>
              <a:gd name="connsiteX10" fmla="*/ 856456 w 1287387"/>
              <a:gd name="connsiteY10" fmla="*/ 954088 h 1160464"/>
              <a:gd name="connsiteX11" fmla="*/ 915987 w 1287387"/>
              <a:gd name="connsiteY11" fmla="*/ 954088 h 1160464"/>
              <a:gd name="connsiteX12" fmla="*/ 982663 w 1287387"/>
              <a:gd name="connsiteY12" fmla="*/ 835026 h 1160464"/>
              <a:gd name="connsiteX13" fmla="*/ 954088 w 1287387"/>
              <a:gd name="connsiteY13" fmla="*/ 775494 h 1160464"/>
              <a:gd name="connsiteX14" fmla="*/ 961231 w 1287387"/>
              <a:gd name="connsiteY14" fmla="*/ 735013 h 1160464"/>
              <a:gd name="connsiteX15" fmla="*/ 907257 w 1287387"/>
              <a:gd name="connsiteY15" fmla="*/ 691357 h 1160464"/>
              <a:gd name="connsiteX16" fmla="*/ 1277938 w 1287387"/>
              <a:gd name="connsiteY16" fmla="*/ 413544 h 1160464"/>
              <a:gd name="connsiteX17" fmla="*/ 1280319 w 1287387"/>
              <a:gd name="connsiteY17" fmla="*/ 358776 h 1160464"/>
              <a:gd name="connsiteX18" fmla="*/ 1158875 w 1287387"/>
              <a:gd name="connsiteY18" fmla="*/ 277813 h 1160464"/>
              <a:gd name="connsiteX19" fmla="*/ 1119981 w 1287387"/>
              <a:gd name="connsiteY19" fmla="*/ 196851 h 1160464"/>
              <a:gd name="connsiteX20" fmla="*/ 1066007 w 1287387"/>
              <a:gd name="connsiteY20" fmla="*/ 218282 h 1160464"/>
              <a:gd name="connsiteX21" fmla="*/ 954088 w 1287387"/>
              <a:gd name="connsiteY21" fmla="*/ 230188 h 1160464"/>
              <a:gd name="connsiteX22" fmla="*/ 904081 w 1287387"/>
              <a:gd name="connsiteY22" fmla="*/ 75407 h 1160464"/>
              <a:gd name="connsiteX23" fmla="*/ 868363 w 1287387"/>
              <a:gd name="connsiteY23" fmla="*/ 94457 h 1160464"/>
              <a:gd name="connsiteX24" fmla="*/ 785019 w 1287387"/>
              <a:gd name="connsiteY24" fmla="*/ 70644 h 1160464"/>
              <a:gd name="connsiteX25" fmla="*/ 782638 w 1287387"/>
              <a:gd name="connsiteY25" fmla="*/ 23019 h 1160464"/>
              <a:gd name="connsiteX26" fmla="*/ 677863 w 1287387"/>
              <a:gd name="connsiteY26"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751681 w 1287387"/>
              <a:gd name="connsiteY9" fmla="*/ 1085057 h 1160464"/>
              <a:gd name="connsiteX10" fmla="*/ 839788 w 1287387"/>
              <a:gd name="connsiteY10" fmla="*/ 1027907 h 1160464"/>
              <a:gd name="connsiteX11" fmla="*/ 856456 w 1287387"/>
              <a:gd name="connsiteY11" fmla="*/ 954088 h 1160464"/>
              <a:gd name="connsiteX12" fmla="*/ 915987 w 1287387"/>
              <a:gd name="connsiteY12" fmla="*/ 954088 h 1160464"/>
              <a:gd name="connsiteX13" fmla="*/ 982663 w 1287387"/>
              <a:gd name="connsiteY13" fmla="*/ 835026 h 1160464"/>
              <a:gd name="connsiteX14" fmla="*/ 954088 w 1287387"/>
              <a:gd name="connsiteY14" fmla="*/ 775494 h 1160464"/>
              <a:gd name="connsiteX15" fmla="*/ 961231 w 1287387"/>
              <a:gd name="connsiteY15" fmla="*/ 735013 h 1160464"/>
              <a:gd name="connsiteX16" fmla="*/ 907257 w 1287387"/>
              <a:gd name="connsiteY16" fmla="*/ 691357 h 1160464"/>
              <a:gd name="connsiteX17" fmla="*/ 1277938 w 1287387"/>
              <a:gd name="connsiteY17" fmla="*/ 413544 h 1160464"/>
              <a:gd name="connsiteX18" fmla="*/ 1280319 w 1287387"/>
              <a:gd name="connsiteY18" fmla="*/ 358776 h 1160464"/>
              <a:gd name="connsiteX19" fmla="*/ 1158875 w 1287387"/>
              <a:gd name="connsiteY19" fmla="*/ 277813 h 1160464"/>
              <a:gd name="connsiteX20" fmla="*/ 1119981 w 1287387"/>
              <a:gd name="connsiteY20" fmla="*/ 196851 h 1160464"/>
              <a:gd name="connsiteX21" fmla="*/ 1066007 w 1287387"/>
              <a:gd name="connsiteY21" fmla="*/ 218282 h 1160464"/>
              <a:gd name="connsiteX22" fmla="*/ 954088 w 1287387"/>
              <a:gd name="connsiteY22" fmla="*/ 230188 h 1160464"/>
              <a:gd name="connsiteX23" fmla="*/ 904081 w 1287387"/>
              <a:gd name="connsiteY23" fmla="*/ 75407 h 1160464"/>
              <a:gd name="connsiteX24" fmla="*/ 868363 w 1287387"/>
              <a:gd name="connsiteY24" fmla="*/ 94457 h 1160464"/>
              <a:gd name="connsiteX25" fmla="*/ 785019 w 1287387"/>
              <a:gd name="connsiteY25" fmla="*/ 70644 h 1160464"/>
              <a:gd name="connsiteX26" fmla="*/ 782638 w 1287387"/>
              <a:gd name="connsiteY26" fmla="*/ 23019 h 1160464"/>
              <a:gd name="connsiteX27" fmla="*/ 677863 w 1287387"/>
              <a:gd name="connsiteY27"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63550 w 1287387"/>
              <a:gd name="connsiteY6" fmla="*/ 954088 h 1160464"/>
              <a:gd name="connsiteX7" fmla="*/ 496093 w 1287387"/>
              <a:gd name="connsiteY7" fmla="*/ 1008857 h 1160464"/>
              <a:gd name="connsiteX8" fmla="*/ 511969 w 1287387"/>
              <a:gd name="connsiteY8" fmla="*/ 1149350 h 1160464"/>
              <a:gd name="connsiteX9" fmla="*/ 653256 w 1287387"/>
              <a:gd name="connsiteY9" fmla="*/ 1160464 h 1160464"/>
              <a:gd name="connsiteX10" fmla="*/ 751681 w 1287387"/>
              <a:gd name="connsiteY10" fmla="*/ 1085057 h 1160464"/>
              <a:gd name="connsiteX11" fmla="*/ 839788 w 1287387"/>
              <a:gd name="connsiteY11" fmla="*/ 1027907 h 1160464"/>
              <a:gd name="connsiteX12" fmla="*/ 856456 w 1287387"/>
              <a:gd name="connsiteY12" fmla="*/ 954088 h 1160464"/>
              <a:gd name="connsiteX13" fmla="*/ 915987 w 1287387"/>
              <a:gd name="connsiteY13" fmla="*/ 954088 h 1160464"/>
              <a:gd name="connsiteX14" fmla="*/ 982663 w 1287387"/>
              <a:gd name="connsiteY14" fmla="*/ 835026 h 1160464"/>
              <a:gd name="connsiteX15" fmla="*/ 954088 w 1287387"/>
              <a:gd name="connsiteY15" fmla="*/ 775494 h 1160464"/>
              <a:gd name="connsiteX16" fmla="*/ 961231 w 1287387"/>
              <a:gd name="connsiteY16" fmla="*/ 735013 h 1160464"/>
              <a:gd name="connsiteX17" fmla="*/ 907257 w 1287387"/>
              <a:gd name="connsiteY17" fmla="*/ 691357 h 1160464"/>
              <a:gd name="connsiteX18" fmla="*/ 1277938 w 1287387"/>
              <a:gd name="connsiteY18" fmla="*/ 413544 h 1160464"/>
              <a:gd name="connsiteX19" fmla="*/ 1280319 w 1287387"/>
              <a:gd name="connsiteY19" fmla="*/ 358776 h 1160464"/>
              <a:gd name="connsiteX20" fmla="*/ 1158875 w 1287387"/>
              <a:gd name="connsiteY20" fmla="*/ 277813 h 1160464"/>
              <a:gd name="connsiteX21" fmla="*/ 1119981 w 1287387"/>
              <a:gd name="connsiteY21" fmla="*/ 196851 h 1160464"/>
              <a:gd name="connsiteX22" fmla="*/ 1066007 w 1287387"/>
              <a:gd name="connsiteY22" fmla="*/ 218282 h 1160464"/>
              <a:gd name="connsiteX23" fmla="*/ 954088 w 1287387"/>
              <a:gd name="connsiteY23" fmla="*/ 230188 h 1160464"/>
              <a:gd name="connsiteX24" fmla="*/ 904081 w 1287387"/>
              <a:gd name="connsiteY24" fmla="*/ 75407 h 1160464"/>
              <a:gd name="connsiteX25" fmla="*/ 868363 w 1287387"/>
              <a:gd name="connsiteY25" fmla="*/ 94457 h 1160464"/>
              <a:gd name="connsiteX26" fmla="*/ 785019 w 1287387"/>
              <a:gd name="connsiteY26" fmla="*/ 70644 h 1160464"/>
              <a:gd name="connsiteX27" fmla="*/ 782638 w 1287387"/>
              <a:gd name="connsiteY27" fmla="*/ 23019 h 1160464"/>
              <a:gd name="connsiteX28" fmla="*/ 677863 w 1287387"/>
              <a:gd name="connsiteY28"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78619 w 1287387"/>
              <a:gd name="connsiteY6" fmla="*/ 773906 h 1160464"/>
              <a:gd name="connsiteX7" fmla="*/ 463550 w 1287387"/>
              <a:gd name="connsiteY7" fmla="*/ 954088 h 1160464"/>
              <a:gd name="connsiteX8" fmla="*/ 496093 w 1287387"/>
              <a:gd name="connsiteY8" fmla="*/ 1008857 h 1160464"/>
              <a:gd name="connsiteX9" fmla="*/ 511969 w 1287387"/>
              <a:gd name="connsiteY9" fmla="*/ 1149350 h 1160464"/>
              <a:gd name="connsiteX10" fmla="*/ 653256 w 1287387"/>
              <a:gd name="connsiteY10" fmla="*/ 1160464 h 1160464"/>
              <a:gd name="connsiteX11" fmla="*/ 751681 w 1287387"/>
              <a:gd name="connsiteY11" fmla="*/ 1085057 h 1160464"/>
              <a:gd name="connsiteX12" fmla="*/ 839788 w 1287387"/>
              <a:gd name="connsiteY12" fmla="*/ 1027907 h 1160464"/>
              <a:gd name="connsiteX13" fmla="*/ 856456 w 1287387"/>
              <a:gd name="connsiteY13" fmla="*/ 954088 h 1160464"/>
              <a:gd name="connsiteX14" fmla="*/ 915987 w 1287387"/>
              <a:gd name="connsiteY14" fmla="*/ 954088 h 1160464"/>
              <a:gd name="connsiteX15" fmla="*/ 982663 w 1287387"/>
              <a:gd name="connsiteY15" fmla="*/ 835026 h 1160464"/>
              <a:gd name="connsiteX16" fmla="*/ 954088 w 1287387"/>
              <a:gd name="connsiteY16" fmla="*/ 775494 h 1160464"/>
              <a:gd name="connsiteX17" fmla="*/ 961231 w 1287387"/>
              <a:gd name="connsiteY17" fmla="*/ 735013 h 1160464"/>
              <a:gd name="connsiteX18" fmla="*/ 907257 w 1287387"/>
              <a:gd name="connsiteY18" fmla="*/ 691357 h 1160464"/>
              <a:gd name="connsiteX19" fmla="*/ 1277938 w 1287387"/>
              <a:gd name="connsiteY19" fmla="*/ 413544 h 1160464"/>
              <a:gd name="connsiteX20" fmla="*/ 1280319 w 1287387"/>
              <a:gd name="connsiteY20" fmla="*/ 358776 h 1160464"/>
              <a:gd name="connsiteX21" fmla="*/ 1158875 w 1287387"/>
              <a:gd name="connsiteY21" fmla="*/ 277813 h 1160464"/>
              <a:gd name="connsiteX22" fmla="*/ 1119981 w 1287387"/>
              <a:gd name="connsiteY22" fmla="*/ 196851 h 1160464"/>
              <a:gd name="connsiteX23" fmla="*/ 1066007 w 1287387"/>
              <a:gd name="connsiteY23" fmla="*/ 218282 h 1160464"/>
              <a:gd name="connsiteX24" fmla="*/ 954088 w 1287387"/>
              <a:gd name="connsiteY24" fmla="*/ 230188 h 1160464"/>
              <a:gd name="connsiteX25" fmla="*/ 904081 w 1287387"/>
              <a:gd name="connsiteY25" fmla="*/ 75407 h 1160464"/>
              <a:gd name="connsiteX26" fmla="*/ 868363 w 1287387"/>
              <a:gd name="connsiteY26" fmla="*/ 94457 h 1160464"/>
              <a:gd name="connsiteX27" fmla="*/ 785019 w 1287387"/>
              <a:gd name="connsiteY27" fmla="*/ 70644 h 1160464"/>
              <a:gd name="connsiteX28" fmla="*/ 782638 w 1287387"/>
              <a:gd name="connsiteY28" fmla="*/ 23019 h 1160464"/>
              <a:gd name="connsiteX29" fmla="*/ 677863 w 1287387"/>
              <a:gd name="connsiteY29"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785019 w 1287387"/>
              <a:gd name="connsiteY28" fmla="*/ 70644 h 1160464"/>
              <a:gd name="connsiteX29" fmla="*/ 782638 w 1287387"/>
              <a:gd name="connsiteY29" fmla="*/ 23019 h 1160464"/>
              <a:gd name="connsiteX30" fmla="*/ 677863 w 1287387"/>
              <a:gd name="connsiteY30"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811213 w 1287387"/>
              <a:gd name="connsiteY28" fmla="*/ 99219 h 1160464"/>
              <a:gd name="connsiteX29" fmla="*/ 785019 w 1287387"/>
              <a:gd name="connsiteY29" fmla="*/ 70644 h 1160464"/>
              <a:gd name="connsiteX30" fmla="*/ 782638 w 1287387"/>
              <a:gd name="connsiteY30" fmla="*/ 23019 h 1160464"/>
              <a:gd name="connsiteX31" fmla="*/ 677863 w 1287387"/>
              <a:gd name="connsiteY31" fmla="*/ 0 h 1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87387" h="1160464">
                <a:moveTo>
                  <a:pt x="677863" y="0"/>
                </a:moveTo>
                <a:lnTo>
                  <a:pt x="244475" y="49213"/>
                </a:lnTo>
                <a:lnTo>
                  <a:pt x="0" y="115888"/>
                </a:lnTo>
                <a:lnTo>
                  <a:pt x="12700" y="293688"/>
                </a:lnTo>
                <a:lnTo>
                  <a:pt x="130175" y="531813"/>
                </a:lnTo>
                <a:cubicBezTo>
                  <a:pt x="168804" y="594652"/>
                  <a:pt x="224499" y="616083"/>
                  <a:pt x="265906" y="656432"/>
                </a:cubicBezTo>
                <a:cubicBezTo>
                  <a:pt x="300037" y="687124"/>
                  <a:pt x="318559" y="682097"/>
                  <a:pt x="337344" y="701676"/>
                </a:cubicBezTo>
                <a:cubicBezTo>
                  <a:pt x="356130" y="721255"/>
                  <a:pt x="357585" y="731837"/>
                  <a:pt x="378619" y="773906"/>
                </a:cubicBezTo>
                <a:cubicBezTo>
                  <a:pt x="399653" y="815975"/>
                  <a:pt x="443971" y="914930"/>
                  <a:pt x="463550" y="954088"/>
                </a:cubicBezTo>
                <a:cubicBezTo>
                  <a:pt x="483129" y="993246"/>
                  <a:pt x="487626" y="979488"/>
                  <a:pt x="496093" y="1008857"/>
                </a:cubicBezTo>
                <a:lnTo>
                  <a:pt x="511969" y="1149350"/>
                </a:lnTo>
                <a:lnTo>
                  <a:pt x="653256" y="1160464"/>
                </a:lnTo>
                <a:cubicBezTo>
                  <a:pt x="695986" y="1150542"/>
                  <a:pt x="720592" y="1107150"/>
                  <a:pt x="751681" y="1085057"/>
                </a:cubicBezTo>
                <a:cubicBezTo>
                  <a:pt x="782770" y="1062964"/>
                  <a:pt x="825104" y="1050529"/>
                  <a:pt x="839788" y="1027907"/>
                </a:cubicBezTo>
                <a:cubicBezTo>
                  <a:pt x="854472" y="1005285"/>
                  <a:pt x="835025" y="966788"/>
                  <a:pt x="856456" y="954088"/>
                </a:cubicBezTo>
                <a:lnTo>
                  <a:pt x="915987" y="954088"/>
                </a:lnTo>
                <a:cubicBezTo>
                  <a:pt x="960569" y="901833"/>
                  <a:pt x="975122" y="871539"/>
                  <a:pt x="982663" y="835026"/>
                </a:cubicBezTo>
                <a:cubicBezTo>
                  <a:pt x="992188" y="804864"/>
                  <a:pt x="957660" y="792163"/>
                  <a:pt x="954088" y="775494"/>
                </a:cubicBezTo>
                <a:cubicBezTo>
                  <a:pt x="950516" y="758825"/>
                  <a:pt x="972211" y="748639"/>
                  <a:pt x="961231" y="735013"/>
                </a:cubicBezTo>
                <a:lnTo>
                  <a:pt x="907257" y="691357"/>
                </a:lnTo>
                <a:lnTo>
                  <a:pt x="1277938" y="413544"/>
                </a:lnTo>
                <a:cubicBezTo>
                  <a:pt x="1252538" y="377825"/>
                  <a:pt x="1305719" y="394495"/>
                  <a:pt x="1280319" y="358776"/>
                </a:cubicBezTo>
                <a:cubicBezTo>
                  <a:pt x="1246981" y="326232"/>
                  <a:pt x="1192213" y="310357"/>
                  <a:pt x="1158875" y="277813"/>
                </a:cubicBezTo>
                <a:lnTo>
                  <a:pt x="1119981" y="196851"/>
                </a:lnTo>
                <a:lnTo>
                  <a:pt x="1066007" y="218282"/>
                </a:lnTo>
                <a:cubicBezTo>
                  <a:pt x="1041136" y="215107"/>
                  <a:pt x="974329" y="236935"/>
                  <a:pt x="954088" y="230188"/>
                </a:cubicBezTo>
                <a:cubicBezTo>
                  <a:pt x="933847" y="223441"/>
                  <a:pt x="922337" y="77391"/>
                  <a:pt x="904081" y="75407"/>
                </a:cubicBezTo>
                <a:cubicBezTo>
                  <a:pt x="885825" y="73423"/>
                  <a:pt x="882253" y="93266"/>
                  <a:pt x="868363" y="94457"/>
                </a:cubicBezTo>
                <a:cubicBezTo>
                  <a:pt x="854473" y="95648"/>
                  <a:pt x="825104" y="103188"/>
                  <a:pt x="811213" y="99219"/>
                </a:cubicBezTo>
                <a:cubicBezTo>
                  <a:pt x="797322" y="95250"/>
                  <a:pt x="791369" y="80566"/>
                  <a:pt x="785019" y="70644"/>
                </a:cubicBezTo>
                <a:cubicBezTo>
                  <a:pt x="778669" y="60722"/>
                  <a:pt x="815182" y="32412"/>
                  <a:pt x="782638" y="23019"/>
                </a:cubicBezTo>
                <a:lnTo>
                  <a:pt x="677863" y="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Njombe</a:t>
            </a:r>
            <a:r>
              <a:rPr lang="en-MY" sz="1200" b="1" dirty="0" smtClean="0">
                <a:solidFill>
                  <a:schemeClr val="tx1"/>
                </a:solidFill>
              </a:rPr>
              <a:t> 38%</a:t>
            </a:r>
          </a:p>
          <a:p>
            <a:pPr algn="ctr"/>
            <a:endParaRPr lang="en-MY" sz="1200" b="1" dirty="0">
              <a:solidFill>
                <a:schemeClr val="tx1"/>
              </a:solidFill>
            </a:endParaRPr>
          </a:p>
        </p:txBody>
      </p:sp>
      <p:sp>
        <p:nvSpPr>
          <p:cNvPr id="14" name="Freeform 13"/>
          <p:cNvSpPr/>
          <p:nvPr/>
        </p:nvSpPr>
        <p:spPr>
          <a:xfrm>
            <a:off x="2686050" y="3750469"/>
            <a:ext cx="1993106" cy="1788318"/>
          </a:xfrm>
          <a:custGeom>
            <a:avLst/>
            <a:gdLst>
              <a:gd name="connsiteX0" fmla="*/ 1104900 w 2143125"/>
              <a:gd name="connsiteY0" fmla="*/ 0 h 1962150"/>
              <a:gd name="connsiteX1" fmla="*/ 323850 w 2143125"/>
              <a:gd name="connsiteY1" fmla="*/ 571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333375 w 2143125"/>
              <a:gd name="connsiteY1" fmla="*/ 1206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479425 w 2143125"/>
              <a:gd name="connsiteY1" fmla="*/ 9842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422275 w 2143125"/>
              <a:gd name="connsiteY1" fmla="*/ 19367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702469 w 2143125"/>
              <a:gd name="connsiteY1" fmla="*/ 116681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497681 w 2143125"/>
              <a:gd name="connsiteY1" fmla="*/ 190500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742950 w 2143125"/>
              <a:gd name="connsiteY1" fmla="*/ 114300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569119 w 2143125"/>
              <a:gd name="connsiteY1" fmla="*/ 90488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704850 w 2143125"/>
              <a:gd name="connsiteY1" fmla="*/ 69056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623888 w 2143125"/>
              <a:gd name="connsiteY1" fmla="*/ 95250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764381 w 2143125"/>
              <a:gd name="connsiteY1" fmla="*/ 69056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735806 w 2143125"/>
              <a:gd name="connsiteY1" fmla="*/ 45244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883444 w 2143125"/>
              <a:gd name="connsiteY1" fmla="*/ 26194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826294 w 2143125"/>
              <a:gd name="connsiteY1" fmla="*/ 104775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990600 w 2143125"/>
              <a:gd name="connsiteY1" fmla="*/ 47625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104900 w 2143125"/>
              <a:gd name="connsiteY0" fmla="*/ 0 h 1962150"/>
              <a:gd name="connsiteX1" fmla="*/ 997744 w 2143125"/>
              <a:gd name="connsiteY1" fmla="*/ 97631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47750 w 2143125"/>
              <a:gd name="connsiteY2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73944 w 2143125"/>
              <a:gd name="connsiteY21" fmla="*/ 111919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50131 w 2143125"/>
              <a:gd name="connsiteY21" fmla="*/ 176213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71575 w 2143125"/>
              <a:gd name="connsiteY21" fmla="*/ 233362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97756 w 2143125"/>
              <a:gd name="connsiteY21" fmla="*/ 190499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233488 w 2143125"/>
              <a:gd name="connsiteY21" fmla="*/ 247650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26344 w 2143125"/>
              <a:gd name="connsiteY21" fmla="*/ 340519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95388 w 2143125"/>
              <a:gd name="connsiteY21" fmla="*/ 273844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40631 w 2143125"/>
              <a:gd name="connsiteY21" fmla="*/ 335756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226344 w 2143125"/>
              <a:gd name="connsiteY19" fmla="*/ 600075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731169 w 2143125"/>
              <a:gd name="connsiteY19" fmla="*/ 552450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28800 w 2143125"/>
              <a:gd name="connsiteY19" fmla="*/ 678656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33563 w 2143125"/>
              <a:gd name="connsiteY20" fmla="*/ 690562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838325 w 2143125"/>
              <a:gd name="connsiteY21" fmla="*/ 650081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776413 w 2143125"/>
              <a:gd name="connsiteY21" fmla="*/ 654844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52625 w 2143125"/>
              <a:gd name="connsiteY19" fmla="*/ 72151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47862 w 2143125"/>
              <a:gd name="connsiteY19" fmla="*/ 70246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93106 w 2038350"/>
              <a:gd name="connsiteY18" fmla="*/ 728662 h 1916906"/>
              <a:gd name="connsiteX19" fmla="*/ 1947862 w 2038350"/>
              <a:gd name="connsiteY19" fmla="*/ 702469 h 1916906"/>
              <a:gd name="connsiteX20" fmla="*/ 1897857 w 2038350"/>
              <a:gd name="connsiteY20" fmla="*/ 711993 h 1916906"/>
              <a:gd name="connsiteX21" fmla="*/ 1897857 w 2038350"/>
              <a:gd name="connsiteY21" fmla="*/ 664369 h 1916906"/>
              <a:gd name="connsiteX22" fmla="*/ 1776413 w 2038350"/>
              <a:gd name="connsiteY22" fmla="*/ 654844 h 1916906"/>
              <a:gd name="connsiteX23" fmla="*/ 1585913 w 2038350"/>
              <a:gd name="connsiteY23" fmla="*/ 597694 h 1916906"/>
              <a:gd name="connsiteX24" fmla="*/ 1226344 w 2038350"/>
              <a:gd name="connsiteY24" fmla="*/ 600075 h 1916906"/>
              <a:gd name="connsiteX25" fmla="*/ 1307306 w 2038350"/>
              <a:gd name="connsiteY25" fmla="*/ 411956 h 1916906"/>
              <a:gd name="connsiteX26" fmla="*/ 1212056 w 2038350"/>
              <a:gd name="connsiteY26" fmla="*/ 361950 h 1916906"/>
              <a:gd name="connsiteX27" fmla="*/ 1195388 w 2038350"/>
              <a:gd name="connsiteY27" fmla="*/ 273844 h 1916906"/>
              <a:gd name="connsiteX28" fmla="*/ 1147763 w 2038350"/>
              <a:gd name="connsiteY28" fmla="*/ 273844 h 1916906"/>
              <a:gd name="connsiteX29" fmla="*/ 1097756 w 2038350"/>
              <a:gd name="connsiteY29" fmla="*/ 190499 h 1916906"/>
              <a:gd name="connsiteX30" fmla="*/ 1050131 w 2038350"/>
              <a:gd name="connsiteY30" fmla="*/ 176213 h 1916906"/>
              <a:gd name="connsiteX31" fmla="*/ 1047750 w 2038350"/>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45481 w 2038350"/>
              <a:gd name="connsiteY18" fmla="*/ 804862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38337 w 2038350"/>
              <a:gd name="connsiteY18" fmla="*/ 778669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12144 w 2038350"/>
              <a:gd name="connsiteY18" fmla="*/ 835819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95475 w 2038350"/>
              <a:gd name="connsiteY18" fmla="*/ 781050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33563 w 2038350"/>
              <a:gd name="connsiteY18" fmla="*/ 950119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59756 w 2038350"/>
              <a:gd name="connsiteY18" fmla="*/ 885826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04988 w 2038350"/>
              <a:gd name="connsiteY18" fmla="*/ 1004887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07369 w 2038350"/>
              <a:gd name="connsiteY19" fmla="*/ 926306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797844 w 2038350"/>
              <a:gd name="connsiteY19" fmla="*/ 912019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50219 w 2038350"/>
              <a:gd name="connsiteY18" fmla="*/ 1028700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93082 w 2038350"/>
              <a:gd name="connsiteY18" fmla="*/ 1052513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764506 w 1993106"/>
              <a:gd name="connsiteY17" fmla="*/ 1126331 h 1916906"/>
              <a:gd name="connsiteX18" fmla="*/ 1793082 w 1993106"/>
              <a:gd name="connsiteY18" fmla="*/ 1052513 h 1916906"/>
              <a:gd name="connsiteX19" fmla="*/ 1743075 w 1993106"/>
              <a:gd name="connsiteY19" fmla="*/ 976312 h 1916906"/>
              <a:gd name="connsiteX20" fmla="*/ 1797844 w 1993106"/>
              <a:gd name="connsiteY20" fmla="*/ 912019 h 1916906"/>
              <a:gd name="connsiteX21" fmla="*/ 1859756 w 1993106"/>
              <a:gd name="connsiteY21" fmla="*/ 885826 h 1916906"/>
              <a:gd name="connsiteX22" fmla="*/ 1895475 w 1993106"/>
              <a:gd name="connsiteY22" fmla="*/ 781050 h 1916906"/>
              <a:gd name="connsiteX23" fmla="*/ 1938337 w 1993106"/>
              <a:gd name="connsiteY23" fmla="*/ 778669 h 1916906"/>
              <a:gd name="connsiteX24" fmla="*/ 1993106 w 1993106"/>
              <a:gd name="connsiteY24" fmla="*/ 728662 h 1916906"/>
              <a:gd name="connsiteX25" fmla="*/ 1947862 w 1993106"/>
              <a:gd name="connsiteY25" fmla="*/ 702469 h 1916906"/>
              <a:gd name="connsiteX26" fmla="*/ 1897857 w 1993106"/>
              <a:gd name="connsiteY26" fmla="*/ 711993 h 1916906"/>
              <a:gd name="connsiteX27" fmla="*/ 1897857 w 1993106"/>
              <a:gd name="connsiteY27" fmla="*/ 664369 h 1916906"/>
              <a:gd name="connsiteX28" fmla="*/ 1776413 w 1993106"/>
              <a:gd name="connsiteY28" fmla="*/ 654844 h 1916906"/>
              <a:gd name="connsiteX29" fmla="*/ 1585913 w 1993106"/>
              <a:gd name="connsiteY29" fmla="*/ 597694 h 1916906"/>
              <a:gd name="connsiteX30" fmla="*/ 1226344 w 1993106"/>
              <a:gd name="connsiteY30" fmla="*/ 600075 h 1916906"/>
              <a:gd name="connsiteX31" fmla="*/ 1307306 w 1993106"/>
              <a:gd name="connsiteY31" fmla="*/ 411956 h 1916906"/>
              <a:gd name="connsiteX32" fmla="*/ 1212056 w 1993106"/>
              <a:gd name="connsiteY32" fmla="*/ 361950 h 1916906"/>
              <a:gd name="connsiteX33" fmla="*/ 1195388 w 1993106"/>
              <a:gd name="connsiteY33" fmla="*/ 273844 h 1916906"/>
              <a:gd name="connsiteX34" fmla="*/ 1147763 w 1993106"/>
              <a:gd name="connsiteY34" fmla="*/ 273844 h 1916906"/>
              <a:gd name="connsiteX35" fmla="*/ 1097756 w 1993106"/>
              <a:gd name="connsiteY35" fmla="*/ 190499 h 1916906"/>
              <a:gd name="connsiteX36" fmla="*/ 1050131 w 1993106"/>
              <a:gd name="connsiteY36" fmla="*/ 176213 h 1916906"/>
              <a:gd name="connsiteX37" fmla="*/ 1047750 w 1993106"/>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90688 w 1993106"/>
              <a:gd name="connsiteY17" fmla="*/ 1169194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83544 w 1993106"/>
              <a:gd name="connsiteY17" fmla="*/ 1152525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35919 w 1993106"/>
              <a:gd name="connsiteY17" fmla="*/ 1197769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4000 w 1993106"/>
              <a:gd name="connsiteY16" fmla="*/ 1228725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14450 w 1993106"/>
              <a:gd name="connsiteY15" fmla="*/ 1312069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3500 w 1993106"/>
              <a:gd name="connsiteY16" fmla="*/ 1238250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5881 w 1993106"/>
              <a:gd name="connsiteY16" fmla="*/ 1271587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62063 w 1993106"/>
              <a:gd name="connsiteY15" fmla="*/ 1326356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40631 w 1993106"/>
              <a:gd name="connsiteY16" fmla="*/ 1290637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31106 w 1993106"/>
              <a:gd name="connsiteY16" fmla="*/ 1278731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07294 w 1993106"/>
              <a:gd name="connsiteY15" fmla="*/ 1397794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54919 w 1993106"/>
              <a:gd name="connsiteY15" fmla="*/ 1426369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12069 w 1993106"/>
              <a:gd name="connsiteY14" fmla="*/ 16787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6025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712119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90650 w 1993106"/>
              <a:gd name="connsiteY14" fmla="*/ 1652588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62075 w 1993106"/>
              <a:gd name="connsiteY14" fmla="*/ 1738312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400175 w 1993106"/>
              <a:gd name="connsiteY15" fmla="*/ 1676400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52550 w 1993106"/>
              <a:gd name="connsiteY15" fmla="*/ 1671637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350169 w 1993106"/>
              <a:gd name="connsiteY13" fmla="*/ 1788318 h 1788318"/>
              <a:gd name="connsiteX14" fmla="*/ 1412081 w 1993106"/>
              <a:gd name="connsiteY14" fmla="*/ 1716881 h 1788318"/>
              <a:gd name="connsiteX15" fmla="*/ 1352550 w 1993106"/>
              <a:gd name="connsiteY15" fmla="*/ 1671637 h 1788318"/>
              <a:gd name="connsiteX16" fmla="*/ 1390650 w 1993106"/>
              <a:gd name="connsiteY16" fmla="*/ 1652588 h 1788318"/>
              <a:gd name="connsiteX17" fmla="*/ 1338263 w 1993106"/>
              <a:gd name="connsiteY17" fmla="*/ 1602581 h 1788318"/>
              <a:gd name="connsiteX18" fmla="*/ 1228725 w 1993106"/>
              <a:gd name="connsiteY18" fmla="*/ 1462087 h 1788318"/>
              <a:gd name="connsiteX19" fmla="*/ 1254919 w 1993106"/>
              <a:gd name="connsiteY19" fmla="*/ 1426369 h 1788318"/>
              <a:gd name="connsiteX20" fmla="*/ 1188245 w 1993106"/>
              <a:gd name="connsiteY20" fmla="*/ 1350169 h 1788318"/>
              <a:gd name="connsiteX21" fmla="*/ 1231106 w 1993106"/>
              <a:gd name="connsiteY21" fmla="*/ 1278731 h 1788318"/>
              <a:gd name="connsiteX22" fmla="*/ 1281113 w 1993106"/>
              <a:gd name="connsiteY22" fmla="*/ 1245394 h 1788318"/>
              <a:gd name="connsiteX23" fmla="*/ 1335881 w 1993106"/>
              <a:gd name="connsiteY23" fmla="*/ 1271587 h 1788318"/>
              <a:gd name="connsiteX24" fmla="*/ 1364456 w 1993106"/>
              <a:gd name="connsiteY24" fmla="*/ 1228724 h 1788318"/>
              <a:gd name="connsiteX25" fmla="*/ 1521618 w 1993106"/>
              <a:gd name="connsiteY25" fmla="*/ 1219200 h 1788318"/>
              <a:gd name="connsiteX26" fmla="*/ 1597819 w 1993106"/>
              <a:gd name="connsiteY26" fmla="*/ 1233487 h 1788318"/>
              <a:gd name="connsiteX27" fmla="*/ 1666875 w 1993106"/>
              <a:gd name="connsiteY27" fmla="*/ 1202531 h 1788318"/>
              <a:gd name="connsiteX28" fmla="*/ 1683544 w 1993106"/>
              <a:gd name="connsiteY28" fmla="*/ 1152525 h 1788318"/>
              <a:gd name="connsiteX29" fmla="*/ 1764506 w 1993106"/>
              <a:gd name="connsiteY29" fmla="*/ 1126331 h 1788318"/>
              <a:gd name="connsiteX30" fmla="*/ 1793082 w 1993106"/>
              <a:gd name="connsiteY30" fmla="*/ 1052513 h 1788318"/>
              <a:gd name="connsiteX31" fmla="*/ 1743075 w 1993106"/>
              <a:gd name="connsiteY31" fmla="*/ 976312 h 1788318"/>
              <a:gd name="connsiteX32" fmla="*/ 1797844 w 1993106"/>
              <a:gd name="connsiteY32" fmla="*/ 912019 h 1788318"/>
              <a:gd name="connsiteX33" fmla="*/ 1859756 w 1993106"/>
              <a:gd name="connsiteY33" fmla="*/ 885826 h 1788318"/>
              <a:gd name="connsiteX34" fmla="*/ 1895475 w 1993106"/>
              <a:gd name="connsiteY34" fmla="*/ 781050 h 1788318"/>
              <a:gd name="connsiteX35" fmla="*/ 1938337 w 1993106"/>
              <a:gd name="connsiteY35" fmla="*/ 778669 h 1788318"/>
              <a:gd name="connsiteX36" fmla="*/ 1993106 w 1993106"/>
              <a:gd name="connsiteY36" fmla="*/ 728662 h 1788318"/>
              <a:gd name="connsiteX37" fmla="*/ 1947862 w 1993106"/>
              <a:gd name="connsiteY37" fmla="*/ 702469 h 1788318"/>
              <a:gd name="connsiteX38" fmla="*/ 1897857 w 1993106"/>
              <a:gd name="connsiteY38" fmla="*/ 711993 h 1788318"/>
              <a:gd name="connsiteX39" fmla="*/ 1897857 w 1993106"/>
              <a:gd name="connsiteY39" fmla="*/ 664369 h 1788318"/>
              <a:gd name="connsiteX40" fmla="*/ 1776413 w 1993106"/>
              <a:gd name="connsiteY40" fmla="*/ 654844 h 1788318"/>
              <a:gd name="connsiteX41" fmla="*/ 1585913 w 1993106"/>
              <a:gd name="connsiteY41" fmla="*/ 597694 h 1788318"/>
              <a:gd name="connsiteX42" fmla="*/ 1226344 w 1993106"/>
              <a:gd name="connsiteY42" fmla="*/ 600075 h 1788318"/>
              <a:gd name="connsiteX43" fmla="*/ 1307306 w 1993106"/>
              <a:gd name="connsiteY43" fmla="*/ 411956 h 1788318"/>
              <a:gd name="connsiteX44" fmla="*/ 1212056 w 1993106"/>
              <a:gd name="connsiteY44" fmla="*/ 361950 h 1788318"/>
              <a:gd name="connsiteX45" fmla="*/ 1195388 w 1993106"/>
              <a:gd name="connsiteY45" fmla="*/ 273844 h 1788318"/>
              <a:gd name="connsiteX46" fmla="*/ 1147763 w 1993106"/>
              <a:gd name="connsiteY46" fmla="*/ 273844 h 1788318"/>
              <a:gd name="connsiteX47" fmla="*/ 1097756 w 1993106"/>
              <a:gd name="connsiteY47" fmla="*/ 190499 h 1788318"/>
              <a:gd name="connsiteX48" fmla="*/ 1050131 w 1993106"/>
              <a:gd name="connsiteY48" fmla="*/ 176213 h 1788318"/>
              <a:gd name="connsiteX49" fmla="*/ 1047750 w 1993106"/>
              <a:gd name="connsiteY4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71588 w 1993106"/>
              <a:gd name="connsiteY13" fmla="*/ 1752600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016794 w 1993106"/>
              <a:gd name="connsiteY12" fmla="*/ 1645444 h 1788318"/>
              <a:gd name="connsiteX13" fmla="*/ 1173956 w 1993106"/>
              <a:gd name="connsiteY13" fmla="*/ 1697831 h 1788318"/>
              <a:gd name="connsiteX14" fmla="*/ 1285875 w 1993106"/>
              <a:gd name="connsiteY14" fmla="*/ 1774031 h 1788318"/>
              <a:gd name="connsiteX15" fmla="*/ 1350169 w 1993106"/>
              <a:gd name="connsiteY15" fmla="*/ 1788318 h 1788318"/>
              <a:gd name="connsiteX16" fmla="*/ 1412081 w 1993106"/>
              <a:gd name="connsiteY16" fmla="*/ 1716881 h 1788318"/>
              <a:gd name="connsiteX17" fmla="*/ 1352550 w 1993106"/>
              <a:gd name="connsiteY17" fmla="*/ 1671637 h 1788318"/>
              <a:gd name="connsiteX18" fmla="*/ 1390650 w 1993106"/>
              <a:gd name="connsiteY18" fmla="*/ 1652588 h 1788318"/>
              <a:gd name="connsiteX19" fmla="*/ 1338263 w 1993106"/>
              <a:gd name="connsiteY19" fmla="*/ 1602581 h 1788318"/>
              <a:gd name="connsiteX20" fmla="*/ 1228725 w 1993106"/>
              <a:gd name="connsiteY20" fmla="*/ 1462087 h 1788318"/>
              <a:gd name="connsiteX21" fmla="*/ 1254919 w 1993106"/>
              <a:gd name="connsiteY21" fmla="*/ 1426369 h 1788318"/>
              <a:gd name="connsiteX22" fmla="*/ 1188245 w 1993106"/>
              <a:gd name="connsiteY22" fmla="*/ 1350169 h 1788318"/>
              <a:gd name="connsiteX23" fmla="*/ 1231106 w 1993106"/>
              <a:gd name="connsiteY23" fmla="*/ 1278731 h 1788318"/>
              <a:gd name="connsiteX24" fmla="*/ 1281113 w 1993106"/>
              <a:gd name="connsiteY24" fmla="*/ 1245394 h 1788318"/>
              <a:gd name="connsiteX25" fmla="*/ 1335881 w 1993106"/>
              <a:gd name="connsiteY25" fmla="*/ 1271587 h 1788318"/>
              <a:gd name="connsiteX26" fmla="*/ 1364456 w 1993106"/>
              <a:gd name="connsiteY26" fmla="*/ 1228724 h 1788318"/>
              <a:gd name="connsiteX27" fmla="*/ 1521618 w 1993106"/>
              <a:gd name="connsiteY27" fmla="*/ 1219200 h 1788318"/>
              <a:gd name="connsiteX28" fmla="*/ 1597819 w 1993106"/>
              <a:gd name="connsiteY28" fmla="*/ 1233487 h 1788318"/>
              <a:gd name="connsiteX29" fmla="*/ 1666875 w 1993106"/>
              <a:gd name="connsiteY29" fmla="*/ 1202531 h 1788318"/>
              <a:gd name="connsiteX30" fmla="*/ 1683544 w 1993106"/>
              <a:gd name="connsiteY30" fmla="*/ 1152525 h 1788318"/>
              <a:gd name="connsiteX31" fmla="*/ 1764506 w 1993106"/>
              <a:gd name="connsiteY31" fmla="*/ 1126331 h 1788318"/>
              <a:gd name="connsiteX32" fmla="*/ 1793082 w 1993106"/>
              <a:gd name="connsiteY32" fmla="*/ 1052513 h 1788318"/>
              <a:gd name="connsiteX33" fmla="*/ 1743075 w 1993106"/>
              <a:gd name="connsiteY33" fmla="*/ 976312 h 1788318"/>
              <a:gd name="connsiteX34" fmla="*/ 1797844 w 1993106"/>
              <a:gd name="connsiteY34" fmla="*/ 912019 h 1788318"/>
              <a:gd name="connsiteX35" fmla="*/ 1859756 w 1993106"/>
              <a:gd name="connsiteY35" fmla="*/ 885826 h 1788318"/>
              <a:gd name="connsiteX36" fmla="*/ 1895475 w 1993106"/>
              <a:gd name="connsiteY36" fmla="*/ 781050 h 1788318"/>
              <a:gd name="connsiteX37" fmla="*/ 1938337 w 1993106"/>
              <a:gd name="connsiteY37" fmla="*/ 778669 h 1788318"/>
              <a:gd name="connsiteX38" fmla="*/ 1993106 w 1993106"/>
              <a:gd name="connsiteY38" fmla="*/ 728662 h 1788318"/>
              <a:gd name="connsiteX39" fmla="*/ 1947862 w 1993106"/>
              <a:gd name="connsiteY39" fmla="*/ 702469 h 1788318"/>
              <a:gd name="connsiteX40" fmla="*/ 1897857 w 1993106"/>
              <a:gd name="connsiteY40" fmla="*/ 711993 h 1788318"/>
              <a:gd name="connsiteX41" fmla="*/ 1897857 w 1993106"/>
              <a:gd name="connsiteY41" fmla="*/ 664369 h 1788318"/>
              <a:gd name="connsiteX42" fmla="*/ 1776413 w 1993106"/>
              <a:gd name="connsiteY42" fmla="*/ 654844 h 1788318"/>
              <a:gd name="connsiteX43" fmla="*/ 1585913 w 1993106"/>
              <a:gd name="connsiteY43" fmla="*/ 597694 h 1788318"/>
              <a:gd name="connsiteX44" fmla="*/ 1226344 w 1993106"/>
              <a:gd name="connsiteY44" fmla="*/ 600075 h 1788318"/>
              <a:gd name="connsiteX45" fmla="*/ 1307306 w 1993106"/>
              <a:gd name="connsiteY45" fmla="*/ 411956 h 1788318"/>
              <a:gd name="connsiteX46" fmla="*/ 1212056 w 1993106"/>
              <a:gd name="connsiteY46" fmla="*/ 361950 h 1788318"/>
              <a:gd name="connsiteX47" fmla="*/ 1195388 w 1993106"/>
              <a:gd name="connsiteY47" fmla="*/ 273844 h 1788318"/>
              <a:gd name="connsiteX48" fmla="*/ 1147763 w 1993106"/>
              <a:gd name="connsiteY48" fmla="*/ 273844 h 1788318"/>
              <a:gd name="connsiteX49" fmla="*/ 1097756 w 1993106"/>
              <a:gd name="connsiteY49" fmla="*/ 190499 h 1788318"/>
              <a:gd name="connsiteX50" fmla="*/ 1050131 w 1993106"/>
              <a:gd name="connsiteY50" fmla="*/ 176213 h 1788318"/>
              <a:gd name="connsiteX51" fmla="*/ 1047750 w 1993106"/>
              <a:gd name="connsiteY5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866775 w 1993106"/>
              <a:gd name="connsiteY12" fmla="*/ 1597819 h 1788318"/>
              <a:gd name="connsiteX13" fmla="*/ 1016794 w 1993106"/>
              <a:gd name="connsiteY13" fmla="*/ 1645444 h 1788318"/>
              <a:gd name="connsiteX14" fmla="*/ 1173956 w 1993106"/>
              <a:gd name="connsiteY14" fmla="*/ 1697831 h 1788318"/>
              <a:gd name="connsiteX15" fmla="*/ 1285875 w 1993106"/>
              <a:gd name="connsiteY15" fmla="*/ 1774031 h 1788318"/>
              <a:gd name="connsiteX16" fmla="*/ 1350169 w 1993106"/>
              <a:gd name="connsiteY16" fmla="*/ 1788318 h 1788318"/>
              <a:gd name="connsiteX17" fmla="*/ 1412081 w 1993106"/>
              <a:gd name="connsiteY17" fmla="*/ 1716881 h 1788318"/>
              <a:gd name="connsiteX18" fmla="*/ 1352550 w 1993106"/>
              <a:gd name="connsiteY18" fmla="*/ 1671637 h 1788318"/>
              <a:gd name="connsiteX19" fmla="*/ 1390650 w 1993106"/>
              <a:gd name="connsiteY19" fmla="*/ 1652588 h 1788318"/>
              <a:gd name="connsiteX20" fmla="*/ 1338263 w 1993106"/>
              <a:gd name="connsiteY20" fmla="*/ 1602581 h 1788318"/>
              <a:gd name="connsiteX21" fmla="*/ 1228725 w 1993106"/>
              <a:gd name="connsiteY21" fmla="*/ 1462087 h 1788318"/>
              <a:gd name="connsiteX22" fmla="*/ 1254919 w 1993106"/>
              <a:gd name="connsiteY22" fmla="*/ 1426369 h 1788318"/>
              <a:gd name="connsiteX23" fmla="*/ 1188245 w 1993106"/>
              <a:gd name="connsiteY23" fmla="*/ 1350169 h 1788318"/>
              <a:gd name="connsiteX24" fmla="*/ 1231106 w 1993106"/>
              <a:gd name="connsiteY24" fmla="*/ 1278731 h 1788318"/>
              <a:gd name="connsiteX25" fmla="*/ 1281113 w 1993106"/>
              <a:gd name="connsiteY25" fmla="*/ 1245394 h 1788318"/>
              <a:gd name="connsiteX26" fmla="*/ 1335881 w 1993106"/>
              <a:gd name="connsiteY26" fmla="*/ 1271587 h 1788318"/>
              <a:gd name="connsiteX27" fmla="*/ 1364456 w 1993106"/>
              <a:gd name="connsiteY27" fmla="*/ 1228724 h 1788318"/>
              <a:gd name="connsiteX28" fmla="*/ 1521618 w 1993106"/>
              <a:gd name="connsiteY28" fmla="*/ 1219200 h 1788318"/>
              <a:gd name="connsiteX29" fmla="*/ 1597819 w 1993106"/>
              <a:gd name="connsiteY29" fmla="*/ 1233487 h 1788318"/>
              <a:gd name="connsiteX30" fmla="*/ 1666875 w 1993106"/>
              <a:gd name="connsiteY30" fmla="*/ 1202531 h 1788318"/>
              <a:gd name="connsiteX31" fmla="*/ 1683544 w 1993106"/>
              <a:gd name="connsiteY31" fmla="*/ 1152525 h 1788318"/>
              <a:gd name="connsiteX32" fmla="*/ 1764506 w 1993106"/>
              <a:gd name="connsiteY32" fmla="*/ 1126331 h 1788318"/>
              <a:gd name="connsiteX33" fmla="*/ 1793082 w 1993106"/>
              <a:gd name="connsiteY33" fmla="*/ 1052513 h 1788318"/>
              <a:gd name="connsiteX34" fmla="*/ 1743075 w 1993106"/>
              <a:gd name="connsiteY34" fmla="*/ 976312 h 1788318"/>
              <a:gd name="connsiteX35" fmla="*/ 1797844 w 1993106"/>
              <a:gd name="connsiteY35" fmla="*/ 912019 h 1788318"/>
              <a:gd name="connsiteX36" fmla="*/ 1859756 w 1993106"/>
              <a:gd name="connsiteY36" fmla="*/ 885826 h 1788318"/>
              <a:gd name="connsiteX37" fmla="*/ 1895475 w 1993106"/>
              <a:gd name="connsiteY37" fmla="*/ 781050 h 1788318"/>
              <a:gd name="connsiteX38" fmla="*/ 1938337 w 1993106"/>
              <a:gd name="connsiteY38" fmla="*/ 778669 h 1788318"/>
              <a:gd name="connsiteX39" fmla="*/ 1993106 w 1993106"/>
              <a:gd name="connsiteY39" fmla="*/ 728662 h 1788318"/>
              <a:gd name="connsiteX40" fmla="*/ 1947862 w 1993106"/>
              <a:gd name="connsiteY40" fmla="*/ 702469 h 1788318"/>
              <a:gd name="connsiteX41" fmla="*/ 1897857 w 1993106"/>
              <a:gd name="connsiteY41" fmla="*/ 711993 h 1788318"/>
              <a:gd name="connsiteX42" fmla="*/ 1897857 w 1993106"/>
              <a:gd name="connsiteY42" fmla="*/ 664369 h 1788318"/>
              <a:gd name="connsiteX43" fmla="*/ 1776413 w 1993106"/>
              <a:gd name="connsiteY43" fmla="*/ 654844 h 1788318"/>
              <a:gd name="connsiteX44" fmla="*/ 1585913 w 1993106"/>
              <a:gd name="connsiteY44" fmla="*/ 597694 h 1788318"/>
              <a:gd name="connsiteX45" fmla="*/ 1226344 w 1993106"/>
              <a:gd name="connsiteY45" fmla="*/ 600075 h 1788318"/>
              <a:gd name="connsiteX46" fmla="*/ 1307306 w 1993106"/>
              <a:gd name="connsiteY46" fmla="*/ 411956 h 1788318"/>
              <a:gd name="connsiteX47" fmla="*/ 1212056 w 1993106"/>
              <a:gd name="connsiteY47" fmla="*/ 361950 h 1788318"/>
              <a:gd name="connsiteX48" fmla="*/ 1195388 w 1993106"/>
              <a:gd name="connsiteY48" fmla="*/ 273844 h 1788318"/>
              <a:gd name="connsiteX49" fmla="*/ 1147763 w 1993106"/>
              <a:gd name="connsiteY49" fmla="*/ 273844 h 1788318"/>
              <a:gd name="connsiteX50" fmla="*/ 1097756 w 1993106"/>
              <a:gd name="connsiteY50" fmla="*/ 190499 h 1788318"/>
              <a:gd name="connsiteX51" fmla="*/ 1050131 w 1993106"/>
              <a:gd name="connsiteY51" fmla="*/ 176213 h 1788318"/>
              <a:gd name="connsiteX52" fmla="*/ 1047750 w 1993106"/>
              <a:gd name="connsiteY52"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759619 w 1993106"/>
              <a:gd name="connsiteY12" fmla="*/ 1562100 h 1788318"/>
              <a:gd name="connsiteX13" fmla="*/ 866775 w 1993106"/>
              <a:gd name="connsiteY13" fmla="*/ 1597819 h 1788318"/>
              <a:gd name="connsiteX14" fmla="*/ 1016794 w 1993106"/>
              <a:gd name="connsiteY14" fmla="*/ 1645444 h 1788318"/>
              <a:gd name="connsiteX15" fmla="*/ 1173956 w 1993106"/>
              <a:gd name="connsiteY15" fmla="*/ 1697831 h 1788318"/>
              <a:gd name="connsiteX16" fmla="*/ 1285875 w 1993106"/>
              <a:gd name="connsiteY16" fmla="*/ 1774031 h 1788318"/>
              <a:gd name="connsiteX17" fmla="*/ 1350169 w 1993106"/>
              <a:gd name="connsiteY17" fmla="*/ 1788318 h 1788318"/>
              <a:gd name="connsiteX18" fmla="*/ 1412081 w 1993106"/>
              <a:gd name="connsiteY18" fmla="*/ 1716881 h 1788318"/>
              <a:gd name="connsiteX19" fmla="*/ 1352550 w 1993106"/>
              <a:gd name="connsiteY19" fmla="*/ 1671637 h 1788318"/>
              <a:gd name="connsiteX20" fmla="*/ 1390650 w 1993106"/>
              <a:gd name="connsiteY20" fmla="*/ 1652588 h 1788318"/>
              <a:gd name="connsiteX21" fmla="*/ 1338263 w 1993106"/>
              <a:gd name="connsiteY21" fmla="*/ 1602581 h 1788318"/>
              <a:gd name="connsiteX22" fmla="*/ 1228725 w 1993106"/>
              <a:gd name="connsiteY22" fmla="*/ 1462087 h 1788318"/>
              <a:gd name="connsiteX23" fmla="*/ 1254919 w 1993106"/>
              <a:gd name="connsiteY23" fmla="*/ 1426369 h 1788318"/>
              <a:gd name="connsiteX24" fmla="*/ 1188245 w 1993106"/>
              <a:gd name="connsiteY24" fmla="*/ 1350169 h 1788318"/>
              <a:gd name="connsiteX25" fmla="*/ 1231106 w 1993106"/>
              <a:gd name="connsiteY25" fmla="*/ 1278731 h 1788318"/>
              <a:gd name="connsiteX26" fmla="*/ 1281113 w 1993106"/>
              <a:gd name="connsiteY26" fmla="*/ 1245394 h 1788318"/>
              <a:gd name="connsiteX27" fmla="*/ 1335881 w 1993106"/>
              <a:gd name="connsiteY27" fmla="*/ 1271587 h 1788318"/>
              <a:gd name="connsiteX28" fmla="*/ 1364456 w 1993106"/>
              <a:gd name="connsiteY28" fmla="*/ 1228724 h 1788318"/>
              <a:gd name="connsiteX29" fmla="*/ 1521618 w 1993106"/>
              <a:gd name="connsiteY29" fmla="*/ 1219200 h 1788318"/>
              <a:gd name="connsiteX30" fmla="*/ 1597819 w 1993106"/>
              <a:gd name="connsiteY30" fmla="*/ 1233487 h 1788318"/>
              <a:gd name="connsiteX31" fmla="*/ 1666875 w 1993106"/>
              <a:gd name="connsiteY31" fmla="*/ 1202531 h 1788318"/>
              <a:gd name="connsiteX32" fmla="*/ 1683544 w 1993106"/>
              <a:gd name="connsiteY32" fmla="*/ 1152525 h 1788318"/>
              <a:gd name="connsiteX33" fmla="*/ 1764506 w 1993106"/>
              <a:gd name="connsiteY33" fmla="*/ 1126331 h 1788318"/>
              <a:gd name="connsiteX34" fmla="*/ 1793082 w 1993106"/>
              <a:gd name="connsiteY34" fmla="*/ 1052513 h 1788318"/>
              <a:gd name="connsiteX35" fmla="*/ 1743075 w 1993106"/>
              <a:gd name="connsiteY35" fmla="*/ 976312 h 1788318"/>
              <a:gd name="connsiteX36" fmla="*/ 1797844 w 1993106"/>
              <a:gd name="connsiteY36" fmla="*/ 912019 h 1788318"/>
              <a:gd name="connsiteX37" fmla="*/ 1859756 w 1993106"/>
              <a:gd name="connsiteY37" fmla="*/ 885826 h 1788318"/>
              <a:gd name="connsiteX38" fmla="*/ 1895475 w 1993106"/>
              <a:gd name="connsiteY38" fmla="*/ 781050 h 1788318"/>
              <a:gd name="connsiteX39" fmla="*/ 1938337 w 1993106"/>
              <a:gd name="connsiteY39" fmla="*/ 778669 h 1788318"/>
              <a:gd name="connsiteX40" fmla="*/ 1993106 w 1993106"/>
              <a:gd name="connsiteY40" fmla="*/ 728662 h 1788318"/>
              <a:gd name="connsiteX41" fmla="*/ 1947862 w 1993106"/>
              <a:gd name="connsiteY41" fmla="*/ 702469 h 1788318"/>
              <a:gd name="connsiteX42" fmla="*/ 1897857 w 1993106"/>
              <a:gd name="connsiteY42" fmla="*/ 711993 h 1788318"/>
              <a:gd name="connsiteX43" fmla="*/ 1897857 w 1993106"/>
              <a:gd name="connsiteY43" fmla="*/ 664369 h 1788318"/>
              <a:gd name="connsiteX44" fmla="*/ 1776413 w 1993106"/>
              <a:gd name="connsiteY44" fmla="*/ 654844 h 1788318"/>
              <a:gd name="connsiteX45" fmla="*/ 1585913 w 1993106"/>
              <a:gd name="connsiteY45" fmla="*/ 597694 h 1788318"/>
              <a:gd name="connsiteX46" fmla="*/ 1226344 w 1993106"/>
              <a:gd name="connsiteY46" fmla="*/ 600075 h 1788318"/>
              <a:gd name="connsiteX47" fmla="*/ 1307306 w 1993106"/>
              <a:gd name="connsiteY47" fmla="*/ 411956 h 1788318"/>
              <a:gd name="connsiteX48" fmla="*/ 1212056 w 1993106"/>
              <a:gd name="connsiteY48" fmla="*/ 361950 h 1788318"/>
              <a:gd name="connsiteX49" fmla="*/ 1195388 w 1993106"/>
              <a:gd name="connsiteY49" fmla="*/ 273844 h 1788318"/>
              <a:gd name="connsiteX50" fmla="*/ 1147763 w 1993106"/>
              <a:gd name="connsiteY50" fmla="*/ 273844 h 1788318"/>
              <a:gd name="connsiteX51" fmla="*/ 1097756 w 1993106"/>
              <a:gd name="connsiteY51" fmla="*/ 190499 h 1788318"/>
              <a:gd name="connsiteX52" fmla="*/ 1050131 w 1993106"/>
              <a:gd name="connsiteY52" fmla="*/ 176213 h 1788318"/>
              <a:gd name="connsiteX53" fmla="*/ 1047750 w 1993106"/>
              <a:gd name="connsiteY53"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16794 w 1993106"/>
              <a:gd name="connsiteY15" fmla="*/ 1645444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2931 w 1993106"/>
              <a:gd name="connsiteY12" fmla="*/ 1535906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592931 w 1993106"/>
              <a:gd name="connsiteY13" fmla="*/ 1535906 h 1788318"/>
              <a:gd name="connsiteX14" fmla="*/ 773907 w 1993106"/>
              <a:gd name="connsiteY14" fmla="*/ 1631157 h 1788318"/>
              <a:gd name="connsiteX15" fmla="*/ 988219 w 1993106"/>
              <a:gd name="connsiteY15" fmla="*/ 1721644 h 1788318"/>
              <a:gd name="connsiteX16" fmla="*/ 1095375 w 1993106"/>
              <a:gd name="connsiteY16" fmla="*/ 1714500 h 1788318"/>
              <a:gd name="connsiteX17" fmla="*/ 1173956 w 1993106"/>
              <a:gd name="connsiteY17" fmla="*/ 1697831 h 1788318"/>
              <a:gd name="connsiteX18" fmla="*/ 1285875 w 1993106"/>
              <a:gd name="connsiteY18" fmla="*/ 1774031 h 1788318"/>
              <a:gd name="connsiteX19" fmla="*/ 1350169 w 1993106"/>
              <a:gd name="connsiteY19" fmla="*/ 1788318 h 1788318"/>
              <a:gd name="connsiteX20" fmla="*/ 1412081 w 1993106"/>
              <a:gd name="connsiteY20" fmla="*/ 1716881 h 1788318"/>
              <a:gd name="connsiteX21" fmla="*/ 1352550 w 1993106"/>
              <a:gd name="connsiteY21" fmla="*/ 1671637 h 1788318"/>
              <a:gd name="connsiteX22" fmla="*/ 1390650 w 1993106"/>
              <a:gd name="connsiteY22" fmla="*/ 1652588 h 1788318"/>
              <a:gd name="connsiteX23" fmla="*/ 1338263 w 1993106"/>
              <a:gd name="connsiteY23" fmla="*/ 1602581 h 1788318"/>
              <a:gd name="connsiteX24" fmla="*/ 1228725 w 1993106"/>
              <a:gd name="connsiteY24" fmla="*/ 1462087 h 1788318"/>
              <a:gd name="connsiteX25" fmla="*/ 1254919 w 1993106"/>
              <a:gd name="connsiteY25" fmla="*/ 1426369 h 1788318"/>
              <a:gd name="connsiteX26" fmla="*/ 1188245 w 1993106"/>
              <a:gd name="connsiteY26" fmla="*/ 1350169 h 1788318"/>
              <a:gd name="connsiteX27" fmla="*/ 1231106 w 1993106"/>
              <a:gd name="connsiteY27" fmla="*/ 1278731 h 1788318"/>
              <a:gd name="connsiteX28" fmla="*/ 1281113 w 1993106"/>
              <a:gd name="connsiteY28" fmla="*/ 1245394 h 1788318"/>
              <a:gd name="connsiteX29" fmla="*/ 1335881 w 1993106"/>
              <a:gd name="connsiteY29" fmla="*/ 1271587 h 1788318"/>
              <a:gd name="connsiteX30" fmla="*/ 1364456 w 1993106"/>
              <a:gd name="connsiteY30" fmla="*/ 1228724 h 1788318"/>
              <a:gd name="connsiteX31" fmla="*/ 1521618 w 1993106"/>
              <a:gd name="connsiteY31" fmla="*/ 1219200 h 1788318"/>
              <a:gd name="connsiteX32" fmla="*/ 1597819 w 1993106"/>
              <a:gd name="connsiteY32" fmla="*/ 1233487 h 1788318"/>
              <a:gd name="connsiteX33" fmla="*/ 1666875 w 1993106"/>
              <a:gd name="connsiteY33" fmla="*/ 1202531 h 1788318"/>
              <a:gd name="connsiteX34" fmla="*/ 1683544 w 1993106"/>
              <a:gd name="connsiteY34" fmla="*/ 1152525 h 1788318"/>
              <a:gd name="connsiteX35" fmla="*/ 1764506 w 1993106"/>
              <a:gd name="connsiteY35" fmla="*/ 1126331 h 1788318"/>
              <a:gd name="connsiteX36" fmla="*/ 1793082 w 1993106"/>
              <a:gd name="connsiteY36" fmla="*/ 1052513 h 1788318"/>
              <a:gd name="connsiteX37" fmla="*/ 1743075 w 1993106"/>
              <a:gd name="connsiteY37" fmla="*/ 976312 h 1788318"/>
              <a:gd name="connsiteX38" fmla="*/ 1797844 w 1993106"/>
              <a:gd name="connsiteY38" fmla="*/ 912019 h 1788318"/>
              <a:gd name="connsiteX39" fmla="*/ 1859756 w 1993106"/>
              <a:gd name="connsiteY39" fmla="*/ 885826 h 1788318"/>
              <a:gd name="connsiteX40" fmla="*/ 1895475 w 1993106"/>
              <a:gd name="connsiteY40" fmla="*/ 781050 h 1788318"/>
              <a:gd name="connsiteX41" fmla="*/ 1938337 w 1993106"/>
              <a:gd name="connsiteY41" fmla="*/ 778669 h 1788318"/>
              <a:gd name="connsiteX42" fmla="*/ 1993106 w 1993106"/>
              <a:gd name="connsiteY42" fmla="*/ 728662 h 1788318"/>
              <a:gd name="connsiteX43" fmla="*/ 1947862 w 1993106"/>
              <a:gd name="connsiteY43" fmla="*/ 702469 h 1788318"/>
              <a:gd name="connsiteX44" fmla="*/ 1897857 w 1993106"/>
              <a:gd name="connsiteY44" fmla="*/ 711993 h 1788318"/>
              <a:gd name="connsiteX45" fmla="*/ 1897857 w 1993106"/>
              <a:gd name="connsiteY45" fmla="*/ 664369 h 1788318"/>
              <a:gd name="connsiteX46" fmla="*/ 1776413 w 1993106"/>
              <a:gd name="connsiteY46" fmla="*/ 654844 h 1788318"/>
              <a:gd name="connsiteX47" fmla="*/ 1585913 w 1993106"/>
              <a:gd name="connsiteY47" fmla="*/ 597694 h 1788318"/>
              <a:gd name="connsiteX48" fmla="*/ 1226344 w 1993106"/>
              <a:gd name="connsiteY48" fmla="*/ 600075 h 1788318"/>
              <a:gd name="connsiteX49" fmla="*/ 1307306 w 1993106"/>
              <a:gd name="connsiteY49" fmla="*/ 411956 h 1788318"/>
              <a:gd name="connsiteX50" fmla="*/ 1212056 w 1993106"/>
              <a:gd name="connsiteY50" fmla="*/ 361950 h 1788318"/>
              <a:gd name="connsiteX51" fmla="*/ 1195388 w 1993106"/>
              <a:gd name="connsiteY51" fmla="*/ 273844 h 1788318"/>
              <a:gd name="connsiteX52" fmla="*/ 1147763 w 1993106"/>
              <a:gd name="connsiteY52" fmla="*/ 273844 h 1788318"/>
              <a:gd name="connsiteX53" fmla="*/ 1097756 w 1993106"/>
              <a:gd name="connsiteY53" fmla="*/ 190499 h 1788318"/>
              <a:gd name="connsiteX54" fmla="*/ 1050131 w 1993106"/>
              <a:gd name="connsiteY54" fmla="*/ 176213 h 1788318"/>
              <a:gd name="connsiteX55" fmla="*/ 1047750 w 1993106"/>
              <a:gd name="connsiteY55"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73907 w 1993106"/>
              <a:gd name="connsiteY15" fmla="*/ 1631157 h 1788318"/>
              <a:gd name="connsiteX16" fmla="*/ 988219 w 1993106"/>
              <a:gd name="connsiteY16" fmla="*/ 1721644 h 1788318"/>
              <a:gd name="connsiteX17" fmla="*/ 1095375 w 1993106"/>
              <a:gd name="connsiteY17" fmla="*/ 1714500 h 1788318"/>
              <a:gd name="connsiteX18" fmla="*/ 1173956 w 1993106"/>
              <a:gd name="connsiteY18" fmla="*/ 1697831 h 1788318"/>
              <a:gd name="connsiteX19" fmla="*/ 1285875 w 1993106"/>
              <a:gd name="connsiteY19" fmla="*/ 1774031 h 1788318"/>
              <a:gd name="connsiteX20" fmla="*/ 1350169 w 1993106"/>
              <a:gd name="connsiteY20" fmla="*/ 1788318 h 1788318"/>
              <a:gd name="connsiteX21" fmla="*/ 1412081 w 1993106"/>
              <a:gd name="connsiteY21" fmla="*/ 1716881 h 1788318"/>
              <a:gd name="connsiteX22" fmla="*/ 1352550 w 1993106"/>
              <a:gd name="connsiteY22" fmla="*/ 1671637 h 1788318"/>
              <a:gd name="connsiteX23" fmla="*/ 1390650 w 1993106"/>
              <a:gd name="connsiteY23" fmla="*/ 1652588 h 1788318"/>
              <a:gd name="connsiteX24" fmla="*/ 1338263 w 1993106"/>
              <a:gd name="connsiteY24" fmla="*/ 1602581 h 1788318"/>
              <a:gd name="connsiteX25" fmla="*/ 1228725 w 1993106"/>
              <a:gd name="connsiteY25" fmla="*/ 1462087 h 1788318"/>
              <a:gd name="connsiteX26" fmla="*/ 1254919 w 1993106"/>
              <a:gd name="connsiteY26" fmla="*/ 1426369 h 1788318"/>
              <a:gd name="connsiteX27" fmla="*/ 1188245 w 1993106"/>
              <a:gd name="connsiteY27" fmla="*/ 1350169 h 1788318"/>
              <a:gd name="connsiteX28" fmla="*/ 1231106 w 1993106"/>
              <a:gd name="connsiteY28" fmla="*/ 1278731 h 1788318"/>
              <a:gd name="connsiteX29" fmla="*/ 1281113 w 1993106"/>
              <a:gd name="connsiteY29" fmla="*/ 1245394 h 1788318"/>
              <a:gd name="connsiteX30" fmla="*/ 1335881 w 1993106"/>
              <a:gd name="connsiteY30" fmla="*/ 1271587 h 1788318"/>
              <a:gd name="connsiteX31" fmla="*/ 1364456 w 1993106"/>
              <a:gd name="connsiteY31" fmla="*/ 1228724 h 1788318"/>
              <a:gd name="connsiteX32" fmla="*/ 1521618 w 1993106"/>
              <a:gd name="connsiteY32" fmla="*/ 1219200 h 1788318"/>
              <a:gd name="connsiteX33" fmla="*/ 1597819 w 1993106"/>
              <a:gd name="connsiteY33" fmla="*/ 1233487 h 1788318"/>
              <a:gd name="connsiteX34" fmla="*/ 1666875 w 1993106"/>
              <a:gd name="connsiteY34" fmla="*/ 1202531 h 1788318"/>
              <a:gd name="connsiteX35" fmla="*/ 1683544 w 1993106"/>
              <a:gd name="connsiteY35" fmla="*/ 1152525 h 1788318"/>
              <a:gd name="connsiteX36" fmla="*/ 1764506 w 1993106"/>
              <a:gd name="connsiteY36" fmla="*/ 1126331 h 1788318"/>
              <a:gd name="connsiteX37" fmla="*/ 1793082 w 1993106"/>
              <a:gd name="connsiteY37" fmla="*/ 1052513 h 1788318"/>
              <a:gd name="connsiteX38" fmla="*/ 1743075 w 1993106"/>
              <a:gd name="connsiteY38" fmla="*/ 976312 h 1788318"/>
              <a:gd name="connsiteX39" fmla="*/ 1797844 w 1993106"/>
              <a:gd name="connsiteY39" fmla="*/ 912019 h 1788318"/>
              <a:gd name="connsiteX40" fmla="*/ 1859756 w 1993106"/>
              <a:gd name="connsiteY40" fmla="*/ 885826 h 1788318"/>
              <a:gd name="connsiteX41" fmla="*/ 1895475 w 1993106"/>
              <a:gd name="connsiteY41" fmla="*/ 781050 h 1788318"/>
              <a:gd name="connsiteX42" fmla="*/ 1938337 w 1993106"/>
              <a:gd name="connsiteY42" fmla="*/ 778669 h 1788318"/>
              <a:gd name="connsiteX43" fmla="*/ 1993106 w 1993106"/>
              <a:gd name="connsiteY43" fmla="*/ 728662 h 1788318"/>
              <a:gd name="connsiteX44" fmla="*/ 1947862 w 1993106"/>
              <a:gd name="connsiteY44" fmla="*/ 702469 h 1788318"/>
              <a:gd name="connsiteX45" fmla="*/ 1897857 w 1993106"/>
              <a:gd name="connsiteY45" fmla="*/ 711993 h 1788318"/>
              <a:gd name="connsiteX46" fmla="*/ 1897857 w 1993106"/>
              <a:gd name="connsiteY46" fmla="*/ 664369 h 1788318"/>
              <a:gd name="connsiteX47" fmla="*/ 1776413 w 1993106"/>
              <a:gd name="connsiteY47" fmla="*/ 654844 h 1788318"/>
              <a:gd name="connsiteX48" fmla="*/ 1585913 w 1993106"/>
              <a:gd name="connsiteY48" fmla="*/ 597694 h 1788318"/>
              <a:gd name="connsiteX49" fmla="*/ 1226344 w 1993106"/>
              <a:gd name="connsiteY49" fmla="*/ 600075 h 1788318"/>
              <a:gd name="connsiteX50" fmla="*/ 1307306 w 1993106"/>
              <a:gd name="connsiteY50" fmla="*/ 411956 h 1788318"/>
              <a:gd name="connsiteX51" fmla="*/ 1212056 w 1993106"/>
              <a:gd name="connsiteY51" fmla="*/ 361950 h 1788318"/>
              <a:gd name="connsiteX52" fmla="*/ 1195388 w 1993106"/>
              <a:gd name="connsiteY52" fmla="*/ 273844 h 1788318"/>
              <a:gd name="connsiteX53" fmla="*/ 1147763 w 1993106"/>
              <a:gd name="connsiteY53" fmla="*/ 273844 h 1788318"/>
              <a:gd name="connsiteX54" fmla="*/ 1097756 w 1993106"/>
              <a:gd name="connsiteY54" fmla="*/ 190499 h 1788318"/>
              <a:gd name="connsiteX55" fmla="*/ 1050131 w 1993106"/>
              <a:gd name="connsiteY55" fmla="*/ 176213 h 1788318"/>
              <a:gd name="connsiteX56" fmla="*/ 1047750 w 1993106"/>
              <a:gd name="connsiteY56"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07231 w 1993106"/>
              <a:gd name="connsiteY15" fmla="*/ 1562100 h 1788318"/>
              <a:gd name="connsiteX16" fmla="*/ 773907 w 1993106"/>
              <a:gd name="connsiteY16" fmla="*/ 1631157 h 1788318"/>
              <a:gd name="connsiteX17" fmla="*/ 988219 w 1993106"/>
              <a:gd name="connsiteY17" fmla="*/ 1721644 h 1788318"/>
              <a:gd name="connsiteX18" fmla="*/ 1095375 w 1993106"/>
              <a:gd name="connsiteY18" fmla="*/ 1714500 h 1788318"/>
              <a:gd name="connsiteX19" fmla="*/ 1173956 w 1993106"/>
              <a:gd name="connsiteY19" fmla="*/ 1697831 h 1788318"/>
              <a:gd name="connsiteX20" fmla="*/ 1285875 w 1993106"/>
              <a:gd name="connsiteY20" fmla="*/ 1774031 h 1788318"/>
              <a:gd name="connsiteX21" fmla="*/ 1350169 w 1993106"/>
              <a:gd name="connsiteY21" fmla="*/ 1788318 h 1788318"/>
              <a:gd name="connsiteX22" fmla="*/ 1412081 w 1993106"/>
              <a:gd name="connsiteY22" fmla="*/ 1716881 h 1788318"/>
              <a:gd name="connsiteX23" fmla="*/ 1352550 w 1993106"/>
              <a:gd name="connsiteY23" fmla="*/ 1671637 h 1788318"/>
              <a:gd name="connsiteX24" fmla="*/ 1390650 w 1993106"/>
              <a:gd name="connsiteY24" fmla="*/ 1652588 h 1788318"/>
              <a:gd name="connsiteX25" fmla="*/ 1338263 w 1993106"/>
              <a:gd name="connsiteY25" fmla="*/ 1602581 h 1788318"/>
              <a:gd name="connsiteX26" fmla="*/ 1228725 w 1993106"/>
              <a:gd name="connsiteY26" fmla="*/ 1462087 h 1788318"/>
              <a:gd name="connsiteX27" fmla="*/ 1254919 w 1993106"/>
              <a:gd name="connsiteY27" fmla="*/ 1426369 h 1788318"/>
              <a:gd name="connsiteX28" fmla="*/ 1188245 w 1993106"/>
              <a:gd name="connsiteY28" fmla="*/ 1350169 h 1788318"/>
              <a:gd name="connsiteX29" fmla="*/ 1231106 w 1993106"/>
              <a:gd name="connsiteY29" fmla="*/ 1278731 h 1788318"/>
              <a:gd name="connsiteX30" fmla="*/ 1281113 w 1993106"/>
              <a:gd name="connsiteY30" fmla="*/ 1245394 h 1788318"/>
              <a:gd name="connsiteX31" fmla="*/ 1335881 w 1993106"/>
              <a:gd name="connsiteY31" fmla="*/ 1271587 h 1788318"/>
              <a:gd name="connsiteX32" fmla="*/ 1364456 w 1993106"/>
              <a:gd name="connsiteY32" fmla="*/ 1228724 h 1788318"/>
              <a:gd name="connsiteX33" fmla="*/ 1521618 w 1993106"/>
              <a:gd name="connsiteY33" fmla="*/ 1219200 h 1788318"/>
              <a:gd name="connsiteX34" fmla="*/ 1597819 w 1993106"/>
              <a:gd name="connsiteY34" fmla="*/ 1233487 h 1788318"/>
              <a:gd name="connsiteX35" fmla="*/ 1666875 w 1993106"/>
              <a:gd name="connsiteY35" fmla="*/ 1202531 h 1788318"/>
              <a:gd name="connsiteX36" fmla="*/ 1683544 w 1993106"/>
              <a:gd name="connsiteY36" fmla="*/ 1152525 h 1788318"/>
              <a:gd name="connsiteX37" fmla="*/ 1764506 w 1993106"/>
              <a:gd name="connsiteY37" fmla="*/ 1126331 h 1788318"/>
              <a:gd name="connsiteX38" fmla="*/ 1793082 w 1993106"/>
              <a:gd name="connsiteY38" fmla="*/ 1052513 h 1788318"/>
              <a:gd name="connsiteX39" fmla="*/ 1743075 w 1993106"/>
              <a:gd name="connsiteY39" fmla="*/ 976312 h 1788318"/>
              <a:gd name="connsiteX40" fmla="*/ 1797844 w 1993106"/>
              <a:gd name="connsiteY40" fmla="*/ 912019 h 1788318"/>
              <a:gd name="connsiteX41" fmla="*/ 1859756 w 1993106"/>
              <a:gd name="connsiteY41" fmla="*/ 885826 h 1788318"/>
              <a:gd name="connsiteX42" fmla="*/ 1895475 w 1993106"/>
              <a:gd name="connsiteY42" fmla="*/ 781050 h 1788318"/>
              <a:gd name="connsiteX43" fmla="*/ 1938337 w 1993106"/>
              <a:gd name="connsiteY43" fmla="*/ 778669 h 1788318"/>
              <a:gd name="connsiteX44" fmla="*/ 1993106 w 1993106"/>
              <a:gd name="connsiteY44" fmla="*/ 728662 h 1788318"/>
              <a:gd name="connsiteX45" fmla="*/ 1947862 w 1993106"/>
              <a:gd name="connsiteY45" fmla="*/ 702469 h 1788318"/>
              <a:gd name="connsiteX46" fmla="*/ 1897857 w 1993106"/>
              <a:gd name="connsiteY46" fmla="*/ 711993 h 1788318"/>
              <a:gd name="connsiteX47" fmla="*/ 1897857 w 1993106"/>
              <a:gd name="connsiteY47" fmla="*/ 664369 h 1788318"/>
              <a:gd name="connsiteX48" fmla="*/ 1776413 w 1993106"/>
              <a:gd name="connsiteY48" fmla="*/ 654844 h 1788318"/>
              <a:gd name="connsiteX49" fmla="*/ 1585913 w 1993106"/>
              <a:gd name="connsiteY49" fmla="*/ 597694 h 1788318"/>
              <a:gd name="connsiteX50" fmla="*/ 1226344 w 1993106"/>
              <a:gd name="connsiteY50" fmla="*/ 600075 h 1788318"/>
              <a:gd name="connsiteX51" fmla="*/ 1307306 w 1993106"/>
              <a:gd name="connsiteY51" fmla="*/ 411956 h 1788318"/>
              <a:gd name="connsiteX52" fmla="*/ 1212056 w 1993106"/>
              <a:gd name="connsiteY52" fmla="*/ 361950 h 1788318"/>
              <a:gd name="connsiteX53" fmla="*/ 1195388 w 1993106"/>
              <a:gd name="connsiteY53" fmla="*/ 273844 h 1788318"/>
              <a:gd name="connsiteX54" fmla="*/ 1147763 w 1993106"/>
              <a:gd name="connsiteY54" fmla="*/ 273844 h 1788318"/>
              <a:gd name="connsiteX55" fmla="*/ 1097756 w 1993106"/>
              <a:gd name="connsiteY55" fmla="*/ 190499 h 1788318"/>
              <a:gd name="connsiteX56" fmla="*/ 1050131 w 1993106"/>
              <a:gd name="connsiteY56" fmla="*/ 176213 h 1788318"/>
              <a:gd name="connsiteX57" fmla="*/ 1047750 w 1993106"/>
              <a:gd name="connsiteY57"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88219 w 1993106"/>
              <a:gd name="connsiteY18" fmla="*/ 1721644 h 1788318"/>
              <a:gd name="connsiteX19" fmla="*/ 1095375 w 1993106"/>
              <a:gd name="connsiteY19" fmla="*/ 1714500 h 1788318"/>
              <a:gd name="connsiteX20" fmla="*/ 1173956 w 1993106"/>
              <a:gd name="connsiteY20" fmla="*/ 1697831 h 1788318"/>
              <a:gd name="connsiteX21" fmla="*/ 1285875 w 1993106"/>
              <a:gd name="connsiteY21" fmla="*/ 1774031 h 1788318"/>
              <a:gd name="connsiteX22" fmla="*/ 1350169 w 1993106"/>
              <a:gd name="connsiteY22" fmla="*/ 1788318 h 1788318"/>
              <a:gd name="connsiteX23" fmla="*/ 1412081 w 1993106"/>
              <a:gd name="connsiteY23" fmla="*/ 1716881 h 1788318"/>
              <a:gd name="connsiteX24" fmla="*/ 1352550 w 1993106"/>
              <a:gd name="connsiteY24" fmla="*/ 1671637 h 1788318"/>
              <a:gd name="connsiteX25" fmla="*/ 1390650 w 1993106"/>
              <a:gd name="connsiteY25" fmla="*/ 1652588 h 1788318"/>
              <a:gd name="connsiteX26" fmla="*/ 1338263 w 1993106"/>
              <a:gd name="connsiteY26" fmla="*/ 1602581 h 1788318"/>
              <a:gd name="connsiteX27" fmla="*/ 1228725 w 1993106"/>
              <a:gd name="connsiteY27" fmla="*/ 1462087 h 1788318"/>
              <a:gd name="connsiteX28" fmla="*/ 1254919 w 1993106"/>
              <a:gd name="connsiteY28" fmla="*/ 1426369 h 1788318"/>
              <a:gd name="connsiteX29" fmla="*/ 1188245 w 1993106"/>
              <a:gd name="connsiteY29" fmla="*/ 1350169 h 1788318"/>
              <a:gd name="connsiteX30" fmla="*/ 1231106 w 1993106"/>
              <a:gd name="connsiteY30" fmla="*/ 1278731 h 1788318"/>
              <a:gd name="connsiteX31" fmla="*/ 1281113 w 1993106"/>
              <a:gd name="connsiteY31" fmla="*/ 1245394 h 1788318"/>
              <a:gd name="connsiteX32" fmla="*/ 1335881 w 1993106"/>
              <a:gd name="connsiteY32" fmla="*/ 1271587 h 1788318"/>
              <a:gd name="connsiteX33" fmla="*/ 1364456 w 1993106"/>
              <a:gd name="connsiteY33" fmla="*/ 1228724 h 1788318"/>
              <a:gd name="connsiteX34" fmla="*/ 1521618 w 1993106"/>
              <a:gd name="connsiteY34" fmla="*/ 1219200 h 1788318"/>
              <a:gd name="connsiteX35" fmla="*/ 1597819 w 1993106"/>
              <a:gd name="connsiteY35" fmla="*/ 1233487 h 1788318"/>
              <a:gd name="connsiteX36" fmla="*/ 1666875 w 1993106"/>
              <a:gd name="connsiteY36" fmla="*/ 1202531 h 1788318"/>
              <a:gd name="connsiteX37" fmla="*/ 1683544 w 1993106"/>
              <a:gd name="connsiteY37" fmla="*/ 1152525 h 1788318"/>
              <a:gd name="connsiteX38" fmla="*/ 1764506 w 1993106"/>
              <a:gd name="connsiteY38" fmla="*/ 1126331 h 1788318"/>
              <a:gd name="connsiteX39" fmla="*/ 1793082 w 1993106"/>
              <a:gd name="connsiteY39" fmla="*/ 1052513 h 1788318"/>
              <a:gd name="connsiteX40" fmla="*/ 1743075 w 1993106"/>
              <a:gd name="connsiteY40" fmla="*/ 976312 h 1788318"/>
              <a:gd name="connsiteX41" fmla="*/ 1797844 w 1993106"/>
              <a:gd name="connsiteY41" fmla="*/ 912019 h 1788318"/>
              <a:gd name="connsiteX42" fmla="*/ 1859756 w 1993106"/>
              <a:gd name="connsiteY42" fmla="*/ 885826 h 1788318"/>
              <a:gd name="connsiteX43" fmla="*/ 1895475 w 1993106"/>
              <a:gd name="connsiteY43" fmla="*/ 781050 h 1788318"/>
              <a:gd name="connsiteX44" fmla="*/ 1938337 w 1993106"/>
              <a:gd name="connsiteY44" fmla="*/ 778669 h 1788318"/>
              <a:gd name="connsiteX45" fmla="*/ 1993106 w 1993106"/>
              <a:gd name="connsiteY45" fmla="*/ 728662 h 1788318"/>
              <a:gd name="connsiteX46" fmla="*/ 1947862 w 1993106"/>
              <a:gd name="connsiteY46" fmla="*/ 702469 h 1788318"/>
              <a:gd name="connsiteX47" fmla="*/ 1897857 w 1993106"/>
              <a:gd name="connsiteY47" fmla="*/ 711993 h 1788318"/>
              <a:gd name="connsiteX48" fmla="*/ 1897857 w 1993106"/>
              <a:gd name="connsiteY48" fmla="*/ 664369 h 1788318"/>
              <a:gd name="connsiteX49" fmla="*/ 1776413 w 1993106"/>
              <a:gd name="connsiteY49" fmla="*/ 654844 h 1788318"/>
              <a:gd name="connsiteX50" fmla="*/ 1585913 w 1993106"/>
              <a:gd name="connsiteY50" fmla="*/ 597694 h 1788318"/>
              <a:gd name="connsiteX51" fmla="*/ 1226344 w 1993106"/>
              <a:gd name="connsiteY51" fmla="*/ 600075 h 1788318"/>
              <a:gd name="connsiteX52" fmla="*/ 1307306 w 1993106"/>
              <a:gd name="connsiteY52" fmla="*/ 411956 h 1788318"/>
              <a:gd name="connsiteX53" fmla="*/ 1212056 w 1993106"/>
              <a:gd name="connsiteY53" fmla="*/ 361950 h 1788318"/>
              <a:gd name="connsiteX54" fmla="*/ 1195388 w 1993106"/>
              <a:gd name="connsiteY54" fmla="*/ 273844 h 1788318"/>
              <a:gd name="connsiteX55" fmla="*/ 1147763 w 1993106"/>
              <a:gd name="connsiteY55" fmla="*/ 273844 h 1788318"/>
              <a:gd name="connsiteX56" fmla="*/ 1097756 w 1993106"/>
              <a:gd name="connsiteY56" fmla="*/ 190499 h 1788318"/>
              <a:gd name="connsiteX57" fmla="*/ 1050131 w 1993106"/>
              <a:gd name="connsiteY57" fmla="*/ 176213 h 1788318"/>
              <a:gd name="connsiteX58" fmla="*/ 1047750 w 1993106"/>
              <a:gd name="connsiteY58"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95375 w 1993106"/>
              <a:gd name="connsiteY20" fmla="*/ 1714500 h 1788318"/>
              <a:gd name="connsiteX21" fmla="*/ 1173956 w 1993106"/>
              <a:gd name="connsiteY21" fmla="*/ 1697831 h 1788318"/>
              <a:gd name="connsiteX22" fmla="*/ 1285875 w 1993106"/>
              <a:gd name="connsiteY22" fmla="*/ 1774031 h 1788318"/>
              <a:gd name="connsiteX23" fmla="*/ 1350169 w 1993106"/>
              <a:gd name="connsiteY23" fmla="*/ 1788318 h 1788318"/>
              <a:gd name="connsiteX24" fmla="*/ 1412081 w 1993106"/>
              <a:gd name="connsiteY24" fmla="*/ 1716881 h 1788318"/>
              <a:gd name="connsiteX25" fmla="*/ 1352550 w 1993106"/>
              <a:gd name="connsiteY25" fmla="*/ 1671637 h 1788318"/>
              <a:gd name="connsiteX26" fmla="*/ 1390650 w 1993106"/>
              <a:gd name="connsiteY26" fmla="*/ 1652588 h 1788318"/>
              <a:gd name="connsiteX27" fmla="*/ 1338263 w 1993106"/>
              <a:gd name="connsiteY27" fmla="*/ 1602581 h 1788318"/>
              <a:gd name="connsiteX28" fmla="*/ 1228725 w 1993106"/>
              <a:gd name="connsiteY28" fmla="*/ 1462087 h 1788318"/>
              <a:gd name="connsiteX29" fmla="*/ 1254919 w 1993106"/>
              <a:gd name="connsiteY29" fmla="*/ 1426369 h 1788318"/>
              <a:gd name="connsiteX30" fmla="*/ 1188245 w 1993106"/>
              <a:gd name="connsiteY30" fmla="*/ 1350169 h 1788318"/>
              <a:gd name="connsiteX31" fmla="*/ 1231106 w 1993106"/>
              <a:gd name="connsiteY31" fmla="*/ 1278731 h 1788318"/>
              <a:gd name="connsiteX32" fmla="*/ 1281113 w 1993106"/>
              <a:gd name="connsiteY32" fmla="*/ 1245394 h 1788318"/>
              <a:gd name="connsiteX33" fmla="*/ 1335881 w 1993106"/>
              <a:gd name="connsiteY33" fmla="*/ 1271587 h 1788318"/>
              <a:gd name="connsiteX34" fmla="*/ 1364456 w 1993106"/>
              <a:gd name="connsiteY34" fmla="*/ 1228724 h 1788318"/>
              <a:gd name="connsiteX35" fmla="*/ 1521618 w 1993106"/>
              <a:gd name="connsiteY35" fmla="*/ 1219200 h 1788318"/>
              <a:gd name="connsiteX36" fmla="*/ 1597819 w 1993106"/>
              <a:gd name="connsiteY36" fmla="*/ 1233487 h 1788318"/>
              <a:gd name="connsiteX37" fmla="*/ 1666875 w 1993106"/>
              <a:gd name="connsiteY37" fmla="*/ 1202531 h 1788318"/>
              <a:gd name="connsiteX38" fmla="*/ 1683544 w 1993106"/>
              <a:gd name="connsiteY38" fmla="*/ 1152525 h 1788318"/>
              <a:gd name="connsiteX39" fmla="*/ 1764506 w 1993106"/>
              <a:gd name="connsiteY39" fmla="*/ 1126331 h 1788318"/>
              <a:gd name="connsiteX40" fmla="*/ 1793082 w 1993106"/>
              <a:gd name="connsiteY40" fmla="*/ 1052513 h 1788318"/>
              <a:gd name="connsiteX41" fmla="*/ 1743075 w 1993106"/>
              <a:gd name="connsiteY41" fmla="*/ 976312 h 1788318"/>
              <a:gd name="connsiteX42" fmla="*/ 1797844 w 1993106"/>
              <a:gd name="connsiteY42" fmla="*/ 912019 h 1788318"/>
              <a:gd name="connsiteX43" fmla="*/ 1859756 w 1993106"/>
              <a:gd name="connsiteY43" fmla="*/ 885826 h 1788318"/>
              <a:gd name="connsiteX44" fmla="*/ 1895475 w 1993106"/>
              <a:gd name="connsiteY44" fmla="*/ 781050 h 1788318"/>
              <a:gd name="connsiteX45" fmla="*/ 1938337 w 1993106"/>
              <a:gd name="connsiteY45" fmla="*/ 778669 h 1788318"/>
              <a:gd name="connsiteX46" fmla="*/ 1993106 w 1993106"/>
              <a:gd name="connsiteY46" fmla="*/ 728662 h 1788318"/>
              <a:gd name="connsiteX47" fmla="*/ 1947862 w 1993106"/>
              <a:gd name="connsiteY47" fmla="*/ 702469 h 1788318"/>
              <a:gd name="connsiteX48" fmla="*/ 1897857 w 1993106"/>
              <a:gd name="connsiteY48" fmla="*/ 711993 h 1788318"/>
              <a:gd name="connsiteX49" fmla="*/ 1897857 w 1993106"/>
              <a:gd name="connsiteY49" fmla="*/ 664369 h 1788318"/>
              <a:gd name="connsiteX50" fmla="*/ 1776413 w 1993106"/>
              <a:gd name="connsiteY50" fmla="*/ 654844 h 1788318"/>
              <a:gd name="connsiteX51" fmla="*/ 1585913 w 1993106"/>
              <a:gd name="connsiteY51" fmla="*/ 597694 h 1788318"/>
              <a:gd name="connsiteX52" fmla="*/ 1226344 w 1993106"/>
              <a:gd name="connsiteY52" fmla="*/ 600075 h 1788318"/>
              <a:gd name="connsiteX53" fmla="*/ 1307306 w 1993106"/>
              <a:gd name="connsiteY53" fmla="*/ 411956 h 1788318"/>
              <a:gd name="connsiteX54" fmla="*/ 1212056 w 1993106"/>
              <a:gd name="connsiteY54" fmla="*/ 361950 h 1788318"/>
              <a:gd name="connsiteX55" fmla="*/ 1195388 w 1993106"/>
              <a:gd name="connsiteY55" fmla="*/ 273844 h 1788318"/>
              <a:gd name="connsiteX56" fmla="*/ 1147763 w 1993106"/>
              <a:gd name="connsiteY56" fmla="*/ 273844 h 1788318"/>
              <a:gd name="connsiteX57" fmla="*/ 1097756 w 1993106"/>
              <a:gd name="connsiteY57" fmla="*/ 190499 h 1788318"/>
              <a:gd name="connsiteX58" fmla="*/ 1050131 w 1993106"/>
              <a:gd name="connsiteY58" fmla="*/ 176213 h 1788318"/>
              <a:gd name="connsiteX59" fmla="*/ 1047750 w 1993106"/>
              <a:gd name="connsiteY5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71563 w 1993106"/>
              <a:gd name="connsiteY20" fmla="*/ 1693069 h 1788318"/>
              <a:gd name="connsiteX21" fmla="*/ 1095375 w 1993106"/>
              <a:gd name="connsiteY21" fmla="*/ 1714500 h 1788318"/>
              <a:gd name="connsiteX22" fmla="*/ 1173956 w 1993106"/>
              <a:gd name="connsiteY22" fmla="*/ 1697831 h 1788318"/>
              <a:gd name="connsiteX23" fmla="*/ 1285875 w 1993106"/>
              <a:gd name="connsiteY23" fmla="*/ 1774031 h 1788318"/>
              <a:gd name="connsiteX24" fmla="*/ 1350169 w 1993106"/>
              <a:gd name="connsiteY24" fmla="*/ 1788318 h 1788318"/>
              <a:gd name="connsiteX25" fmla="*/ 1412081 w 1993106"/>
              <a:gd name="connsiteY25" fmla="*/ 1716881 h 1788318"/>
              <a:gd name="connsiteX26" fmla="*/ 1352550 w 1993106"/>
              <a:gd name="connsiteY26" fmla="*/ 1671637 h 1788318"/>
              <a:gd name="connsiteX27" fmla="*/ 1390650 w 1993106"/>
              <a:gd name="connsiteY27" fmla="*/ 1652588 h 1788318"/>
              <a:gd name="connsiteX28" fmla="*/ 1338263 w 1993106"/>
              <a:gd name="connsiteY28" fmla="*/ 1602581 h 1788318"/>
              <a:gd name="connsiteX29" fmla="*/ 1228725 w 1993106"/>
              <a:gd name="connsiteY29" fmla="*/ 1462087 h 1788318"/>
              <a:gd name="connsiteX30" fmla="*/ 1254919 w 1993106"/>
              <a:gd name="connsiteY30" fmla="*/ 1426369 h 1788318"/>
              <a:gd name="connsiteX31" fmla="*/ 1188245 w 1993106"/>
              <a:gd name="connsiteY31" fmla="*/ 1350169 h 1788318"/>
              <a:gd name="connsiteX32" fmla="*/ 1231106 w 1993106"/>
              <a:gd name="connsiteY32" fmla="*/ 1278731 h 1788318"/>
              <a:gd name="connsiteX33" fmla="*/ 1281113 w 1993106"/>
              <a:gd name="connsiteY33" fmla="*/ 1245394 h 1788318"/>
              <a:gd name="connsiteX34" fmla="*/ 1335881 w 1993106"/>
              <a:gd name="connsiteY34" fmla="*/ 1271587 h 1788318"/>
              <a:gd name="connsiteX35" fmla="*/ 1364456 w 1993106"/>
              <a:gd name="connsiteY35" fmla="*/ 1228724 h 1788318"/>
              <a:gd name="connsiteX36" fmla="*/ 1521618 w 1993106"/>
              <a:gd name="connsiteY36" fmla="*/ 1219200 h 1788318"/>
              <a:gd name="connsiteX37" fmla="*/ 1597819 w 1993106"/>
              <a:gd name="connsiteY37" fmla="*/ 1233487 h 1788318"/>
              <a:gd name="connsiteX38" fmla="*/ 1666875 w 1993106"/>
              <a:gd name="connsiteY38" fmla="*/ 1202531 h 1788318"/>
              <a:gd name="connsiteX39" fmla="*/ 1683544 w 1993106"/>
              <a:gd name="connsiteY39" fmla="*/ 1152525 h 1788318"/>
              <a:gd name="connsiteX40" fmla="*/ 1764506 w 1993106"/>
              <a:gd name="connsiteY40" fmla="*/ 1126331 h 1788318"/>
              <a:gd name="connsiteX41" fmla="*/ 1793082 w 1993106"/>
              <a:gd name="connsiteY41" fmla="*/ 1052513 h 1788318"/>
              <a:gd name="connsiteX42" fmla="*/ 1743075 w 1993106"/>
              <a:gd name="connsiteY42" fmla="*/ 976312 h 1788318"/>
              <a:gd name="connsiteX43" fmla="*/ 1797844 w 1993106"/>
              <a:gd name="connsiteY43" fmla="*/ 912019 h 1788318"/>
              <a:gd name="connsiteX44" fmla="*/ 1859756 w 1993106"/>
              <a:gd name="connsiteY44" fmla="*/ 885826 h 1788318"/>
              <a:gd name="connsiteX45" fmla="*/ 1895475 w 1993106"/>
              <a:gd name="connsiteY45" fmla="*/ 781050 h 1788318"/>
              <a:gd name="connsiteX46" fmla="*/ 1938337 w 1993106"/>
              <a:gd name="connsiteY46" fmla="*/ 778669 h 1788318"/>
              <a:gd name="connsiteX47" fmla="*/ 1993106 w 1993106"/>
              <a:gd name="connsiteY47" fmla="*/ 728662 h 1788318"/>
              <a:gd name="connsiteX48" fmla="*/ 1947862 w 1993106"/>
              <a:gd name="connsiteY48" fmla="*/ 702469 h 1788318"/>
              <a:gd name="connsiteX49" fmla="*/ 1897857 w 1993106"/>
              <a:gd name="connsiteY49" fmla="*/ 711993 h 1788318"/>
              <a:gd name="connsiteX50" fmla="*/ 1897857 w 1993106"/>
              <a:gd name="connsiteY50" fmla="*/ 664369 h 1788318"/>
              <a:gd name="connsiteX51" fmla="*/ 1776413 w 1993106"/>
              <a:gd name="connsiteY51" fmla="*/ 654844 h 1788318"/>
              <a:gd name="connsiteX52" fmla="*/ 1585913 w 1993106"/>
              <a:gd name="connsiteY52" fmla="*/ 597694 h 1788318"/>
              <a:gd name="connsiteX53" fmla="*/ 1226344 w 1993106"/>
              <a:gd name="connsiteY53" fmla="*/ 600075 h 1788318"/>
              <a:gd name="connsiteX54" fmla="*/ 1307306 w 1993106"/>
              <a:gd name="connsiteY54" fmla="*/ 411956 h 1788318"/>
              <a:gd name="connsiteX55" fmla="*/ 1212056 w 1993106"/>
              <a:gd name="connsiteY55" fmla="*/ 361950 h 1788318"/>
              <a:gd name="connsiteX56" fmla="*/ 1195388 w 1993106"/>
              <a:gd name="connsiteY56" fmla="*/ 273844 h 1788318"/>
              <a:gd name="connsiteX57" fmla="*/ 1147763 w 1993106"/>
              <a:gd name="connsiteY57" fmla="*/ 273844 h 1788318"/>
              <a:gd name="connsiteX58" fmla="*/ 1097756 w 1993106"/>
              <a:gd name="connsiteY58" fmla="*/ 190499 h 1788318"/>
              <a:gd name="connsiteX59" fmla="*/ 1050131 w 1993106"/>
              <a:gd name="connsiteY59" fmla="*/ 176213 h 1788318"/>
              <a:gd name="connsiteX60" fmla="*/ 1047750 w 1993106"/>
              <a:gd name="connsiteY6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26319 w 1993106"/>
              <a:gd name="connsiteY20" fmla="*/ 1719262 h 1788318"/>
              <a:gd name="connsiteX21" fmla="*/ 1071563 w 1993106"/>
              <a:gd name="connsiteY21" fmla="*/ 1693069 h 1788318"/>
              <a:gd name="connsiteX22" fmla="*/ 1095375 w 1993106"/>
              <a:gd name="connsiteY22" fmla="*/ 1714500 h 1788318"/>
              <a:gd name="connsiteX23" fmla="*/ 1173956 w 1993106"/>
              <a:gd name="connsiteY23" fmla="*/ 1697831 h 1788318"/>
              <a:gd name="connsiteX24" fmla="*/ 1285875 w 1993106"/>
              <a:gd name="connsiteY24" fmla="*/ 1774031 h 1788318"/>
              <a:gd name="connsiteX25" fmla="*/ 1350169 w 1993106"/>
              <a:gd name="connsiteY25" fmla="*/ 1788318 h 1788318"/>
              <a:gd name="connsiteX26" fmla="*/ 1412081 w 1993106"/>
              <a:gd name="connsiteY26" fmla="*/ 1716881 h 1788318"/>
              <a:gd name="connsiteX27" fmla="*/ 1352550 w 1993106"/>
              <a:gd name="connsiteY27" fmla="*/ 1671637 h 1788318"/>
              <a:gd name="connsiteX28" fmla="*/ 1390650 w 1993106"/>
              <a:gd name="connsiteY28" fmla="*/ 1652588 h 1788318"/>
              <a:gd name="connsiteX29" fmla="*/ 1338263 w 1993106"/>
              <a:gd name="connsiteY29" fmla="*/ 1602581 h 1788318"/>
              <a:gd name="connsiteX30" fmla="*/ 1228725 w 1993106"/>
              <a:gd name="connsiteY30" fmla="*/ 1462087 h 1788318"/>
              <a:gd name="connsiteX31" fmla="*/ 1254919 w 1993106"/>
              <a:gd name="connsiteY31" fmla="*/ 1426369 h 1788318"/>
              <a:gd name="connsiteX32" fmla="*/ 1188245 w 1993106"/>
              <a:gd name="connsiteY32" fmla="*/ 1350169 h 1788318"/>
              <a:gd name="connsiteX33" fmla="*/ 1231106 w 1993106"/>
              <a:gd name="connsiteY33" fmla="*/ 1278731 h 1788318"/>
              <a:gd name="connsiteX34" fmla="*/ 1281113 w 1993106"/>
              <a:gd name="connsiteY34" fmla="*/ 1245394 h 1788318"/>
              <a:gd name="connsiteX35" fmla="*/ 1335881 w 1993106"/>
              <a:gd name="connsiteY35" fmla="*/ 1271587 h 1788318"/>
              <a:gd name="connsiteX36" fmla="*/ 1364456 w 1993106"/>
              <a:gd name="connsiteY36" fmla="*/ 1228724 h 1788318"/>
              <a:gd name="connsiteX37" fmla="*/ 1521618 w 1993106"/>
              <a:gd name="connsiteY37" fmla="*/ 1219200 h 1788318"/>
              <a:gd name="connsiteX38" fmla="*/ 1597819 w 1993106"/>
              <a:gd name="connsiteY38" fmla="*/ 1233487 h 1788318"/>
              <a:gd name="connsiteX39" fmla="*/ 1666875 w 1993106"/>
              <a:gd name="connsiteY39" fmla="*/ 1202531 h 1788318"/>
              <a:gd name="connsiteX40" fmla="*/ 1683544 w 1993106"/>
              <a:gd name="connsiteY40" fmla="*/ 1152525 h 1788318"/>
              <a:gd name="connsiteX41" fmla="*/ 1764506 w 1993106"/>
              <a:gd name="connsiteY41" fmla="*/ 1126331 h 1788318"/>
              <a:gd name="connsiteX42" fmla="*/ 1793082 w 1993106"/>
              <a:gd name="connsiteY42" fmla="*/ 1052513 h 1788318"/>
              <a:gd name="connsiteX43" fmla="*/ 1743075 w 1993106"/>
              <a:gd name="connsiteY43" fmla="*/ 976312 h 1788318"/>
              <a:gd name="connsiteX44" fmla="*/ 1797844 w 1993106"/>
              <a:gd name="connsiteY44" fmla="*/ 912019 h 1788318"/>
              <a:gd name="connsiteX45" fmla="*/ 1859756 w 1993106"/>
              <a:gd name="connsiteY45" fmla="*/ 885826 h 1788318"/>
              <a:gd name="connsiteX46" fmla="*/ 1895475 w 1993106"/>
              <a:gd name="connsiteY46" fmla="*/ 781050 h 1788318"/>
              <a:gd name="connsiteX47" fmla="*/ 1938337 w 1993106"/>
              <a:gd name="connsiteY47" fmla="*/ 778669 h 1788318"/>
              <a:gd name="connsiteX48" fmla="*/ 1993106 w 1993106"/>
              <a:gd name="connsiteY48" fmla="*/ 728662 h 1788318"/>
              <a:gd name="connsiteX49" fmla="*/ 1947862 w 1993106"/>
              <a:gd name="connsiteY49" fmla="*/ 702469 h 1788318"/>
              <a:gd name="connsiteX50" fmla="*/ 1897857 w 1993106"/>
              <a:gd name="connsiteY50" fmla="*/ 711993 h 1788318"/>
              <a:gd name="connsiteX51" fmla="*/ 1897857 w 1993106"/>
              <a:gd name="connsiteY51" fmla="*/ 664369 h 1788318"/>
              <a:gd name="connsiteX52" fmla="*/ 1776413 w 1993106"/>
              <a:gd name="connsiteY52" fmla="*/ 654844 h 1788318"/>
              <a:gd name="connsiteX53" fmla="*/ 1585913 w 1993106"/>
              <a:gd name="connsiteY53" fmla="*/ 597694 h 1788318"/>
              <a:gd name="connsiteX54" fmla="*/ 1226344 w 1993106"/>
              <a:gd name="connsiteY54" fmla="*/ 600075 h 1788318"/>
              <a:gd name="connsiteX55" fmla="*/ 1307306 w 1993106"/>
              <a:gd name="connsiteY55" fmla="*/ 411956 h 1788318"/>
              <a:gd name="connsiteX56" fmla="*/ 1212056 w 1993106"/>
              <a:gd name="connsiteY56" fmla="*/ 361950 h 1788318"/>
              <a:gd name="connsiteX57" fmla="*/ 1195388 w 1993106"/>
              <a:gd name="connsiteY57" fmla="*/ 273844 h 1788318"/>
              <a:gd name="connsiteX58" fmla="*/ 1147763 w 1993106"/>
              <a:gd name="connsiteY58" fmla="*/ 273844 h 1788318"/>
              <a:gd name="connsiteX59" fmla="*/ 1097756 w 1993106"/>
              <a:gd name="connsiteY59" fmla="*/ 190499 h 1788318"/>
              <a:gd name="connsiteX60" fmla="*/ 1050131 w 1993106"/>
              <a:gd name="connsiteY60" fmla="*/ 176213 h 1788318"/>
              <a:gd name="connsiteX61" fmla="*/ 1047750 w 1993106"/>
              <a:gd name="connsiteY6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252413 w 1993106"/>
              <a:gd name="connsiteY12" fmla="*/ 1414462 h 1788318"/>
              <a:gd name="connsiteX13" fmla="*/ 371475 w 1993106"/>
              <a:gd name="connsiteY13" fmla="*/ 1412081 h 1788318"/>
              <a:gd name="connsiteX14" fmla="*/ 442913 w 1993106"/>
              <a:gd name="connsiteY14" fmla="*/ 1497806 h 1788318"/>
              <a:gd name="connsiteX15" fmla="*/ 592931 w 1993106"/>
              <a:gd name="connsiteY15" fmla="*/ 1535906 h 1788318"/>
              <a:gd name="connsiteX16" fmla="*/ 669131 w 1993106"/>
              <a:gd name="connsiteY16" fmla="*/ 1593056 h 1788318"/>
              <a:gd name="connsiteX17" fmla="*/ 707231 w 1993106"/>
              <a:gd name="connsiteY17" fmla="*/ 1562100 h 1788318"/>
              <a:gd name="connsiteX18" fmla="*/ 773907 w 1993106"/>
              <a:gd name="connsiteY18" fmla="*/ 1631157 h 1788318"/>
              <a:gd name="connsiteX19" fmla="*/ 907256 w 1993106"/>
              <a:gd name="connsiteY19" fmla="*/ 1638300 h 1788318"/>
              <a:gd name="connsiteX20" fmla="*/ 988219 w 1993106"/>
              <a:gd name="connsiteY20" fmla="*/ 1721644 h 1788318"/>
              <a:gd name="connsiteX21" fmla="*/ 1026319 w 1993106"/>
              <a:gd name="connsiteY21" fmla="*/ 1719262 h 1788318"/>
              <a:gd name="connsiteX22" fmla="*/ 1071563 w 1993106"/>
              <a:gd name="connsiteY22" fmla="*/ 1693069 h 1788318"/>
              <a:gd name="connsiteX23" fmla="*/ 1095375 w 1993106"/>
              <a:gd name="connsiteY23" fmla="*/ 1714500 h 1788318"/>
              <a:gd name="connsiteX24" fmla="*/ 1173956 w 1993106"/>
              <a:gd name="connsiteY24" fmla="*/ 1697831 h 1788318"/>
              <a:gd name="connsiteX25" fmla="*/ 1285875 w 1993106"/>
              <a:gd name="connsiteY25" fmla="*/ 1774031 h 1788318"/>
              <a:gd name="connsiteX26" fmla="*/ 1350169 w 1993106"/>
              <a:gd name="connsiteY26" fmla="*/ 1788318 h 1788318"/>
              <a:gd name="connsiteX27" fmla="*/ 1412081 w 1993106"/>
              <a:gd name="connsiteY27" fmla="*/ 1716881 h 1788318"/>
              <a:gd name="connsiteX28" fmla="*/ 1352550 w 1993106"/>
              <a:gd name="connsiteY28" fmla="*/ 1671637 h 1788318"/>
              <a:gd name="connsiteX29" fmla="*/ 1390650 w 1993106"/>
              <a:gd name="connsiteY29" fmla="*/ 1652588 h 1788318"/>
              <a:gd name="connsiteX30" fmla="*/ 1338263 w 1993106"/>
              <a:gd name="connsiteY30" fmla="*/ 1602581 h 1788318"/>
              <a:gd name="connsiteX31" fmla="*/ 1228725 w 1993106"/>
              <a:gd name="connsiteY31" fmla="*/ 1462087 h 1788318"/>
              <a:gd name="connsiteX32" fmla="*/ 1254919 w 1993106"/>
              <a:gd name="connsiteY32" fmla="*/ 1426369 h 1788318"/>
              <a:gd name="connsiteX33" fmla="*/ 1188245 w 1993106"/>
              <a:gd name="connsiteY33" fmla="*/ 1350169 h 1788318"/>
              <a:gd name="connsiteX34" fmla="*/ 1231106 w 1993106"/>
              <a:gd name="connsiteY34" fmla="*/ 1278731 h 1788318"/>
              <a:gd name="connsiteX35" fmla="*/ 1281113 w 1993106"/>
              <a:gd name="connsiteY35" fmla="*/ 1245394 h 1788318"/>
              <a:gd name="connsiteX36" fmla="*/ 1335881 w 1993106"/>
              <a:gd name="connsiteY36" fmla="*/ 1271587 h 1788318"/>
              <a:gd name="connsiteX37" fmla="*/ 1364456 w 1993106"/>
              <a:gd name="connsiteY37" fmla="*/ 1228724 h 1788318"/>
              <a:gd name="connsiteX38" fmla="*/ 1521618 w 1993106"/>
              <a:gd name="connsiteY38" fmla="*/ 1219200 h 1788318"/>
              <a:gd name="connsiteX39" fmla="*/ 1597819 w 1993106"/>
              <a:gd name="connsiteY39" fmla="*/ 1233487 h 1788318"/>
              <a:gd name="connsiteX40" fmla="*/ 1666875 w 1993106"/>
              <a:gd name="connsiteY40" fmla="*/ 1202531 h 1788318"/>
              <a:gd name="connsiteX41" fmla="*/ 1683544 w 1993106"/>
              <a:gd name="connsiteY41" fmla="*/ 1152525 h 1788318"/>
              <a:gd name="connsiteX42" fmla="*/ 1764506 w 1993106"/>
              <a:gd name="connsiteY42" fmla="*/ 1126331 h 1788318"/>
              <a:gd name="connsiteX43" fmla="*/ 1793082 w 1993106"/>
              <a:gd name="connsiteY43" fmla="*/ 1052513 h 1788318"/>
              <a:gd name="connsiteX44" fmla="*/ 1743075 w 1993106"/>
              <a:gd name="connsiteY44" fmla="*/ 976312 h 1788318"/>
              <a:gd name="connsiteX45" fmla="*/ 1797844 w 1993106"/>
              <a:gd name="connsiteY45" fmla="*/ 912019 h 1788318"/>
              <a:gd name="connsiteX46" fmla="*/ 1859756 w 1993106"/>
              <a:gd name="connsiteY46" fmla="*/ 885826 h 1788318"/>
              <a:gd name="connsiteX47" fmla="*/ 1895475 w 1993106"/>
              <a:gd name="connsiteY47" fmla="*/ 781050 h 1788318"/>
              <a:gd name="connsiteX48" fmla="*/ 1938337 w 1993106"/>
              <a:gd name="connsiteY48" fmla="*/ 778669 h 1788318"/>
              <a:gd name="connsiteX49" fmla="*/ 1993106 w 1993106"/>
              <a:gd name="connsiteY49" fmla="*/ 728662 h 1788318"/>
              <a:gd name="connsiteX50" fmla="*/ 1947862 w 1993106"/>
              <a:gd name="connsiteY50" fmla="*/ 702469 h 1788318"/>
              <a:gd name="connsiteX51" fmla="*/ 1897857 w 1993106"/>
              <a:gd name="connsiteY51" fmla="*/ 711993 h 1788318"/>
              <a:gd name="connsiteX52" fmla="*/ 1897857 w 1993106"/>
              <a:gd name="connsiteY52" fmla="*/ 664369 h 1788318"/>
              <a:gd name="connsiteX53" fmla="*/ 1776413 w 1993106"/>
              <a:gd name="connsiteY53" fmla="*/ 654844 h 1788318"/>
              <a:gd name="connsiteX54" fmla="*/ 1585913 w 1993106"/>
              <a:gd name="connsiteY54" fmla="*/ 597694 h 1788318"/>
              <a:gd name="connsiteX55" fmla="*/ 1226344 w 1993106"/>
              <a:gd name="connsiteY55" fmla="*/ 600075 h 1788318"/>
              <a:gd name="connsiteX56" fmla="*/ 1307306 w 1993106"/>
              <a:gd name="connsiteY56" fmla="*/ 411956 h 1788318"/>
              <a:gd name="connsiteX57" fmla="*/ 1212056 w 1993106"/>
              <a:gd name="connsiteY57" fmla="*/ 361950 h 1788318"/>
              <a:gd name="connsiteX58" fmla="*/ 1195388 w 1993106"/>
              <a:gd name="connsiteY58" fmla="*/ 273844 h 1788318"/>
              <a:gd name="connsiteX59" fmla="*/ 1147763 w 1993106"/>
              <a:gd name="connsiteY59" fmla="*/ 273844 h 1788318"/>
              <a:gd name="connsiteX60" fmla="*/ 1097756 w 1993106"/>
              <a:gd name="connsiteY60" fmla="*/ 190499 h 1788318"/>
              <a:gd name="connsiteX61" fmla="*/ 1050131 w 1993106"/>
              <a:gd name="connsiteY61" fmla="*/ 176213 h 1788318"/>
              <a:gd name="connsiteX62" fmla="*/ 1047750 w 1993106"/>
              <a:gd name="connsiteY62" fmla="*/ 88106 h 17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3106" h="1788318">
                <a:moveTo>
                  <a:pt x="1047750" y="88106"/>
                </a:moveTo>
                <a:lnTo>
                  <a:pt x="997744" y="52387"/>
                </a:lnTo>
                <a:lnTo>
                  <a:pt x="826294" y="59531"/>
                </a:lnTo>
                <a:lnTo>
                  <a:pt x="735806" y="0"/>
                </a:lnTo>
                <a:lnTo>
                  <a:pt x="623888" y="50006"/>
                </a:lnTo>
                <a:lnTo>
                  <a:pt x="569119" y="45244"/>
                </a:lnTo>
                <a:lnTo>
                  <a:pt x="497681" y="145256"/>
                </a:lnTo>
                <a:lnTo>
                  <a:pt x="422275" y="148431"/>
                </a:lnTo>
                <a:lnTo>
                  <a:pt x="333375" y="75406"/>
                </a:lnTo>
                <a:lnTo>
                  <a:pt x="0" y="364331"/>
                </a:lnTo>
                <a:lnTo>
                  <a:pt x="47625" y="1231106"/>
                </a:lnTo>
                <a:lnTo>
                  <a:pt x="171450" y="1378743"/>
                </a:lnTo>
                <a:cubicBezTo>
                  <a:pt x="209550" y="1405730"/>
                  <a:pt x="219076" y="1408906"/>
                  <a:pt x="252413" y="1414462"/>
                </a:cubicBezTo>
                <a:cubicBezTo>
                  <a:pt x="285751" y="1420018"/>
                  <a:pt x="343694" y="1394619"/>
                  <a:pt x="371475" y="1412081"/>
                </a:cubicBezTo>
                <a:cubicBezTo>
                  <a:pt x="412750" y="1434306"/>
                  <a:pt x="401638" y="1475581"/>
                  <a:pt x="442913" y="1497806"/>
                </a:cubicBezTo>
                <a:lnTo>
                  <a:pt x="592931" y="1535906"/>
                </a:lnTo>
                <a:cubicBezTo>
                  <a:pt x="625872" y="1544240"/>
                  <a:pt x="650081" y="1588690"/>
                  <a:pt x="669131" y="1593056"/>
                </a:cubicBezTo>
                <a:cubicBezTo>
                  <a:pt x="688181" y="1597422"/>
                  <a:pt x="685006" y="1548209"/>
                  <a:pt x="707231" y="1562100"/>
                </a:cubicBezTo>
                <a:lnTo>
                  <a:pt x="773907" y="1631157"/>
                </a:lnTo>
                <a:cubicBezTo>
                  <a:pt x="808832" y="1644650"/>
                  <a:pt x="872331" y="1624807"/>
                  <a:pt x="907256" y="1638300"/>
                </a:cubicBezTo>
                <a:lnTo>
                  <a:pt x="988219" y="1721644"/>
                </a:lnTo>
                <a:cubicBezTo>
                  <a:pt x="1008460" y="1732756"/>
                  <a:pt x="1012428" y="1724025"/>
                  <a:pt x="1026319" y="1719262"/>
                </a:cubicBezTo>
                <a:cubicBezTo>
                  <a:pt x="1040210" y="1714500"/>
                  <a:pt x="1060451" y="1691482"/>
                  <a:pt x="1071563" y="1693069"/>
                </a:cubicBezTo>
                <a:lnTo>
                  <a:pt x="1095375" y="1714500"/>
                </a:lnTo>
                <a:lnTo>
                  <a:pt x="1173956" y="1697831"/>
                </a:lnTo>
                <a:lnTo>
                  <a:pt x="1285875" y="1774031"/>
                </a:lnTo>
                <a:lnTo>
                  <a:pt x="1350169" y="1788318"/>
                </a:lnTo>
                <a:lnTo>
                  <a:pt x="1412081" y="1716881"/>
                </a:lnTo>
                <a:lnTo>
                  <a:pt x="1352550" y="1671637"/>
                </a:lnTo>
                <a:lnTo>
                  <a:pt x="1390650" y="1652588"/>
                </a:lnTo>
                <a:lnTo>
                  <a:pt x="1338263" y="1602581"/>
                </a:lnTo>
                <a:lnTo>
                  <a:pt x="1228725" y="1462087"/>
                </a:lnTo>
                <a:lnTo>
                  <a:pt x="1254919" y="1426369"/>
                </a:lnTo>
                <a:lnTo>
                  <a:pt x="1188245" y="1350169"/>
                </a:lnTo>
                <a:lnTo>
                  <a:pt x="1231106" y="1278731"/>
                </a:lnTo>
                <a:lnTo>
                  <a:pt x="1281113" y="1245394"/>
                </a:lnTo>
                <a:lnTo>
                  <a:pt x="1335881" y="1271587"/>
                </a:lnTo>
                <a:lnTo>
                  <a:pt x="1364456" y="1228724"/>
                </a:lnTo>
                <a:lnTo>
                  <a:pt x="1521618" y="1219200"/>
                </a:lnTo>
                <a:lnTo>
                  <a:pt x="1597819" y="1233487"/>
                </a:lnTo>
                <a:lnTo>
                  <a:pt x="1666875" y="1202531"/>
                </a:lnTo>
                <a:lnTo>
                  <a:pt x="1683544" y="1152525"/>
                </a:lnTo>
                <a:lnTo>
                  <a:pt x="1764506" y="1126331"/>
                </a:lnTo>
                <a:lnTo>
                  <a:pt x="1793082" y="1052513"/>
                </a:lnTo>
                <a:lnTo>
                  <a:pt x="1743075" y="976312"/>
                </a:lnTo>
                <a:lnTo>
                  <a:pt x="1797844" y="912019"/>
                </a:lnTo>
                <a:lnTo>
                  <a:pt x="1859756" y="885826"/>
                </a:lnTo>
                <a:lnTo>
                  <a:pt x="1895475" y="781050"/>
                </a:lnTo>
                <a:lnTo>
                  <a:pt x="1938337" y="778669"/>
                </a:lnTo>
                <a:lnTo>
                  <a:pt x="1993106" y="728662"/>
                </a:lnTo>
                <a:lnTo>
                  <a:pt x="1947862" y="702469"/>
                </a:lnTo>
                <a:lnTo>
                  <a:pt x="1897857" y="711993"/>
                </a:lnTo>
                <a:lnTo>
                  <a:pt x="1897857" y="664369"/>
                </a:lnTo>
                <a:lnTo>
                  <a:pt x="1776413" y="654844"/>
                </a:lnTo>
                <a:lnTo>
                  <a:pt x="1585913" y="597694"/>
                </a:lnTo>
                <a:lnTo>
                  <a:pt x="1226344" y="600075"/>
                </a:lnTo>
                <a:lnTo>
                  <a:pt x="1307306" y="411956"/>
                </a:lnTo>
                <a:lnTo>
                  <a:pt x="1212056" y="361950"/>
                </a:lnTo>
                <a:lnTo>
                  <a:pt x="1195388" y="273844"/>
                </a:lnTo>
                <a:lnTo>
                  <a:pt x="1147763" y="273844"/>
                </a:lnTo>
                <a:lnTo>
                  <a:pt x="1097756" y="190499"/>
                </a:lnTo>
                <a:lnTo>
                  <a:pt x="1050131" y="176213"/>
                </a:lnTo>
                <a:cubicBezTo>
                  <a:pt x="1049337" y="146844"/>
                  <a:pt x="1048544" y="117475"/>
                  <a:pt x="1047750" y="88106"/>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Mbeya</a:t>
            </a:r>
            <a:r>
              <a:rPr lang="en-MY" sz="1200" b="1" dirty="0" smtClean="0">
                <a:solidFill>
                  <a:schemeClr val="tx1"/>
                </a:solidFill>
              </a:rPr>
              <a:t> 49%</a:t>
            </a:r>
            <a:endParaRPr lang="en-MY" sz="1200" b="1" dirty="0">
              <a:solidFill>
                <a:schemeClr val="tx1"/>
              </a:solidFill>
            </a:endParaRPr>
          </a:p>
        </p:txBody>
      </p:sp>
      <p:sp>
        <p:nvSpPr>
          <p:cNvPr id="13" name="Freeform 12"/>
          <p:cNvSpPr/>
          <p:nvPr/>
        </p:nvSpPr>
        <p:spPr>
          <a:xfrm>
            <a:off x="1695450" y="3672840"/>
            <a:ext cx="1557814" cy="1458754"/>
          </a:xfrm>
          <a:custGeom>
            <a:avLst/>
            <a:gdLst>
              <a:gd name="connsiteX0" fmla="*/ 99060 w 1760220"/>
              <a:gd name="connsiteY0" fmla="*/ 76200 h 1661160"/>
              <a:gd name="connsiteX1" fmla="*/ 1386840 w 1760220"/>
              <a:gd name="connsiteY1" fmla="*/ 0 h 1661160"/>
              <a:gd name="connsiteX2" fmla="*/ 1394460 w 1760220"/>
              <a:gd name="connsiteY2" fmla="*/ 205740 h 1661160"/>
              <a:gd name="connsiteX3" fmla="*/ 1386840 w 1760220"/>
              <a:gd name="connsiteY3" fmla="*/ 457200 h 1661160"/>
              <a:gd name="connsiteX4" fmla="*/ 1760220 w 1760220"/>
              <a:gd name="connsiteY4" fmla="*/ 1028700 h 1661160"/>
              <a:gd name="connsiteX5" fmla="*/ 1615440 w 1760220"/>
              <a:gd name="connsiteY5" fmla="*/ 1356360 h 1661160"/>
              <a:gd name="connsiteX6" fmla="*/ 1310640 w 1760220"/>
              <a:gd name="connsiteY6" fmla="*/ 1661160 h 1661160"/>
              <a:gd name="connsiteX7" fmla="*/ 411480 w 1760220"/>
              <a:gd name="connsiteY7" fmla="*/ 1249680 h 1661160"/>
              <a:gd name="connsiteX8" fmla="*/ 91440 w 1760220"/>
              <a:gd name="connsiteY8" fmla="*/ 701040 h 1661160"/>
              <a:gd name="connsiteX9" fmla="*/ 0 w 1760220"/>
              <a:gd name="connsiteY9" fmla="*/ 213360 h 1661160"/>
              <a:gd name="connsiteX10" fmla="*/ 99060 w 1760220"/>
              <a:gd name="connsiteY10" fmla="*/ 76200 h 1661160"/>
              <a:gd name="connsiteX0" fmla="*/ 7620 w 1668780"/>
              <a:gd name="connsiteY0" fmla="*/ 76200 h 1661160"/>
              <a:gd name="connsiteX1" fmla="*/ 1295400 w 1668780"/>
              <a:gd name="connsiteY1" fmla="*/ 0 h 1661160"/>
              <a:gd name="connsiteX2" fmla="*/ 1303020 w 1668780"/>
              <a:gd name="connsiteY2" fmla="*/ 205740 h 1661160"/>
              <a:gd name="connsiteX3" fmla="*/ 1295400 w 1668780"/>
              <a:gd name="connsiteY3" fmla="*/ 457200 h 1661160"/>
              <a:gd name="connsiteX4" fmla="*/ 1668780 w 1668780"/>
              <a:gd name="connsiteY4" fmla="*/ 1028700 h 1661160"/>
              <a:gd name="connsiteX5" fmla="*/ 1524000 w 1668780"/>
              <a:gd name="connsiteY5" fmla="*/ 1356360 h 1661160"/>
              <a:gd name="connsiteX6" fmla="*/ 1219200 w 1668780"/>
              <a:gd name="connsiteY6" fmla="*/ 1661160 h 1661160"/>
              <a:gd name="connsiteX7" fmla="*/ 320040 w 1668780"/>
              <a:gd name="connsiteY7" fmla="*/ 1249680 h 1661160"/>
              <a:gd name="connsiteX8" fmla="*/ 0 w 1668780"/>
              <a:gd name="connsiteY8" fmla="*/ 701040 h 1661160"/>
              <a:gd name="connsiteX9" fmla="*/ 3810 w 1668780"/>
              <a:gd name="connsiteY9" fmla="*/ 210979 h 1661160"/>
              <a:gd name="connsiteX10" fmla="*/ 7620 w 166878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74772 w 1664970"/>
              <a:gd name="connsiteY8" fmla="*/ 415290 h 1661160"/>
              <a:gd name="connsiteX9" fmla="*/ 0 w 1664970"/>
              <a:gd name="connsiteY9" fmla="*/ 210979 h 1661160"/>
              <a:gd name="connsiteX10" fmla="*/ 3810 w 166497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02394 w 1664970"/>
              <a:gd name="connsiteY8" fmla="*/ 525304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21444 w 1664970"/>
              <a:gd name="connsiteY8" fmla="*/ 477679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64306 w 1664970"/>
              <a:gd name="connsiteY8" fmla="*/ 656273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30969 w 1664970"/>
              <a:gd name="connsiteY8" fmla="*/ 632461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57163 w 1664970"/>
              <a:gd name="connsiteY8" fmla="*/ 722948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09550 w 1664970"/>
              <a:gd name="connsiteY8" fmla="*/ 663417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5744 w 1664970"/>
              <a:gd name="connsiteY8" fmla="*/ 815816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0981 w 1664970"/>
              <a:gd name="connsiteY8" fmla="*/ 780097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76225 w 1664970"/>
              <a:gd name="connsiteY8" fmla="*/ 1030129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2893 w 1664970"/>
              <a:gd name="connsiteY8" fmla="*/ 861060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302419 w 1664970"/>
              <a:gd name="connsiteY8" fmla="*/ 1042035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463868 w 1664970"/>
              <a:gd name="connsiteY7" fmla="*/ 1152049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76275 w 1664970"/>
              <a:gd name="connsiteY7" fmla="*/ 1289685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51573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82529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61988 w 1664970"/>
              <a:gd name="connsiteY7" fmla="*/ 1215866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16756 w 1664970"/>
              <a:gd name="connsiteY7" fmla="*/ 1180147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7244 w 1664970"/>
              <a:gd name="connsiteY7" fmla="*/ 1273016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4863 w 1664970"/>
              <a:gd name="connsiteY7" fmla="*/ 1223010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00113 w 1664970"/>
              <a:gd name="connsiteY7" fmla="*/ 1330166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97719 w 1664970"/>
              <a:gd name="connsiteY7" fmla="*/ 1294447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83456 w 1664970"/>
              <a:gd name="connsiteY7" fmla="*/ 145399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92968 w 1664970"/>
              <a:gd name="connsiteY7" fmla="*/ 135874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38225 w 1664970"/>
              <a:gd name="connsiteY7" fmla="*/ 1496854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40594 w 1664970"/>
              <a:gd name="connsiteY7" fmla="*/ 1339691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78706 w 1664970"/>
              <a:gd name="connsiteY7" fmla="*/ 1511141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42987 w 1664970"/>
              <a:gd name="connsiteY7" fmla="*/ 1368266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45381 w 1664970"/>
              <a:gd name="connsiteY7" fmla="*/ 1551623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14412 w 1664970"/>
              <a:gd name="connsiteY7" fmla="*/ 1403986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26331 w 1664970"/>
              <a:gd name="connsiteY7" fmla="*/ 1551623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64418 w 1664970"/>
              <a:gd name="connsiteY7" fmla="*/ 1458754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458754"/>
              <a:gd name="connsiteX1" fmla="*/ 1291590 w 1664970"/>
              <a:gd name="connsiteY1" fmla="*/ 0 h 1458754"/>
              <a:gd name="connsiteX2" fmla="*/ 1299210 w 1664970"/>
              <a:gd name="connsiteY2" fmla="*/ 205740 h 1458754"/>
              <a:gd name="connsiteX3" fmla="*/ 1291590 w 1664970"/>
              <a:gd name="connsiteY3" fmla="*/ 457200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404938 w 1664970"/>
              <a:gd name="connsiteY4" fmla="*/ 601504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450181 w 1664970"/>
              <a:gd name="connsiteY5" fmla="*/ 7229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414463 w 1664970"/>
              <a:gd name="connsiteY6" fmla="*/ 751523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376363 w 1664970"/>
              <a:gd name="connsiteY7" fmla="*/ 744379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443038 w 1664970"/>
              <a:gd name="connsiteY8" fmla="*/ 892016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19250 w 1664970"/>
              <a:gd name="connsiteY9" fmla="*/ 999173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16869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516856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520190 w 1557814"/>
              <a:gd name="connsiteY12" fmla="*/ 1356360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0156 w 1557814"/>
              <a:gd name="connsiteY13" fmla="*/ 1361123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52525 w 1557814"/>
              <a:gd name="connsiteY13" fmla="*/ 1408748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07294 w 1557814"/>
              <a:gd name="connsiteY13" fmla="*/ 1356360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83481 w 1557814"/>
              <a:gd name="connsiteY13" fmla="*/ 1387316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45394 w 1557814"/>
              <a:gd name="connsiteY13" fmla="*/ 1325404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19187 w 1557814"/>
              <a:gd name="connsiteY13" fmla="*/ 1334929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95388 w 1557814"/>
              <a:gd name="connsiteY13" fmla="*/ 1284923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26331 w 1557814"/>
              <a:gd name="connsiteY13" fmla="*/ 1311116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4919 w 1557814"/>
              <a:gd name="connsiteY13" fmla="*/ 1225391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069182 w 1557814"/>
              <a:gd name="connsiteY13" fmla="*/ 1277779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95400 w 1557814"/>
              <a:gd name="connsiteY13" fmla="*/ 1170623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335881 w 1557814"/>
              <a:gd name="connsiteY14" fmla="*/ 1039654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57313 w 1557814"/>
              <a:gd name="connsiteY15" fmla="*/ 982504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0631 w 1557814"/>
              <a:gd name="connsiteY16" fmla="*/ 1070610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195388 w 1557814"/>
              <a:gd name="connsiteY16" fmla="*/ 1201579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85875 w 1557814"/>
              <a:gd name="connsiteY16" fmla="*/ 1056323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16819 w 1557814"/>
              <a:gd name="connsiteY17" fmla="*/ 110156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66826 w 1557814"/>
              <a:gd name="connsiteY17" fmla="*/ 112061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14450 w 1557814"/>
              <a:gd name="connsiteY16" fmla="*/ 946785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65383 w 1557814"/>
              <a:gd name="connsiteY25" fmla="*/ 1453992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7814" h="1458754">
                <a:moveTo>
                  <a:pt x="3810" y="76200"/>
                </a:moveTo>
                <a:lnTo>
                  <a:pt x="1291590" y="0"/>
                </a:lnTo>
                <a:lnTo>
                  <a:pt x="1299210" y="205740"/>
                </a:lnTo>
                <a:lnTo>
                  <a:pt x="1236821" y="311943"/>
                </a:lnTo>
                <a:lnTo>
                  <a:pt x="1228725" y="425292"/>
                </a:lnTo>
                <a:lnTo>
                  <a:pt x="1185863" y="494348"/>
                </a:lnTo>
                <a:lnTo>
                  <a:pt x="1119188" y="482442"/>
                </a:lnTo>
                <a:lnTo>
                  <a:pt x="1059657" y="644367"/>
                </a:lnTo>
                <a:lnTo>
                  <a:pt x="1231107" y="730091"/>
                </a:lnTo>
                <a:lnTo>
                  <a:pt x="1385888" y="839629"/>
                </a:lnTo>
                <a:lnTo>
                  <a:pt x="1516856" y="1001554"/>
                </a:lnTo>
                <a:lnTo>
                  <a:pt x="1557814" y="1071562"/>
                </a:lnTo>
                <a:lnTo>
                  <a:pt x="1484471" y="1077754"/>
                </a:lnTo>
                <a:lnTo>
                  <a:pt x="1395413" y="994410"/>
                </a:lnTo>
                <a:lnTo>
                  <a:pt x="1402556" y="932498"/>
                </a:lnTo>
                <a:lnTo>
                  <a:pt x="1373981" y="911067"/>
                </a:lnTo>
                <a:lnTo>
                  <a:pt x="1304925" y="977741"/>
                </a:lnTo>
                <a:lnTo>
                  <a:pt x="1247775" y="987267"/>
                </a:lnTo>
                <a:lnTo>
                  <a:pt x="1266826" y="1120616"/>
                </a:lnTo>
                <a:lnTo>
                  <a:pt x="1195388" y="1201579"/>
                </a:lnTo>
                <a:lnTo>
                  <a:pt x="1069182" y="1277779"/>
                </a:lnTo>
                <a:lnTo>
                  <a:pt x="1126331" y="1311116"/>
                </a:lnTo>
                <a:lnTo>
                  <a:pt x="1119187" y="1334929"/>
                </a:lnTo>
                <a:lnTo>
                  <a:pt x="1183481" y="1387316"/>
                </a:lnTo>
                <a:lnTo>
                  <a:pt x="1152525" y="1408748"/>
                </a:lnTo>
                <a:lnTo>
                  <a:pt x="1165383" y="1453992"/>
                </a:lnTo>
                <a:lnTo>
                  <a:pt x="1064418" y="1458754"/>
                </a:lnTo>
                <a:lnTo>
                  <a:pt x="1014412" y="1403986"/>
                </a:lnTo>
                <a:lnTo>
                  <a:pt x="1042987" y="1368266"/>
                </a:lnTo>
                <a:lnTo>
                  <a:pt x="940594" y="1339691"/>
                </a:lnTo>
                <a:lnTo>
                  <a:pt x="892968" y="1358741"/>
                </a:lnTo>
                <a:lnTo>
                  <a:pt x="797719" y="1294447"/>
                </a:lnTo>
                <a:lnTo>
                  <a:pt x="804863" y="1223010"/>
                </a:lnTo>
                <a:lnTo>
                  <a:pt x="716756" y="1180147"/>
                </a:lnTo>
                <a:lnTo>
                  <a:pt x="583406" y="1146810"/>
                </a:lnTo>
                <a:lnTo>
                  <a:pt x="516731" y="1182529"/>
                </a:lnTo>
                <a:lnTo>
                  <a:pt x="463868" y="1152049"/>
                </a:lnTo>
                <a:lnTo>
                  <a:pt x="290513" y="956310"/>
                </a:lnTo>
                <a:cubicBezTo>
                  <a:pt x="291306" y="924560"/>
                  <a:pt x="292100" y="892810"/>
                  <a:pt x="292893" y="861060"/>
                </a:cubicBezTo>
                <a:lnTo>
                  <a:pt x="230981" y="780097"/>
                </a:lnTo>
                <a:lnTo>
                  <a:pt x="209550" y="663417"/>
                </a:lnTo>
                <a:lnTo>
                  <a:pt x="130969" y="632461"/>
                </a:lnTo>
                <a:lnTo>
                  <a:pt x="121444" y="477679"/>
                </a:lnTo>
                <a:lnTo>
                  <a:pt x="74772" y="415290"/>
                </a:lnTo>
                <a:lnTo>
                  <a:pt x="0" y="210979"/>
                </a:lnTo>
                <a:lnTo>
                  <a:pt x="3810" y="76200"/>
                </a:lnTo>
                <a:close/>
              </a:path>
            </a:pathLst>
          </a:custGeom>
          <a:solidFill>
            <a:srgbClr val="CCFF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Rukwa</a:t>
            </a:r>
            <a:r>
              <a:rPr lang="en-MY" sz="1200" b="1" dirty="0" smtClean="0">
                <a:solidFill>
                  <a:schemeClr val="tx1"/>
                </a:solidFill>
              </a:rPr>
              <a:t> 60%</a:t>
            </a:r>
            <a:endParaRPr lang="en-MY" sz="1200" b="1" dirty="0">
              <a:solidFill>
                <a:schemeClr val="tx1"/>
              </a:solidFill>
            </a:endParaRPr>
          </a:p>
        </p:txBody>
      </p:sp>
      <p:sp>
        <p:nvSpPr>
          <p:cNvPr id="12" name="Freeform 11"/>
          <p:cNvSpPr/>
          <p:nvPr/>
        </p:nvSpPr>
        <p:spPr>
          <a:xfrm>
            <a:off x="1320799" y="2529839"/>
            <a:ext cx="1903413" cy="1623059"/>
          </a:xfrm>
          <a:custGeom>
            <a:avLst/>
            <a:gdLst>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0 w 2184400"/>
              <a:gd name="connsiteY10" fmla="*/ 1188720 h 1737360"/>
              <a:gd name="connsiteX0" fmla="*/ 215900 w 2184400"/>
              <a:gd name="connsiteY0" fmla="*/ 1191895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215900 w 2184400"/>
              <a:gd name="connsiteY10" fmla="*/ 1191895 h 1737360"/>
              <a:gd name="connsiteX0" fmla="*/ 215900 w 2184400"/>
              <a:gd name="connsiteY0" fmla="*/ 1191895 h 1737360"/>
              <a:gd name="connsiteX1" fmla="*/ 365125 w 2184400"/>
              <a:gd name="connsiteY1" fmla="*/ 1463516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96106 w 2184400"/>
              <a:gd name="connsiteY3" fmla="*/ 1506379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41363 w 2184400"/>
              <a:gd name="connsiteY4" fmla="*/ 1487329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827088 w 2184400"/>
              <a:gd name="connsiteY5" fmla="*/ 1496854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22325 w 2184400"/>
              <a:gd name="connsiteY6" fmla="*/ 147304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84238 w 2184400"/>
              <a:gd name="connsiteY7" fmla="*/ 1542098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03288 w 2184400"/>
              <a:gd name="connsiteY8" fmla="*/ 1632585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31863 w 2184400"/>
              <a:gd name="connsiteY9" fmla="*/ 1608773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158081 w 2184400"/>
              <a:gd name="connsiteY11" fmla="*/ 1506379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139031 w 2184400"/>
              <a:gd name="connsiteY12" fmla="*/ 1577816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286669 w 2184400"/>
              <a:gd name="connsiteY13" fmla="*/ 1644491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339056 w 2184400"/>
              <a:gd name="connsiteY14" fmla="*/ 1582579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367631 w 2184400"/>
              <a:gd name="connsiteY15" fmla="*/ 1532573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441450 w 2184400"/>
              <a:gd name="connsiteY16" fmla="*/ 150637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505744 w 2184400"/>
              <a:gd name="connsiteY17" fmla="*/ 1501616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98600 w 2184400"/>
              <a:gd name="connsiteY18" fmla="*/ 1482566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536700 w 2184400"/>
              <a:gd name="connsiteY19" fmla="*/ 1299210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93850 w 2184400"/>
              <a:gd name="connsiteY20" fmla="*/ 1415891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627188 w 2184400"/>
              <a:gd name="connsiteY21" fmla="*/ 1377791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684338 w 2184400"/>
              <a:gd name="connsiteY22" fmla="*/ 1446848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705769 w 2184400"/>
              <a:gd name="connsiteY23" fmla="*/ 1425416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74825 w 2184400"/>
              <a:gd name="connsiteY24" fmla="*/ 1596866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89113 w 2184400"/>
              <a:gd name="connsiteY24" fmla="*/ 1365884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2184400 w 2184400"/>
              <a:gd name="connsiteY26" fmla="*/ 1209040 h 1623059"/>
              <a:gd name="connsiteX27" fmla="*/ 2032000 w 2184400"/>
              <a:gd name="connsiteY27" fmla="*/ 680720 h 1623059"/>
              <a:gd name="connsiteX28" fmla="*/ 1564640 w 2184400"/>
              <a:gd name="connsiteY28" fmla="*/ 426720 h 1623059"/>
              <a:gd name="connsiteX29" fmla="*/ 975360 w 2184400"/>
              <a:gd name="connsiteY29" fmla="*/ 182880 h 1623059"/>
              <a:gd name="connsiteX30" fmla="*/ 203200 w 2184400"/>
              <a:gd name="connsiteY30" fmla="*/ 0 h 1623059"/>
              <a:gd name="connsiteX31" fmla="*/ 0 w 2184400"/>
              <a:gd name="connsiteY31" fmla="*/ 325120 h 1623059"/>
              <a:gd name="connsiteX32" fmla="*/ 215900 w 2184400"/>
              <a:gd name="connsiteY32"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991519 w 2184400"/>
              <a:gd name="connsiteY26" fmla="*/ 1227774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43919 w 2184400"/>
              <a:gd name="connsiteY27" fmla="*/ 11944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15344 w 2184400"/>
              <a:gd name="connsiteY28" fmla="*/ 1163480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1903413 w 2184400"/>
              <a:gd name="connsiteY28" fmla="*/ 956312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032000"/>
              <a:gd name="connsiteY0" fmla="*/ 1191895 h 1623059"/>
              <a:gd name="connsiteX1" fmla="*/ 296068 w 2032000"/>
              <a:gd name="connsiteY1" fmla="*/ 1237297 h 1623059"/>
              <a:gd name="connsiteX2" fmla="*/ 366712 w 2032000"/>
              <a:gd name="connsiteY2" fmla="*/ 1347629 h 1623059"/>
              <a:gd name="connsiteX3" fmla="*/ 569912 w 2032000"/>
              <a:gd name="connsiteY3" fmla="*/ 1282541 h 1623059"/>
              <a:gd name="connsiteX4" fmla="*/ 715169 w 2032000"/>
              <a:gd name="connsiteY4" fmla="*/ 1282541 h 1623059"/>
              <a:gd name="connsiteX5" fmla="*/ 750888 w 2032000"/>
              <a:gd name="connsiteY5" fmla="*/ 1308735 h 1623059"/>
              <a:gd name="connsiteX6" fmla="*/ 800893 w 2032000"/>
              <a:gd name="connsiteY6" fmla="*/ 1301591 h 1623059"/>
              <a:gd name="connsiteX7" fmla="*/ 805657 w 2032000"/>
              <a:gd name="connsiteY7" fmla="*/ 1356361 h 1623059"/>
              <a:gd name="connsiteX8" fmla="*/ 924720 w 2032000"/>
              <a:gd name="connsiteY8" fmla="*/ 1430179 h 1623059"/>
              <a:gd name="connsiteX9" fmla="*/ 943769 w 2032000"/>
              <a:gd name="connsiteY9" fmla="*/ 1415891 h 1623059"/>
              <a:gd name="connsiteX10" fmla="*/ 1042511 w 2032000"/>
              <a:gd name="connsiteY10" fmla="*/ 1473042 h 1623059"/>
              <a:gd name="connsiteX11" fmla="*/ 1029493 w 2032000"/>
              <a:gd name="connsiteY11" fmla="*/ 1558766 h 1623059"/>
              <a:gd name="connsiteX12" fmla="*/ 1081881 w 2032000"/>
              <a:gd name="connsiteY12" fmla="*/ 1623059 h 1623059"/>
              <a:gd name="connsiteX13" fmla="*/ 1162844 w 2032000"/>
              <a:gd name="connsiteY13" fmla="*/ 1537335 h 1623059"/>
              <a:gd name="connsiteX14" fmla="*/ 1160462 w 2032000"/>
              <a:gd name="connsiteY14" fmla="*/ 1458754 h 1623059"/>
              <a:gd name="connsiteX15" fmla="*/ 1093787 w 2032000"/>
              <a:gd name="connsiteY15" fmla="*/ 1353979 h 1623059"/>
              <a:gd name="connsiteX16" fmla="*/ 1108075 w 2032000"/>
              <a:gd name="connsiteY16" fmla="*/ 1296829 h 1623059"/>
              <a:gd name="connsiteX17" fmla="*/ 1103313 w 2032000"/>
              <a:gd name="connsiteY17" fmla="*/ 1249204 h 1623059"/>
              <a:gd name="connsiteX18" fmla="*/ 1443831 w 2032000"/>
              <a:gd name="connsiteY18" fmla="*/ 1208722 h 1623059"/>
              <a:gd name="connsiteX19" fmla="*/ 1448594 w 2032000"/>
              <a:gd name="connsiteY19" fmla="*/ 1275398 h 1623059"/>
              <a:gd name="connsiteX20" fmla="*/ 1491456 w 2032000"/>
              <a:gd name="connsiteY20" fmla="*/ 1249204 h 1623059"/>
              <a:gd name="connsiteX21" fmla="*/ 1550988 w 2032000"/>
              <a:gd name="connsiteY21" fmla="*/ 1289685 h 1623059"/>
              <a:gd name="connsiteX22" fmla="*/ 1593850 w 2032000"/>
              <a:gd name="connsiteY22" fmla="*/ 1282542 h 1623059"/>
              <a:gd name="connsiteX23" fmla="*/ 1615282 w 2032000"/>
              <a:gd name="connsiteY23" fmla="*/ 1451610 h 1623059"/>
              <a:gd name="connsiteX24" fmla="*/ 1789113 w 2032000"/>
              <a:gd name="connsiteY24" fmla="*/ 1365884 h 1623059"/>
              <a:gd name="connsiteX25" fmla="*/ 1814354 w 2032000"/>
              <a:gd name="connsiteY25" fmla="*/ 1244441 h 1623059"/>
              <a:gd name="connsiteX26" fmla="*/ 1801019 w 2032000"/>
              <a:gd name="connsiteY26" fmla="*/ 1106331 h 1623059"/>
              <a:gd name="connsiteX27" fmla="*/ 1865313 w 2032000"/>
              <a:gd name="connsiteY27" fmla="*/ 1003936 h 1623059"/>
              <a:gd name="connsiteX28" fmla="*/ 1903413 w 2032000"/>
              <a:gd name="connsiteY28" fmla="*/ 956312 h 1623059"/>
              <a:gd name="connsiteX29" fmla="*/ 1858169 w 2032000"/>
              <a:gd name="connsiteY29" fmla="*/ 887572 h 1623059"/>
              <a:gd name="connsiteX30" fmla="*/ 2032000 w 2032000"/>
              <a:gd name="connsiteY30" fmla="*/ 680720 h 1623059"/>
              <a:gd name="connsiteX31" fmla="*/ 1564640 w 2032000"/>
              <a:gd name="connsiteY31" fmla="*/ 426720 h 1623059"/>
              <a:gd name="connsiteX32" fmla="*/ 975360 w 2032000"/>
              <a:gd name="connsiteY32" fmla="*/ 182880 h 1623059"/>
              <a:gd name="connsiteX33" fmla="*/ 203200 w 2032000"/>
              <a:gd name="connsiteY33" fmla="*/ 0 h 1623059"/>
              <a:gd name="connsiteX34" fmla="*/ 0 w 2032000"/>
              <a:gd name="connsiteY34" fmla="*/ 325120 h 1623059"/>
              <a:gd name="connsiteX35" fmla="*/ 215900 w 2032000"/>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564640 w 1903413"/>
              <a:gd name="connsiteY31" fmla="*/ 426720 h 1623059"/>
              <a:gd name="connsiteX32" fmla="*/ 975360 w 1903413"/>
              <a:gd name="connsiteY32" fmla="*/ 182880 h 1623059"/>
              <a:gd name="connsiteX33" fmla="*/ 203200 w 1903413"/>
              <a:gd name="connsiteY33" fmla="*/ 0 h 1623059"/>
              <a:gd name="connsiteX34" fmla="*/ 0 w 1903413"/>
              <a:gd name="connsiteY34" fmla="*/ 325120 h 1623059"/>
              <a:gd name="connsiteX35" fmla="*/ 215900 w 1903413"/>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58145 w 1903413"/>
              <a:gd name="connsiteY31" fmla="*/ 6729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615282 w 1903413"/>
              <a:gd name="connsiteY32" fmla="*/ 618174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74801 w 1903413"/>
              <a:gd name="connsiteY33" fmla="*/ 549117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74801 w 1903413"/>
              <a:gd name="connsiteY34" fmla="*/ 494349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222376 w 1903413"/>
              <a:gd name="connsiteY36" fmla="*/ 363380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146176 w 1903413"/>
              <a:gd name="connsiteY37" fmla="*/ 346711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77120 w 1903413"/>
              <a:gd name="connsiteY38" fmla="*/ 34433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89014 w 1903413"/>
              <a:gd name="connsiteY39" fmla="*/ 27765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67582 w 1903413"/>
              <a:gd name="connsiteY40" fmla="*/ 241936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753270 w 1903413"/>
              <a:gd name="connsiteY42" fmla="*/ 360999 h 1623059"/>
              <a:gd name="connsiteX43" fmla="*/ 203200 w 1903413"/>
              <a:gd name="connsiteY43" fmla="*/ 0 h 1623059"/>
              <a:gd name="connsiteX44" fmla="*/ 0 w 1903413"/>
              <a:gd name="connsiteY44" fmla="*/ 325120 h 1623059"/>
              <a:gd name="connsiteX45" fmla="*/ 215900 w 1903413"/>
              <a:gd name="connsiteY4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915195 w 1903413"/>
              <a:gd name="connsiteY42" fmla="*/ 218124 h 1623059"/>
              <a:gd name="connsiteX43" fmla="*/ 203200 w 1903413"/>
              <a:gd name="connsiteY43" fmla="*/ 0 h 1623059"/>
              <a:gd name="connsiteX44" fmla="*/ 0 w 1903413"/>
              <a:gd name="connsiteY44" fmla="*/ 325120 h 1623059"/>
              <a:gd name="connsiteX45" fmla="*/ 215900 w 1903413"/>
              <a:gd name="connsiteY45" fmla="*/ 1191895 h 162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03413" h="1623059">
                <a:moveTo>
                  <a:pt x="215900" y="1191895"/>
                </a:moveTo>
                <a:lnTo>
                  <a:pt x="296068" y="1237297"/>
                </a:lnTo>
                <a:lnTo>
                  <a:pt x="366712" y="1347629"/>
                </a:lnTo>
                <a:lnTo>
                  <a:pt x="569912" y="1282541"/>
                </a:lnTo>
                <a:lnTo>
                  <a:pt x="715169" y="1282541"/>
                </a:lnTo>
                <a:lnTo>
                  <a:pt x="750888" y="1308735"/>
                </a:lnTo>
                <a:lnTo>
                  <a:pt x="800893" y="1301591"/>
                </a:lnTo>
                <a:lnTo>
                  <a:pt x="805657" y="1356361"/>
                </a:lnTo>
                <a:lnTo>
                  <a:pt x="924720" y="1430179"/>
                </a:lnTo>
                <a:lnTo>
                  <a:pt x="943769" y="1415891"/>
                </a:lnTo>
                <a:lnTo>
                  <a:pt x="1042511" y="1473042"/>
                </a:lnTo>
                <a:lnTo>
                  <a:pt x="1029493" y="1558766"/>
                </a:lnTo>
                <a:lnTo>
                  <a:pt x="1081881" y="1623059"/>
                </a:lnTo>
                <a:lnTo>
                  <a:pt x="1162844" y="1537335"/>
                </a:lnTo>
                <a:lnTo>
                  <a:pt x="1160462" y="1458754"/>
                </a:lnTo>
                <a:lnTo>
                  <a:pt x="1093787" y="1353979"/>
                </a:lnTo>
                <a:lnTo>
                  <a:pt x="1108075" y="1296829"/>
                </a:lnTo>
                <a:lnTo>
                  <a:pt x="1103313" y="1249204"/>
                </a:lnTo>
                <a:lnTo>
                  <a:pt x="1443831" y="1208722"/>
                </a:lnTo>
                <a:lnTo>
                  <a:pt x="1448594" y="1275398"/>
                </a:lnTo>
                <a:lnTo>
                  <a:pt x="1491456" y="1249204"/>
                </a:lnTo>
                <a:lnTo>
                  <a:pt x="1550988" y="1289685"/>
                </a:lnTo>
                <a:lnTo>
                  <a:pt x="1593850" y="1282542"/>
                </a:lnTo>
                <a:lnTo>
                  <a:pt x="1615282" y="1451610"/>
                </a:lnTo>
                <a:lnTo>
                  <a:pt x="1789113" y="1365884"/>
                </a:lnTo>
                <a:lnTo>
                  <a:pt x="1814354" y="1244441"/>
                </a:lnTo>
                <a:lnTo>
                  <a:pt x="1801019" y="1106331"/>
                </a:lnTo>
                <a:lnTo>
                  <a:pt x="1865313" y="1003936"/>
                </a:lnTo>
                <a:lnTo>
                  <a:pt x="1903413" y="956312"/>
                </a:lnTo>
                <a:lnTo>
                  <a:pt x="1858169" y="887572"/>
                </a:lnTo>
                <a:lnTo>
                  <a:pt x="1739107" y="880745"/>
                </a:lnTo>
                <a:lnTo>
                  <a:pt x="1662908" y="825342"/>
                </a:lnTo>
                <a:lnTo>
                  <a:pt x="1598613" y="834868"/>
                </a:lnTo>
                <a:cubicBezTo>
                  <a:pt x="1598613" y="812643"/>
                  <a:pt x="1598614" y="790417"/>
                  <a:pt x="1598614" y="768192"/>
                </a:cubicBezTo>
                <a:lnTo>
                  <a:pt x="1505745" y="651512"/>
                </a:lnTo>
                <a:lnTo>
                  <a:pt x="1457484" y="541020"/>
                </a:lnTo>
                <a:lnTo>
                  <a:pt x="1327151" y="506255"/>
                </a:lnTo>
                <a:lnTo>
                  <a:pt x="1231901" y="584836"/>
                </a:lnTo>
                <a:lnTo>
                  <a:pt x="1017589" y="553880"/>
                </a:lnTo>
                <a:lnTo>
                  <a:pt x="934245" y="525305"/>
                </a:lnTo>
                <a:lnTo>
                  <a:pt x="891382" y="453868"/>
                </a:lnTo>
                <a:lnTo>
                  <a:pt x="849154" y="418623"/>
                </a:lnTo>
                <a:lnTo>
                  <a:pt x="915195" y="218124"/>
                </a:lnTo>
                <a:lnTo>
                  <a:pt x="203200" y="0"/>
                </a:lnTo>
                <a:lnTo>
                  <a:pt x="0" y="325120"/>
                </a:lnTo>
                <a:lnTo>
                  <a:pt x="215900" y="1191895"/>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Katavi</a:t>
            </a:r>
            <a:r>
              <a:rPr lang="en-MY" sz="1200" b="1" dirty="0" smtClean="0">
                <a:solidFill>
                  <a:schemeClr val="tx1"/>
                </a:solidFill>
              </a:rPr>
              <a:t> 68%</a:t>
            </a:r>
            <a:endParaRPr lang="en-MY" sz="1200" b="1" dirty="0">
              <a:solidFill>
                <a:schemeClr val="tx1"/>
              </a:solidFill>
            </a:endParaRPr>
          </a:p>
        </p:txBody>
      </p:sp>
      <p:sp>
        <p:nvSpPr>
          <p:cNvPr id="11" name="Freeform 10"/>
          <p:cNvSpPr/>
          <p:nvPr/>
        </p:nvSpPr>
        <p:spPr>
          <a:xfrm>
            <a:off x="1112044" y="1166812"/>
            <a:ext cx="1340644" cy="2544762"/>
          </a:xfrm>
          <a:custGeom>
            <a:avLst/>
            <a:gdLst>
              <a:gd name="connsiteX0" fmla="*/ 1066800 w 1841500"/>
              <a:gd name="connsiteY0" fmla="*/ 0 h 2984500"/>
              <a:gd name="connsiteX1" fmla="*/ 330200 w 1841500"/>
              <a:gd name="connsiteY1" fmla="*/ 622300 h 2984500"/>
              <a:gd name="connsiteX2" fmla="*/ 0 w 1841500"/>
              <a:gd name="connsiteY2" fmla="*/ 1270000 h 2984500"/>
              <a:gd name="connsiteX3" fmla="*/ 25400 w 1841500"/>
              <a:gd name="connsiteY3" fmla="*/ 2108200 h 2984500"/>
              <a:gd name="connsiteX4" fmla="*/ 114300 w 1841500"/>
              <a:gd name="connsiteY4" fmla="*/ 2705100 h 2984500"/>
              <a:gd name="connsiteX5" fmla="*/ 1016000 w 1841500"/>
              <a:gd name="connsiteY5" fmla="*/ 2984500 h 2984500"/>
              <a:gd name="connsiteX6" fmla="*/ 1562100 w 1841500"/>
              <a:gd name="connsiteY6" fmla="*/ 1955800 h 2984500"/>
              <a:gd name="connsiteX7" fmla="*/ 1841500 w 1841500"/>
              <a:gd name="connsiteY7" fmla="*/ 1257300 h 2984500"/>
              <a:gd name="connsiteX8" fmla="*/ 1473200 w 1841500"/>
              <a:gd name="connsiteY8" fmla="*/ 304800 h 2984500"/>
              <a:gd name="connsiteX9" fmla="*/ 1066800 w 1841500"/>
              <a:gd name="connsiteY9" fmla="*/ 0 h 2984500"/>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085850 w 1841500"/>
              <a:gd name="connsiteY9" fmla="*/ 0 h 2743994"/>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307306 w 1841500"/>
              <a:gd name="connsiteY9" fmla="*/ 34925 h 2743994"/>
              <a:gd name="connsiteX10" fmla="*/ 1085850 w 1841500"/>
              <a:gd name="connsiteY10" fmla="*/ 0 h 2743994"/>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73200 w 1841500"/>
              <a:gd name="connsiteY8" fmla="*/ 217487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181 w 1841500"/>
              <a:gd name="connsiteY8" fmla="*/ 324644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66838 w 1841500"/>
              <a:gd name="connsiteY8" fmla="*/ 400051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02545 w 1841500"/>
              <a:gd name="connsiteY8" fmla="*/ 445295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93081 w 1841500"/>
              <a:gd name="connsiteY8" fmla="*/ 1100138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1594 w 1841500"/>
              <a:gd name="connsiteY8" fmla="*/ 523876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2575 w 1841500"/>
              <a:gd name="connsiteY8" fmla="*/ 812007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975 w 1841500"/>
              <a:gd name="connsiteY8" fmla="*/ 604838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7338 w 1841500"/>
              <a:gd name="connsiteY8" fmla="*/ 857251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83507 w 1841500"/>
              <a:gd name="connsiteY8" fmla="*/ 664370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97631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33513 w 1841500"/>
              <a:gd name="connsiteY8" fmla="*/ 80486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2113 w 1841500"/>
              <a:gd name="connsiteY8" fmla="*/ 1007269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00176 w 1841500"/>
              <a:gd name="connsiteY8" fmla="*/ 878682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1047751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45419 w 1841500"/>
              <a:gd name="connsiteY8" fmla="*/ 1007269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62125 w 1841500"/>
              <a:gd name="connsiteY8" fmla="*/ 1140619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00188 w 1841500"/>
              <a:gd name="connsiteY8" fmla="*/ 1190625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62882 w 1562100"/>
              <a:gd name="connsiteY7" fmla="*/ 1246187 h 2897187"/>
              <a:gd name="connsiteX8" fmla="*/ 1500188 w 1562100"/>
              <a:gd name="connsiteY8" fmla="*/ 1190625 h 2897187"/>
              <a:gd name="connsiteX9" fmla="*/ 1445419 w 1562100"/>
              <a:gd name="connsiteY9" fmla="*/ 1007269 h 2897187"/>
              <a:gd name="connsiteX10" fmla="*/ 1400176 w 1562100"/>
              <a:gd name="connsiteY10" fmla="*/ 878682 h 2897187"/>
              <a:gd name="connsiteX11" fmla="*/ 1433513 w 1562100"/>
              <a:gd name="connsiteY11" fmla="*/ 804863 h 2897187"/>
              <a:gd name="connsiteX12" fmla="*/ 1383507 w 1562100"/>
              <a:gd name="connsiteY12" fmla="*/ 664370 h 2897187"/>
              <a:gd name="connsiteX13" fmla="*/ 1323975 w 1562100"/>
              <a:gd name="connsiteY13" fmla="*/ 604838 h 2897187"/>
              <a:gd name="connsiteX14" fmla="*/ 1321594 w 1562100"/>
              <a:gd name="connsiteY14" fmla="*/ 523876 h 2897187"/>
              <a:gd name="connsiteX15" fmla="*/ 1302545 w 1562100"/>
              <a:gd name="connsiteY15" fmla="*/ 445295 h 2897187"/>
              <a:gd name="connsiteX16" fmla="*/ 1323181 w 1562100"/>
              <a:gd name="connsiteY16" fmla="*/ 324644 h 2897187"/>
              <a:gd name="connsiteX17" fmla="*/ 1171575 w 1562100"/>
              <a:gd name="connsiteY17" fmla="*/ 0 h 2897187"/>
              <a:gd name="connsiteX18" fmla="*/ 1085850 w 15621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514475 w 1562100"/>
              <a:gd name="connsiteY7" fmla="*/ 1547813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3988 w 1562100"/>
              <a:gd name="connsiteY8" fmla="*/ 1323976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6369 w 1562100"/>
              <a:gd name="connsiteY8" fmla="*/ 1254920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90650 w 1562100"/>
              <a:gd name="connsiteY8" fmla="*/ 1354932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35894 w 1562100"/>
              <a:gd name="connsiteY8" fmla="*/ 1302545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85888 w 1562100"/>
              <a:gd name="connsiteY8" fmla="*/ 1381126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93031 w 1562100"/>
              <a:gd name="connsiteY9" fmla="*/ 1340644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83506 w 1562100"/>
              <a:gd name="connsiteY9" fmla="*/ 1381125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47800 w 1562100"/>
              <a:gd name="connsiteY7" fmla="*/ 1621632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04925 w 1562100"/>
              <a:gd name="connsiteY7" fmla="*/ 1531144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340644 w 1500188"/>
              <a:gd name="connsiteY6" fmla="*/ 1723231 h 2897187"/>
              <a:gd name="connsiteX7" fmla="*/ 1304925 w 1500188"/>
              <a:gd name="connsiteY7" fmla="*/ 1531144 h 2897187"/>
              <a:gd name="connsiteX8" fmla="*/ 1357313 w 1500188"/>
              <a:gd name="connsiteY8" fmla="*/ 1443038 h 2897187"/>
              <a:gd name="connsiteX9" fmla="*/ 1328738 w 1500188"/>
              <a:gd name="connsiteY9" fmla="*/ 1388270 h 2897187"/>
              <a:gd name="connsiteX10" fmla="*/ 1383506 w 1500188"/>
              <a:gd name="connsiteY10" fmla="*/ 1381125 h 2897187"/>
              <a:gd name="connsiteX11" fmla="*/ 1435894 w 1500188"/>
              <a:gd name="connsiteY11" fmla="*/ 1302545 h 2897187"/>
              <a:gd name="connsiteX12" fmla="*/ 1426369 w 1500188"/>
              <a:gd name="connsiteY12" fmla="*/ 1254920 h 2897187"/>
              <a:gd name="connsiteX13" fmla="*/ 1462882 w 1500188"/>
              <a:gd name="connsiteY13" fmla="*/ 1246187 h 2897187"/>
              <a:gd name="connsiteX14" fmla="*/ 1500188 w 1500188"/>
              <a:gd name="connsiteY14" fmla="*/ 1190625 h 2897187"/>
              <a:gd name="connsiteX15" fmla="*/ 1445419 w 1500188"/>
              <a:gd name="connsiteY15" fmla="*/ 1007269 h 2897187"/>
              <a:gd name="connsiteX16" fmla="*/ 1400176 w 1500188"/>
              <a:gd name="connsiteY16" fmla="*/ 878682 h 2897187"/>
              <a:gd name="connsiteX17" fmla="*/ 1433513 w 1500188"/>
              <a:gd name="connsiteY17" fmla="*/ 804863 h 2897187"/>
              <a:gd name="connsiteX18" fmla="*/ 1383507 w 1500188"/>
              <a:gd name="connsiteY18" fmla="*/ 664370 h 2897187"/>
              <a:gd name="connsiteX19" fmla="*/ 1323975 w 1500188"/>
              <a:gd name="connsiteY19" fmla="*/ 604838 h 2897187"/>
              <a:gd name="connsiteX20" fmla="*/ 1321594 w 1500188"/>
              <a:gd name="connsiteY20" fmla="*/ 523876 h 2897187"/>
              <a:gd name="connsiteX21" fmla="*/ 1302545 w 1500188"/>
              <a:gd name="connsiteY21" fmla="*/ 445295 h 2897187"/>
              <a:gd name="connsiteX22" fmla="*/ 1323181 w 1500188"/>
              <a:gd name="connsiteY22" fmla="*/ 324644 h 2897187"/>
              <a:gd name="connsiteX23" fmla="*/ 1171575 w 1500188"/>
              <a:gd name="connsiteY23" fmla="*/ 0 h 2897187"/>
              <a:gd name="connsiteX24" fmla="*/ 1085850 w 1500188"/>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76350 w 1500188"/>
              <a:gd name="connsiteY6" fmla="*/ 1928813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02544 w 1500188"/>
              <a:gd name="connsiteY7" fmla="*/ 1731169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288257 w 1500188"/>
              <a:gd name="connsiteY7" fmla="*/ 1724026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12056 w 1500188"/>
              <a:gd name="connsiteY6" fmla="*/ 19050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14438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33488 w 1500188"/>
              <a:gd name="connsiteY8" fmla="*/ 1743074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00138 w 1500188"/>
              <a:gd name="connsiteY6" fmla="*/ 2090738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76325 w 1500188"/>
              <a:gd name="connsiteY6" fmla="*/ 1628776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52513 w 1500188"/>
              <a:gd name="connsiteY6" fmla="*/ 2181226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864394 w 1500188"/>
              <a:gd name="connsiteY7" fmla="*/ 1607344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33463 w 1500188"/>
              <a:gd name="connsiteY7" fmla="*/ 1543050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697706 w 1500188"/>
              <a:gd name="connsiteY7" fmla="*/ 1607344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795338 w 1500188"/>
              <a:gd name="connsiteY8" fmla="*/ 1607344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816769 w 1500188"/>
              <a:gd name="connsiteY8" fmla="*/ 1540669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92931 w 1500188"/>
              <a:gd name="connsiteY6" fmla="*/ 1778794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33413 w 1500188"/>
              <a:gd name="connsiteY6" fmla="*/ 1704975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00088 w 1500188"/>
              <a:gd name="connsiteY6" fmla="*/ 1921669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90563 w 1500188"/>
              <a:gd name="connsiteY6" fmla="*/ 2014538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73906 w 1500188"/>
              <a:gd name="connsiteY6" fmla="*/ 2247901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69143 w 1500188"/>
              <a:gd name="connsiteY6" fmla="*/ 2169320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90575 w 1500188"/>
              <a:gd name="connsiteY6" fmla="*/ 2243138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12006 w 1500188"/>
              <a:gd name="connsiteY6" fmla="*/ 2183607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4869 w 1500188"/>
              <a:gd name="connsiteY6" fmla="*/ 2316957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09626 w 1500188"/>
              <a:gd name="connsiteY6" fmla="*/ 2300288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0106 w 1500188"/>
              <a:gd name="connsiteY6" fmla="*/ 2421732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45331 w 1500188"/>
              <a:gd name="connsiteY6" fmla="*/ 2336007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5331 w 1500188"/>
              <a:gd name="connsiteY6" fmla="*/ 2336007 h 2617787"/>
              <a:gd name="connsiteX7" fmla="*/ 809626 w 1500188"/>
              <a:gd name="connsiteY7" fmla="*/ 2300288 h 2617787"/>
              <a:gd name="connsiteX8" fmla="*/ 812006 w 1500188"/>
              <a:gd name="connsiteY8" fmla="*/ 2183607 h 2617787"/>
              <a:gd name="connsiteX9" fmla="*/ 769143 w 1500188"/>
              <a:gd name="connsiteY9" fmla="*/ 2169320 h 2617787"/>
              <a:gd name="connsiteX10" fmla="*/ 690563 w 1500188"/>
              <a:gd name="connsiteY10" fmla="*/ 2014538 h 2617787"/>
              <a:gd name="connsiteX11" fmla="*/ 633413 w 1500188"/>
              <a:gd name="connsiteY11" fmla="*/ 1704975 h 2617787"/>
              <a:gd name="connsiteX12" fmla="*/ 545307 w 1500188"/>
              <a:gd name="connsiteY12" fmla="*/ 1638301 h 2617787"/>
              <a:gd name="connsiteX13" fmla="*/ 726281 w 1500188"/>
              <a:gd name="connsiteY13" fmla="*/ 1628775 h 2617787"/>
              <a:gd name="connsiteX14" fmla="*/ 816769 w 1500188"/>
              <a:gd name="connsiteY14" fmla="*/ 1540669 h 2617787"/>
              <a:gd name="connsiteX15" fmla="*/ 1033463 w 1500188"/>
              <a:gd name="connsiteY15" fmla="*/ 1543050 h 2617787"/>
              <a:gd name="connsiteX16" fmla="*/ 1085850 w 1500188"/>
              <a:gd name="connsiteY16" fmla="*/ 1590676 h 2617787"/>
              <a:gd name="connsiteX17" fmla="*/ 1076325 w 1500188"/>
              <a:gd name="connsiteY17" fmla="*/ 1628776 h 2617787"/>
              <a:gd name="connsiteX18" fmla="*/ 1154906 w 1500188"/>
              <a:gd name="connsiteY18" fmla="*/ 1600201 h 2617787"/>
              <a:gd name="connsiteX19" fmla="*/ 1202532 w 1500188"/>
              <a:gd name="connsiteY19" fmla="*/ 1678782 h 2617787"/>
              <a:gd name="connsiteX20" fmla="*/ 1233488 w 1500188"/>
              <a:gd name="connsiteY20" fmla="*/ 1743074 h 2617787"/>
              <a:gd name="connsiteX21" fmla="*/ 1288257 w 1500188"/>
              <a:gd name="connsiteY21" fmla="*/ 1724026 h 2617787"/>
              <a:gd name="connsiteX22" fmla="*/ 1340644 w 1500188"/>
              <a:gd name="connsiteY22" fmla="*/ 1723231 h 2617787"/>
              <a:gd name="connsiteX23" fmla="*/ 1304925 w 1500188"/>
              <a:gd name="connsiteY23" fmla="*/ 1531144 h 2617787"/>
              <a:gd name="connsiteX24" fmla="*/ 1357313 w 1500188"/>
              <a:gd name="connsiteY24" fmla="*/ 1443038 h 2617787"/>
              <a:gd name="connsiteX25" fmla="*/ 1328738 w 1500188"/>
              <a:gd name="connsiteY25" fmla="*/ 1388270 h 2617787"/>
              <a:gd name="connsiteX26" fmla="*/ 1383506 w 1500188"/>
              <a:gd name="connsiteY26" fmla="*/ 1381125 h 2617787"/>
              <a:gd name="connsiteX27" fmla="*/ 1435894 w 1500188"/>
              <a:gd name="connsiteY27" fmla="*/ 1302545 h 2617787"/>
              <a:gd name="connsiteX28" fmla="*/ 1426369 w 1500188"/>
              <a:gd name="connsiteY28" fmla="*/ 1254920 h 2617787"/>
              <a:gd name="connsiteX29" fmla="*/ 1462882 w 1500188"/>
              <a:gd name="connsiteY29" fmla="*/ 1246187 h 2617787"/>
              <a:gd name="connsiteX30" fmla="*/ 1500188 w 1500188"/>
              <a:gd name="connsiteY30" fmla="*/ 1190625 h 2617787"/>
              <a:gd name="connsiteX31" fmla="*/ 1445419 w 1500188"/>
              <a:gd name="connsiteY31" fmla="*/ 1007269 h 2617787"/>
              <a:gd name="connsiteX32" fmla="*/ 1400176 w 1500188"/>
              <a:gd name="connsiteY32" fmla="*/ 878682 h 2617787"/>
              <a:gd name="connsiteX33" fmla="*/ 1433513 w 1500188"/>
              <a:gd name="connsiteY33" fmla="*/ 804863 h 2617787"/>
              <a:gd name="connsiteX34" fmla="*/ 1383507 w 1500188"/>
              <a:gd name="connsiteY34" fmla="*/ 664370 h 2617787"/>
              <a:gd name="connsiteX35" fmla="*/ 1323975 w 1500188"/>
              <a:gd name="connsiteY35" fmla="*/ 604838 h 2617787"/>
              <a:gd name="connsiteX36" fmla="*/ 1321594 w 1500188"/>
              <a:gd name="connsiteY36" fmla="*/ 523876 h 2617787"/>
              <a:gd name="connsiteX37" fmla="*/ 1302545 w 1500188"/>
              <a:gd name="connsiteY37" fmla="*/ 445295 h 2617787"/>
              <a:gd name="connsiteX38" fmla="*/ 1323181 w 1500188"/>
              <a:gd name="connsiteY38" fmla="*/ 324644 h 2617787"/>
              <a:gd name="connsiteX39" fmla="*/ 1171575 w 1500188"/>
              <a:gd name="connsiteY39" fmla="*/ 0 h 2617787"/>
              <a:gd name="connsiteX40" fmla="*/ 1085850 w 1500188"/>
              <a:gd name="connsiteY40"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688181 w 1500188"/>
              <a:gd name="connsiteY6" fmla="*/ 2402682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0568 w 1500188"/>
              <a:gd name="connsiteY6" fmla="*/ 2409825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544762"/>
              <a:gd name="connsiteX1" fmla="*/ 330200 w 1500188"/>
              <a:gd name="connsiteY1" fmla="*/ 534987 h 2544762"/>
              <a:gd name="connsiteX2" fmla="*/ 0 w 1500188"/>
              <a:gd name="connsiteY2" fmla="*/ 1182687 h 2544762"/>
              <a:gd name="connsiteX3" fmla="*/ 25400 w 1500188"/>
              <a:gd name="connsiteY3" fmla="*/ 2020887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82575 w 1500188"/>
              <a:gd name="connsiteY3" fmla="*/ 2228056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73831 w 1500188"/>
              <a:gd name="connsiteY3" fmla="*/ 1828801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66700 w 1500188"/>
              <a:gd name="connsiteY3" fmla="*/ 2064545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59544 w 1500188"/>
              <a:gd name="connsiteY3" fmla="*/ 1690688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21469 w 1500188"/>
              <a:gd name="connsiteY3" fmla="*/ 1971675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88106 w 1500188"/>
              <a:gd name="connsiteY3" fmla="*/ 1400176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16706 w 1500188"/>
              <a:gd name="connsiteY3" fmla="*/ 1795464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900112 w 1314450"/>
              <a:gd name="connsiteY0" fmla="*/ 153193 h 2544762"/>
              <a:gd name="connsiteX1" fmla="*/ 144462 w 1314450"/>
              <a:gd name="connsiteY1" fmla="*/ 534987 h 2544762"/>
              <a:gd name="connsiteX2" fmla="*/ 0 w 1314450"/>
              <a:gd name="connsiteY2" fmla="*/ 1432718 h 2544762"/>
              <a:gd name="connsiteX3" fmla="*/ 130968 w 1314450"/>
              <a:gd name="connsiteY3" fmla="*/ 1795464 h 2544762"/>
              <a:gd name="connsiteX4" fmla="*/ 135731 w 1314450"/>
              <a:gd name="connsiteY4" fmla="*/ 1971675 h 2544762"/>
              <a:gd name="connsiteX5" fmla="*/ 80962 w 1314450"/>
              <a:gd name="connsiteY5" fmla="*/ 2064545 h 2544762"/>
              <a:gd name="connsiteX6" fmla="*/ 96837 w 1314450"/>
              <a:gd name="connsiteY6" fmla="*/ 2228056 h 2544762"/>
              <a:gd name="connsiteX7" fmla="*/ 211931 w 1314450"/>
              <a:gd name="connsiteY7" fmla="*/ 2422524 h 2544762"/>
              <a:gd name="connsiteX8" fmla="*/ 392112 w 1314450"/>
              <a:gd name="connsiteY8" fmla="*/ 2544762 h 2544762"/>
              <a:gd name="connsiteX9" fmla="*/ 554830 w 1314450"/>
              <a:gd name="connsiteY9" fmla="*/ 2409825 h 2544762"/>
              <a:gd name="connsiteX10" fmla="*/ 559593 w 1314450"/>
              <a:gd name="connsiteY10" fmla="*/ 2336007 h 2544762"/>
              <a:gd name="connsiteX11" fmla="*/ 623888 w 1314450"/>
              <a:gd name="connsiteY11" fmla="*/ 2300288 h 2544762"/>
              <a:gd name="connsiteX12" fmla="*/ 626268 w 1314450"/>
              <a:gd name="connsiteY12" fmla="*/ 2183607 h 2544762"/>
              <a:gd name="connsiteX13" fmla="*/ 583405 w 1314450"/>
              <a:gd name="connsiteY13" fmla="*/ 2169320 h 2544762"/>
              <a:gd name="connsiteX14" fmla="*/ 504825 w 1314450"/>
              <a:gd name="connsiteY14" fmla="*/ 2014538 h 2544762"/>
              <a:gd name="connsiteX15" fmla="*/ 447675 w 1314450"/>
              <a:gd name="connsiteY15" fmla="*/ 1704975 h 2544762"/>
              <a:gd name="connsiteX16" fmla="*/ 359569 w 1314450"/>
              <a:gd name="connsiteY16" fmla="*/ 1638301 h 2544762"/>
              <a:gd name="connsiteX17" fmla="*/ 540543 w 1314450"/>
              <a:gd name="connsiteY17" fmla="*/ 1628775 h 2544762"/>
              <a:gd name="connsiteX18" fmla="*/ 631031 w 1314450"/>
              <a:gd name="connsiteY18" fmla="*/ 1540669 h 2544762"/>
              <a:gd name="connsiteX19" fmla="*/ 847725 w 1314450"/>
              <a:gd name="connsiteY19" fmla="*/ 1543050 h 2544762"/>
              <a:gd name="connsiteX20" fmla="*/ 900112 w 1314450"/>
              <a:gd name="connsiteY20" fmla="*/ 1590676 h 2544762"/>
              <a:gd name="connsiteX21" fmla="*/ 890587 w 1314450"/>
              <a:gd name="connsiteY21" fmla="*/ 1628776 h 2544762"/>
              <a:gd name="connsiteX22" fmla="*/ 969168 w 1314450"/>
              <a:gd name="connsiteY22" fmla="*/ 1600201 h 2544762"/>
              <a:gd name="connsiteX23" fmla="*/ 1016794 w 1314450"/>
              <a:gd name="connsiteY23" fmla="*/ 1678782 h 2544762"/>
              <a:gd name="connsiteX24" fmla="*/ 1047750 w 1314450"/>
              <a:gd name="connsiteY24" fmla="*/ 1743074 h 2544762"/>
              <a:gd name="connsiteX25" fmla="*/ 1102519 w 1314450"/>
              <a:gd name="connsiteY25" fmla="*/ 1724026 h 2544762"/>
              <a:gd name="connsiteX26" fmla="*/ 1154906 w 1314450"/>
              <a:gd name="connsiteY26" fmla="*/ 1723231 h 2544762"/>
              <a:gd name="connsiteX27" fmla="*/ 1119187 w 1314450"/>
              <a:gd name="connsiteY27" fmla="*/ 1531144 h 2544762"/>
              <a:gd name="connsiteX28" fmla="*/ 1171575 w 1314450"/>
              <a:gd name="connsiteY28" fmla="*/ 1443038 h 2544762"/>
              <a:gd name="connsiteX29" fmla="*/ 1143000 w 1314450"/>
              <a:gd name="connsiteY29" fmla="*/ 1388270 h 2544762"/>
              <a:gd name="connsiteX30" fmla="*/ 1197768 w 1314450"/>
              <a:gd name="connsiteY30" fmla="*/ 1381125 h 2544762"/>
              <a:gd name="connsiteX31" fmla="*/ 1250156 w 1314450"/>
              <a:gd name="connsiteY31" fmla="*/ 1302545 h 2544762"/>
              <a:gd name="connsiteX32" fmla="*/ 1240631 w 1314450"/>
              <a:gd name="connsiteY32" fmla="*/ 1254920 h 2544762"/>
              <a:gd name="connsiteX33" fmla="*/ 1277144 w 1314450"/>
              <a:gd name="connsiteY33" fmla="*/ 1246187 h 2544762"/>
              <a:gd name="connsiteX34" fmla="*/ 1314450 w 1314450"/>
              <a:gd name="connsiteY34" fmla="*/ 1190625 h 2544762"/>
              <a:gd name="connsiteX35" fmla="*/ 1259681 w 1314450"/>
              <a:gd name="connsiteY35" fmla="*/ 1007269 h 2544762"/>
              <a:gd name="connsiteX36" fmla="*/ 1214438 w 1314450"/>
              <a:gd name="connsiteY36" fmla="*/ 878682 h 2544762"/>
              <a:gd name="connsiteX37" fmla="*/ 1247775 w 1314450"/>
              <a:gd name="connsiteY37" fmla="*/ 804863 h 2544762"/>
              <a:gd name="connsiteX38" fmla="*/ 1197769 w 1314450"/>
              <a:gd name="connsiteY38" fmla="*/ 664370 h 2544762"/>
              <a:gd name="connsiteX39" fmla="*/ 1138237 w 1314450"/>
              <a:gd name="connsiteY39" fmla="*/ 604838 h 2544762"/>
              <a:gd name="connsiteX40" fmla="*/ 1135856 w 1314450"/>
              <a:gd name="connsiteY40" fmla="*/ 523876 h 2544762"/>
              <a:gd name="connsiteX41" fmla="*/ 1116807 w 1314450"/>
              <a:gd name="connsiteY41" fmla="*/ 445295 h 2544762"/>
              <a:gd name="connsiteX42" fmla="*/ 1137443 w 1314450"/>
              <a:gd name="connsiteY42" fmla="*/ 324644 h 2544762"/>
              <a:gd name="connsiteX43" fmla="*/ 985837 w 1314450"/>
              <a:gd name="connsiteY43" fmla="*/ 0 h 2544762"/>
              <a:gd name="connsiteX44" fmla="*/ 900112 w 1314450"/>
              <a:gd name="connsiteY44" fmla="*/ 153193 h 2544762"/>
              <a:gd name="connsiteX0" fmla="*/ 900112 w 1314450"/>
              <a:gd name="connsiteY0" fmla="*/ 153193 h 2544762"/>
              <a:gd name="connsiteX1" fmla="*/ 144462 w 1314450"/>
              <a:gd name="connsiteY1" fmla="*/ 534987 h 2544762"/>
              <a:gd name="connsiteX2" fmla="*/ 76200 w 1314450"/>
              <a:gd name="connsiteY2" fmla="*/ 981076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145382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915996 w 1330334"/>
              <a:gd name="connsiteY0" fmla="*/ 153193 h 2544762"/>
              <a:gd name="connsiteX1" fmla="*/ 160346 w 1330334"/>
              <a:gd name="connsiteY1" fmla="*/ 534987 h 2544762"/>
              <a:gd name="connsiteX2" fmla="*/ 18265 w 1330334"/>
              <a:gd name="connsiteY2" fmla="*/ 1083470 h 2544762"/>
              <a:gd name="connsiteX3" fmla="*/ 15884 w 1330334"/>
              <a:gd name="connsiteY3" fmla="*/ 1432718 h 2544762"/>
              <a:gd name="connsiteX4" fmla="*/ 146852 w 1330334"/>
              <a:gd name="connsiteY4" fmla="*/ 1795464 h 2544762"/>
              <a:gd name="connsiteX5" fmla="*/ 151615 w 1330334"/>
              <a:gd name="connsiteY5" fmla="*/ 1971675 h 2544762"/>
              <a:gd name="connsiteX6" fmla="*/ 96846 w 1330334"/>
              <a:gd name="connsiteY6" fmla="*/ 2064545 h 2544762"/>
              <a:gd name="connsiteX7" fmla="*/ 112721 w 1330334"/>
              <a:gd name="connsiteY7" fmla="*/ 2228056 h 2544762"/>
              <a:gd name="connsiteX8" fmla="*/ 227815 w 1330334"/>
              <a:gd name="connsiteY8" fmla="*/ 2422524 h 2544762"/>
              <a:gd name="connsiteX9" fmla="*/ 407996 w 1330334"/>
              <a:gd name="connsiteY9" fmla="*/ 2544762 h 2544762"/>
              <a:gd name="connsiteX10" fmla="*/ 570714 w 1330334"/>
              <a:gd name="connsiteY10" fmla="*/ 2409825 h 2544762"/>
              <a:gd name="connsiteX11" fmla="*/ 575477 w 1330334"/>
              <a:gd name="connsiteY11" fmla="*/ 2336007 h 2544762"/>
              <a:gd name="connsiteX12" fmla="*/ 639772 w 1330334"/>
              <a:gd name="connsiteY12" fmla="*/ 2300288 h 2544762"/>
              <a:gd name="connsiteX13" fmla="*/ 642152 w 1330334"/>
              <a:gd name="connsiteY13" fmla="*/ 2183607 h 2544762"/>
              <a:gd name="connsiteX14" fmla="*/ 599289 w 1330334"/>
              <a:gd name="connsiteY14" fmla="*/ 2169320 h 2544762"/>
              <a:gd name="connsiteX15" fmla="*/ 520709 w 1330334"/>
              <a:gd name="connsiteY15" fmla="*/ 2014538 h 2544762"/>
              <a:gd name="connsiteX16" fmla="*/ 463559 w 1330334"/>
              <a:gd name="connsiteY16" fmla="*/ 1704975 h 2544762"/>
              <a:gd name="connsiteX17" fmla="*/ 375453 w 1330334"/>
              <a:gd name="connsiteY17" fmla="*/ 1638301 h 2544762"/>
              <a:gd name="connsiteX18" fmla="*/ 556427 w 1330334"/>
              <a:gd name="connsiteY18" fmla="*/ 1628775 h 2544762"/>
              <a:gd name="connsiteX19" fmla="*/ 646915 w 1330334"/>
              <a:gd name="connsiteY19" fmla="*/ 1540669 h 2544762"/>
              <a:gd name="connsiteX20" fmla="*/ 863609 w 1330334"/>
              <a:gd name="connsiteY20" fmla="*/ 1543050 h 2544762"/>
              <a:gd name="connsiteX21" fmla="*/ 915996 w 1330334"/>
              <a:gd name="connsiteY21" fmla="*/ 1590676 h 2544762"/>
              <a:gd name="connsiteX22" fmla="*/ 906471 w 1330334"/>
              <a:gd name="connsiteY22" fmla="*/ 1628776 h 2544762"/>
              <a:gd name="connsiteX23" fmla="*/ 985052 w 1330334"/>
              <a:gd name="connsiteY23" fmla="*/ 1600201 h 2544762"/>
              <a:gd name="connsiteX24" fmla="*/ 1032678 w 1330334"/>
              <a:gd name="connsiteY24" fmla="*/ 1678782 h 2544762"/>
              <a:gd name="connsiteX25" fmla="*/ 1063634 w 1330334"/>
              <a:gd name="connsiteY25" fmla="*/ 1743074 h 2544762"/>
              <a:gd name="connsiteX26" fmla="*/ 1118403 w 1330334"/>
              <a:gd name="connsiteY26" fmla="*/ 1724026 h 2544762"/>
              <a:gd name="connsiteX27" fmla="*/ 1170790 w 1330334"/>
              <a:gd name="connsiteY27" fmla="*/ 1723231 h 2544762"/>
              <a:gd name="connsiteX28" fmla="*/ 1135071 w 1330334"/>
              <a:gd name="connsiteY28" fmla="*/ 1531144 h 2544762"/>
              <a:gd name="connsiteX29" fmla="*/ 1187459 w 1330334"/>
              <a:gd name="connsiteY29" fmla="*/ 1443038 h 2544762"/>
              <a:gd name="connsiteX30" fmla="*/ 1158884 w 1330334"/>
              <a:gd name="connsiteY30" fmla="*/ 1388270 h 2544762"/>
              <a:gd name="connsiteX31" fmla="*/ 1213652 w 1330334"/>
              <a:gd name="connsiteY31" fmla="*/ 1381125 h 2544762"/>
              <a:gd name="connsiteX32" fmla="*/ 1266040 w 1330334"/>
              <a:gd name="connsiteY32" fmla="*/ 1302545 h 2544762"/>
              <a:gd name="connsiteX33" fmla="*/ 1256515 w 1330334"/>
              <a:gd name="connsiteY33" fmla="*/ 1254920 h 2544762"/>
              <a:gd name="connsiteX34" fmla="*/ 1293028 w 1330334"/>
              <a:gd name="connsiteY34" fmla="*/ 1246187 h 2544762"/>
              <a:gd name="connsiteX35" fmla="*/ 1330334 w 1330334"/>
              <a:gd name="connsiteY35" fmla="*/ 1190625 h 2544762"/>
              <a:gd name="connsiteX36" fmla="*/ 1275565 w 1330334"/>
              <a:gd name="connsiteY36" fmla="*/ 1007269 h 2544762"/>
              <a:gd name="connsiteX37" fmla="*/ 1230322 w 1330334"/>
              <a:gd name="connsiteY37" fmla="*/ 878682 h 2544762"/>
              <a:gd name="connsiteX38" fmla="*/ 1263659 w 1330334"/>
              <a:gd name="connsiteY38" fmla="*/ 804863 h 2544762"/>
              <a:gd name="connsiteX39" fmla="*/ 1213653 w 1330334"/>
              <a:gd name="connsiteY39" fmla="*/ 664370 h 2544762"/>
              <a:gd name="connsiteX40" fmla="*/ 1154121 w 1330334"/>
              <a:gd name="connsiteY40" fmla="*/ 604838 h 2544762"/>
              <a:gd name="connsiteX41" fmla="*/ 1151740 w 1330334"/>
              <a:gd name="connsiteY41" fmla="*/ 523876 h 2544762"/>
              <a:gd name="connsiteX42" fmla="*/ 1132691 w 1330334"/>
              <a:gd name="connsiteY42" fmla="*/ 445295 h 2544762"/>
              <a:gd name="connsiteX43" fmla="*/ 1153327 w 1330334"/>
              <a:gd name="connsiteY43" fmla="*/ 324644 h 2544762"/>
              <a:gd name="connsiteX44" fmla="*/ 1001721 w 1330334"/>
              <a:gd name="connsiteY44" fmla="*/ 0 h 2544762"/>
              <a:gd name="connsiteX45" fmla="*/ 915996 w 1330334"/>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204913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328738 h 2544762"/>
              <a:gd name="connsiteX4" fmla="*/ 26194 w 1340644"/>
              <a:gd name="connsiteY4" fmla="*/ 1432718 h 2544762"/>
              <a:gd name="connsiteX5" fmla="*/ 157162 w 1340644"/>
              <a:gd name="connsiteY5" fmla="*/ 1795464 h 2544762"/>
              <a:gd name="connsiteX6" fmla="*/ 161925 w 1340644"/>
              <a:gd name="connsiteY6" fmla="*/ 1971675 h 2544762"/>
              <a:gd name="connsiteX7" fmla="*/ 107156 w 1340644"/>
              <a:gd name="connsiteY7" fmla="*/ 2064545 h 2544762"/>
              <a:gd name="connsiteX8" fmla="*/ 123031 w 1340644"/>
              <a:gd name="connsiteY8" fmla="*/ 2228056 h 2544762"/>
              <a:gd name="connsiteX9" fmla="*/ 238125 w 1340644"/>
              <a:gd name="connsiteY9" fmla="*/ 2422524 h 2544762"/>
              <a:gd name="connsiteX10" fmla="*/ 418306 w 1340644"/>
              <a:gd name="connsiteY10" fmla="*/ 2544762 h 2544762"/>
              <a:gd name="connsiteX11" fmla="*/ 581024 w 1340644"/>
              <a:gd name="connsiteY11" fmla="*/ 2409825 h 2544762"/>
              <a:gd name="connsiteX12" fmla="*/ 585787 w 1340644"/>
              <a:gd name="connsiteY12" fmla="*/ 2336007 h 2544762"/>
              <a:gd name="connsiteX13" fmla="*/ 650082 w 1340644"/>
              <a:gd name="connsiteY13" fmla="*/ 2300288 h 2544762"/>
              <a:gd name="connsiteX14" fmla="*/ 652462 w 1340644"/>
              <a:gd name="connsiteY14" fmla="*/ 2183607 h 2544762"/>
              <a:gd name="connsiteX15" fmla="*/ 609599 w 1340644"/>
              <a:gd name="connsiteY15" fmla="*/ 2169320 h 2544762"/>
              <a:gd name="connsiteX16" fmla="*/ 531019 w 1340644"/>
              <a:gd name="connsiteY16" fmla="*/ 2014538 h 2544762"/>
              <a:gd name="connsiteX17" fmla="*/ 473869 w 1340644"/>
              <a:gd name="connsiteY17" fmla="*/ 1704975 h 2544762"/>
              <a:gd name="connsiteX18" fmla="*/ 385763 w 1340644"/>
              <a:gd name="connsiteY18" fmla="*/ 1638301 h 2544762"/>
              <a:gd name="connsiteX19" fmla="*/ 566737 w 1340644"/>
              <a:gd name="connsiteY19" fmla="*/ 1628775 h 2544762"/>
              <a:gd name="connsiteX20" fmla="*/ 657225 w 1340644"/>
              <a:gd name="connsiteY20" fmla="*/ 1540669 h 2544762"/>
              <a:gd name="connsiteX21" fmla="*/ 873919 w 1340644"/>
              <a:gd name="connsiteY21" fmla="*/ 1543050 h 2544762"/>
              <a:gd name="connsiteX22" fmla="*/ 926306 w 1340644"/>
              <a:gd name="connsiteY22" fmla="*/ 1590676 h 2544762"/>
              <a:gd name="connsiteX23" fmla="*/ 916781 w 1340644"/>
              <a:gd name="connsiteY23" fmla="*/ 1628776 h 2544762"/>
              <a:gd name="connsiteX24" fmla="*/ 995362 w 1340644"/>
              <a:gd name="connsiteY24" fmla="*/ 1600201 h 2544762"/>
              <a:gd name="connsiteX25" fmla="*/ 1042988 w 1340644"/>
              <a:gd name="connsiteY25" fmla="*/ 1678782 h 2544762"/>
              <a:gd name="connsiteX26" fmla="*/ 1073944 w 1340644"/>
              <a:gd name="connsiteY26" fmla="*/ 1743074 h 2544762"/>
              <a:gd name="connsiteX27" fmla="*/ 1128713 w 1340644"/>
              <a:gd name="connsiteY27" fmla="*/ 1724026 h 2544762"/>
              <a:gd name="connsiteX28" fmla="*/ 1181100 w 1340644"/>
              <a:gd name="connsiteY28" fmla="*/ 1723231 h 2544762"/>
              <a:gd name="connsiteX29" fmla="*/ 1145381 w 1340644"/>
              <a:gd name="connsiteY29" fmla="*/ 1531144 h 2544762"/>
              <a:gd name="connsiteX30" fmla="*/ 1197769 w 1340644"/>
              <a:gd name="connsiteY30" fmla="*/ 1443038 h 2544762"/>
              <a:gd name="connsiteX31" fmla="*/ 1169194 w 1340644"/>
              <a:gd name="connsiteY31" fmla="*/ 1388270 h 2544762"/>
              <a:gd name="connsiteX32" fmla="*/ 1223962 w 1340644"/>
              <a:gd name="connsiteY32" fmla="*/ 1381125 h 2544762"/>
              <a:gd name="connsiteX33" fmla="*/ 1276350 w 1340644"/>
              <a:gd name="connsiteY33" fmla="*/ 1302545 h 2544762"/>
              <a:gd name="connsiteX34" fmla="*/ 1266825 w 1340644"/>
              <a:gd name="connsiteY34" fmla="*/ 1254920 h 2544762"/>
              <a:gd name="connsiteX35" fmla="*/ 1303338 w 1340644"/>
              <a:gd name="connsiteY35" fmla="*/ 1246187 h 2544762"/>
              <a:gd name="connsiteX36" fmla="*/ 1340644 w 1340644"/>
              <a:gd name="connsiteY36" fmla="*/ 1190625 h 2544762"/>
              <a:gd name="connsiteX37" fmla="*/ 1285875 w 1340644"/>
              <a:gd name="connsiteY37" fmla="*/ 1007269 h 2544762"/>
              <a:gd name="connsiteX38" fmla="*/ 1240632 w 1340644"/>
              <a:gd name="connsiteY38" fmla="*/ 878682 h 2544762"/>
              <a:gd name="connsiteX39" fmla="*/ 1273969 w 1340644"/>
              <a:gd name="connsiteY39" fmla="*/ 804863 h 2544762"/>
              <a:gd name="connsiteX40" fmla="*/ 1223963 w 1340644"/>
              <a:gd name="connsiteY40" fmla="*/ 664370 h 2544762"/>
              <a:gd name="connsiteX41" fmla="*/ 1164431 w 1340644"/>
              <a:gd name="connsiteY41" fmla="*/ 604838 h 2544762"/>
              <a:gd name="connsiteX42" fmla="*/ 1162050 w 1340644"/>
              <a:gd name="connsiteY42" fmla="*/ 523876 h 2544762"/>
              <a:gd name="connsiteX43" fmla="*/ 1143001 w 1340644"/>
              <a:gd name="connsiteY43" fmla="*/ 445295 h 2544762"/>
              <a:gd name="connsiteX44" fmla="*/ 1163637 w 1340644"/>
              <a:gd name="connsiteY44" fmla="*/ 324644 h 2544762"/>
              <a:gd name="connsiteX45" fmla="*/ 1012031 w 1340644"/>
              <a:gd name="connsiteY45" fmla="*/ 0 h 2544762"/>
              <a:gd name="connsiteX46" fmla="*/ 926306 w 1340644"/>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4287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9050 w 1340644"/>
              <a:gd name="connsiteY3" fmla="*/ 1133476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70643 w 1340644"/>
              <a:gd name="connsiteY1" fmla="*/ 10683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257175 w 1340644"/>
              <a:gd name="connsiteY1" fmla="*/ 864394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259556 w 1340644"/>
              <a:gd name="connsiteY1" fmla="*/ 1090613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433387 w 1340644"/>
              <a:gd name="connsiteY1" fmla="*/ 845344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288131 w 1340644"/>
              <a:gd name="connsiteY1" fmla="*/ 1023938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381000 w 1340644"/>
              <a:gd name="connsiteY1" fmla="*/ 885826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335757 w 1340644"/>
              <a:gd name="connsiteY1" fmla="*/ 1045369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490537 w 1340644"/>
              <a:gd name="connsiteY1" fmla="*/ 809626 h 2544762"/>
              <a:gd name="connsiteX2" fmla="*/ 335757 w 1340644"/>
              <a:gd name="connsiteY2" fmla="*/ 1045369 h 2544762"/>
              <a:gd name="connsiteX3" fmla="*/ 288131 w 1340644"/>
              <a:gd name="connsiteY3" fmla="*/ 1023938 h 2544762"/>
              <a:gd name="connsiteX4" fmla="*/ 259556 w 1340644"/>
              <a:gd name="connsiteY4" fmla="*/ 1090613 h 2544762"/>
              <a:gd name="connsiteX5" fmla="*/ 70643 w 1340644"/>
              <a:gd name="connsiteY5" fmla="*/ 1068387 h 2544762"/>
              <a:gd name="connsiteX6" fmla="*/ 28575 w 1340644"/>
              <a:gd name="connsiteY6" fmla="*/ 1083470 h 2544762"/>
              <a:gd name="connsiteX7" fmla="*/ 38100 w 1340644"/>
              <a:gd name="connsiteY7" fmla="*/ 1140620 h 2544762"/>
              <a:gd name="connsiteX8" fmla="*/ 0 w 1340644"/>
              <a:gd name="connsiteY8" fmla="*/ 1188244 h 2544762"/>
              <a:gd name="connsiteX9" fmla="*/ 0 w 1340644"/>
              <a:gd name="connsiteY9" fmla="*/ 1328738 h 2544762"/>
              <a:gd name="connsiteX10" fmla="*/ 26194 w 1340644"/>
              <a:gd name="connsiteY10" fmla="*/ 1432718 h 2544762"/>
              <a:gd name="connsiteX11" fmla="*/ 157162 w 1340644"/>
              <a:gd name="connsiteY11" fmla="*/ 1795464 h 2544762"/>
              <a:gd name="connsiteX12" fmla="*/ 161925 w 1340644"/>
              <a:gd name="connsiteY12" fmla="*/ 1971675 h 2544762"/>
              <a:gd name="connsiteX13" fmla="*/ 107156 w 1340644"/>
              <a:gd name="connsiteY13" fmla="*/ 2064545 h 2544762"/>
              <a:gd name="connsiteX14" fmla="*/ 123031 w 1340644"/>
              <a:gd name="connsiteY14" fmla="*/ 2228056 h 2544762"/>
              <a:gd name="connsiteX15" fmla="*/ 238125 w 1340644"/>
              <a:gd name="connsiteY15" fmla="*/ 2422524 h 2544762"/>
              <a:gd name="connsiteX16" fmla="*/ 418306 w 1340644"/>
              <a:gd name="connsiteY16" fmla="*/ 2544762 h 2544762"/>
              <a:gd name="connsiteX17" fmla="*/ 581024 w 1340644"/>
              <a:gd name="connsiteY17" fmla="*/ 2409825 h 2544762"/>
              <a:gd name="connsiteX18" fmla="*/ 585787 w 1340644"/>
              <a:gd name="connsiteY18" fmla="*/ 2336007 h 2544762"/>
              <a:gd name="connsiteX19" fmla="*/ 650082 w 1340644"/>
              <a:gd name="connsiteY19" fmla="*/ 2300288 h 2544762"/>
              <a:gd name="connsiteX20" fmla="*/ 652462 w 1340644"/>
              <a:gd name="connsiteY20" fmla="*/ 2183607 h 2544762"/>
              <a:gd name="connsiteX21" fmla="*/ 609599 w 1340644"/>
              <a:gd name="connsiteY21" fmla="*/ 2169320 h 2544762"/>
              <a:gd name="connsiteX22" fmla="*/ 531019 w 1340644"/>
              <a:gd name="connsiteY22" fmla="*/ 2014538 h 2544762"/>
              <a:gd name="connsiteX23" fmla="*/ 473869 w 1340644"/>
              <a:gd name="connsiteY23" fmla="*/ 1704975 h 2544762"/>
              <a:gd name="connsiteX24" fmla="*/ 385763 w 1340644"/>
              <a:gd name="connsiteY24" fmla="*/ 1638301 h 2544762"/>
              <a:gd name="connsiteX25" fmla="*/ 566737 w 1340644"/>
              <a:gd name="connsiteY25" fmla="*/ 1628775 h 2544762"/>
              <a:gd name="connsiteX26" fmla="*/ 657225 w 1340644"/>
              <a:gd name="connsiteY26" fmla="*/ 1540669 h 2544762"/>
              <a:gd name="connsiteX27" fmla="*/ 873919 w 1340644"/>
              <a:gd name="connsiteY27" fmla="*/ 1543050 h 2544762"/>
              <a:gd name="connsiteX28" fmla="*/ 926306 w 1340644"/>
              <a:gd name="connsiteY28" fmla="*/ 1590676 h 2544762"/>
              <a:gd name="connsiteX29" fmla="*/ 916781 w 1340644"/>
              <a:gd name="connsiteY29" fmla="*/ 1628776 h 2544762"/>
              <a:gd name="connsiteX30" fmla="*/ 995362 w 1340644"/>
              <a:gd name="connsiteY30" fmla="*/ 1600201 h 2544762"/>
              <a:gd name="connsiteX31" fmla="*/ 1042988 w 1340644"/>
              <a:gd name="connsiteY31" fmla="*/ 1678782 h 2544762"/>
              <a:gd name="connsiteX32" fmla="*/ 1073944 w 1340644"/>
              <a:gd name="connsiteY32" fmla="*/ 1743074 h 2544762"/>
              <a:gd name="connsiteX33" fmla="*/ 1128713 w 1340644"/>
              <a:gd name="connsiteY33" fmla="*/ 1724026 h 2544762"/>
              <a:gd name="connsiteX34" fmla="*/ 1181100 w 1340644"/>
              <a:gd name="connsiteY34" fmla="*/ 1723231 h 2544762"/>
              <a:gd name="connsiteX35" fmla="*/ 1145381 w 1340644"/>
              <a:gd name="connsiteY35" fmla="*/ 1531144 h 2544762"/>
              <a:gd name="connsiteX36" fmla="*/ 1197769 w 1340644"/>
              <a:gd name="connsiteY36" fmla="*/ 1443038 h 2544762"/>
              <a:gd name="connsiteX37" fmla="*/ 1169194 w 1340644"/>
              <a:gd name="connsiteY37" fmla="*/ 1388270 h 2544762"/>
              <a:gd name="connsiteX38" fmla="*/ 1223962 w 1340644"/>
              <a:gd name="connsiteY38" fmla="*/ 1381125 h 2544762"/>
              <a:gd name="connsiteX39" fmla="*/ 1276350 w 1340644"/>
              <a:gd name="connsiteY39" fmla="*/ 1302545 h 2544762"/>
              <a:gd name="connsiteX40" fmla="*/ 1266825 w 1340644"/>
              <a:gd name="connsiteY40" fmla="*/ 1254920 h 2544762"/>
              <a:gd name="connsiteX41" fmla="*/ 1303338 w 1340644"/>
              <a:gd name="connsiteY41" fmla="*/ 1246187 h 2544762"/>
              <a:gd name="connsiteX42" fmla="*/ 1340644 w 1340644"/>
              <a:gd name="connsiteY42" fmla="*/ 1190625 h 2544762"/>
              <a:gd name="connsiteX43" fmla="*/ 1285875 w 1340644"/>
              <a:gd name="connsiteY43" fmla="*/ 1007269 h 2544762"/>
              <a:gd name="connsiteX44" fmla="*/ 1240632 w 1340644"/>
              <a:gd name="connsiteY44" fmla="*/ 878682 h 2544762"/>
              <a:gd name="connsiteX45" fmla="*/ 1273969 w 1340644"/>
              <a:gd name="connsiteY45" fmla="*/ 804863 h 2544762"/>
              <a:gd name="connsiteX46" fmla="*/ 1223963 w 1340644"/>
              <a:gd name="connsiteY46" fmla="*/ 664370 h 2544762"/>
              <a:gd name="connsiteX47" fmla="*/ 1164431 w 1340644"/>
              <a:gd name="connsiteY47" fmla="*/ 604838 h 2544762"/>
              <a:gd name="connsiteX48" fmla="*/ 1162050 w 1340644"/>
              <a:gd name="connsiteY48" fmla="*/ 523876 h 2544762"/>
              <a:gd name="connsiteX49" fmla="*/ 1143001 w 1340644"/>
              <a:gd name="connsiteY49" fmla="*/ 445295 h 2544762"/>
              <a:gd name="connsiteX50" fmla="*/ 1163637 w 1340644"/>
              <a:gd name="connsiteY50" fmla="*/ 324644 h 2544762"/>
              <a:gd name="connsiteX51" fmla="*/ 1012031 w 1340644"/>
              <a:gd name="connsiteY51" fmla="*/ 0 h 2544762"/>
              <a:gd name="connsiteX52" fmla="*/ 926306 w 1340644"/>
              <a:gd name="connsiteY52" fmla="*/ 153193 h 2544762"/>
              <a:gd name="connsiteX0" fmla="*/ 1073944 w 1488282"/>
              <a:gd name="connsiteY0" fmla="*/ 153193 h 2544762"/>
              <a:gd name="connsiteX1" fmla="*/ 0 w 1488282"/>
              <a:gd name="connsiteY1" fmla="*/ 185739 h 2544762"/>
              <a:gd name="connsiteX2" fmla="*/ 483395 w 1488282"/>
              <a:gd name="connsiteY2" fmla="*/ 1045369 h 2544762"/>
              <a:gd name="connsiteX3" fmla="*/ 435769 w 1488282"/>
              <a:gd name="connsiteY3" fmla="*/ 1023938 h 2544762"/>
              <a:gd name="connsiteX4" fmla="*/ 407194 w 1488282"/>
              <a:gd name="connsiteY4" fmla="*/ 1090613 h 2544762"/>
              <a:gd name="connsiteX5" fmla="*/ 218281 w 1488282"/>
              <a:gd name="connsiteY5" fmla="*/ 1068387 h 2544762"/>
              <a:gd name="connsiteX6" fmla="*/ 176213 w 1488282"/>
              <a:gd name="connsiteY6" fmla="*/ 1083470 h 2544762"/>
              <a:gd name="connsiteX7" fmla="*/ 185738 w 1488282"/>
              <a:gd name="connsiteY7" fmla="*/ 1140620 h 2544762"/>
              <a:gd name="connsiteX8" fmla="*/ 147638 w 1488282"/>
              <a:gd name="connsiteY8" fmla="*/ 1188244 h 2544762"/>
              <a:gd name="connsiteX9" fmla="*/ 147638 w 1488282"/>
              <a:gd name="connsiteY9" fmla="*/ 1328738 h 2544762"/>
              <a:gd name="connsiteX10" fmla="*/ 173832 w 1488282"/>
              <a:gd name="connsiteY10" fmla="*/ 1432718 h 2544762"/>
              <a:gd name="connsiteX11" fmla="*/ 304800 w 1488282"/>
              <a:gd name="connsiteY11" fmla="*/ 1795464 h 2544762"/>
              <a:gd name="connsiteX12" fmla="*/ 309563 w 1488282"/>
              <a:gd name="connsiteY12" fmla="*/ 1971675 h 2544762"/>
              <a:gd name="connsiteX13" fmla="*/ 254794 w 1488282"/>
              <a:gd name="connsiteY13" fmla="*/ 2064545 h 2544762"/>
              <a:gd name="connsiteX14" fmla="*/ 270669 w 1488282"/>
              <a:gd name="connsiteY14" fmla="*/ 2228056 h 2544762"/>
              <a:gd name="connsiteX15" fmla="*/ 385763 w 1488282"/>
              <a:gd name="connsiteY15" fmla="*/ 2422524 h 2544762"/>
              <a:gd name="connsiteX16" fmla="*/ 565944 w 1488282"/>
              <a:gd name="connsiteY16" fmla="*/ 2544762 h 2544762"/>
              <a:gd name="connsiteX17" fmla="*/ 728662 w 1488282"/>
              <a:gd name="connsiteY17" fmla="*/ 2409825 h 2544762"/>
              <a:gd name="connsiteX18" fmla="*/ 733425 w 1488282"/>
              <a:gd name="connsiteY18" fmla="*/ 2336007 h 2544762"/>
              <a:gd name="connsiteX19" fmla="*/ 797720 w 1488282"/>
              <a:gd name="connsiteY19" fmla="*/ 2300288 h 2544762"/>
              <a:gd name="connsiteX20" fmla="*/ 800100 w 1488282"/>
              <a:gd name="connsiteY20" fmla="*/ 2183607 h 2544762"/>
              <a:gd name="connsiteX21" fmla="*/ 757237 w 1488282"/>
              <a:gd name="connsiteY21" fmla="*/ 2169320 h 2544762"/>
              <a:gd name="connsiteX22" fmla="*/ 678657 w 1488282"/>
              <a:gd name="connsiteY22" fmla="*/ 2014538 h 2544762"/>
              <a:gd name="connsiteX23" fmla="*/ 621507 w 1488282"/>
              <a:gd name="connsiteY23" fmla="*/ 1704975 h 2544762"/>
              <a:gd name="connsiteX24" fmla="*/ 533401 w 1488282"/>
              <a:gd name="connsiteY24" fmla="*/ 1638301 h 2544762"/>
              <a:gd name="connsiteX25" fmla="*/ 714375 w 1488282"/>
              <a:gd name="connsiteY25" fmla="*/ 1628775 h 2544762"/>
              <a:gd name="connsiteX26" fmla="*/ 804863 w 1488282"/>
              <a:gd name="connsiteY26" fmla="*/ 1540669 h 2544762"/>
              <a:gd name="connsiteX27" fmla="*/ 1021557 w 1488282"/>
              <a:gd name="connsiteY27" fmla="*/ 1543050 h 2544762"/>
              <a:gd name="connsiteX28" fmla="*/ 1073944 w 1488282"/>
              <a:gd name="connsiteY28" fmla="*/ 1590676 h 2544762"/>
              <a:gd name="connsiteX29" fmla="*/ 1064419 w 1488282"/>
              <a:gd name="connsiteY29" fmla="*/ 1628776 h 2544762"/>
              <a:gd name="connsiteX30" fmla="*/ 1143000 w 1488282"/>
              <a:gd name="connsiteY30" fmla="*/ 1600201 h 2544762"/>
              <a:gd name="connsiteX31" fmla="*/ 1190626 w 1488282"/>
              <a:gd name="connsiteY31" fmla="*/ 1678782 h 2544762"/>
              <a:gd name="connsiteX32" fmla="*/ 1221582 w 1488282"/>
              <a:gd name="connsiteY32" fmla="*/ 1743074 h 2544762"/>
              <a:gd name="connsiteX33" fmla="*/ 1276351 w 1488282"/>
              <a:gd name="connsiteY33" fmla="*/ 1724026 h 2544762"/>
              <a:gd name="connsiteX34" fmla="*/ 1328738 w 1488282"/>
              <a:gd name="connsiteY34" fmla="*/ 1723231 h 2544762"/>
              <a:gd name="connsiteX35" fmla="*/ 1293019 w 1488282"/>
              <a:gd name="connsiteY35" fmla="*/ 1531144 h 2544762"/>
              <a:gd name="connsiteX36" fmla="*/ 1345407 w 1488282"/>
              <a:gd name="connsiteY36" fmla="*/ 1443038 h 2544762"/>
              <a:gd name="connsiteX37" fmla="*/ 1316832 w 1488282"/>
              <a:gd name="connsiteY37" fmla="*/ 1388270 h 2544762"/>
              <a:gd name="connsiteX38" fmla="*/ 1371600 w 1488282"/>
              <a:gd name="connsiteY38" fmla="*/ 1381125 h 2544762"/>
              <a:gd name="connsiteX39" fmla="*/ 1423988 w 1488282"/>
              <a:gd name="connsiteY39" fmla="*/ 1302545 h 2544762"/>
              <a:gd name="connsiteX40" fmla="*/ 1414463 w 1488282"/>
              <a:gd name="connsiteY40" fmla="*/ 1254920 h 2544762"/>
              <a:gd name="connsiteX41" fmla="*/ 1450976 w 1488282"/>
              <a:gd name="connsiteY41" fmla="*/ 1246187 h 2544762"/>
              <a:gd name="connsiteX42" fmla="*/ 1488282 w 1488282"/>
              <a:gd name="connsiteY42" fmla="*/ 1190625 h 2544762"/>
              <a:gd name="connsiteX43" fmla="*/ 1433513 w 1488282"/>
              <a:gd name="connsiteY43" fmla="*/ 1007269 h 2544762"/>
              <a:gd name="connsiteX44" fmla="*/ 1388270 w 1488282"/>
              <a:gd name="connsiteY44" fmla="*/ 878682 h 2544762"/>
              <a:gd name="connsiteX45" fmla="*/ 1421607 w 1488282"/>
              <a:gd name="connsiteY45" fmla="*/ 804863 h 2544762"/>
              <a:gd name="connsiteX46" fmla="*/ 1371601 w 1488282"/>
              <a:gd name="connsiteY46" fmla="*/ 664370 h 2544762"/>
              <a:gd name="connsiteX47" fmla="*/ 1312069 w 1488282"/>
              <a:gd name="connsiteY47" fmla="*/ 604838 h 2544762"/>
              <a:gd name="connsiteX48" fmla="*/ 1309688 w 1488282"/>
              <a:gd name="connsiteY48" fmla="*/ 523876 h 2544762"/>
              <a:gd name="connsiteX49" fmla="*/ 1290639 w 1488282"/>
              <a:gd name="connsiteY49" fmla="*/ 445295 h 2544762"/>
              <a:gd name="connsiteX50" fmla="*/ 1311275 w 1488282"/>
              <a:gd name="connsiteY50" fmla="*/ 324644 h 2544762"/>
              <a:gd name="connsiteX51" fmla="*/ 1159669 w 1488282"/>
              <a:gd name="connsiteY51" fmla="*/ 0 h 2544762"/>
              <a:gd name="connsiteX52" fmla="*/ 1073944 w 1488282"/>
              <a:gd name="connsiteY52" fmla="*/ 153193 h 2544762"/>
              <a:gd name="connsiteX0" fmla="*/ 1073944 w 1488282"/>
              <a:gd name="connsiteY0" fmla="*/ 153193 h 2544762"/>
              <a:gd name="connsiteX1" fmla="*/ 759619 w 1488282"/>
              <a:gd name="connsiteY1" fmla="*/ 161926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666750 w 1488282"/>
              <a:gd name="connsiteY2" fmla="*/ 2119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554832 w 1488282"/>
              <a:gd name="connsiteY3" fmla="*/ 2381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504825 w 1488282"/>
              <a:gd name="connsiteY4" fmla="*/ 264319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490538 w 1488282"/>
              <a:gd name="connsiteY5" fmla="*/ 27384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495300 w 1488282"/>
              <a:gd name="connsiteY6" fmla="*/ 304801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457200 w 1488282"/>
              <a:gd name="connsiteY7" fmla="*/ 295276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354807 w 1488282"/>
              <a:gd name="connsiteY8" fmla="*/ 311944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500063 w 1488282"/>
              <a:gd name="connsiteY9" fmla="*/ 392907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442913 w 1488282"/>
              <a:gd name="connsiteY10" fmla="*/ 404813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285750 w 1488282"/>
              <a:gd name="connsiteY11" fmla="*/ 321469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266700 w 1488282"/>
              <a:gd name="connsiteY12" fmla="*/ 364332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683419 w 1488282"/>
              <a:gd name="connsiteY12" fmla="*/ 728664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07194 w 1340644"/>
              <a:gd name="connsiteY13" fmla="*/ 995364 h 2544762"/>
              <a:gd name="connsiteX14" fmla="*/ 335757 w 1340644"/>
              <a:gd name="connsiteY14" fmla="*/ 1045369 h 2544762"/>
              <a:gd name="connsiteX15" fmla="*/ 288131 w 1340644"/>
              <a:gd name="connsiteY15" fmla="*/ 1023938 h 2544762"/>
              <a:gd name="connsiteX16" fmla="*/ 259556 w 1340644"/>
              <a:gd name="connsiteY16" fmla="*/ 1090613 h 2544762"/>
              <a:gd name="connsiteX17" fmla="*/ 70643 w 1340644"/>
              <a:gd name="connsiteY17" fmla="*/ 1068387 h 2544762"/>
              <a:gd name="connsiteX18" fmla="*/ 28575 w 1340644"/>
              <a:gd name="connsiteY18" fmla="*/ 1083470 h 2544762"/>
              <a:gd name="connsiteX19" fmla="*/ 38100 w 1340644"/>
              <a:gd name="connsiteY19" fmla="*/ 1140620 h 2544762"/>
              <a:gd name="connsiteX20" fmla="*/ 0 w 1340644"/>
              <a:gd name="connsiteY20" fmla="*/ 1188244 h 2544762"/>
              <a:gd name="connsiteX21" fmla="*/ 0 w 1340644"/>
              <a:gd name="connsiteY21" fmla="*/ 1328738 h 2544762"/>
              <a:gd name="connsiteX22" fmla="*/ 26194 w 1340644"/>
              <a:gd name="connsiteY22" fmla="*/ 1432718 h 2544762"/>
              <a:gd name="connsiteX23" fmla="*/ 157162 w 1340644"/>
              <a:gd name="connsiteY23" fmla="*/ 1795464 h 2544762"/>
              <a:gd name="connsiteX24" fmla="*/ 161925 w 1340644"/>
              <a:gd name="connsiteY24" fmla="*/ 1971675 h 2544762"/>
              <a:gd name="connsiteX25" fmla="*/ 107156 w 1340644"/>
              <a:gd name="connsiteY25" fmla="*/ 2064545 h 2544762"/>
              <a:gd name="connsiteX26" fmla="*/ 123031 w 1340644"/>
              <a:gd name="connsiteY26" fmla="*/ 2228056 h 2544762"/>
              <a:gd name="connsiteX27" fmla="*/ 238125 w 1340644"/>
              <a:gd name="connsiteY27" fmla="*/ 2422524 h 2544762"/>
              <a:gd name="connsiteX28" fmla="*/ 418306 w 1340644"/>
              <a:gd name="connsiteY28" fmla="*/ 2544762 h 2544762"/>
              <a:gd name="connsiteX29" fmla="*/ 581024 w 1340644"/>
              <a:gd name="connsiteY29" fmla="*/ 2409825 h 2544762"/>
              <a:gd name="connsiteX30" fmla="*/ 585787 w 1340644"/>
              <a:gd name="connsiteY30" fmla="*/ 2336007 h 2544762"/>
              <a:gd name="connsiteX31" fmla="*/ 650082 w 1340644"/>
              <a:gd name="connsiteY31" fmla="*/ 2300288 h 2544762"/>
              <a:gd name="connsiteX32" fmla="*/ 652462 w 1340644"/>
              <a:gd name="connsiteY32" fmla="*/ 2183607 h 2544762"/>
              <a:gd name="connsiteX33" fmla="*/ 609599 w 1340644"/>
              <a:gd name="connsiteY33" fmla="*/ 2169320 h 2544762"/>
              <a:gd name="connsiteX34" fmla="*/ 531019 w 1340644"/>
              <a:gd name="connsiteY34" fmla="*/ 2014538 h 2544762"/>
              <a:gd name="connsiteX35" fmla="*/ 473869 w 1340644"/>
              <a:gd name="connsiteY35" fmla="*/ 1704975 h 2544762"/>
              <a:gd name="connsiteX36" fmla="*/ 385763 w 1340644"/>
              <a:gd name="connsiteY36" fmla="*/ 1638301 h 2544762"/>
              <a:gd name="connsiteX37" fmla="*/ 566737 w 1340644"/>
              <a:gd name="connsiteY37" fmla="*/ 1628775 h 2544762"/>
              <a:gd name="connsiteX38" fmla="*/ 657225 w 1340644"/>
              <a:gd name="connsiteY38" fmla="*/ 1540669 h 2544762"/>
              <a:gd name="connsiteX39" fmla="*/ 873919 w 1340644"/>
              <a:gd name="connsiteY39" fmla="*/ 1543050 h 2544762"/>
              <a:gd name="connsiteX40" fmla="*/ 926306 w 1340644"/>
              <a:gd name="connsiteY40" fmla="*/ 1590676 h 2544762"/>
              <a:gd name="connsiteX41" fmla="*/ 916781 w 1340644"/>
              <a:gd name="connsiteY41" fmla="*/ 1628776 h 2544762"/>
              <a:gd name="connsiteX42" fmla="*/ 995362 w 1340644"/>
              <a:gd name="connsiteY42" fmla="*/ 1600201 h 2544762"/>
              <a:gd name="connsiteX43" fmla="*/ 1042988 w 1340644"/>
              <a:gd name="connsiteY43" fmla="*/ 1678782 h 2544762"/>
              <a:gd name="connsiteX44" fmla="*/ 1073944 w 1340644"/>
              <a:gd name="connsiteY44" fmla="*/ 1743074 h 2544762"/>
              <a:gd name="connsiteX45" fmla="*/ 1128713 w 1340644"/>
              <a:gd name="connsiteY45" fmla="*/ 1724026 h 2544762"/>
              <a:gd name="connsiteX46" fmla="*/ 1181100 w 1340644"/>
              <a:gd name="connsiteY46" fmla="*/ 1723231 h 2544762"/>
              <a:gd name="connsiteX47" fmla="*/ 1145381 w 1340644"/>
              <a:gd name="connsiteY47" fmla="*/ 1531144 h 2544762"/>
              <a:gd name="connsiteX48" fmla="*/ 1197769 w 1340644"/>
              <a:gd name="connsiteY48" fmla="*/ 1443038 h 2544762"/>
              <a:gd name="connsiteX49" fmla="*/ 1169194 w 1340644"/>
              <a:gd name="connsiteY49" fmla="*/ 1388270 h 2544762"/>
              <a:gd name="connsiteX50" fmla="*/ 1223962 w 1340644"/>
              <a:gd name="connsiteY50" fmla="*/ 1381125 h 2544762"/>
              <a:gd name="connsiteX51" fmla="*/ 1276350 w 1340644"/>
              <a:gd name="connsiteY51" fmla="*/ 1302545 h 2544762"/>
              <a:gd name="connsiteX52" fmla="*/ 1266825 w 1340644"/>
              <a:gd name="connsiteY52" fmla="*/ 1254920 h 2544762"/>
              <a:gd name="connsiteX53" fmla="*/ 1303338 w 1340644"/>
              <a:gd name="connsiteY53" fmla="*/ 1246187 h 2544762"/>
              <a:gd name="connsiteX54" fmla="*/ 1340644 w 1340644"/>
              <a:gd name="connsiteY54" fmla="*/ 1190625 h 2544762"/>
              <a:gd name="connsiteX55" fmla="*/ 1285875 w 1340644"/>
              <a:gd name="connsiteY55" fmla="*/ 1007269 h 2544762"/>
              <a:gd name="connsiteX56" fmla="*/ 1240632 w 1340644"/>
              <a:gd name="connsiteY56" fmla="*/ 878682 h 2544762"/>
              <a:gd name="connsiteX57" fmla="*/ 1273969 w 1340644"/>
              <a:gd name="connsiteY57" fmla="*/ 804863 h 2544762"/>
              <a:gd name="connsiteX58" fmla="*/ 1223963 w 1340644"/>
              <a:gd name="connsiteY58" fmla="*/ 664370 h 2544762"/>
              <a:gd name="connsiteX59" fmla="*/ 1164431 w 1340644"/>
              <a:gd name="connsiteY59" fmla="*/ 604838 h 2544762"/>
              <a:gd name="connsiteX60" fmla="*/ 1162050 w 1340644"/>
              <a:gd name="connsiteY60" fmla="*/ 523876 h 2544762"/>
              <a:gd name="connsiteX61" fmla="*/ 1143001 w 1340644"/>
              <a:gd name="connsiteY61" fmla="*/ 445295 h 2544762"/>
              <a:gd name="connsiteX62" fmla="*/ 1163637 w 1340644"/>
              <a:gd name="connsiteY62" fmla="*/ 324644 h 2544762"/>
              <a:gd name="connsiteX63" fmla="*/ 1012031 w 1340644"/>
              <a:gd name="connsiteY63" fmla="*/ 0 h 2544762"/>
              <a:gd name="connsiteX64" fmla="*/ 926306 w 1340644"/>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26244 w 1340644"/>
              <a:gd name="connsiteY13" fmla="*/ 947738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359569 w 1340644"/>
              <a:gd name="connsiteY13" fmla="*/ 957263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50056 w 1340644"/>
              <a:gd name="connsiteY13" fmla="*/ 842963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130968 w 1340644"/>
              <a:gd name="connsiteY13" fmla="*/ 609600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11956 w 1340644"/>
              <a:gd name="connsiteY14" fmla="*/ 885826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54768 w 1340644"/>
              <a:gd name="connsiteY14" fmla="*/ 654845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11944 w 1340644"/>
              <a:gd name="connsiteY14" fmla="*/ 750094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385761 w 1340644"/>
              <a:gd name="connsiteY15" fmla="*/ 895352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40644" h="2544762">
                <a:moveTo>
                  <a:pt x="926306" y="153193"/>
                </a:moveTo>
                <a:lnTo>
                  <a:pt x="907256" y="221457"/>
                </a:lnTo>
                <a:lnTo>
                  <a:pt x="945356" y="288132"/>
                </a:lnTo>
                <a:lnTo>
                  <a:pt x="916782" y="352426"/>
                </a:lnTo>
                <a:lnTo>
                  <a:pt x="828675" y="373857"/>
                </a:lnTo>
                <a:lnTo>
                  <a:pt x="795337" y="407194"/>
                </a:lnTo>
                <a:lnTo>
                  <a:pt x="831055" y="431007"/>
                </a:lnTo>
                <a:lnTo>
                  <a:pt x="716756" y="502445"/>
                </a:lnTo>
                <a:lnTo>
                  <a:pt x="692944" y="528638"/>
                </a:lnTo>
                <a:lnTo>
                  <a:pt x="671513" y="590551"/>
                </a:lnTo>
                <a:lnTo>
                  <a:pt x="631031" y="569119"/>
                </a:lnTo>
                <a:lnTo>
                  <a:pt x="550068" y="654844"/>
                </a:lnTo>
                <a:lnTo>
                  <a:pt x="535781" y="728664"/>
                </a:lnTo>
                <a:lnTo>
                  <a:pt x="469106" y="814388"/>
                </a:lnTo>
                <a:lnTo>
                  <a:pt x="438150" y="890588"/>
                </a:lnTo>
                <a:lnTo>
                  <a:pt x="385761" y="895352"/>
                </a:lnTo>
                <a:lnTo>
                  <a:pt x="359569" y="957263"/>
                </a:lnTo>
                <a:lnTo>
                  <a:pt x="407194" y="995364"/>
                </a:lnTo>
                <a:lnTo>
                  <a:pt x="335757" y="1045369"/>
                </a:lnTo>
                <a:lnTo>
                  <a:pt x="288131" y="1023938"/>
                </a:lnTo>
                <a:lnTo>
                  <a:pt x="259556" y="1090613"/>
                </a:lnTo>
                <a:lnTo>
                  <a:pt x="70643" y="1068387"/>
                </a:lnTo>
                <a:lnTo>
                  <a:pt x="28575" y="1083470"/>
                </a:lnTo>
                <a:lnTo>
                  <a:pt x="38100" y="1140620"/>
                </a:lnTo>
                <a:lnTo>
                  <a:pt x="0" y="1188244"/>
                </a:lnTo>
                <a:lnTo>
                  <a:pt x="0" y="1328738"/>
                </a:lnTo>
                <a:lnTo>
                  <a:pt x="26194" y="1432718"/>
                </a:lnTo>
                <a:lnTo>
                  <a:pt x="157162" y="1795464"/>
                </a:lnTo>
                <a:lnTo>
                  <a:pt x="161925" y="1971675"/>
                </a:lnTo>
                <a:lnTo>
                  <a:pt x="107156" y="2064545"/>
                </a:lnTo>
                <a:lnTo>
                  <a:pt x="123031" y="2228056"/>
                </a:lnTo>
                <a:lnTo>
                  <a:pt x="238125" y="2422524"/>
                </a:lnTo>
                <a:lnTo>
                  <a:pt x="418306" y="2544762"/>
                </a:lnTo>
                <a:lnTo>
                  <a:pt x="581024" y="2409825"/>
                </a:lnTo>
                <a:lnTo>
                  <a:pt x="585787" y="2336007"/>
                </a:lnTo>
                <a:lnTo>
                  <a:pt x="650082" y="2300288"/>
                </a:lnTo>
                <a:cubicBezTo>
                  <a:pt x="650875" y="2261394"/>
                  <a:pt x="651669" y="2222501"/>
                  <a:pt x="652462" y="2183607"/>
                </a:cubicBezTo>
                <a:lnTo>
                  <a:pt x="609599" y="2169320"/>
                </a:lnTo>
                <a:lnTo>
                  <a:pt x="531019" y="2014538"/>
                </a:lnTo>
                <a:lnTo>
                  <a:pt x="473869" y="1704975"/>
                </a:lnTo>
                <a:lnTo>
                  <a:pt x="385763" y="1638301"/>
                </a:lnTo>
                <a:lnTo>
                  <a:pt x="566737" y="1628775"/>
                </a:lnTo>
                <a:lnTo>
                  <a:pt x="657225" y="1540669"/>
                </a:lnTo>
                <a:lnTo>
                  <a:pt x="873919" y="1543050"/>
                </a:lnTo>
                <a:lnTo>
                  <a:pt x="926306" y="1590676"/>
                </a:lnTo>
                <a:lnTo>
                  <a:pt x="916781" y="1628776"/>
                </a:lnTo>
                <a:lnTo>
                  <a:pt x="995362" y="1600201"/>
                </a:lnTo>
                <a:lnTo>
                  <a:pt x="1042988" y="1678782"/>
                </a:lnTo>
                <a:lnTo>
                  <a:pt x="1073944" y="1743074"/>
                </a:lnTo>
                <a:lnTo>
                  <a:pt x="1128713" y="1724026"/>
                </a:lnTo>
                <a:lnTo>
                  <a:pt x="1181100" y="1723231"/>
                </a:lnTo>
                <a:lnTo>
                  <a:pt x="1145381" y="1531144"/>
                </a:lnTo>
                <a:lnTo>
                  <a:pt x="1197769" y="1443038"/>
                </a:lnTo>
                <a:lnTo>
                  <a:pt x="1169194" y="1388270"/>
                </a:lnTo>
                <a:lnTo>
                  <a:pt x="1223962" y="1381125"/>
                </a:lnTo>
                <a:lnTo>
                  <a:pt x="1276350" y="1302545"/>
                </a:lnTo>
                <a:lnTo>
                  <a:pt x="1266825" y="1254920"/>
                </a:lnTo>
                <a:lnTo>
                  <a:pt x="1303338" y="1246187"/>
                </a:lnTo>
                <a:lnTo>
                  <a:pt x="1340644" y="1190625"/>
                </a:lnTo>
                <a:lnTo>
                  <a:pt x="1285875" y="1007269"/>
                </a:lnTo>
                <a:lnTo>
                  <a:pt x="1240632" y="878682"/>
                </a:lnTo>
                <a:lnTo>
                  <a:pt x="1273969" y="804863"/>
                </a:lnTo>
                <a:lnTo>
                  <a:pt x="1223963" y="664370"/>
                </a:lnTo>
                <a:lnTo>
                  <a:pt x="1164431" y="604838"/>
                </a:lnTo>
                <a:cubicBezTo>
                  <a:pt x="1163637" y="577851"/>
                  <a:pt x="1162844" y="550863"/>
                  <a:pt x="1162050" y="523876"/>
                </a:cubicBezTo>
                <a:lnTo>
                  <a:pt x="1143001" y="445295"/>
                </a:lnTo>
                <a:lnTo>
                  <a:pt x="1163637" y="324644"/>
                </a:lnTo>
                <a:lnTo>
                  <a:pt x="1012031" y="0"/>
                </a:lnTo>
                <a:lnTo>
                  <a:pt x="926306" y="153193"/>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Kigoma</a:t>
            </a:r>
            <a:r>
              <a:rPr lang="en-MY" sz="1200" b="1" dirty="0" smtClean="0">
                <a:solidFill>
                  <a:schemeClr val="tx1"/>
                </a:solidFill>
              </a:rPr>
              <a:t> 45%</a:t>
            </a:r>
            <a:endParaRPr lang="en-MY" sz="1200" b="1" dirty="0">
              <a:solidFill>
                <a:schemeClr val="tx1"/>
              </a:solidFill>
            </a:endParaRPr>
          </a:p>
        </p:txBody>
      </p:sp>
      <p:sp>
        <p:nvSpPr>
          <p:cNvPr id="9" name="Freeform 8"/>
          <p:cNvSpPr/>
          <p:nvPr/>
        </p:nvSpPr>
        <p:spPr>
          <a:xfrm>
            <a:off x="5757862" y="1214438"/>
            <a:ext cx="1002506" cy="1152524"/>
          </a:xfrm>
          <a:custGeom>
            <a:avLst/>
            <a:gdLst>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271587 w 1352550"/>
              <a:gd name="connsiteY7" fmla="*/ 833438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845343 w 1352550"/>
              <a:gd name="connsiteY8" fmla="*/ 523875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4000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626268 w 1352550"/>
              <a:gd name="connsiteY10" fmla="*/ 445294 h 1304925"/>
              <a:gd name="connsiteX11" fmla="*/ 581025 w 1352550"/>
              <a:gd name="connsiteY11" fmla="*/ 0 h 130492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26268 w 1352550"/>
              <a:gd name="connsiteY10" fmla="*/ 426244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61974 w 1352550"/>
              <a:gd name="connsiteY10" fmla="*/ 173831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9600 w 1352550"/>
              <a:gd name="connsiteY10" fmla="*/ 4048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0075 w 1352550"/>
              <a:gd name="connsiteY10" fmla="*/ 3286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19125 w 1352550"/>
              <a:gd name="connsiteY10" fmla="*/ 452438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07206 w 1352550"/>
              <a:gd name="connsiteY10" fmla="*/ 419100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81025 w 1352550"/>
              <a:gd name="connsiteY10" fmla="*/ 509588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57212 w 1352550"/>
              <a:gd name="connsiteY11" fmla="*/ 44767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33400 w 1352550"/>
              <a:gd name="connsiteY11" fmla="*/ 46672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85725 h 1271587"/>
              <a:gd name="connsiteX1" fmla="*/ 235744 w 1352550"/>
              <a:gd name="connsiteY1" fmla="*/ 0 h 1271587"/>
              <a:gd name="connsiteX2" fmla="*/ 0 w 1352550"/>
              <a:gd name="connsiteY2" fmla="*/ 371475 h 1271587"/>
              <a:gd name="connsiteX3" fmla="*/ 204787 w 1352550"/>
              <a:gd name="connsiteY3" fmla="*/ 695325 h 1271587"/>
              <a:gd name="connsiteX4" fmla="*/ 452437 w 1352550"/>
              <a:gd name="connsiteY4" fmla="*/ 1204912 h 1271587"/>
              <a:gd name="connsiteX5" fmla="*/ 900112 w 1352550"/>
              <a:gd name="connsiteY5" fmla="*/ 1271587 h 1271587"/>
              <a:gd name="connsiteX6" fmla="*/ 1352550 w 1352550"/>
              <a:gd name="connsiteY6" fmla="*/ 1019175 h 1271587"/>
              <a:gd name="connsiteX7" fmla="*/ 1021555 w 1352550"/>
              <a:gd name="connsiteY7" fmla="*/ 840581 h 1271587"/>
              <a:gd name="connsiteX8" fmla="*/ 683418 w 1352550"/>
              <a:gd name="connsiteY8" fmla="*/ 583406 h 1271587"/>
              <a:gd name="connsiteX9" fmla="*/ 642937 w 1352550"/>
              <a:gd name="connsiteY9" fmla="*/ 557212 h 1271587"/>
              <a:gd name="connsiteX10" fmla="*/ 607218 w 1352550"/>
              <a:gd name="connsiteY10" fmla="*/ 464344 h 1271587"/>
              <a:gd name="connsiteX11" fmla="*/ 533400 w 1352550"/>
              <a:gd name="connsiteY11" fmla="*/ 452437 h 1271587"/>
              <a:gd name="connsiteX12" fmla="*/ 507206 w 1352550"/>
              <a:gd name="connsiteY12" fmla="*/ 404812 h 1271587"/>
              <a:gd name="connsiteX13" fmla="*/ 600075 w 1352550"/>
              <a:gd name="connsiteY13" fmla="*/ 314325 h 1271587"/>
              <a:gd name="connsiteX14" fmla="*/ 561974 w 1352550"/>
              <a:gd name="connsiteY14" fmla="*/ 159543 h 1271587"/>
              <a:gd name="connsiteX15" fmla="*/ 452437 w 1352550"/>
              <a:gd name="connsiteY15" fmla="*/ 85725 h 1271587"/>
              <a:gd name="connsiteX0" fmla="*/ 452437 w 1352550"/>
              <a:gd name="connsiteY0" fmla="*/ 85725 h 1271587"/>
              <a:gd name="connsiteX1" fmla="*/ 235744 w 1352550"/>
              <a:gd name="connsiteY1" fmla="*/ 0 h 1271587"/>
              <a:gd name="connsiteX2" fmla="*/ 121443 w 1352550"/>
              <a:gd name="connsiteY2" fmla="*/ 183356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52437 w 1352550"/>
              <a:gd name="connsiteY0" fmla="*/ 85725 h 1271587"/>
              <a:gd name="connsiteX1" fmla="*/ 235744 w 1352550"/>
              <a:gd name="connsiteY1" fmla="*/ 0 h 1271587"/>
              <a:gd name="connsiteX2" fmla="*/ 28574 w 1352550"/>
              <a:gd name="connsiteY2" fmla="*/ 100012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76213 w 1323976"/>
              <a:gd name="connsiteY4" fmla="*/ 6953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261938 w 1323976"/>
              <a:gd name="connsiteY5" fmla="*/ 745331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1002506 w 1323976"/>
              <a:gd name="connsiteY9" fmla="*/ 831056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002506"/>
              <a:gd name="connsiteY0" fmla="*/ 85725 h 1271587"/>
              <a:gd name="connsiteX1" fmla="*/ 207170 w 1002506"/>
              <a:gd name="connsiteY1" fmla="*/ 0 h 1271587"/>
              <a:gd name="connsiteX2" fmla="*/ 0 w 1002506"/>
              <a:gd name="connsiteY2" fmla="*/ 100012 h 1271587"/>
              <a:gd name="connsiteX3" fmla="*/ 88107 w 1002506"/>
              <a:gd name="connsiteY3" fmla="*/ 414338 h 1271587"/>
              <a:gd name="connsiteX4" fmla="*/ 152400 w 1002506"/>
              <a:gd name="connsiteY4" fmla="*/ 428625 h 1271587"/>
              <a:gd name="connsiteX5" fmla="*/ 431007 w 1002506"/>
              <a:gd name="connsiteY5" fmla="*/ 785812 h 1271587"/>
              <a:gd name="connsiteX6" fmla="*/ 423863 w 1002506"/>
              <a:gd name="connsiteY6" fmla="*/ 1204912 h 1271587"/>
              <a:gd name="connsiteX7" fmla="*/ 871538 w 1002506"/>
              <a:gd name="connsiteY7" fmla="*/ 1271587 h 1271587"/>
              <a:gd name="connsiteX8" fmla="*/ 790576 w 1002506"/>
              <a:gd name="connsiteY8" fmla="*/ 1131094 h 1271587"/>
              <a:gd name="connsiteX9" fmla="*/ 1002506 w 1002506"/>
              <a:gd name="connsiteY9" fmla="*/ 831056 h 1271587"/>
              <a:gd name="connsiteX10" fmla="*/ 654844 w 1002506"/>
              <a:gd name="connsiteY10" fmla="*/ 583406 h 1271587"/>
              <a:gd name="connsiteX11" fmla="*/ 614363 w 1002506"/>
              <a:gd name="connsiteY11" fmla="*/ 557212 h 1271587"/>
              <a:gd name="connsiteX12" fmla="*/ 578644 w 1002506"/>
              <a:gd name="connsiteY12" fmla="*/ 464344 h 1271587"/>
              <a:gd name="connsiteX13" fmla="*/ 504826 w 1002506"/>
              <a:gd name="connsiteY13" fmla="*/ 452437 h 1271587"/>
              <a:gd name="connsiteX14" fmla="*/ 478632 w 1002506"/>
              <a:gd name="connsiteY14" fmla="*/ 404812 h 1271587"/>
              <a:gd name="connsiteX15" fmla="*/ 571501 w 1002506"/>
              <a:gd name="connsiteY15" fmla="*/ 314325 h 1271587"/>
              <a:gd name="connsiteX16" fmla="*/ 533400 w 1002506"/>
              <a:gd name="connsiteY16" fmla="*/ 159543 h 1271587"/>
              <a:gd name="connsiteX17" fmla="*/ 423863 w 1002506"/>
              <a:gd name="connsiteY17" fmla="*/ 85725 h 1271587"/>
              <a:gd name="connsiteX0" fmla="*/ 423863 w 1002506"/>
              <a:gd name="connsiteY0" fmla="*/ 85725 h 1204912"/>
              <a:gd name="connsiteX1" fmla="*/ 207170 w 1002506"/>
              <a:gd name="connsiteY1" fmla="*/ 0 h 1204912"/>
              <a:gd name="connsiteX2" fmla="*/ 0 w 1002506"/>
              <a:gd name="connsiteY2" fmla="*/ 100012 h 1204912"/>
              <a:gd name="connsiteX3" fmla="*/ 88107 w 1002506"/>
              <a:gd name="connsiteY3" fmla="*/ 414338 h 1204912"/>
              <a:gd name="connsiteX4" fmla="*/ 152400 w 1002506"/>
              <a:gd name="connsiteY4" fmla="*/ 428625 h 1204912"/>
              <a:gd name="connsiteX5" fmla="*/ 431007 w 1002506"/>
              <a:gd name="connsiteY5" fmla="*/ 785812 h 1204912"/>
              <a:gd name="connsiteX6" fmla="*/ 423863 w 1002506"/>
              <a:gd name="connsiteY6" fmla="*/ 1204912 h 1204912"/>
              <a:gd name="connsiteX7" fmla="*/ 762001 w 1002506"/>
              <a:gd name="connsiteY7" fmla="*/ 1152524 h 1204912"/>
              <a:gd name="connsiteX8" fmla="*/ 790576 w 1002506"/>
              <a:gd name="connsiteY8" fmla="*/ 1131094 h 1204912"/>
              <a:gd name="connsiteX9" fmla="*/ 1002506 w 1002506"/>
              <a:gd name="connsiteY9" fmla="*/ 831056 h 1204912"/>
              <a:gd name="connsiteX10" fmla="*/ 654844 w 1002506"/>
              <a:gd name="connsiteY10" fmla="*/ 583406 h 1204912"/>
              <a:gd name="connsiteX11" fmla="*/ 614363 w 1002506"/>
              <a:gd name="connsiteY11" fmla="*/ 557212 h 1204912"/>
              <a:gd name="connsiteX12" fmla="*/ 578644 w 1002506"/>
              <a:gd name="connsiteY12" fmla="*/ 464344 h 1204912"/>
              <a:gd name="connsiteX13" fmla="*/ 504826 w 1002506"/>
              <a:gd name="connsiteY13" fmla="*/ 452437 h 1204912"/>
              <a:gd name="connsiteX14" fmla="*/ 478632 w 1002506"/>
              <a:gd name="connsiteY14" fmla="*/ 404812 h 1204912"/>
              <a:gd name="connsiteX15" fmla="*/ 571501 w 1002506"/>
              <a:gd name="connsiteY15" fmla="*/ 314325 h 1204912"/>
              <a:gd name="connsiteX16" fmla="*/ 533400 w 1002506"/>
              <a:gd name="connsiteY16" fmla="*/ 159543 h 1204912"/>
              <a:gd name="connsiteX17" fmla="*/ 423863 w 1002506"/>
              <a:gd name="connsiteY17" fmla="*/ 85725 h 1204912"/>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762001 w 1002506"/>
              <a:gd name="connsiteY7" fmla="*/ 1152524 h 1152524"/>
              <a:gd name="connsiteX8" fmla="*/ 790576 w 1002506"/>
              <a:gd name="connsiteY8" fmla="*/ 1131094 h 1152524"/>
              <a:gd name="connsiteX9" fmla="*/ 1002506 w 1002506"/>
              <a:gd name="connsiteY9" fmla="*/ 831056 h 1152524"/>
              <a:gd name="connsiteX10" fmla="*/ 654844 w 1002506"/>
              <a:gd name="connsiteY10" fmla="*/ 583406 h 1152524"/>
              <a:gd name="connsiteX11" fmla="*/ 614363 w 1002506"/>
              <a:gd name="connsiteY11" fmla="*/ 557212 h 1152524"/>
              <a:gd name="connsiteX12" fmla="*/ 578644 w 1002506"/>
              <a:gd name="connsiteY12" fmla="*/ 464344 h 1152524"/>
              <a:gd name="connsiteX13" fmla="*/ 504826 w 1002506"/>
              <a:gd name="connsiteY13" fmla="*/ 452437 h 1152524"/>
              <a:gd name="connsiteX14" fmla="*/ 478632 w 1002506"/>
              <a:gd name="connsiteY14" fmla="*/ 404812 h 1152524"/>
              <a:gd name="connsiteX15" fmla="*/ 571501 w 1002506"/>
              <a:gd name="connsiteY15" fmla="*/ 314325 h 1152524"/>
              <a:gd name="connsiteX16" fmla="*/ 533400 w 1002506"/>
              <a:gd name="connsiteY16" fmla="*/ 159543 h 1152524"/>
              <a:gd name="connsiteX17" fmla="*/ 423863 w 1002506"/>
              <a:gd name="connsiteY1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64369 w 1002506"/>
              <a:gd name="connsiteY7" fmla="*/ 111680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09613 w 1002506"/>
              <a:gd name="connsiteY8" fmla="*/ 1147762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683419 w 1002506"/>
              <a:gd name="connsiteY8" fmla="*/ 1112043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359569 w 1002506"/>
              <a:gd name="connsiteY5" fmla="*/ 700087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26244 w 1002506"/>
              <a:gd name="connsiteY6" fmla="*/ 728662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09575 w 1002506"/>
              <a:gd name="connsiteY6" fmla="*/ 731043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33363 w 1002506"/>
              <a:gd name="connsiteY5" fmla="*/ 492918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47651 w 1002506"/>
              <a:gd name="connsiteY5" fmla="*/ 414337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407194 w 1002506"/>
              <a:gd name="connsiteY7" fmla="*/ 638174 h 1152524"/>
              <a:gd name="connsiteX8" fmla="*/ 409575 w 1002506"/>
              <a:gd name="connsiteY8" fmla="*/ 731043 h 1152524"/>
              <a:gd name="connsiteX9" fmla="*/ 431007 w 1002506"/>
              <a:gd name="connsiteY9" fmla="*/ 785812 h 1152524"/>
              <a:gd name="connsiteX10" fmla="*/ 540544 w 1002506"/>
              <a:gd name="connsiteY10" fmla="*/ 1078706 h 1152524"/>
              <a:gd name="connsiteX11" fmla="*/ 604838 w 1002506"/>
              <a:gd name="connsiteY11" fmla="*/ 1135856 h 1152524"/>
              <a:gd name="connsiteX12" fmla="*/ 683419 w 1002506"/>
              <a:gd name="connsiteY12" fmla="*/ 1112043 h 1152524"/>
              <a:gd name="connsiteX13" fmla="*/ 762001 w 1002506"/>
              <a:gd name="connsiteY13" fmla="*/ 1152524 h 1152524"/>
              <a:gd name="connsiteX14" fmla="*/ 790576 w 1002506"/>
              <a:gd name="connsiteY14" fmla="*/ 1131094 h 1152524"/>
              <a:gd name="connsiteX15" fmla="*/ 1002506 w 1002506"/>
              <a:gd name="connsiteY15" fmla="*/ 831056 h 1152524"/>
              <a:gd name="connsiteX16" fmla="*/ 654844 w 1002506"/>
              <a:gd name="connsiteY16" fmla="*/ 583406 h 1152524"/>
              <a:gd name="connsiteX17" fmla="*/ 614363 w 1002506"/>
              <a:gd name="connsiteY17" fmla="*/ 557212 h 1152524"/>
              <a:gd name="connsiteX18" fmla="*/ 578644 w 1002506"/>
              <a:gd name="connsiteY18" fmla="*/ 464344 h 1152524"/>
              <a:gd name="connsiteX19" fmla="*/ 504826 w 1002506"/>
              <a:gd name="connsiteY19" fmla="*/ 452437 h 1152524"/>
              <a:gd name="connsiteX20" fmla="*/ 478632 w 1002506"/>
              <a:gd name="connsiteY20" fmla="*/ 404812 h 1152524"/>
              <a:gd name="connsiteX21" fmla="*/ 571501 w 1002506"/>
              <a:gd name="connsiteY21" fmla="*/ 314325 h 1152524"/>
              <a:gd name="connsiteX22" fmla="*/ 533400 w 1002506"/>
              <a:gd name="connsiteY22" fmla="*/ 159543 h 1152524"/>
              <a:gd name="connsiteX23" fmla="*/ 423863 w 1002506"/>
              <a:gd name="connsiteY23"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30994 w 1002506"/>
              <a:gd name="connsiteY8" fmla="*/ 483393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0044 w 1002506"/>
              <a:gd name="connsiteY9" fmla="*/ 554831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76251 w 1002506"/>
              <a:gd name="connsiteY13" fmla="*/ 919162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83394 w 1002506"/>
              <a:gd name="connsiteY14" fmla="*/ 985837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81013 w 1002506"/>
              <a:gd name="connsiteY15" fmla="*/ 102631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59581 w 1002506"/>
              <a:gd name="connsiteY15" fmla="*/ 104536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2506" h="1152524">
                <a:moveTo>
                  <a:pt x="423863" y="85725"/>
                </a:moveTo>
                <a:lnTo>
                  <a:pt x="207170" y="0"/>
                </a:lnTo>
                <a:lnTo>
                  <a:pt x="0" y="100012"/>
                </a:lnTo>
                <a:lnTo>
                  <a:pt x="88107" y="414338"/>
                </a:lnTo>
                <a:lnTo>
                  <a:pt x="152400" y="428625"/>
                </a:lnTo>
                <a:lnTo>
                  <a:pt x="197644" y="438150"/>
                </a:lnTo>
                <a:lnTo>
                  <a:pt x="247651" y="414337"/>
                </a:lnTo>
                <a:lnTo>
                  <a:pt x="307182" y="438149"/>
                </a:lnTo>
                <a:lnTo>
                  <a:pt x="309562" y="478631"/>
                </a:lnTo>
                <a:lnTo>
                  <a:pt x="357188" y="540544"/>
                </a:lnTo>
                <a:lnTo>
                  <a:pt x="407194" y="638174"/>
                </a:lnTo>
                <a:cubicBezTo>
                  <a:pt x="407988" y="669130"/>
                  <a:pt x="408781" y="700087"/>
                  <a:pt x="409575" y="731043"/>
                </a:cubicBezTo>
                <a:lnTo>
                  <a:pt x="431007" y="785812"/>
                </a:lnTo>
                <a:lnTo>
                  <a:pt x="423863" y="885824"/>
                </a:lnTo>
                <a:lnTo>
                  <a:pt x="428626" y="988219"/>
                </a:lnTo>
                <a:lnTo>
                  <a:pt x="459581" y="1045368"/>
                </a:lnTo>
                <a:lnTo>
                  <a:pt x="540544" y="1078706"/>
                </a:lnTo>
                <a:lnTo>
                  <a:pt x="604838" y="1135856"/>
                </a:lnTo>
                <a:lnTo>
                  <a:pt x="683419" y="1112043"/>
                </a:lnTo>
                <a:lnTo>
                  <a:pt x="762001" y="1152524"/>
                </a:lnTo>
                <a:lnTo>
                  <a:pt x="790576" y="1131094"/>
                </a:lnTo>
                <a:lnTo>
                  <a:pt x="1002506" y="831056"/>
                </a:lnTo>
                <a:lnTo>
                  <a:pt x="654844" y="583406"/>
                </a:lnTo>
                <a:lnTo>
                  <a:pt x="614363" y="557212"/>
                </a:lnTo>
                <a:lnTo>
                  <a:pt x="578644" y="464344"/>
                </a:lnTo>
                <a:lnTo>
                  <a:pt x="504826" y="452437"/>
                </a:lnTo>
                <a:lnTo>
                  <a:pt x="478632" y="404812"/>
                </a:lnTo>
                <a:lnTo>
                  <a:pt x="571501" y="314325"/>
                </a:lnTo>
                <a:lnTo>
                  <a:pt x="533400" y="159543"/>
                </a:lnTo>
                <a:lnTo>
                  <a:pt x="423863" y="85725"/>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Kilimanjaro    22%</a:t>
            </a:r>
            <a:endParaRPr lang="en-MY" sz="1200" b="1" dirty="0">
              <a:solidFill>
                <a:schemeClr val="tx1"/>
              </a:solidFill>
            </a:endParaRPr>
          </a:p>
        </p:txBody>
      </p:sp>
      <p:sp>
        <p:nvSpPr>
          <p:cNvPr id="4" name="Freeform 3"/>
          <p:cNvSpPr/>
          <p:nvPr/>
        </p:nvSpPr>
        <p:spPr>
          <a:xfrm>
            <a:off x="4469606" y="523875"/>
            <a:ext cx="1702595" cy="1545431"/>
          </a:xfrm>
          <a:custGeom>
            <a:avLst/>
            <a:gdLst>
              <a:gd name="connsiteX0" fmla="*/ 628650 w 1927225"/>
              <a:gd name="connsiteY0" fmla="*/ 0 h 1670050"/>
              <a:gd name="connsiteX1" fmla="*/ 415925 w 1927225"/>
              <a:gd name="connsiteY1" fmla="*/ 317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628650 w 1927225"/>
              <a:gd name="connsiteY0" fmla="*/ 0 h 1670050"/>
              <a:gd name="connsiteX1" fmla="*/ 104775 w 1927225"/>
              <a:gd name="connsiteY1" fmla="*/ 22542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2925 w 1927225"/>
              <a:gd name="connsiteY13" fmla="*/ 666750 h 1609725"/>
              <a:gd name="connsiteX14" fmla="*/ 428625 w 1927225"/>
              <a:gd name="connsiteY14" fmla="*/ 0 h 1609725"/>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9275 w 1927225"/>
              <a:gd name="connsiteY13" fmla="*/ 774700 h 1609725"/>
              <a:gd name="connsiteX14" fmla="*/ 428625 w 192722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676400 w 1819275"/>
              <a:gd name="connsiteY11" fmla="*/ 942975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509713 w 1819275"/>
              <a:gd name="connsiteY12" fmla="*/ 8834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45431 w 1819275"/>
              <a:gd name="connsiteY13" fmla="*/ 800100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399 w 1819275"/>
              <a:gd name="connsiteY13" fmla="*/ 950119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12105 w 1819275"/>
              <a:gd name="connsiteY13" fmla="*/ 726282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3525 w 1819275"/>
              <a:gd name="connsiteY13" fmla="*/ 785813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8288 w 1819275"/>
              <a:gd name="connsiteY13" fmla="*/ 802482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88281 w 1819275"/>
              <a:gd name="connsiteY13" fmla="*/ 831056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00188 w 1819275"/>
              <a:gd name="connsiteY11" fmla="*/ 10215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71613 w 1819275"/>
              <a:gd name="connsiteY10" fmla="*/ 1185863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45381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78719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14425 w 1819275"/>
              <a:gd name="connsiteY8" fmla="*/ 1538288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71588 w 1819275"/>
              <a:gd name="connsiteY9" fmla="*/ 1271588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73982 w 1819275"/>
              <a:gd name="connsiteY9" fmla="*/ 1193006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43025 w 1819275"/>
              <a:gd name="connsiteY9" fmla="*/ 1212056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16831 w 1819275"/>
              <a:gd name="connsiteY10" fmla="*/ 124301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21594 w 1819275"/>
              <a:gd name="connsiteY10" fmla="*/ 118586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62063 w 1819275"/>
              <a:gd name="connsiteY10" fmla="*/ 1252538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07294 w 1819275"/>
              <a:gd name="connsiteY9" fmla="*/ 1314450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319213 h 1545431"/>
              <a:gd name="connsiteX9" fmla="*/ 1207294 w 1819275"/>
              <a:gd name="connsiteY9" fmla="*/ 1314450 h 1545431"/>
              <a:gd name="connsiteX10" fmla="*/ 1257301 w 1819275"/>
              <a:gd name="connsiteY10" fmla="*/ 1231107 h 1545431"/>
              <a:gd name="connsiteX11" fmla="*/ 1321594 w 1819275"/>
              <a:gd name="connsiteY11" fmla="*/ 1185863 h 1545431"/>
              <a:gd name="connsiteX12" fmla="*/ 1373982 w 1819275"/>
              <a:gd name="connsiteY12" fmla="*/ 1193006 h 1545431"/>
              <a:gd name="connsiteX13" fmla="*/ 1397794 w 1819275"/>
              <a:gd name="connsiteY13" fmla="*/ 1237456 h 1545431"/>
              <a:gd name="connsiteX14" fmla="*/ 1445419 w 1819275"/>
              <a:gd name="connsiteY14" fmla="*/ 1171575 h 1545431"/>
              <a:gd name="connsiteX15" fmla="*/ 1504950 w 1819275"/>
              <a:gd name="connsiteY15" fmla="*/ 1178719 h 1545431"/>
              <a:gd name="connsiteX16" fmla="*/ 1554163 w 1819275"/>
              <a:gd name="connsiteY16" fmla="*/ 1116806 h 1545431"/>
              <a:gd name="connsiteX17" fmla="*/ 1554957 w 1819275"/>
              <a:gd name="connsiteY17" fmla="*/ 983456 h 1545431"/>
              <a:gd name="connsiteX18" fmla="*/ 1457325 w 1819275"/>
              <a:gd name="connsiteY18" fmla="*/ 931068 h 1545431"/>
              <a:gd name="connsiteX19" fmla="*/ 1447801 w 1819275"/>
              <a:gd name="connsiteY19" fmla="*/ 845344 h 1545431"/>
              <a:gd name="connsiteX20" fmla="*/ 1466850 w 1819275"/>
              <a:gd name="connsiteY20" fmla="*/ 802481 h 1545431"/>
              <a:gd name="connsiteX21" fmla="*/ 1538288 w 1819275"/>
              <a:gd name="connsiteY21" fmla="*/ 802482 h 1545431"/>
              <a:gd name="connsiteX22" fmla="*/ 1612105 w 1819275"/>
              <a:gd name="connsiteY22" fmla="*/ 726282 h 1545431"/>
              <a:gd name="connsiteX23" fmla="*/ 1676400 w 1819275"/>
              <a:gd name="connsiteY23" fmla="*/ 733425 h 1545431"/>
              <a:gd name="connsiteX24" fmla="*/ 1819275 w 1819275"/>
              <a:gd name="connsiteY24" fmla="*/ 774700 h 1545431"/>
              <a:gd name="connsiteX25" fmla="*/ 428625 w 1819275"/>
              <a:gd name="connsiteY2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07319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28750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095375 w 1819275"/>
              <a:gd name="connsiteY8" fmla="*/ 1493044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6331 w 1819275"/>
              <a:gd name="connsiteY8" fmla="*/ 1459706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50971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860425 w 1819275"/>
              <a:gd name="connsiteY6" fmla="*/ 1215231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8 w 1819275"/>
              <a:gd name="connsiteY6" fmla="*/ 1335881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47713 w 1819275"/>
              <a:gd name="connsiteY6" fmla="*/ 1347787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2456 w 1819275"/>
              <a:gd name="connsiteY6" fmla="*/ 1364456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38188 w 1819275"/>
              <a:gd name="connsiteY6" fmla="*/ 1309687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7219 w 1819275"/>
              <a:gd name="connsiteY6" fmla="*/ 1338263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66763 w 1819275"/>
              <a:gd name="connsiteY6" fmla="*/ 1173956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78656 w 1819275"/>
              <a:gd name="connsiteY6" fmla="*/ 1212056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00088 w 1819275"/>
              <a:gd name="connsiteY7" fmla="*/ 1245394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1 w 1819275"/>
              <a:gd name="connsiteY7" fmla="*/ 1162050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671513 w 1819275"/>
              <a:gd name="connsiteY7" fmla="*/ 1235869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6706 w 1819275"/>
              <a:gd name="connsiteY6" fmla="*/ 13977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31031 w 1819275"/>
              <a:gd name="connsiteY6" fmla="*/ 12453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00063 w 1819275"/>
              <a:gd name="connsiteY6" fmla="*/ 1293019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78644 w 1819275"/>
              <a:gd name="connsiteY6" fmla="*/ 1228725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85775 w 1819275"/>
              <a:gd name="connsiteY6" fmla="*/ 1273969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21494 w 1819275"/>
              <a:gd name="connsiteY6" fmla="*/ 1202531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64331 w 1819275"/>
              <a:gd name="connsiteY6" fmla="*/ 1302544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7 w 1819275"/>
              <a:gd name="connsiteY6" fmla="*/ 1259681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92894 w 1819275"/>
              <a:gd name="connsiteY6" fmla="*/ 1357313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02432 w 1819275"/>
              <a:gd name="connsiteY6" fmla="*/ 1295401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8131 w 1819275"/>
              <a:gd name="connsiteY6" fmla="*/ 13620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9576 w 1819275"/>
              <a:gd name="connsiteY7" fmla="*/ 1281113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5750 w 1819275"/>
              <a:gd name="connsiteY6" fmla="*/ 1345406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240507 w 1819275"/>
              <a:gd name="connsiteY5" fmla="*/ 1379537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61925 w 1800225"/>
              <a:gd name="connsiteY4" fmla="*/ 1372394 h 1545431"/>
              <a:gd name="connsiteX5" fmla="*/ 221457 w 1800225"/>
              <a:gd name="connsiteY5" fmla="*/ 1379537 h 1545431"/>
              <a:gd name="connsiteX6" fmla="*/ 292893 w 1800225"/>
              <a:gd name="connsiteY6" fmla="*/ 1347787 h 1545431"/>
              <a:gd name="connsiteX7" fmla="*/ 354806 w 1800225"/>
              <a:gd name="connsiteY7" fmla="*/ 1285875 h 1545431"/>
              <a:gd name="connsiteX8" fmla="*/ 390526 w 1800225"/>
              <a:gd name="connsiteY8" fmla="*/ 1281113 h 1545431"/>
              <a:gd name="connsiteX9" fmla="*/ 452437 w 1800225"/>
              <a:gd name="connsiteY9" fmla="*/ 1259681 h 1545431"/>
              <a:gd name="connsiteX10" fmla="*/ 502444 w 1800225"/>
              <a:gd name="connsiteY10" fmla="*/ 1202531 h 1545431"/>
              <a:gd name="connsiteX11" fmla="*/ 559594 w 1800225"/>
              <a:gd name="connsiteY11" fmla="*/ 1228725 h 1545431"/>
              <a:gd name="connsiteX12" fmla="*/ 611981 w 1800225"/>
              <a:gd name="connsiteY12" fmla="*/ 1245394 h 1545431"/>
              <a:gd name="connsiteX13" fmla="*/ 621506 w 1800225"/>
              <a:gd name="connsiteY13" fmla="*/ 1302544 h 1545431"/>
              <a:gd name="connsiteX14" fmla="*/ 704850 w 1800225"/>
              <a:gd name="connsiteY14" fmla="*/ 1283494 h 1545431"/>
              <a:gd name="connsiteX15" fmla="*/ 704851 w 1800225"/>
              <a:gd name="connsiteY15" fmla="*/ 1162050 h 1545431"/>
              <a:gd name="connsiteX16" fmla="*/ 747713 w 1800225"/>
              <a:gd name="connsiteY16" fmla="*/ 1173956 h 1545431"/>
              <a:gd name="connsiteX17" fmla="*/ 719138 w 1800225"/>
              <a:gd name="connsiteY17" fmla="*/ 1309687 h 1545431"/>
              <a:gd name="connsiteX18" fmla="*/ 728663 w 1800225"/>
              <a:gd name="connsiteY18" fmla="*/ 1347787 h 1545431"/>
              <a:gd name="connsiteX19" fmla="*/ 841375 w 1800225"/>
              <a:gd name="connsiteY19" fmla="*/ 1215231 h 1545431"/>
              <a:gd name="connsiteX20" fmla="*/ 1071562 w 1800225"/>
              <a:gd name="connsiteY20" fmla="*/ 1545431 h 1545431"/>
              <a:gd name="connsiteX21" fmla="*/ 1102519 w 1800225"/>
              <a:gd name="connsiteY21" fmla="*/ 1528763 h 1545431"/>
              <a:gd name="connsiteX22" fmla="*/ 1107281 w 1800225"/>
              <a:gd name="connsiteY22" fmla="*/ 1459706 h 1545431"/>
              <a:gd name="connsiteX23" fmla="*/ 1083469 w 1800225"/>
              <a:gd name="connsiteY23" fmla="*/ 1428750 h 1545431"/>
              <a:gd name="connsiteX24" fmla="*/ 1085850 w 1800225"/>
              <a:gd name="connsiteY24" fmla="*/ 1319213 h 1545431"/>
              <a:gd name="connsiteX25" fmla="*/ 1188244 w 1800225"/>
              <a:gd name="connsiteY25" fmla="*/ 1314450 h 1545431"/>
              <a:gd name="connsiteX26" fmla="*/ 1238251 w 1800225"/>
              <a:gd name="connsiteY26" fmla="*/ 1231107 h 1545431"/>
              <a:gd name="connsiteX27" fmla="*/ 1302544 w 1800225"/>
              <a:gd name="connsiteY27" fmla="*/ 1185863 h 1545431"/>
              <a:gd name="connsiteX28" fmla="*/ 1354932 w 1800225"/>
              <a:gd name="connsiteY28" fmla="*/ 1193006 h 1545431"/>
              <a:gd name="connsiteX29" fmla="*/ 1378744 w 1800225"/>
              <a:gd name="connsiteY29" fmla="*/ 1237456 h 1545431"/>
              <a:gd name="connsiteX30" fmla="*/ 1426369 w 1800225"/>
              <a:gd name="connsiteY30" fmla="*/ 1171575 h 1545431"/>
              <a:gd name="connsiteX31" fmla="*/ 1485900 w 1800225"/>
              <a:gd name="connsiteY31" fmla="*/ 1178719 h 1545431"/>
              <a:gd name="connsiteX32" fmla="*/ 1535113 w 1800225"/>
              <a:gd name="connsiteY32" fmla="*/ 1116806 h 1545431"/>
              <a:gd name="connsiteX33" fmla="*/ 1535907 w 1800225"/>
              <a:gd name="connsiteY33" fmla="*/ 983456 h 1545431"/>
              <a:gd name="connsiteX34" fmla="*/ 1438275 w 1800225"/>
              <a:gd name="connsiteY34" fmla="*/ 931068 h 1545431"/>
              <a:gd name="connsiteX35" fmla="*/ 1428751 w 1800225"/>
              <a:gd name="connsiteY35" fmla="*/ 845344 h 1545431"/>
              <a:gd name="connsiteX36" fmla="*/ 1447800 w 1800225"/>
              <a:gd name="connsiteY36" fmla="*/ 802481 h 1545431"/>
              <a:gd name="connsiteX37" fmla="*/ 1519238 w 1800225"/>
              <a:gd name="connsiteY37" fmla="*/ 802482 h 1545431"/>
              <a:gd name="connsiteX38" fmla="*/ 1593055 w 1800225"/>
              <a:gd name="connsiteY38" fmla="*/ 726282 h 1545431"/>
              <a:gd name="connsiteX39" fmla="*/ 1657350 w 1800225"/>
              <a:gd name="connsiteY39" fmla="*/ 733425 h 1545431"/>
              <a:gd name="connsiteX40" fmla="*/ 1800225 w 1800225"/>
              <a:gd name="connsiteY40" fmla="*/ 774700 h 1545431"/>
              <a:gd name="connsiteX41" fmla="*/ 409575 w 180022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97631 w 1800225"/>
              <a:gd name="connsiteY4" fmla="*/ 1204913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04775 w 1800225"/>
              <a:gd name="connsiteY4" fmla="*/ 1316832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9050 w 1714500"/>
              <a:gd name="connsiteY4" fmla="*/ 1316832 h 1545431"/>
              <a:gd name="connsiteX5" fmla="*/ 76200 w 1714500"/>
              <a:gd name="connsiteY5" fmla="*/ 1372394 h 1545431"/>
              <a:gd name="connsiteX6" fmla="*/ 135732 w 1714500"/>
              <a:gd name="connsiteY6" fmla="*/ 1379537 h 1545431"/>
              <a:gd name="connsiteX7" fmla="*/ 207168 w 1714500"/>
              <a:gd name="connsiteY7" fmla="*/ 1347787 h 1545431"/>
              <a:gd name="connsiteX8" fmla="*/ 269081 w 1714500"/>
              <a:gd name="connsiteY8" fmla="*/ 1285875 h 1545431"/>
              <a:gd name="connsiteX9" fmla="*/ 304801 w 1714500"/>
              <a:gd name="connsiteY9" fmla="*/ 1281113 h 1545431"/>
              <a:gd name="connsiteX10" fmla="*/ 366712 w 1714500"/>
              <a:gd name="connsiteY10" fmla="*/ 1259681 h 1545431"/>
              <a:gd name="connsiteX11" fmla="*/ 416719 w 1714500"/>
              <a:gd name="connsiteY11" fmla="*/ 1202531 h 1545431"/>
              <a:gd name="connsiteX12" fmla="*/ 473869 w 1714500"/>
              <a:gd name="connsiteY12" fmla="*/ 1228725 h 1545431"/>
              <a:gd name="connsiteX13" fmla="*/ 526256 w 1714500"/>
              <a:gd name="connsiteY13" fmla="*/ 1245394 h 1545431"/>
              <a:gd name="connsiteX14" fmla="*/ 535781 w 1714500"/>
              <a:gd name="connsiteY14" fmla="*/ 1302544 h 1545431"/>
              <a:gd name="connsiteX15" fmla="*/ 619125 w 1714500"/>
              <a:gd name="connsiteY15" fmla="*/ 1283494 h 1545431"/>
              <a:gd name="connsiteX16" fmla="*/ 619126 w 1714500"/>
              <a:gd name="connsiteY16" fmla="*/ 1162050 h 1545431"/>
              <a:gd name="connsiteX17" fmla="*/ 661988 w 1714500"/>
              <a:gd name="connsiteY17" fmla="*/ 1173956 h 1545431"/>
              <a:gd name="connsiteX18" fmla="*/ 633413 w 1714500"/>
              <a:gd name="connsiteY18" fmla="*/ 1309687 h 1545431"/>
              <a:gd name="connsiteX19" fmla="*/ 642938 w 1714500"/>
              <a:gd name="connsiteY19" fmla="*/ 1347787 h 1545431"/>
              <a:gd name="connsiteX20" fmla="*/ 755650 w 1714500"/>
              <a:gd name="connsiteY20" fmla="*/ 1215231 h 1545431"/>
              <a:gd name="connsiteX21" fmla="*/ 985837 w 1714500"/>
              <a:gd name="connsiteY21" fmla="*/ 1545431 h 1545431"/>
              <a:gd name="connsiteX22" fmla="*/ 1016794 w 1714500"/>
              <a:gd name="connsiteY22" fmla="*/ 1528763 h 1545431"/>
              <a:gd name="connsiteX23" fmla="*/ 1021556 w 1714500"/>
              <a:gd name="connsiteY23" fmla="*/ 1459706 h 1545431"/>
              <a:gd name="connsiteX24" fmla="*/ 997744 w 1714500"/>
              <a:gd name="connsiteY24" fmla="*/ 1428750 h 1545431"/>
              <a:gd name="connsiteX25" fmla="*/ 1000125 w 1714500"/>
              <a:gd name="connsiteY25" fmla="*/ 1319213 h 1545431"/>
              <a:gd name="connsiteX26" fmla="*/ 1102519 w 1714500"/>
              <a:gd name="connsiteY26" fmla="*/ 1314450 h 1545431"/>
              <a:gd name="connsiteX27" fmla="*/ 1152526 w 1714500"/>
              <a:gd name="connsiteY27" fmla="*/ 1231107 h 1545431"/>
              <a:gd name="connsiteX28" fmla="*/ 1216819 w 1714500"/>
              <a:gd name="connsiteY28" fmla="*/ 1185863 h 1545431"/>
              <a:gd name="connsiteX29" fmla="*/ 1269207 w 1714500"/>
              <a:gd name="connsiteY29" fmla="*/ 1193006 h 1545431"/>
              <a:gd name="connsiteX30" fmla="*/ 1293019 w 1714500"/>
              <a:gd name="connsiteY30" fmla="*/ 1237456 h 1545431"/>
              <a:gd name="connsiteX31" fmla="*/ 1340644 w 1714500"/>
              <a:gd name="connsiteY31" fmla="*/ 1171575 h 1545431"/>
              <a:gd name="connsiteX32" fmla="*/ 1400175 w 1714500"/>
              <a:gd name="connsiteY32" fmla="*/ 1178719 h 1545431"/>
              <a:gd name="connsiteX33" fmla="*/ 1449388 w 1714500"/>
              <a:gd name="connsiteY33" fmla="*/ 1116806 h 1545431"/>
              <a:gd name="connsiteX34" fmla="*/ 1450182 w 1714500"/>
              <a:gd name="connsiteY34" fmla="*/ 983456 h 1545431"/>
              <a:gd name="connsiteX35" fmla="*/ 1352550 w 1714500"/>
              <a:gd name="connsiteY35" fmla="*/ 931068 h 1545431"/>
              <a:gd name="connsiteX36" fmla="*/ 1343026 w 1714500"/>
              <a:gd name="connsiteY36" fmla="*/ 845344 h 1545431"/>
              <a:gd name="connsiteX37" fmla="*/ 1362075 w 1714500"/>
              <a:gd name="connsiteY37" fmla="*/ 802481 h 1545431"/>
              <a:gd name="connsiteX38" fmla="*/ 1433513 w 1714500"/>
              <a:gd name="connsiteY38" fmla="*/ 802482 h 1545431"/>
              <a:gd name="connsiteX39" fmla="*/ 1507330 w 1714500"/>
              <a:gd name="connsiteY39" fmla="*/ 726282 h 1545431"/>
              <a:gd name="connsiteX40" fmla="*/ 1571625 w 1714500"/>
              <a:gd name="connsiteY40" fmla="*/ 733425 h 1545431"/>
              <a:gd name="connsiteX41" fmla="*/ 1714500 w 1714500"/>
              <a:gd name="connsiteY41" fmla="*/ 774700 h 1545431"/>
              <a:gd name="connsiteX42" fmla="*/ 323850 w 1714500"/>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57149 w 1714500"/>
              <a:gd name="connsiteY4" fmla="*/ 1271588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1905 w 1714500"/>
              <a:gd name="connsiteY4" fmla="*/ 1259682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71437 w 1714500"/>
              <a:gd name="connsiteY4" fmla="*/ 1231106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61912 w 1714500"/>
              <a:gd name="connsiteY4" fmla="*/ 1200150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52399 w 1714500"/>
              <a:gd name="connsiteY3" fmla="*/ 750094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11918 w 1714500"/>
              <a:gd name="connsiteY3" fmla="*/ 740569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45255 w 1714500"/>
              <a:gd name="connsiteY3" fmla="*/ 626269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1449 w 1714500"/>
              <a:gd name="connsiteY3" fmla="*/ 790575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6212 w 1714500"/>
              <a:gd name="connsiteY3" fmla="*/ 640556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23850 w 1714500"/>
              <a:gd name="connsiteY0" fmla="*/ 0 h 1545431"/>
              <a:gd name="connsiteX1" fmla="*/ 0 w 1714500"/>
              <a:gd name="connsiteY1" fmla="*/ 165100 h 1545431"/>
              <a:gd name="connsiteX2" fmla="*/ 180975 w 1714500"/>
              <a:gd name="connsiteY2" fmla="*/ 508000 h 1545431"/>
              <a:gd name="connsiteX3" fmla="*/ 264319 w 1714500"/>
              <a:gd name="connsiteY3" fmla="*/ 766762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11945 w 1702595"/>
              <a:gd name="connsiteY0" fmla="*/ 0 h 1545431"/>
              <a:gd name="connsiteX1" fmla="*/ 221457 w 1702595"/>
              <a:gd name="connsiteY1" fmla="*/ 253206 h 1545431"/>
              <a:gd name="connsiteX2" fmla="*/ 169070 w 1702595"/>
              <a:gd name="connsiteY2" fmla="*/ 508000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 name="connsiteX0" fmla="*/ 311945 w 1702595"/>
              <a:gd name="connsiteY0" fmla="*/ 0 h 1545431"/>
              <a:gd name="connsiteX1" fmla="*/ 221457 w 1702595"/>
              <a:gd name="connsiteY1" fmla="*/ 253206 h 1545431"/>
              <a:gd name="connsiteX2" fmla="*/ 300038 w 1702595"/>
              <a:gd name="connsiteY2" fmla="*/ 500856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02595" h="1545431">
                <a:moveTo>
                  <a:pt x="311945" y="0"/>
                </a:moveTo>
                <a:lnTo>
                  <a:pt x="221457" y="253206"/>
                </a:lnTo>
                <a:lnTo>
                  <a:pt x="300038" y="500856"/>
                </a:lnTo>
                <a:lnTo>
                  <a:pt x="252414" y="766762"/>
                </a:lnTo>
                <a:lnTo>
                  <a:pt x="159544" y="790575"/>
                </a:lnTo>
                <a:lnTo>
                  <a:pt x="100013" y="740569"/>
                </a:lnTo>
                <a:cubicBezTo>
                  <a:pt x="99220" y="897202"/>
                  <a:pt x="98426" y="1053835"/>
                  <a:pt x="97633" y="1210468"/>
                </a:cubicBezTo>
                <a:lnTo>
                  <a:pt x="50007" y="1200150"/>
                </a:lnTo>
                <a:lnTo>
                  <a:pt x="0" y="1259682"/>
                </a:lnTo>
                <a:lnTo>
                  <a:pt x="7145" y="1316832"/>
                </a:lnTo>
                <a:lnTo>
                  <a:pt x="64295" y="1372394"/>
                </a:lnTo>
                <a:lnTo>
                  <a:pt x="123827" y="1379537"/>
                </a:lnTo>
                <a:lnTo>
                  <a:pt x="195263" y="1347787"/>
                </a:lnTo>
                <a:lnTo>
                  <a:pt x="257176" y="1285875"/>
                </a:lnTo>
                <a:lnTo>
                  <a:pt x="292896" y="1281113"/>
                </a:lnTo>
                <a:lnTo>
                  <a:pt x="354807" y="1259681"/>
                </a:lnTo>
                <a:lnTo>
                  <a:pt x="404814" y="1202531"/>
                </a:lnTo>
                <a:lnTo>
                  <a:pt x="461964" y="1228725"/>
                </a:lnTo>
                <a:lnTo>
                  <a:pt x="514351" y="1245394"/>
                </a:lnTo>
                <a:lnTo>
                  <a:pt x="523876" y="1302544"/>
                </a:lnTo>
                <a:lnTo>
                  <a:pt x="607220" y="1283494"/>
                </a:lnTo>
                <a:cubicBezTo>
                  <a:pt x="607220" y="1243013"/>
                  <a:pt x="607221" y="1202531"/>
                  <a:pt x="607221" y="1162050"/>
                </a:cubicBezTo>
                <a:lnTo>
                  <a:pt x="650083" y="1173956"/>
                </a:lnTo>
                <a:lnTo>
                  <a:pt x="621508" y="1309687"/>
                </a:lnTo>
                <a:lnTo>
                  <a:pt x="631033" y="1347787"/>
                </a:lnTo>
                <a:lnTo>
                  <a:pt x="743745" y="1215231"/>
                </a:lnTo>
                <a:lnTo>
                  <a:pt x="973932" y="1545431"/>
                </a:lnTo>
                <a:lnTo>
                  <a:pt x="1004889" y="1528763"/>
                </a:lnTo>
                <a:lnTo>
                  <a:pt x="1009651" y="1459706"/>
                </a:lnTo>
                <a:lnTo>
                  <a:pt x="985839" y="1428750"/>
                </a:lnTo>
                <a:cubicBezTo>
                  <a:pt x="986633" y="1399381"/>
                  <a:pt x="987426" y="1348582"/>
                  <a:pt x="988220" y="1319213"/>
                </a:cubicBezTo>
                <a:lnTo>
                  <a:pt x="1090614" y="1314450"/>
                </a:lnTo>
                <a:lnTo>
                  <a:pt x="1140621" y="1231107"/>
                </a:lnTo>
                <a:lnTo>
                  <a:pt x="1204914" y="1185863"/>
                </a:lnTo>
                <a:lnTo>
                  <a:pt x="1257302" y="1193006"/>
                </a:lnTo>
                <a:lnTo>
                  <a:pt x="1281114" y="1237456"/>
                </a:lnTo>
                <a:lnTo>
                  <a:pt x="1328739" y="1171575"/>
                </a:lnTo>
                <a:lnTo>
                  <a:pt x="1388270" y="1178719"/>
                </a:lnTo>
                <a:lnTo>
                  <a:pt x="1437483" y="1116806"/>
                </a:lnTo>
                <a:cubicBezTo>
                  <a:pt x="1437748" y="1072356"/>
                  <a:pt x="1438012" y="1027906"/>
                  <a:pt x="1438277" y="983456"/>
                </a:cubicBezTo>
                <a:lnTo>
                  <a:pt x="1340645" y="931068"/>
                </a:lnTo>
                <a:lnTo>
                  <a:pt x="1331121" y="845344"/>
                </a:lnTo>
                <a:lnTo>
                  <a:pt x="1350170" y="802481"/>
                </a:lnTo>
                <a:lnTo>
                  <a:pt x="1421608" y="802482"/>
                </a:lnTo>
                <a:lnTo>
                  <a:pt x="1495425" y="726282"/>
                </a:lnTo>
                <a:lnTo>
                  <a:pt x="1559720" y="733425"/>
                </a:lnTo>
                <a:lnTo>
                  <a:pt x="1702595" y="774700"/>
                </a:lnTo>
                <a:lnTo>
                  <a:pt x="311945" y="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Arusha</a:t>
            </a:r>
            <a:r>
              <a:rPr lang="en-MY" sz="1200" b="1" dirty="0" smtClean="0">
                <a:solidFill>
                  <a:schemeClr val="tx1"/>
                </a:solidFill>
              </a:rPr>
              <a:t> 23%</a:t>
            </a:r>
            <a:endParaRPr lang="en-MY" sz="1200" b="1" dirty="0">
              <a:solidFill>
                <a:schemeClr val="tx1"/>
              </a:solidFill>
            </a:endParaRPr>
          </a:p>
        </p:txBody>
      </p:sp>
      <p:sp>
        <p:nvSpPr>
          <p:cNvPr id="3" name="Freeform 2"/>
          <p:cNvSpPr/>
          <p:nvPr/>
        </p:nvSpPr>
        <p:spPr>
          <a:xfrm>
            <a:off x="3225799" y="96044"/>
            <a:ext cx="1629569" cy="927100"/>
          </a:xfrm>
          <a:custGeom>
            <a:avLst/>
            <a:gdLst>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25400 w 1847850"/>
              <a:gd name="connsiteY6" fmla="*/ 25400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101600 w 1847850"/>
              <a:gd name="connsiteY6" fmla="*/ 51594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327150 w 1847850"/>
              <a:gd name="connsiteY8" fmla="*/ 37306 h 1110456"/>
              <a:gd name="connsiteX9" fmla="*/ 1847850 w 1847850"/>
              <a:gd name="connsiteY9"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327150 w 1847850"/>
              <a:gd name="connsiteY9" fmla="*/ 37306 h 1110456"/>
              <a:gd name="connsiteX10" fmla="*/ 1847850 w 1847850"/>
              <a:gd name="connsiteY10"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145381 w 1847850"/>
              <a:gd name="connsiteY9" fmla="*/ 25400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646238 w 1847850"/>
              <a:gd name="connsiteY11" fmla="*/ 711200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664494 w 1847850"/>
              <a:gd name="connsiteY10" fmla="*/ 425450 h 1110456"/>
              <a:gd name="connsiteX11" fmla="*/ 1646238 w 1847850"/>
              <a:gd name="connsiteY11" fmla="*/ 711200 h 1110456"/>
              <a:gd name="connsiteX12" fmla="*/ 1847850 w 1847850"/>
              <a:gd name="connsiteY12" fmla="*/ 348456 h 1110456"/>
              <a:gd name="connsiteX0" fmla="*/ 1731169 w 1790700"/>
              <a:gd name="connsiteY0" fmla="*/ 746125 h 1110456"/>
              <a:gd name="connsiteX1" fmla="*/ 1790700 w 1790700"/>
              <a:gd name="connsiteY1" fmla="*/ 1110456 h 1110456"/>
              <a:gd name="connsiteX2" fmla="*/ 990600 w 1790700"/>
              <a:gd name="connsiteY2" fmla="*/ 1053306 h 1110456"/>
              <a:gd name="connsiteX3" fmla="*/ 292100 w 1790700"/>
              <a:gd name="connsiteY3" fmla="*/ 970756 h 1110456"/>
              <a:gd name="connsiteX4" fmla="*/ 133350 w 1790700"/>
              <a:gd name="connsiteY4" fmla="*/ 602456 h 1110456"/>
              <a:gd name="connsiteX5" fmla="*/ 0 w 1790700"/>
              <a:gd name="connsiteY5" fmla="*/ 151606 h 1110456"/>
              <a:gd name="connsiteX6" fmla="*/ 101600 w 1790700"/>
              <a:gd name="connsiteY6" fmla="*/ 0 h 1110456"/>
              <a:gd name="connsiteX7" fmla="*/ 890588 w 1790700"/>
              <a:gd name="connsiteY7" fmla="*/ 5556 h 1110456"/>
              <a:gd name="connsiteX8" fmla="*/ 912019 w 1790700"/>
              <a:gd name="connsiteY8" fmla="*/ 32544 h 1110456"/>
              <a:gd name="connsiteX9" fmla="*/ 947737 w 1790700"/>
              <a:gd name="connsiteY9" fmla="*/ 15875 h 1110456"/>
              <a:gd name="connsiteX10" fmla="*/ 1664494 w 1790700"/>
              <a:gd name="connsiteY10" fmla="*/ 425450 h 1110456"/>
              <a:gd name="connsiteX11" fmla="*/ 1646238 w 1790700"/>
              <a:gd name="connsiteY11" fmla="*/ 711200 h 1110456"/>
              <a:gd name="connsiteX12" fmla="*/ 1731169 w 1790700"/>
              <a:gd name="connsiteY12" fmla="*/ 746125 h 1110456"/>
              <a:gd name="connsiteX0" fmla="*/ 1731169 w 1731169"/>
              <a:gd name="connsiteY0" fmla="*/ 746125 h 1053306"/>
              <a:gd name="connsiteX1" fmla="*/ 1638300 w 1731169"/>
              <a:gd name="connsiteY1" fmla="*/ 927100 h 1053306"/>
              <a:gd name="connsiteX2" fmla="*/ 990600 w 1731169"/>
              <a:gd name="connsiteY2" fmla="*/ 1053306 h 1053306"/>
              <a:gd name="connsiteX3" fmla="*/ 292100 w 1731169"/>
              <a:gd name="connsiteY3" fmla="*/ 970756 h 1053306"/>
              <a:gd name="connsiteX4" fmla="*/ 133350 w 1731169"/>
              <a:gd name="connsiteY4" fmla="*/ 602456 h 1053306"/>
              <a:gd name="connsiteX5" fmla="*/ 0 w 1731169"/>
              <a:gd name="connsiteY5" fmla="*/ 151606 h 1053306"/>
              <a:gd name="connsiteX6" fmla="*/ 101600 w 1731169"/>
              <a:gd name="connsiteY6" fmla="*/ 0 h 1053306"/>
              <a:gd name="connsiteX7" fmla="*/ 890588 w 1731169"/>
              <a:gd name="connsiteY7" fmla="*/ 5556 h 1053306"/>
              <a:gd name="connsiteX8" fmla="*/ 912019 w 1731169"/>
              <a:gd name="connsiteY8" fmla="*/ 32544 h 1053306"/>
              <a:gd name="connsiteX9" fmla="*/ 947737 w 1731169"/>
              <a:gd name="connsiteY9" fmla="*/ 15875 h 1053306"/>
              <a:gd name="connsiteX10" fmla="*/ 1664494 w 1731169"/>
              <a:gd name="connsiteY10" fmla="*/ 425450 h 1053306"/>
              <a:gd name="connsiteX11" fmla="*/ 1646238 w 1731169"/>
              <a:gd name="connsiteY11" fmla="*/ 711200 h 1053306"/>
              <a:gd name="connsiteX12" fmla="*/ 1731169 w 1731169"/>
              <a:gd name="connsiteY12" fmla="*/ 746125 h 1053306"/>
              <a:gd name="connsiteX0" fmla="*/ 1731169 w 1731169"/>
              <a:gd name="connsiteY0" fmla="*/ 746125 h 1053306"/>
              <a:gd name="connsiteX1" fmla="*/ 1681164 w 1731169"/>
              <a:gd name="connsiteY1" fmla="*/ 842169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662114 w 1731169"/>
              <a:gd name="connsiteY1" fmla="*/ 846932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702595 w 1731169"/>
              <a:gd name="connsiteY1" fmla="*/ 79216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1053306"/>
              <a:gd name="connsiteX1" fmla="*/ 1697832 w 1731169"/>
              <a:gd name="connsiteY1" fmla="*/ 84931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970756"/>
              <a:gd name="connsiteX1" fmla="*/ 1697832 w 1731169"/>
              <a:gd name="connsiteY1" fmla="*/ 849312 h 970756"/>
              <a:gd name="connsiteX2" fmla="*/ 1662114 w 1731169"/>
              <a:gd name="connsiteY2" fmla="*/ 846932 h 970756"/>
              <a:gd name="connsiteX3" fmla="*/ 1638300 w 1731169"/>
              <a:gd name="connsiteY3" fmla="*/ 927100 h 970756"/>
              <a:gd name="connsiteX4" fmla="*/ 1285875 w 1731169"/>
              <a:gd name="connsiteY4" fmla="*/ 927100 h 970756"/>
              <a:gd name="connsiteX5" fmla="*/ 292100 w 1731169"/>
              <a:gd name="connsiteY5" fmla="*/ 970756 h 970756"/>
              <a:gd name="connsiteX6" fmla="*/ 133350 w 1731169"/>
              <a:gd name="connsiteY6" fmla="*/ 602456 h 970756"/>
              <a:gd name="connsiteX7" fmla="*/ 0 w 1731169"/>
              <a:gd name="connsiteY7" fmla="*/ 151606 h 970756"/>
              <a:gd name="connsiteX8" fmla="*/ 101600 w 1731169"/>
              <a:gd name="connsiteY8" fmla="*/ 0 h 970756"/>
              <a:gd name="connsiteX9" fmla="*/ 890588 w 1731169"/>
              <a:gd name="connsiteY9" fmla="*/ 5556 h 970756"/>
              <a:gd name="connsiteX10" fmla="*/ 912019 w 1731169"/>
              <a:gd name="connsiteY10" fmla="*/ 32544 h 970756"/>
              <a:gd name="connsiteX11" fmla="*/ 947737 w 1731169"/>
              <a:gd name="connsiteY11" fmla="*/ 15875 h 970756"/>
              <a:gd name="connsiteX12" fmla="*/ 1664494 w 1731169"/>
              <a:gd name="connsiteY12" fmla="*/ 425450 h 970756"/>
              <a:gd name="connsiteX13" fmla="*/ 1646238 w 1731169"/>
              <a:gd name="connsiteY13" fmla="*/ 711200 h 970756"/>
              <a:gd name="connsiteX14" fmla="*/ 1731169 w 17311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794 w 1629569"/>
              <a:gd name="connsiteY7" fmla="*/ 282574 h 970756"/>
              <a:gd name="connsiteX8" fmla="*/ 0 w 1629569"/>
              <a:gd name="connsiteY8" fmla="*/ 0 h 970756"/>
              <a:gd name="connsiteX9" fmla="*/ 788988 w 1629569"/>
              <a:gd name="connsiteY9" fmla="*/ 5556 h 970756"/>
              <a:gd name="connsiteX10" fmla="*/ 810419 w 1629569"/>
              <a:gd name="connsiteY10" fmla="*/ 32544 h 970756"/>
              <a:gd name="connsiteX11" fmla="*/ 846137 w 1629569"/>
              <a:gd name="connsiteY11" fmla="*/ 15875 h 970756"/>
              <a:gd name="connsiteX12" fmla="*/ 1562894 w 1629569"/>
              <a:gd name="connsiteY12" fmla="*/ 425450 h 970756"/>
              <a:gd name="connsiteX13" fmla="*/ 1544638 w 1629569"/>
              <a:gd name="connsiteY13" fmla="*/ 711200 h 970756"/>
              <a:gd name="connsiteX14" fmla="*/ 1629569 w 16295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15082 w 1629569"/>
              <a:gd name="connsiteY7" fmla="*/ 434975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74663 w 1629569"/>
              <a:gd name="connsiteY7" fmla="*/ 287338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10345 w 1629569"/>
              <a:gd name="connsiteY7" fmla="*/ 470694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65139 w 1629569"/>
              <a:gd name="connsiteY7" fmla="*/ 492125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88939 w 1629569"/>
              <a:gd name="connsiteY7" fmla="*/ 513556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29420 w 1629569"/>
              <a:gd name="connsiteY7" fmla="*/ 461169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53207 w 1629569"/>
              <a:gd name="connsiteY7" fmla="*/ 527844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24644 w 1629569"/>
              <a:gd name="connsiteY6" fmla="*/ 588169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93689 w 1629569"/>
              <a:gd name="connsiteY6" fmla="*/ 668337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72258 w 1629569"/>
              <a:gd name="connsiteY6" fmla="*/ 642144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41301 w 1629569"/>
              <a:gd name="connsiteY6" fmla="*/ 768350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84164 w 1629569"/>
              <a:gd name="connsiteY6" fmla="*/ 742156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264318 w 1629569"/>
              <a:gd name="connsiteY5" fmla="*/ 801687 h 927100"/>
              <a:gd name="connsiteX6" fmla="*/ 284164 w 1629569"/>
              <a:gd name="connsiteY6" fmla="*/ 742156 h 927100"/>
              <a:gd name="connsiteX7" fmla="*/ 272258 w 1629569"/>
              <a:gd name="connsiteY7" fmla="*/ 642144 h 927100"/>
              <a:gd name="connsiteX8" fmla="*/ 324644 w 1629569"/>
              <a:gd name="connsiteY8" fmla="*/ 588169 h 927100"/>
              <a:gd name="connsiteX9" fmla="*/ 365126 w 1629569"/>
              <a:gd name="connsiteY9" fmla="*/ 480219 h 927100"/>
              <a:gd name="connsiteX10" fmla="*/ 429420 w 1629569"/>
              <a:gd name="connsiteY10" fmla="*/ 461169 h 927100"/>
              <a:gd name="connsiteX11" fmla="*/ 465139 w 1629569"/>
              <a:gd name="connsiteY11" fmla="*/ 492125 h 927100"/>
              <a:gd name="connsiteX12" fmla="*/ 474663 w 1629569"/>
              <a:gd name="connsiteY12" fmla="*/ 287338 h 927100"/>
              <a:gd name="connsiteX13" fmla="*/ 794 w 1629569"/>
              <a:gd name="connsiteY13" fmla="*/ 282574 h 927100"/>
              <a:gd name="connsiteX14" fmla="*/ 0 w 1629569"/>
              <a:gd name="connsiteY14" fmla="*/ 0 h 927100"/>
              <a:gd name="connsiteX15" fmla="*/ 788988 w 1629569"/>
              <a:gd name="connsiteY15" fmla="*/ 5556 h 927100"/>
              <a:gd name="connsiteX16" fmla="*/ 810419 w 1629569"/>
              <a:gd name="connsiteY16" fmla="*/ 32544 h 927100"/>
              <a:gd name="connsiteX17" fmla="*/ 846137 w 1629569"/>
              <a:gd name="connsiteY17" fmla="*/ 15875 h 927100"/>
              <a:gd name="connsiteX18" fmla="*/ 1562894 w 1629569"/>
              <a:gd name="connsiteY18" fmla="*/ 425450 h 927100"/>
              <a:gd name="connsiteX19" fmla="*/ 1544638 w 1629569"/>
              <a:gd name="connsiteY19" fmla="*/ 711200 h 927100"/>
              <a:gd name="connsiteX20" fmla="*/ 1629569 w 1629569"/>
              <a:gd name="connsiteY2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77032 w 1629569"/>
              <a:gd name="connsiteY5" fmla="*/ 815975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62745 w 1629569"/>
              <a:gd name="connsiteY5" fmla="*/ 830263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522289 w 1629569"/>
              <a:gd name="connsiteY5" fmla="*/ 851694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603251 w 1629569"/>
              <a:gd name="connsiteY5" fmla="*/ 735012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58032 w 1629569"/>
              <a:gd name="connsiteY5" fmla="*/ 789781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67545 w 1629569"/>
              <a:gd name="connsiteY6" fmla="*/ 739775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88977 w 1629569"/>
              <a:gd name="connsiteY6" fmla="*/ 749300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922339 w 1629569"/>
              <a:gd name="connsiteY5" fmla="*/ 823119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67558 w 1629569"/>
              <a:gd name="connsiteY5" fmla="*/ 739775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34232 w 1629569"/>
              <a:gd name="connsiteY5" fmla="*/ 768350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10420 w 1629569"/>
              <a:gd name="connsiteY5" fmla="*/ 701675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086645 w 1629569"/>
              <a:gd name="connsiteY5" fmla="*/ 861219 h 927100"/>
              <a:gd name="connsiteX6" fmla="*/ 810420 w 1629569"/>
              <a:gd name="connsiteY6" fmla="*/ 701675 h 927100"/>
              <a:gd name="connsiteX7" fmla="*/ 767558 w 1629569"/>
              <a:gd name="connsiteY7" fmla="*/ 739775 h 927100"/>
              <a:gd name="connsiteX8" fmla="*/ 734219 w 1629569"/>
              <a:gd name="connsiteY8" fmla="*/ 742156 h 927100"/>
              <a:gd name="connsiteX9" fmla="*/ 688977 w 1629569"/>
              <a:gd name="connsiteY9" fmla="*/ 749300 h 927100"/>
              <a:gd name="connsiteX10" fmla="*/ 603251 w 1629569"/>
              <a:gd name="connsiteY10" fmla="*/ 735012 h 927100"/>
              <a:gd name="connsiteX11" fmla="*/ 362745 w 1629569"/>
              <a:gd name="connsiteY11" fmla="*/ 830263 h 927100"/>
              <a:gd name="connsiteX12" fmla="*/ 264318 w 1629569"/>
              <a:gd name="connsiteY12" fmla="*/ 801687 h 927100"/>
              <a:gd name="connsiteX13" fmla="*/ 284164 w 1629569"/>
              <a:gd name="connsiteY13" fmla="*/ 742156 h 927100"/>
              <a:gd name="connsiteX14" fmla="*/ 272258 w 1629569"/>
              <a:gd name="connsiteY14" fmla="*/ 642144 h 927100"/>
              <a:gd name="connsiteX15" fmla="*/ 324644 w 1629569"/>
              <a:gd name="connsiteY15" fmla="*/ 588169 h 927100"/>
              <a:gd name="connsiteX16" fmla="*/ 365126 w 1629569"/>
              <a:gd name="connsiteY16" fmla="*/ 480219 h 927100"/>
              <a:gd name="connsiteX17" fmla="*/ 429420 w 1629569"/>
              <a:gd name="connsiteY17" fmla="*/ 461169 h 927100"/>
              <a:gd name="connsiteX18" fmla="*/ 465139 w 1629569"/>
              <a:gd name="connsiteY18" fmla="*/ 492125 h 927100"/>
              <a:gd name="connsiteX19" fmla="*/ 474663 w 1629569"/>
              <a:gd name="connsiteY19" fmla="*/ 287338 h 927100"/>
              <a:gd name="connsiteX20" fmla="*/ 794 w 1629569"/>
              <a:gd name="connsiteY20" fmla="*/ 282574 h 927100"/>
              <a:gd name="connsiteX21" fmla="*/ 0 w 1629569"/>
              <a:gd name="connsiteY21" fmla="*/ 0 h 927100"/>
              <a:gd name="connsiteX22" fmla="*/ 788988 w 1629569"/>
              <a:gd name="connsiteY22" fmla="*/ 5556 h 927100"/>
              <a:gd name="connsiteX23" fmla="*/ 810419 w 1629569"/>
              <a:gd name="connsiteY23" fmla="*/ 32544 h 927100"/>
              <a:gd name="connsiteX24" fmla="*/ 846137 w 1629569"/>
              <a:gd name="connsiteY24" fmla="*/ 15875 h 927100"/>
              <a:gd name="connsiteX25" fmla="*/ 1562894 w 1629569"/>
              <a:gd name="connsiteY25" fmla="*/ 425450 h 927100"/>
              <a:gd name="connsiteX26" fmla="*/ 1544638 w 1629569"/>
              <a:gd name="connsiteY26" fmla="*/ 711200 h 927100"/>
              <a:gd name="connsiteX27" fmla="*/ 1629569 w 1629569"/>
              <a:gd name="connsiteY27" fmla="*/ 746125 h 927100"/>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10420 w 1629569"/>
              <a:gd name="connsiteY6" fmla="*/ 701675 h 1218406"/>
              <a:gd name="connsiteX7" fmla="*/ 767558 w 1629569"/>
              <a:gd name="connsiteY7" fmla="*/ 739775 h 1218406"/>
              <a:gd name="connsiteX8" fmla="*/ 734219 w 1629569"/>
              <a:gd name="connsiteY8" fmla="*/ 742156 h 1218406"/>
              <a:gd name="connsiteX9" fmla="*/ 688977 w 1629569"/>
              <a:gd name="connsiteY9" fmla="*/ 749300 h 1218406"/>
              <a:gd name="connsiteX10" fmla="*/ 603251 w 1629569"/>
              <a:gd name="connsiteY10" fmla="*/ 735012 h 1218406"/>
              <a:gd name="connsiteX11" fmla="*/ 362745 w 1629569"/>
              <a:gd name="connsiteY11" fmla="*/ 830263 h 1218406"/>
              <a:gd name="connsiteX12" fmla="*/ 264318 w 1629569"/>
              <a:gd name="connsiteY12" fmla="*/ 801687 h 1218406"/>
              <a:gd name="connsiteX13" fmla="*/ 284164 w 1629569"/>
              <a:gd name="connsiteY13" fmla="*/ 742156 h 1218406"/>
              <a:gd name="connsiteX14" fmla="*/ 272258 w 1629569"/>
              <a:gd name="connsiteY14" fmla="*/ 642144 h 1218406"/>
              <a:gd name="connsiteX15" fmla="*/ 324644 w 1629569"/>
              <a:gd name="connsiteY15" fmla="*/ 588169 h 1218406"/>
              <a:gd name="connsiteX16" fmla="*/ 365126 w 1629569"/>
              <a:gd name="connsiteY16" fmla="*/ 480219 h 1218406"/>
              <a:gd name="connsiteX17" fmla="*/ 429420 w 1629569"/>
              <a:gd name="connsiteY17" fmla="*/ 461169 h 1218406"/>
              <a:gd name="connsiteX18" fmla="*/ 465139 w 1629569"/>
              <a:gd name="connsiteY18" fmla="*/ 492125 h 1218406"/>
              <a:gd name="connsiteX19" fmla="*/ 474663 w 1629569"/>
              <a:gd name="connsiteY19" fmla="*/ 287338 h 1218406"/>
              <a:gd name="connsiteX20" fmla="*/ 794 w 1629569"/>
              <a:gd name="connsiteY20" fmla="*/ 282574 h 1218406"/>
              <a:gd name="connsiteX21" fmla="*/ 0 w 1629569"/>
              <a:gd name="connsiteY21" fmla="*/ 0 h 1218406"/>
              <a:gd name="connsiteX22" fmla="*/ 788988 w 1629569"/>
              <a:gd name="connsiteY22" fmla="*/ 5556 h 1218406"/>
              <a:gd name="connsiteX23" fmla="*/ 810419 w 1629569"/>
              <a:gd name="connsiteY23" fmla="*/ 32544 h 1218406"/>
              <a:gd name="connsiteX24" fmla="*/ 846137 w 1629569"/>
              <a:gd name="connsiteY24" fmla="*/ 15875 h 1218406"/>
              <a:gd name="connsiteX25" fmla="*/ 1562894 w 1629569"/>
              <a:gd name="connsiteY25" fmla="*/ 425450 h 1218406"/>
              <a:gd name="connsiteX26" fmla="*/ 1544638 w 1629569"/>
              <a:gd name="connsiteY26" fmla="*/ 711200 h 1218406"/>
              <a:gd name="connsiteX27" fmla="*/ 1629569 w 1629569"/>
              <a:gd name="connsiteY27"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923131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754062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6139 w 1629569"/>
              <a:gd name="connsiteY6" fmla="*/ 868362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6145 w 1629569"/>
              <a:gd name="connsiteY6" fmla="*/ 751681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3764 w 1629569"/>
              <a:gd name="connsiteY6" fmla="*/ 98266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72346 w 1629569"/>
              <a:gd name="connsiteY6" fmla="*/ 775494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972346 w 1629569"/>
              <a:gd name="connsiteY6" fmla="*/ 775494 h 927100"/>
              <a:gd name="connsiteX7" fmla="*/ 896145 w 1629569"/>
              <a:gd name="connsiteY7" fmla="*/ 751681 h 927100"/>
              <a:gd name="connsiteX8" fmla="*/ 841376 w 1629569"/>
              <a:gd name="connsiteY8" fmla="*/ 754062 h 927100"/>
              <a:gd name="connsiteX9" fmla="*/ 810420 w 1629569"/>
              <a:gd name="connsiteY9" fmla="*/ 701675 h 927100"/>
              <a:gd name="connsiteX10" fmla="*/ 767558 w 1629569"/>
              <a:gd name="connsiteY10" fmla="*/ 739775 h 927100"/>
              <a:gd name="connsiteX11" fmla="*/ 734219 w 1629569"/>
              <a:gd name="connsiteY11" fmla="*/ 742156 h 927100"/>
              <a:gd name="connsiteX12" fmla="*/ 688977 w 1629569"/>
              <a:gd name="connsiteY12" fmla="*/ 749300 h 927100"/>
              <a:gd name="connsiteX13" fmla="*/ 603251 w 1629569"/>
              <a:gd name="connsiteY13" fmla="*/ 735012 h 927100"/>
              <a:gd name="connsiteX14" fmla="*/ 362745 w 1629569"/>
              <a:gd name="connsiteY14" fmla="*/ 830263 h 927100"/>
              <a:gd name="connsiteX15" fmla="*/ 264318 w 1629569"/>
              <a:gd name="connsiteY15" fmla="*/ 801687 h 927100"/>
              <a:gd name="connsiteX16" fmla="*/ 284164 w 1629569"/>
              <a:gd name="connsiteY16" fmla="*/ 742156 h 927100"/>
              <a:gd name="connsiteX17" fmla="*/ 272258 w 1629569"/>
              <a:gd name="connsiteY17" fmla="*/ 642144 h 927100"/>
              <a:gd name="connsiteX18" fmla="*/ 324644 w 1629569"/>
              <a:gd name="connsiteY18" fmla="*/ 588169 h 927100"/>
              <a:gd name="connsiteX19" fmla="*/ 365126 w 1629569"/>
              <a:gd name="connsiteY19" fmla="*/ 480219 h 927100"/>
              <a:gd name="connsiteX20" fmla="*/ 429420 w 1629569"/>
              <a:gd name="connsiteY20" fmla="*/ 461169 h 927100"/>
              <a:gd name="connsiteX21" fmla="*/ 465139 w 1629569"/>
              <a:gd name="connsiteY21" fmla="*/ 492125 h 927100"/>
              <a:gd name="connsiteX22" fmla="*/ 474663 w 1629569"/>
              <a:gd name="connsiteY22" fmla="*/ 287338 h 927100"/>
              <a:gd name="connsiteX23" fmla="*/ 794 w 1629569"/>
              <a:gd name="connsiteY23" fmla="*/ 282574 h 927100"/>
              <a:gd name="connsiteX24" fmla="*/ 0 w 1629569"/>
              <a:gd name="connsiteY24" fmla="*/ 0 h 927100"/>
              <a:gd name="connsiteX25" fmla="*/ 788988 w 1629569"/>
              <a:gd name="connsiteY25" fmla="*/ 5556 h 927100"/>
              <a:gd name="connsiteX26" fmla="*/ 810419 w 1629569"/>
              <a:gd name="connsiteY26" fmla="*/ 32544 h 927100"/>
              <a:gd name="connsiteX27" fmla="*/ 846137 w 1629569"/>
              <a:gd name="connsiteY27" fmla="*/ 15875 h 927100"/>
              <a:gd name="connsiteX28" fmla="*/ 1562894 w 1629569"/>
              <a:gd name="connsiteY28" fmla="*/ 425450 h 927100"/>
              <a:gd name="connsiteX29" fmla="*/ 1544638 w 1629569"/>
              <a:gd name="connsiteY29" fmla="*/ 711200 h 927100"/>
              <a:gd name="connsiteX30" fmla="*/ 1629569 w 1629569"/>
              <a:gd name="connsiteY3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6170 w 1629569"/>
              <a:gd name="connsiteY6" fmla="*/ 875506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1108869"/>
              <a:gd name="connsiteX1" fmla="*/ 1596232 w 1629569"/>
              <a:gd name="connsiteY1" fmla="*/ 849312 h 1108869"/>
              <a:gd name="connsiteX2" fmla="*/ 1560514 w 1629569"/>
              <a:gd name="connsiteY2" fmla="*/ 846932 h 1108869"/>
              <a:gd name="connsiteX3" fmla="*/ 1536700 w 1629569"/>
              <a:gd name="connsiteY3" fmla="*/ 927100 h 1108869"/>
              <a:gd name="connsiteX4" fmla="*/ 1184275 w 1629569"/>
              <a:gd name="connsiteY4" fmla="*/ 927100 h 1108869"/>
              <a:gd name="connsiteX5" fmla="*/ 1119983 w 1629569"/>
              <a:gd name="connsiteY5" fmla="*/ 896937 h 1108869"/>
              <a:gd name="connsiteX6" fmla="*/ 867570 w 1629569"/>
              <a:gd name="connsiteY6" fmla="*/ 1108869 h 1108869"/>
              <a:gd name="connsiteX7" fmla="*/ 972346 w 1629569"/>
              <a:gd name="connsiteY7" fmla="*/ 775494 h 1108869"/>
              <a:gd name="connsiteX8" fmla="*/ 896145 w 1629569"/>
              <a:gd name="connsiteY8" fmla="*/ 751681 h 1108869"/>
              <a:gd name="connsiteX9" fmla="*/ 841376 w 1629569"/>
              <a:gd name="connsiteY9" fmla="*/ 754062 h 1108869"/>
              <a:gd name="connsiteX10" fmla="*/ 810420 w 1629569"/>
              <a:gd name="connsiteY10" fmla="*/ 701675 h 1108869"/>
              <a:gd name="connsiteX11" fmla="*/ 767558 w 1629569"/>
              <a:gd name="connsiteY11" fmla="*/ 739775 h 1108869"/>
              <a:gd name="connsiteX12" fmla="*/ 734219 w 1629569"/>
              <a:gd name="connsiteY12" fmla="*/ 742156 h 1108869"/>
              <a:gd name="connsiteX13" fmla="*/ 688977 w 1629569"/>
              <a:gd name="connsiteY13" fmla="*/ 749300 h 1108869"/>
              <a:gd name="connsiteX14" fmla="*/ 603251 w 1629569"/>
              <a:gd name="connsiteY14" fmla="*/ 735012 h 1108869"/>
              <a:gd name="connsiteX15" fmla="*/ 362745 w 1629569"/>
              <a:gd name="connsiteY15" fmla="*/ 830263 h 1108869"/>
              <a:gd name="connsiteX16" fmla="*/ 264318 w 1629569"/>
              <a:gd name="connsiteY16" fmla="*/ 801687 h 1108869"/>
              <a:gd name="connsiteX17" fmla="*/ 284164 w 1629569"/>
              <a:gd name="connsiteY17" fmla="*/ 742156 h 1108869"/>
              <a:gd name="connsiteX18" fmla="*/ 272258 w 1629569"/>
              <a:gd name="connsiteY18" fmla="*/ 642144 h 1108869"/>
              <a:gd name="connsiteX19" fmla="*/ 324644 w 1629569"/>
              <a:gd name="connsiteY19" fmla="*/ 588169 h 1108869"/>
              <a:gd name="connsiteX20" fmla="*/ 365126 w 1629569"/>
              <a:gd name="connsiteY20" fmla="*/ 480219 h 1108869"/>
              <a:gd name="connsiteX21" fmla="*/ 429420 w 1629569"/>
              <a:gd name="connsiteY21" fmla="*/ 461169 h 1108869"/>
              <a:gd name="connsiteX22" fmla="*/ 465139 w 1629569"/>
              <a:gd name="connsiteY22" fmla="*/ 492125 h 1108869"/>
              <a:gd name="connsiteX23" fmla="*/ 474663 w 1629569"/>
              <a:gd name="connsiteY23" fmla="*/ 287338 h 1108869"/>
              <a:gd name="connsiteX24" fmla="*/ 794 w 1629569"/>
              <a:gd name="connsiteY24" fmla="*/ 282574 h 1108869"/>
              <a:gd name="connsiteX25" fmla="*/ 0 w 1629569"/>
              <a:gd name="connsiteY25" fmla="*/ 0 h 1108869"/>
              <a:gd name="connsiteX26" fmla="*/ 788988 w 1629569"/>
              <a:gd name="connsiteY26" fmla="*/ 5556 h 1108869"/>
              <a:gd name="connsiteX27" fmla="*/ 810419 w 1629569"/>
              <a:gd name="connsiteY27" fmla="*/ 32544 h 1108869"/>
              <a:gd name="connsiteX28" fmla="*/ 846137 w 1629569"/>
              <a:gd name="connsiteY28" fmla="*/ 15875 h 1108869"/>
              <a:gd name="connsiteX29" fmla="*/ 1562894 w 1629569"/>
              <a:gd name="connsiteY29" fmla="*/ 425450 h 1108869"/>
              <a:gd name="connsiteX30" fmla="*/ 1544638 w 1629569"/>
              <a:gd name="connsiteY30" fmla="*/ 711200 h 1108869"/>
              <a:gd name="connsiteX31" fmla="*/ 1629569 w 1629569"/>
              <a:gd name="connsiteY31" fmla="*/ 746125 h 1108869"/>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0 w 1629569"/>
              <a:gd name="connsiteY7" fmla="*/ 83502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63613"/>
              <a:gd name="connsiteX1" fmla="*/ 1596232 w 1629569"/>
              <a:gd name="connsiteY1" fmla="*/ 849312 h 963613"/>
              <a:gd name="connsiteX2" fmla="*/ 1560514 w 1629569"/>
              <a:gd name="connsiteY2" fmla="*/ 846932 h 963613"/>
              <a:gd name="connsiteX3" fmla="*/ 1536700 w 1629569"/>
              <a:gd name="connsiteY3" fmla="*/ 927100 h 963613"/>
              <a:gd name="connsiteX4" fmla="*/ 1184275 w 1629569"/>
              <a:gd name="connsiteY4" fmla="*/ 927100 h 963613"/>
              <a:gd name="connsiteX5" fmla="*/ 1119983 w 1629569"/>
              <a:gd name="connsiteY5" fmla="*/ 896937 h 963613"/>
              <a:gd name="connsiteX6" fmla="*/ 1093789 w 1629569"/>
              <a:gd name="connsiteY6" fmla="*/ 899319 h 963613"/>
              <a:gd name="connsiteX7" fmla="*/ 919958 w 1629569"/>
              <a:gd name="connsiteY7" fmla="*/ 963613 h 963613"/>
              <a:gd name="connsiteX8" fmla="*/ 972346 w 1629569"/>
              <a:gd name="connsiteY8" fmla="*/ 775494 h 963613"/>
              <a:gd name="connsiteX9" fmla="*/ 896145 w 1629569"/>
              <a:gd name="connsiteY9" fmla="*/ 751681 h 963613"/>
              <a:gd name="connsiteX10" fmla="*/ 841376 w 1629569"/>
              <a:gd name="connsiteY10" fmla="*/ 754062 h 963613"/>
              <a:gd name="connsiteX11" fmla="*/ 810420 w 1629569"/>
              <a:gd name="connsiteY11" fmla="*/ 701675 h 963613"/>
              <a:gd name="connsiteX12" fmla="*/ 767558 w 1629569"/>
              <a:gd name="connsiteY12" fmla="*/ 739775 h 963613"/>
              <a:gd name="connsiteX13" fmla="*/ 734219 w 1629569"/>
              <a:gd name="connsiteY13" fmla="*/ 742156 h 963613"/>
              <a:gd name="connsiteX14" fmla="*/ 688977 w 1629569"/>
              <a:gd name="connsiteY14" fmla="*/ 749300 h 963613"/>
              <a:gd name="connsiteX15" fmla="*/ 603251 w 1629569"/>
              <a:gd name="connsiteY15" fmla="*/ 735012 h 963613"/>
              <a:gd name="connsiteX16" fmla="*/ 362745 w 1629569"/>
              <a:gd name="connsiteY16" fmla="*/ 830263 h 963613"/>
              <a:gd name="connsiteX17" fmla="*/ 264318 w 1629569"/>
              <a:gd name="connsiteY17" fmla="*/ 801687 h 963613"/>
              <a:gd name="connsiteX18" fmla="*/ 284164 w 1629569"/>
              <a:gd name="connsiteY18" fmla="*/ 742156 h 963613"/>
              <a:gd name="connsiteX19" fmla="*/ 272258 w 1629569"/>
              <a:gd name="connsiteY19" fmla="*/ 642144 h 963613"/>
              <a:gd name="connsiteX20" fmla="*/ 324644 w 1629569"/>
              <a:gd name="connsiteY20" fmla="*/ 588169 h 963613"/>
              <a:gd name="connsiteX21" fmla="*/ 365126 w 1629569"/>
              <a:gd name="connsiteY21" fmla="*/ 480219 h 963613"/>
              <a:gd name="connsiteX22" fmla="*/ 429420 w 1629569"/>
              <a:gd name="connsiteY22" fmla="*/ 461169 h 963613"/>
              <a:gd name="connsiteX23" fmla="*/ 465139 w 1629569"/>
              <a:gd name="connsiteY23" fmla="*/ 492125 h 963613"/>
              <a:gd name="connsiteX24" fmla="*/ 474663 w 1629569"/>
              <a:gd name="connsiteY24" fmla="*/ 287338 h 963613"/>
              <a:gd name="connsiteX25" fmla="*/ 794 w 1629569"/>
              <a:gd name="connsiteY25" fmla="*/ 282574 h 963613"/>
              <a:gd name="connsiteX26" fmla="*/ 0 w 1629569"/>
              <a:gd name="connsiteY26" fmla="*/ 0 h 963613"/>
              <a:gd name="connsiteX27" fmla="*/ 788988 w 1629569"/>
              <a:gd name="connsiteY27" fmla="*/ 5556 h 963613"/>
              <a:gd name="connsiteX28" fmla="*/ 810419 w 1629569"/>
              <a:gd name="connsiteY28" fmla="*/ 32544 h 963613"/>
              <a:gd name="connsiteX29" fmla="*/ 846137 w 1629569"/>
              <a:gd name="connsiteY29" fmla="*/ 15875 h 963613"/>
              <a:gd name="connsiteX30" fmla="*/ 1562894 w 1629569"/>
              <a:gd name="connsiteY30" fmla="*/ 425450 h 963613"/>
              <a:gd name="connsiteX31" fmla="*/ 1544638 w 1629569"/>
              <a:gd name="connsiteY31" fmla="*/ 711200 h 963613"/>
              <a:gd name="connsiteX32" fmla="*/ 1629569 w 1629569"/>
              <a:gd name="connsiteY32" fmla="*/ 746125 h 963613"/>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1003301 w 1629569"/>
              <a:gd name="connsiteY8" fmla="*/ 811212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93776 w 1629569"/>
              <a:gd name="connsiteY8" fmla="*/ 825499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29569" h="927100">
                <a:moveTo>
                  <a:pt x="1629569" y="746125"/>
                </a:moveTo>
                <a:lnTo>
                  <a:pt x="1596232" y="849312"/>
                </a:lnTo>
                <a:lnTo>
                  <a:pt x="1560514" y="846932"/>
                </a:lnTo>
                <a:lnTo>
                  <a:pt x="1536700" y="927100"/>
                </a:lnTo>
                <a:lnTo>
                  <a:pt x="1184275" y="927100"/>
                </a:lnTo>
                <a:lnTo>
                  <a:pt x="1119983" y="896937"/>
                </a:lnTo>
                <a:lnTo>
                  <a:pt x="1093789" y="899319"/>
                </a:lnTo>
                <a:lnTo>
                  <a:pt x="1039021" y="854075"/>
                </a:lnTo>
                <a:lnTo>
                  <a:pt x="993776" y="825499"/>
                </a:lnTo>
                <a:lnTo>
                  <a:pt x="972346" y="775494"/>
                </a:lnTo>
                <a:lnTo>
                  <a:pt x="896145" y="751681"/>
                </a:lnTo>
                <a:lnTo>
                  <a:pt x="841376" y="754062"/>
                </a:lnTo>
                <a:lnTo>
                  <a:pt x="810420" y="701675"/>
                </a:lnTo>
                <a:lnTo>
                  <a:pt x="767558" y="739775"/>
                </a:lnTo>
                <a:lnTo>
                  <a:pt x="734219" y="742156"/>
                </a:lnTo>
                <a:lnTo>
                  <a:pt x="688977" y="749300"/>
                </a:lnTo>
                <a:lnTo>
                  <a:pt x="603251" y="735012"/>
                </a:lnTo>
                <a:lnTo>
                  <a:pt x="362745" y="830263"/>
                </a:lnTo>
                <a:lnTo>
                  <a:pt x="264318" y="801687"/>
                </a:lnTo>
                <a:lnTo>
                  <a:pt x="284164" y="742156"/>
                </a:lnTo>
                <a:lnTo>
                  <a:pt x="272258" y="642144"/>
                </a:lnTo>
                <a:lnTo>
                  <a:pt x="324644" y="588169"/>
                </a:lnTo>
                <a:lnTo>
                  <a:pt x="365126" y="480219"/>
                </a:lnTo>
                <a:lnTo>
                  <a:pt x="429420" y="461169"/>
                </a:lnTo>
                <a:lnTo>
                  <a:pt x="465139" y="492125"/>
                </a:lnTo>
                <a:lnTo>
                  <a:pt x="474663" y="287338"/>
                </a:lnTo>
                <a:lnTo>
                  <a:pt x="794" y="282574"/>
                </a:lnTo>
                <a:cubicBezTo>
                  <a:pt x="529" y="188383"/>
                  <a:pt x="265" y="94191"/>
                  <a:pt x="0" y="0"/>
                </a:cubicBezTo>
                <a:lnTo>
                  <a:pt x="788988" y="5556"/>
                </a:lnTo>
                <a:lnTo>
                  <a:pt x="810419" y="32544"/>
                </a:lnTo>
                <a:lnTo>
                  <a:pt x="846137" y="15875"/>
                </a:lnTo>
                <a:lnTo>
                  <a:pt x="1562894" y="425450"/>
                </a:lnTo>
                <a:lnTo>
                  <a:pt x="1544638" y="711200"/>
                </a:lnTo>
                <a:lnTo>
                  <a:pt x="1629569" y="746125"/>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MY" sz="1200" b="1" dirty="0" smtClean="0">
              <a:solidFill>
                <a:schemeClr val="tx1"/>
              </a:solidFill>
            </a:endParaRPr>
          </a:p>
          <a:p>
            <a:pPr algn="r"/>
            <a:r>
              <a:rPr lang="en-MY" sz="1200" b="1" dirty="0" smtClean="0">
                <a:solidFill>
                  <a:schemeClr val="tx1"/>
                </a:solidFill>
              </a:rPr>
              <a:t>Mara 37%</a:t>
            </a:r>
            <a:endParaRPr lang="en-MY" sz="1200" b="1" dirty="0">
              <a:solidFill>
                <a:schemeClr val="tx1"/>
              </a:solidFill>
            </a:endParaRPr>
          </a:p>
        </p:txBody>
      </p:sp>
      <p:sp>
        <p:nvSpPr>
          <p:cNvPr id="2" name="Freeform 1"/>
          <p:cNvSpPr/>
          <p:nvPr/>
        </p:nvSpPr>
        <p:spPr>
          <a:xfrm>
            <a:off x="1764507" y="91056"/>
            <a:ext cx="1464467" cy="1518669"/>
          </a:xfrm>
          <a:custGeom>
            <a:avLst/>
            <a:gdLst>
              <a:gd name="connsiteX0" fmla="*/ 232229 w 827314"/>
              <a:gd name="connsiteY0" fmla="*/ 0 h 827315"/>
              <a:gd name="connsiteX1" fmla="*/ 0 w 827314"/>
              <a:gd name="connsiteY1" fmla="*/ 827315 h 827315"/>
              <a:gd name="connsiteX2" fmla="*/ 798286 w 827314"/>
              <a:gd name="connsiteY2" fmla="*/ 740229 h 827315"/>
              <a:gd name="connsiteX3" fmla="*/ 827314 w 827314"/>
              <a:gd name="connsiteY3" fmla="*/ 290286 h 827315"/>
              <a:gd name="connsiteX4" fmla="*/ 232229 w 827314"/>
              <a:gd name="connsiteY4" fmla="*/ 0 h 827315"/>
              <a:gd name="connsiteX0" fmla="*/ 232229 w 1322614"/>
              <a:gd name="connsiteY0" fmla="*/ 100239 h 927554"/>
              <a:gd name="connsiteX1" fmla="*/ 0 w 1322614"/>
              <a:gd name="connsiteY1" fmla="*/ 927554 h 927554"/>
              <a:gd name="connsiteX2" fmla="*/ 798286 w 1322614"/>
              <a:gd name="connsiteY2" fmla="*/ 840468 h 927554"/>
              <a:gd name="connsiteX3" fmla="*/ 1322614 w 1322614"/>
              <a:gd name="connsiteY3" fmla="*/ 0 h 927554"/>
              <a:gd name="connsiteX4" fmla="*/ 232229 w 1322614"/>
              <a:gd name="connsiteY4"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98879 w 1327603"/>
              <a:gd name="connsiteY0" fmla="*/ 0 h 936852"/>
              <a:gd name="connsiteX1" fmla="*/ 0 w 1327603"/>
              <a:gd name="connsiteY1" fmla="*/ 936852 h 936852"/>
              <a:gd name="connsiteX2" fmla="*/ 798286 w 1327603"/>
              <a:gd name="connsiteY2" fmla="*/ 849766 h 936852"/>
              <a:gd name="connsiteX3" fmla="*/ 1327603 w 1327603"/>
              <a:gd name="connsiteY3" fmla="*/ 277812 h 936852"/>
              <a:gd name="connsiteX4" fmla="*/ 1322614 w 1327603"/>
              <a:gd name="connsiteY4" fmla="*/ 9298 h 936852"/>
              <a:gd name="connsiteX5" fmla="*/ 98879 w 1327603"/>
              <a:gd name="connsiteY5" fmla="*/ 0 h 936852"/>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2614 w 1327603"/>
              <a:gd name="connsiteY4" fmla="*/ 14060 h 941614"/>
              <a:gd name="connsiteX5" fmla="*/ 96498 w 1327603"/>
              <a:gd name="connsiteY5" fmla="*/ 0 h 941614"/>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7377 w 1327603"/>
              <a:gd name="connsiteY4" fmla="*/ 2154 h 941614"/>
              <a:gd name="connsiteX5" fmla="*/ 96498 w 1327603"/>
              <a:gd name="connsiteY5" fmla="*/ 0 h 941614"/>
              <a:gd name="connsiteX0" fmla="*/ 110786 w 1327603"/>
              <a:gd name="connsiteY0" fmla="*/ 9752 h 939460"/>
              <a:gd name="connsiteX1" fmla="*/ 0 w 1327603"/>
              <a:gd name="connsiteY1" fmla="*/ 939460 h 939460"/>
              <a:gd name="connsiteX2" fmla="*/ 798286 w 1327603"/>
              <a:gd name="connsiteY2" fmla="*/ 852374 h 939460"/>
              <a:gd name="connsiteX3" fmla="*/ 1327603 w 1327603"/>
              <a:gd name="connsiteY3" fmla="*/ 280420 h 939460"/>
              <a:gd name="connsiteX4" fmla="*/ 1327377 w 1327603"/>
              <a:gd name="connsiteY4" fmla="*/ 0 h 939460"/>
              <a:gd name="connsiteX5" fmla="*/ 110786 w 1327603"/>
              <a:gd name="connsiteY5"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72092 w 1327603"/>
              <a:gd name="connsiteY2" fmla="*/ 714261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101259 w 1327603"/>
              <a:gd name="connsiteY1" fmla="*/ 106589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41728 w 1327603"/>
              <a:gd name="connsiteY2" fmla="*/ 111351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110786 w 1327603"/>
              <a:gd name="connsiteY0" fmla="*/ 9752 h 939460"/>
              <a:gd name="connsiteX1" fmla="*/ 41728 w 1327603"/>
              <a:gd name="connsiteY1" fmla="*/ 20864 h 939460"/>
              <a:gd name="connsiteX2" fmla="*/ 13153 w 1327603"/>
              <a:gd name="connsiteY2" fmla="*/ 56582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39234 w 1366837"/>
              <a:gd name="connsiteY4" fmla="*/ 939460 h 939460"/>
              <a:gd name="connsiteX5" fmla="*/ 811326 w 1366837"/>
              <a:gd name="connsiteY5" fmla="*/ 714261 h 939460"/>
              <a:gd name="connsiteX6" fmla="*/ 902493 w 1366837"/>
              <a:gd name="connsiteY6" fmla="*/ 639989 h 939460"/>
              <a:gd name="connsiteX7" fmla="*/ 1366837 w 1366837"/>
              <a:gd name="connsiteY7" fmla="*/ 280420 h 939460"/>
              <a:gd name="connsiteX8" fmla="*/ 1366611 w 1366837"/>
              <a:gd name="connsiteY8" fmla="*/ 0 h 939460"/>
              <a:gd name="connsiteX9" fmla="*/ 150020 w 1366837"/>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0 w 1366837"/>
              <a:gd name="connsiteY4" fmla="*/ 101826 h 939460"/>
              <a:gd name="connsiteX5" fmla="*/ 39234 w 1366837"/>
              <a:gd name="connsiteY5" fmla="*/ 939460 h 939460"/>
              <a:gd name="connsiteX6" fmla="*/ 811326 w 1366837"/>
              <a:gd name="connsiteY6" fmla="*/ 714261 h 939460"/>
              <a:gd name="connsiteX7" fmla="*/ 902493 w 1366837"/>
              <a:gd name="connsiteY7" fmla="*/ 639989 h 939460"/>
              <a:gd name="connsiteX8" fmla="*/ 1366837 w 1366837"/>
              <a:gd name="connsiteY8" fmla="*/ 280420 h 939460"/>
              <a:gd name="connsiteX9" fmla="*/ 1366611 w 1366837"/>
              <a:gd name="connsiteY9" fmla="*/ 0 h 939460"/>
              <a:gd name="connsiteX10" fmla="*/ 150020 w 1366837"/>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94003 w 1421606"/>
              <a:gd name="connsiteY5" fmla="*/ 939460 h 939460"/>
              <a:gd name="connsiteX6" fmla="*/ 866095 w 1421606"/>
              <a:gd name="connsiteY6" fmla="*/ 714261 h 939460"/>
              <a:gd name="connsiteX7" fmla="*/ 957262 w 1421606"/>
              <a:gd name="connsiteY7" fmla="*/ 639989 h 939460"/>
              <a:gd name="connsiteX8" fmla="*/ 1421606 w 1421606"/>
              <a:gd name="connsiteY8" fmla="*/ 280420 h 939460"/>
              <a:gd name="connsiteX9" fmla="*/ 1421380 w 1421606"/>
              <a:gd name="connsiteY9" fmla="*/ 0 h 939460"/>
              <a:gd name="connsiteX10" fmla="*/ 204789 w 1421606"/>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11906 w 1421606"/>
              <a:gd name="connsiteY5" fmla="*/ 194695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9056 w 1421606"/>
              <a:gd name="connsiteY6" fmla="*/ 304233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76200 w 1421606"/>
              <a:gd name="connsiteY7" fmla="*/ 5709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02394 w 1421606"/>
              <a:gd name="connsiteY8" fmla="*/ 587601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14300 w 1421606"/>
              <a:gd name="connsiteY9" fmla="*/ 363764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161925 w 1421606"/>
              <a:gd name="connsiteY10" fmla="*/ 425676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64306 w 1421606"/>
              <a:gd name="connsiteY11" fmla="*/ 649514 h 939460"/>
              <a:gd name="connsiteX12" fmla="*/ 94003 w 1421606"/>
              <a:gd name="connsiteY12" fmla="*/ 939460 h 939460"/>
              <a:gd name="connsiteX13" fmla="*/ 866095 w 1421606"/>
              <a:gd name="connsiteY13" fmla="*/ 714261 h 939460"/>
              <a:gd name="connsiteX14" fmla="*/ 957262 w 1421606"/>
              <a:gd name="connsiteY14" fmla="*/ 639989 h 939460"/>
              <a:gd name="connsiteX15" fmla="*/ 1421606 w 1421606"/>
              <a:gd name="connsiteY15" fmla="*/ 280420 h 939460"/>
              <a:gd name="connsiteX16" fmla="*/ 1421380 w 1421606"/>
              <a:gd name="connsiteY16" fmla="*/ 0 h 939460"/>
              <a:gd name="connsiteX17" fmla="*/ 204789 w 1421606"/>
              <a:gd name="connsiteY17"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95262 w 1421606"/>
              <a:gd name="connsiteY11" fmla="*/ 518545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52400 w 1421606"/>
              <a:gd name="connsiteY13" fmla="*/ 7257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16694 w 1421606"/>
              <a:gd name="connsiteY13" fmla="*/ 6495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95262 w 1421606"/>
              <a:gd name="connsiteY13" fmla="*/ 618558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197644 w 1421606"/>
              <a:gd name="connsiteY15" fmla="*/ 704283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04787 w 1421606"/>
              <a:gd name="connsiteY16" fmla="*/ 780483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257175 w 1421606"/>
              <a:gd name="connsiteY18" fmla="*/ 892401 h 939460"/>
              <a:gd name="connsiteX19" fmla="*/ 866095 w 1421606"/>
              <a:gd name="connsiteY19" fmla="*/ 714261 h 939460"/>
              <a:gd name="connsiteX20" fmla="*/ 957262 w 1421606"/>
              <a:gd name="connsiteY20" fmla="*/ 639989 h 939460"/>
              <a:gd name="connsiteX21" fmla="*/ 1421606 w 1421606"/>
              <a:gd name="connsiteY21" fmla="*/ 280420 h 939460"/>
              <a:gd name="connsiteX22" fmla="*/ 1421380 w 1421606"/>
              <a:gd name="connsiteY22" fmla="*/ 0 h 939460"/>
              <a:gd name="connsiteX23" fmla="*/ 204789 w 1421606"/>
              <a:gd name="connsiteY23" fmla="*/ 9752 h 939460"/>
              <a:gd name="connsiteX0" fmla="*/ 204789 w 1421606"/>
              <a:gd name="connsiteY0" fmla="*/ 9752 h 1259113"/>
              <a:gd name="connsiteX1" fmla="*/ 135731 w 1421606"/>
              <a:gd name="connsiteY1" fmla="*/ 20864 h 1259113"/>
              <a:gd name="connsiteX2" fmla="*/ 107156 w 1421606"/>
              <a:gd name="connsiteY2" fmla="*/ 56582 h 1259113"/>
              <a:gd name="connsiteX3" fmla="*/ 54769 w 1421606"/>
              <a:gd name="connsiteY3" fmla="*/ 49439 h 1259113"/>
              <a:gd name="connsiteX4" fmla="*/ 0 w 1421606"/>
              <a:gd name="connsiteY4" fmla="*/ 73251 h 1259113"/>
              <a:gd name="connsiteX5" fmla="*/ 61913 w 1421606"/>
              <a:gd name="connsiteY5" fmla="*/ 170882 h 1259113"/>
              <a:gd name="connsiteX6" fmla="*/ 64293 w 1421606"/>
              <a:gd name="connsiteY6" fmla="*/ 220890 h 1259113"/>
              <a:gd name="connsiteX7" fmla="*/ 102394 w 1421606"/>
              <a:gd name="connsiteY7" fmla="*/ 228033 h 1259113"/>
              <a:gd name="connsiteX8" fmla="*/ 116681 w 1421606"/>
              <a:gd name="connsiteY8" fmla="*/ 247082 h 1259113"/>
              <a:gd name="connsiteX9" fmla="*/ 173832 w 1421606"/>
              <a:gd name="connsiteY9" fmla="*/ 294708 h 1259113"/>
              <a:gd name="connsiteX10" fmla="*/ 219075 w 1421606"/>
              <a:gd name="connsiteY10" fmla="*/ 418533 h 1259113"/>
              <a:gd name="connsiteX11" fmla="*/ 235744 w 1421606"/>
              <a:gd name="connsiteY11" fmla="*/ 549501 h 1259113"/>
              <a:gd name="connsiteX12" fmla="*/ 195262 w 1421606"/>
              <a:gd name="connsiteY12" fmla="*/ 589984 h 1259113"/>
              <a:gd name="connsiteX13" fmla="*/ 233362 w 1421606"/>
              <a:gd name="connsiteY13" fmla="*/ 606651 h 1259113"/>
              <a:gd name="connsiteX14" fmla="*/ 216694 w 1421606"/>
              <a:gd name="connsiteY14" fmla="*/ 649514 h 1259113"/>
              <a:gd name="connsiteX15" fmla="*/ 278607 w 1421606"/>
              <a:gd name="connsiteY15" fmla="*/ 670946 h 1259113"/>
              <a:gd name="connsiteX16" fmla="*/ 233362 w 1421606"/>
              <a:gd name="connsiteY16" fmla="*/ 794771 h 1259113"/>
              <a:gd name="connsiteX17" fmla="*/ 94003 w 1421606"/>
              <a:gd name="connsiteY17" fmla="*/ 939460 h 1259113"/>
              <a:gd name="connsiteX18" fmla="*/ 185738 w 1421606"/>
              <a:gd name="connsiteY18" fmla="*/ 1259113 h 1259113"/>
              <a:gd name="connsiteX19" fmla="*/ 866095 w 1421606"/>
              <a:gd name="connsiteY19" fmla="*/ 714261 h 1259113"/>
              <a:gd name="connsiteX20" fmla="*/ 957262 w 1421606"/>
              <a:gd name="connsiteY20" fmla="*/ 639989 h 1259113"/>
              <a:gd name="connsiteX21" fmla="*/ 1421606 w 1421606"/>
              <a:gd name="connsiteY21" fmla="*/ 280420 h 1259113"/>
              <a:gd name="connsiteX22" fmla="*/ 1421380 w 1421606"/>
              <a:gd name="connsiteY22" fmla="*/ 0 h 1259113"/>
              <a:gd name="connsiteX23" fmla="*/ 204789 w 1421606"/>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556079 w 1791947"/>
              <a:gd name="connsiteY18" fmla="*/ 1259113 h 1259113"/>
              <a:gd name="connsiteX19" fmla="*/ 1236436 w 1791947"/>
              <a:gd name="connsiteY19" fmla="*/ 714261 h 1259113"/>
              <a:gd name="connsiteX20" fmla="*/ 1327603 w 1791947"/>
              <a:gd name="connsiteY20" fmla="*/ 639989 h 1259113"/>
              <a:gd name="connsiteX21" fmla="*/ 1791947 w 1791947"/>
              <a:gd name="connsiteY21" fmla="*/ 280420 h 1259113"/>
              <a:gd name="connsiteX22" fmla="*/ 1791721 w 1791947"/>
              <a:gd name="connsiteY22" fmla="*/ 0 h 1259113"/>
              <a:gd name="connsiteX23" fmla="*/ 575130 w 1791947"/>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98904 w 1791947"/>
              <a:gd name="connsiteY18" fmla="*/ 1085283 h 1259113"/>
              <a:gd name="connsiteX19" fmla="*/ 556079 w 1791947"/>
              <a:gd name="connsiteY19" fmla="*/ 1259113 h 1259113"/>
              <a:gd name="connsiteX20" fmla="*/ 1236436 w 1791947"/>
              <a:gd name="connsiteY20" fmla="*/ 714261 h 1259113"/>
              <a:gd name="connsiteX21" fmla="*/ 1327603 w 1791947"/>
              <a:gd name="connsiteY21" fmla="*/ 639989 h 1259113"/>
              <a:gd name="connsiteX22" fmla="*/ 1791947 w 1791947"/>
              <a:gd name="connsiteY22" fmla="*/ 280420 h 1259113"/>
              <a:gd name="connsiteX23" fmla="*/ 1791721 w 1791947"/>
              <a:gd name="connsiteY23" fmla="*/ 0 h 1259113"/>
              <a:gd name="connsiteX24" fmla="*/ 575130 w 1791947"/>
              <a:gd name="connsiteY24" fmla="*/ 9752 h 1259113"/>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56079 w 1791947"/>
              <a:gd name="connsiteY19" fmla="*/ 1259113 h 1292452"/>
              <a:gd name="connsiteX20" fmla="*/ 1236436 w 1791947"/>
              <a:gd name="connsiteY20" fmla="*/ 714261 h 1292452"/>
              <a:gd name="connsiteX21" fmla="*/ 1327603 w 1791947"/>
              <a:gd name="connsiteY21" fmla="*/ 639989 h 1292452"/>
              <a:gd name="connsiteX22" fmla="*/ 1791947 w 1791947"/>
              <a:gd name="connsiteY22" fmla="*/ 280420 h 1292452"/>
              <a:gd name="connsiteX23" fmla="*/ 1791721 w 1791947"/>
              <a:gd name="connsiteY23" fmla="*/ 0 h 1292452"/>
              <a:gd name="connsiteX24" fmla="*/ 575130 w 1791947"/>
              <a:gd name="connsiteY24"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29873 w 1791947"/>
              <a:gd name="connsiteY19" fmla="*/ 1275782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01310 w 1791947"/>
              <a:gd name="connsiteY19" fmla="*/ 1242445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41767 w 1791947"/>
              <a:gd name="connsiteY19" fmla="*/ 1266257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34635 w 1791947"/>
              <a:gd name="connsiteY19" fmla="*/ 1185295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15573 w 1791947"/>
              <a:gd name="connsiteY19" fmla="*/ 1244825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84629 w 1791947"/>
              <a:gd name="connsiteY19" fmla="*/ 1228156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63197 w 1791947"/>
              <a:gd name="connsiteY18" fmla="*/ 1199584 h 1259113"/>
              <a:gd name="connsiteX19" fmla="*/ 384629 w 1791947"/>
              <a:gd name="connsiteY19" fmla="*/ 1228156 h 1259113"/>
              <a:gd name="connsiteX20" fmla="*/ 434635 w 1791947"/>
              <a:gd name="connsiteY20" fmla="*/ 1185295 h 1259113"/>
              <a:gd name="connsiteX21" fmla="*/ 501310 w 1791947"/>
              <a:gd name="connsiteY21" fmla="*/ 1242445 h 1259113"/>
              <a:gd name="connsiteX22" fmla="*/ 556079 w 1791947"/>
              <a:gd name="connsiteY22" fmla="*/ 1259113 h 1259113"/>
              <a:gd name="connsiteX23" fmla="*/ 1236436 w 1791947"/>
              <a:gd name="connsiteY23" fmla="*/ 714261 h 1259113"/>
              <a:gd name="connsiteX24" fmla="*/ 1327603 w 1791947"/>
              <a:gd name="connsiteY24" fmla="*/ 639989 h 1259113"/>
              <a:gd name="connsiteX25" fmla="*/ 1791947 w 1791947"/>
              <a:gd name="connsiteY25" fmla="*/ 280420 h 1259113"/>
              <a:gd name="connsiteX26" fmla="*/ 1791721 w 1791947"/>
              <a:gd name="connsiteY26" fmla="*/ 0 h 1259113"/>
              <a:gd name="connsiteX27" fmla="*/ 575130 w 1791947"/>
              <a:gd name="connsiteY27"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77461 w 1791947"/>
              <a:gd name="connsiteY18" fmla="*/ 1037658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27480 w 1791947"/>
              <a:gd name="connsiteY18" fmla="*/ 1140052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41742 w 1791947"/>
              <a:gd name="connsiteY18" fmla="*/ 992414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8436 w 1791947"/>
              <a:gd name="connsiteY18" fmla="*/ 1099570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94129 w 1791947"/>
              <a:gd name="connsiteY18" fmla="*/ 994795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87010 w 1791947"/>
              <a:gd name="connsiteY18" fmla="*/ 1073376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67936 w 1791947"/>
              <a:gd name="connsiteY18" fmla="*/ 9638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408442 w 1791947"/>
              <a:gd name="connsiteY18" fmla="*/ 10400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10798 w 1791947"/>
              <a:gd name="connsiteY18" fmla="*/ 961458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6054 w 1791947"/>
              <a:gd name="connsiteY18" fmla="*/ 1059090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06023 w 1791947"/>
              <a:gd name="connsiteY18" fmla="*/ 9328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37005 w 1791947"/>
              <a:gd name="connsiteY18" fmla="*/ 10471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43995 w 1464467"/>
              <a:gd name="connsiteY17" fmla="*/ 982322 h 1259113"/>
              <a:gd name="connsiteX18" fmla="*/ 9525 w 1464467"/>
              <a:gd name="connsiteY18" fmla="*/ 1047183 h 1259113"/>
              <a:gd name="connsiteX19" fmla="*/ 28574 w 1464467"/>
              <a:gd name="connsiteY19" fmla="*/ 1059090 h 1259113"/>
              <a:gd name="connsiteX20" fmla="*/ 80962 w 1464467"/>
              <a:gd name="connsiteY20" fmla="*/ 1040039 h 1259113"/>
              <a:gd name="connsiteX21" fmla="*/ 59530 w 1464467"/>
              <a:gd name="connsiteY21" fmla="*/ 1073376 h 1259113"/>
              <a:gd name="connsiteX22" fmla="*/ 30956 w 1464467"/>
              <a:gd name="connsiteY22" fmla="*/ 1099570 h 1259113"/>
              <a:gd name="connsiteX23" fmla="*/ 0 w 1464467"/>
              <a:gd name="connsiteY23" fmla="*/ 1140052 h 1259113"/>
              <a:gd name="connsiteX24" fmla="*/ 35717 w 1464467"/>
              <a:gd name="connsiteY24" fmla="*/ 1199584 h 1259113"/>
              <a:gd name="connsiteX25" fmla="*/ 57149 w 1464467"/>
              <a:gd name="connsiteY25" fmla="*/ 1228156 h 1259113"/>
              <a:gd name="connsiteX26" fmla="*/ 107155 w 1464467"/>
              <a:gd name="connsiteY26" fmla="*/ 1185295 h 1259113"/>
              <a:gd name="connsiteX27" fmla="*/ 173830 w 1464467"/>
              <a:gd name="connsiteY27" fmla="*/ 1242445 h 1259113"/>
              <a:gd name="connsiteX28" fmla="*/ 228599 w 1464467"/>
              <a:gd name="connsiteY28" fmla="*/ 1259113 h 1259113"/>
              <a:gd name="connsiteX29" fmla="*/ 908956 w 1464467"/>
              <a:gd name="connsiteY29" fmla="*/ 714261 h 1259113"/>
              <a:gd name="connsiteX30" fmla="*/ 1000123 w 1464467"/>
              <a:gd name="connsiteY30" fmla="*/ 639989 h 1259113"/>
              <a:gd name="connsiteX31" fmla="*/ 1464467 w 1464467"/>
              <a:gd name="connsiteY31" fmla="*/ 280420 h 1259113"/>
              <a:gd name="connsiteX32" fmla="*/ 1464241 w 1464467"/>
              <a:gd name="connsiteY32" fmla="*/ 0 h 1259113"/>
              <a:gd name="connsiteX33" fmla="*/ 247650 w 146446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166687 w 1464467"/>
              <a:gd name="connsiteY17" fmla="*/ 885258 h 1259113"/>
              <a:gd name="connsiteX18" fmla="*/ 43995 w 1464467"/>
              <a:gd name="connsiteY18" fmla="*/ 982322 h 1259113"/>
              <a:gd name="connsiteX19" fmla="*/ 9525 w 1464467"/>
              <a:gd name="connsiteY19" fmla="*/ 1047183 h 1259113"/>
              <a:gd name="connsiteX20" fmla="*/ 28574 w 1464467"/>
              <a:gd name="connsiteY20" fmla="*/ 1059090 h 1259113"/>
              <a:gd name="connsiteX21" fmla="*/ 80962 w 1464467"/>
              <a:gd name="connsiteY21" fmla="*/ 1040039 h 1259113"/>
              <a:gd name="connsiteX22" fmla="*/ 59530 w 1464467"/>
              <a:gd name="connsiteY22" fmla="*/ 1073376 h 1259113"/>
              <a:gd name="connsiteX23" fmla="*/ 30956 w 1464467"/>
              <a:gd name="connsiteY23" fmla="*/ 1099570 h 1259113"/>
              <a:gd name="connsiteX24" fmla="*/ 0 w 1464467"/>
              <a:gd name="connsiteY24" fmla="*/ 1140052 h 1259113"/>
              <a:gd name="connsiteX25" fmla="*/ 35717 w 1464467"/>
              <a:gd name="connsiteY25" fmla="*/ 1199584 h 1259113"/>
              <a:gd name="connsiteX26" fmla="*/ 57149 w 1464467"/>
              <a:gd name="connsiteY26" fmla="*/ 1228156 h 1259113"/>
              <a:gd name="connsiteX27" fmla="*/ 107155 w 1464467"/>
              <a:gd name="connsiteY27" fmla="*/ 1185295 h 1259113"/>
              <a:gd name="connsiteX28" fmla="*/ 173830 w 1464467"/>
              <a:gd name="connsiteY28" fmla="*/ 1242445 h 1259113"/>
              <a:gd name="connsiteX29" fmla="*/ 228599 w 1464467"/>
              <a:gd name="connsiteY29" fmla="*/ 1259113 h 1259113"/>
              <a:gd name="connsiteX30" fmla="*/ 908956 w 1464467"/>
              <a:gd name="connsiteY30" fmla="*/ 714261 h 1259113"/>
              <a:gd name="connsiteX31" fmla="*/ 1000123 w 1464467"/>
              <a:gd name="connsiteY31" fmla="*/ 639989 h 1259113"/>
              <a:gd name="connsiteX32" fmla="*/ 1464467 w 1464467"/>
              <a:gd name="connsiteY32" fmla="*/ 280420 h 1259113"/>
              <a:gd name="connsiteX33" fmla="*/ 1464241 w 1464467"/>
              <a:gd name="connsiteY33" fmla="*/ 0 h 1259113"/>
              <a:gd name="connsiteX34" fmla="*/ 247650 w 1464467"/>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0 w 1659730"/>
              <a:gd name="connsiteY17" fmla="*/ 656658 h 1259113"/>
              <a:gd name="connsiteX18" fmla="*/ 239258 w 1659730"/>
              <a:gd name="connsiteY18" fmla="*/ 982322 h 1259113"/>
              <a:gd name="connsiteX19" fmla="*/ 204788 w 1659730"/>
              <a:gd name="connsiteY19" fmla="*/ 1047183 h 1259113"/>
              <a:gd name="connsiteX20" fmla="*/ 223837 w 1659730"/>
              <a:gd name="connsiteY20" fmla="*/ 1059090 h 1259113"/>
              <a:gd name="connsiteX21" fmla="*/ 276225 w 1659730"/>
              <a:gd name="connsiteY21" fmla="*/ 1040039 h 1259113"/>
              <a:gd name="connsiteX22" fmla="*/ 254793 w 1659730"/>
              <a:gd name="connsiteY22" fmla="*/ 1073376 h 1259113"/>
              <a:gd name="connsiteX23" fmla="*/ 226219 w 1659730"/>
              <a:gd name="connsiteY23" fmla="*/ 1099570 h 1259113"/>
              <a:gd name="connsiteX24" fmla="*/ 195263 w 1659730"/>
              <a:gd name="connsiteY24" fmla="*/ 1140052 h 1259113"/>
              <a:gd name="connsiteX25" fmla="*/ 230980 w 1659730"/>
              <a:gd name="connsiteY25" fmla="*/ 1199584 h 1259113"/>
              <a:gd name="connsiteX26" fmla="*/ 252412 w 1659730"/>
              <a:gd name="connsiteY26" fmla="*/ 1228156 h 1259113"/>
              <a:gd name="connsiteX27" fmla="*/ 302418 w 1659730"/>
              <a:gd name="connsiteY27" fmla="*/ 1185295 h 1259113"/>
              <a:gd name="connsiteX28" fmla="*/ 369093 w 1659730"/>
              <a:gd name="connsiteY28" fmla="*/ 1242445 h 1259113"/>
              <a:gd name="connsiteX29" fmla="*/ 423862 w 1659730"/>
              <a:gd name="connsiteY29" fmla="*/ 1259113 h 1259113"/>
              <a:gd name="connsiteX30" fmla="*/ 1104219 w 1659730"/>
              <a:gd name="connsiteY30" fmla="*/ 714261 h 1259113"/>
              <a:gd name="connsiteX31" fmla="*/ 1195386 w 1659730"/>
              <a:gd name="connsiteY31" fmla="*/ 639989 h 1259113"/>
              <a:gd name="connsiteX32" fmla="*/ 1659730 w 1659730"/>
              <a:gd name="connsiteY32" fmla="*/ 280420 h 1259113"/>
              <a:gd name="connsiteX33" fmla="*/ 1659504 w 1659730"/>
              <a:gd name="connsiteY33" fmla="*/ 0 h 1259113"/>
              <a:gd name="connsiteX34" fmla="*/ 442913 w 1659730"/>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347662 w 1659730"/>
              <a:gd name="connsiteY17" fmla="*/ 756670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257175 w 1659730"/>
              <a:gd name="connsiteY18" fmla="*/ 763814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161925 w 1659730"/>
              <a:gd name="connsiteY19" fmla="*/ 744764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161925 w 1659730"/>
              <a:gd name="connsiteY20" fmla="*/ 747145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311944 w 1659730"/>
              <a:gd name="connsiteY20" fmla="*/ 885258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908956 w 1464467"/>
              <a:gd name="connsiteY34" fmla="*/ 714261 h 1259113"/>
              <a:gd name="connsiteX35" fmla="*/ 1000123 w 1464467"/>
              <a:gd name="connsiteY35" fmla="*/ 639989 h 1259113"/>
              <a:gd name="connsiteX36" fmla="*/ 1464467 w 1464467"/>
              <a:gd name="connsiteY36" fmla="*/ 280420 h 1259113"/>
              <a:gd name="connsiteX37" fmla="*/ 1464241 w 1464467"/>
              <a:gd name="connsiteY37" fmla="*/ 0 h 1259113"/>
              <a:gd name="connsiteX38" fmla="*/ 247650 w 1464467"/>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414337 w 1464467"/>
              <a:gd name="connsiteY34" fmla="*/ 1111476 h 1259113"/>
              <a:gd name="connsiteX35" fmla="*/ 908956 w 1464467"/>
              <a:gd name="connsiteY35" fmla="*/ 714261 h 1259113"/>
              <a:gd name="connsiteX36" fmla="*/ 1000123 w 1464467"/>
              <a:gd name="connsiteY36" fmla="*/ 639989 h 1259113"/>
              <a:gd name="connsiteX37" fmla="*/ 1464467 w 1464467"/>
              <a:gd name="connsiteY37" fmla="*/ 280420 h 1259113"/>
              <a:gd name="connsiteX38" fmla="*/ 1464241 w 1464467"/>
              <a:gd name="connsiteY38" fmla="*/ 0 h 1259113"/>
              <a:gd name="connsiteX39" fmla="*/ 247650 w 1464467"/>
              <a:gd name="connsiteY39"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414337 w 1464467"/>
              <a:gd name="connsiteY35" fmla="*/ 1111476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40531 w 1464467"/>
              <a:gd name="connsiteY36" fmla="*/ 1116239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511968 w 1464467"/>
              <a:gd name="connsiteY37" fmla="*/ 1144814 h 1259113"/>
              <a:gd name="connsiteX38" fmla="*/ 908956 w 1464467"/>
              <a:gd name="connsiteY38" fmla="*/ 714261 h 1259113"/>
              <a:gd name="connsiteX39" fmla="*/ 1000123 w 1464467"/>
              <a:gd name="connsiteY39" fmla="*/ 639989 h 1259113"/>
              <a:gd name="connsiteX40" fmla="*/ 1464467 w 1464467"/>
              <a:gd name="connsiteY40" fmla="*/ 280420 h 1259113"/>
              <a:gd name="connsiteX41" fmla="*/ 1464241 w 1464467"/>
              <a:gd name="connsiteY41" fmla="*/ 0 h 1259113"/>
              <a:gd name="connsiteX42" fmla="*/ 247650 w 1464467"/>
              <a:gd name="connsiteY42" fmla="*/ 9752 h 125911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908956 w 1464467"/>
              <a:gd name="connsiteY38" fmla="*/ 714261 h 1275783"/>
              <a:gd name="connsiteX39" fmla="*/ 1000123 w 1464467"/>
              <a:gd name="connsiteY39" fmla="*/ 639989 h 1275783"/>
              <a:gd name="connsiteX40" fmla="*/ 1464467 w 1464467"/>
              <a:gd name="connsiteY40" fmla="*/ 280420 h 1275783"/>
              <a:gd name="connsiteX41" fmla="*/ 1464241 w 1464467"/>
              <a:gd name="connsiteY41" fmla="*/ 0 h 1275783"/>
              <a:gd name="connsiteX42" fmla="*/ 247650 w 1464467"/>
              <a:gd name="connsiteY42" fmla="*/ 9752 h 127578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523874 w 1464467"/>
              <a:gd name="connsiteY38" fmla="*/ 1154339 h 1275783"/>
              <a:gd name="connsiteX39" fmla="*/ 908956 w 1464467"/>
              <a:gd name="connsiteY39" fmla="*/ 714261 h 1275783"/>
              <a:gd name="connsiteX40" fmla="*/ 1000123 w 1464467"/>
              <a:gd name="connsiteY40" fmla="*/ 639989 h 1275783"/>
              <a:gd name="connsiteX41" fmla="*/ 1464467 w 1464467"/>
              <a:gd name="connsiteY41" fmla="*/ 280420 h 1275783"/>
              <a:gd name="connsiteX42" fmla="*/ 1464241 w 1464467"/>
              <a:gd name="connsiteY42" fmla="*/ 0 h 1275783"/>
              <a:gd name="connsiteX43" fmla="*/ 247650 w 1464467"/>
              <a:gd name="connsiteY43" fmla="*/ 9752 h 1275783"/>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908956 w 1464467"/>
              <a:gd name="connsiteY39" fmla="*/ 714261 h 1373414"/>
              <a:gd name="connsiteX40" fmla="*/ 1000123 w 1464467"/>
              <a:gd name="connsiteY40" fmla="*/ 639989 h 1373414"/>
              <a:gd name="connsiteX41" fmla="*/ 1464467 w 1464467"/>
              <a:gd name="connsiteY41" fmla="*/ 280420 h 1373414"/>
              <a:gd name="connsiteX42" fmla="*/ 1464241 w 1464467"/>
              <a:gd name="connsiteY42" fmla="*/ 0 h 1373414"/>
              <a:gd name="connsiteX43" fmla="*/ 247650 w 1464467"/>
              <a:gd name="connsiteY43" fmla="*/ 9752 h 1373414"/>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516731 w 1464467"/>
              <a:gd name="connsiteY39" fmla="*/ 1194819 h 1373414"/>
              <a:gd name="connsiteX40" fmla="*/ 908956 w 1464467"/>
              <a:gd name="connsiteY40" fmla="*/ 714261 h 1373414"/>
              <a:gd name="connsiteX41" fmla="*/ 1000123 w 1464467"/>
              <a:gd name="connsiteY41" fmla="*/ 639989 h 1373414"/>
              <a:gd name="connsiteX42" fmla="*/ 1464467 w 1464467"/>
              <a:gd name="connsiteY42" fmla="*/ 280420 h 1373414"/>
              <a:gd name="connsiteX43" fmla="*/ 1464241 w 1464467"/>
              <a:gd name="connsiteY43" fmla="*/ 0 h 1373414"/>
              <a:gd name="connsiteX44" fmla="*/ 247650 w 1464467"/>
              <a:gd name="connsiteY44" fmla="*/ 9752 h 1373414"/>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908956 w 1464467"/>
              <a:gd name="connsiteY40" fmla="*/ 714261 h 1387700"/>
              <a:gd name="connsiteX41" fmla="*/ 1000123 w 1464467"/>
              <a:gd name="connsiteY41" fmla="*/ 639989 h 1387700"/>
              <a:gd name="connsiteX42" fmla="*/ 1464467 w 1464467"/>
              <a:gd name="connsiteY42" fmla="*/ 280420 h 1387700"/>
              <a:gd name="connsiteX43" fmla="*/ 1464241 w 1464467"/>
              <a:gd name="connsiteY43" fmla="*/ 0 h 1387700"/>
              <a:gd name="connsiteX44" fmla="*/ 247650 w 1464467"/>
              <a:gd name="connsiteY44"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54818 w 1464467"/>
              <a:gd name="connsiteY40" fmla="*/ 1309119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514349 w 1464467"/>
              <a:gd name="connsiteY41" fmla="*/ 1230538 h 1387700"/>
              <a:gd name="connsiteX42" fmla="*/ 908956 w 1464467"/>
              <a:gd name="connsiteY42" fmla="*/ 714261 h 1387700"/>
              <a:gd name="connsiteX43" fmla="*/ 1000123 w 1464467"/>
              <a:gd name="connsiteY43" fmla="*/ 639989 h 1387700"/>
              <a:gd name="connsiteX44" fmla="*/ 1464467 w 1464467"/>
              <a:gd name="connsiteY44" fmla="*/ 280420 h 1387700"/>
              <a:gd name="connsiteX45" fmla="*/ 1464241 w 1464467"/>
              <a:gd name="connsiteY45" fmla="*/ 0 h 1387700"/>
              <a:gd name="connsiteX46" fmla="*/ 247650 w 1464467"/>
              <a:gd name="connsiteY46" fmla="*/ 9752 h 1387700"/>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908956 w 1464467"/>
              <a:gd name="connsiteY42" fmla="*/ 714261 h 1392463"/>
              <a:gd name="connsiteX43" fmla="*/ 1000123 w 1464467"/>
              <a:gd name="connsiteY43" fmla="*/ 639989 h 1392463"/>
              <a:gd name="connsiteX44" fmla="*/ 1464467 w 1464467"/>
              <a:gd name="connsiteY44" fmla="*/ 280420 h 1392463"/>
              <a:gd name="connsiteX45" fmla="*/ 1464241 w 1464467"/>
              <a:gd name="connsiteY45" fmla="*/ 0 h 1392463"/>
              <a:gd name="connsiteX46" fmla="*/ 247650 w 1464467"/>
              <a:gd name="connsiteY46" fmla="*/ 9752 h 1392463"/>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538162 w 1464467"/>
              <a:gd name="connsiteY42" fmla="*/ 1259113 h 1392463"/>
              <a:gd name="connsiteX43" fmla="*/ 908956 w 1464467"/>
              <a:gd name="connsiteY43" fmla="*/ 714261 h 1392463"/>
              <a:gd name="connsiteX44" fmla="*/ 1000123 w 1464467"/>
              <a:gd name="connsiteY44" fmla="*/ 639989 h 1392463"/>
              <a:gd name="connsiteX45" fmla="*/ 1464467 w 1464467"/>
              <a:gd name="connsiteY45" fmla="*/ 280420 h 1392463"/>
              <a:gd name="connsiteX46" fmla="*/ 1464241 w 1464467"/>
              <a:gd name="connsiteY46" fmla="*/ 0 h 1392463"/>
              <a:gd name="connsiteX47" fmla="*/ 247650 w 1464467"/>
              <a:gd name="connsiteY47" fmla="*/ 9752 h 1392463"/>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908956 w 1464467"/>
              <a:gd name="connsiteY43" fmla="*/ 714261 h 1518669"/>
              <a:gd name="connsiteX44" fmla="*/ 1000123 w 1464467"/>
              <a:gd name="connsiteY44" fmla="*/ 639989 h 1518669"/>
              <a:gd name="connsiteX45" fmla="*/ 1464467 w 1464467"/>
              <a:gd name="connsiteY45" fmla="*/ 280420 h 1518669"/>
              <a:gd name="connsiteX46" fmla="*/ 1464241 w 1464467"/>
              <a:gd name="connsiteY46" fmla="*/ 0 h 1518669"/>
              <a:gd name="connsiteX47" fmla="*/ 247650 w 1464467"/>
              <a:gd name="connsiteY4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4349 w 1464467"/>
              <a:gd name="connsiteY43" fmla="*/ 1468663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59593 w 1464467"/>
              <a:gd name="connsiteY44" fmla="*/ 1404369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552449 w 1464467"/>
              <a:gd name="connsiteY45" fmla="*/ 13519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2462 w 1464467"/>
              <a:gd name="connsiteY46" fmla="*/ 1287688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292450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714374 w 1464467"/>
              <a:gd name="connsiteY48" fmla="*/ 1363888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19137 w 1464467"/>
              <a:gd name="connsiteY49" fmla="*/ 12829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69143 w 1464467"/>
              <a:gd name="connsiteY50" fmla="*/ 1251969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761999 w 1464467"/>
              <a:gd name="connsiteY51" fmla="*/ 1228157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742949 w 1464467"/>
              <a:gd name="connsiteY52" fmla="*/ 1159100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750093 w 1464467"/>
              <a:gd name="connsiteY53" fmla="*/ 1042419 h 1518669"/>
              <a:gd name="connsiteX54" fmla="*/ 908956 w 1464467"/>
              <a:gd name="connsiteY54" fmla="*/ 714261 h 1518669"/>
              <a:gd name="connsiteX55" fmla="*/ 1000123 w 1464467"/>
              <a:gd name="connsiteY55" fmla="*/ 639989 h 1518669"/>
              <a:gd name="connsiteX56" fmla="*/ 1464467 w 1464467"/>
              <a:gd name="connsiteY56" fmla="*/ 280420 h 1518669"/>
              <a:gd name="connsiteX57" fmla="*/ 1464241 w 1464467"/>
              <a:gd name="connsiteY57" fmla="*/ 0 h 1518669"/>
              <a:gd name="connsiteX58" fmla="*/ 247650 w 1464467"/>
              <a:gd name="connsiteY58" fmla="*/ 9752 h 151866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08956 w 1747836"/>
              <a:gd name="connsiteY54" fmla="*/ 714261 h 1537719"/>
              <a:gd name="connsiteX55" fmla="*/ 1000123 w 1747836"/>
              <a:gd name="connsiteY55" fmla="*/ 639989 h 1537719"/>
              <a:gd name="connsiteX56" fmla="*/ 1464467 w 1747836"/>
              <a:gd name="connsiteY56" fmla="*/ 280420 h 1537719"/>
              <a:gd name="connsiteX57" fmla="*/ 1464241 w 1747836"/>
              <a:gd name="connsiteY57" fmla="*/ 0 h 1537719"/>
              <a:gd name="connsiteX58" fmla="*/ 247650 w 1747836"/>
              <a:gd name="connsiteY5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000123 w 1747836"/>
              <a:gd name="connsiteY54" fmla="*/ 801913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2004 w 1747836"/>
              <a:gd name="connsiteY54" fmla="*/ 811438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1542 w 1747836"/>
              <a:gd name="connsiteY54" fmla="*/ 899544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57235 w 1747836"/>
              <a:gd name="connsiteY54" fmla="*/ 863825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932882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9616 w 1747836"/>
              <a:gd name="connsiteY55" fmla="*/ 887638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6767 w 1747836"/>
              <a:gd name="connsiteY54" fmla="*/ 973363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26279 w 1747836"/>
              <a:gd name="connsiteY54" fmla="*/ 963838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5336 w 1747836"/>
              <a:gd name="connsiteY54" fmla="*/ 1006700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59605 w 1747836"/>
              <a:gd name="connsiteY54" fmla="*/ 956694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6305 w 1747836"/>
              <a:gd name="connsiteY54" fmla="*/ 1097188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31030 w 1747836"/>
              <a:gd name="connsiteY54" fmla="*/ 1016225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26292 w 1747836"/>
              <a:gd name="connsiteY54" fmla="*/ 1106713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14361 w 1747836"/>
              <a:gd name="connsiteY54" fmla="*/ 1059088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16755 w 1747836"/>
              <a:gd name="connsiteY54" fmla="*/ 1104332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73893 w 1747836"/>
              <a:gd name="connsiteY54" fmla="*/ 1061469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0567 w 1747836"/>
              <a:gd name="connsiteY54" fmla="*/ 1094807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1042 w 1747836"/>
              <a:gd name="connsiteY54" fmla="*/ 1082901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78667 w 1747836"/>
              <a:gd name="connsiteY54" fmla="*/ 1109094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5805 w 1747836"/>
              <a:gd name="connsiteY54" fmla="*/ 1116238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7717 w 1747836"/>
              <a:gd name="connsiteY54" fmla="*/ 1142432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04861 w 1747836"/>
              <a:gd name="connsiteY54" fmla="*/ 1094807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207292 w 1747836"/>
              <a:gd name="connsiteY54" fmla="*/ 12853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35817 w 1747836"/>
              <a:gd name="connsiteY54" fmla="*/ 11329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181098 w 1747836"/>
              <a:gd name="connsiteY54" fmla="*/ 1285307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5329 w 1747836"/>
              <a:gd name="connsiteY54" fmla="*/ 1185294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1230538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3423 w 1747836"/>
              <a:gd name="connsiteY54" fmla="*/ 1213869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4386 w 1747836"/>
              <a:gd name="connsiteY54" fmla="*/ 1242444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04849 w 1747836"/>
              <a:gd name="connsiteY54" fmla="*/ 1197200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659605 w 1464467"/>
              <a:gd name="connsiteY53" fmla="*/ 1194819 h 1518669"/>
              <a:gd name="connsiteX54" fmla="*/ 704849 w 1464467"/>
              <a:gd name="connsiteY54" fmla="*/ 1197200 h 1518669"/>
              <a:gd name="connsiteX55" fmla="*/ 733423 w 1464467"/>
              <a:gd name="connsiteY55" fmla="*/ 1213869 h 1518669"/>
              <a:gd name="connsiteX56" fmla="*/ 745329 w 1464467"/>
              <a:gd name="connsiteY56" fmla="*/ 1185294 h 1518669"/>
              <a:gd name="connsiteX57" fmla="*/ 835817 w 1464467"/>
              <a:gd name="connsiteY57" fmla="*/ 1132907 h 1518669"/>
              <a:gd name="connsiteX58" fmla="*/ 804861 w 1464467"/>
              <a:gd name="connsiteY58" fmla="*/ 1094807 h 1518669"/>
              <a:gd name="connsiteX59" fmla="*/ 735805 w 1464467"/>
              <a:gd name="connsiteY59" fmla="*/ 1116238 h 1518669"/>
              <a:gd name="connsiteX60" fmla="*/ 731042 w 1464467"/>
              <a:gd name="connsiteY60" fmla="*/ 1082901 h 1518669"/>
              <a:gd name="connsiteX61" fmla="*/ 673893 w 1464467"/>
              <a:gd name="connsiteY61" fmla="*/ 1061469 h 1518669"/>
              <a:gd name="connsiteX62" fmla="*/ 614361 w 1464467"/>
              <a:gd name="connsiteY62" fmla="*/ 1059088 h 1518669"/>
              <a:gd name="connsiteX63" fmla="*/ 631030 w 1464467"/>
              <a:gd name="connsiteY63" fmla="*/ 1016225 h 1518669"/>
              <a:gd name="connsiteX64" fmla="*/ 659605 w 1464467"/>
              <a:gd name="connsiteY64" fmla="*/ 956694 h 1518669"/>
              <a:gd name="connsiteX65" fmla="*/ 726279 w 1464467"/>
              <a:gd name="connsiteY65" fmla="*/ 963838 h 1518669"/>
              <a:gd name="connsiteX66" fmla="*/ 688179 w 1464467"/>
              <a:gd name="connsiteY66" fmla="*/ 890019 h 1518669"/>
              <a:gd name="connsiteX67" fmla="*/ 759616 w 1464467"/>
              <a:gd name="connsiteY67" fmla="*/ 887638 h 1518669"/>
              <a:gd name="connsiteX68" fmla="*/ 812004 w 1464467"/>
              <a:gd name="connsiteY68" fmla="*/ 811438 h 1518669"/>
              <a:gd name="connsiteX69" fmla="*/ 908956 w 1464467"/>
              <a:gd name="connsiteY69" fmla="*/ 714261 h 1518669"/>
              <a:gd name="connsiteX70" fmla="*/ 1000123 w 1464467"/>
              <a:gd name="connsiteY70" fmla="*/ 639989 h 1518669"/>
              <a:gd name="connsiteX71" fmla="*/ 1464467 w 1464467"/>
              <a:gd name="connsiteY71" fmla="*/ 280420 h 1518669"/>
              <a:gd name="connsiteX72" fmla="*/ 1464241 w 1464467"/>
              <a:gd name="connsiteY72" fmla="*/ 0 h 1518669"/>
              <a:gd name="connsiteX73" fmla="*/ 247650 w 1464467"/>
              <a:gd name="connsiteY73" fmla="*/ 9752 h 151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64467" h="1518669">
                <a:moveTo>
                  <a:pt x="247650" y="9752"/>
                </a:moveTo>
                <a:lnTo>
                  <a:pt x="178592" y="20864"/>
                </a:lnTo>
                <a:lnTo>
                  <a:pt x="150017" y="56582"/>
                </a:lnTo>
                <a:lnTo>
                  <a:pt x="97630" y="49439"/>
                </a:lnTo>
                <a:lnTo>
                  <a:pt x="42861" y="73251"/>
                </a:lnTo>
                <a:lnTo>
                  <a:pt x="104774" y="170882"/>
                </a:lnTo>
                <a:lnTo>
                  <a:pt x="107154" y="220890"/>
                </a:lnTo>
                <a:lnTo>
                  <a:pt x="145255" y="228033"/>
                </a:lnTo>
                <a:lnTo>
                  <a:pt x="159542" y="247082"/>
                </a:lnTo>
                <a:lnTo>
                  <a:pt x="216693" y="294708"/>
                </a:lnTo>
                <a:lnTo>
                  <a:pt x="261936" y="418533"/>
                </a:lnTo>
                <a:lnTo>
                  <a:pt x="278605" y="549501"/>
                </a:lnTo>
                <a:lnTo>
                  <a:pt x="238123" y="589984"/>
                </a:lnTo>
                <a:lnTo>
                  <a:pt x="276223" y="606651"/>
                </a:lnTo>
                <a:lnTo>
                  <a:pt x="259555" y="649514"/>
                </a:lnTo>
                <a:lnTo>
                  <a:pt x="321468" y="670946"/>
                </a:lnTo>
                <a:lnTo>
                  <a:pt x="276223" y="794771"/>
                </a:lnTo>
                <a:lnTo>
                  <a:pt x="285749" y="849538"/>
                </a:lnTo>
                <a:lnTo>
                  <a:pt x="230980" y="880495"/>
                </a:lnTo>
                <a:lnTo>
                  <a:pt x="183355" y="866207"/>
                </a:lnTo>
                <a:lnTo>
                  <a:pt x="116681" y="885258"/>
                </a:lnTo>
                <a:lnTo>
                  <a:pt x="78581" y="925739"/>
                </a:lnTo>
                <a:lnTo>
                  <a:pt x="43995" y="982322"/>
                </a:lnTo>
                <a:lnTo>
                  <a:pt x="9525" y="1047183"/>
                </a:lnTo>
                <a:lnTo>
                  <a:pt x="28574" y="1059090"/>
                </a:lnTo>
                <a:lnTo>
                  <a:pt x="80962" y="1040039"/>
                </a:lnTo>
                <a:lnTo>
                  <a:pt x="59530" y="1073376"/>
                </a:lnTo>
                <a:lnTo>
                  <a:pt x="30956" y="1099570"/>
                </a:lnTo>
                <a:lnTo>
                  <a:pt x="0" y="1140052"/>
                </a:lnTo>
                <a:lnTo>
                  <a:pt x="35717" y="1199584"/>
                </a:lnTo>
                <a:lnTo>
                  <a:pt x="57149" y="1228156"/>
                </a:lnTo>
                <a:lnTo>
                  <a:pt x="107155" y="1185295"/>
                </a:lnTo>
                <a:lnTo>
                  <a:pt x="173830" y="1242445"/>
                </a:lnTo>
                <a:lnTo>
                  <a:pt x="228599" y="1259113"/>
                </a:lnTo>
                <a:lnTo>
                  <a:pt x="366712" y="1144814"/>
                </a:lnTo>
                <a:lnTo>
                  <a:pt x="397669" y="1154339"/>
                </a:lnTo>
                <a:lnTo>
                  <a:pt x="421481" y="1237682"/>
                </a:lnTo>
                <a:lnTo>
                  <a:pt x="416718" y="1275783"/>
                </a:lnTo>
                <a:lnTo>
                  <a:pt x="378618" y="1373414"/>
                </a:lnTo>
                <a:lnTo>
                  <a:pt x="400050" y="1387700"/>
                </a:lnTo>
                <a:lnTo>
                  <a:pt x="414337" y="1359125"/>
                </a:lnTo>
                <a:lnTo>
                  <a:pt x="450055" y="1392463"/>
                </a:lnTo>
                <a:lnTo>
                  <a:pt x="488156" y="1518669"/>
                </a:lnTo>
                <a:lnTo>
                  <a:pt x="511968" y="1490094"/>
                </a:lnTo>
                <a:lnTo>
                  <a:pt x="507205" y="1440088"/>
                </a:lnTo>
                <a:lnTo>
                  <a:pt x="607218" y="1390082"/>
                </a:lnTo>
                <a:lnTo>
                  <a:pt x="650080" y="1385319"/>
                </a:lnTo>
                <a:lnTo>
                  <a:pt x="688181" y="1442469"/>
                </a:lnTo>
                <a:lnTo>
                  <a:pt x="692943" y="1387701"/>
                </a:lnTo>
                <a:lnTo>
                  <a:pt x="731044" y="1397225"/>
                </a:lnTo>
                <a:lnTo>
                  <a:pt x="735806" y="1318644"/>
                </a:lnTo>
                <a:lnTo>
                  <a:pt x="685799" y="1311500"/>
                </a:lnTo>
                <a:lnTo>
                  <a:pt x="666749" y="1221012"/>
                </a:lnTo>
                <a:lnTo>
                  <a:pt x="659605" y="1194819"/>
                </a:lnTo>
                <a:lnTo>
                  <a:pt x="704849" y="1197200"/>
                </a:lnTo>
                <a:lnTo>
                  <a:pt x="733423" y="1213869"/>
                </a:lnTo>
                <a:lnTo>
                  <a:pt x="745329" y="1185294"/>
                </a:lnTo>
                <a:lnTo>
                  <a:pt x="835817" y="1132907"/>
                </a:lnTo>
                <a:lnTo>
                  <a:pt x="804861" y="1094807"/>
                </a:lnTo>
                <a:lnTo>
                  <a:pt x="735805" y="1116238"/>
                </a:lnTo>
                <a:lnTo>
                  <a:pt x="731042" y="1082901"/>
                </a:lnTo>
                <a:lnTo>
                  <a:pt x="673893" y="1061469"/>
                </a:lnTo>
                <a:lnTo>
                  <a:pt x="614361" y="1059088"/>
                </a:lnTo>
                <a:lnTo>
                  <a:pt x="631030" y="1016225"/>
                </a:lnTo>
                <a:lnTo>
                  <a:pt x="659605" y="956694"/>
                </a:lnTo>
                <a:lnTo>
                  <a:pt x="726279" y="963838"/>
                </a:lnTo>
                <a:lnTo>
                  <a:pt x="688179" y="890019"/>
                </a:lnTo>
                <a:lnTo>
                  <a:pt x="759616" y="887638"/>
                </a:lnTo>
                <a:lnTo>
                  <a:pt x="812004" y="811438"/>
                </a:lnTo>
                <a:lnTo>
                  <a:pt x="908956" y="714261"/>
                </a:lnTo>
                <a:lnTo>
                  <a:pt x="1000123" y="639989"/>
                </a:lnTo>
                <a:lnTo>
                  <a:pt x="1464467" y="280420"/>
                </a:lnTo>
                <a:cubicBezTo>
                  <a:pt x="1464392" y="186947"/>
                  <a:pt x="1464316" y="93473"/>
                  <a:pt x="1464241" y="0"/>
                </a:cubicBezTo>
                <a:lnTo>
                  <a:pt x="247650" y="975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endParaRPr lang="en-MY" sz="1200" b="1" dirty="0">
              <a:solidFill>
                <a:schemeClr val="tx1"/>
              </a:solidFill>
            </a:endParaRPr>
          </a:p>
          <a:p>
            <a:r>
              <a:rPr lang="en-MY" sz="1200" b="1" dirty="0" err="1" smtClean="0">
                <a:solidFill>
                  <a:schemeClr val="tx1"/>
                </a:solidFill>
              </a:rPr>
              <a:t>Kagera</a:t>
            </a:r>
            <a:endParaRPr lang="en-MY" sz="1200" b="1" dirty="0" smtClean="0">
              <a:solidFill>
                <a:schemeClr val="tx1"/>
              </a:solidFill>
            </a:endParaRPr>
          </a:p>
          <a:p>
            <a:r>
              <a:rPr lang="en-MY" sz="1200" b="1" dirty="0" smtClean="0">
                <a:solidFill>
                  <a:schemeClr val="tx1"/>
                </a:solidFill>
              </a:rPr>
              <a:t> 24%</a:t>
            </a:r>
          </a:p>
          <a:p>
            <a:endParaRPr lang="en-MY" sz="1200" b="1" dirty="0">
              <a:solidFill>
                <a:schemeClr val="tx1"/>
              </a:solidFill>
            </a:endParaRPr>
          </a:p>
          <a:p>
            <a:endParaRPr lang="en-MY" sz="1200" b="1" dirty="0">
              <a:solidFill>
                <a:schemeClr val="tx1"/>
              </a:solidFill>
            </a:endParaRPr>
          </a:p>
        </p:txBody>
      </p:sp>
      <p:sp>
        <p:nvSpPr>
          <p:cNvPr id="10" name="Freeform 9"/>
          <p:cNvSpPr/>
          <p:nvPr/>
        </p:nvSpPr>
        <p:spPr>
          <a:xfrm>
            <a:off x="5917406" y="2021681"/>
            <a:ext cx="1338262" cy="1269205"/>
          </a:xfrm>
          <a:custGeom>
            <a:avLst/>
            <a:gdLst>
              <a:gd name="connsiteX0" fmla="*/ 992981 w 1531144"/>
              <a:gd name="connsiteY0" fmla="*/ 0 h 1362075"/>
              <a:gd name="connsiteX1" fmla="*/ 802481 w 1531144"/>
              <a:gd name="connsiteY1" fmla="*/ 9525 h 1362075"/>
              <a:gd name="connsiteX2" fmla="*/ 623887 w 1531144"/>
              <a:gd name="connsiteY2" fmla="*/ 345282 h 1362075"/>
              <a:gd name="connsiteX3" fmla="*/ 431006 w 1531144"/>
              <a:gd name="connsiteY3" fmla="*/ 509588 h 1362075"/>
              <a:gd name="connsiteX4" fmla="*/ 147637 w 1531144"/>
              <a:gd name="connsiteY4" fmla="*/ 740569 h 1362075"/>
              <a:gd name="connsiteX5" fmla="*/ 33337 w 1531144"/>
              <a:gd name="connsiteY5" fmla="*/ 1021557 h 1362075"/>
              <a:gd name="connsiteX6" fmla="*/ 0 w 1531144"/>
              <a:gd name="connsiteY6" fmla="*/ 1197769 h 1362075"/>
              <a:gd name="connsiteX7" fmla="*/ 95250 w 1531144"/>
              <a:gd name="connsiteY7" fmla="*/ 1323975 h 1362075"/>
              <a:gd name="connsiteX8" fmla="*/ 435769 w 1531144"/>
              <a:gd name="connsiteY8" fmla="*/ 1362075 h 1362075"/>
              <a:gd name="connsiteX9" fmla="*/ 947737 w 1531144"/>
              <a:gd name="connsiteY9" fmla="*/ 1362075 h 1362075"/>
              <a:gd name="connsiteX10" fmla="*/ 1273969 w 1531144"/>
              <a:gd name="connsiteY10" fmla="*/ 1283494 h 1362075"/>
              <a:gd name="connsiteX11" fmla="*/ 1462087 w 1531144"/>
              <a:gd name="connsiteY11" fmla="*/ 940594 h 1362075"/>
              <a:gd name="connsiteX12" fmla="*/ 1531144 w 1531144"/>
              <a:gd name="connsiteY12" fmla="*/ 523875 h 1362075"/>
              <a:gd name="connsiteX13" fmla="*/ 1514475 w 1531144"/>
              <a:gd name="connsiteY13" fmla="*/ 323850 h 1362075"/>
              <a:gd name="connsiteX14" fmla="*/ 1414462 w 1531144"/>
              <a:gd name="connsiteY14" fmla="*/ 254794 h 1362075"/>
              <a:gd name="connsiteX15" fmla="*/ 1235869 w 1531144"/>
              <a:gd name="connsiteY15" fmla="*/ 169069 h 1362075"/>
              <a:gd name="connsiteX16" fmla="*/ 992981 w 1531144"/>
              <a:gd name="connsiteY16" fmla="*/ 0 h 1362075"/>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14462 w 1531144"/>
              <a:gd name="connsiteY14" fmla="*/ 245269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312069 w 1531144"/>
              <a:gd name="connsiteY15" fmla="*/ 280988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945356 w 1531144"/>
              <a:gd name="connsiteY15"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388269 w 1531144"/>
              <a:gd name="connsiteY13" fmla="*/ 483394 h 1352550"/>
              <a:gd name="connsiteX14" fmla="*/ 1428749 w 1531144"/>
              <a:gd name="connsiteY14" fmla="*/ 361950 h 1352550"/>
              <a:gd name="connsiteX15" fmla="*/ 945356 w 1531144"/>
              <a:gd name="connsiteY15" fmla="*/ 28575 h 1352550"/>
              <a:gd name="connsiteX0" fmla="*/ 945356 w 1462087"/>
              <a:gd name="connsiteY0" fmla="*/ 28575 h 1352550"/>
              <a:gd name="connsiteX1" fmla="*/ 802481 w 1462087"/>
              <a:gd name="connsiteY1" fmla="*/ 0 h 1352550"/>
              <a:gd name="connsiteX2" fmla="*/ 623887 w 1462087"/>
              <a:gd name="connsiteY2" fmla="*/ 335757 h 1352550"/>
              <a:gd name="connsiteX3" fmla="*/ 431006 w 1462087"/>
              <a:gd name="connsiteY3" fmla="*/ 500063 h 1352550"/>
              <a:gd name="connsiteX4" fmla="*/ 147637 w 1462087"/>
              <a:gd name="connsiteY4" fmla="*/ 731044 h 1352550"/>
              <a:gd name="connsiteX5" fmla="*/ 33337 w 1462087"/>
              <a:gd name="connsiteY5" fmla="*/ 1012032 h 1352550"/>
              <a:gd name="connsiteX6" fmla="*/ 0 w 1462087"/>
              <a:gd name="connsiteY6" fmla="*/ 1188244 h 1352550"/>
              <a:gd name="connsiteX7" fmla="*/ 95250 w 1462087"/>
              <a:gd name="connsiteY7" fmla="*/ 1314450 h 1352550"/>
              <a:gd name="connsiteX8" fmla="*/ 435769 w 1462087"/>
              <a:gd name="connsiteY8" fmla="*/ 1352550 h 1352550"/>
              <a:gd name="connsiteX9" fmla="*/ 947737 w 1462087"/>
              <a:gd name="connsiteY9" fmla="*/ 1352550 h 1352550"/>
              <a:gd name="connsiteX10" fmla="*/ 1273969 w 1462087"/>
              <a:gd name="connsiteY10" fmla="*/ 1273969 h 1352550"/>
              <a:gd name="connsiteX11" fmla="*/ 1462087 w 1462087"/>
              <a:gd name="connsiteY11" fmla="*/ 931069 h 1352550"/>
              <a:gd name="connsiteX12" fmla="*/ 1157288 w 1462087"/>
              <a:gd name="connsiteY12" fmla="*/ 1173957 h 1352550"/>
              <a:gd name="connsiteX13" fmla="*/ 1388269 w 1462087"/>
              <a:gd name="connsiteY13" fmla="*/ 483394 h 1352550"/>
              <a:gd name="connsiteX14" fmla="*/ 1428749 w 1462087"/>
              <a:gd name="connsiteY14" fmla="*/ 361950 h 1352550"/>
              <a:gd name="connsiteX15" fmla="*/ 945356 w 1462087"/>
              <a:gd name="connsiteY15" fmla="*/ 28575 h 1352550"/>
              <a:gd name="connsiteX0" fmla="*/ 945356 w 1428749"/>
              <a:gd name="connsiteY0" fmla="*/ 28575 h 1352550"/>
              <a:gd name="connsiteX1" fmla="*/ 802481 w 1428749"/>
              <a:gd name="connsiteY1" fmla="*/ 0 h 1352550"/>
              <a:gd name="connsiteX2" fmla="*/ 623887 w 1428749"/>
              <a:gd name="connsiteY2" fmla="*/ 33575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450057 w 1428749"/>
              <a:gd name="connsiteY4" fmla="*/ 583406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564357 w 1428749"/>
              <a:gd name="connsiteY5" fmla="*/ 609599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397670 w 1428749"/>
              <a:gd name="connsiteY6" fmla="*/ 628649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50057 w 1428749"/>
              <a:gd name="connsiteY7" fmla="*/ 602456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228601 w 1428749"/>
              <a:gd name="connsiteY9" fmla="*/ 7762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192882 w 1428749"/>
              <a:gd name="connsiteY10" fmla="*/ 850106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142876 w 1428749"/>
              <a:gd name="connsiteY11" fmla="*/ 933449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173831 w 1428749"/>
              <a:gd name="connsiteY12" fmla="*/ 1052514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4763 w 1338262"/>
              <a:gd name="connsiteY14" fmla="*/ 1314450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59532 w 1338262"/>
              <a:gd name="connsiteY14" fmla="*/ 1216819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6194 w 1338262"/>
              <a:gd name="connsiteY14" fmla="*/ 1154906 h 1352550"/>
              <a:gd name="connsiteX15" fmla="*/ 59532 w 1338262"/>
              <a:gd name="connsiteY15" fmla="*/ 12168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4294 w 1343024"/>
              <a:gd name="connsiteY15" fmla="*/ 12168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1913 w 1343024"/>
              <a:gd name="connsiteY15" fmla="*/ 11787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12144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195263 w 1338262"/>
              <a:gd name="connsiteY17" fmla="*/ 1293018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288132 w 1338262"/>
              <a:gd name="connsiteY18" fmla="*/ 1331118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83357 w 1338262"/>
              <a:gd name="connsiteY19" fmla="*/ 1283493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9631 w 1338262"/>
              <a:gd name="connsiteY21" fmla="*/ 1209675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545307 w 1338262"/>
              <a:gd name="connsiteY20" fmla="*/ 1092993 h 1269205"/>
              <a:gd name="connsiteX21" fmla="*/ 859631 w 1338262"/>
              <a:gd name="connsiteY21" fmla="*/ 1209675 h 1269205"/>
              <a:gd name="connsiteX22" fmla="*/ 976313 w 1338262"/>
              <a:gd name="connsiteY22" fmla="*/ 1169194 h 1269205"/>
              <a:gd name="connsiteX23" fmla="*/ 1066801 w 1338262"/>
              <a:gd name="connsiteY23" fmla="*/ 1173957 h 1269205"/>
              <a:gd name="connsiteX24" fmla="*/ 1297782 w 1338262"/>
              <a:gd name="connsiteY24" fmla="*/ 483394 h 1269205"/>
              <a:gd name="connsiteX25" fmla="*/ 1338262 w 1338262"/>
              <a:gd name="connsiteY25" fmla="*/ 361950 h 1269205"/>
              <a:gd name="connsiteX26" fmla="*/ 854869 w 1338262"/>
              <a:gd name="connsiteY2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309563 w 1338262"/>
              <a:gd name="connsiteY20" fmla="*/ 1140619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381000 w 1338262"/>
              <a:gd name="connsiteY21" fmla="*/ 1121569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440532 w 1338262"/>
              <a:gd name="connsiteY22" fmla="*/ 1081088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440532 w 1338262"/>
              <a:gd name="connsiteY23" fmla="*/ 1085850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50057 w 1338262"/>
              <a:gd name="connsiteY24" fmla="*/ 1140619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00063 w 1338262"/>
              <a:gd name="connsiteY25" fmla="*/ 1114425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02444 w 1338262"/>
              <a:gd name="connsiteY26" fmla="*/ 1107282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628650 w 1338262"/>
              <a:gd name="connsiteY28" fmla="*/ 1128713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92944 w 1338262"/>
              <a:gd name="connsiteY29" fmla="*/ 1154907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90575 w 1338262"/>
              <a:gd name="connsiteY30" fmla="*/ 117157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31057 w 1338262"/>
              <a:gd name="connsiteY31" fmla="*/ 1190625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1069 w 1338262"/>
              <a:gd name="connsiteY33" fmla="*/ 1185863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3451 w 1338262"/>
              <a:gd name="connsiteY33" fmla="*/ 1207294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14325 w 1338262"/>
              <a:gd name="connsiteY23" fmla="*/ 114776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16707 w 1338262"/>
              <a:gd name="connsiteY24" fmla="*/ 1123950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45382 w 1338262"/>
              <a:gd name="connsiteY38" fmla="*/ 945357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54907 w 1338262"/>
              <a:gd name="connsiteY39" fmla="*/ 938213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47763 w 1338262"/>
              <a:gd name="connsiteY40" fmla="*/ 897732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7769 w 1338262"/>
              <a:gd name="connsiteY41" fmla="*/ 840582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19200 w 1338262"/>
              <a:gd name="connsiteY42" fmla="*/ 752475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7635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730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2538 w 1338262"/>
              <a:gd name="connsiteY43" fmla="*/ 623888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81113 w 1338262"/>
              <a:gd name="connsiteY45" fmla="*/ 523875 h 1269205"/>
              <a:gd name="connsiteX46" fmla="*/ 1297782 w 1338262"/>
              <a:gd name="connsiteY46" fmla="*/ 483394 h 1269205"/>
              <a:gd name="connsiteX47" fmla="*/ 1338262 w 1338262"/>
              <a:gd name="connsiteY47" fmla="*/ 361950 h 1269205"/>
              <a:gd name="connsiteX48" fmla="*/ 854869 w 1338262"/>
              <a:gd name="connsiteY4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66825 w 1338262"/>
              <a:gd name="connsiteY45" fmla="*/ 521494 h 1269205"/>
              <a:gd name="connsiteX46" fmla="*/ 1297782 w 1338262"/>
              <a:gd name="connsiteY46" fmla="*/ 483394 h 1269205"/>
              <a:gd name="connsiteX47" fmla="*/ 1338262 w 1338262"/>
              <a:gd name="connsiteY47" fmla="*/ 361950 h 1269205"/>
              <a:gd name="connsiteX48" fmla="*/ 854869 w 1338262"/>
              <a:gd name="connsiteY48" fmla="*/ 28575 h 126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8262" h="1269205">
                <a:moveTo>
                  <a:pt x="854869" y="28575"/>
                </a:moveTo>
                <a:lnTo>
                  <a:pt x="711994" y="0"/>
                </a:lnTo>
                <a:lnTo>
                  <a:pt x="592931" y="354807"/>
                </a:lnTo>
                <a:lnTo>
                  <a:pt x="557213" y="478632"/>
                </a:lnTo>
                <a:lnTo>
                  <a:pt x="621507" y="566737"/>
                </a:lnTo>
                <a:lnTo>
                  <a:pt x="531020" y="545305"/>
                </a:lnTo>
                <a:lnTo>
                  <a:pt x="400052" y="581024"/>
                </a:lnTo>
                <a:lnTo>
                  <a:pt x="328614" y="554831"/>
                </a:lnTo>
                <a:lnTo>
                  <a:pt x="192881" y="709613"/>
                </a:lnTo>
                <a:lnTo>
                  <a:pt x="219077" y="738187"/>
                </a:lnTo>
                <a:lnTo>
                  <a:pt x="171451" y="857250"/>
                </a:lnTo>
                <a:lnTo>
                  <a:pt x="121445" y="919161"/>
                </a:lnTo>
                <a:lnTo>
                  <a:pt x="83344" y="1052514"/>
                </a:lnTo>
                <a:lnTo>
                  <a:pt x="0" y="1104900"/>
                </a:lnTo>
                <a:lnTo>
                  <a:pt x="2382" y="1185863"/>
                </a:lnTo>
                <a:lnTo>
                  <a:pt x="57151" y="1178719"/>
                </a:lnTo>
                <a:lnTo>
                  <a:pt x="26194" y="1219199"/>
                </a:lnTo>
                <a:lnTo>
                  <a:pt x="78582" y="1269205"/>
                </a:lnTo>
                <a:lnTo>
                  <a:pt x="76201" y="1233487"/>
                </a:lnTo>
                <a:lnTo>
                  <a:pt x="138113" y="1171574"/>
                </a:lnTo>
                <a:lnTo>
                  <a:pt x="178594" y="1164431"/>
                </a:lnTo>
                <a:lnTo>
                  <a:pt x="197644" y="1057275"/>
                </a:lnTo>
                <a:lnTo>
                  <a:pt x="259557" y="1083469"/>
                </a:lnTo>
                <a:cubicBezTo>
                  <a:pt x="270669" y="1081882"/>
                  <a:pt x="286146" y="1069976"/>
                  <a:pt x="292893" y="1078707"/>
                </a:cubicBezTo>
                <a:cubicBezTo>
                  <a:pt x="299640" y="1087438"/>
                  <a:pt x="290910" y="1118394"/>
                  <a:pt x="300038" y="1135856"/>
                </a:cubicBezTo>
                <a:cubicBezTo>
                  <a:pt x="309166" y="1153318"/>
                  <a:pt x="332185" y="1177131"/>
                  <a:pt x="347663" y="1183481"/>
                </a:cubicBezTo>
                <a:lnTo>
                  <a:pt x="409576" y="1162050"/>
                </a:lnTo>
                <a:lnTo>
                  <a:pt x="426245" y="1123950"/>
                </a:lnTo>
                <a:lnTo>
                  <a:pt x="476250" y="1133476"/>
                </a:lnTo>
                <a:lnTo>
                  <a:pt x="545307" y="1092993"/>
                </a:lnTo>
                <a:lnTo>
                  <a:pt x="581025" y="1123950"/>
                </a:lnTo>
                <a:lnTo>
                  <a:pt x="678656" y="1107282"/>
                </a:lnTo>
                <a:lnTo>
                  <a:pt x="781050" y="1152525"/>
                </a:lnTo>
                <a:lnTo>
                  <a:pt x="790576" y="1188244"/>
                </a:lnTo>
                <a:lnTo>
                  <a:pt x="859631" y="1209675"/>
                </a:lnTo>
                <a:lnTo>
                  <a:pt x="933451" y="1207294"/>
                </a:lnTo>
                <a:lnTo>
                  <a:pt x="976313" y="1169194"/>
                </a:lnTo>
                <a:lnTo>
                  <a:pt x="1066801" y="1173957"/>
                </a:lnTo>
                <a:lnTo>
                  <a:pt x="1135857" y="1007269"/>
                </a:lnTo>
                <a:lnTo>
                  <a:pt x="1114426" y="985838"/>
                </a:lnTo>
                <a:lnTo>
                  <a:pt x="1166813" y="940595"/>
                </a:lnTo>
                <a:lnTo>
                  <a:pt x="1195388" y="835820"/>
                </a:lnTo>
                <a:lnTo>
                  <a:pt x="1235869" y="769144"/>
                </a:lnTo>
                <a:lnTo>
                  <a:pt x="1285875" y="628650"/>
                </a:lnTo>
                <a:lnTo>
                  <a:pt x="1257300" y="581025"/>
                </a:lnTo>
                <a:lnTo>
                  <a:pt x="1266825" y="521494"/>
                </a:lnTo>
                <a:lnTo>
                  <a:pt x="1297782" y="483394"/>
                </a:lnTo>
                <a:lnTo>
                  <a:pt x="1338262" y="361950"/>
                </a:lnTo>
                <a:lnTo>
                  <a:pt x="854869" y="28575"/>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r>
              <a:rPr lang="en-MY" sz="1200" b="1" dirty="0" err="1" smtClean="0">
                <a:solidFill>
                  <a:schemeClr val="tx1"/>
                </a:solidFill>
              </a:rPr>
              <a:t>Tanga</a:t>
            </a:r>
            <a:r>
              <a:rPr lang="en-MY" sz="1200" b="1" dirty="0" smtClean="0">
                <a:solidFill>
                  <a:schemeClr val="tx1"/>
                </a:solidFill>
              </a:rPr>
              <a:t> 40%</a:t>
            </a:r>
            <a:endParaRPr lang="en-MY" sz="1200" b="1" dirty="0">
              <a:solidFill>
                <a:schemeClr val="tx1"/>
              </a:solidFill>
            </a:endParaRPr>
          </a:p>
        </p:txBody>
      </p:sp>
      <p:sp>
        <p:nvSpPr>
          <p:cNvPr id="1025" name="Freeform 1024"/>
          <p:cNvSpPr/>
          <p:nvPr/>
        </p:nvSpPr>
        <p:spPr>
          <a:xfrm>
            <a:off x="7503319" y="4236244"/>
            <a:ext cx="183356" cy="221456"/>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356" h="221456">
                <a:moveTo>
                  <a:pt x="178593" y="0"/>
                </a:moveTo>
                <a:lnTo>
                  <a:pt x="142876" y="85726"/>
                </a:lnTo>
                <a:lnTo>
                  <a:pt x="71438" y="133350"/>
                </a:lnTo>
                <a:lnTo>
                  <a:pt x="19050" y="173831"/>
                </a:lnTo>
                <a:lnTo>
                  <a:pt x="0" y="204787"/>
                </a:lnTo>
                <a:lnTo>
                  <a:pt x="38100" y="221456"/>
                </a:lnTo>
                <a:lnTo>
                  <a:pt x="78581" y="209550"/>
                </a:lnTo>
                <a:lnTo>
                  <a:pt x="66674" y="161925"/>
                </a:lnTo>
                <a:lnTo>
                  <a:pt x="119062" y="154782"/>
                </a:lnTo>
                <a:lnTo>
                  <a:pt x="159544" y="121444"/>
                </a:lnTo>
                <a:lnTo>
                  <a:pt x="171450" y="76200"/>
                </a:lnTo>
                <a:lnTo>
                  <a:pt x="183356" y="50006"/>
                </a:lnTo>
                <a:lnTo>
                  <a:pt x="173831" y="26193"/>
                </a:lnTo>
                <a:lnTo>
                  <a:pt x="178593"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35" name="Freeform 34"/>
          <p:cNvSpPr/>
          <p:nvPr/>
        </p:nvSpPr>
        <p:spPr>
          <a:xfrm>
            <a:off x="7235087" y="3050378"/>
            <a:ext cx="128587" cy="192883"/>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 name="connsiteX0" fmla="*/ 0 w 242888"/>
              <a:gd name="connsiteY0" fmla="*/ 0 h 461962"/>
              <a:gd name="connsiteX1" fmla="*/ 202408 w 242888"/>
              <a:gd name="connsiteY1" fmla="*/ 326232 h 461962"/>
              <a:gd name="connsiteX2" fmla="*/ 130970 w 242888"/>
              <a:gd name="connsiteY2" fmla="*/ 373856 h 461962"/>
              <a:gd name="connsiteX3" fmla="*/ 78582 w 242888"/>
              <a:gd name="connsiteY3" fmla="*/ 414337 h 461962"/>
              <a:gd name="connsiteX4" fmla="*/ 59532 w 242888"/>
              <a:gd name="connsiteY4" fmla="*/ 445293 h 461962"/>
              <a:gd name="connsiteX5" fmla="*/ 97632 w 242888"/>
              <a:gd name="connsiteY5" fmla="*/ 461962 h 461962"/>
              <a:gd name="connsiteX6" fmla="*/ 138113 w 242888"/>
              <a:gd name="connsiteY6" fmla="*/ 450056 h 461962"/>
              <a:gd name="connsiteX7" fmla="*/ 126206 w 242888"/>
              <a:gd name="connsiteY7" fmla="*/ 402431 h 461962"/>
              <a:gd name="connsiteX8" fmla="*/ 178594 w 242888"/>
              <a:gd name="connsiteY8" fmla="*/ 395288 h 461962"/>
              <a:gd name="connsiteX9" fmla="*/ 219076 w 242888"/>
              <a:gd name="connsiteY9" fmla="*/ 361950 h 461962"/>
              <a:gd name="connsiteX10" fmla="*/ 230982 w 242888"/>
              <a:gd name="connsiteY10" fmla="*/ 316706 h 461962"/>
              <a:gd name="connsiteX11" fmla="*/ 242888 w 242888"/>
              <a:gd name="connsiteY11" fmla="*/ 290512 h 461962"/>
              <a:gd name="connsiteX12" fmla="*/ 233363 w 242888"/>
              <a:gd name="connsiteY12" fmla="*/ 266699 h 461962"/>
              <a:gd name="connsiteX13" fmla="*/ 0 w 242888"/>
              <a:gd name="connsiteY13" fmla="*/ 0 h 461962"/>
              <a:gd name="connsiteX0" fmla="*/ 9523 w 252411"/>
              <a:gd name="connsiteY0" fmla="*/ 0 h 461962"/>
              <a:gd name="connsiteX1" fmla="*/ 0 w 252411"/>
              <a:gd name="connsiteY1" fmla="*/ 80963 h 461962"/>
              <a:gd name="connsiteX2" fmla="*/ 140493 w 252411"/>
              <a:gd name="connsiteY2" fmla="*/ 373856 h 461962"/>
              <a:gd name="connsiteX3" fmla="*/ 88105 w 252411"/>
              <a:gd name="connsiteY3" fmla="*/ 414337 h 461962"/>
              <a:gd name="connsiteX4" fmla="*/ 69055 w 252411"/>
              <a:gd name="connsiteY4" fmla="*/ 445293 h 461962"/>
              <a:gd name="connsiteX5" fmla="*/ 107155 w 252411"/>
              <a:gd name="connsiteY5" fmla="*/ 461962 h 461962"/>
              <a:gd name="connsiteX6" fmla="*/ 147636 w 252411"/>
              <a:gd name="connsiteY6" fmla="*/ 450056 h 461962"/>
              <a:gd name="connsiteX7" fmla="*/ 135729 w 252411"/>
              <a:gd name="connsiteY7" fmla="*/ 402431 h 461962"/>
              <a:gd name="connsiteX8" fmla="*/ 188117 w 252411"/>
              <a:gd name="connsiteY8" fmla="*/ 395288 h 461962"/>
              <a:gd name="connsiteX9" fmla="*/ 228599 w 252411"/>
              <a:gd name="connsiteY9" fmla="*/ 361950 h 461962"/>
              <a:gd name="connsiteX10" fmla="*/ 240505 w 252411"/>
              <a:gd name="connsiteY10" fmla="*/ 316706 h 461962"/>
              <a:gd name="connsiteX11" fmla="*/ 252411 w 252411"/>
              <a:gd name="connsiteY11" fmla="*/ 290512 h 461962"/>
              <a:gd name="connsiteX12" fmla="*/ 242886 w 252411"/>
              <a:gd name="connsiteY12" fmla="*/ 266699 h 461962"/>
              <a:gd name="connsiteX13" fmla="*/ 9523 w 252411"/>
              <a:gd name="connsiteY13" fmla="*/ 0 h 461962"/>
              <a:gd name="connsiteX0" fmla="*/ 33337 w 276225"/>
              <a:gd name="connsiteY0" fmla="*/ 0 h 461962"/>
              <a:gd name="connsiteX1" fmla="*/ 23814 w 276225"/>
              <a:gd name="connsiteY1" fmla="*/ 80963 h 461962"/>
              <a:gd name="connsiteX2" fmla="*/ 0 w 276225"/>
              <a:gd name="connsiteY2" fmla="*/ 97631 h 461962"/>
              <a:gd name="connsiteX3" fmla="*/ 111919 w 276225"/>
              <a:gd name="connsiteY3" fmla="*/ 414337 h 461962"/>
              <a:gd name="connsiteX4" fmla="*/ 92869 w 276225"/>
              <a:gd name="connsiteY4" fmla="*/ 445293 h 461962"/>
              <a:gd name="connsiteX5" fmla="*/ 130969 w 276225"/>
              <a:gd name="connsiteY5" fmla="*/ 461962 h 461962"/>
              <a:gd name="connsiteX6" fmla="*/ 171450 w 276225"/>
              <a:gd name="connsiteY6" fmla="*/ 450056 h 461962"/>
              <a:gd name="connsiteX7" fmla="*/ 159543 w 276225"/>
              <a:gd name="connsiteY7" fmla="*/ 402431 h 461962"/>
              <a:gd name="connsiteX8" fmla="*/ 211931 w 276225"/>
              <a:gd name="connsiteY8" fmla="*/ 395288 h 461962"/>
              <a:gd name="connsiteX9" fmla="*/ 252413 w 276225"/>
              <a:gd name="connsiteY9" fmla="*/ 361950 h 461962"/>
              <a:gd name="connsiteX10" fmla="*/ 264319 w 276225"/>
              <a:gd name="connsiteY10" fmla="*/ 316706 h 461962"/>
              <a:gd name="connsiteX11" fmla="*/ 276225 w 276225"/>
              <a:gd name="connsiteY11" fmla="*/ 290512 h 461962"/>
              <a:gd name="connsiteX12" fmla="*/ 266700 w 276225"/>
              <a:gd name="connsiteY12" fmla="*/ 266699 h 461962"/>
              <a:gd name="connsiteX13" fmla="*/ 33337 w 276225"/>
              <a:gd name="connsiteY13" fmla="*/ 0 h 461962"/>
              <a:gd name="connsiteX0" fmla="*/ 40481 w 283369"/>
              <a:gd name="connsiteY0" fmla="*/ 0 h 461962"/>
              <a:gd name="connsiteX1" fmla="*/ 30958 w 283369"/>
              <a:gd name="connsiteY1" fmla="*/ 80963 h 461962"/>
              <a:gd name="connsiteX2" fmla="*/ 7144 w 283369"/>
              <a:gd name="connsiteY2" fmla="*/ 97631 h 461962"/>
              <a:gd name="connsiteX3" fmla="*/ 0 w 283369"/>
              <a:gd name="connsiteY3" fmla="*/ 133350 h 461962"/>
              <a:gd name="connsiteX4" fmla="*/ 100013 w 283369"/>
              <a:gd name="connsiteY4" fmla="*/ 445293 h 461962"/>
              <a:gd name="connsiteX5" fmla="*/ 138113 w 283369"/>
              <a:gd name="connsiteY5" fmla="*/ 461962 h 461962"/>
              <a:gd name="connsiteX6" fmla="*/ 178594 w 283369"/>
              <a:gd name="connsiteY6" fmla="*/ 450056 h 461962"/>
              <a:gd name="connsiteX7" fmla="*/ 166687 w 283369"/>
              <a:gd name="connsiteY7" fmla="*/ 402431 h 461962"/>
              <a:gd name="connsiteX8" fmla="*/ 219075 w 283369"/>
              <a:gd name="connsiteY8" fmla="*/ 395288 h 461962"/>
              <a:gd name="connsiteX9" fmla="*/ 259557 w 283369"/>
              <a:gd name="connsiteY9" fmla="*/ 361950 h 461962"/>
              <a:gd name="connsiteX10" fmla="*/ 271463 w 283369"/>
              <a:gd name="connsiteY10" fmla="*/ 316706 h 461962"/>
              <a:gd name="connsiteX11" fmla="*/ 283369 w 283369"/>
              <a:gd name="connsiteY11" fmla="*/ 290512 h 461962"/>
              <a:gd name="connsiteX12" fmla="*/ 273844 w 283369"/>
              <a:gd name="connsiteY12" fmla="*/ 266699 h 461962"/>
              <a:gd name="connsiteX13" fmla="*/ 40481 w 283369"/>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73831 w 319087"/>
              <a:gd name="connsiteY5" fmla="*/ 461962 h 461962"/>
              <a:gd name="connsiteX6" fmla="*/ 214312 w 319087"/>
              <a:gd name="connsiteY6" fmla="*/ 450056 h 461962"/>
              <a:gd name="connsiteX7" fmla="*/ 202405 w 319087"/>
              <a:gd name="connsiteY7" fmla="*/ 402431 h 461962"/>
              <a:gd name="connsiteX8" fmla="*/ 254793 w 319087"/>
              <a:gd name="connsiteY8" fmla="*/ 395288 h 461962"/>
              <a:gd name="connsiteX9" fmla="*/ 295275 w 319087"/>
              <a:gd name="connsiteY9" fmla="*/ 361950 h 461962"/>
              <a:gd name="connsiteX10" fmla="*/ 307181 w 319087"/>
              <a:gd name="connsiteY10" fmla="*/ 316706 h 461962"/>
              <a:gd name="connsiteX11" fmla="*/ 319087 w 319087"/>
              <a:gd name="connsiteY11" fmla="*/ 290512 h 461962"/>
              <a:gd name="connsiteX12" fmla="*/ 309562 w 319087"/>
              <a:gd name="connsiteY12" fmla="*/ 266699 h 461962"/>
              <a:gd name="connsiteX13" fmla="*/ 76199 w 319087"/>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15832 w 319087"/>
              <a:gd name="connsiteY5" fmla="*/ 3452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27725 w 319087"/>
              <a:gd name="connsiteY5" fmla="*/ 1928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50056"/>
              <a:gd name="connsiteX1" fmla="*/ 66676 w 319087"/>
              <a:gd name="connsiteY1" fmla="*/ 80963 h 450056"/>
              <a:gd name="connsiteX2" fmla="*/ 42862 w 319087"/>
              <a:gd name="connsiteY2" fmla="*/ 97631 h 450056"/>
              <a:gd name="connsiteX3" fmla="*/ 35718 w 319087"/>
              <a:gd name="connsiteY3" fmla="*/ 133350 h 450056"/>
              <a:gd name="connsiteX4" fmla="*/ 0 w 319087"/>
              <a:gd name="connsiteY4" fmla="*/ 114299 h 450056"/>
              <a:gd name="connsiteX5" fmla="*/ 27725 w 319087"/>
              <a:gd name="connsiteY5" fmla="*/ 192883 h 450056"/>
              <a:gd name="connsiteX6" fmla="*/ 116681 w 319087"/>
              <a:gd name="connsiteY6" fmla="*/ 180975 h 450056"/>
              <a:gd name="connsiteX7" fmla="*/ 214312 w 319087"/>
              <a:gd name="connsiteY7" fmla="*/ 450056 h 450056"/>
              <a:gd name="connsiteX8" fmla="*/ 202405 w 319087"/>
              <a:gd name="connsiteY8" fmla="*/ 402431 h 450056"/>
              <a:gd name="connsiteX9" fmla="*/ 254793 w 319087"/>
              <a:gd name="connsiteY9" fmla="*/ 395288 h 450056"/>
              <a:gd name="connsiteX10" fmla="*/ 295275 w 319087"/>
              <a:gd name="connsiteY10" fmla="*/ 361950 h 450056"/>
              <a:gd name="connsiteX11" fmla="*/ 307181 w 319087"/>
              <a:gd name="connsiteY11" fmla="*/ 316706 h 450056"/>
              <a:gd name="connsiteX12" fmla="*/ 319087 w 319087"/>
              <a:gd name="connsiteY12" fmla="*/ 290512 h 450056"/>
              <a:gd name="connsiteX13" fmla="*/ 309562 w 319087"/>
              <a:gd name="connsiteY13" fmla="*/ 266699 h 450056"/>
              <a:gd name="connsiteX14" fmla="*/ 76199 w 319087"/>
              <a:gd name="connsiteY14" fmla="*/ 0 h 450056"/>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309562 w 319087"/>
              <a:gd name="connsiteY13" fmla="*/ 266699 h 402431"/>
              <a:gd name="connsiteX14" fmla="*/ 76199 w 319087"/>
              <a:gd name="connsiteY14" fmla="*/ 0 h 402431"/>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116680 w 319087"/>
              <a:gd name="connsiteY13" fmla="*/ 73817 h 402431"/>
              <a:gd name="connsiteX14" fmla="*/ 76199 w 319087"/>
              <a:gd name="connsiteY14" fmla="*/ 0 h 402431"/>
              <a:gd name="connsiteX0" fmla="*/ 76199 w 307181"/>
              <a:gd name="connsiteY0" fmla="*/ 0 h 402431"/>
              <a:gd name="connsiteX1" fmla="*/ 66676 w 307181"/>
              <a:gd name="connsiteY1" fmla="*/ 80963 h 402431"/>
              <a:gd name="connsiteX2" fmla="*/ 42862 w 307181"/>
              <a:gd name="connsiteY2" fmla="*/ 97631 h 402431"/>
              <a:gd name="connsiteX3" fmla="*/ 35718 w 307181"/>
              <a:gd name="connsiteY3" fmla="*/ 133350 h 402431"/>
              <a:gd name="connsiteX4" fmla="*/ 0 w 307181"/>
              <a:gd name="connsiteY4" fmla="*/ 114299 h 402431"/>
              <a:gd name="connsiteX5" fmla="*/ 27725 w 307181"/>
              <a:gd name="connsiteY5" fmla="*/ 192883 h 402431"/>
              <a:gd name="connsiteX6" fmla="*/ 116681 w 307181"/>
              <a:gd name="connsiteY6" fmla="*/ 180975 h 402431"/>
              <a:gd name="connsiteX7" fmla="*/ 128587 w 307181"/>
              <a:gd name="connsiteY7" fmla="*/ 150019 h 402431"/>
              <a:gd name="connsiteX8" fmla="*/ 202405 w 307181"/>
              <a:gd name="connsiteY8" fmla="*/ 402431 h 402431"/>
              <a:gd name="connsiteX9" fmla="*/ 254793 w 307181"/>
              <a:gd name="connsiteY9" fmla="*/ 395288 h 402431"/>
              <a:gd name="connsiteX10" fmla="*/ 295275 w 307181"/>
              <a:gd name="connsiteY10" fmla="*/ 361950 h 402431"/>
              <a:gd name="connsiteX11" fmla="*/ 307181 w 307181"/>
              <a:gd name="connsiteY11" fmla="*/ 316706 h 402431"/>
              <a:gd name="connsiteX12" fmla="*/ 107156 w 307181"/>
              <a:gd name="connsiteY12" fmla="*/ 116681 h 402431"/>
              <a:gd name="connsiteX13" fmla="*/ 116680 w 307181"/>
              <a:gd name="connsiteY13" fmla="*/ 73817 h 402431"/>
              <a:gd name="connsiteX14" fmla="*/ 76199 w 307181"/>
              <a:gd name="connsiteY14" fmla="*/ 0 h 402431"/>
              <a:gd name="connsiteX0" fmla="*/ 76199 w 423862"/>
              <a:gd name="connsiteY0" fmla="*/ 0 h 402431"/>
              <a:gd name="connsiteX1" fmla="*/ 66676 w 423862"/>
              <a:gd name="connsiteY1" fmla="*/ 80963 h 402431"/>
              <a:gd name="connsiteX2" fmla="*/ 42862 w 423862"/>
              <a:gd name="connsiteY2" fmla="*/ 97631 h 402431"/>
              <a:gd name="connsiteX3" fmla="*/ 35718 w 423862"/>
              <a:gd name="connsiteY3" fmla="*/ 133350 h 402431"/>
              <a:gd name="connsiteX4" fmla="*/ 0 w 423862"/>
              <a:gd name="connsiteY4" fmla="*/ 114299 h 402431"/>
              <a:gd name="connsiteX5" fmla="*/ 27725 w 423862"/>
              <a:gd name="connsiteY5" fmla="*/ 192883 h 402431"/>
              <a:gd name="connsiteX6" fmla="*/ 116681 w 423862"/>
              <a:gd name="connsiteY6" fmla="*/ 180975 h 402431"/>
              <a:gd name="connsiteX7" fmla="*/ 128587 w 423862"/>
              <a:gd name="connsiteY7" fmla="*/ 150019 h 402431"/>
              <a:gd name="connsiteX8" fmla="*/ 202405 w 423862"/>
              <a:gd name="connsiteY8" fmla="*/ 402431 h 402431"/>
              <a:gd name="connsiteX9" fmla="*/ 254793 w 423862"/>
              <a:gd name="connsiteY9" fmla="*/ 395288 h 402431"/>
              <a:gd name="connsiteX10" fmla="*/ 295275 w 423862"/>
              <a:gd name="connsiteY10" fmla="*/ 361950 h 402431"/>
              <a:gd name="connsiteX11" fmla="*/ 423862 w 423862"/>
              <a:gd name="connsiteY11" fmla="*/ 78581 h 402431"/>
              <a:gd name="connsiteX12" fmla="*/ 107156 w 423862"/>
              <a:gd name="connsiteY12" fmla="*/ 116681 h 402431"/>
              <a:gd name="connsiteX13" fmla="*/ 116680 w 423862"/>
              <a:gd name="connsiteY13" fmla="*/ 73817 h 402431"/>
              <a:gd name="connsiteX14" fmla="*/ 76199 w 423862"/>
              <a:gd name="connsiteY14" fmla="*/ 0 h 402431"/>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295275 w 423862"/>
              <a:gd name="connsiteY9" fmla="*/ 361950 h 395288"/>
              <a:gd name="connsiteX10" fmla="*/ 423862 w 423862"/>
              <a:gd name="connsiteY10" fmla="*/ 78581 h 395288"/>
              <a:gd name="connsiteX11" fmla="*/ 107156 w 423862"/>
              <a:gd name="connsiteY11" fmla="*/ 116681 h 395288"/>
              <a:gd name="connsiteX12" fmla="*/ 116680 w 423862"/>
              <a:gd name="connsiteY12" fmla="*/ 73817 h 395288"/>
              <a:gd name="connsiteX13" fmla="*/ 76199 w 423862"/>
              <a:gd name="connsiteY13" fmla="*/ 0 h 395288"/>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423862 w 423862"/>
              <a:gd name="connsiteY9" fmla="*/ 78581 h 395288"/>
              <a:gd name="connsiteX10" fmla="*/ 107156 w 423862"/>
              <a:gd name="connsiteY10" fmla="*/ 116681 h 395288"/>
              <a:gd name="connsiteX11" fmla="*/ 116680 w 423862"/>
              <a:gd name="connsiteY11" fmla="*/ 73817 h 395288"/>
              <a:gd name="connsiteX12" fmla="*/ 76199 w 423862"/>
              <a:gd name="connsiteY12" fmla="*/ 0 h 395288"/>
              <a:gd name="connsiteX0" fmla="*/ 76199 w 423862"/>
              <a:gd name="connsiteY0" fmla="*/ 0 h 192883"/>
              <a:gd name="connsiteX1" fmla="*/ 66676 w 423862"/>
              <a:gd name="connsiteY1" fmla="*/ 80963 h 192883"/>
              <a:gd name="connsiteX2" fmla="*/ 42862 w 423862"/>
              <a:gd name="connsiteY2" fmla="*/ 97631 h 192883"/>
              <a:gd name="connsiteX3" fmla="*/ 35718 w 423862"/>
              <a:gd name="connsiteY3" fmla="*/ 133350 h 192883"/>
              <a:gd name="connsiteX4" fmla="*/ 0 w 423862"/>
              <a:gd name="connsiteY4" fmla="*/ 114299 h 192883"/>
              <a:gd name="connsiteX5" fmla="*/ 27725 w 423862"/>
              <a:gd name="connsiteY5" fmla="*/ 192883 h 192883"/>
              <a:gd name="connsiteX6" fmla="*/ 116681 w 423862"/>
              <a:gd name="connsiteY6" fmla="*/ 180975 h 192883"/>
              <a:gd name="connsiteX7" fmla="*/ 128587 w 423862"/>
              <a:gd name="connsiteY7" fmla="*/ 150019 h 192883"/>
              <a:gd name="connsiteX8" fmla="*/ 423862 w 423862"/>
              <a:gd name="connsiteY8" fmla="*/ 78581 h 192883"/>
              <a:gd name="connsiteX9" fmla="*/ 107156 w 423862"/>
              <a:gd name="connsiteY9" fmla="*/ 116681 h 192883"/>
              <a:gd name="connsiteX10" fmla="*/ 116680 w 423862"/>
              <a:gd name="connsiteY10" fmla="*/ 73817 h 192883"/>
              <a:gd name="connsiteX11" fmla="*/ 76199 w 423862"/>
              <a:gd name="connsiteY11" fmla="*/ 0 h 192883"/>
              <a:gd name="connsiteX0" fmla="*/ 76199 w 128587"/>
              <a:gd name="connsiteY0" fmla="*/ 0 h 192883"/>
              <a:gd name="connsiteX1" fmla="*/ 66676 w 128587"/>
              <a:gd name="connsiteY1" fmla="*/ 80963 h 192883"/>
              <a:gd name="connsiteX2" fmla="*/ 42862 w 128587"/>
              <a:gd name="connsiteY2" fmla="*/ 97631 h 192883"/>
              <a:gd name="connsiteX3" fmla="*/ 35718 w 128587"/>
              <a:gd name="connsiteY3" fmla="*/ 133350 h 192883"/>
              <a:gd name="connsiteX4" fmla="*/ 0 w 128587"/>
              <a:gd name="connsiteY4" fmla="*/ 114299 h 192883"/>
              <a:gd name="connsiteX5" fmla="*/ 27725 w 128587"/>
              <a:gd name="connsiteY5" fmla="*/ 192883 h 192883"/>
              <a:gd name="connsiteX6" fmla="*/ 116681 w 128587"/>
              <a:gd name="connsiteY6" fmla="*/ 180975 h 192883"/>
              <a:gd name="connsiteX7" fmla="*/ 128587 w 128587"/>
              <a:gd name="connsiteY7" fmla="*/ 150019 h 192883"/>
              <a:gd name="connsiteX8" fmla="*/ 107156 w 128587"/>
              <a:gd name="connsiteY8" fmla="*/ 116681 h 192883"/>
              <a:gd name="connsiteX9" fmla="*/ 116680 w 128587"/>
              <a:gd name="connsiteY9" fmla="*/ 73817 h 192883"/>
              <a:gd name="connsiteX10" fmla="*/ 76199 w 128587"/>
              <a:gd name="connsiteY10" fmla="*/ 0 h 19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587" h="192883">
                <a:moveTo>
                  <a:pt x="76199" y="0"/>
                </a:moveTo>
                <a:lnTo>
                  <a:pt x="66676" y="80963"/>
                </a:lnTo>
                <a:lnTo>
                  <a:pt x="42862" y="97631"/>
                </a:lnTo>
                <a:lnTo>
                  <a:pt x="35718" y="133350"/>
                </a:lnTo>
                <a:lnTo>
                  <a:pt x="0" y="114299"/>
                </a:lnTo>
                <a:lnTo>
                  <a:pt x="27725" y="192883"/>
                </a:lnTo>
                <a:lnTo>
                  <a:pt x="116681" y="180975"/>
                </a:lnTo>
                <a:lnTo>
                  <a:pt x="128587" y="150019"/>
                </a:lnTo>
                <a:lnTo>
                  <a:pt x="107156" y="116681"/>
                </a:lnTo>
                <a:lnTo>
                  <a:pt x="116680" y="73817"/>
                </a:lnTo>
                <a:lnTo>
                  <a:pt x="76199"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2" name="Freeform 1031"/>
          <p:cNvSpPr/>
          <p:nvPr/>
        </p:nvSpPr>
        <p:spPr>
          <a:xfrm>
            <a:off x="7545634" y="2540538"/>
            <a:ext cx="91035" cy="319343"/>
          </a:xfrm>
          <a:custGeom>
            <a:avLst/>
            <a:gdLst>
              <a:gd name="connsiteX0" fmla="*/ 41029 w 91035"/>
              <a:gd name="connsiteY0" fmla="*/ 256 h 319343"/>
              <a:gd name="connsiteX1" fmla="*/ 41029 w 91035"/>
              <a:gd name="connsiteY1" fmla="*/ 256 h 319343"/>
              <a:gd name="connsiteX2" fmla="*/ 55316 w 91035"/>
              <a:gd name="connsiteY2" fmla="*/ 16925 h 319343"/>
              <a:gd name="connsiteX3" fmla="*/ 60079 w 91035"/>
              <a:gd name="connsiteY3" fmla="*/ 24068 h 319343"/>
              <a:gd name="connsiteX4" fmla="*/ 67222 w 91035"/>
              <a:gd name="connsiteY4" fmla="*/ 33593 h 319343"/>
              <a:gd name="connsiteX5" fmla="*/ 74366 w 91035"/>
              <a:gd name="connsiteY5" fmla="*/ 47881 h 319343"/>
              <a:gd name="connsiteX6" fmla="*/ 81510 w 91035"/>
              <a:gd name="connsiteY6" fmla="*/ 62168 h 319343"/>
              <a:gd name="connsiteX7" fmla="*/ 86272 w 91035"/>
              <a:gd name="connsiteY7" fmla="*/ 81218 h 319343"/>
              <a:gd name="connsiteX8" fmla="*/ 91035 w 91035"/>
              <a:gd name="connsiteY8" fmla="*/ 95506 h 319343"/>
              <a:gd name="connsiteX9" fmla="*/ 88654 w 91035"/>
              <a:gd name="connsiteY9" fmla="*/ 135987 h 319343"/>
              <a:gd name="connsiteX10" fmla="*/ 86272 w 91035"/>
              <a:gd name="connsiteY10" fmla="*/ 147893 h 319343"/>
              <a:gd name="connsiteX11" fmla="*/ 83891 w 91035"/>
              <a:gd name="connsiteY11" fmla="*/ 166943 h 319343"/>
              <a:gd name="connsiteX12" fmla="*/ 81510 w 91035"/>
              <a:gd name="connsiteY12" fmla="*/ 174087 h 319343"/>
              <a:gd name="connsiteX13" fmla="*/ 76747 w 91035"/>
              <a:gd name="connsiteY13" fmla="*/ 193137 h 319343"/>
              <a:gd name="connsiteX14" fmla="*/ 74366 w 91035"/>
              <a:gd name="connsiteY14" fmla="*/ 240762 h 319343"/>
              <a:gd name="connsiteX15" fmla="*/ 69604 w 91035"/>
              <a:gd name="connsiteY15" fmla="*/ 269337 h 319343"/>
              <a:gd name="connsiteX16" fmla="*/ 67222 w 91035"/>
              <a:gd name="connsiteY16" fmla="*/ 276481 h 319343"/>
              <a:gd name="connsiteX17" fmla="*/ 62460 w 91035"/>
              <a:gd name="connsiteY17" fmla="*/ 283625 h 319343"/>
              <a:gd name="connsiteX18" fmla="*/ 55316 w 91035"/>
              <a:gd name="connsiteY18" fmla="*/ 288387 h 319343"/>
              <a:gd name="connsiteX19" fmla="*/ 45791 w 91035"/>
              <a:gd name="connsiteY19" fmla="*/ 305056 h 319343"/>
              <a:gd name="connsiteX20" fmla="*/ 41029 w 91035"/>
              <a:gd name="connsiteY20" fmla="*/ 312200 h 319343"/>
              <a:gd name="connsiteX21" fmla="*/ 17216 w 91035"/>
              <a:gd name="connsiteY21" fmla="*/ 319343 h 319343"/>
              <a:gd name="connsiteX22" fmla="*/ 7691 w 91035"/>
              <a:gd name="connsiteY22" fmla="*/ 316962 h 319343"/>
              <a:gd name="connsiteX23" fmla="*/ 12454 w 91035"/>
              <a:gd name="connsiteY23" fmla="*/ 276481 h 319343"/>
              <a:gd name="connsiteX24" fmla="*/ 10072 w 91035"/>
              <a:gd name="connsiteY24" fmla="*/ 250287 h 319343"/>
              <a:gd name="connsiteX25" fmla="*/ 547 w 91035"/>
              <a:gd name="connsiteY25" fmla="*/ 247906 h 319343"/>
              <a:gd name="connsiteX26" fmla="*/ 2929 w 91035"/>
              <a:gd name="connsiteY26" fmla="*/ 238381 h 319343"/>
              <a:gd name="connsiteX27" fmla="*/ 12454 w 91035"/>
              <a:gd name="connsiteY27" fmla="*/ 224093 h 319343"/>
              <a:gd name="connsiteX28" fmla="*/ 21979 w 91035"/>
              <a:gd name="connsiteY28" fmla="*/ 226475 h 319343"/>
              <a:gd name="connsiteX29" fmla="*/ 29122 w 91035"/>
              <a:gd name="connsiteY29" fmla="*/ 231237 h 319343"/>
              <a:gd name="connsiteX30" fmla="*/ 36266 w 91035"/>
              <a:gd name="connsiteY30" fmla="*/ 233618 h 319343"/>
              <a:gd name="connsiteX31" fmla="*/ 43410 w 91035"/>
              <a:gd name="connsiteY31" fmla="*/ 228856 h 319343"/>
              <a:gd name="connsiteX32" fmla="*/ 45791 w 91035"/>
              <a:gd name="connsiteY32" fmla="*/ 221712 h 319343"/>
              <a:gd name="connsiteX33" fmla="*/ 48172 w 91035"/>
              <a:gd name="connsiteY33" fmla="*/ 195518 h 319343"/>
              <a:gd name="connsiteX34" fmla="*/ 52935 w 91035"/>
              <a:gd name="connsiteY34" fmla="*/ 181231 h 319343"/>
              <a:gd name="connsiteX35" fmla="*/ 55316 w 91035"/>
              <a:gd name="connsiteY35" fmla="*/ 166943 h 319343"/>
              <a:gd name="connsiteX36" fmla="*/ 57697 w 91035"/>
              <a:gd name="connsiteY36" fmla="*/ 159800 h 319343"/>
              <a:gd name="connsiteX37" fmla="*/ 60079 w 91035"/>
              <a:gd name="connsiteY37" fmla="*/ 147893 h 319343"/>
              <a:gd name="connsiteX38" fmla="*/ 19597 w 91035"/>
              <a:gd name="connsiteY38" fmla="*/ 138368 h 319343"/>
              <a:gd name="connsiteX39" fmla="*/ 12454 w 91035"/>
              <a:gd name="connsiteY39" fmla="*/ 131225 h 319343"/>
              <a:gd name="connsiteX40" fmla="*/ 14835 w 91035"/>
              <a:gd name="connsiteY40" fmla="*/ 119318 h 319343"/>
              <a:gd name="connsiteX41" fmla="*/ 17216 w 91035"/>
              <a:gd name="connsiteY41" fmla="*/ 112175 h 319343"/>
              <a:gd name="connsiteX42" fmla="*/ 41029 w 91035"/>
              <a:gd name="connsiteY42" fmla="*/ 107412 h 319343"/>
              <a:gd name="connsiteX43" fmla="*/ 43410 w 91035"/>
              <a:gd name="connsiteY43" fmla="*/ 100268 h 319343"/>
              <a:gd name="connsiteX44" fmla="*/ 33885 w 91035"/>
              <a:gd name="connsiteY44" fmla="*/ 76456 h 319343"/>
              <a:gd name="connsiteX45" fmla="*/ 24360 w 91035"/>
              <a:gd name="connsiteY45" fmla="*/ 74075 h 319343"/>
              <a:gd name="connsiteX46" fmla="*/ 19597 w 91035"/>
              <a:gd name="connsiteY46" fmla="*/ 66931 h 319343"/>
              <a:gd name="connsiteX47" fmla="*/ 29122 w 91035"/>
              <a:gd name="connsiteY47" fmla="*/ 45500 h 319343"/>
              <a:gd name="connsiteX48" fmla="*/ 26741 w 91035"/>
              <a:gd name="connsiteY48" fmla="*/ 31212 h 319343"/>
              <a:gd name="connsiteX49" fmla="*/ 14835 w 91035"/>
              <a:gd name="connsiteY49" fmla="*/ 28831 h 319343"/>
              <a:gd name="connsiteX50" fmla="*/ 26741 w 91035"/>
              <a:gd name="connsiteY50" fmla="*/ 256 h 319343"/>
              <a:gd name="connsiteX51" fmla="*/ 41029 w 91035"/>
              <a:gd name="connsiteY51" fmla="*/ 256 h 31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1035" h="319343">
                <a:moveTo>
                  <a:pt x="41029" y="256"/>
                </a:moveTo>
                <a:lnTo>
                  <a:pt x="41029" y="256"/>
                </a:lnTo>
                <a:cubicBezTo>
                  <a:pt x="45791" y="5812"/>
                  <a:pt x="50744" y="11211"/>
                  <a:pt x="55316" y="16925"/>
                </a:cubicBezTo>
                <a:cubicBezTo>
                  <a:pt x="57104" y="19160"/>
                  <a:pt x="58416" y="21739"/>
                  <a:pt x="60079" y="24068"/>
                </a:cubicBezTo>
                <a:cubicBezTo>
                  <a:pt x="62386" y="27297"/>
                  <a:pt x="64841" y="30418"/>
                  <a:pt x="67222" y="33593"/>
                </a:cubicBezTo>
                <a:cubicBezTo>
                  <a:pt x="73212" y="51557"/>
                  <a:pt x="65131" y="29408"/>
                  <a:pt x="74366" y="47881"/>
                </a:cubicBezTo>
                <a:cubicBezTo>
                  <a:pt x="84217" y="67585"/>
                  <a:pt x="67870" y="41712"/>
                  <a:pt x="81510" y="62168"/>
                </a:cubicBezTo>
                <a:cubicBezTo>
                  <a:pt x="88739" y="83857"/>
                  <a:pt x="77646" y="49589"/>
                  <a:pt x="86272" y="81218"/>
                </a:cubicBezTo>
                <a:cubicBezTo>
                  <a:pt x="87593" y="86061"/>
                  <a:pt x="91035" y="95506"/>
                  <a:pt x="91035" y="95506"/>
                </a:cubicBezTo>
                <a:cubicBezTo>
                  <a:pt x="90241" y="109000"/>
                  <a:pt x="89878" y="122526"/>
                  <a:pt x="88654" y="135987"/>
                </a:cubicBezTo>
                <a:cubicBezTo>
                  <a:pt x="88288" y="140018"/>
                  <a:pt x="86887" y="143893"/>
                  <a:pt x="86272" y="147893"/>
                </a:cubicBezTo>
                <a:cubicBezTo>
                  <a:pt x="85299" y="154218"/>
                  <a:pt x="85036" y="160647"/>
                  <a:pt x="83891" y="166943"/>
                </a:cubicBezTo>
                <a:cubicBezTo>
                  <a:pt x="83442" y="169413"/>
                  <a:pt x="82119" y="171652"/>
                  <a:pt x="81510" y="174087"/>
                </a:cubicBezTo>
                <a:cubicBezTo>
                  <a:pt x="75767" y="197061"/>
                  <a:pt x="82189" y="176816"/>
                  <a:pt x="76747" y="193137"/>
                </a:cubicBezTo>
                <a:cubicBezTo>
                  <a:pt x="75953" y="209012"/>
                  <a:pt x="75849" y="224937"/>
                  <a:pt x="74366" y="240762"/>
                </a:cubicBezTo>
                <a:cubicBezTo>
                  <a:pt x="73465" y="250376"/>
                  <a:pt x="72658" y="260176"/>
                  <a:pt x="69604" y="269337"/>
                </a:cubicBezTo>
                <a:cubicBezTo>
                  <a:pt x="68810" y="271718"/>
                  <a:pt x="68345" y="274236"/>
                  <a:pt x="67222" y="276481"/>
                </a:cubicBezTo>
                <a:cubicBezTo>
                  <a:pt x="65942" y="279041"/>
                  <a:pt x="64484" y="281601"/>
                  <a:pt x="62460" y="283625"/>
                </a:cubicBezTo>
                <a:cubicBezTo>
                  <a:pt x="60436" y="285649"/>
                  <a:pt x="57697" y="286800"/>
                  <a:pt x="55316" y="288387"/>
                </a:cubicBezTo>
                <a:cubicBezTo>
                  <a:pt x="43714" y="305792"/>
                  <a:pt x="57876" y="283907"/>
                  <a:pt x="45791" y="305056"/>
                </a:cubicBezTo>
                <a:cubicBezTo>
                  <a:pt x="44371" y="307541"/>
                  <a:pt x="43456" y="310683"/>
                  <a:pt x="41029" y="312200"/>
                </a:cubicBezTo>
                <a:cubicBezTo>
                  <a:pt x="37165" y="314615"/>
                  <a:pt x="22792" y="317949"/>
                  <a:pt x="17216" y="319343"/>
                </a:cubicBezTo>
                <a:cubicBezTo>
                  <a:pt x="14041" y="318549"/>
                  <a:pt x="8333" y="320171"/>
                  <a:pt x="7691" y="316962"/>
                </a:cubicBezTo>
                <a:cubicBezTo>
                  <a:pt x="4170" y="299358"/>
                  <a:pt x="7918" y="290084"/>
                  <a:pt x="12454" y="276481"/>
                </a:cubicBezTo>
                <a:cubicBezTo>
                  <a:pt x="11660" y="267750"/>
                  <a:pt x="13444" y="258380"/>
                  <a:pt x="10072" y="250287"/>
                </a:cubicBezTo>
                <a:cubicBezTo>
                  <a:pt x="8813" y="247266"/>
                  <a:pt x="2231" y="250712"/>
                  <a:pt x="547" y="247906"/>
                </a:cubicBezTo>
                <a:cubicBezTo>
                  <a:pt x="-1137" y="245100"/>
                  <a:pt x="1465" y="241308"/>
                  <a:pt x="2929" y="238381"/>
                </a:cubicBezTo>
                <a:cubicBezTo>
                  <a:pt x="5489" y="233261"/>
                  <a:pt x="12454" y="224093"/>
                  <a:pt x="12454" y="224093"/>
                </a:cubicBezTo>
                <a:cubicBezTo>
                  <a:pt x="15629" y="224887"/>
                  <a:pt x="18971" y="225186"/>
                  <a:pt x="21979" y="226475"/>
                </a:cubicBezTo>
                <a:cubicBezTo>
                  <a:pt x="24609" y="227602"/>
                  <a:pt x="26562" y="229957"/>
                  <a:pt x="29122" y="231237"/>
                </a:cubicBezTo>
                <a:cubicBezTo>
                  <a:pt x="31367" y="232359"/>
                  <a:pt x="33885" y="232824"/>
                  <a:pt x="36266" y="233618"/>
                </a:cubicBezTo>
                <a:cubicBezTo>
                  <a:pt x="38647" y="232031"/>
                  <a:pt x="41622" y="231091"/>
                  <a:pt x="43410" y="228856"/>
                </a:cubicBezTo>
                <a:cubicBezTo>
                  <a:pt x="44978" y="226896"/>
                  <a:pt x="45436" y="224197"/>
                  <a:pt x="45791" y="221712"/>
                </a:cubicBezTo>
                <a:cubicBezTo>
                  <a:pt x="47031" y="213033"/>
                  <a:pt x="46648" y="204152"/>
                  <a:pt x="48172" y="195518"/>
                </a:cubicBezTo>
                <a:cubicBezTo>
                  <a:pt x="49044" y="190574"/>
                  <a:pt x="52110" y="186183"/>
                  <a:pt x="52935" y="181231"/>
                </a:cubicBezTo>
                <a:cubicBezTo>
                  <a:pt x="53729" y="176468"/>
                  <a:pt x="54269" y="171656"/>
                  <a:pt x="55316" y="166943"/>
                </a:cubicBezTo>
                <a:cubicBezTo>
                  <a:pt x="55860" y="164493"/>
                  <a:pt x="57088" y="162235"/>
                  <a:pt x="57697" y="159800"/>
                </a:cubicBezTo>
                <a:cubicBezTo>
                  <a:pt x="58679" y="155873"/>
                  <a:pt x="59285" y="151862"/>
                  <a:pt x="60079" y="147893"/>
                </a:cubicBezTo>
                <a:cubicBezTo>
                  <a:pt x="47570" y="129133"/>
                  <a:pt x="62868" y="147984"/>
                  <a:pt x="19597" y="138368"/>
                </a:cubicBezTo>
                <a:cubicBezTo>
                  <a:pt x="16310" y="137638"/>
                  <a:pt x="14835" y="133606"/>
                  <a:pt x="12454" y="131225"/>
                </a:cubicBezTo>
                <a:cubicBezTo>
                  <a:pt x="13248" y="127256"/>
                  <a:pt x="13853" y="123245"/>
                  <a:pt x="14835" y="119318"/>
                </a:cubicBezTo>
                <a:cubicBezTo>
                  <a:pt x="15444" y="116883"/>
                  <a:pt x="14931" y="113214"/>
                  <a:pt x="17216" y="112175"/>
                </a:cubicBezTo>
                <a:cubicBezTo>
                  <a:pt x="24585" y="108825"/>
                  <a:pt x="33091" y="109000"/>
                  <a:pt x="41029" y="107412"/>
                </a:cubicBezTo>
                <a:cubicBezTo>
                  <a:pt x="41823" y="105031"/>
                  <a:pt x="43410" y="102778"/>
                  <a:pt x="43410" y="100268"/>
                </a:cubicBezTo>
                <a:cubicBezTo>
                  <a:pt x="43410" y="89836"/>
                  <a:pt x="43283" y="81826"/>
                  <a:pt x="33885" y="76456"/>
                </a:cubicBezTo>
                <a:cubicBezTo>
                  <a:pt x="31043" y="74832"/>
                  <a:pt x="27535" y="74869"/>
                  <a:pt x="24360" y="74075"/>
                </a:cubicBezTo>
                <a:cubicBezTo>
                  <a:pt x="22772" y="71694"/>
                  <a:pt x="19913" y="69776"/>
                  <a:pt x="19597" y="66931"/>
                </a:cubicBezTo>
                <a:cubicBezTo>
                  <a:pt x="18130" y="53725"/>
                  <a:pt x="21635" y="52987"/>
                  <a:pt x="29122" y="45500"/>
                </a:cubicBezTo>
                <a:cubicBezTo>
                  <a:pt x="28328" y="40737"/>
                  <a:pt x="29883" y="34878"/>
                  <a:pt x="26741" y="31212"/>
                </a:cubicBezTo>
                <a:cubicBezTo>
                  <a:pt x="24107" y="28139"/>
                  <a:pt x="16218" y="32635"/>
                  <a:pt x="14835" y="28831"/>
                </a:cubicBezTo>
                <a:cubicBezTo>
                  <a:pt x="6044" y="4656"/>
                  <a:pt x="15209" y="7175"/>
                  <a:pt x="26741" y="256"/>
                </a:cubicBezTo>
                <a:cubicBezTo>
                  <a:pt x="27703" y="-321"/>
                  <a:pt x="38648" y="256"/>
                  <a:pt x="41029" y="256"/>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5" name="Freeform 4"/>
          <p:cNvSpPr/>
          <p:nvPr/>
        </p:nvSpPr>
        <p:spPr>
          <a:xfrm>
            <a:off x="841829" y="2104332"/>
            <a:ext cx="1509521" cy="2787201"/>
          </a:xfrm>
          <a:custGeom>
            <a:avLst/>
            <a:gdLst>
              <a:gd name="connsiteX0" fmla="*/ 449942 w 1509521"/>
              <a:gd name="connsiteY0" fmla="*/ 319554 h 2787201"/>
              <a:gd name="connsiteX1" fmla="*/ 449942 w 1509521"/>
              <a:gd name="connsiteY1" fmla="*/ 319554 h 2787201"/>
              <a:gd name="connsiteX2" fmla="*/ 435428 w 1509521"/>
              <a:gd name="connsiteY2" fmla="*/ 188925 h 2787201"/>
              <a:gd name="connsiteX3" fmla="*/ 377371 w 1509521"/>
              <a:gd name="connsiteY3" fmla="*/ 101839 h 2787201"/>
              <a:gd name="connsiteX4" fmla="*/ 348342 w 1509521"/>
              <a:gd name="connsiteY4" fmla="*/ 58297 h 2787201"/>
              <a:gd name="connsiteX5" fmla="*/ 333828 w 1509521"/>
              <a:gd name="connsiteY5" fmla="*/ 14754 h 2787201"/>
              <a:gd name="connsiteX6" fmla="*/ 232228 w 1509521"/>
              <a:gd name="connsiteY6" fmla="*/ 14754 h 2787201"/>
              <a:gd name="connsiteX7" fmla="*/ 188685 w 1509521"/>
              <a:gd name="connsiteY7" fmla="*/ 58297 h 2787201"/>
              <a:gd name="connsiteX8" fmla="*/ 130628 w 1509521"/>
              <a:gd name="connsiteY8" fmla="*/ 145382 h 2787201"/>
              <a:gd name="connsiteX9" fmla="*/ 101600 w 1509521"/>
              <a:gd name="connsiteY9" fmla="*/ 232468 h 2787201"/>
              <a:gd name="connsiteX10" fmla="*/ 87085 w 1509521"/>
              <a:gd name="connsiteY10" fmla="*/ 290525 h 2787201"/>
              <a:gd name="connsiteX11" fmla="*/ 58057 w 1509521"/>
              <a:gd name="connsiteY11" fmla="*/ 377611 h 2787201"/>
              <a:gd name="connsiteX12" fmla="*/ 43542 w 1509521"/>
              <a:gd name="connsiteY12" fmla="*/ 435668 h 2787201"/>
              <a:gd name="connsiteX13" fmla="*/ 14514 w 1509521"/>
              <a:gd name="connsiteY13" fmla="*/ 479211 h 2787201"/>
              <a:gd name="connsiteX14" fmla="*/ 0 w 1509521"/>
              <a:gd name="connsiteY14" fmla="*/ 522754 h 2787201"/>
              <a:gd name="connsiteX15" fmla="*/ 174171 w 1509521"/>
              <a:gd name="connsiteY15" fmla="*/ 522754 h 2787201"/>
              <a:gd name="connsiteX16" fmla="*/ 203200 w 1509521"/>
              <a:gd name="connsiteY16" fmla="*/ 464697 h 2787201"/>
              <a:gd name="connsiteX17" fmla="*/ 246742 w 1509521"/>
              <a:gd name="connsiteY17" fmla="*/ 450182 h 2787201"/>
              <a:gd name="connsiteX18" fmla="*/ 261257 w 1509521"/>
              <a:gd name="connsiteY18" fmla="*/ 1248468 h 2787201"/>
              <a:gd name="connsiteX19" fmla="*/ 275771 w 1509521"/>
              <a:gd name="connsiteY19" fmla="*/ 1292011 h 2787201"/>
              <a:gd name="connsiteX20" fmla="*/ 304800 w 1509521"/>
              <a:gd name="connsiteY20" fmla="*/ 1335554 h 2787201"/>
              <a:gd name="connsiteX21" fmla="*/ 319314 w 1509521"/>
              <a:gd name="connsiteY21" fmla="*/ 1379097 h 2787201"/>
              <a:gd name="connsiteX22" fmla="*/ 391885 w 1509521"/>
              <a:gd name="connsiteY22" fmla="*/ 1466182 h 2787201"/>
              <a:gd name="connsiteX23" fmla="*/ 420914 w 1509521"/>
              <a:gd name="connsiteY23" fmla="*/ 1553268 h 2787201"/>
              <a:gd name="connsiteX24" fmla="*/ 435428 w 1509521"/>
              <a:gd name="connsiteY24" fmla="*/ 1596811 h 2787201"/>
              <a:gd name="connsiteX25" fmla="*/ 478971 w 1509521"/>
              <a:gd name="connsiteY25" fmla="*/ 1814525 h 2787201"/>
              <a:gd name="connsiteX26" fmla="*/ 522514 w 1509521"/>
              <a:gd name="connsiteY26" fmla="*/ 1843554 h 2787201"/>
              <a:gd name="connsiteX27" fmla="*/ 551542 w 1509521"/>
              <a:gd name="connsiteY27" fmla="*/ 1887097 h 2787201"/>
              <a:gd name="connsiteX28" fmla="*/ 580571 w 1509521"/>
              <a:gd name="connsiteY28" fmla="*/ 1988697 h 2787201"/>
              <a:gd name="connsiteX29" fmla="*/ 595085 w 1509521"/>
              <a:gd name="connsiteY29" fmla="*/ 2061268 h 2787201"/>
              <a:gd name="connsiteX30" fmla="*/ 667657 w 1509521"/>
              <a:gd name="connsiteY30" fmla="*/ 2133839 h 2787201"/>
              <a:gd name="connsiteX31" fmla="*/ 725714 w 1509521"/>
              <a:gd name="connsiteY31" fmla="*/ 2162868 h 2787201"/>
              <a:gd name="connsiteX32" fmla="*/ 841828 w 1509521"/>
              <a:gd name="connsiteY32" fmla="*/ 2177382 h 2787201"/>
              <a:gd name="connsiteX33" fmla="*/ 856342 w 1509521"/>
              <a:gd name="connsiteY33" fmla="*/ 2220925 h 2787201"/>
              <a:gd name="connsiteX34" fmla="*/ 914400 w 1509521"/>
              <a:gd name="connsiteY34" fmla="*/ 2380582 h 2787201"/>
              <a:gd name="connsiteX35" fmla="*/ 972457 w 1509521"/>
              <a:gd name="connsiteY35" fmla="*/ 2409611 h 2787201"/>
              <a:gd name="connsiteX36" fmla="*/ 1016000 w 1509521"/>
              <a:gd name="connsiteY36" fmla="*/ 2438639 h 2787201"/>
              <a:gd name="connsiteX37" fmla="*/ 1045028 w 1509521"/>
              <a:gd name="connsiteY37" fmla="*/ 2482182 h 2787201"/>
              <a:gd name="connsiteX38" fmla="*/ 1074057 w 1509521"/>
              <a:gd name="connsiteY38" fmla="*/ 2656354 h 2787201"/>
              <a:gd name="connsiteX39" fmla="*/ 1103085 w 1509521"/>
              <a:gd name="connsiteY39" fmla="*/ 2699897 h 2787201"/>
              <a:gd name="connsiteX40" fmla="*/ 1190171 w 1509521"/>
              <a:gd name="connsiteY40" fmla="*/ 2728925 h 2787201"/>
              <a:gd name="connsiteX41" fmla="*/ 1233714 w 1509521"/>
              <a:gd name="connsiteY41" fmla="*/ 2743439 h 2787201"/>
              <a:gd name="connsiteX42" fmla="*/ 1277257 w 1509521"/>
              <a:gd name="connsiteY42" fmla="*/ 2772468 h 2787201"/>
              <a:gd name="connsiteX43" fmla="*/ 1494971 w 1509521"/>
              <a:gd name="connsiteY43" fmla="*/ 2772468 h 2787201"/>
              <a:gd name="connsiteX44" fmla="*/ 1465942 w 1509521"/>
              <a:gd name="connsiteY44" fmla="*/ 2699897 h 2787201"/>
              <a:gd name="connsiteX45" fmla="*/ 1378857 w 1509521"/>
              <a:gd name="connsiteY45" fmla="*/ 2670868 h 2787201"/>
              <a:gd name="connsiteX46" fmla="*/ 1364342 w 1509521"/>
              <a:gd name="connsiteY46" fmla="*/ 2627325 h 2787201"/>
              <a:gd name="connsiteX47" fmla="*/ 1306285 w 1509521"/>
              <a:gd name="connsiteY47" fmla="*/ 2540239 h 2787201"/>
              <a:gd name="connsiteX48" fmla="*/ 1248228 w 1509521"/>
              <a:gd name="connsiteY48" fmla="*/ 2467668 h 2787201"/>
              <a:gd name="connsiteX49" fmla="*/ 1219200 w 1509521"/>
              <a:gd name="connsiteY49" fmla="*/ 2380582 h 2787201"/>
              <a:gd name="connsiteX50" fmla="*/ 1204685 w 1509521"/>
              <a:gd name="connsiteY50" fmla="*/ 2337039 h 2787201"/>
              <a:gd name="connsiteX51" fmla="*/ 1161142 w 1509521"/>
              <a:gd name="connsiteY51" fmla="*/ 2249954 h 2787201"/>
              <a:gd name="connsiteX52" fmla="*/ 1132114 w 1509521"/>
              <a:gd name="connsiteY52" fmla="*/ 2206411 h 2787201"/>
              <a:gd name="connsiteX53" fmla="*/ 1088571 w 1509521"/>
              <a:gd name="connsiteY53" fmla="*/ 2046754 h 2787201"/>
              <a:gd name="connsiteX54" fmla="*/ 1059542 w 1509521"/>
              <a:gd name="connsiteY54" fmla="*/ 1959668 h 2787201"/>
              <a:gd name="connsiteX55" fmla="*/ 1016000 w 1509521"/>
              <a:gd name="connsiteY55" fmla="*/ 1843554 h 2787201"/>
              <a:gd name="connsiteX56" fmla="*/ 1001485 w 1509521"/>
              <a:gd name="connsiteY56" fmla="*/ 1785497 h 2787201"/>
              <a:gd name="connsiteX57" fmla="*/ 986971 w 1509521"/>
              <a:gd name="connsiteY57" fmla="*/ 1640354 h 2787201"/>
              <a:gd name="connsiteX58" fmla="*/ 899885 w 1509521"/>
              <a:gd name="connsiteY58" fmla="*/ 1611325 h 2787201"/>
              <a:gd name="connsiteX59" fmla="*/ 812800 w 1509521"/>
              <a:gd name="connsiteY59" fmla="*/ 1553268 h 2787201"/>
              <a:gd name="connsiteX60" fmla="*/ 769257 w 1509521"/>
              <a:gd name="connsiteY60" fmla="*/ 1524239 h 2787201"/>
              <a:gd name="connsiteX61" fmla="*/ 725714 w 1509521"/>
              <a:gd name="connsiteY61" fmla="*/ 1379097 h 2787201"/>
              <a:gd name="connsiteX62" fmla="*/ 696685 w 1509521"/>
              <a:gd name="connsiteY62" fmla="*/ 1292011 h 2787201"/>
              <a:gd name="connsiteX63" fmla="*/ 667657 w 1509521"/>
              <a:gd name="connsiteY63" fmla="*/ 1248468 h 2787201"/>
              <a:gd name="connsiteX64" fmla="*/ 638628 w 1509521"/>
              <a:gd name="connsiteY64" fmla="*/ 1103325 h 2787201"/>
              <a:gd name="connsiteX65" fmla="*/ 609600 w 1509521"/>
              <a:gd name="connsiteY65" fmla="*/ 1059782 h 2787201"/>
              <a:gd name="connsiteX66" fmla="*/ 566057 w 1509521"/>
              <a:gd name="connsiteY66" fmla="*/ 972697 h 2787201"/>
              <a:gd name="connsiteX67" fmla="*/ 537028 w 1509521"/>
              <a:gd name="connsiteY67" fmla="*/ 682411 h 2787201"/>
              <a:gd name="connsiteX68" fmla="*/ 522514 w 1509521"/>
              <a:gd name="connsiteY68" fmla="*/ 493725 h 2787201"/>
              <a:gd name="connsiteX69" fmla="*/ 493485 w 1509521"/>
              <a:gd name="connsiteY69" fmla="*/ 406639 h 2787201"/>
              <a:gd name="connsiteX70" fmla="*/ 464457 w 1509521"/>
              <a:gd name="connsiteY70" fmla="*/ 246982 h 2787201"/>
              <a:gd name="connsiteX71" fmla="*/ 435428 w 1509521"/>
              <a:gd name="connsiteY71" fmla="*/ 246982 h 2787201"/>
              <a:gd name="connsiteX72" fmla="*/ 464457 w 1509521"/>
              <a:gd name="connsiteY72" fmla="*/ 246982 h 278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09521" h="2787201">
                <a:moveTo>
                  <a:pt x="449942" y="319554"/>
                </a:moveTo>
                <a:lnTo>
                  <a:pt x="449942" y="319554"/>
                </a:lnTo>
                <a:cubicBezTo>
                  <a:pt x="445104" y="276011"/>
                  <a:pt x="449282" y="230488"/>
                  <a:pt x="435428" y="188925"/>
                </a:cubicBezTo>
                <a:cubicBezTo>
                  <a:pt x="424396" y="155827"/>
                  <a:pt x="396724" y="130868"/>
                  <a:pt x="377371" y="101839"/>
                </a:cubicBezTo>
                <a:lnTo>
                  <a:pt x="348342" y="58297"/>
                </a:lnTo>
                <a:cubicBezTo>
                  <a:pt x="343504" y="43783"/>
                  <a:pt x="344646" y="25572"/>
                  <a:pt x="333828" y="14754"/>
                </a:cubicBezTo>
                <a:cubicBezTo>
                  <a:pt x="304676" y="-14399"/>
                  <a:pt x="261690" y="7388"/>
                  <a:pt x="232228" y="14754"/>
                </a:cubicBezTo>
                <a:cubicBezTo>
                  <a:pt x="217714" y="29268"/>
                  <a:pt x="201287" y="42094"/>
                  <a:pt x="188685" y="58297"/>
                </a:cubicBezTo>
                <a:cubicBezTo>
                  <a:pt x="167266" y="85836"/>
                  <a:pt x="130628" y="145382"/>
                  <a:pt x="130628" y="145382"/>
                </a:cubicBezTo>
                <a:cubicBezTo>
                  <a:pt x="120952" y="174411"/>
                  <a:pt x="109022" y="202783"/>
                  <a:pt x="101600" y="232468"/>
                </a:cubicBezTo>
                <a:cubicBezTo>
                  <a:pt x="96762" y="251820"/>
                  <a:pt x="92817" y="271418"/>
                  <a:pt x="87085" y="290525"/>
                </a:cubicBezTo>
                <a:cubicBezTo>
                  <a:pt x="78292" y="319833"/>
                  <a:pt x="65479" y="347926"/>
                  <a:pt x="58057" y="377611"/>
                </a:cubicBezTo>
                <a:cubicBezTo>
                  <a:pt x="53219" y="396963"/>
                  <a:pt x="51400" y="417333"/>
                  <a:pt x="43542" y="435668"/>
                </a:cubicBezTo>
                <a:cubicBezTo>
                  <a:pt x="36670" y="451701"/>
                  <a:pt x="22315" y="463609"/>
                  <a:pt x="14514" y="479211"/>
                </a:cubicBezTo>
                <a:cubicBezTo>
                  <a:pt x="7672" y="492895"/>
                  <a:pt x="4838" y="508240"/>
                  <a:pt x="0" y="522754"/>
                </a:cubicBezTo>
                <a:cubicBezTo>
                  <a:pt x="62906" y="543723"/>
                  <a:pt x="91905" y="560147"/>
                  <a:pt x="174171" y="522754"/>
                </a:cubicBezTo>
                <a:cubicBezTo>
                  <a:pt x="193868" y="513801"/>
                  <a:pt x="187901" y="479997"/>
                  <a:pt x="203200" y="464697"/>
                </a:cubicBezTo>
                <a:cubicBezTo>
                  <a:pt x="214018" y="453879"/>
                  <a:pt x="232228" y="455020"/>
                  <a:pt x="246742" y="450182"/>
                </a:cubicBezTo>
                <a:cubicBezTo>
                  <a:pt x="251580" y="716277"/>
                  <a:pt x="252085" y="982487"/>
                  <a:pt x="261257" y="1248468"/>
                </a:cubicBezTo>
                <a:cubicBezTo>
                  <a:pt x="261784" y="1263758"/>
                  <a:pt x="268929" y="1278327"/>
                  <a:pt x="275771" y="1292011"/>
                </a:cubicBezTo>
                <a:cubicBezTo>
                  <a:pt x="283572" y="1307613"/>
                  <a:pt x="295124" y="1321040"/>
                  <a:pt x="304800" y="1335554"/>
                </a:cubicBezTo>
                <a:cubicBezTo>
                  <a:pt x="309638" y="1350068"/>
                  <a:pt x="312472" y="1365413"/>
                  <a:pt x="319314" y="1379097"/>
                </a:cubicBezTo>
                <a:cubicBezTo>
                  <a:pt x="339521" y="1419511"/>
                  <a:pt x="359786" y="1434083"/>
                  <a:pt x="391885" y="1466182"/>
                </a:cubicBezTo>
                <a:lnTo>
                  <a:pt x="420914" y="1553268"/>
                </a:lnTo>
                <a:lnTo>
                  <a:pt x="435428" y="1596811"/>
                </a:lnTo>
                <a:cubicBezTo>
                  <a:pt x="442079" y="1676620"/>
                  <a:pt x="420414" y="1755968"/>
                  <a:pt x="478971" y="1814525"/>
                </a:cubicBezTo>
                <a:cubicBezTo>
                  <a:pt x="491306" y="1826860"/>
                  <a:pt x="508000" y="1833878"/>
                  <a:pt x="522514" y="1843554"/>
                </a:cubicBezTo>
                <a:cubicBezTo>
                  <a:pt x="532190" y="1858068"/>
                  <a:pt x="543741" y="1871495"/>
                  <a:pt x="551542" y="1887097"/>
                </a:cubicBezTo>
                <a:cubicBezTo>
                  <a:pt x="561243" y="1906499"/>
                  <a:pt x="576849" y="1971947"/>
                  <a:pt x="580571" y="1988697"/>
                </a:cubicBezTo>
                <a:cubicBezTo>
                  <a:pt x="585922" y="2012779"/>
                  <a:pt x="586423" y="2038169"/>
                  <a:pt x="595085" y="2061268"/>
                </a:cubicBezTo>
                <a:cubicBezTo>
                  <a:pt x="609600" y="2099973"/>
                  <a:pt x="633790" y="2114486"/>
                  <a:pt x="667657" y="2133839"/>
                </a:cubicBezTo>
                <a:cubicBezTo>
                  <a:pt x="686443" y="2144574"/>
                  <a:pt x="704723" y="2157620"/>
                  <a:pt x="725714" y="2162868"/>
                </a:cubicBezTo>
                <a:cubicBezTo>
                  <a:pt x="763555" y="2172328"/>
                  <a:pt x="803123" y="2172544"/>
                  <a:pt x="841828" y="2177382"/>
                </a:cubicBezTo>
                <a:cubicBezTo>
                  <a:pt x="846666" y="2191896"/>
                  <a:pt x="852316" y="2206165"/>
                  <a:pt x="856342" y="2220925"/>
                </a:cubicBezTo>
                <a:cubicBezTo>
                  <a:pt x="865984" y="2256280"/>
                  <a:pt x="873567" y="2346554"/>
                  <a:pt x="914400" y="2380582"/>
                </a:cubicBezTo>
                <a:cubicBezTo>
                  <a:pt x="931022" y="2394433"/>
                  <a:pt x="953671" y="2398876"/>
                  <a:pt x="972457" y="2409611"/>
                </a:cubicBezTo>
                <a:cubicBezTo>
                  <a:pt x="987603" y="2418266"/>
                  <a:pt x="1001486" y="2428963"/>
                  <a:pt x="1016000" y="2438639"/>
                </a:cubicBezTo>
                <a:cubicBezTo>
                  <a:pt x="1025676" y="2453153"/>
                  <a:pt x="1040797" y="2465259"/>
                  <a:pt x="1045028" y="2482182"/>
                </a:cubicBezTo>
                <a:cubicBezTo>
                  <a:pt x="1061128" y="2546582"/>
                  <a:pt x="1045723" y="2599687"/>
                  <a:pt x="1074057" y="2656354"/>
                </a:cubicBezTo>
                <a:cubicBezTo>
                  <a:pt x="1081858" y="2671956"/>
                  <a:pt x="1088293" y="2690652"/>
                  <a:pt x="1103085" y="2699897"/>
                </a:cubicBezTo>
                <a:cubicBezTo>
                  <a:pt x="1129033" y="2716114"/>
                  <a:pt x="1161142" y="2719249"/>
                  <a:pt x="1190171" y="2728925"/>
                </a:cubicBezTo>
                <a:lnTo>
                  <a:pt x="1233714" y="2743439"/>
                </a:lnTo>
                <a:cubicBezTo>
                  <a:pt x="1248228" y="2753115"/>
                  <a:pt x="1260549" y="2767455"/>
                  <a:pt x="1277257" y="2772468"/>
                </a:cubicBezTo>
                <a:cubicBezTo>
                  <a:pt x="1365626" y="2798979"/>
                  <a:pt x="1404023" y="2783836"/>
                  <a:pt x="1494971" y="2772468"/>
                </a:cubicBezTo>
                <a:cubicBezTo>
                  <a:pt x="1511817" y="2721928"/>
                  <a:pt x="1525845" y="2726521"/>
                  <a:pt x="1465942" y="2699897"/>
                </a:cubicBezTo>
                <a:cubicBezTo>
                  <a:pt x="1437981" y="2687470"/>
                  <a:pt x="1378857" y="2670868"/>
                  <a:pt x="1378857" y="2670868"/>
                </a:cubicBezTo>
                <a:cubicBezTo>
                  <a:pt x="1374019" y="2656354"/>
                  <a:pt x="1371772" y="2640699"/>
                  <a:pt x="1364342" y="2627325"/>
                </a:cubicBezTo>
                <a:cubicBezTo>
                  <a:pt x="1347399" y="2596827"/>
                  <a:pt x="1306285" y="2540239"/>
                  <a:pt x="1306285" y="2540239"/>
                </a:cubicBezTo>
                <a:cubicBezTo>
                  <a:pt x="1253352" y="2381439"/>
                  <a:pt x="1342017" y="2617732"/>
                  <a:pt x="1248228" y="2467668"/>
                </a:cubicBezTo>
                <a:cubicBezTo>
                  <a:pt x="1232011" y="2441720"/>
                  <a:pt x="1228876" y="2409611"/>
                  <a:pt x="1219200" y="2380582"/>
                </a:cubicBezTo>
                <a:cubicBezTo>
                  <a:pt x="1214362" y="2366068"/>
                  <a:pt x="1213172" y="2349769"/>
                  <a:pt x="1204685" y="2337039"/>
                </a:cubicBezTo>
                <a:cubicBezTo>
                  <a:pt x="1121499" y="2212260"/>
                  <a:pt x="1221231" y="2370131"/>
                  <a:pt x="1161142" y="2249954"/>
                </a:cubicBezTo>
                <a:cubicBezTo>
                  <a:pt x="1153341" y="2234352"/>
                  <a:pt x="1139199" y="2222351"/>
                  <a:pt x="1132114" y="2206411"/>
                </a:cubicBezTo>
                <a:cubicBezTo>
                  <a:pt x="1090830" y="2113522"/>
                  <a:pt x="1112676" y="2135140"/>
                  <a:pt x="1088571" y="2046754"/>
                </a:cubicBezTo>
                <a:cubicBezTo>
                  <a:pt x="1080520" y="2017233"/>
                  <a:pt x="1065543" y="1989673"/>
                  <a:pt x="1059542" y="1959668"/>
                </a:cubicBezTo>
                <a:cubicBezTo>
                  <a:pt x="1041607" y="1869992"/>
                  <a:pt x="1058712" y="1907623"/>
                  <a:pt x="1016000" y="1843554"/>
                </a:cubicBezTo>
                <a:cubicBezTo>
                  <a:pt x="1011162" y="1824202"/>
                  <a:pt x="1004306" y="1805244"/>
                  <a:pt x="1001485" y="1785497"/>
                </a:cubicBezTo>
                <a:cubicBezTo>
                  <a:pt x="994609" y="1737363"/>
                  <a:pt x="1011470" y="1682353"/>
                  <a:pt x="986971" y="1640354"/>
                </a:cubicBezTo>
                <a:cubicBezTo>
                  <a:pt x="971553" y="1613923"/>
                  <a:pt x="925345" y="1628298"/>
                  <a:pt x="899885" y="1611325"/>
                </a:cubicBezTo>
                <a:lnTo>
                  <a:pt x="812800" y="1553268"/>
                </a:lnTo>
                <a:lnTo>
                  <a:pt x="769257" y="1524239"/>
                </a:lnTo>
                <a:cubicBezTo>
                  <a:pt x="747320" y="1436496"/>
                  <a:pt x="761050" y="1485108"/>
                  <a:pt x="725714" y="1379097"/>
                </a:cubicBezTo>
                <a:cubicBezTo>
                  <a:pt x="725712" y="1379092"/>
                  <a:pt x="696688" y="1292015"/>
                  <a:pt x="696685" y="1292011"/>
                </a:cubicBezTo>
                <a:lnTo>
                  <a:pt x="667657" y="1248468"/>
                </a:lnTo>
                <a:cubicBezTo>
                  <a:pt x="664383" y="1228826"/>
                  <a:pt x="650437" y="1130880"/>
                  <a:pt x="638628" y="1103325"/>
                </a:cubicBezTo>
                <a:cubicBezTo>
                  <a:pt x="631757" y="1087291"/>
                  <a:pt x="617401" y="1075384"/>
                  <a:pt x="609600" y="1059782"/>
                </a:cubicBezTo>
                <a:cubicBezTo>
                  <a:pt x="549511" y="939605"/>
                  <a:pt x="649243" y="1097476"/>
                  <a:pt x="566057" y="972697"/>
                </a:cubicBezTo>
                <a:cubicBezTo>
                  <a:pt x="532151" y="837079"/>
                  <a:pt x="555037" y="943553"/>
                  <a:pt x="537028" y="682411"/>
                </a:cubicBezTo>
                <a:cubicBezTo>
                  <a:pt x="532688" y="619479"/>
                  <a:pt x="532352" y="556034"/>
                  <a:pt x="522514" y="493725"/>
                </a:cubicBezTo>
                <a:cubicBezTo>
                  <a:pt x="517742" y="463501"/>
                  <a:pt x="493485" y="406639"/>
                  <a:pt x="493485" y="406639"/>
                </a:cubicBezTo>
                <a:cubicBezTo>
                  <a:pt x="477776" y="265259"/>
                  <a:pt x="498563" y="315197"/>
                  <a:pt x="464457" y="246982"/>
                </a:cubicBezTo>
                <a:lnTo>
                  <a:pt x="435428" y="246982"/>
                </a:lnTo>
                <a:lnTo>
                  <a:pt x="464457" y="246982"/>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a:off x="3976914" y="5457371"/>
            <a:ext cx="798286" cy="1364343"/>
          </a:xfrm>
          <a:custGeom>
            <a:avLst/>
            <a:gdLst>
              <a:gd name="connsiteX0" fmla="*/ 275772 w 798286"/>
              <a:gd name="connsiteY0" fmla="*/ 1364343 h 1364343"/>
              <a:gd name="connsiteX1" fmla="*/ 275772 w 798286"/>
              <a:gd name="connsiteY1" fmla="*/ 1364343 h 1364343"/>
              <a:gd name="connsiteX2" fmla="*/ 246743 w 798286"/>
              <a:gd name="connsiteY2" fmla="*/ 1233715 h 1364343"/>
              <a:gd name="connsiteX3" fmla="*/ 217715 w 798286"/>
              <a:gd name="connsiteY3" fmla="*/ 1190172 h 1364343"/>
              <a:gd name="connsiteX4" fmla="*/ 203200 w 798286"/>
              <a:gd name="connsiteY4" fmla="*/ 1146629 h 1364343"/>
              <a:gd name="connsiteX5" fmla="*/ 174172 w 798286"/>
              <a:gd name="connsiteY5" fmla="*/ 1103086 h 1364343"/>
              <a:gd name="connsiteX6" fmla="*/ 116115 w 798286"/>
              <a:gd name="connsiteY6" fmla="*/ 972458 h 1364343"/>
              <a:gd name="connsiteX7" fmla="*/ 101600 w 798286"/>
              <a:gd name="connsiteY7" fmla="*/ 914400 h 1364343"/>
              <a:gd name="connsiteX8" fmla="*/ 87086 w 798286"/>
              <a:gd name="connsiteY8" fmla="*/ 638629 h 1364343"/>
              <a:gd name="connsiteX9" fmla="*/ 72572 w 798286"/>
              <a:gd name="connsiteY9" fmla="*/ 595086 h 1364343"/>
              <a:gd name="connsiteX10" fmla="*/ 43543 w 798286"/>
              <a:gd name="connsiteY10" fmla="*/ 551543 h 1364343"/>
              <a:gd name="connsiteX11" fmla="*/ 72572 w 798286"/>
              <a:gd name="connsiteY11" fmla="*/ 464458 h 1364343"/>
              <a:gd name="connsiteX12" fmla="*/ 87086 w 798286"/>
              <a:gd name="connsiteY12" fmla="*/ 420915 h 1364343"/>
              <a:gd name="connsiteX13" fmla="*/ 43543 w 798286"/>
              <a:gd name="connsiteY13" fmla="*/ 188686 h 1364343"/>
              <a:gd name="connsiteX14" fmla="*/ 0 w 798286"/>
              <a:gd name="connsiteY14" fmla="*/ 159658 h 1364343"/>
              <a:gd name="connsiteX15" fmla="*/ 43543 w 798286"/>
              <a:gd name="connsiteY15" fmla="*/ 14515 h 1364343"/>
              <a:gd name="connsiteX16" fmla="*/ 87086 w 798286"/>
              <a:gd name="connsiteY16" fmla="*/ 0 h 1364343"/>
              <a:gd name="connsiteX17" fmla="*/ 246743 w 798286"/>
              <a:gd name="connsiteY17" fmla="*/ 14515 h 1364343"/>
              <a:gd name="connsiteX18" fmla="*/ 319315 w 798286"/>
              <a:gd name="connsiteY18" fmla="*/ 87086 h 1364343"/>
              <a:gd name="connsiteX19" fmla="*/ 362857 w 798286"/>
              <a:gd name="connsiteY19" fmla="*/ 116115 h 1364343"/>
              <a:gd name="connsiteX20" fmla="*/ 391886 w 798286"/>
              <a:gd name="connsiteY20" fmla="*/ 159658 h 1364343"/>
              <a:gd name="connsiteX21" fmla="*/ 406400 w 798286"/>
              <a:gd name="connsiteY21" fmla="*/ 203200 h 1364343"/>
              <a:gd name="connsiteX22" fmla="*/ 420915 w 798286"/>
              <a:gd name="connsiteY22" fmla="*/ 522515 h 1364343"/>
              <a:gd name="connsiteX23" fmla="*/ 449943 w 798286"/>
              <a:gd name="connsiteY23" fmla="*/ 566058 h 1364343"/>
              <a:gd name="connsiteX24" fmla="*/ 464457 w 798286"/>
              <a:gd name="connsiteY24" fmla="*/ 609600 h 1364343"/>
              <a:gd name="connsiteX25" fmla="*/ 493486 w 798286"/>
              <a:gd name="connsiteY25" fmla="*/ 754743 h 1364343"/>
              <a:gd name="connsiteX26" fmla="*/ 522515 w 798286"/>
              <a:gd name="connsiteY26" fmla="*/ 798286 h 1364343"/>
              <a:gd name="connsiteX27" fmla="*/ 566057 w 798286"/>
              <a:gd name="connsiteY27" fmla="*/ 943429 h 1364343"/>
              <a:gd name="connsiteX28" fmla="*/ 638629 w 798286"/>
              <a:gd name="connsiteY28" fmla="*/ 1030515 h 1364343"/>
              <a:gd name="connsiteX29" fmla="*/ 682172 w 798286"/>
              <a:gd name="connsiteY29" fmla="*/ 1059543 h 1364343"/>
              <a:gd name="connsiteX30" fmla="*/ 696686 w 798286"/>
              <a:gd name="connsiteY30" fmla="*/ 1117600 h 1364343"/>
              <a:gd name="connsiteX31" fmla="*/ 711200 w 798286"/>
              <a:gd name="connsiteY31" fmla="*/ 1161143 h 1364343"/>
              <a:gd name="connsiteX32" fmla="*/ 754743 w 798286"/>
              <a:gd name="connsiteY32" fmla="*/ 1320800 h 1364343"/>
              <a:gd name="connsiteX33" fmla="*/ 769257 w 798286"/>
              <a:gd name="connsiteY33" fmla="*/ 1335315 h 1364343"/>
              <a:gd name="connsiteX34" fmla="*/ 769257 w 798286"/>
              <a:gd name="connsiteY34" fmla="*/ 1335315 h 1364343"/>
              <a:gd name="connsiteX35" fmla="*/ 798286 w 798286"/>
              <a:gd name="connsiteY35" fmla="*/ 1364343 h 136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8286" h="1364343">
                <a:moveTo>
                  <a:pt x="275772" y="1364343"/>
                </a:moveTo>
                <a:lnTo>
                  <a:pt x="275772" y="1364343"/>
                </a:lnTo>
                <a:cubicBezTo>
                  <a:pt x="266096" y="1320800"/>
                  <a:pt x="260848" y="1276031"/>
                  <a:pt x="246743" y="1233715"/>
                </a:cubicBezTo>
                <a:cubicBezTo>
                  <a:pt x="241227" y="1217166"/>
                  <a:pt x="225516" y="1205774"/>
                  <a:pt x="217715" y="1190172"/>
                </a:cubicBezTo>
                <a:cubicBezTo>
                  <a:pt x="210873" y="1176488"/>
                  <a:pt x="210042" y="1160313"/>
                  <a:pt x="203200" y="1146629"/>
                </a:cubicBezTo>
                <a:cubicBezTo>
                  <a:pt x="195399" y="1131027"/>
                  <a:pt x="181257" y="1119026"/>
                  <a:pt x="174172" y="1103086"/>
                </a:cubicBezTo>
                <a:cubicBezTo>
                  <a:pt x="105084" y="947638"/>
                  <a:pt x="181808" y="1070997"/>
                  <a:pt x="116115" y="972458"/>
                </a:cubicBezTo>
                <a:cubicBezTo>
                  <a:pt x="111277" y="953105"/>
                  <a:pt x="103328" y="934273"/>
                  <a:pt x="101600" y="914400"/>
                </a:cubicBezTo>
                <a:cubicBezTo>
                  <a:pt x="93626" y="822695"/>
                  <a:pt x="95420" y="730302"/>
                  <a:pt x="87086" y="638629"/>
                </a:cubicBezTo>
                <a:cubicBezTo>
                  <a:pt x="85701" y="623392"/>
                  <a:pt x="79414" y="608770"/>
                  <a:pt x="72572" y="595086"/>
                </a:cubicBezTo>
                <a:cubicBezTo>
                  <a:pt x="64771" y="579484"/>
                  <a:pt x="53219" y="566057"/>
                  <a:pt x="43543" y="551543"/>
                </a:cubicBezTo>
                <a:lnTo>
                  <a:pt x="72572" y="464458"/>
                </a:lnTo>
                <a:lnTo>
                  <a:pt x="87086" y="420915"/>
                </a:lnTo>
                <a:cubicBezTo>
                  <a:pt x="80880" y="340236"/>
                  <a:pt x="104896" y="250038"/>
                  <a:pt x="43543" y="188686"/>
                </a:cubicBezTo>
                <a:cubicBezTo>
                  <a:pt x="31208" y="176351"/>
                  <a:pt x="14514" y="169334"/>
                  <a:pt x="0" y="159658"/>
                </a:cubicBezTo>
                <a:cubicBezTo>
                  <a:pt x="6352" y="115197"/>
                  <a:pt x="959" y="48583"/>
                  <a:pt x="43543" y="14515"/>
                </a:cubicBezTo>
                <a:cubicBezTo>
                  <a:pt x="55490" y="4957"/>
                  <a:pt x="72572" y="4838"/>
                  <a:pt x="87086" y="0"/>
                </a:cubicBezTo>
                <a:cubicBezTo>
                  <a:pt x="140305" y="4838"/>
                  <a:pt x="194491" y="3318"/>
                  <a:pt x="246743" y="14515"/>
                </a:cubicBezTo>
                <a:cubicBezTo>
                  <a:pt x="296004" y="25071"/>
                  <a:pt x="289407" y="57177"/>
                  <a:pt x="319315" y="87086"/>
                </a:cubicBezTo>
                <a:cubicBezTo>
                  <a:pt x="331650" y="99421"/>
                  <a:pt x="348343" y="106439"/>
                  <a:pt x="362857" y="116115"/>
                </a:cubicBezTo>
                <a:cubicBezTo>
                  <a:pt x="372533" y="130629"/>
                  <a:pt x="384085" y="144056"/>
                  <a:pt x="391886" y="159658"/>
                </a:cubicBezTo>
                <a:cubicBezTo>
                  <a:pt x="398728" y="173342"/>
                  <a:pt x="405180" y="187950"/>
                  <a:pt x="406400" y="203200"/>
                </a:cubicBezTo>
                <a:cubicBezTo>
                  <a:pt x="414897" y="309409"/>
                  <a:pt x="408220" y="416726"/>
                  <a:pt x="420915" y="522515"/>
                </a:cubicBezTo>
                <a:cubicBezTo>
                  <a:pt x="422993" y="539835"/>
                  <a:pt x="442142" y="550456"/>
                  <a:pt x="449943" y="566058"/>
                </a:cubicBezTo>
                <a:cubicBezTo>
                  <a:pt x="456785" y="579742"/>
                  <a:pt x="459619" y="595086"/>
                  <a:pt x="464457" y="609600"/>
                </a:cubicBezTo>
                <a:cubicBezTo>
                  <a:pt x="469805" y="647037"/>
                  <a:pt x="473221" y="714213"/>
                  <a:pt x="493486" y="754743"/>
                </a:cubicBezTo>
                <a:cubicBezTo>
                  <a:pt x="501287" y="770345"/>
                  <a:pt x="512839" y="783772"/>
                  <a:pt x="522515" y="798286"/>
                </a:cubicBezTo>
                <a:cubicBezTo>
                  <a:pt x="530628" y="830739"/>
                  <a:pt x="551923" y="922228"/>
                  <a:pt x="566057" y="943429"/>
                </a:cubicBezTo>
                <a:cubicBezTo>
                  <a:pt x="594600" y="986242"/>
                  <a:pt x="596721" y="995592"/>
                  <a:pt x="638629" y="1030515"/>
                </a:cubicBezTo>
                <a:cubicBezTo>
                  <a:pt x="652030" y="1041682"/>
                  <a:pt x="667658" y="1049867"/>
                  <a:pt x="682172" y="1059543"/>
                </a:cubicBezTo>
                <a:cubicBezTo>
                  <a:pt x="687010" y="1078895"/>
                  <a:pt x="691206" y="1098420"/>
                  <a:pt x="696686" y="1117600"/>
                </a:cubicBezTo>
                <a:cubicBezTo>
                  <a:pt x="700889" y="1132311"/>
                  <a:pt x="707489" y="1146300"/>
                  <a:pt x="711200" y="1161143"/>
                </a:cubicBezTo>
                <a:cubicBezTo>
                  <a:pt x="718758" y="1191375"/>
                  <a:pt x="733986" y="1300042"/>
                  <a:pt x="754743" y="1320800"/>
                </a:cubicBezTo>
                <a:lnTo>
                  <a:pt x="769257" y="1335315"/>
                </a:lnTo>
                <a:lnTo>
                  <a:pt x="769257" y="1335315"/>
                </a:lnTo>
                <a:lnTo>
                  <a:pt x="798286" y="13643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37"/>
          <p:cNvSpPr/>
          <p:nvPr/>
        </p:nvSpPr>
        <p:spPr>
          <a:xfrm>
            <a:off x="2280638" y="27507"/>
            <a:ext cx="2384231" cy="1096603"/>
          </a:xfrm>
          <a:custGeom>
            <a:avLst/>
            <a:gdLst>
              <a:gd name="connsiteX0" fmla="*/ 1640114 w 1640114"/>
              <a:gd name="connsiteY0" fmla="*/ 0 h 1125632"/>
              <a:gd name="connsiteX1" fmla="*/ 1640114 w 1640114"/>
              <a:gd name="connsiteY1" fmla="*/ 0 h 1125632"/>
              <a:gd name="connsiteX2" fmla="*/ 1596572 w 1640114"/>
              <a:gd name="connsiteY2" fmla="*/ 116115 h 1125632"/>
              <a:gd name="connsiteX3" fmla="*/ 1582057 w 1640114"/>
              <a:gd name="connsiteY3" fmla="*/ 203200 h 1125632"/>
              <a:gd name="connsiteX4" fmla="*/ 1538514 w 1640114"/>
              <a:gd name="connsiteY4" fmla="*/ 217715 h 1125632"/>
              <a:gd name="connsiteX5" fmla="*/ 1509486 w 1640114"/>
              <a:gd name="connsiteY5" fmla="*/ 261258 h 1125632"/>
              <a:gd name="connsiteX6" fmla="*/ 1465943 w 1640114"/>
              <a:gd name="connsiteY6" fmla="*/ 275772 h 1125632"/>
              <a:gd name="connsiteX7" fmla="*/ 1335314 w 1640114"/>
              <a:gd name="connsiteY7" fmla="*/ 319315 h 1125632"/>
              <a:gd name="connsiteX8" fmla="*/ 1291772 w 1640114"/>
              <a:gd name="connsiteY8" fmla="*/ 348343 h 1125632"/>
              <a:gd name="connsiteX9" fmla="*/ 1277257 w 1640114"/>
              <a:gd name="connsiteY9" fmla="*/ 406400 h 1125632"/>
              <a:gd name="connsiteX10" fmla="*/ 1248229 w 1640114"/>
              <a:gd name="connsiteY10" fmla="*/ 449943 h 1125632"/>
              <a:gd name="connsiteX11" fmla="*/ 1248229 w 1640114"/>
              <a:gd name="connsiteY11" fmla="*/ 609600 h 1125632"/>
              <a:gd name="connsiteX12" fmla="*/ 1204686 w 1640114"/>
              <a:gd name="connsiteY12" fmla="*/ 638629 h 1125632"/>
              <a:gd name="connsiteX13" fmla="*/ 1030514 w 1640114"/>
              <a:gd name="connsiteY13" fmla="*/ 624115 h 1125632"/>
              <a:gd name="connsiteX14" fmla="*/ 943429 w 1640114"/>
              <a:gd name="connsiteY14" fmla="*/ 595086 h 1125632"/>
              <a:gd name="connsiteX15" fmla="*/ 899886 w 1640114"/>
              <a:gd name="connsiteY15" fmla="*/ 609600 h 1125632"/>
              <a:gd name="connsiteX16" fmla="*/ 885372 w 1640114"/>
              <a:gd name="connsiteY16" fmla="*/ 667658 h 1125632"/>
              <a:gd name="connsiteX17" fmla="*/ 1016000 w 1640114"/>
              <a:gd name="connsiteY17" fmla="*/ 711200 h 1125632"/>
              <a:gd name="connsiteX18" fmla="*/ 1088572 w 1640114"/>
              <a:gd name="connsiteY18" fmla="*/ 783772 h 1125632"/>
              <a:gd name="connsiteX19" fmla="*/ 1074057 w 1640114"/>
              <a:gd name="connsiteY19" fmla="*/ 827315 h 1125632"/>
              <a:gd name="connsiteX20" fmla="*/ 1030514 w 1640114"/>
              <a:gd name="connsiteY20" fmla="*/ 856343 h 1125632"/>
              <a:gd name="connsiteX21" fmla="*/ 1074057 w 1640114"/>
              <a:gd name="connsiteY21" fmla="*/ 870858 h 1125632"/>
              <a:gd name="connsiteX22" fmla="*/ 1248229 w 1640114"/>
              <a:gd name="connsiteY22" fmla="*/ 885372 h 1125632"/>
              <a:gd name="connsiteX23" fmla="*/ 1233714 w 1640114"/>
              <a:gd name="connsiteY23" fmla="*/ 943429 h 1125632"/>
              <a:gd name="connsiteX24" fmla="*/ 1190172 w 1640114"/>
              <a:gd name="connsiteY24" fmla="*/ 972458 h 1125632"/>
              <a:gd name="connsiteX25" fmla="*/ 957943 w 1640114"/>
              <a:gd name="connsiteY25" fmla="*/ 986972 h 1125632"/>
              <a:gd name="connsiteX26" fmla="*/ 914400 w 1640114"/>
              <a:gd name="connsiteY26" fmla="*/ 1001486 h 1125632"/>
              <a:gd name="connsiteX27" fmla="*/ 841829 w 1640114"/>
              <a:gd name="connsiteY27" fmla="*/ 928915 h 1125632"/>
              <a:gd name="connsiteX28" fmla="*/ 798286 w 1640114"/>
              <a:gd name="connsiteY28" fmla="*/ 914400 h 1125632"/>
              <a:gd name="connsiteX29" fmla="*/ 754743 w 1640114"/>
              <a:gd name="connsiteY29" fmla="*/ 928915 h 1125632"/>
              <a:gd name="connsiteX30" fmla="*/ 711200 w 1640114"/>
              <a:gd name="connsiteY30" fmla="*/ 957943 h 1125632"/>
              <a:gd name="connsiteX31" fmla="*/ 682172 w 1640114"/>
              <a:gd name="connsiteY31" fmla="*/ 914400 h 1125632"/>
              <a:gd name="connsiteX32" fmla="*/ 624114 w 1640114"/>
              <a:gd name="connsiteY32" fmla="*/ 783772 h 1125632"/>
              <a:gd name="connsiteX33" fmla="*/ 537029 w 1640114"/>
              <a:gd name="connsiteY33" fmla="*/ 754743 h 1125632"/>
              <a:gd name="connsiteX34" fmla="*/ 406400 w 1640114"/>
              <a:gd name="connsiteY34" fmla="*/ 769258 h 1125632"/>
              <a:gd name="connsiteX35" fmla="*/ 362857 w 1640114"/>
              <a:gd name="connsiteY35" fmla="*/ 827315 h 1125632"/>
              <a:gd name="connsiteX36" fmla="*/ 246743 w 1640114"/>
              <a:gd name="connsiteY36" fmla="*/ 870858 h 1125632"/>
              <a:gd name="connsiteX37" fmla="*/ 203200 w 1640114"/>
              <a:gd name="connsiteY37" fmla="*/ 957943 h 1125632"/>
              <a:gd name="connsiteX38" fmla="*/ 217714 w 1640114"/>
              <a:gd name="connsiteY38" fmla="*/ 1001486 h 1125632"/>
              <a:gd name="connsiteX39" fmla="*/ 275772 w 1640114"/>
              <a:gd name="connsiteY39" fmla="*/ 1016000 h 1125632"/>
              <a:gd name="connsiteX40" fmla="*/ 290286 w 1640114"/>
              <a:gd name="connsiteY40" fmla="*/ 1059543 h 1125632"/>
              <a:gd name="connsiteX41" fmla="*/ 130629 w 1640114"/>
              <a:gd name="connsiteY41" fmla="*/ 1103086 h 1125632"/>
              <a:gd name="connsiteX42" fmla="*/ 101600 w 1640114"/>
              <a:gd name="connsiteY42" fmla="*/ 1001486 h 1125632"/>
              <a:gd name="connsiteX43" fmla="*/ 58057 w 1640114"/>
              <a:gd name="connsiteY43" fmla="*/ 972458 h 1125632"/>
              <a:gd name="connsiteX44" fmla="*/ 58057 w 1640114"/>
              <a:gd name="connsiteY44" fmla="*/ 783772 h 1125632"/>
              <a:gd name="connsiteX45" fmla="*/ 116114 w 1640114"/>
              <a:gd name="connsiteY45" fmla="*/ 696686 h 1125632"/>
              <a:gd name="connsiteX46" fmla="*/ 101600 w 1640114"/>
              <a:gd name="connsiteY46" fmla="*/ 624115 h 1125632"/>
              <a:gd name="connsiteX47" fmla="*/ 58057 w 1640114"/>
              <a:gd name="connsiteY47" fmla="*/ 609600 h 1125632"/>
              <a:gd name="connsiteX48" fmla="*/ 43543 w 1640114"/>
              <a:gd name="connsiteY48" fmla="*/ 566058 h 1125632"/>
              <a:gd name="connsiteX49" fmla="*/ 58057 w 1640114"/>
              <a:gd name="connsiteY49" fmla="*/ 522515 h 1125632"/>
              <a:gd name="connsiteX50" fmla="*/ 101600 w 1640114"/>
              <a:gd name="connsiteY50" fmla="*/ 478972 h 1125632"/>
              <a:gd name="connsiteX51" fmla="*/ 130629 w 1640114"/>
              <a:gd name="connsiteY51" fmla="*/ 435429 h 1125632"/>
              <a:gd name="connsiteX52" fmla="*/ 87086 w 1640114"/>
              <a:gd name="connsiteY52" fmla="*/ 406400 h 1125632"/>
              <a:gd name="connsiteX53" fmla="*/ 43543 w 1640114"/>
              <a:gd name="connsiteY53" fmla="*/ 391886 h 1125632"/>
              <a:gd name="connsiteX54" fmla="*/ 14514 w 1640114"/>
              <a:gd name="connsiteY54" fmla="*/ 348343 h 1125632"/>
              <a:gd name="connsiteX55" fmla="*/ 29029 w 1640114"/>
              <a:gd name="connsiteY55" fmla="*/ 304800 h 1125632"/>
              <a:gd name="connsiteX56" fmla="*/ 87086 w 1640114"/>
              <a:gd name="connsiteY56" fmla="*/ 290286 h 1125632"/>
              <a:gd name="connsiteX57" fmla="*/ 130629 w 1640114"/>
              <a:gd name="connsiteY57" fmla="*/ 275772 h 1125632"/>
              <a:gd name="connsiteX58" fmla="*/ 116114 w 1640114"/>
              <a:gd name="connsiteY58" fmla="*/ 203200 h 1125632"/>
              <a:gd name="connsiteX59" fmla="*/ 87086 w 1640114"/>
              <a:gd name="connsiteY59" fmla="*/ 145143 h 1125632"/>
              <a:gd name="connsiteX60" fmla="*/ 29029 w 1640114"/>
              <a:gd name="connsiteY60" fmla="*/ 58058 h 1125632"/>
              <a:gd name="connsiteX61" fmla="*/ 0 w 1640114"/>
              <a:gd name="connsiteY61" fmla="*/ 14515 h 1125632"/>
              <a:gd name="connsiteX62" fmla="*/ 0 w 1640114"/>
              <a:gd name="connsiteY62" fmla="*/ 14515 h 1125632"/>
              <a:gd name="connsiteX63" fmla="*/ 14514 w 1640114"/>
              <a:gd name="connsiteY63" fmla="*/ 43543 h 11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640114" h="1125632">
                <a:moveTo>
                  <a:pt x="1640114" y="0"/>
                </a:moveTo>
                <a:lnTo>
                  <a:pt x="1640114" y="0"/>
                </a:lnTo>
                <a:cubicBezTo>
                  <a:pt x="1625600" y="38705"/>
                  <a:pt x="1607928" y="76369"/>
                  <a:pt x="1596572" y="116115"/>
                </a:cubicBezTo>
                <a:cubicBezTo>
                  <a:pt x="1588487" y="144411"/>
                  <a:pt x="1596658" y="177649"/>
                  <a:pt x="1582057" y="203200"/>
                </a:cubicBezTo>
                <a:cubicBezTo>
                  <a:pt x="1574466" y="216484"/>
                  <a:pt x="1553028" y="212877"/>
                  <a:pt x="1538514" y="217715"/>
                </a:cubicBezTo>
                <a:cubicBezTo>
                  <a:pt x="1528838" y="232229"/>
                  <a:pt x="1523107" y="250361"/>
                  <a:pt x="1509486" y="261258"/>
                </a:cubicBezTo>
                <a:cubicBezTo>
                  <a:pt x="1497539" y="270815"/>
                  <a:pt x="1479627" y="268930"/>
                  <a:pt x="1465943" y="275772"/>
                </a:cubicBezTo>
                <a:cubicBezTo>
                  <a:pt x="1363897" y="326794"/>
                  <a:pt x="1496994" y="292367"/>
                  <a:pt x="1335314" y="319315"/>
                </a:cubicBezTo>
                <a:cubicBezTo>
                  <a:pt x="1320800" y="328991"/>
                  <a:pt x="1301448" y="333829"/>
                  <a:pt x="1291772" y="348343"/>
                </a:cubicBezTo>
                <a:cubicBezTo>
                  <a:pt x="1280707" y="364941"/>
                  <a:pt x="1285115" y="388065"/>
                  <a:pt x="1277257" y="406400"/>
                </a:cubicBezTo>
                <a:cubicBezTo>
                  <a:pt x="1270385" y="422433"/>
                  <a:pt x="1257905" y="435429"/>
                  <a:pt x="1248229" y="449943"/>
                </a:cubicBezTo>
                <a:cubicBezTo>
                  <a:pt x="1263358" y="510460"/>
                  <a:pt x="1278739" y="540953"/>
                  <a:pt x="1248229" y="609600"/>
                </a:cubicBezTo>
                <a:cubicBezTo>
                  <a:pt x="1241144" y="625541"/>
                  <a:pt x="1219200" y="628953"/>
                  <a:pt x="1204686" y="638629"/>
                </a:cubicBezTo>
                <a:cubicBezTo>
                  <a:pt x="1146629" y="633791"/>
                  <a:pt x="1087980" y="633693"/>
                  <a:pt x="1030514" y="624115"/>
                </a:cubicBezTo>
                <a:cubicBezTo>
                  <a:pt x="1000332" y="619085"/>
                  <a:pt x="943429" y="595086"/>
                  <a:pt x="943429" y="595086"/>
                </a:cubicBezTo>
                <a:cubicBezTo>
                  <a:pt x="928915" y="599924"/>
                  <a:pt x="909443" y="597653"/>
                  <a:pt x="899886" y="609600"/>
                </a:cubicBezTo>
                <a:cubicBezTo>
                  <a:pt x="887425" y="625177"/>
                  <a:pt x="879064" y="648733"/>
                  <a:pt x="885372" y="667658"/>
                </a:cubicBezTo>
                <a:cubicBezTo>
                  <a:pt x="897377" y="703673"/>
                  <a:pt x="1006225" y="709571"/>
                  <a:pt x="1016000" y="711200"/>
                </a:cubicBezTo>
                <a:cubicBezTo>
                  <a:pt x="1041399" y="728133"/>
                  <a:pt x="1082525" y="747487"/>
                  <a:pt x="1088572" y="783772"/>
                </a:cubicBezTo>
                <a:cubicBezTo>
                  <a:pt x="1091087" y="798863"/>
                  <a:pt x="1083615" y="815368"/>
                  <a:pt x="1074057" y="827315"/>
                </a:cubicBezTo>
                <a:cubicBezTo>
                  <a:pt x="1063160" y="840936"/>
                  <a:pt x="1045028" y="846667"/>
                  <a:pt x="1030514" y="856343"/>
                </a:cubicBezTo>
                <a:cubicBezTo>
                  <a:pt x="1045028" y="861181"/>
                  <a:pt x="1058892" y="868836"/>
                  <a:pt x="1074057" y="870858"/>
                </a:cubicBezTo>
                <a:cubicBezTo>
                  <a:pt x="1131805" y="878558"/>
                  <a:pt x="1195192" y="861265"/>
                  <a:pt x="1248229" y="885372"/>
                </a:cubicBezTo>
                <a:cubicBezTo>
                  <a:pt x="1266389" y="893627"/>
                  <a:pt x="1244779" y="926831"/>
                  <a:pt x="1233714" y="943429"/>
                </a:cubicBezTo>
                <a:cubicBezTo>
                  <a:pt x="1224038" y="957943"/>
                  <a:pt x="1207402" y="969737"/>
                  <a:pt x="1190172" y="972458"/>
                </a:cubicBezTo>
                <a:cubicBezTo>
                  <a:pt x="1113560" y="984555"/>
                  <a:pt x="1035353" y="982134"/>
                  <a:pt x="957943" y="986972"/>
                </a:cubicBezTo>
                <a:cubicBezTo>
                  <a:pt x="943429" y="991810"/>
                  <a:pt x="929491" y="1004001"/>
                  <a:pt x="914400" y="1001486"/>
                </a:cubicBezTo>
                <a:cubicBezTo>
                  <a:pt x="859397" y="992319"/>
                  <a:pt x="877479" y="957435"/>
                  <a:pt x="841829" y="928915"/>
                </a:cubicBezTo>
                <a:cubicBezTo>
                  <a:pt x="829882" y="919357"/>
                  <a:pt x="812800" y="919238"/>
                  <a:pt x="798286" y="914400"/>
                </a:cubicBezTo>
                <a:cubicBezTo>
                  <a:pt x="783772" y="919238"/>
                  <a:pt x="768427" y="922073"/>
                  <a:pt x="754743" y="928915"/>
                </a:cubicBezTo>
                <a:cubicBezTo>
                  <a:pt x="739141" y="936716"/>
                  <a:pt x="728305" y="961364"/>
                  <a:pt x="711200" y="957943"/>
                </a:cubicBezTo>
                <a:cubicBezTo>
                  <a:pt x="694095" y="954522"/>
                  <a:pt x="689257" y="930340"/>
                  <a:pt x="682172" y="914400"/>
                </a:cubicBezTo>
                <a:cubicBezTo>
                  <a:pt x="675133" y="898561"/>
                  <a:pt x="654435" y="802723"/>
                  <a:pt x="624114" y="783772"/>
                </a:cubicBezTo>
                <a:cubicBezTo>
                  <a:pt x="598166" y="767555"/>
                  <a:pt x="537029" y="754743"/>
                  <a:pt x="537029" y="754743"/>
                </a:cubicBezTo>
                <a:cubicBezTo>
                  <a:pt x="493486" y="759581"/>
                  <a:pt x="446841" y="752408"/>
                  <a:pt x="406400" y="769258"/>
                </a:cubicBezTo>
                <a:cubicBezTo>
                  <a:pt x="384070" y="778562"/>
                  <a:pt x="381224" y="811572"/>
                  <a:pt x="362857" y="827315"/>
                </a:cubicBezTo>
                <a:cubicBezTo>
                  <a:pt x="331606" y="854101"/>
                  <a:pt x="284627" y="861387"/>
                  <a:pt x="246743" y="870858"/>
                </a:cubicBezTo>
                <a:cubicBezTo>
                  <a:pt x="232065" y="892875"/>
                  <a:pt x="203200" y="927895"/>
                  <a:pt x="203200" y="957943"/>
                </a:cubicBezTo>
                <a:cubicBezTo>
                  <a:pt x="203200" y="973242"/>
                  <a:pt x="205767" y="991929"/>
                  <a:pt x="217714" y="1001486"/>
                </a:cubicBezTo>
                <a:cubicBezTo>
                  <a:pt x="233291" y="1013947"/>
                  <a:pt x="256419" y="1011162"/>
                  <a:pt x="275772" y="1016000"/>
                </a:cubicBezTo>
                <a:cubicBezTo>
                  <a:pt x="280610" y="1030514"/>
                  <a:pt x="290286" y="1044244"/>
                  <a:pt x="290286" y="1059543"/>
                </a:cubicBezTo>
                <a:cubicBezTo>
                  <a:pt x="290286" y="1167401"/>
                  <a:pt x="231500" y="1113173"/>
                  <a:pt x="130629" y="1103086"/>
                </a:cubicBezTo>
                <a:cubicBezTo>
                  <a:pt x="129681" y="1099296"/>
                  <a:pt x="109170" y="1010949"/>
                  <a:pt x="101600" y="1001486"/>
                </a:cubicBezTo>
                <a:cubicBezTo>
                  <a:pt x="90703" y="987865"/>
                  <a:pt x="72571" y="982134"/>
                  <a:pt x="58057" y="972458"/>
                </a:cubicBezTo>
                <a:cubicBezTo>
                  <a:pt x="33702" y="899391"/>
                  <a:pt x="24432" y="891372"/>
                  <a:pt x="58057" y="783772"/>
                </a:cubicBezTo>
                <a:cubicBezTo>
                  <a:pt x="68463" y="750472"/>
                  <a:pt x="116114" y="696686"/>
                  <a:pt x="116114" y="696686"/>
                </a:cubicBezTo>
                <a:cubicBezTo>
                  <a:pt x="111276" y="672496"/>
                  <a:pt x="115284" y="644641"/>
                  <a:pt x="101600" y="624115"/>
                </a:cubicBezTo>
                <a:cubicBezTo>
                  <a:pt x="93113" y="611385"/>
                  <a:pt x="68875" y="620418"/>
                  <a:pt x="58057" y="609600"/>
                </a:cubicBezTo>
                <a:cubicBezTo>
                  <a:pt x="47239" y="598782"/>
                  <a:pt x="48381" y="580572"/>
                  <a:pt x="43543" y="566058"/>
                </a:cubicBezTo>
                <a:cubicBezTo>
                  <a:pt x="48381" y="551544"/>
                  <a:pt x="49570" y="535245"/>
                  <a:pt x="58057" y="522515"/>
                </a:cubicBezTo>
                <a:cubicBezTo>
                  <a:pt x="69443" y="505436"/>
                  <a:pt x="88459" y="494741"/>
                  <a:pt x="101600" y="478972"/>
                </a:cubicBezTo>
                <a:cubicBezTo>
                  <a:pt x="112767" y="465571"/>
                  <a:pt x="120953" y="449943"/>
                  <a:pt x="130629" y="435429"/>
                </a:cubicBezTo>
                <a:cubicBezTo>
                  <a:pt x="116115" y="425753"/>
                  <a:pt x="102688" y="414201"/>
                  <a:pt x="87086" y="406400"/>
                </a:cubicBezTo>
                <a:cubicBezTo>
                  <a:pt x="73402" y="399558"/>
                  <a:pt x="55490" y="401443"/>
                  <a:pt x="43543" y="391886"/>
                </a:cubicBezTo>
                <a:cubicBezTo>
                  <a:pt x="29921" y="380989"/>
                  <a:pt x="24190" y="362857"/>
                  <a:pt x="14514" y="348343"/>
                </a:cubicBezTo>
                <a:cubicBezTo>
                  <a:pt x="19352" y="333829"/>
                  <a:pt x="17082" y="314357"/>
                  <a:pt x="29029" y="304800"/>
                </a:cubicBezTo>
                <a:cubicBezTo>
                  <a:pt x="44606" y="292339"/>
                  <a:pt x="67906" y="295766"/>
                  <a:pt x="87086" y="290286"/>
                </a:cubicBezTo>
                <a:cubicBezTo>
                  <a:pt x="101797" y="286083"/>
                  <a:pt x="116115" y="280610"/>
                  <a:pt x="130629" y="275772"/>
                </a:cubicBezTo>
                <a:cubicBezTo>
                  <a:pt x="180801" y="200512"/>
                  <a:pt x="162703" y="259108"/>
                  <a:pt x="116114" y="203200"/>
                </a:cubicBezTo>
                <a:cubicBezTo>
                  <a:pt x="102263" y="186578"/>
                  <a:pt x="96762" y="164495"/>
                  <a:pt x="87086" y="145143"/>
                </a:cubicBezTo>
                <a:cubicBezTo>
                  <a:pt x="57578" y="-2401"/>
                  <a:pt x="103414" y="117565"/>
                  <a:pt x="29029" y="58058"/>
                </a:cubicBezTo>
                <a:cubicBezTo>
                  <a:pt x="15407" y="47161"/>
                  <a:pt x="0" y="14515"/>
                  <a:pt x="0" y="14515"/>
                </a:cubicBezTo>
                <a:lnTo>
                  <a:pt x="0" y="14515"/>
                </a:lnTo>
                <a:lnTo>
                  <a:pt x="14514" y="435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TextBox 6"/>
          <p:cNvSpPr txBox="1"/>
          <p:nvPr/>
        </p:nvSpPr>
        <p:spPr>
          <a:xfrm>
            <a:off x="7259847" y="3611969"/>
            <a:ext cx="1018326" cy="276999"/>
          </a:xfrm>
          <a:prstGeom prst="rect">
            <a:avLst/>
          </a:prstGeom>
          <a:noFill/>
        </p:spPr>
        <p:txBody>
          <a:bodyPr wrap="square" rtlCol="0">
            <a:spAutoFit/>
          </a:bodyPr>
          <a:lstStyle/>
          <a:p>
            <a:r>
              <a:rPr lang="en-GB" sz="1200" b="1" dirty="0" smtClean="0"/>
              <a:t>DSM 13%</a:t>
            </a:r>
            <a:endParaRPr lang="en-GB" sz="1200" b="1" dirty="0"/>
          </a:p>
        </p:txBody>
      </p:sp>
      <p:sp>
        <p:nvSpPr>
          <p:cNvPr id="8" name="TextBox 7"/>
          <p:cNvSpPr txBox="1"/>
          <p:nvPr/>
        </p:nvSpPr>
        <p:spPr>
          <a:xfrm>
            <a:off x="6172201" y="257175"/>
            <a:ext cx="2895599" cy="1200329"/>
          </a:xfrm>
          <a:prstGeom prst="rect">
            <a:avLst/>
          </a:prstGeom>
          <a:noFill/>
        </p:spPr>
        <p:txBody>
          <a:bodyPr wrap="square" rtlCol="0">
            <a:spAutoFit/>
          </a:bodyPr>
          <a:lstStyle/>
          <a:p>
            <a:pPr algn="ctr"/>
            <a:r>
              <a:rPr lang="en-GB" sz="2400" b="1" dirty="0"/>
              <a:t>Regional ANC 1</a:t>
            </a:r>
            <a:r>
              <a:rPr lang="en-GB" sz="2400" b="1" baseline="30000" dirty="0"/>
              <a:t>st</a:t>
            </a:r>
            <a:r>
              <a:rPr lang="en-GB" sz="2400" b="1" dirty="0"/>
              <a:t> visit before 12 weeks, 2013</a:t>
            </a:r>
          </a:p>
        </p:txBody>
      </p:sp>
      <p:sp>
        <p:nvSpPr>
          <p:cNvPr id="32" name="TextBox 31"/>
          <p:cNvSpPr txBox="1"/>
          <p:nvPr/>
        </p:nvSpPr>
        <p:spPr>
          <a:xfrm>
            <a:off x="6746081" y="1730256"/>
            <a:ext cx="2381250" cy="369332"/>
          </a:xfrm>
          <a:prstGeom prst="rect">
            <a:avLst/>
          </a:prstGeom>
          <a:noFill/>
        </p:spPr>
        <p:txBody>
          <a:bodyPr wrap="square" rtlCol="0">
            <a:spAutoFit/>
          </a:bodyPr>
          <a:lstStyle/>
          <a:p>
            <a:r>
              <a:rPr lang="en-GB" b="1" dirty="0" smtClean="0">
                <a:solidFill>
                  <a:srgbClr val="FF0000"/>
                </a:solidFill>
              </a:rPr>
              <a:t>National Average 35% </a:t>
            </a:r>
            <a:endParaRPr lang="en-GB" b="1" dirty="0">
              <a:solidFill>
                <a:srgbClr val="FF0000"/>
              </a:solidFill>
            </a:endParaRPr>
          </a:p>
        </p:txBody>
      </p:sp>
      <p:sp>
        <p:nvSpPr>
          <p:cNvPr id="39" name="TextBox 38"/>
          <p:cNvSpPr txBox="1"/>
          <p:nvPr/>
        </p:nvSpPr>
        <p:spPr>
          <a:xfrm>
            <a:off x="322428" y="4838700"/>
            <a:ext cx="214897" cy="255983"/>
          </a:xfrm>
          <a:prstGeom prst="rect">
            <a:avLst/>
          </a:prstGeom>
          <a:solidFill>
            <a:srgbClr val="FF0000"/>
          </a:solidFill>
          <a:ln>
            <a:solidFill>
              <a:srgbClr val="0066FF"/>
            </a:solidFill>
          </a:ln>
        </p:spPr>
        <p:txBody>
          <a:bodyPr wrap="square" rtlCol="0">
            <a:spAutoFit/>
          </a:bodyPr>
          <a:lstStyle/>
          <a:p>
            <a:endParaRPr lang="en-GB" dirty="0"/>
          </a:p>
        </p:txBody>
      </p:sp>
      <p:sp>
        <p:nvSpPr>
          <p:cNvPr id="40" name="TextBox 39"/>
          <p:cNvSpPr txBox="1"/>
          <p:nvPr/>
        </p:nvSpPr>
        <p:spPr>
          <a:xfrm>
            <a:off x="520768" y="4845206"/>
            <a:ext cx="855801" cy="276999"/>
          </a:xfrm>
          <a:prstGeom prst="rect">
            <a:avLst/>
          </a:prstGeom>
          <a:noFill/>
          <a:ln>
            <a:solidFill>
              <a:srgbClr val="0066FF"/>
            </a:solidFill>
          </a:ln>
        </p:spPr>
        <p:txBody>
          <a:bodyPr wrap="square" rtlCol="0">
            <a:spAutoFit/>
          </a:bodyPr>
          <a:lstStyle/>
          <a:p>
            <a:r>
              <a:rPr lang="en-GB" sz="1200" b="1" dirty="0" smtClean="0"/>
              <a:t>0 – 39%</a:t>
            </a:r>
            <a:endParaRPr lang="en-GB" sz="1200" b="1" dirty="0"/>
          </a:p>
        </p:txBody>
      </p:sp>
      <p:sp>
        <p:nvSpPr>
          <p:cNvPr id="42" name="TextBox 41"/>
          <p:cNvSpPr txBox="1"/>
          <p:nvPr/>
        </p:nvSpPr>
        <p:spPr>
          <a:xfrm>
            <a:off x="322428" y="5094683"/>
            <a:ext cx="214897" cy="360761"/>
          </a:xfrm>
          <a:prstGeom prst="rect">
            <a:avLst/>
          </a:prstGeom>
          <a:solidFill>
            <a:srgbClr val="FFC000"/>
          </a:solidFill>
          <a:ln>
            <a:solidFill>
              <a:srgbClr val="0066FF"/>
            </a:solidFill>
          </a:ln>
        </p:spPr>
        <p:txBody>
          <a:bodyPr wrap="square" rtlCol="0">
            <a:spAutoFit/>
          </a:bodyPr>
          <a:lstStyle/>
          <a:p>
            <a:endParaRPr lang="en-GB" dirty="0"/>
          </a:p>
        </p:txBody>
      </p:sp>
      <p:sp>
        <p:nvSpPr>
          <p:cNvPr id="43" name="TextBox 42"/>
          <p:cNvSpPr txBox="1"/>
          <p:nvPr/>
        </p:nvSpPr>
        <p:spPr>
          <a:xfrm>
            <a:off x="539480" y="5119507"/>
            <a:ext cx="829073" cy="276999"/>
          </a:xfrm>
          <a:prstGeom prst="rect">
            <a:avLst/>
          </a:prstGeom>
          <a:noFill/>
          <a:ln>
            <a:solidFill>
              <a:srgbClr val="0066FF"/>
            </a:solidFill>
          </a:ln>
        </p:spPr>
        <p:txBody>
          <a:bodyPr wrap="none" rtlCol="0">
            <a:spAutoFit/>
          </a:bodyPr>
          <a:lstStyle/>
          <a:p>
            <a:r>
              <a:rPr lang="en-GB" sz="1200" b="1" dirty="0" smtClean="0"/>
              <a:t>40 – 49%  </a:t>
            </a:r>
            <a:endParaRPr lang="en-GB" sz="1200" b="1" dirty="0"/>
          </a:p>
        </p:txBody>
      </p:sp>
      <p:sp>
        <p:nvSpPr>
          <p:cNvPr id="44" name="TextBox 43"/>
          <p:cNvSpPr txBox="1"/>
          <p:nvPr/>
        </p:nvSpPr>
        <p:spPr>
          <a:xfrm>
            <a:off x="322428" y="5440708"/>
            <a:ext cx="198340" cy="245459"/>
          </a:xfrm>
          <a:prstGeom prst="rect">
            <a:avLst/>
          </a:prstGeom>
          <a:solidFill>
            <a:srgbClr val="CCFF33"/>
          </a:solidFill>
          <a:ln>
            <a:solidFill>
              <a:srgbClr val="0066FF"/>
            </a:solidFill>
          </a:ln>
        </p:spPr>
        <p:txBody>
          <a:bodyPr wrap="square" rtlCol="0">
            <a:spAutoFit/>
          </a:bodyPr>
          <a:lstStyle/>
          <a:p>
            <a:endParaRPr lang="en-GB" dirty="0"/>
          </a:p>
        </p:txBody>
      </p:sp>
      <p:sp>
        <p:nvSpPr>
          <p:cNvPr id="45" name="TextBox 44"/>
          <p:cNvSpPr txBox="1"/>
          <p:nvPr/>
        </p:nvSpPr>
        <p:spPr>
          <a:xfrm>
            <a:off x="539480" y="5396506"/>
            <a:ext cx="837089" cy="276999"/>
          </a:xfrm>
          <a:prstGeom prst="rect">
            <a:avLst/>
          </a:prstGeom>
          <a:noFill/>
          <a:ln>
            <a:solidFill>
              <a:srgbClr val="0066FF"/>
            </a:solidFill>
          </a:ln>
        </p:spPr>
        <p:txBody>
          <a:bodyPr wrap="square" rtlCol="0">
            <a:spAutoFit/>
          </a:bodyPr>
          <a:lstStyle/>
          <a:p>
            <a:r>
              <a:rPr lang="en-GB" sz="1200" b="1" dirty="0" smtClean="0"/>
              <a:t>50 – 78%</a:t>
            </a:r>
            <a:endParaRPr lang="en-GB" sz="1200" b="1" dirty="0"/>
          </a:p>
        </p:txBody>
      </p:sp>
      <p:sp>
        <p:nvSpPr>
          <p:cNvPr id="46" name="TextBox 45"/>
          <p:cNvSpPr txBox="1"/>
          <p:nvPr/>
        </p:nvSpPr>
        <p:spPr>
          <a:xfrm>
            <a:off x="322429" y="5666343"/>
            <a:ext cx="217051" cy="305701"/>
          </a:xfrm>
          <a:prstGeom prst="rect">
            <a:avLst/>
          </a:prstGeom>
          <a:solidFill>
            <a:srgbClr val="00CC66"/>
          </a:solidFill>
          <a:ln>
            <a:solidFill>
              <a:srgbClr val="0066FF"/>
            </a:solidFill>
          </a:ln>
        </p:spPr>
        <p:txBody>
          <a:bodyPr wrap="square" rtlCol="0">
            <a:spAutoFit/>
          </a:bodyPr>
          <a:lstStyle/>
          <a:p>
            <a:endParaRPr lang="en-GB" dirty="0"/>
          </a:p>
        </p:txBody>
      </p:sp>
      <p:sp>
        <p:nvSpPr>
          <p:cNvPr id="47" name="TextBox 46"/>
          <p:cNvSpPr txBox="1"/>
          <p:nvPr/>
        </p:nvSpPr>
        <p:spPr>
          <a:xfrm>
            <a:off x="520768" y="5686167"/>
            <a:ext cx="855801" cy="276999"/>
          </a:xfrm>
          <a:prstGeom prst="rect">
            <a:avLst/>
          </a:prstGeom>
          <a:noFill/>
          <a:ln>
            <a:solidFill>
              <a:srgbClr val="0066FF"/>
            </a:solidFill>
          </a:ln>
        </p:spPr>
        <p:txBody>
          <a:bodyPr wrap="square" rtlCol="0">
            <a:spAutoFit/>
          </a:bodyPr>
          <a:lstStyle/>
          <a:p>
            <a:r>
              <a:rPr lang="en-GB" sz="1200" b="1" dirty="0" smtClean="0"/>
              <a:t>80 – 100%</a:t>
            </a:r>
            <a:endParaRPr lang="en-GB" sz="1200" b="1" dirty="0"/>
          </a:p>
        </p:txBody>
      </p:sp>
      <p:sp>
        <p:nvSpPr>
          <p:cNvPr id="48" name="TextBox 47"/>
          <p:cNvSpPr txBox="1"/>
          <p:nvPr/>
        </p:nvSpPr>
        <p:spPr>
          <a:xfrm flipH="1">
            <a:off x="322428" y="5963166"/>
            <a:ext cx="217052" cy="311427"/>
          </a:xfrm>
          <a:prstGeom prst="rect">
            <a:avLst/>
          </a:prstGeom>
          <a:solidFill>
            <a:srgbClr val="00B050"/>
          </a:solidFill>
          <a:ln>
            <a:solidFill>
              <a:srgbClr val="0066FF"/>
            </a:solidFill>
          </a:ln>
        </p:spPr>
        <p:txBody>
          <a:bodyPr wrap="square" rtlCol="0">
            <a:spAutoFit/>
          </a:bodyPr>
          <a:lstStyle/>
          <a:p>
            <a:endParaRPr lang="en-GB" dirty="0"/>
          </a:p>
        </p:txBody>
      </p:sp>
      <p:sp>
        <p:nvSpPr>
          <p:cNvPr id="49" name="TextBox 48"/>
          <p:cNvSpPr txBox="1"/>
          <p:nvPr/>
        </p:nvSpPr>
        <p:spPr>
          <a:xfrm>
            <a:off x="520768" y="5972045"/>
            <a:ext cx="862047" cy="276999"/>
          </a:xfrm>
          <a:prstGeom prst="rect">
            <a:avLst/>
          </a:prstGeom>
          <a:noFill/>
          <a:ln>
            <a:solidFill>
              <a:srgbClr val="0066FF"/>
            </a:solidFill>
          </a:ln>
        </p:spPr>
        <p:txBody>
          <a:bodyPr wrap="square" rtlCol="0">
            <a:spAutoFit/>
          </a:bodyPr>
          <a:lstStyle/>
          <a:p>
            <a:r>
              <a:rPr lang="en-GB" sz="1200" b="1" dirty="0" smtClean="0"/>
              <a:t>  &gt; 100%</a:t>
            </a:r>
          </a:p>
        </p:txBody>
      </p:sp>
      <p:sp>
        <p:nvSpPr>
          <p:cNvPr id="50" name="TextBox 49"/>
          <p:cNvSpPr txBox="1"/>
          <p:nvPr/>
        </p:nvSpPr>
        <p:spPr>
          <a:xfrm>
            <a:off x="319656" y="4522201"/>
            <a:ext cx="954971" cy="369332"/>
          </a:xfrm>
          <a:prstGeom prst="rect">
            <a:avLst/>
          </a:prstGeom>
          <a:noFill/>
        </p:spPr>
        <p:txBody>
          <a:bodyPr wrap="square" rtlCol="0">
            <a:spAutoFit/>
          </a:bodyPr>
          <a:lstStyle/>
          <a:p>
            <a:r>
              <a:rPr lang="en-GB" b="1" dirty="0" smtClean="0"/>
              <a:t>Key</a:t>
            </a:r>
            <a:endParaRPr lang="en-GB" b="1" dirty="0"/>
          </a:p>
        </p:txBody>
      </p:sp>
    </p:spTree>
    <p:extLst>
      <p:ext uri="{BB962C8B-B14F-4D97-AF65-F5344CB8AC3E}">
        <p14:creationId xmlns:p14="http://schemas.microsoft.com/office/powerpoint/2010/main" val="2728565886"/>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868362"/>
          </a:xfrm>
        </p:spPr>
        <p:txBody>
          <a:bodyPr>
            <a:normAutofit/>
          </a:bodyPr>
          <a:lstStyle/>
          <a:p>
            <a:r>
              <a:rPr lang="en-GB" sz="3600" dirty="0" smtClean="0"/>
              <a:t>Health facility deliveries, 2011-13</a:t>
            </a:r>
            <a:endParaRPr lang="en-US" sz="36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916605956"/>
              </p:ext>
            </p:extLst>
          </p:nvPr>
        </p:nvGraphicFramePr>
        <p:xfrm>
          <a:off x="457200" y="1219200"/>
          <a:ext cx="8229600" cy="490696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5224584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2593976" y="257175"/>
            <a:ext cx="1390650" cy="1397000"/>
          </a:xfrm>
          <a:custGeom>
            <a:avLst/>
            <a:gdLst>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0 w 1336675"/>
              <a:gd name="connsiteY11" fmla="*/ 0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250825 w 1336675"/>
              <a:gd name="connsiteY11" fmla="*/ 41275 h 879475"/>
              <a:gd name="connsiteX12" fmla="*/ 0 w 1336675"/>
              <a:gd name="connsiteY12" fmla="*/ 0 h 879475"/>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673100 w 1336675"/>
              <a:gd name="connsiteY11" fmla="*/ 0 h 1397000"/>
              <a:gd name="connsiteX12" fmla="*/ 0 w 1336675"/>
              <a:gd name="connsiteY12"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971550 w 1336675"/>
              <a:gd name="connsiteY11" fmla="*/ 342900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96975 w 1336675"/>
              <a:gd name="connsiteY11" fmla="*/ 73025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60475 w 1336675"/>
              <a:gd name="connsiteY11" fmla="*/ 438150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08075 w 1336675"/>
              <a:gd name="connsiteY11" fmla="*/ 517525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28725 w 1336675"/>
              <a:gd name="connsiteY11" fmla="*/ 644525 h 1397000"/>
              <a:gd name="connsiteX12" fmla="*/ 1108075 w 1336675"/>
              <a:gd name="connsiteY12" fmla="*/ 517525 h 1397000"/>
              <a:gd name="connsiteX13" fmla="*/ 1196975 w 1336675"/>
              <a:gd name="connsiteY13" fmla="*/ 73025 h 1397000"/>
              <a:gd name="connsiteX14" fmla="*/ 673100 w 1336675"/>
              <a:gd name="connsiteY14" fmla="*/ 0 h 1397000"/>
              <a:gd name="connsiteX15" fmla="*/ 0 w 1336675"/>
              <a:gd name="connsiteY15" fmla="*/ 517525 h 1397000"/>
              <a:gd name="connsiteX0" fmla="*/ 0 w 1390650"/>
              <a:gd name="connsiteY0" fmla="*/ 517525 h 1397000"/>
              <a:gd name="connsiteX1" fmla="*/ 120650 w 1390650"/>
              <a:gd name="connsiteY1" fmla="*/ 835025 h 1397000"/>
              <a:gd name="connsiteX2" fmla="*/ 295275 w 1390650"/>
              <a:gd name="connsiteY2" fmla="*/ 1016000 h 1397000"/>
              <a:gd name="connsiteX3" fmla="*/ 463550 w 1390650"/>
              <a:gd name="connsiteY3" fmla="*/ 1162050 h 1397000"/>
              <a:gd name="connsiteX4" fmla="*/ 593725 w 1390650"/>
              <a:gd name="connsiteY4" fmla="*/ 1273175 h 1397000"/>
              <a:gd name="connsiteX5" fmla="*/ 758825 w 1390650"/>
              <a:gd name="connsiteY5" fmla="*/ 1377950 h 1397000"/>
              <a:gd name="connsiteX6" fmla="*/ 1022350 w 1390650"/>
              <a:gd name="connsiteY6" fmla="*/ 1397000 h 1397000"/>
              <a:gd name="connsiteX7" fmla="*/ 1155700 w 1390650"/>
              <a:gd name="connsiteY7" fmla="*/ 1311275 h 1397000"/>
              <a:gd name="connsiteX8" fmla="*/ 1244600 w 1390650"/>
              <a:gd name="connsiteY8" fmla="*/ 1095375 h 1397000"/>
              <a:gd name="connsiteX9" fmla="*/ 1336675 w 1390650"/>
              <a:gd name="connsiteY9" fmla="*/ 936625 h 1397000"/>
              <a:gd name="connsiteX10" fmla="*/ 1304925 w 1390650"/>
              <a:gd name="connsiteY10" fmla="*/ 736600 h 1397000"/>
              <a:gd name="connsiteX11" fmla="*/ 1390650 w 1390650"/>
              <a:gd name="connsiteY11" fmla="*/ 546100 h 1397000"/>
              <a:gd name="connsiteX12" fmla="*/ 1108075 w 1390650"/>
              <a:gd name="connsiteY12" fmla="*/ 517525 h 1397000"/>
              <a:gd name="connsiteX13" fmla="*/ 1196975 w 1390650"/>
              <a:gd name="connsiteY13" fmla="*/ 73025 h 1397000"/>
              <a:gd name="connsiteX14" fmla="*/ 673100 w 1390650"/>
              <a:gd name="connsiteY14" fmla="*/ 0 h 1397000"/>
              <a:gd name="connsiteX15" fmla="*/ 0 w 1390650"/>
              <a:gd name="connsiteY15" fmla="*/ 517525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650" h="1397000">
                <a:moveTo>
                  <a:pt x="0" y="517525"/>
                </a:moveTo>
                <a:lnTo>
                  <a:pt x="120650" y="835025"/>
                </a:lnTo>
                <a:lnTo>
                  <a:pt x="295275" y="1016000"/>
                </a:lnTo>
                <a:lnTo>
                  <a:pt x="463550" y="1162050"/>
                </a:lnTo>
                <a:lnTo>
                  <a:pt x="593725" y="1273175"/>
                </a:lnTo>
                <a:lnTo>
                  <a:pt x="758825" y="1377950"/>
                </a:lnTo>
                <a:lnTo>
                  <a:pt x="1022350" y="1397000"/>
                </a:lnTo>
                <a:lnTo>
                  <a:pt x="1155700" y="1311275"/>
                </a:lnTo>
                <a:lnTo>
                  <a:pt x="1244600" y="1095375"/>
                </a:lnTo>
                <a:lnTo>
                  <a:pt x="1336675" y="936625"/>
                </a:lnTo>
                <a:lnTo>
                  <a:pt x="1304925" y="736600"/>
                </a:lnTo>
                <a:lnTo>
                  <a:pt x="1390650" y="546100"/>
                </a:lnTo>
                <a:lnTo>
                  <a:pt x="1108075" y="517525"/>
                </a:lnTo>
                <a:lnTo>
                  <a:pt x="1196975" y="73025"/>
                </a:lnTo>
                <a:lnTo>
                  <a:pt x="673100" y="0"/>
                </a:lnTo>
                <a:lnTo>
                  <a:pt x="0" y="51752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Mwanza</a:t>
            </a:r>
            <a:endParaRPr lang="en-MY" sz="1200" b="1" dirty="0" smtClean="0">
              <a:solidFill>
                <a:schemeClr val="tx1"/>
              </a:solidFill>
            </a:endParaRPr>
          </a:p>
          <a:p>
            <a:pPr algn="ctr"/>
            <a:r>
              <a:rPr lang="en-MY" sz="1200" b="1" dirty="0" smtClean="0">
                <a:solidFill>
                  <a:schemeClr val="tx1"/>
                </a:solidFill>
              </a:rPr>
              <a:t>       75%</a:t>
            </a:r>
            <a:endParaRPr lang="en-MY" sz="1200" b="1" dirty="0">
              <a:solidFill>
                <a:schemeClr val="tx1"/>
              </a:solidFill>
            </a:endParaRPr>
          </a:p>
        </p:txBody>
      </p:sp>
      <p:sp>
        <p:nvSpPr>
          <p:cNvPr id="30" name="Freeform 29"/>
          <p:cNvSpPr/>
          <p:nvPr/>
        </p:nvSpPr>
        <p:spPr>
          <a:xfrm>
            <a:off x="2193925" y="796925"/>
            <a:ext cx="1092200" cy="1422400"/>
          </a:xfrm>
          <a:custGeom>
            <a:avLst/>
            <a:gdLst>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600075 w 1133475"/>
              <a:gd name="connsiteY27" fmla="*/ 476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054100 w 1133475"/>
              <a:gd name="connsiteY15" fmla="*/ 60642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092200"/>
              <a:gd name="connsiteY0" fmla="*/ 0 h 1422400"/>
              <a:gd name="connsiteX1" fmla="*/ 346075 w 1092200"/>
              <a:gd name="connsiteY1" fmla="*/ 44450 h 1422400"/>
              <a:gd name="connsiteX2" fmla="*/ 136525 w 1092200"/>
              <a:gd name="connsiteY2" fmla="*/ 196850 h 1422400"/>
              <a:gd name="connsiteX3" fmla="*/ 133350 w 1092200"/>
              <a:gd name="connsiteY3" fmla="*/ 415925 h 1422400"/>
              <a:gd name="connsiteX4" fmla="*/ 60325 w 1092200"/>
              <a:gd name="connsiteY4" fmla="*/ 650875 h 1422400"/>
              <a:gd name="connsiteX5" fmla="*/ 0 w 1092200"/>
              <a:gd name="connsiteY5" fmla="*/ 755650 h 1422400"/>
              <a:gd name="connsiteX6" fmla="*/ 6350 w 1092200"/>
              <a:gd name="connsiteY6" fmla="*/ 1022350 h 1422400"/>
              <a:gd name="connsiteX7" fmla="*/ 104775 w 1092200"/>
              <a:gd name="connsiteY7" fmla="*/ 1308100 h 1422400"/>
              <a:gd name="connsiteX8" fmla="*/ 180975 w 1092200"/>
              <a:gd name="connsiteY8" fmla="*/ 1406525 h 1422400"/>
              <a:gd name="connsiteX9" fmla="*/ 346075 w 1092200"/>
              <a:gd name="connsiteY9" fmla="*/ 1422400 h 1422400"/>
              <a:gd name="connsiteX10" fmla="*/ 612775 w 1092200"/>
              <a:gd name="connsiteY10" fmla="*/ 1216025 h 1422400"/>
              <a:gd name="connsiteX11" fmla="*/ 876300 w 1092200"/>
              <a:gd name="connsiteY11" fmla="*/ 1038225 h 1422400"/>
              <a:gd name="connsiteX12" fmla="*/ 1038225 w 1092200"/>
              <a:gd name="connsiteY12" fmla="*/ 908050 h 1422400"/>
              <a:gd name="connsiteX13" fmla="*/ 1092200 w 1092200"/>
              <a:gd name="connsiteY13" fmla="*/ 752475 h 1422400"/>
              <a:gd name="connsiteX14" fmla="*/ 1047750 w 1092200"/>
              <a:gd name="connsiteY14" fmla="*/ 704850 h 1422400"/>
              <a:gd name="connsiteX15" fmla="*/ 1054100 w 1092200"/>
              <a:gd name="connsiteY15" fmla="*/ 606425 h 1422400"/>
              <a:gd name="connsiteX16" fmla="*/ 1038225 w 1092200"/>
              <a:gd name="connsiteY16" fmla="*/ 552450 h 1422400"/>
              <a:gd name="connsiteX17" fmla="*/ 936625 w 1092200"/>
              <a:gd name="connsiteY17" fmla="*/ 514350 h 1422400"/>
              <a:gd name="connsiteX18" fmla="*/ 933450 w 1092200"/>
              <a:gd name="connsiteY18" fmla="*/ 476250 h 1422400"/>
              <a:gd name="connsiteX19" fmla="*/ 901700 w 1092200"/>
              <a:gd name="connsiteY19" fmla="*/ 419100 h 1422400"/>
              <a:gd name="connsiteX20" fmla="*/ 822325 w 1092200"/>
              <a:gd name="connsiteY20" fmla="*/ 393700 h 1422400"/>
              <a:gd name="connsiteX21" fmla="*/ 838200 w 1092200"/>
              <a:gd name="connsiteY21" fmla="*/ 355600 h 1422400"/>
              <a:gd name="connsiteX22" fmla="*/ 889000 w 1092200"/>
              <a:gd name="connsiteY22" fmla="*/ 323850 h 1422400"/>
              <a:gd name="connsiteX23" fmla="*/ 822325 w 1092200"/>
              <a:gd name="connsiteY23" fmla="*/ 311150 h 1422400"/>
              <a:gd name="connsiteX24" fmla="*/ 736600 w 1092200"/>
              <a:gd name="connsiteY24" fmla="*/ 298450 h 1422400"/>
              <a:gd name="connsiteX25" fmla="*/ 660400 w 1092200"/>
              <a:gd name="connsiteY25" fmla="*/ 247650 h 1422400"/>
              <a:gd name="connsiteX26" fmla="*/ 571500 w 1092200"/>
              <a:gd name="connsiteY26" fmla="*/ 200025 h 1422400"/>
              <a:gd name="connsiteX27" fmla="*/ 501650 w 1092200"/>
              <a:gd name="connsiteY27" fmla="*/ 149225 h 1422400"/>
              <a:gd name="connsiteX28" fmla="*/ 492125 w 1092200"/>
              <a:gd name="connsiteY28" fmla="*/ 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2200" h="1422400">
                <a:moveTo>
                  <a:pt x="492125" y="0"/>
                </a:moveTo>
                <a:lnTo>
                  <a:pt x="346075" y="44450"/>
                </a:lnTo>
                <a:lnTo>
                  <a:pt x="136525" y="196850"/>
                </a:lnTo>
                <a:cubicBezTo>
                  <a:pt x="135467" y="269875"/>
                  <a:pt x="134408" y="342900"/>
                  <a:pt x="133350" y="415925"/>
                </a:cubicBezTo>
                <a:lnTo>
                  <a:pt x="60325" y="650875"/>
                </a:lnTo>
                <a:lnTo>
                  <a:pt x="0" y="755650"/>
                </a:lnTo>
                <a:lnTo>
                  <a:pt x="6350" y="1022350"/>
                </a:lnTo>
                <a:lnTo>
                  <a:pt x="104775" y="1308100"/>
                </a:lnTo>
                <a:lnTo>
                  <a:pt x="180975" y="1406525"/>
                </a:lnTo>
                <a:lnTo>
                  <a:pt x="346075" y="1422400"/>
                </a:lnTo>
                <a:lnTo>
                  <a:pt x="612775" y="1216025"/>
                </a:lnTo>
                <a:lnTo>
                  <a:pt x="876300" y="1038225"/>
                </a:lnTo>
                <a:lnTo>
                  <a:pt x="1038225" y="908050"/>
                </a:lnTo>
                <a:lnTo>
                  <a:pt x="1092200" y="752475"/>
                </a:lnTo>
                <a:lnTo>
                  <a:pt x="1047750" y="704850"/>
                </a:lnTo>
                <a:lnTo>
                  <a:pt x="1054100" y="606425"/>
                </a:lnTo>
                <a:lnTo>
                  <a:pt x="1038225" y="552450"/>
                </a:lnTo>
                <a:lnTo>
                  <a:pt x="936625" y="514350"/>
                </a:lnTo>
                <a:lnTo>
                  <a:pt x="933450" y="476250"/>
                </a:lnTo>
                <a:lnTo>
                  <a:pt x="901700" y="419100"/>
                </a:lnTo>
                <a:lnTo>
                  <a:pt x="822325" y="393700"/>
                </a:lnTo>
                <a:lnTo>
                  <a:pt x="838200" y="355600"/>
                </a:lnTo>
                <a:lnTo>
                  <a:pt x="889000" y="323850"/>
                </a:lnTo>
                <a:lnTo>
                  <a:pt x="822325" y="311150"/>
                </a:lnTo>
                <a:lnTo>
                  <a:pt x="736600" y="298450"/>
                </a:lnTo>
                <a:lnTo>
                  <a:pt x="660400" y="247650"/>
                </a:lnTo>
                <a:lnTo>
                  <a:pt x="571500" y="200025"/>
                </a:lnTo>
                <a:lnTo>
                  <a:pt x="501650" y="149225"/>
                </a:lnTo>
                <a:lnTo>
                  <a:pt x="492125" y="0"/>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t>     </a:t>
            </a:r>
            <a:r>
              <a:rPr lang="en-MY" sz="1200" b="1" dirty="0" err="1" smtClean="0">
                <a:solidFill>
                  <a:schemeClr val="tx1"/>
                </a:solidFill>
              </a:rPr>
              <a:t>Geita</a:t>
            </a:r>
            <a:r>
              <a:rPr lang="en-MY" sz="1200" b="1" dirty="0" smtClean="0">
                <a:solidFill>
                  <a:schemeClr val="accent3">
                    <a:lumMod val="50000"/>
                  </a:schemeClr>
                </a:solidFill>
              </a:rPr>
              <a:t> 57%</a:t>
            </a:r>
          </a:p>
          <a:p>
            <a:pPr algn="ctr"/>
            <a:endParaRPr lang="en-MY" sz="1200" b="1" dirty="0"/>
          </a:p>
          <a:p>
            <a:pPr algn="ctr"/>
            <a:endParaRPr lang="en-MY" sz="1200" b="1" dirty="0"/>
          </a:p>
        </p:txBody>
      </p:sp>
      <p:sp>
        <p:nvSpPr>
          <p:cNvPr id="41" name="Freeform 40"/>
          <p:cNvSpPr/>
          <p:nvPr/>
        </p:nvSpPr>
        <p:spPr>
          <a:xfrm>
            <a:off x="7286625" y="3200398"/>
            <a:ext cx="183358" cy="311945"/>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0 w 169068"/>
              <a:gd name="connsiteY0" fmla="*/ 0 h 340520"/>
              <a:gd name="connsiteX1" fmla="*/ 169068 w 169068"/>
              <a:gd name="connsiteY1" fmla="*/ 171451 h 340520"/>
              <a:gd name="connsiteX2" fmla="*/ 147637 w 169068"/>
              <a:gd name="connsiteY2" fmla="*/ 247651 h 340520"/>
              <a:gd name="connsiteX3" fmla="*/ 157163 w 169068"/>
              <a:gd name="connsiteY3" fmla="*/ 276226 h 340520"/>
              <a:gd name="connsiteX4" fmla="*/ 154782 w 169068"/>
              <a:gd name="connsiteY4" fmla="*/ 340520 h 340520"/>
              <a:gd name="connsiteX5" fmla="*/ 123826 w 169068"/>
              <a:gd name="connsiteY5" fmla="*/ 316707 h 340520"/>
              <a:gd name="connsiteX6" fmla="*/ 116682 w 169068"/>
              <a:gd name="connsiteY6" fmla="*/ 288132 h 340520"/>
              <a:gd name="connsiteX7" fmla="*/ 130966 w 169068"/>
              <a:gd name="connsiteY7" fmla="*/ 226220 h 340520"/>
              <a:gd name="connsiteX8" fmla="*/ 0 w 169068"/>
              <a:gd name="connsiteY8" fmla="*/ 0 h 340520"/>
              <a:gd name="connsiteX0" fmla="*/ 0 w 169068"/>
              <a:gd name="connsiteY0" fmla="*/ 0 h 340520"/>
              <a:gd name="connsiteX1" fmla="*/ 76198 w 169068"/>
              <a:gd name="connsiteY1" fmla="*/ 80964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35716 w 169068"/>
              <a:gd name="connsiteY9" fmla="*/ 64295 h 340520"/>
              <a:gd name="connsiteX10" fmla="*/ 0 w 169068"/>
              <a:gd name="connsiteY10" fmla="*/ 0 h 340520"/>
              <a:gd name="connsiteX0" fmla="*/ 23815 w 192883"/>
              <a:gd name="connsiteY0" fmla="*/ 0 h 340520"/>
              <a:gd name="connsiteX1" fmla="*/ 100013 w 192883"/>
              <a:gd name="connsiteY1" fmla="*/ 38102 h 340520"/>
              <a:gd name="connsiteX2" fmla="*/ 192883 w 192883"/>
              <a:gd name="connsiteY2" fmla="*/ 171451 h 340520"/>
              <a:gd name="connsiteX3" fmla="*/ 171452 w 192883"/>
              <a:gd name="connsiteY3" fmla="*/ 247651 h 340520"/>
              <a:gd name="connsiteX4" fmla="*/ 180978 w 192883"/>
              <a:gd name="connsiteY4" fmla="*/ 276226 h 340520"/>
              <a:gd name="connsiteX5" fmla="*/ 178597 w 192883"/>
              <a:gd name="connsiteY5" fmla="*/ 340520 h 340520"/>
              <a:gd name="connsiteX6" fmla="*/ 147641 w 192883"/>
              <a:gd name="connsiteY6" fmla="*/ 316707 h 340520"/>
              <a:gd name="connsiteX7" fmla="*/ 140497 w 192883"/>
              <a:gd name="connsiteY7" fmla="*/ 288132 h 340520"/>
              <a:gd name="connsiteX8" fmla="*/ 154781 w 192883"/>
              <a:gd name="connsiteY8" fmla="*/ 226220 h 340520"/>
              <a:gd name="connsiteX9" fmla="*/ 0 w 192883"/>
              <a:gd name="connsiteY9" fmla="*/ 135733 h 340520"/>
              <a:gd name="connsiteX10" fmla="*/ 23815 w 19288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0 w 173833"/>
              <a:gd name="connsiteY9" fmla="*/ 133352 h 340520"/>
              <a:gd name="connsiteX10" fmla="*/ 4765 w 17383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104776 w 173833"/>
              <a:gd name="connsiteY9" fmla="*/ 202407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14304 w 173833"/>
              <a:gd name="connsiteY7" fmla="*/ 271463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83358"/>
              <a:gd name="connsiteY0" fmla="*/ 0 h 340520"/>
              <a:gd name="connsiteX1" fmla="*/ 80963 w 183358"/>
              <a:gd name="connsiteY1" fmla="*/ 38102 h 340520"/>
              <a:gd name="connsiteX2" fmla="*/ 173833 w 183358"/>
              <a:gd name="connsiteY2" fmla="*/ 171451 h 340520"/>
              <a:gd name="connsiteX3" fmla="*/ 183358 w 183358"/>
              <a:gd name="connsiteY3" fmla="*/ 245270 h 340520"/>
              <a:gd name="connsiteX4" fmla="*/ 161928 w 183358"/>
              <a:gd name="connsiteY4" fmla="*/ 276226 h 340520"/>
              <a:gd name="connsiteX5" fmla="*/ 159547 w 183358"/>
              <a:gd name="connsiteY5" fmla="*/ 340520 h 340520"/>
              <a:gd name="connsiteX6" fmla="*/ 128591 w 183358"/>
              <a:gd name="connsiteY6" fmla="*/ 316707 h 340520"/>
              <a:gd name="connsiteX7" fmla="*/ 114304 w 183358"/>
              <a:gd name="connsiteY7" fmla="*/ 271463 h 340520"/>
              <a:gd name="connsiteX8" fmla="*/ 114300 w 183358"/>
              <a:gd name="connsiteY8" fmla="*/ 207170 h 340520"/>
              <a:gd name="connsiteX9" fmla="*/ 50007 w 183358"/>
              <a:gd name="connsiteY9" fmla="*/ 188120 h 340520"/>
              <a:gd name="connsiteX10" fmla="*/ 0 w 183358"/>
              <a:gd name="connsiteY10" fmla="*/ 133352 h 340520"/>
              <a:gd name="connsiteX11" fmla="*/ 4765 w 183358"/>
              <a:gd name="connsiteY11" fmla="*/ 0 h 340520"/>
              <a:gd name="connsiteX0" fmla="*/ 4765 w 183358"/>
              <a:gd name="connsiteY0" fmla="*/ 0 h 340520"/>
              <a:gd name="connsiteX1" fmla="*/ 80963 w 183358"/>
              <a:gd name="connsiteY1" fmla="*/ 38102 h 340520"/>
              <a:gd name="connsiteX2" fmla="*/ 135731 w 183358"/>
              <a:gd name="connsiteY2" fmla="*/ 116682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78597 w 183358"/>
              <a:gd name="connsiteY5" fmla="*/ 285751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16707"/>
              <a:gd name="connsiteX1" fmla="*/ 80963 w 183358"/>
              <a:gd name="connsiteY1" fmla="*/ 38102 h 316707"/>
              <a:gd name="connsiteX2" fmla="*/ 107156 w 183358"/>
              <a:gd name="connsiteY2" fmla="*/ 138114 h 316707"/>
              <a:gd name="connsiteX3" fmla="*/ 173833 w 183358"/>
              <a:gd name="connsiteY3" fmla="*/ 171451 h 316707"/>
              <a:gd name="connsiteX4" fmla="*/ 183358 w 183358"/>
              <a:gd name="connsiteY4" fmla="*/ 245270 h 316707"/>
              <a:gd name="connsiteX5" fmla="*/ 178597 w 183358"/>
              <a:gd name="connsiteY5" fmla="*/ 285751 h 316707"/>
              <a:gd name="connsiteX6" fmla="*/ 161929 w 183358"/>
              <a:gd name="connsiteY6" fmla="*/ 311945 h 316707"/>
              <a:gd name="connsiteX7" fmla="*/ 128591 w 183358"/>
              <a:gd name="connsiteY7" fmla="*/ 316707 h 316707"/>
              <a:gd name="connsiteX8" fmla="*/ 114304 w 183358"/>
              <a:gd name="connsiteY8" fmla="*/ 271463 h 316707"/>
              <a:gd name="connsiteX9" fmla="*/ 114300 w 183358"/>
              <a:gd name="connsiteY9" fmla="*/ 207170 h 316707"/>
              <a:gd name="connsiteX10" fmla="*/ 50007 w 183358"/>
              <a:gd name="connsiteY10" fmla="*/ 188120 h 316707"/>
              <a:gd name="connsiteX11" fmla="*/ 0 w 183358"/>
              <a:gd name="connsiteY11" fmla="*/ 133352 h 316707"/>
              <a:gd name="connsiteX12" fmla="*/ 4765 w 183358"/>
              <a:gd name="connsiteY12" fmla="*/ 0 h 316707"/>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14300 w 183358"/>
              <a:gd name="connsiteY9" fmla="*/ 207170 h 311945"/>
              <a:gd name="connsiteX10" fmla="*/ 50007 w 183358"/>
              <a:gd name="connsiteY10" fmla="*/ 188120 h 311945"/>
              <a:gd name="connsiteX11" fmla="*/ 0 w 183358"/>
              <a:gd name="connsiteY11" fmla="*/ 133352 h 311945"/>
              <a:gd name="connsiteX12" fmla="*/ 4765 w 183358"/>
              <a:gd name="connsiteY12" fmla="*/ 0 h 311945"/>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07157 w 183358"/>
              <a:gd name="connsiteY9" fmla="*/ 226220 h 311945"/>
              <a:gd name="connsiteX10" fmla="*/ 50007 w 183358"/>
              <a:gd name="connsiteY10" fmla="*/ 188120 h 311945"/>
              <a:gd name="connsiteX11" fmla="*/ 0 w 183358"/>
              <a:gd name="connsiteY11" fmla="*/ 133352 h 311945"/>
              <a:gd name="connsiteX12" fmla="*/ 4765 w 183358"/>
              <a:gd name="connsiteY12" fmla="*/ 0 h 3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58" h="311945">
                <a:moveTo>
                  <a:pt x="4765" y="0"/>
                </a:moveTo>
                <a:lnTo>
                  <a:pt x="80963" y="38102"/>
                </a:lnTo>
                <a:lnTo>
                  <a:pt x="107156" y="138114"/>
                </a:lnTo>
                <a:lnTo>
                  <a:pt x="173833" y="171451"/>
                </a:lnTo>
                <a:lnTo>
                  <a:pt x="183358" y="245270"/>
                </a:lnTo>
                <a:lnTo>
                  <a:pt x="178597" y="285751"/>
                </a:lnTo>
                <a:cubicBezTo>
                  <a:pt x="177803" y="307182"/>
                  <a:pt x="162723" y="290514"/>
                  <a:pt x="161929" y="311945"/>
                </a:cubicBezTo>
                <a:lnTo>
                  <a:pt x="138116" y="302419"/>
                </a:lnTo>
                <a:lnTo>
                  <a:pt x="114304" y="271463"/>
                </a:lnTo>
                <a:cubicBezTo>
                  <a:pt x="114303" y="250032"/>
                  <a:pt x="107158" y="247651"/>
                  <a:pt x="107157" y="226220"/>
                </a:cubicBezTo>
                <a:lnTo>
                  <a:pt x="50007" y="188120"/>
                </a:lnTo>
                <a:lnTo>
                  <a:pt x="0" y="133352"/>
                </a:lnTo>
                <a:lnTo>
                  <a:pt x="4765"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1" name="Freeform 1030"/>
          <p:cNvSpPr/>
          <p:nvPr/>
        </p:nvSpPr>
        <p:spPr>
          <a:xfrm>
            <a:off x="7255672" y="3219450"/>
            <a:ext cx="52386" cy="169069"/>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86" h="169069">
                <a:moveTo>
                  <a:pt x="4762" y="16668"/>
                </a:moveTo>
                <a:lnTo>
                  <a:pt x="52386" y="0"/>
                </a:lnTo>
                <a:lnTo>
                  <a:pt x="30955" y="76200"/>
                </a:lnTo>
                <a:lnTo>
                  <a:pt x="40481" y="104775"/>
                </a:lnTo>
                <a:cubicBezTo>
                  <a:pt x="39687" y="126206"/>
                  <a:pt x="38894" y="147638"/>
                  <a:pt x="38100" y="169069"/>
                </a:cubicBezTo>
                <a:lnTo>
                  <a:pt x="7144" y="145256"/>
                </a:lnTo>
                <a:lnTo>
                  <a:pt x="0" y="116681"/>
                </a:lnTo>
                <a:lnTo>
                  <a:pt x="14284" y="54769"/>
                </a:lnTo>
                <a:cubicBezTo>
                  <a:pt x="14285" y="42069"/>
                  <a:pt x="4761" y="29368"/>
                  <a:pt x="4762" y="16668"/>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9" name="Freeform 28"/>
          <p:cNvSpPr/>
          <p:nvPr/>
        </p:nvSpPr>
        <p:spPr>
          <a:xfrm>
            <a:off x="3636170" y="773906"/>
            <a:ext cx="1235869" cy="1212057"/>
          </a:xfrm>
          <a:custGeom>
            <a:avLst/>
            <a:gdLst>
              <a:gd name="connsiteX0" fmla="*/ 340519 w 1297782"/>
              <a:gd name="connsiteY0" fmla="*/ 73819 h 1212057"/>
              <a:gd name="connsiteX1" fmla="*/ 280988 w 1297782"/>
              <a:gd name="connsiteY1" fmla="*/ 100013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85725 w 1297782"/>
              <a:gd name="connsiteY10" fmla="*/ 290514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30994 w 1288257"/>
              <a:gd name="connsiteY0" fmla="*/ 73819 h 1212057"/>
              <a:gd name="connsiteX1" fmla="*/ 300038 w 1288257"/>
              <a:gd name="connsiteY1" fmla="*/ 111919 h 1212057"/>
              <a:gd name="connsiteX2" fmla="*/ 242889 w 1288257"/>
              <a:gd name="connsiteY2" fmla="*/ 145257 h 1212057"/>
              <a:gd name="connsiteX3" fmla="*/ 200026 w 1288257"/>
              <a:gd name="connsiteY3" fmla="*/ 161925 h 1212057"/>
              <a:gd name="connsiteX4" fmla="*/ 157163 w 1288257"/>
              <a:gd name="connsiteY4" fmla="*/ 169069 h 1212057"/>
              <a:gd name="connsiteX5" fmla="*/ 130968 w 1288257"/>
              <a:gd name="connsiteY5" fmla="*/ 200025 h 1212057"/>
              <a:gd name="connsiteX6" fmla="*/ 145257 w 1288257"/>
              <a:gd name="connsiteY6" fmla="*/ 230981 h 1212057"/>
              <a:gd name="connsiteX7" fmla="*/ 104775 w 1288257"/>
              <a:gd name="connsiteY7" fmla="*/ 223839 h 1212057"/>
              <a:gd name="connsiteX8" fmla="*/ 59531 w 1288257"/>
              <a:gd name="connsiteY8" fmla="*/ 242888 h 1212057"/>
              <a:gd name="connsiteX9" fmla="*/ 90488 w 1288257"/>
              <a:gd name="connsiteY9" fmla="*/ 273844 h 1212057"/>
              <a:gd name="connsiteX10" fmla="*/ 76200 w 1288257"/>
              <a:gd name="connsiteY10" fmla="*/ 290514 h 1212057"/>
              <a:gd name="connsiteX11" fmla="*/ 147637 w 1288257"/>
              <a:gd name="connsiteY11" fmla="*/ 307182 h 1212057"/>
              <a:gd name="connsiteX12" fmla="*/ 0 w 1288257"/>
              <a:gd name="connsiteY12" fmla="*/ 311944 h 1212057"/>
              <a:gd name="connsiteX13" fmla="*/ 35719 w 1288257"/>
              <a:gd name="connsiteY13" fmla="*/ 330994 h 1212057"/>
              <a:gd name="connsiteX14" fmla="*/ 59532 w 1288257"/>
              <a:gd name="connsiteY14" fmla="*/ 338138 h 1212057"/>
              <a:gd name="connsiteX15" fmla="*/ 80963 w 1288257"/>
              <a:gd name="connsiteY15" fmla="*/ 342900 h 1212057"/>
              <a:gd name="connsiteX16" fmla="*/ 147638 w 1288257"/>
              <a:gd name="connsiteY16" fmla="*/ 361950 h 1212057"/>
              <a:gd name="connsiteX17" fmla="*/ 173832 w 1288257"/>
              <a:gd name="connsiteY17" fmla="*/ 357188 h 1212057"/>
              <a:gd name="connsiteX18" fmla="*/ 216694 w 1288257"/>
              <a:gd name="connsiteY18" fmla="*/ 383382 h 1212057"/>
              <a:gd name="connsiteX19" fmla="*/ 216694 w 1288257"/>
              <a:gd name="connsiteY19" fmla="*/ 383382 h 1212057"/>
              <a:gd name="connsiteX20" fmla="*/ 154782 w 1288257"/>
              <a:gd name="connsiteY20" fmla="*/ 402432 h 1212057"/>
              <a:gd name="connsiteX21" fmla="*/ 83344 w 1288257"/>
              <a:gd name="connsiteY21" fmla="*/ 433388 h 1212057"/>
              <a:gd name="connsiteX22" fmla="*/ 57150 w 1288257"/>
              <a:gd name="connsiteY22" fmla="*/ 459582 h 1212057"/>
              <a:gd name="connsiteX23" fmla="*/ 66675 w 1288257"/>
              <a:gd name="connsiteY23" fmla="*/ 492919 h 1212057"/>
              <a:gd name="connsiteX24" fmla="*/ 42863 w 1288257"/>
              <a:gd name="connsiteY24" fmla="*/ 554832 h 1212057"/>
              <a:gd name="connsiteX25" fmla="*/ 50007 w 1288257"/>
              <a:gd name="connsiteY25" fmla="*/ 576263 h 1212057"/>
              <a:gd name="connsiteX26" fmla="*/ 66675 w 1288257"/>
              <a:gd name="connsiteY26" fmla="*/ 621507 h 1212057"/>
              <a:gd name="connsiteX27" fmla="*/ 35719 w 1288257"/>
              <a:gd name="connsiteY27" fmla="*/ 661988 h 1212057"/>
              <a:gd name="connsiteX28" fmla="*/ 35719 w 1288257"/>
              <a:gd name="connsiteY28" fmla="*/ 661988 h 1212057"/>
              <a:gd name="connsiteX29" fmla="*/ 40482 w 1288257"/>
              <a:gd name="connsiteY29" fmla="*/ 704850 h 1212057"/>
              <a:gd name="connsiteX30" fmla="*/ 30957 w 1288257"/>
              <a:gd name="connsiteY30" fmla="*/ 719138 h 1212057"/>
              <a:gd name="connsiteX31" fmla="*/ 52388 w 1288257"/>
              <a:gd name="connsiteY31" fmla="*/ 752475 h 1212057"/>
              <a:gd name="connsiteX32" fmla="*/ 178594 w 1288257"/>
              <a:gd name="connsiteY32" fmla="*/ 904875 h 1212057"/>
              <a:gd name="connsiteX33" fmla="*/ 342900 w 1288257"/>
              <a:gd name="connsiteY33" fmla="*/ 1019175 h 1212057"/>
              <a:gd name="connsiteX34" fmla="*/ 461963 w 1288257"/>
              <a:gd name="connsiteY34" fmla="*/ 1128713 h 1212057"/>
              <a:gd name="connsiteX35" fmla="*/ 566738 w 1288257"/>
              <a:gd name="connsiteY35" fmla="*/ 1212057 h 1212057"/>
              <a:gd name="connsiteX36" fmla="*/ 762000 w 1288257"/>
              <a:gd name="connsiteY36" fmla="*/ 1195388 h 1212057"/>
              <a:gd name="connsiteX37" fmla="*/ 1064419 w 1288257"/>
              <a:gd name="connsiteY37" fmla="*/ 1083469 h 1212057"/>
              <a:gd name="connsiteX38" fmla="*/ 1219200 w 1288257"/>
              <a:gd name="connsiteY38" fmla="*/ 585788 h 1212057"/>
              <a:gd name="connsiteX39" fmla="*/ 1288257 w 1288257"/>
              <a:gd name="connsiteY39" fmla="*/ 223838 h 1212057"/>
              <a:gd name="connsiteX40" fmla="*/ 1145382 w 1288257"/>
              <a:gd name="connsiteY40" fmla="*/ 190500 h 1212057"/>
              <a:gd name="connsiteX41" fmla="*/ 931069 w 1288257"/>
              <a:gd name="connsiteY41" fmla="*/ 164307 h 1212057"/>
              <a:gd name="connsiteX42" fmla="*/ 721519 w 1288257"/>
              <a:gd name="connsiteY42" fmla="*/ 71438 h 1212057"/>
              <a:gd name="connsiteX43" fmla="*/ 585788 w 1288257"/>
              <a:gd name="connsiteY43" fmla="*/ 21432 h 1212057"/>
              <a:gd name="connsiteX44" fmla="*/ 457200 w 1288257"/>
              <a:gd name="connsiteY44" fmla="*/ 0 h 1212057"/>
              <a:gd name="connsiteX45" fmla="*/ 330994 w 1288257"/>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4762 w 1257300"/>
              <a:gd name="connsiteY13" fmla="*/ 330994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83344 w 1312069"/>
              <a:gd name="connsiteY14" fmla="*/ 338138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297657 w 1312069"/>
              <a:gd name="connsiteY14" fmla="*/ 350044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42888 w 1257300"/>
              <a:gd name="connsiteY14" fmla="*/ 350044 h 1212057"/>
              <a:gd name="connsiteX15" fmla="*/ 266700 w 1257300"/>
              <a:gd name="connsiteY15" fmla="*/ 383381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4763 w 1252538"/>
              <a:gd name="connsiteY29" fmla="*/ 704850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61912 w 1252538"/>
              <a:gd name="connsiteY26" fmla="*/ 626269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400 w 1252663"/>
              <a:gd name="connsiteY0" fmla="*/ 73819 h 1212057"/>
              <a:gd name="connsiteX1" fmla="*/ 264444 w 1252663"/>
              <a:gd name="connsiteY1" fmla="*/ 111919 h 1212057"/>
              <a:gd name="connsiteX2" fmla="*/ 207295 w 1252663"/>
              <a:gd name="connsiteY2" fmla="*/ 145257 h 1212057"/>
              <a:gd name="connsiteX3" fmla="*/ 164432 w 1252663"/>
              <a:gd name="connsiteY3" fmla="*/ 161925 h 1212057"/>
              <a:gd name="connsiteX4" fmla="*/ 121569 w 1252663"/>
              <a:gd name="connsiteY4" fmla="*/ 169069 h 1212057"/>
              <a:gd name="connsiteX5" fmla="*/ 95374 w 1252663"/>
              <a:gd name="connsiteY5" fmla="*/ 200025 h 1212057"/>
              <a:gd name="connsiteX6" fmla="*/ 109663 w 1252663"/>
              <a:gd name="connsiteY6" fmla="*/ 230981 h 1212057"/>
              <a:gd name="connsiteX7" fmla="*/ 69181 w 1252663"/>
              <a:gd name="connsiteY7" fmla="*/ 223839 h 1212057"/>
              <a:gd name="connsiteX8" fmla="*/ 23937 w 1252663"/>
              <a:gd name="connsiteY8" fmla="*/ 242888 h 1212057"/>
              <a:gd name="connsiteX9" fmla="*/ 54894 w 1252663"/>
              <a:gd name="connsiteY9" fmla="*/ 273844 h 1212057"/>
              <a:gd name="connsiteX10" fmla="*/ 40606 w 1252663"/>
              <a:gd name="connsiteY10" fmla="*/ 290514 h 1212057"/>
              <a:gd name="connsiteX11" fmla="*/ 112043 w 1252663"/>
              <a:gd name="connsiteY11" fmla="*/ 307182 h 1212057"/>
              <a:gd name="connsiteX12" fmla="*/ 164431 w 1252663"/>
              <a:gd name="connsiteY12" fmla="*/ 295275 h 1212057"/>
              <a:gd name="connsiteX13" fmla="*/ 178719 w 1252663"/>
              <a:gd name="connsiteY13" fmla="*/ 321469 h 1212057"/>
              <a:gd name="connsiteX14" fmla="*/ 238251 w 1252663"/>
              <a:gd name="connsiteY14" fmla="*/ 350044 h 1212057"/>
              <a:gd name="connsiteX15" fmla="*/ 262063 w 1252663"/>
              <a:gd name="connsiteY15" fmla="*/ 383381 h 1212057"/>
              <a:gd name="connsiteX16" fmla="*/ 112044 w 1252663"/>
              <a:gd name="connsiteY16" fmla="*/ 361950 h 1212057"/>
              <a:gd name="connsiteX17" fmla="*/ 138238 w 1252663"/>
              <a:gd name="connsiteY17" fmla="*/ 357188 h 1212057"/>
              <a:gd name="connsiteX18" fmla="*/ 181100 w 1252663"/>
              <a:gd name="connsiteY18" fmla="*/ 383382 h 1212057"/>
              <a:gd name="connsiteX19" fmla="*/ 181100 w 1252663"/>
              <a:gd name="connsiteY19" fmla="*/ 383382 h 1212057"/>
              <a:gd name="connsiteX20" fmla="*/ 119188 w 1252663"/>
              <a:gd name="connsiteY20" fmla="*/ 402432 h 1212057"/>
              <a:gd name="connsiteX21" fmla="*/ 47750 w 1252663"/>
              <a:gd name="connsiteY21" fmla="*/ 433388 h 1212057"/>
              <a:gd name="connsiteX22" fmla="*/ 21556 w 1252663"/>
              <a:gd name="connsiteY22" fmla="*/ 459582 h 1212057"/>
              <a:gd name="connsiteX23" fmla="*/ 31081 w 1252663"/>
              <a:gd name="connsiteY23" fmla="*/ 492919 h 1212057"/>
              <a:gd name="connsiteX24" fmla="*/ 7269 w 1252663"/>
              <a:gd name="connsiteY24" fmla="*/ 554832 h 1212057"/>
              <a:gd name="connsiteX25" fmla="*/ 14413 w 1252663"/>
              <a:gd name="connsiteY25" fmla="*/ 576263 h 1212057"/>
              <a:gd name="connsiteX26" fmla="*/ 62037 w 1252663"/>
              <a:gd name="connsiteY26" fmla="*/ 626269 h 1212057"/>
              <a:gd name="connsiteX27" fmla="*/ 125 w 1252663"/>
              <a:gd name="connsiteY27" fmla="*/ 661988 h 1212057"/>
              <a:gd name="connsiteX28" fmla="*/ 78706 w 1252663"/>
              <a:gd name="connsiteY28" fmla="*/ 688182 h 1212057"/>
              <a:gd name="connsiteX29" fmla="*/ 38225 w 1252663"/>
              <a:gd name="connsiteY29" fmla="*/ 697706 h 1212057"/>
              <a:gd name="connsiteX30" fmla="*/ 50132 w 1252663"/>
              <a:gd name="connsiteY30" fmla="*/ 728663 h 1212057"/>
              <a:gd name="connsiteX31" fmla="*/ 16794 w 1252663"/>
              <a:gd name="connsiteY31" fmla="*/ 752475 h 1212057"/>
              <a:gd name="connsiteX32" fmla="*/ 143000 w 1252663"/>
              <a:gd name="connsiteY32" fmla="*/ 904875 h 1212057"/>
              <a:gd name="connsiteX33" fmla="*/ 307306 w 1252663"/>
              <a:gd name="connsiteY33" fmla="*/ 1019175 h 1212057"/>
              <a:gd name="connsiteX34" fmla="*/ 426369 w 1252663"/>
              <a:gd name="connsiteY34" fmla="*/ 1128713 h 1212057"/>
              <a:gd name="connsiteX35" fmla="*/ 531144 w 1252663"/>
              <a:gd name="connsiteY35" fmla="*/ 1212057 h 1212057"/>
              <a:gd name="connsiteX36" fmla="*/ 726406 w 1252663"/>
              <a:gd name="connsiteY36" fmla="*/ 1195388 h 1212057"/>
              <a:gd name="connsiteX37" fmla="*/ 1028825 w 1252663"/>
              <a:gd name="connsiteY37" fmla="*/ 1083469 h 1212057"/>
              <a:gd name="connsiteX38" fmla="*/ 1183606 w 1252663"/>
              <a:gd name="connsiteY38" fmla="*/ 585788 h 1212057"/>
              <a:gd name="connsiteX39" fmla="*/ 1252663 w 1252663"/>
              <a:gd name="connsiteY39" fmla="*/ 223838 h 1212057"/>
              <a:gd name="connsiteX40" fmla="*/ 1109788 w 1252663"/>
              <a:gd name="connsiteY40" fmla="*/ 190500 h 1212057"/>
              <a:gd name="connsiteX41" fmla="*/ 895475 w 1252663"/>
              <a:gd name="connsiteY41" fmla="*/ 164307 h 1212057"/>
              <a:gd name="connsiteX42" fmla="*/ 685925 w 1252663"/>
              <a:gd name="connsiteY42" fmla="*/ 71438 h 1212057"/>
              <a:gd name="connsiteX43" fmla="*/ 550194 w 1252663"/>
              <a:gd name="connsiteY43" fmla="*/ 21432 h 1212057"/>
              <a:gd name="connsiteX44" fmla="*/ 421606 w 1252663"/>
              <a:gd name="connsiteY44" fmla="*/ 0 h 1212057"/>
              <a:gd name="connsiteX45" fmla="*/ 295400 w 1252663"/>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144 w 1245394"/>
              <a:gd name="connsiteY25" fmla="*/ 576263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8581 w 1245394"/>
              <a:gd name="connsiteY25" fmla="*/ 583406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14287 w 1235869"/>
              <a:gd name="connsiteY23" fmla="*/ 492919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235744 w 1235869"/>
              <a:gd name="connsiteY17" fmla="*/ 402432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235744 w 1235869"/>
              <a:gd name="connsiteY16" fmla="*/ 402432 h 1212057"/>
              <a:gd name="connsiteX17" fmla="*/ 211931 w 1235869"/>
              <a:gd name="connsiteY17" fmla="*/ 416719 h 1212057"/>
              <a:gd name="connsiteX18" fmla="*/ 183356 w 1235869"/>
              <a:gd name="connsiteY18" fmla="*/ 445294 h 1212057"/>
              <a:gd name="connsiteX19" fmla="*/ 140494 w 1235869"/>
              <a:gd name="connsiteY19" fmla="*/ 426245 h 1212057"/>
              <a:gd name="connsiteX20" fmla="*/ 114300 w 1235869"/>
              <a:gd name="connsiteY20" fmla="*/ 442913 h 1212057"/>
              <a:gd name="connsiteX21" fmla="*/ 76199 w 1235869"/>
              <a:gd name="connsiteY21" fmla="*/ 469107 h 1212057"/>
              <a:gd name="connsiteX22" fmla="*/ 71437 w 1235869"/>
              <a:gd name="connsiteY22" fmla="*/ 490537 h 1212057"/>
              <a:gd name="connsiteX23" fmla="*/ 80963 w 1235869"/>
              <a:gd name="connsiteY23" fmla="*/ 547688 h 1212057"/>
              <a:gd name="connsiteX24" fmla="*/ 69056 w 1235869"/>
              <a:gd name="connsiteY24" fmla="*/ 583406 h 1212057"/>
              <a:gd name="connsiteX25" fmla="*/ 45243 w 1235869"/>
              <a:gd name="connsiteY25" fmla="*/ 626269 h 1212057"/>
              <a:gd name="connsiteX26" fmla="*/ 54769 w 1235869"/>
              <a:gd name="connsiteY26" fmla="*/ 654844 h 1212057"/>
              <a:gd name="connsiteX27" fmla="*/ 61912 w 1235869"/>
              <a:gd name="connsiteY27" fmla="*/ 688182 h 1212057"/>
              <a:gd name="connsiteX28" fmla="*/ 21431 w 1235869"/>
              <a:gd name="connsiteY28" fmla="*/ 697706 h 1212057"/>
              <a:gd name="connsiteX29" fmla="*/ 33338 w 1235869"/>
              <a:gd name="connsiteY29" fmla="*/ 728663 h 1212057"/>
              <a:gd name="connsiteX30" fmla="*/ 0 w 1235869"/>
              <a:gd name="connsiteY30" fmla="*/ 752475 h 1212057"/>
              <a:gd name="connsiteX31" fmla="*/ 126206 w 1235869"/>
              <a:gd name="connsiteY31" fmla="*/ 904875 h 1212057"/>
              <a:gd name="connsiteX32" fmla="*/ 290512 w 1235869"/>
              <a:gd name="connsiteY32" fmla="*/ 1019175 h 1212057"/>
              <a:gd name="connsiteX33" fmla="*/ 409575 w 1235869"/>
              <a:gd name="connsiteY33" fmla="*/ 1128713 h 1212057"/>
              <a:gd name="connsiteX34" fmla="*/ 514350 w 1235869"/>
              <a:gd name="connsiteY34" fmla="*/ 1212057 h 1212057"/>
              <a:gd name="connsiteX35" fmla="*/ 709612 w 1235869"/>
              <a:gd name="connsiteY35" fmla="*/ 1195388 h 1212057"/>
              <a:gd name="connsiteX36" fmla="*/ 1012031 w 1235869"/>
              <a:gd name="connsiteY36" fmla="*/ 1083469 h 1212057"/>
              <a:gd name="connsiteX37" fmla="*/ 1166812 w 1235869"/>
              <a:gd name="connsiteY37" fmla="*/ 585788 h 1212057"/>
              <a:gd name="connsiteX38" fmla="*/ 1235869 w 1235869"/>
              <a:gd name="connsiteY38" fmla="*/ 223838 h 1212057"/>
              <a:gd name="connsiteX39" fmla="*/ 1092994 w 1235869"/>
              <a:gd name="connsiteY39" fmla="*/ 190500 h 1212057"/>
              <a:gd name="connsiteX40" fmla="*/ 878681 w 1235869"/>
              <a:gd name="connsiteY40" fmla="*/ 164307 h 1212057"/>
              <a:gd name="connsiteX41" fmla="*/ 669131 w 1235869"/>
              <a:gd name="connsiteY41" fmla="*/ 71438 h 1212057"/>
              <a:gd name="connsiteX42" fmla="*/ 533400 w 1235869"/>
              <a:gd name="connsiteY42" fmla="*/ 21432 h 1212057"/>
              <a:gd name="connsiteX43" fmla="*/ 404812 w 1235869"/>
              <a:gd name="connsiteY43" fmla="*/ 0 h 1212057"/>
              <a:gd name="connsiteX44" fmla="*/ 278606 w 1235869"/>
              <a:gd name="connsiteY44" fmla="*/ 73819 h 1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35869" h="1212057">
                <a:moveTo>
                  <a:pt x="278606" y="73819"/>
                </a:moveTo>
                <a:lnTo>
                  <a:pt x="247650" y="111919"/>
                </a:lnTo>
                <a:lnTo>
                  <a:pt x="190501" y="145257"/>
                </a:lnTo>
                <a:lnTo>
                  <a:pt x="147638" y="161925"/>
                </a:lnTo>
                <a:lnTo>
                  <a:pt x="104775" y="169069"/>
                </a:lnTo>
                <a:lnTo>
                  <a:pt x="78580" y="200025"/>
                </a:lnTo>
                <a:lnTo>
                  <a:pt x="92869" y="230981"/>
                </a:lnTo>
                <a:lnTo>
                  <a:pt x="52387" y="223839"/>
                </a:lnTo>
                <a:lnTo>
                  <a:pt x="7143" y="242888"/>
                </a:lnTo>
                <a:lnTo>
                  <a:pt x="38100" y="273844"/>
                </a:lnTo>
                <a:lnTo>
                  <a:pt x="23812" y="290514"/>
                </a:lnTo>
                <a:lnTo>
                  <a:pt x="95249" y="307182"/>
                </a:lnTo>
                <a:lnTo>
                  <a:pt x="147637" y="295275"/>
                </a:lnTo>
                <a:lnTo>
                  <a:pt x="161925" y="321469"/>
                </a:lnTo>
                <a:lnTo>
                  <a:pt x="221457" y="350044"/>
                </a:lnTo>
                <a:lnTo>
                  <a:pt x="245269" y="383381"/>
                </a:lnTo>
                <a:lnTo>
                  <a:pt x="235744" y="402432"/>
                </a:lnTo>
                <a:cubicBezTo>
                  <a:pt x="250031" y="411163"/>
                  <a:pt x="220662" y="409575"/>
                  <a:pt x="211931" y="416719"/>
                </a:cubicBezTo>
                <a:cubicBezTo>
                  <a:pt x="203200" y="423863"/>
                  <a:pt x="195262" y="443706"/>
                  <a:pt x="183356" y="445294"/>
                </a:cubicBezTo>
                <a:cubicBezTo>
                  <a:pt x="171450" y="446882"/>
                  <a:pt x="154781" y="432595"/>
                  <a:pt x="140494" y="426245"/>
                </a:cubicBezTo>
                <a:lnTo>
                  <a:pt x="114300" y="442913"/>
                </a:lnTo>
                <a:lnTo>
                  <a:pt x="76199" y="469107"/>
                </a:lnTo>
                <a:lnTo>
                  <a:pt x="71437" y="490537"/>
                </a:lnTo>
                <a:lnTo>
                  <a:pt x="80963" y="547688"/>
                </a:lnTo>
                <a:lnTo>
                  <a:pt x="69056" y="583406"/>
                </a:lnTo>
                <a:lnTo>
                  <a:pt x="45243" y="626269"/>
                </a:lnTo>
                <a:cubicBezTo>
                  <a:pt x="24606" y="638175"/>
                  <a:pt x="51991" y="644525"/>
                  <a:pt x="54769" y="654844"/>
                </a:cubicBezTo>
                <a:cubicBezTo>
                  <a:pt x="57547" y="665163"/>
                  <a:pt x="67468" y="681038"/>
                  <a:pt x="61912" y="688182"/>
                </a:cubicBezTo>
                <a:cubicBezTo>
                  <a:pt x="56356" y="695326"/>
                  <a:pt x="34925" y="694531"/>
                  <a:pt x="21431" y="697706"/>
                </a:cubicBezTo>
                <a:lnTo>
                  <a:pt x="33338" y="728663"/>
                </a:lnTo>
                <a:lnTo>
                  <a:pt x="0" y="752475"/>
                </a:lnTo>
                <a:lnTo>
                  <a:pt x="126206" y="904875"/>
                </a:lnTo>
                <a:lnTo>
                  <a:pt x="290512" y="1019175"/>
                </a:lnTo>
                <a:lnTo>
                  <a:pt x="409575" y="1128713"/>
                </a:lnTo>
                <a:lnTo>
                  <a:pt x="514350" y="1212057"/>
                </a:lnTo>
                <a:lnTo>
                  <a:pt x="709612" y="1195388"/>
                </a:lnTo>
                <a:lnTo>
                  <a:pt x="1012031" y="1083469"/>
                </a:lnTo>
                <a:lnTo>
                  <a:pt x="1166812" y="585788"/>
                </a:lnTo>
                <a:lnTo>
                  <a:pt x="1235869" y="223838"/>
                </a:lnTo>
                <a:lnTo>
                  <a:pt x="1092994" y="190500"/>
                </a:lnTo>
                <a:lnTo>
                  <a:pt x="878681" y="164307"/>
                </a:lnTo>
                <a:lnTo>
                  <a:pt x="669131" y="71438"/>
                </a:lnTo>
                <a:lnTo>
                  <a:pt x="533400" y="21432"/>
                </a:lnTo>
                <a:lnTo>
                  <a:pt x="404812" y="0"/>
                </a:lnTo>
                <a:lnTo>
                  <a:pt x="278606" y="73819"/>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MY" sz="1200" b="1" dirty="0" err="1" smtClean="0">
                <a:solidFill>
                  <a:schemeClr val="tx1"/>
                </a:solidFill>
              </a:rPr>
              <a:t>Simiyu</a:t>
            </a:r>
            <a:r>
              <a:rPr lang="en-MY" sz="1200" b="1" dirty="0" smtClean="0">
                <a:solidFill>
                  <a:schemeClr val="accent3">
                    <a:lumMod val="50000"/>
                  </a:schemeClr>
                </a:solidFill>
              </a:rPr>
              <a:t> </a:t>
            </a:r>
            <a:r>
              <a:rPr lang="en-MY" sz="1200" b="1" dirty="0" smtClean="0">
                <a:solidFill>
                  <a:schemeClr val="tx1"/>
                </a:solidFill>
              </a:rPr>
              <a:t>46%</a:t>
            </a:r>
            <a:endParaRPr lang="en-MY" sz="1200" b="1" dirty="0">
              <a:solidFill>
                <a:schemeClr val="tx1"/>
              </a:solidFill>
            </a:endParaRPr>
          </a:p>
        </p:txBody>
      </p:sp>
      <p:sp>
        <p:nvSpPr>
          <p:cNvPr id="28" name="Freeform 27"/>
          <p:cNvSpPr/>
          <p:nvPr/>
        </p:nvSpPr>
        <p:spPr>
          <a:xfrm>
            <a:off x="2581275" y="1467644"/>
            <a:ext cx="1628775" cy="894557"/>
          </a:xfrm>
          <a:custGeom>
            <a:avLst/>
            <a:gdLst>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6350 w 1628775"/>
              <a:gd name="connsiteY45" fmla="*/ 498475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62063 w 1628775"/>
              <a:gd name="connsiteY19" fmla="*/ 210344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826294 w 1628775"/>
              <a:gd name="connsiteY26" fmla="*/ 46038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42950 w 1628775"/>
              <a:gd name="connsiteY28" fmla="*/ 79375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76287 w 1628775"/>
              <a:gd name="connsiteY28" fmla="*/ 162719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44525 w 1628775"/>
              <a:gd name="connsiteY30" fmla="*/ 3175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61975 w 1628775"/>
              <a:gd name="connsiteY33" fmla="*/ 63500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12762 w 1628775"/>
              <a:gd name="connsiteY34" fmla="*/ 54768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55625 h 927100"/>
              <a:gd name="connsiteX1" fmla="*/ 92075 w 1628775"/>
              <a:gd name="connsiteY1" fmla="*/ 762000 h 927100"/>
              <a:gd name="connsiteX2" fmla="*/ 200025 w 1628775"/>
              <a:gd name="connsiteY2" fmla="*/ 927100 h 927100"/>
              <a:gd name="connsiteX3" fmla="*/ 561975 w 1628775"/>
              <a:gd name="connsiteY3" fmla="*/ 873125 h 927100"/>
              <a:gd name="connsiteX4" fmla="*/ 911225 w 1628775"/>
              <a:gd name="connsiteY4" fmla="*/ 631825 h 927100"/>
              <a:gd name="connsiteX5" fmla="*/ 1212850 w 1628775"/>
              <a:gd name="connsiteY5" fmla="*/ 584200 h 927100"/>
              <a:gd name="connsiteX6" fmla="*/ 1416050 w 1628775"/>
              <a:gd name="connsiteY6" fmla="*/ 628650 h 927100"/>
              <a:gd name="connsiteX7" fmla="*/ 1628775 w 1628775"/>
              <a:gd name="connsiteY7" fmla="*/ 660400 h 927100"/>
              <a:gd name="connsiteX8" fmla="*/ 1603375 w 1628775"/>
              <a:gd name="connsiteY8" fmla="*/ 558800 h 927100"/>
              <a:gd name="connsiteX9" fmla="*/ 1567656 w 1628775"/>
              <a:gd name="connsiteY9" fmla="*/ 526257 h 927100"/>
              <a:gd name="connsiteX10" fmla="*/ 1567656 w 1628775"/>
              <a:gd name="connsiteY10" fmla="*/ 466725 h 927100"/>
              <a:gd name="connsiteX11" fmla="*/ 1528763 w 1628775"/>
              <a:gd name="connsiteY11" fmla="*/ 424657 h 927100"/>
              <a:gd name="connsiteX12" fmla="*/ 1473993 w 1628775"/>
              <a:gd name="connsiteY12" fmla="*/ 392112 h 927100"/>
              <a:gd name="connsiteX13" fmla="*/ 1467644 w 1628775"/>
              <a:gd name="connsiteY13" fmla="*/ 341313 h 927100"/>
              <a:gd name="connsiteX14" fmla="*/ 1463675 w 1628775"/>
              <a:gd name="connsiteY14" fmla="*/ 300037 h 927100"/>
              <a:gd name="connsiteX15" fmla="*/ 1434306 w 1628775"/>
              <a:gd name="connsiteY15" fmla="*/ 279400 h 927100"/>
              <a:gd name="connsiteX16" fmla="*/ 1384300 w 1628775"/>
              <a:gd name="connsiteY16" fmla="*/ 246856 h 927100"/>
              <a:gd name="connsiteX17" fmla="*/ 1327150 w 1628775"/>
              <a:gd name="connsiteY17" fmla="*/ 234950 h 927100"/>
              <a:gd name="connsiteX18" fmla="*/ 1296193 w 1628775"/>
              <a:gd name="connsiteY18" fmla="*/ 276225 h 927100"/>
              <a:gd name="connsiteX19" fmla="*/ 1247776 w 1628775"/>
              <a:gd name="connsiteY19" fmla="*/ 231775 h 927100"/>
              <a:gd name="connsiteX20" fmla="*/ 1234281 w 1628775"/>
              <a:gd name="connsiteY20" fmla="*/ 187325 h 927100"/>
              <a:gd name="connsiteX21" fmla="*/ 1173163 w 1628775"/>
              <a:gd name="connsiteY21" fmla="*/ 125413 h 927100"/>
              <a:gd name="connsiteX22" fmla="*/ 1134269 w 1628775"/>
              <a:gd name="connsiteY22" fmla="*/ 83344 h 927100"/>
              <a:gd name="connsiteX23" fmla="*/ 1048543 w 1628775"/>
              <a:gd name="connsiteY23" fmla="*/ 96838 h 927100"/>
              <a:gd name="connsiteX24" fmla="*/ 1000918 w 1628775"/>
              <a:gd name="connsiteY24" fmla="*/ 111125 h 927100"/>
              <a:gd name="connsiteX25" fmla="*/ 942182 w 1628775"/>
              <a:gd name="connsiteY25" fmla="*/ 113506 h 927100"/>
              <a:gd name="connsiteX26" fmla="*/ 902494 w 1628775"/>
              <a:gd name="connsiteY26" fmla="*/ 181769 h 927100"/>
              <a:gd name="connsiteX27" fmla="*/ 815182 w 1628775"/>
              <a:gd name="connsiteY27" fmla="*/ 149225 h 927100"/>
              <a:gd name="connsiteX28" fmla="*/ 776287 w 1628775"/>
              <a:gd name="connsiteY28" fmla="*/ 134144 h 927100"/>
              <a:gd name="connsiteX29" fmla="*/ 671513 w 1628775"/>
              <a:gd name="connsiteY29" fmla="*/ 73819 h 927100"/>
              <a:gd name="connsiteX30" fmla="*/ 651669 w 1628775"/>
              <a:gd name="connsiteY30" fmla="*/ 107156 h 927100"/>
              <a:gd name="connsiteX31" fmla="*/ 596900 w 1628775"/>
              <a:gd name="connsiteY31" fmla="*/ 107950 h 927100"/>
              <a:gd name="connsiteX32" fmla="*/ 607219 w 1628775"/>
              <a:gd name="connsiteY32" fmla="*/ 179388 h 927100"/>
              <a:gd name="connsiteX33" fmla="*/ 511969 w 1628775"/>
              <a:gd name="connsiteY33" fmla="*/ 146050 h 927100"/>
              <a:gd name="connsiteX34" fmla="*/ 512762 w 1628775"/>
              <a:gd name="connsiteY34" fmla="*/ 32543 h 927100"/>
              <a:gd name="connsiteX35" fmla="*/ 461169 w 1628775"/>
              <a:gd name="connsiteY35" fmla="*/ 39687 h 927100"/>
              <a:gd name="connsiteX36" fmla="*/ 412750 w 1628775"/>
              <a:gd name="connsiteY36" fmla="*/ 0 h 927100"/>
              <a:gd name="connsiteX37" fmla="*/ 381000 w 1628775"/>
              <a:gd name="connsiteY37" fmla="*/ 41275 h 927100"/>
              <a:gd name="connsiteX38" fmla="*/ 352425 w 1628775"/>
              <a:gd name="connsiteY38" fmla="*/ 69850 h 927100"/>
              <a:gd name="connsiteX39" fmla="*/ 323850 w 1628775"/>
              <a:gd name="connsiteY39" fmla="*/ 146050 h 927100"/>
              <a:gd name="connsiteX40" fmla="*/ 323850 w 1628775"/>
              <a:gd name="connsiteY40" fmla="*/ 177800 h 927100"/>
              <a:gd name="connsiteX41" fmla="*/ 323850 w 1628775"/>
              <a:gd name="connsiteY41" fmla="*/ 260350 h 927100"/>
              <a:gd name="connsiteX42" fmla="*/ 336550 w 1628775"/>
              <a:gd name="connsiteY42" fmla="*/ 301625 h 927100"/>
              <a:gd name="connsiteX43" fmla="*/ 323850 w 1628775"/>
              <a:gd name="connsiteY43" fmla="*/ 352425 h 927100"/>
              <a:gd name="connsiteX44" fmla="*/ 266700 w 1628775"/>
              <a:gd name="connsiteY44" fmla="*/ 349250 h 927100"/>
              <a:gd name="connsiteX45" fmla="*/ 284162 w 1628775"/>
              <a:gd name="connsiteY45" fmla="*/ 372269 h 927100"/>
              <a:gd name="connsiteX46" fmla="*/ 247650 w 1628775"/>
              <a:gd name="connsiteY46" fmla="*/ 403225 h 927100"/>
              <a:gd name="connsiteX47" fmla="*/ 181769 w 1628775"/>
              <a:gd name="connsiteY47" fmla="*/ 396081 h 927100"/>
              <a:gd name="connsiteX48" fmla="*/ 123825 w 1628775"/>
              <a:gd name="connsiteY48" fmla="*/ 437356 h 927100"/>
              <a:gd name="connsiteX49" fmla="*/ 70644 w 1628775"/>
              <a:gd name="connsiteY49" fmla="*/ 481807 h 927100"/>
              <a:gd name="connsiteX50" fmla="*/ 0 w 1628775"/>
              <a:gd name="connsiteY50" fmla="*/ 555625 h 927100"/>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381000 w 1628775"/>
              <a:gd name="connsiteY37" fmla="*/ 8732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431006 w 1628775"/>
              <a:gd name="connsiteY41" fmla="*/ 270669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738188 w 1628775"/>
              <a:gd name="connsiteY29" fmla="*/ 53975 h 894557"/>
              <a:gd name="connsiteX30" fmla="*/ 671513 w 1628775"/>
              <a:gd name="connsiteY30" fmla="*/ 41276 h 894557"/>
              <a:gd name="connsiteX31" fmla="*/ 651669 w 1628775"/>
              <a:gd name="connsiteY31" fmla="*/ 74613 h 894557"/>
              <a:gd name="connsiteX32" fmla="*/ 596900 w 1628775"/>
              <a:gd name="connsiteY32" fmla="*/ 75407 h 894557"/>
              <a:gd name="connsiteX33" fmla="*/ 607219 w 1628775"/>
              <a:gd name="connsiteY33" fmla="*/ 146845 h 894557"/>
              <a:gd name="connsiteX34" fmla="*/ 511969 w 1628775"/>
              <a:gd name="connsiteY34" fmla="*/ 113507 h 894557"/>
              <a:gd name="connsiteX35" fmla="*/ 512762 w 1628775"/>
              <a:gd name="connsiteY35" fmla="*/ 0 h 894557"/>
              <a:gd name="connsiteX36" fmla="*/ 461169 w 1628775"/>
              <a:gd name="connsiteY36" fmla="*/ 7144 h 894557"/>
              <a:gd name="connsiteX37" fmla="*/ 429418 w 1628775"/>
              <a:gd name="connsiteY37" fmla="*/ 48419 h 894557"/>
              <a:gd name="connsiteX38" fmla="*/ 400050 w 1628775"/>
              <a:gd name="connsiteY38" fmla="*/ 70645 h 894557"/>
              <a:gd name="connsiteX39" fmla="*/ 378619 w 1628775"/>
              <a:gd name="connsiteY39" fmla="*/ 111126 h 894557"/>
              <a:gd name="connsiteX40" fmla="*/ 385762 w 1628775"/>
              <a:gd name="connsiteY40" fmla="*/ 173039 h 894557"/>
              <a:gd name="connsiteX41" fmla="*/ 404813 w 1628775"/>
              <a:gd name="connsiteY41" fmla="*/ 233363 h 894557"/>
              <a:gd name="connsiteX42" fmla="*/ 431006 w 1628775"/>
              <a:gd name="connsiteY42" fmla="*/ 270669 h 894557"/>
              <a:gd name="connsiteX43" fmla="*/ 419894 w 1628775"/>
              <a:gd name="connsiteY43" fmla="*/ 319088 h 894557"/>
              <a:gd name="connsiteX44" fmla="*/ 381000 w 1628775"/>
              <a:gd name="connsiteY44" fmla="*/ 360363 h 894557"/>
              <a:gd name="connsiteX45" fmla="*/ 328612 w 1628775"/>
              <a:gd name="connsiteY45" fmla="*/ 338138 h 894557"/>
              <a:gd name="connsiteX46" fmla="*/ 284162 w 1628775"/>
              <a:gd name="connsiteY46" fmla="*/ 339726 h 894557"/>
              <a:gd name="connsiteX47" fmla="*/ 247650 w 1628775"/>
              <a:gd name="connsiteY47" fmla="*/ 370682 h 894557"/>
              <a:gd name="connsiteX48" fmla="*/ 181769 w 1628775"/>
              <a:gd name="connsiteY48" fmla="*/ 363538 h 894557"/>
              <a:gd name="connsiteX49" fmla="*/ 123825 w 1628775"/>
              <a:gd name="connsiteY49" fmla="*/ 404813 h 894557"/>
              <a:gd name="connsiteX50" fmla="*/ 70644 w 1628775"/>
              <a:gd name="connsiteY50" fmla="*/ 449264 h 894557"/>
              <a:gd name="connsiteX51" fmla="*/ 0 w 1628775"/>
              <a:gd name="connsiteY51" fmla="*/ 523082 h 89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28775" h="894557">
                <a:moveTo>
                  <a:pt x="0" y="523082"/>
                </a:moveTo>
                <a:lnTo>
                  <a:pt x="92075" y="729457"/>
                </a:lnTo>
                <a:lnTo>
                  <a:pt x="200025" y="894557"/>
                </a:lnTo>
                <a:lnTo>
                  <a:pt x="561975" y="840582"/>
                </a:lnTo>
                <a:lnTo>
                  <a:pt x="911225" y="599282"/>
                </a:lnTo>
                <a:lnTo>
                  <a:pt x="1212850" y="551657"/>
                </a:lnTo>
                <a:lnTo>
                  <a:pt x="1416050" y="596107"/>
                </a:lnTo>
                <a:lnTo>
                  <a:pt x="1628775" y="627857"/>
                </a:lnTo>
                <a:lnTo>
                  <a:pt x="1603375" y="526257"/>
                </a:lnTo>
                <a:lnTo>
                  <a:pt x="1567656" y="493714"/>
                </a:lnTo>
                <a:lnTo>
                  <a:pt x="1567656" y="434182"/>
                </a:lnTo>
                <a:lnTo>
                  <a:pt x="1528763" y="392114"/>
                </a:lnTo>
                <a:lnTo>
                  <a:pt x="1473993" y="359569"/>
                </a:lnTo>
                <a:cubicBezTo>
                  <a:pt x="1491720" y="341048"/>
                  <a:pt x="1469364" y="324116"/>
                  <a:pt x="1467644" y="308770"/>
                </a:cubicBezTo>
                <a:cubicBezTo>
                  <a:pt x="1465924" y="293424"/>
                  <a:pt x="1472142" y="278077"/>
                  <a:pt x="1463675" y="267494"/>
                </a:cubicBezTo>
                <a:lnTo>
                  <a:pt x="1434306" y="246857"/>
                </a:lnTo>
                <a:cubicBezTo>
                  <a:pt x="1433512" y="225690"/>
                  <a:pt x="1385094" y="235480"/>
                  <a:pt x="1384300" y="214313"/>
                </a:cubicBezTo>
                <a:lnTo>
                  <a:pt x="1327150" y="202407"/>
                </a:lnTo>
                <a:lnTo>
                  <a:pt x="1296193" y="243682"/>
                </a:lnTo>
                <a:lnTo>
                  <a:pt x="1247776" y="199232"/>
                </a:lnTo>
                <a:lnTo>
                  <a:pt x="1234281" y="154782"/>
                </a:lnTo>
                <a:lnTo>
                  <a:pt x="1173163" y="92870"/>
                </a:lnTo>
                <a:lnTo>
                  <a:pt x="1134269" y="50801"/>
                </a:lnTo>
                <a:lnTo>
                  <a:pt x="1048543" y="64295"/>
                </a:lnTo>
                <a:cubicBezTo>
                  <a:pt x="1027112" y="37307"/>
                  <a:pt x="1018645" y="75804"/>
                  <a:pt x="1000918" y="78582"/>
                </a:cubicBezTo>
                <a:cubicBezTo>
                  <a:pt x="983191" y="81360"/>
                  <a:pt x="971286" y="96573"/>
                  <a:pt x="942182" y="80963"/>
                </a:cubicBezTo>
                <a:lnTo>
                  <a:pt x="902494" y="149226"/>
                </a:lnTo>
                <a:lnTo>
                  <a:pt x="815182" y="116682"/>
                </a:lnTo>
                <a:lnTo>
                  <a:pt x="776287" y="101601"/>
                </a:lnTo>
                <a:cubicBezTo>
                  <a:pt x="761206" y="92076"/>
                  <a:pt x="753269" y="63500"/>
                  <a:pt x="738188" y="53975"/>
                </a:cubicBezTo>
                <a:lnTo>
                  <a:pt x="671513" y="41276"/>
                </a:lnTo>
                <a:lnTo>
                  <a:pt x="651669" y="74613"/>
                </a:lnTo>
                <a:lnTo>
                  <a:pt x="596900" y="75407"/>
                </a:lnTo>
                <a:lnTo>
                  <a:pt x="607219" y="146845"/>
                </a:lnTo>
                <a:lnTo>
                  <a:pt x="511969" y="113507"/>
                </a:lnTo>
                <a:cubicBezTo>
                  <a:pt x="512233" y="75671"/>
                  <a:pt x="512498" y="37836"/>
                  <a:pt x="512762" y="0"/>
                </a:cubicBezTo>
                <a:lnTo>
                  <a:pt x="461169" y="7144"/>
                </a:lnTo>
                <a:lnTo>
                  <a:pt x="429418" y="48419"/>
                </a:lnTo>
                <a:lnTo>
                  <a:pt x="400050" y="70645"/>
                </a:lnTo>
                <a:lnTo>
                  <a:pt x="378619" y="111126"/>
                </a:lnTo>
                <a:lnTo>
                  <a:pt x="385762" y="173039"/>
                </a:lnTo>
                <a:cubicBezTo>
                  <a:pt x="365125" y="163778"/>
                  <a:pt x="397272" y="217091"/>
                  <a:pt x="404813" y="233363"/>
                </a:cubicBezTo>
                <a:cubicBezTo>
                  <a:pt x="412354" y="249635"/>
                  <a:pt x="431006" y="243152"/>
                  <a:pt x="431006" y="270669"/>
                </a:cubicBezTo>
                <a:lnTo>
                  <a:pt x="419894" y="319088"/>
                </a:lnTo>
                <a:lnTo>
                  <a:pt x="381000" y="360363"/>
                </a:lnTo>
                <a:cubicBezTo>
                  <a:pt x="361950" y="359305"/>
                  <a:pt x="344752" y="341577"/>
                  <a:pt x="328612" y="338138"/>
                </a:cubicBezTo>
                <a:cubicBezTo>
                  <a:pt x="312472" y="334699"/>
                  <a:pt x="278341" y="332053"/>
                  <a:pt x="284162" y="339726"/>
                </a:cubicBezTo>
                <a:lnTo>
                  <a:pt x="247650" y="370682"/>
                </a:lnTo>
                <a:lnTo>
                  <a:pt x="181769" y="363538"/>
                </a:lnTo>
                <a:lnTo>
                  <a:pt x="123825" y="404813"/>
                </a:lnTo>
                <a:lnTo>
                  <a:pt x="70644" y="449264"/>
                </a:lnTo>
                <a:lnTo>
                  <a:pt x="0" y="523082"/>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Shinyanga 66%</a:t>
            </a:r>
          </a:p>
          <a:p>
            <a:pPr algn="ctr"/>
            <a:endParaRPr lang="en-MY" sz="1200" b="1" dirty="0">
              <a:solidFill>
                <a:schemeClr val="tx1"/>
              </a:solidFill>
            </a:endParaRPr>
          </a:p>
        </p:txBody>
      </p:sp>
      <p:sp>
        <p:nvSpPr>
          <p:cNvPr id="27" name="Freeform 26"/>
          <p:cNvSpPr/>
          <p:nvPr/>
        </p:nvSpPr>
        <p:spPr>
          <a:xfrm>
            <a:off x="2062163" y="1882183"/>
            <a:ext cx="2205037" cy="2075456"/>
          </a:xfrm>
          <a:custGeom>
            <a:avLst/>
            <a:gdLst>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43112 w 2205037"/>
              <a:gd name="connsiteY17" fmla="*/ 133350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8055 h 2164468"/>
              <a:gd name="connsiteX1" fmla="*/ 252412 w 2205037"/>
              <a:gd name="connsiteY1" fmla="*/ 630943 h 2164468"/>
              <a:gd name="connsiteX2" fmla="*/ 0 w 2205037"/>
              <a:gd name="connsiteY2" fmla="*/ 1135768 h 2164468"/>
              <a:gd name="connsiteX3" fmla="*/ 261937 w 2205037"/>
              <a:gd name="connsiteY3" fmla="*/ 1435805 h 2164468"/>
              <a:gd name="connsiteX4" fmla="*/ 614362 w 2205037"/>
              <a:gd name="connsiteY4" fmla="*/ 1526293 h 2164468"/>
              <a:gd name="connsiteX5" fmla="*/ 957262 w 2205037"/>
              <a:gd name="connsiteY5" fmla="*/ 1750130 h 2164468"/>
              <a:gd name="connsiteX6" fmla="*/ 995362 w 2205037"/>
              <a:gd name="connsiteY6" fmla="*/ 1973968 h 2164468"/>
              <a:gd name="connsiteX7" fmla="*/ 971550 w 2205037"/>
              <a:gd name="connsiteY7" fmla="*/ 2159705 h 2164468"/>
              <a:gd name="connsiteX8" fmla="*/ 1185862 w 2205037"/>
              <a:gd name="connsiteY8" fmla="*/ 2164468 h 2164468"/>
              <a:gd name="connsiteX9" fmla="*/ 1371600 w 2205037"/>
              <a:gd name="connsiteY9" fmla="*/ 2073980 h 2164468"/>
              <a:gd name="connsiteX10" fmla="*/ 1681162 w 2205037"/>
              <a:gd name="connsiteY10" fmla="*/ 2107318 h 2164468"/>
              <a:gd name="connsiteX11" fmla="*/ 1976437 w 2205037"/>
              <a:gd name="connsiteY11" fmla="*/ 1721555 h 2164468"/>
              <a:gd name="connsiteX12" fmla="*/ 2205037 w 2205037"/>
              <a:gd name="connsiteY12" fmla="*/ 1150055 h 2164468"/>
              <a:gd name="connsiteX13" fmla="*/ 2205037 w 2205037"/>
              <a:gd name="connsiteY13" fmla="*/ 883355 h 2164468"/>
              <a:gd name="connsiteX14" fmla="*/ 2119312 w 2205037"/>
              <a:gd name="connsiteY14" fmla="*/ 564268 h 2164468"/>
              <a:gd name="connsiteX15" fmla="*/ 2171700 w 2205037"/>
              <a:gd name="connsiteY15" fmla="*/ 278518 h 2164468"/>
              <a:gd name="connsiteX16" fmla="*/ 2119312 w 2205037"/>
              <a:gd name="connsiteY16" fmla="*/ 188030 h 2164468"/>
              <a:gd name="connsiteX17" fmla="*/ 2078831 w 2205037"/>
              <a:gd name="connsiteY17" fmla="*/ 226130 h 2164468"/>
              <a:gd name="connsiteX18" fmla="*/ 2005012 w 2205037"/>
              <a:gd name="connsiteY18" fmla="*/ 195174 h 2164468"/>
              <a:gd name="connsiteX19" fmla="*/ 1933575 w 2205037"/>
              <a:gd name="connsiteY19" fmla="*/ 183268 h 2164468"/>
              <a:gd name="connsiteX20" fmla="*/ 1902619 w 2205037"/>
              <a:gd name="connsiteY20" fmla="*/ 157074 h 2164468"/>
              <a:gd name="connsiteX21" fmla="*/ 1828800 w 2205037"/>
              <a:gd name="connsiteY21" fmla="*/ 142786 h 2164468"/>
              <a:gd name="connsiteX22" fmla="*/ 1785937 w 2205037"/>
              <a:gd name="connsiteY22" fmla="*/ 121355 h 2164468"/>
              <a:gd name="connsiteX23" fmla="*/ 1733550 w 2205037"/>
              <a:gd name="connsiteY23" fmla="*/ 140405 h 2164468"/>
              <a:gd name="connsiteX24" fmla="*/ 1735931 w 2205037"/>
              <a:gd name="connsiteY24" fmla="*/ 95162 h 2164468"/>
              <a:gd name="connsiteX25" fmla="*/ 1678781 w 2205037"/>
              <a:gd name="connsiteY25" fmla="*/ 107068 h 2164468"/>
              <a:gd name="connsiteX26" fmla="*/ 1631156 w 2205037"/>
              <a:gd name="connsiteY26" fmla="*/ 118974 h 2164468"/>
              <a:gd name="connsiteX27" fmla="*/ 1590674 w 2205037"/>
              <a:gd name="connsiteY27" fmla="*/ 102305 h 2164468"/>
              <a:gd name="connsiteX28" fmla="*/ 1404937 w 2205037"/>
              <a:gd name="connsiteY28" fmla="*/ 7055 h 2164468"/>
              <a:gd name="connsiteX29" fmla="*/ 1314450 w 2205037"/>
              <a:gd name="connsiteY29" fmla="*/ 7055 h 2164468"/>
              <a:gd name="connsiteX30" fmla="*/ 1223962 w 2205037"/>
              <a:gd name="connsiteY30" fmla="*/ 21343 h 2164468"/>
              <a:gd name="connsiteX31" fmla="*/ 1133475 w 2205037"/>
              <a:gd name="connsiteY31" fmla="*/ 54680 h 2164468"/>
              <a:gd name="connsiteX32" fmla="*/ 1057275 w 2205037"/>
              <a:gd name="connsiteY32" fmla="*/ 92780 h 2164468"/>
              <a:gd name="connsiteX33" fmla="*/ 966787 w 2205037"/>
              <a:gd name="connsiteY33" fmla="*/ 149930 h 2164468"/>
              <a:gd name="connsiteX34" fmla="*/ 900112 w 2205037"/>
              <a:gd name="connsiteY34" fmla="*/ 192793 h 2164468"/>
              <a:gd name="connsiteX35" fmla="*/ 828675 w 2205037"/>
              <a:gd name="connsiteY35" fmla="*/ 249943 h 2164468"/>
              <a:gd name="connsiteX36" fmla="*/ 785812 w 2205037"/>
              <a:gd name="connsiteY36" fmla="*/ 240418 h 2164468"/>
              <a:gd name="connsiteX37" fmla="*/ 728662 w 2205037"/>
              <a:gd name="connsiteY37" fmla="*/ 211843 h 2164468"/>
              <a:gd name="connsiteX38" fmla="*/ 695325 w 2205037"/>
              <a:gd name="connsiteY38" fmla="*/ 183268 h 2164468"/>
              <a:gd name="connsiteX39" fmla="*/ 661987 w 2205037"/>
              <a:gd name="connsiteY39" fmla="*/ 164218 h 2164468"/>
              <a:gd name="connsiteX40" fmla="*/ 595312 w 2205037"/>
              <a:gd name="connsiteY40" fmla="*/ 149930 h 2164468"/>
              <a:gd name="connsiteX41" fmla="*/ 438150 w 2205037"/>
              <a:gd name="connsiteY41" fmla="*/ 135643 h 2164468"/>
              <a:gd name="connsiteX42" fmla="*/ 357187 w 2205037"/>
              <a:gd name="connsiteY42" fmla="*/ 168980 h 2164468"/>
              <a:gd name="connsiteX43" fmla="*/ 357187 w 2205037"/>
              <a:gd name="connsiteY43" fmla="*/ 230893 h 2164468"/>
              <a:gd name="connsiteX44" fmla="*/ 319087 w 2205037"/>
              <a:gd name="connsiteY44" fmla="*/ 288043 h 2164468"/>
              <a:gd name="connsiteX45" fmla="*/ 347662 w 2205037"/>
              <a:gd name="connsiteY45" fmla="*/ 388055 h 2164468"/>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590674 w 2205037"/>
              <a:gd name="connsiteY27" fmla="*/ 95250 h 2157413"/>
              <a:gd name="connsiteX28" fmla="*/ 1543049 w 2205037"/>
              <a:gd name="connsiteY28" fmla="*/ 102394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66712 h 2143125"/>
              <a:gd name="connsiteX1" fmla="*/ 252412 w 2205037"/>
              <a:gd name="connsiteY1" fmla="*/ 609600 h 2143125"/>
              <a:gd name="connsiteX2" fmla="*/ 0 w 2205037"/>
              <a:gd name="connsiteY2" fmla="*/ 1114425 h 2143125"/>
              <a:gd name="connsiteX3" fmla="*/ 261937 w 2205037"/>
              <a:gd name="connsiteY3" fmla="*/ 1414462 h 2143125"/>
              <a:gd name="connsiteX4" fmla="*/ 614362 w 2205037"/>
              <a:gd name="connsiteY4" fmla="*/ 1504950 h 2143125"/>
              <a:gd name="connsiteX5" fmla="*/ 957262 w 2205037"/>
              <a:gd name="connsiteY5" fmla="*/ 1728787 h 2143125"/>
              <a:gd name="connsiteX6" fmla="*/ 995362 w 2205037"/>
              <a:gd name="connsiteY6" fmla="*/ 1952625 h 2143125"/>
              <a:gd name="connsiteX7" fmla="*/ 971550 w 2205037"/>
              <a:gd name="connsiteY7" fmla="*/ 2138362 h 2143125"/>
              <a:gd name="connsiteX8" fmla="*/ 1185862 w 2205037"/>
              <a:gd name="connsiteY8" fmla="*/ 2143125 h 2143125"/>
              <a:gd name="connsiteX9" fmla="*/ 1371600 w 2205037"/>
              <a:gd name="connsiteY9" fmla="*/ 2052637 h 2143125"/>
              <a:gd name="connsiteX10" fmla="*/ 1681162 w 2205037"/>
              <a:gd name="connsiteY10" fmla="*/ 2085975 h 2143125"/>
              <a:gd name="connsiteX11" fmla="*/ 1976437 w 2205037"/>
              <a:gd name="connsiteY11" fmla="*/ 1700212 h 2143125"/>
              <a:gd name="connsiteX12" fmla="*/ 2205037 w 2205037"/>
              <a:gd name="connsiteY12" fmla="*/ 1128712 h 2143125"/>
              <a:gd name="connsiteX13" fmla="*/ 2205037 w 2205037"/>
              <a:gd name="connsiteY13" fmla="*/ 862012 h 2143125"/>
              <a:gd name="connsiteX14" fmla="*/ 2119312 w 2205037"/>
              <a:gd name="connsiteY14" fmla="*/ 542925 h 2143125"/>
              <a:gd name="connsiteX15" fmla="*/ 2171700 w 2205037"/>
              <a:gd name="connsiteY15" fmla="*/ 257175 h 2143125"/>
              <a:gd name="connsiteX16" fmla="*/ 2119312 w 2205037"/>
              <a:gd name="connsiteY16" fmla="*/ 166687 h 2143125"/>
              <a:gd name="connsiteX17" fmla="*/ 2078831 w 2205037"/>
              <a:gd name="connsiteY17" fmla="*/ 204787 h 2143125"/>
              <a:gd name="connsiteX18" fmla="*/ 2005012 w 2205037"/>
              <a:gd name="connsiteY18" fmla="*/ 173831 h 2143125"/>
              <a:gd name="connsiteX19" fmla="*/ 1933575 w 2205037"/>
              <a:gd name="connsiteY19" fmla="*/ 161925 h 2143125"/>
              <a:gd name="connsiteX20" fmla="*/ 1902619 w 2205037"/>
              <a:gd name="connsiteY20" fmla="*/ 135731 h 2143125"/>
              <a:gd name="connsiteX21" fmla="*/ 1828800 w 2205037"/>
              <a:gd name="connsiteY21" fmla="*/ 121443 h 2143125"/>
              <a:gd name="connsiteX22" fmla="*/ 1785937 w 2205037"/>
              <a:gd name="connsiteY22" fmla="*/ 100012 h 2143125"/>
              <a:gd name="connsiteX23" fmla="*/ 1733550 w 2205037"/>
              <a:gd name="connsiteY23" fmla="*/ 119062 h 2143125"/>
              <a:gd name="connsiteX24" fmla="*/ 1735931 w 2205037"/>
              <a:gd name="connsiteY24" fmla="*/ 73819 h 2143125"/>
              <a:gd name="connsiteX25" fmla="*/ 1678781 w 2205037"/>
              <a:gd name="connsiteY25" fmla="*/ 85725 h 2143125"/>
              <a:gd name="connsiteX26" fmla="*/ 1631156 w 2205037"/>
              <a:gd name="connsiteY26" fmla="*/ 97631 h 2143125"/>
              <a:gd name="connsiteX27" fmla="*/ 1590674 w 2205037"/>
              <a:gd name="connsiteY27" fmla="*/ 80962 h 2143125"/>
              <a:gd name="connsiteX28" fmla="*/ 1543049 w 2205037"/>
              <a:gd name="connsiteY28" fmla="*/ 88106 h 2143125"/>
              <a:gd name="connsiteX29" fmla="*/ 1462087 w 2205037"/>
              <a:gd name="connsiteY29" fmla="*/ 107156 h 2143125"/>
              <a:gd name="connsiteX30" fmla="*/ 1223962 w 2205037"/>
              <a:gd name="connsiteY30" fmla="*/ 0 h 2143125"/>
              <a:gd name="connsiteX31" fmla="*/ 1133475 w 2205037"/>
              <a:gd name="connsiteY31" fmla="*/ 33337 h 2143125"/>
              <a:gd name="connsiteX32" fmla="*/ 1057275 w 2205037"/>
              <a:gd name="connsiteY32" fmla="*/ 71437 h 2143125"/>
              <a:gd name="connsiteX33" fmla="*/ 966787 w 2205037"/>
              <a:gd name="connsiteY33" fmla="*/ 128587 h 2143125"/>
              <a:gd name="connsiteX34" fmla="*/ 900112 w 2205037"/>
              <a:gd name="connsiteY34" fmla="*/ 171450 h 2143125"/>
              <a:gd name="connsiteX35" fmla="*/ 828675 w 2205037"/>
              <a:gd name="connsiteY35" fmla="*/ 228600 h 2143125"/>
              <a:gd name="connsiteX36" fmla="*/ 785812 w 2205037"/>
              <a:gd name="connsiteY36" fmla="*/ 219075 h 2143125"/>
              <a:gd name="connsiteX37" fmla="*/ 728662 w 2205037"/>
              <a:gd name="connsiteY37" fmla="*/ 190500 h 2143125"/>
              <a:gd name="connsiteX38" fmla="*/ 695325 w 2205037"/>
              <a:gd name="connsiteY38" fmla="*/ 161925 h 2143125"/>
              <a:gd name="connsiteX39" fmla="*/ 661987 w 2205037"/>
              <a:gd name="connsiteY39" fmla="*/ 142875 h 2143125"/>
              <a:gd name="connsiteX40" fmla="*/ 595312 w 2205037"/>
              <a:gd name="connsiteY40" fmla="*/ 128587 h 2143125"/>
              <a:gd name="connsiteX41" fmla="*/ 438150 w 2205037"/>
              <a:gd name="connsiteY41" fmla="*/ 114300 h 2143125"/>
              <a:gd name="connsiteX42" fmla="*/ 357187 w 2205037"/>
              <a:gd name="connsiteY42" fmla="*/ 147637 h 2143125"/>
              <a:gd name="connsiteX43" fmla="*/ 357187 w 2205037"/>
              <a:gd name="connsiteY43" fmla="*/ 209550 h 2143125"/>
              <a:gd name="connsiteX44" fmla="*/ 319087 w 2205037"/>
              <a:gd name="connsiteY44" fmla="*/ 266700 h 2143125"/>
              <a:gd name="connsiteX45" fmla="*/ 347662 w 2205037"/>
              <a:gd name="connsiteY45" fmla="*/ 366712 h 2143125"/>
              <a:gd name="connsiteX0" fmla="*/ 347662 w 2205037"/>
              <a:gd name="connsiteY0" fmla="*/ 333375 h 2109788"/>
              <a:gd name="connsiteX1" fmla="*/ 252412 w 2205037"/>
              <a:gd name="connsiteY1" fmla="*/ 576263 h 2109788"/>
              <a:gd name="connsiteX2" fmla="*/ 0 w 2205037"/>
              <a:gd name="connsiteY2" fmla="*/ 1081088 h 2109788"/>
              <a:gd name="connsiteX3" fmla="*/ 261937 w 2205037"/>
              <a:gd name="connsiteY3" fmla="*/ 1381125 h 2109788"/>
              <a:gd name="connsiteX4" fmla="*/ 614362 w 2205037"/>
              <a:gd name="connsiteY4" fmla="*/ 1471613 h 2109788"/>
              <a:gd name="connsiteX5" fmla="*/ 957262 w 2205037"/>
              <a:gd name="connsiteY5" fmla="*/ 1695450 h 2109788"/>
              <a:gd name="connsiteX6" fmla="*/ 995362 w 2205037"/>
              <a:gd name="connsiteY6" fmla="*/ 1919288 h 2109788"/>
              <a:gd name="connsiteX7" fmla="*/ 971550 w 2205037"/>
              <a:gd name="connsiteY7" fmla="*/ 2105025 h 2109788"/>
              <a:gd name="connsiteX8" fmla="*/ 1185862 w 2205037"/>
              <a:gd name="connsiteY8" fmla="*/ 2109788 h 2109788"/>
              <a:gd name="connsiteX9" fmla="*/ 1371600 w 2205037"/>
              <a:gd name="connsiteY9" fmla="*/ 2019300 h 2109788"/>
              <a:gd name="connsiteX10" fmla="*/ 1681162 w 2205037"/>
              <a:gd name="connsiteY10" fmla="*/ 2052638 h 2109788"/>
              <a:gd name="connsiteX11" fmla="*/ 1976437 w 2205037"/>
              <a:gd name="connsiteY11" fmla="*/ 1666875 h 2109788"/>
              <a:gd name="connsiteX12" fmla="*/ 2205037 w 2205037"/>
              <a:gd name="connsiteY12" fmla="*/ 1095375 h 2109788"/>
              <a:gd name="connsiteX13" fmla="*/ 2205037 w 2205037"/>
              <a:gd name="connsiteY13" fmla="*/ 828675 h 2109788"/>
              <a:gd name="connsiteX14" fmla="*/ 2119312 w 2205037"/>
              <a:gd name="connsiteY14" fmla="*/ 509588 h 2109788"/>
              <a:gd name="connsiteX15" fmla="*/ 2171700 w 2205037"/>
              <a:gd name="connsiteY15" fmla="*/ 223838 h 2109788"/>
              <a:gd name="connsiteX16" fmla="*/ 2119312 w 2205037"/>
              <a:gd name="connsiteY16" fmla="*/ 133350 h 2109788"/>
              <a:gd name="connsiteX17" fmla="*/ 2078831 w 2205037"/>
              <a:gd name="connsiteY17" fmla="*/ 171450 h 2109788"/>
              <a:gd name="connsiteX18" fmla="*/ 2005012 w 2205037"/>
              <a:gd name="connsiteY18" fmla="*/ 140494 h 2109788"/>
              <a:gd name="connsiteX19" fmla="*/ 1933575 w 2205037"/>
              <a:gd name="connsiteY19" fmla="*/ 128588 h 2109788"/>
              <a:gd name="connsiteX20" fmla="*/ 1902619 w 2205037"/>
              <a:gd name="connsiteY20" fmla="*/ 102394 h 2109788"/>
              <a:gd name="connsiteX21" fmla="*/ 1828800 w 2205037"/>
              <a:gd name="connsiteY21" fmla="*/ 88106 h 2109788"/>
              <a:gd name="connsiteX22" fmla="*/ 1785937 w 2205037"/>
              <a:gd name="connsiteY22" fmla="*/ 66675 h 2109788"/>
              <a:gd name="connsiteX23" fmla="*/ 1733550 w 2205037"/>
              <a:gd name="connsiteY23" fmla="*/ 85725 h 2109788"/>
              <a:gd name="connsiteX24" fmla="*/ 1735931 w 2205037"/>
              <a:gd name="connsiteY24" fmla="*/ 40482 h 2109788"/>
              <a:gd name="connsiteX25" fmla="*/ 1678781 w 2205037"/>
              <a:gd name="connsiteY25" fmla="*/ 52388 h 2109788"/>
              <a:gd name="connsiteX26" fmla="*/ 1631156 w 2205037"/>
              <a:gd name="connsiteY26" fmla="*/ 64294 h 2109788"/>
              <a:gd name="connsiteX27" fmla="*/ 1590674 w 2205037"/>
              <a:gd name="connsiteY27" fmla="*/ 47625 h 2109788"/>
              <a:gd name="connsiteX28" fmla="*/ 1543049 w 2205037"/>
              <a:gd name="connsiteY28" fmla="*/ 54769 h 2109788"/>
              <a:gd name="connsiteX29" fmla="*/ 1462087 w 2205037"/>
              <a:gd name="connsiteY29" fmla="*/ 73819 h 2109788"/>
              <a:gd name="connsiteX30" fmla="*/ 1450181 w 2205037"/>
              <a:gd name="connsiteY30" fmla="*/ 92869 h 2109788"/>
              <a:gd name="connsiteX31" fmla="*/ 1133475 w 2205037"/>
              <a:gd name="connsiteY31" fmla="*/ 0 h 2109788"/>
              <a:gd name="connsiteX32" fmla="*/ 1057275 w 2205037"/>
              <a:gd name="connsiteY32" fmla="*/ 38100 h 2109788"/>
              <a:gd name="connsiteX33" fmla="*/ 966787 w 2205037"/>
              <a:gd name="connsiteY33" fmla="*/ 95250 h 2109788"/>
              <a:gd name="connsiteX34" fmla="*/ 900112 w 2205037"/>
              <a:gd name="connsiteY34" fmla="*/ 138113 h 2109788"/>
              <a:gd name="connsiteX35" fmla="*/ 828675 w 2205037"/>
              <a:gd name="connsiteY35" fmla="*/ 195263 h 2109788"/>
              <a:gd name="connsiteX36" fmla="*/ 785812 w 2205037"/>
              <a:gd name="connsiteY36" fmla="*/ 185738 h 2109788"/>
              <a:gd name="connsiteX37" fmla="*/ 728662 w 2205037"/>
              <a:gd name="connsiteY37" fmla="*/ 157163 h 2109788"/>
              <a:gd name="connsiteX38" fmla="*/ 695325 w 2205037"/>
              <a:gd name="connsiteY38" fmla="*/ 128588 h 2109788"/>
              <a:gd name="connsiteX39" fmla="*/ 661987 w 2205037"/>
              <a:gd name="connsiteY39" fmla="*/ 109538 h 2109788"/>
              <a:gd name="connsiteX40" fmla="*/ 595312 w 2205037"/>
              <a:gd name="connsiteY40" fmla="*/ 95250 h 2109788"/>
              <a:gd name="connsiteX41" fmla="*/ 438150 w 2205037"/>
              <a:gd name="connsiteY41" fmla="*/ 80963 h 2109788"/>
              <a:gd name="connsiteX42" fmla="*/ 357187 w 2205037"/>
              <a:gd name="connsiteY42" fmla="*/ 114300 h 2109788"/>
              <a:gd name="connsiteX43" fmla="*/ 357187 w 2205037"/>
              <a:gd name="connsiteY43" fmla="*/ 176213 h 2109788"/>
              <a:gd name="connsiteX44" fmla="*/ 319087 w 2205037"/>
              <a:gd name="connsiteY44" fmla="*/ 233363 h 2109788"/>
              <a:gd name="connsiteX45" fmla="*/ 347662 w 2205037"/>
              <a:gd name="connsiteY45" fmla="*/ 333375 h 2109788"/>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057275 w 2205037"/>
              <a:gd name="connsiteY32" fmla="*/ 376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900112 w 2205037"/>
              <a:gd name="connsiteY35" fmla="*/ 103781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357187 w 2205037"/>
              <a:gd name="connsiteY45" fmla="*/ 141881 h 2075456"/>
              <a:gd name="connsiteX46" fmla="*/ 319087 w 2205037"/>
              <a:gd name="connsiteY46" fmla="*/ 199031 h 2075456"/>
              <a:gd name="connsiteX47" fmla="*/ 347662 w 2205037"/>
              <a:gd name="connsiteY47"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535781 w 2205037"/>
              <a:gd name="connsiteY45" fmla="*/ 191886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502443 w 2205037"/>
              <a:gd name="connsiteY46" fmla="*/ 179980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497681 w 2205037"/>
              <a:gd name="connsiteY47" fmla="*/ 234748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23862 w 2205037"/>
              <a:gd name="connsiteY48" fmla="*/ 149023 h 2075456"/>
              <a:gd name="connsiteX49" fmla="*/ 357187 w 2205037"/>
              <a:gd name="connsiteY49" fmla="*/ 141881 h 2075456"/>
              <a:gd name="connsiteX50" fmla="*/ 319087 w 2205037"/>
              <a:gd name="connsiteY50" fmla="*/ 199031 h 2075456"/>
              <a:gd name="connsiteX51" fmla="*/ 347662 w 2205037"/>
              <a:gd name="connsiteY51"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88156 w 2205037"/>
              <a:gd name="connsiteY48" fmla="*/ 160930 h 2075456"/>
              <a:gd name="connsiteX49" fmla="*/ 423862 w 2205037"/>
              <a:gd name="connsiteY49" fmla="*/ 149023 h 2075456"/>
              <a:gd name="connsiteX50" fmla="*/ 357187 w 2205037"/>
              <a:gd name="connsiteY50" fmla="*/ 141881 h 2075456"/>
              <a:gd name="connsiteX51" fmla="*/ 319087 w 2205037"/>
              <a:gd name="connsiteY51" fmla="*/ 199031 h 2075456"/>
              <a:gd name="connsiteX52" fmla="*/ 347662 w 2205037"/>
              <a:gd name="connsiteY52"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588168 w 2205037"/>
              <a:gd name="connsiteY48" fmla="*/ 175217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500062 w 2205037"/>
              <a:gd name="connsiteY52" fmla="*/ 239512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76250 w 2205037"/>
              <a:gd name="connsiteY52" fmla="*/ 196648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88143 w 2205037"/>
              <a:gd name="connsiteY54" fmla="*/ 232367 h 2075456"/>
              <a:gd name="connsiteX55" fmla="*/ 347662 w 2205037"/>
              <a:gd name="connsiteY55" fmla="*/ 299043 h 207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05037" h="2075456">
                <a:moveTo>
                  <a:pt x="347662" y="299043"/>
                </a:moveTo>
                <a:lnTo>
                  <a:pt x="252412" y="541931"/>
                </a:lnTo>
                <a:lnTo>
                  <a:pt x="0" y="1046756"/>
                </a:lnTo>
                <a:lnTo>
                  <a:pt x="261937" y="1346793"/>
                </a:lnTo>
                <a:lnTo>
                  <a:pt x="614362" y="1437281"/>
                </a:lnTo>
                <a:lnTo>
                  <a:pt x="957262" y="1661118"/>
                </a:lnTo>
                <a:lnTo>
                  <a:pt x="995362" y="1884956"/>
                </a:lnTo>
                <a:lnTo>
                  <a:pt x="971550" y="2070693"/>
                </a:lnTo>
                <a:lnTo>
                  <a:pt x="1185862" y="2075456"/>
                </a:lnTo>
                <a:lnTo>
                  <a:pt x="1371600" y="1984968"/>
                </a:lnTo>
                <a:lnTo>
                  <a:pt x="1681162" y="2018306"/>
                </a:lnTo>
                <a:lnTo>
                  <a:pt x="1976437" y="1632543"/>
                </a:lnTo>
                <a:lnTo>
                  <a:pt x="2205037" y="1061043"/>
                </a:lnTo>
                <a:lnTo>
                  <a:pt x="2205037" y="794343"/>
                </a:lnTo>
                <a:lnTo>
                  <a:pt x="2119312" y="475256"/>
                </a:lnTo>
                <a:lnTo>
                  <a:pt x="2171700" y="189506"/>
                </a:lnTo>
                <a:lnTo>
                  <a:pt x="2119312" y="99018"/>
                </a:lnTo>
                <a:lnTo>
                  <a:pt x="2078831" y="137118"/>
                </a:lnTo>
                <a:lnTo>
                  <a:pt x="2005012" y="106162"/>
                </a:lnTo>
                <a:lnTo>
                  <a:pt x="1933575" y="94256"/>
                </a:lnTo>
                <a:lnTo>
                  <a:pt x="1902619" y="68062"/>
                </a:lnTo>
                <a:lnTo>
                  <a:pt x="1828800" y="53774"/>
                </a:lnTo>
                <a:lnTo>
                  <a:pt x="1785937" y="32343"/>
                </a:lnTo>
                <a:lnTo>
                  <a:pt x="1733550" y="51393"/>
                </a:lnTo>
                <a:lnTo>
                  <a:pt x="1735931" y="6150"/>
                </a:lnTo>
                <a:lnTo>
                  <a:pt x="1678781" y="18056"/>
                </a:lnTo>
                <a:lnTo>
                  <a:pt x="1631156" y="29962"/>
                </a:lnTo>
                <a:lnTo>
                  <a:pt x="1590674" y="13293"/>
                </a:lnTo>
                <a:cubicBezTo>
                  <a:pt x="1528762" y="-18457"/>
                  <a:pt x="1564480" y="16071"/>
                  <a:pt x="1543049" y="20437"/>
                </a:cubicBezTo>
                <a:cubicBezTo>
                  <a:pt x="1521618" y="24803"/>
                  <a:pt x="1492249" y="39487"/>
                  <a:pt x="1462087" y="39487"/>
                </a:cubicBezTo>
                <a:lnTo>
                  <a:pt x="1450181" y="58537"/>
                </a:lnTo>
                <a:lnTo>
                  <a:pt x="1357313" y="60918"/>
                </a:lnTo>
                <a:lnTo>
                  <a:pt x="1326356" y="22818"/>
                </a:lnTo>
                <a:cubicBezTo>
                  <a:pt x="1206500" y="35518"/>
                  <a:pt x="1292225" y="34328"/>
                  <a:pt x="1278731" y="34725"/>
                </a:cubicBezTo>
                <a:cubicBezTo>
                  <a:pt x="1265237" y="35122"/>
                  <a:pt x="1308496" y="13689"/>
                  <a:pt x="1245393" y="25198"/>
                </a:cubicBezTo>
                <a:cubicBezTo>
                  <a:pt x="1182290" y="36707"/>
                  <a:pt x="1238645" y="43456"/>
                  <a:pt x="1212055" y="56156"/>
                </a:cubicBezTo>
                <a:lnTo>
                  <a:pt x="1154906" y="60918"/>
                </a:lnTo>
                <a:lnTo>
                  <a:pt x="1145381" y="125212"/>
                </a:lnTo>
                <a:lnTo>
                  <a:pt x="1112043" y="177600"/>
                </a:lnTo>
                <a:lnTo>
                  <a:pt x="1157287" y="206174"/>
                </a:lnTo>
                <a:lnTo>
                  <a:pt x="1164430" y="239512"/>
                </a:lnTo>
                <a:lnTo>
                  <a:pt x="1071562" y="263324"/>
                </a:lnTo>
                <a:lnTo>
                  <a:pt x="1054894" y="196650"/>
                </a:lnTo>
                <a:lnTo>
                  <a:pt x="1021556" y="208555"/>
                </a:lnTo>
                <a:cubicBezTo>
                  <a:pt x="927893" y="199824"/>
                  <a:pt x="1036638" y="326823"/>
                  <a:pt x="942975" y="318092"/>
                </a:cubicBezTo>
                <a:lnTo>
                  <a:pt x="828675" y="275230"/>
                </a:lnTo>
                <a:lnTo>
                  <a:pt x="692943" y="368098"/>
                </a:lnTo>
                <a:lnTo>
                  <a:pt x="676275" y="182361"/>
                </a:lnTo>
                <a:lnTo>
                  <a:pt x="619124" y="122829"/>
                </a:lnTo>
                <a:lnTo>
                  <a:pt x="545306" y="125211"/>
                </a:lnTo>
                <a:lnTo>
                  <a:pt x="514350" y="99017"/>
                </a:lnTo>
                <a:lnTo>
                  <a:pt x="461962" y="175219"/>
                </a:lnTo>
                <a:lnTo>
                  <a:pt x="492919" y="199029"/>
                </a:lnTo>
                <a:lnTo>
                  <a:pt x="500062" y="239512"/>
                </a:lnTo>
                <a:cubicBezTo>
                  <a:pt x="480218" y="249037"/>
                  <a:pt x="407987" y="222842"/>
                  <a:pt x="388143" y="232367"/>
                </a:cubicBezTo>
                <a:lnTo>
                  <a:pt x="347662" y="299043"/>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Tabora</a:t>
            </a:r>
            <a:r>
              <a:rPr lang="en-MY" sz="1200" b="1" dirty="0" smtClean="0">
                <a:solidFill>
                  <a:schemeClr val="tx1"/>
                </a:solidFill>
              </a:rPr>
              <a:t> 71%</a:t>
            </a:r>
          </a:p>
          <a:p>
            <a:pPr algn="ctr"/>
            <a:endParaRPr lang="en-MY" sz="1200" b="1" dirty="0"/>
          </a:p>
          <a:p>
            <a:pPr algn="ctr"/>
            <a:endParaRPr lang="en-MY" sz="1200" b="1" dirty="0"/>
          </a:p>
        </p:txBody>
      </p:sp>
      <p:sp>
        <p:nvSpPr>
          <p:cNvPr id="26" name="Freeform 25"/>
          <p:cNvSpPr/>
          <p:nvPr/>
        </p:nvSpPr>
        <p:spPr>
          <a:xfrm>
            <a:off x="3657600" y="1847850"/>
            <a:ext cx="1285875" cy="2352675"/>
          </a:xfrm>
          <a:custGeom>
            <a:avLst/>
            <a:gdLst>
              <a:gd name="connsiteX0" fmla="*/ 804863 w 1295400"/>
              <a:gd name="connsiteY0" fmla="*/ 4762 h 2357437"/>
              <a:gd name="connsiteX1" fmla="*/ 700088 w 1295400"/>
              <a:gd name="connsiteY1" fmla="*/ 0 h 2357437"/>
              <a:gd name="connsiteX2" fmla="*/ 661988 w 1295400"/>
              <a:gd name="connsiteY2" fmla="*/ 14287 h 2357437"/>
              <a:gd name="connsiteX3" fmla="*/ 619125 w 1295400"/>
              <a:gd name="connsiteY3" fmla="*/ 23812 h 2357437"/>
              <a:gd name="connsiteX4" fmla="*/ 571500 w 1295400"/>
              <a:gd name="connsiteY4" fmla="*/ 52387 h 2357437"/>
              <a:gd name="connsiteX5" fmla="*/ 500063 w 1295400"/>
              <a:gd name="connsiteY5" fmla="*/ 95250 h 2357437"/>
              <a:gd name="connsiteX6" fmla="*/ 500063 w 1295400"/>
              <a:gd name="connsiteY6" fmla="*/ 95250 h 2357437"/>
              <a:gd name="connsiteX7" fmla="*/ 423863 w 1295400"/>
              <a:gd name="connsiteY7" fmla="*/ 176212 h 2357437"/>
              <a:gd name="connsiteX8" fmla="*/ 361950 w 1295400"/>
              <a:gd name="connsiteY8" fmla="*/ 228600 h 2357437"/>
              <a:gd name="connsiteX9" fmla="*/ 280988 w 1295400"/>
              <a:gd name="connsiteY9" fmla="*/ 300037 h 2357437"/>
              <a:gd name="connsiteX10" fmla="*/ 266700 w 1295400"/>
              <a:gd name="connsiteY10" fmla="*/ 390525 h 2357437"/>
              <a:gd name="connsiteX11" fmla="*/ 233363 w 1295400"/>
              <a:gd name="connsiteY11" fmla="*/ 466725 h 2357437"/>
              <a:gd name="connsiteX12" fmla="*/ 233363 w 1295400"/>
              <a:gd name="connsiteY12" fmla="*/ 538162 h 2357437"/>
              <a:gd name="connsiteX13" fmla="*/ 214313 w 1295400"/>
              <a:gd name="connsiteY13" fmla="*/ 633412 h 2357437"/>
              <a:gd name="connsiteX14" fmla="*/ 195263 w 1295400"/>
              <a:gd name="connsiteY14" fmla="*/ 723900 h 2357437"/>
              <a:gd name="connsiteX15" fmla="*/ 214313 w 1295400"/>
              <a:gd name="connsiteY15" fmla="*/ 838200 h 2357437"/>
              <a:gd name="connsiteX16" fmla="*/ 257175 w 1295400"/>
              <a:gd name="connsiteY16" fmla="*/ 890587 h 2357437"/>
              <a:gd name="connsiteX17" fmla="*/ 285750 w 1295400"/>
              <a:gd name="connsiteY17" fmla="*/ 919162 h 2357437"/>
              <a:gd name="connsiteX18" fmla="*/ 304800 w 1295400"/>
              <a:gd name="connsiteY18" fmla="*/ 938212 h 2357437"/>
              <a:gd name="connsiteX19" fmla="*/ 352425 w 1295400"/>
              <a:gd name="connsiteY19" fmla="*/ 971550 h 2357437"/>
              <a:gd name="connsiteX20" fmla="*/ 400050 w 1295400"/>
              <a:gd name="connsiteY20" fmla="*/ 1004887 h 2357437"/>
              <a:gd name="connsiteX21" fmla="*/ 390525 w 1295400"/>
              <a:gd name="connsiteY21" fmla="*/ 1042987 h 2357437"/>
              <a:gd name="connsiteX22" fmla="*/ 309563 w 1295400"/>
              <a:gd name="connsiteY22" fmla="*/ 1081087 h 2357437"/>
              <a:gd name="connsiteX23" fmla="*/ 309563 w 1295400"/>
              <a:gd name="connsiteY23" fmla="*/ 1162050 h 2357437"/>
              <a:gd name="connsiteX24" fmla="*/ 333375 w 1295400"/>
              <a:gd name="connsiteY24" fmla="*/ 1209675 h 2357437"/>
              <a:gd name="connsiteX25" fmla="*/ 347663 w 1295400"/>
              <a:gd name="connsiteY25" fmla="*/ 1266825 h 2357437"/>
              <a:gd name="connsiteX26" fmla="*/ 338138 w 1295400"/>
              <a:gd name="connsiteY26" fmla="*/ 1347787 h 2357437"/>
              <a:gd name="connsiteX27" fmla="*/ 300038 w 1295400"/>
              <a:gd name="connsiteY27" fmla="*/ 1419225 h 2357437"/>
              <a:gd name="connsiteX28" fmla="*/ 276225 w 1295400"/>
              <a:gd name="connsiteY28" fmla="*/ 1428750 h 2357437"/>
              <a:gd name="connsiteX29" fmla="*/ 238125 w 1295400"/>
              <a:gd name="connsiteY29" fmla="*/ 1466850 h 2357437"/>
              <a:gd name="connsiteX30" fmla="*/ 200025 w 1295400"/>
              <a:gd name="connsiteY30" fmla="*/ 1509712 h 2357437"/>
              <a:gd name="connsiteX31" fmla="*/ 176213 w 1295400"/>
              <a:gd name="connsiteY31" fmla="*/ 1600200 h 2357437"/>
              <a:gd name="connsiteX32" fmla="*/ 142875 w 1295400"/>
              <a:gd name="connsiteY32" fmla="*/ 1619250 h 2357437"/>
              <a:gd name="connsiteX33" fmla="*/ 100013 w 1295400"/>
              <a:gd name="connsiteY33" fmla="*/ 1643062 h 2357437"/>
              <a:gd name="connsiteX34" fmla="*/ 57150 w 1295400"/>
              <a:gd name="connsiteY34" fmla="*/ 1704975 h 2357437"/>
              <a:gd name="connsiteX35" fmla="*/ 4763 w 1295400"/>
              <a:gd name="connsiteY35" fmla="*/ 1795462 h 2357437"/>
              <a:gd name="connsiteX36" fmla="*/ 0 w 1295400"/>
              <a:gd name="connsiteY36" fmla="*/ 1871662 h 2357437"/>
              <a:gd name="connsiteX37" fmla="*/ 42863 w 1295400"/>
              <a:gd name="connsiteY37" fmla="*/ 1962150 h 2357437"/>
              <a:gd name="connsiteX38" fmla="*/ 9525 w 1295400"/>
              <a:gd name="connsiteY38" fmla="*/ 2162175 h 2357437"/>
              <a:gd name="connsiteX39" fmla="*/ 204788 w 1295400"/>
              <a:gd name="connsiteY39" fmla="*/ 2324100 h 2357437"/>
              <a:gd name="connsiteX40" fmla="*/ 433388 w 1295400"/>
              <a:gd name="connsiteY40" fmla="*/ 2357437 h 2357437"/>
              <a:gd name="connsiteX41" fmla="*/ 885825 w 1295400"/>
              <a:gd name="connsiteY41" fmla="*/ 2247900 h 2357437"/>
              <a:gd name="connsiteX42" fmla="*/ 1214438 w 1295400"/>
              <a:gd name="connsiteY42" fmla="*/ 1866900 h 2357437"/>
              <a:gd name="connsiteX43" fmla="*/ 1271588 w 1295400"/>
              <a:gd name="connsiteY43" fmla="*/ 1504950 h 2357437"/>
              <a:gd name="connsiteX44" fmla="*/ 1295400 w 1295400"/>
              <a:gd name="connsiteY44" fmla="*/ 1209675 h 2357437"/>
              <a:gd name="connsiteX45" fmla="*/ 1152525 w 1295400"/>
              <a:gd name="connsiteY45" fmla="*/ 885825 h 2357437"/>
              <a:gd name="connsiteX46" fmla="*/ 1262063 w 1295400"/>
              <a:gd name="connsiteY46" fmla="*/ 728662 h 2357437"/>
              <a:gd name="connsiteX47" fmla="*/ 1271588 w 1295400"/>
              <a:gd name="connsiteY47" fmla="*/ 628650 h 2357437"/>
              <a:gd name="connsiteX48" fmla="*/ 1157288 w 1295400"/>
              <a:gd name="connsiteY48" fmla="*/ 509587 h 2357437"/>
              <a:gd name="connsiteX49" fmla="*/ 1076325 w 1295400"/>
              <a:gd name="connsiteY49" fmla="*/ 385762 h 2357437"/>
              <a:gd name="connsiteX50" fmla="*/ 1104900 w 1295400"/>
              <a:gd name="connsiteY50" fmla="*/ 214312 h 2357437"/>
              <a:gd name="connsiteX51" fmla="*/ 1019175 w 1295400"/>
              <a:gd name="connsiteY51" fmla="*/ 100012 h 2357437"/>
              <a:gd name="connsiteX52" fmla="*/ 1000125 w 1295400"/>
              <a:gd name="connsiteY52" fmla="*/ 28575 h 2357437"/>
              <a:gd name="connsiteX53" fmla="*/ 876300 w 1295400"/>
              <a:gd name="connsiteY53" fmla="*/ 9525 h 2357437"/>
              <a:gd name="connsiteX54" fmla="*/ 804863 w 1295400"/>
              <a:gd name="connsiteY54" fmla="*/ 4762 h 2357437"/>
              <a:gd name="connsiteX0" fmla="*/ 804863 w 1295400"/>
              <a:gd name="connsiteY0" fmla="*/ 0 h 2352675"/>
              <a:gd name="connsiteX1" fmla="*/ 766763 w 1295400"/>
              <a:gd name="connsiteY1" fmla="*/ 47625 h 2352675"/>
              <a:gd name="connsiteX2" fmla="*/ 661988 w 1295400"/>
              <a:gd name="connsiteY2" fmla="*/ 9525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400051 w 1295400"/>
              <a:gd name="connsiteY10" fmla="*/ 359569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0100 w 1290637"/>
              <a:gd name="connsiteY0" fmla="*/ 0 h 2352675"/>
              <a:gd name="connsiteX1" fmla="*/ 762000 w 1290637"/>
              <a:gd name="connsiteY1" fmla="*/ 47625 h 2352675"/>
              <a:gd name="connsiteX2" fmla="*/ 683418 w 1290637"/>
              <a:gd name="connsiteY2" fmla="*/ 71438 h 2352675"/>
              <a:gd name="connsiteX3" fmla="*/ 631031 w 1290637"/>
              <a:gd name="connsiteY3" fmla="*/ 83343 h 2352675"/>
              <a:gd name="connsiteX4" fmla="*/ 592931 w 1290637"/>
              <a:gd name="connsiteY4" fmla="*/ 123825 h 2352675"/>
              <a:gd name="connsiteX5" fmla="*/ 552450 w 1290637"/>
              <a:gd name="connsiteY5" fmla="*/ 121444 h 2352675"/>
              <a:gd name="connsiteX6" fmla="*/ 526256 w 1290637"/>
              <a:gd name="connsiteY6" fmla="*/ 142876 h 2352675"/>
              <a:gd name="connsiteX7" fmla="*/ 521494 w 1290637"/>
              <a:gd name="connsiteY7" fmla="*/ 204787 h 2352675"/>
              <a:gd name="connsiteX8" fmla="*/ 478631 w 1290637"/>
              <a:gd name="connsiteY8" fmla="*/ 197644 h 2352675"/>
              <a:gd name="connsiteX9" fmla="*/ 447674 w 1290637"/>
              <a:gd name="connsiteY9" fmla="*/ 266701 h 2352675"/>
              <a:gd name="connsiteX10" fmla="*/ 395288 w 1290637"/>
              <a:gd name="connsiteY10" fmla="*/ 359569 h 2352675"/>
              <a:gd name="connsiteX11" fmla="*/ 261937 w 1290637"/>
              <a:gd name="connsiteY11" fmla="*/ 385763 h 2352675"/>
              <a:gd name="connsiteX12" fmla="*/ 228600 w 1290637"/>
              <a:gd name="connsiteY12" fmla="*/ 461963 h 2352675"/>
              <a:gd name="connsiteX13" fmla="*/ 228600 w 1290637"/>
              <a:gd name="connsiteY13" fmla="*/ 533400 h 2352675"/>
              <a:gd name="connsiteX14" fmla="*/ 209550 w 1290637"/>
              <a:gd name="connsiteY14" fmla="*/ 628650 h 2352675"/>
              <a:gd name="connsiteX15" fmla="*/ 190500 w 1290637"/>
              <a:gd name="connsiteY15" fmla="*/ 719138 h 2352675"/>
              <a:gd name="connsiteX16" fmla="*/ 209550 w 1290637"/>
              <a:gd name="connsiteY16" fmla="*/ 833438 h 2352675"/>
              <a:gd name="connsiteX17" fmla="*/ 252412 w 1290637"/>
              <a:gd name="connsiteY17" fmla="*/ 885825 h 2352675"/>
              <a:gd name="connsiteX18" fmla="*/ 280987 w 1290637"/>
              <a:gd name="connsiteY18" fmla="*/ 914400 h 2352675"/>
              <a:gd name="connsiteX19" fmla="*/ 300037 w 1290637"/>
              <a:gd name="connsiteY19" fmla="*/ 933450 h 2352675"/>
              <a:gd name="connsiteX20" fmla="*/ 347662 w 1290637"/>
              <a:gd name="connsiteY20" fmla="*/ 966788 h 2352675"/>
              <a:gd name="connsiteX21" fmla="*/ 395287 w 1290637"/>
              <a:gd name="connsiteY21" fmla="*/ 1000125 h 2352675"/>
              <a:gd name="connsiteX22" fmla="*/ 385762 w 1290637"/>
              <a:gd name="connsiteY22" fmla="*/ 1038225 h 2352675"/>
              <a:gd name="connsiteX23" fmla="*/ 304800 w 1290637"/>
              <a:gd name="connsiteY23" fmla="*/ 1076325 h 2352675"/>
              <a:gd name="connsiteX24" fmla="*/ 304800 w 1290637"/>
              <a:gd name="connsiteY24" fmla="*/ 1157288 h 2352675"/>
              <a:gd name="connsiteX25" fmla="*/ 328612 w 1290637"/>
              <a:gd name="connsiteY25" fmla="*/ 1204913 h 2352675"/>
              <a:gd name="connsiteX26" fmla="*/ 342900 w 1290637"/>
              <a:gd name="connsiteY26" fmla="*/ 1262063 h 2352675"/>
              <a:gd name="connsiteX27" fmla="*/ 333375 w 1290637"/>
              <a:gd name="connsiteY27" fmla="*/ 1343025 h 2352675"/>
              <a:gd name="connsiteX28" fmla="*/ 295275 w 1290637"/>
              <a:gd name="connsiteY28" fmla="*/ 1414463 h 2352675"/>
              <a:gd name="connsiteX29" fmla="*/ 271462 w 1290637"/>
              <a:gd name="connsiteY29" fmla="*/ 1423988 h 2352675"/>
              <a:gd name="connsiteX30" fmla="*/ 233362 w 1290637"/>
              <a:gd name="connsiteY30" fmla="*/ 1462088 h 2352675"/>
              <a:gd name="connsiteX31" fmla="*/ 195262 w 1290637"/>
              <a:gd name="connsiteY31" fmla="*/ 1504950 h 2352675"/>
              <a:gd name="connsiteX32" fmla="*/ 171450 w 1290637"/>
              <a:gd name="connsiteY32" fmla="*/ 1595438 h 2352675"/>
              <a:gd name="connsiteX33" fmla="*/ 138112 w 1290637"/>
              <a:gd name="connsiteY33" fmla="*/ 1614488 h 2352675"/>
              <a:gd name="connsiteX34" fmla="*/ 95250 w 1290637"/>
              <a:gd name="connsiteY34" fmla="*/ 1638300 h 2352675"/>
              <a:gd name="connsiteX35" fmla="*/ 52387 w 1290637"/>
              <a:gd name="connsiteY35" fmla="*/ 1700213 h 2352675"/>
              <a:gd name="connsiteX36" fmla="*/ 0 w 1290637"/>
              <a:gd name="connsiteY36" fmla="*/ 1790700 h 2352675"/>
              <a:gd name="connsiteX37" fmla="*/ 61912 w 1290637"/>
              <a:gd name="connsiteY37" fmla="*/ 1914525 h 2352675"/>
              <a:gd name="connsiteX38" fmla="*/ 38100 w 1290637"/>
              <a:gd name="connsiteY38" fmla="*/ 1957388 h 2352675"/>
              <a:gd name="connsiteX39" fmla="*/ 4762 w 1290637"/>
              <a:gd name="connsiteY39" fmla="*/ 2157413 h 2352675"/>
              <a:gd name="connsiteX40" fmla="*/ 200025 w 1290637"/>
              <a:gd name="connsiteY40" fmla="*/ 2319338 h 2352675"/>
              <a:gd name="connsiteX41" fmla="*/ 428625 w 1290637"/>
              <a:gd name="connsiteY41" fmla="*/ 2352675 h 2352675"/>
              <a:gd name="connsiteX42" fmla="*/ 881062 w 1290637"/>
              <a:gd name="connsiteY42" fmla="*/ 2243138 h 2352675"/>
              <a:gd name="connsiteX43" fmla="*/ 1209675 w 1290637"/>
              <a:gd name="connsiteY43" fmla="*/ 1862138 h 2352675"/>
              <a:gd name="connsiteX44" fmla="*/ 1266825 w 1290637"/>
              <a:gd name="connsiteY44" fmla="*/ 1500188 h 2352675"/>
              <a:gd name="connsiteX45" fmla="*/ 1290637 w 1290637"/>
              <a:gd name="connsiteY45" fmla="*/ 1204913 h 2352675"/>
              <a:gd name="connsiteX46" fmla="*/ 1147762 w 1290637"/>
              <a:gd name="connsiteY46" fmla="*/ 881063 h 2352675"/>
              <a:gd name="connsiteX47" fmla="*/ 1257300 w 1290637"/>
              <a:gd name="connsiteY47" fmla="*/ 723900 h 2352675"/>
              <a:gd name="connsiteX48" fmla="*/ 1266825 w 1290637"/>
              <a:gd name="connsiteY48" fmla="*/ 623888 h 2352675"/>
              <a:gd name="connsiteX49" fmla="*/ 1152525 w 1290637"/>
              <a:gd name="connsiteY49" fmla="*/ 504825 h 2352675"/>
              <a:gd name="connsiteX50" fmla="*/ 1071562 w 1290637"/>
              <a:gd name="connsiteY50" fmla="*/ 381000 h 2352675"/>
              <a:gd name="connsiteX51" fmla="*/ 1100137 w 1290637"/>
              <a:gd name="connsiteY51" fmla="*/ 209550 h 2352675"/>
              <a:gd name="connsiteX52" fmla="*/ 1014412 w 1290637"/>
              <a:gd name="connsiteY52" fmla="*/ 95250 h 2352675"/>
              <a:gd name="connsiteX53" fmla="*/ 995362 w 1290637"/>
              <a:gd name="connsiteY53" fmla="*/ 23813 h 2352675"/>
              <a:gd name="connsiteX54" fmla="*/ 871537 w 1290637"/>
              <a:gd name="connsiteY54" fmla="*/ 4763 h 2352675"/>
              <a:gd name="connsiteX55" fmla="*/ 800100 w 1290637"/>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47625 w 1285875"/>
              <a:gd name="connsiteY35" fmla="*/ 1700213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97657 w 1285875"/>
              <a:gd name="connsiteY14" fmla="*/ 64770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85875" h="2352675">
                <a:moveTo>
                  <a:pt x="795338" y="0"/>
                </a:moveTo>
                <a:lnTo>
                  <a:pt x="757238" y="47625"/>
                </a:lnTo>
                <a:lnTo>
                  <a:pt x="678656" y="71438"/>
                </a:lnTo>
                <a:lnTo>
                  <a:pt x="626269" y="83343"/>
                </a:lnTo>
                <a:cubicBezTo>
                  <a:pt x="604838" y="71437"/>
                  <a:pt x="601266" y="117475"/>
                  <a:pt x="588169" y="123825"/>
                </a:cubicBezTo>
                <a:cubicBezTo>
                  <a:pt x="575072" y="130175"/>
                  <a:pt x="558801" y="118269"/>
                  <a:pt x="547688" y="121444"/>
                </a:cubicBezTo>
                <a:cubicBezTo>
                  <a:pt x="536576" y="124619"/>
                  <a:pt x="526653" y="128986"/>
                  <a:pt x="521494" y="142876"/>
                </a:cubicBezTo>
                <a:cubicBezTo>
                  <a:pt x="516335" y="156766"/>
                  <a:pt x="542529" y="191293"/>
                  <a:pt x="516732" y="204787"/>
                </a:cubicBezTo>
                <a:cubicBezTo>
                  <a:pt x="465932" y="214312"/>
                  <a:pt x="524669" y="188119"/>
                  <a:pt x="473869" y="197644"/>
                </a:cubicBezTo>
                <a:lnTo>
                  <a:pt x="442912" y="266701"/>
                </a:lnTo>
                <a:lnTo>
                  <a:pt x="390526" y="359569"/>
                </a:lnTo>
                <a:lnTo>
                  <a:pt x="335756" y="431006"/>
                </a:lnTo>
                <a:lnTo>
                  <a:pt x="300038" y="492919"/>
                </a:lnTo>
                <a:lnTo>
                  <a:pt x="321469" y="559593"/>
                </a:lnTo>
                <a:lnTo>
                  <a:pt x="297657" y="647700"/>
                </a:lnTo>
                <a:lnTo>
                  <a:pt x="314326" y="731044"/>
                </a:lnTo>
                <a:lnTo>
                  <a:pt x="302419" y="795338"/>
                </a:lnTo>
                <a:lnTo>
                  <a:pt x="300037" y="840581"/>
                </a:lnTo>
                <a:cubicBezTo>
                  <a:pt x="309562" y="850106"/>
                  <a:pt x="326628" y="859235"/>
                  <a:pt x="338137" y="864394"/>
                </a:cubicBezTo>
                <a:cubicBezTo>
                  <a:pt x="349647" y="869553"/>
                  <a:pt x="338138" y="885825"/>
                  <a:pt x="369094" y="871537"/>
                </a:cubicBezTo>
                <a:cubicBezTo>
                  <a:pt x="384969" y="882650"/>
                  <a:pt x="408781" y="894159"/>
                  <a:pt x="431006" y="914400"/>
                </a:cubicBezTo>
                <a:cubicBezTo>
                  <a:pt x="453231" y="934641"/>
                  <a:pt x="449263" y="984251"/>
                  <a:pt x="502444" y="992982"/>
                </a:cubicBezTo>
                <a:lnTo>
                  <a:pt x="433387" y="1054893"/>
                </a:lnTo>
                <a:lnTo>
                  <a:pt x="383382" y="1126331"/>
                </a:lnTo>
                <a:lnTo>
                  <a:pt x="416720" y="1138238"/>
                </a:lnTo>
                <a:lnTo>
                  <a:pt x="414337" y="1178720"/>
                </a:lnTo>
                <a:lnTo>
                  <a:pt x="388144" y="1219201"/>
                </a:lnTo>
                <a:lnTo>
                  <a:pt x="388144" y="1312069"/>
                </a:lnTo>
                <a:lnTo>
                  <a:pt x="352425" y="1397795"/>
                </a:lnTo>
                <a:lnTo>
                  <a:pt x="345282" y="1452563"/>
                </a:lnTo>
                <a:lnTo>
                  <a:pt x="364332" y="1509713"/>
                </a:lnTo>
                <a:lnTo>
                  <a:pt x="297656" y="1559719"/>
                </a:lnTo>
                <a:lnTo>
                  <a:pt x="214313" y="1616869"/>
                </a:lnTo>
                <a:cubicBezTo>
                  <a:pt x="203200" y="1623219"/>
                  <a:pt x="181769" y="1632347"/>
                  <a:pt x="166688" y="1647825"/>
                </a:cubicBezTo>
                <a:cubicBezTo>
                  <a:pt x="151607" y="1663303"/>
                  <a:pt x="127001" y="1677988"/>
                  <a:pt x="123826" y="1709738"/>
                </a:cubicBezTo>
                <a:lnTo>
                  <a:pt x="66675" y="1747838"/>
                </a:lnTo>
                <a:cubicBezTo>
                  <a:pt x="66675" y="1786732"/>
                  <a:pt x="47626" y="1778000"/>
                  <a:pt x="47626" y="1816894"/>
                </a:cubicBezTo>
                <a:lnTo>
                  <a:pt x="57150" y="1914525"/>
                </a:lnTo>
                <a:lnTo>
                  <a:pt x="33338" y="1957388"/>
                </a:lnTo>
                <a:lnTo>
                  <a:pt x="0" y="2157413"/>
                </a:lnTo>
                <a:lnTo>
                  <a:pt x="195263" y="2319338"/>
                </a:lnTo>
                <a:lnTo>
                  <a:pt x="423863" y="2352675"/>
                </a:lnTo>
                <a:lnTo>
                  <a:pt x="876300" y="2243138"/>
                </a:lnTo>
                <a:lnTo>
                  <a:pt x="1204913" y="1862138"/>
                </a:lnTo>
                <a:lnTo>
                  <a:pt x="1262063" y="1500188"/>
                </a:lnTo>
                <a:lnTo>
                  <a:pt x="1285875" y="1204913"/>
                </a:lnTo>
                <a:lnTo>
                  <a:pt x="1143000" y="881063"/>
                </a:lnTo>
                <a:lnTo>
                  <a:pt x="1252538" y="723900"/>
                </a:lnTo>
                <a:lnTo>
                  <a:pt x="1262063" y="623888"/>
                </a:lnTo>
                <a:lnTo>
                  <a:pt x="1147763" y="504825"/>
                </a:lnTo>
                <a:lnTo>
                  <a:pt x="1066800" y="381000"/>
                </a:lnTo>
                <a:lnTo>
                  <a:pt x="1095375" y="209550"/>
                </a:lnTo>
                <a:lnTo>
                  <a:pt x="1009650" y="95250"/>
                </a:lnTo>
                <a:lnTo>
                  <a:pt x="990600" y="23813"/>
                </a:lnTo>
                <a:lnTo>
                  <a:pt x="866775" y="4763"/>
                </a:lnTo>
                <a:lnTo>
                  <a:pt x="795338"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Singida</a:t>
            </a:r>
            <a:r>
              <a:rPr lang="en-MY" sz="1200" b="1" dirty="0" smtClean="0">
                <a:solidFill>
                  <a:schemeClr val="tx1"/>
                </a:solidFill>
              </a:rPr>
              <a:t> 60%</a:t>
            </a:r>
            <a:endParaRPr lang="en-MY" sz="1200" b="1" dirty="0">
              <a:solidFill>
                <a:schemeClr val="tx1"/>
              </a:solidFill>
            </a:endParaRPr>
          </a:p>
        </p:txBody>
      </p:sp>
      <p:sp>
        <p:nvSpPr>
          <p:cNvPr id="25" name="Freeform 24"/>
          <p:cNvSpPr/>
          <p:nvPr/>
        </p:nvSpPr>
        <p:spPr>
          <a:xfrm>
            <a:off x="4664870" y="2014538"/>
            <a:ext cx="1221582" cy="2114550"/>
          </a:xfrm>
          <a:custGeom>
            <a:avLst/>
            <a:gdLst>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180975 w 1304925"/>
              <a:gd name="connsiteY44" fmla="*/ 542925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114300 w 1304925"/>
              <a:gd name="connsiteY39" fmla="*/ 73818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4762 w 1300162"/>
              <a:gd name="connsiteY37" fmla="*/ 838200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159543 w 1300162"/>
              <a:gd name="connsiteY25" fmla="*/ 1450181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57175 w 1295400"/>
              <a:gd name="connsiteY0" fmla="*/ 490537 h 2114550"/>
              <a:gd name="connsiteX1" fmla="*/ 409575 w 1295400"/>
              <a:gd name="connsiteY1" fmla="*/ 200025 h 2114550"/>
              <a:gd name="connsiteX2" fmla="*/ 614363 w 1295400"/>
              <a:gd name="connsiteY2" fmla="*/ 38100 h 2114550"/>
              <a:gd name="connsiteX3" fmla="*/ 814388 w 1295400"/>
              <a:gd name="connsiteY3" fmla="*/ 0 h 2114550"/>
              <a:gd name="connsiteX4" fmla="*/ 923925 w 1295400"/>
              <a:gd name="connsiteY4" fmla="*/ 47625 h 2114550"/>
              <a:gd name="connsiteX5" fmla="*/ 995363 w 1295400"/>
              <a:gd name="connsiteY5" fmla="*/ 390525 h 2114550"/>
              <a:gd name="connsiteX6" fmla="*/ 957263 w 1295400"/>
              <a:gd name="connsiteY6" fmla="*/ 652462 h 2114550"/>
              <a:gd name="connsiteX7" fmla="*/ 976313 w 1295400"/>
              <a:gd name="connsiteY7" fmla="*/ 776287 h 2114550"/>
              <a:gd name="connsiteX8" fmla="*/ 1138238 w 1295400"/>
              <a:gd name="connsiteY8" fmla="*/ 1004887 h 2114550"/>
              <a:gd name="connsiteX9" fmla="*/ 1285875 w 1295400"/>
              <a:gd name="connsiteY9" fmla="*/ 1238250 h 2114550"/>
              <a:gd name="connsiteX10" fmla="*/ 1295400 w 1295400"/>
              <a:gd name="connsiteY10" fmla="*/ 1452562 h 2114550"/>
              <a:gd name="connsiteX11" fmla="*/ 1223963 w 1295400"/>
              <a:gd name="connsiteY11" fmla="*/ 1676400 h 2114550"/>
              <a:gd name="connsiteX12" fmla="*/ 1181100 w 1295400"/>
              <a:gd name="connsiteY12" fmla="*/ 1919287 h 2114550"/>
              <a:gd name="connsiteX13" fmla="*/ 1085850 w 1295400"/>
              <a:gd name="connsiteY13" fmla="*/ 2062162 h 2114550"/>
              <a:gd name="connsiteX14" fmla="*/ 947738 w 1295400"/>
              <a:gd name="connsiteY14" fmla="*/ 2100262 h 2114550"/>
              <a:gd name="connsiteX15" fmla="*/ 781050 w 1295400"/>
              <a:gd name="connsiteY15" fmla="*/ 2114550 h 2114550"/>
              <a:gd name="connsiteX16" fmla="*/ 681038 w 1295400"/>
              <a:gd name="connsiteY16" fmla="*/ 2033587 h 2114550"/>
              <a:gd name="connsiteX17" fmla="*/ 514350 w 1295400"/>
              <a:gd name="connsiteY17" fmla="*/ 1971675 h 2114550"/>
              <a:gd name="connsiteX18" fmla="*/ 357188 w 1295400"/>
              <a:gd name="connsiteY18" fmla="*/ 1919287 h 2114550"/>
              <a:gd name="connsiteX19" fmla="*/ 257175 w 1295400"/>
              <a:gd name="connsiteY19" fmla="*/ 1900237 h 2114550"/>
              <a:gd name="connsiteX20" fmla="*/ 171450 w 1295400"/>
              <a:gd name="connsiteY20" fmla="*/ 1876425 h 2114550"/>
              <a:gd name="connsiteX21" fmla="*/ 80963 w 1295400"/>
              <a:gd name="connsiteY21" fmla="*/ 1771650 h 2114550"/>
              <a:gd name="connsiteX22" fmla="*/ 28575 w 1295400"/>
              <a:gd name="connsiteY22" fmla="*/ 1676400 h 2114550"/>
              <a:gd name="connsiteX23" fmla="*/ 0 w 1295400"/>
              <a:gd name="connsiteY23" fmla="*/ 1604962 h 2114550"/>
              <a:gd name="connsiteX24" fmla="*/ 171450 w 1295400"/>
              <a:gd name="connsiteY24" fmla="*/ 1597818 h 2114550"/>
              <a:gd name="connsiteX25" fmla="*/ 154781 w 1295400"/>
              <a:gd name="connsiteY25" fmla="*/ 1450181 h 2114550"/>
              <a:gd name="connsiteX26" fmla="*/ 188118 w 1295400"/>
              <a:gd name="connsiteY26" fmla="*/ 1428750 h 2114550"/>
              <a:gd name="connsiteX27" fmla="*/ 190501 w 1295400"/>
              <a:gd name="connsiteY27" fmla="*/ 1390650 h 2114550"/>
              <a:gd name="connsiteX28" fmla="*/ 147638 w 1295400"/>
              <a:gd name="connsiteY28" fmla="*/ 1340644 h 2114550"/>
              <a:gd name="connsiteX29" fmla="*/ 180976 w 1295400"/>
              <a:gd name="connsiteY29" fmla="*/ 1235869 h 2114550"/>
              <a:gd name="connsiteX30" fmla="*/ 173832 w 1295400"/>
              <a:gd name="connsiteY30" fmla="*/ 1169193 h 2114550"/>
              <a:gd name="connsiteX31" fmla="*/ 209550 w 1295400"/>
              <a:gd name="connsiteY31" fmla="*/ 1095375 h 2114550"/>
              <a:gd name="connsiteX32" fmla="*/ 216693 w 1295400"/>
              <a:gd name="connsiteY32" fmla="*/ 1047750 h 2114550"/>
              <a:gd name="connsiteX33" fmla="*/ 250032 w 1295400"/>
              <a:gd name="connsiteY33" fmla="*/ 1012031 h 2114550"/>
              <a:gd name="connsiteX34" fmla="*/ 219075 w 1295400"/>
              <a:gd name="connsiteY34" fmla="*/ 964406 h 2114550"/>
              <a:gd name="connsiteX35" fmla="*/ 211932 w 1295400"/>
              <a:gd name="connsiteY35" fmla="*/ 923925 h 2114550"/>
              <a:gd name="connsiteX36" fmla="*/ 176213 w 1295400"/>
              <a:gd name="connsiteY36" fmla="*/ 904875 h 2114550"/>
              <a:gd name="connsiteX37" fmla="*/ 157162 w 1295400"/>
              <a:gd name="connsiteY37" fmla="*/ 866775 h 2114550"/>
              <a:gd name="connsiteX38" fmla="*/ 123825 w 1295400"/>
              <a:gd name="connsiteY38" fmla="*/ 804862 h 2114550"/>
              <a:gd name="connsiteX39" fmla="*/ 104775 w 1295400"/>
              <a:gd name="connsiteY39" fmla="*/ 738187 h 2114550"/>
              <a:gd name="connsiteX40" fmla="*/ 85725 w 1295400"/>
              <a:gd name="connsiteY40" fmla="*/ 690562 h 2114550"/>
              <a:gd name="connsiteX41" fmla="*/ 85725 w 1295400"/>
              <a:gd name="connsiteY41" fmla="*/ 650081 h 2114550"/>
              <a:gd name="connsiteX42" fmla="*/ 119063 w 1295400"/>
              <a:gd name="connsiteY42" fmla="*/ 621506 h 2114550"/>
              <a:gd name="connsiteX43" fmla="*/ 207169 w 1295400"/>
              <a:gd name="connsiteY43" fmla="*/ 581025 h 2114550"/>
              <a:gd name="connsiteX44" fmla="*/ 245269 w 1295400"/>
              <a:gd name="connsiteY44" fmla="*/ 545306 h 2114550"/>
              <a:gd name="connsiteX45" fmla="*/ 257175 w 1295400"/>
              <a:gd name="connsiteY45" fmla="*/ 490537 h 2114550"/>
              <a:gd name="connsiteX0" fmla="*/ 228600 w 1266825"/>
              <a:gd name="connsiteY0" fmla="*/ 490537 h 2114550"/>
              <a:gd name="connsiteX1" fmla="*/ 381000 w 1266825"/>
              <a:gd name="connsiteY1" fmla="*/ 200025 h 2114550"/>
              <a:gd name="connsiteX2" fmla="*/ 585788 w 1266825"/>
              <a:gd name="connsiteY2" fmla="*/ 38100 h 2114550"/>
              <a:gd name="connsiteX3" fmla="*/ 785813 w 1266825"/>
              <a:gd name="connsiteY3" fmla="*/ 0 h 2114550"/>
              <a:gd name="connsiteX4" fmla="*/ 895350 w 1266825"/>
              <a:gd name="connsiteY4" fmla="*/ 47625 h 2114550"/>
              <a:gd name="connsiteX5" fmla="*/ 966788 w 1266825"/>
              <a:gd name="connsiteY5" fmla="*/ 390525 h 2114550"/>
              <a:gd name="connsiteX6" fmla="*/ 928688 w 1266825"/>
              <a:gd name="connsiteY6" fmla="*/ 652462 h 2114550"/>
              <a:gd name="connsiteX7" fmla="*/ 947738 w 1266825"/>
              <a:gd name="connsiteY7" fmla="*/ 776287 h 2114550"/>
              <a:gd name="connsiteX8" fmla="*/ 1109663 w 1266825"/>
              <a:gd name="connsiteY8" fmla="*/ 1004887 h 2114550"/>
              <a:gd name="connsiteX9" fmla="*/ 1257300 w 1266825"/>
              <a:gd name="connsiteY9" fmla="*/ 1238250 h 2114550"/>
              <a:gd name="connsiteX10" fmla="*/ 1266825 w 1266825"/>
              <a:gd name="connsiteY10" fmla="*/ 1452562 h 2114550"/>
              <a:gd name="connsiteX11" fmla="*/ 1195388 w 1266825"/>
              <a:gd name="connsiteY11" fmla="*/ 1676400 h 2114550"/>
              <a:gd name="connsiteX12" fmla="*/ 1152525 w 1266825"/>
              <a:gd name="connsiteY12" fmla="*/ 1919287 h 2114550"/>
              <a:gd name="connsiteX13" fmla="*/ 1057275 w 1266825"/>
              <a:gd name="connsiteY13" fmla="*/ 2062162 h 2114550"/>
              <a:gd name="connsiteX14" fmla="*/ 919163 w 1266825"/>
              <a:gd name="connsiteY14" fmla="*/ 2100262 h 2114550"/>
              <a:gd name="connsiteX15" fmla="*/ 752475 w 1266825"/>
              <a:gd name="connsiteY15" fmla="*/ 2114550 h 2114550"/>
              <a:gd name="connsiteX16" fmla="*/ 652463 w 1266825"/>
              <a:gd name="connsiteY16" fmla="*/ 2033587 h 2114550"/>
              <a:gd name="connsiteX17" fmla="*/ 485775 w 1266825"/>
              <a:gd name="connsiteY17" fmla="*/ 1971675 h 2114550"/>
              <a:gd name="connsiteX18" fmla="*/ 328613 w 1266825"/>
              <a:gd name="connsiteY18" fmla="*/ 1919287 h 2114550"/>
              <a:gd name="connsiteX19" fmla="*/ 228600 w 1266825"/>
              <a:gd name="connsiteY19" fmla="*/ 1900237 h 2114550"/>
              <a:gd name="connsiteX20" fmla="*/ 142875 w 1266825"/>
              <a:gd name="connsiteY20" fmla="*/ 1876425 h 2114550"/>
              <a:gd name="connsiteX21" fmla="*/ 52388 w 1266825"/>
              <a:gd name="connsiteY21" fmla="*/ 1771650 h 2114550"/>
              <a:gd name="connsiteX22" fmla="*/ 0 w 1266825"/>
              <a:gd name="connsiteY22" fmla="*/ 1676400 h 2114550"/>
              <a:gd name="connsiteX23" fmla="*/ 126206 w 1266825"/>
              <a:gd name="connsiteY23" fmla="*/ 1662112 h 2114550"/>
              <a:gd name="connsiteX24" fmla="*/ 142875 w 1266825"/>
              <a:gd name="connsiteY24" fmla="*/ 1597818 h 2114550"/>
              <a:gd name="connsiteX25" fmla="*/ 126206 w 1266825"/>
              <a:gd name="connsiteY25" fmla="*/ 1450181 h 2114550"/>
              <a:gd name="connsiteX26" fmla="*/ 159543 w 1266825"/>
              <a:gd name="connsiteY26" fmla="*/ 1428750 h 2114550"/>
              <a:gd name="connsiteX27" fmla="*/ 161926 w 1266825"/>
              <a:gd name="connsiteY27" fmla="*/ 1390650 h 2114550"/>
              <a:gd name="connsiteX28" fmla="*/ 119063 w 1266825"/>
              <a:gd name="connsiteY28" fmla="*/ 1340644 h 2114550"/>
              <a:gd name="connsiteX29" fmla="*/ 152401 w 1266825"/>
              <a:gd name="connsiteY29" fmla="*/ 1235869 h 2114550"/>
              <a:gd name="connsiteX30" fmla="*/ 145257 w 1266825"/>
              <a:gd name="connsiteY30" fmla="*/ 1169193 h 2114550"/>
              <a:gd name="connsiteX31" fmla="*/ 180975 w 1266825"/>
              <a:gd name="connsiteY31" fmla="*/ 1095375 h 2114550"/>
              <a:gd name="connsiteX32" fmla="*/ 188118 w 1266825"/>
              <a:gd name="connsiteY32" fmla="*/ 1047750 h 2114550"/>
              <a:gd name="connsiteX33" fmla="*/ 221457 w 1266825"/>
              <a:gd name="connsiteY33" fmla="*/ 1012031 h 2114550"/>
              <a:gd name="connsiteX34" fmla="*/ 190500 w 1266825"/>
              <a:gd name="connsiteY34" fmla="*/ 964406 h 2114550"/>
              <a:gd name="connsiteX35" fmla="*/ 183357 w 1266825"/>
              <a:gd name="connsiteY35" fmla="*/ 923925 h 2114550"/>
              <a:gd name="connsiteX36" fmla="*/ 147638 w 1266825"/>
              <a:gd name="connsiteY36" fmla="*/ 904875 h 2114550"/>
              <a:gd name="connsiteX37" fmla="*/ 128587 w 1266825"/>
              <a:gd name="connsiteY37" fmla="*/ 866775 h 2114550"/>
              <a:gd name="connsiteX38" fmla="*/ 95250 w 1266825"/>
              <a:gd name="connsiteY38" fmla="*/ 804862 h 2114550"/>
              <a:gd name="connsiteX39" fmla="*/ 76200 w 1266825"/>
              <a:gd name="connsiteY39" fmla="*/ 738187 h 2114550"/>
              <a:gd name="connsiteX40" fmla="*/ 57150 w 1266825"/>
              <a:gd name="connsiteY40" fmla="*/ 690562 h 2114550"/>
              <a:gd name="connsiteX41" fmla="*/ 57150 w 1266825"/>
              <a:gd name="connsiteY41" fmla="*/ 650081 h 2114550"/>
              <a:gd name="connsiteX42" fmla="*/ 90488 w 1266825"/>
              <a:gd name="connsiteY42" fmla="*/ 621506 h 2114550"/>
              <a:gd name="connsiteX43" fmla="*/ 178594 w 1266825"/>
              <a:gd name="connsiteY43" fmla="*/ 581025 h 2114550"/>
              <a:gd name="connsiteX44" fmla="*/ 216694 w 1266825"/>
              <a:gd name="connsiteY44" fmla="*/ 545306 h 2114550"/>
              <a:gd name="connsiteX45" fmla="*/ 228600 w 1266825"/>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0 w 1221582"/>
              <a:gd name="connsiteY22" fmla="*/ 1643062 h 2114550"/>
              <a:gd name="connsiteX23" fmla="*/ 80963 w 1221582"/>
              <a:gd name="connsiteY23" fmla="*/ 1662112 h 2114550"/>
              <a:gd name="connsiteX24" fmla="*/ 97632 w 1221582"/>
              <a:gd name="connsiteY24" fmla="*/ 1597818 h 2114550"/>
              <a:gd name="connsiteX25" fmla="*/ 80963 w 1221582"/>
              <a:gd name="connsiteY25" fmla="*/ 1450181 h 2114550"/>
              <a:gd name="connsiteX26" fmla="*/ 114300 w 1221582"/>
              <a:gd name="connsiteY26" fmla="*/ 1428750 h 2114550"/>
              <a:gd name="connsiteX27" fmla="*/ 116683 w 1221582"/>
              <a:gd name="connsiteY27" fmla="*/ 1390650 h 2114550"/>
              <a:gd name="connsiteX28" fmla="*/ 73820 w 1221582"/>
              <a:gd name="connsiteY28" fmla="*/ 1340644 h 2114550"/>
              <a:gd name="connsiteX29" fmla="*/ 107158 w 1221582"/>
              <a:gd name="connsiteY29" fmla="*/ 1235869 h 2114550"/>
              <a:gd name="connsiteX30" fmla="*/ 100014 w 1221582"/>
              <a:gd name="connsiteY30" fmla="*/ 1169193 h 2114550"/>
              <a:gd name="connsiteX31" fmla="*/ 135732 w 1221582"/>
              <a:gd name="connsiteY31" fmla="*/ 1095375 h 2114550"/>
              <a:gd name="connsiteX32" fmla="*/ 142875 w 1221582"/>
              <a:gd name="connsiteY32" fmla="*/ 1047750 h 2114550"/>
              <a:gd name="connsiteX33" fmla="*/ 176214 w 1221582"/>
              <a:gd name="connsiteY33" fmla="*/ 1012031 h 2114550"/>
              <a:gd name="connsiteX34" fmla="*/ 145257 w 1221582"/>
              <a:gd name="connsiteY34" fmla="*/ 964406 h 2114550"/>
              <a:gd name="connsiteX35" fmla="*/ 138114 w 1221582"/>
              <a:gd name="connsiteY35" fmla="*/ 923925 h 2114550"/>
              <a:gd name="connsiteX36" fmla="*/ 102395 w 1221582"/>
              <a:gd name="connsiteY36" fmla="*/ 904875 h 2114550"/>
              <a:gd name="connsiteX37" fmla="*/ 83344 w 1221582"/>
              <a:gd name="connsiteY37" fmla="*/ 866775 h 2114550"/>
              <a:gd name="connsiteX38" fmla="*/ 50007 w 1221582"/>
              <a:gd name="connsiteY38" fmla="*/ 804862 h 2114550"/>
              <a:gd name="connsiteX39" fmla="*/ 30957 w 1221582"/>
              <a:gd name="connsiteY39" fmla="*/ 738187 h 2114550"/>
              <a:gd name="connsiteX40" fmla="*/ 11907 w 1221582"/>
              <a:gd name="connsiteY40" fmla="*/ 690562 h 2114550"/>
              <a:gd name="connsiteX41" fmla="*/ 11907 w 1221582"/>
              <a:gd name="connsiteY41" fmla="*/ 650081 h 2114550"/>
              <a:gd name="connsiteX42" fmla="*/ 45245 w 1221582"/>
              <a:gd name="connsiteY42" fmla="*/ 621506 h 2114550"/>
              <a:gd name="connsiteX43" fmla="*/ 133351 w 1221582"/>
              <a:gd name="connsiteY43" fmla="*/ 581025 h 2114550"/>
              <a:gd name="connsiteX44" fmla="*/ 171451 w 1221582"/>
              <a:gd name="connsiteY44" fmla="*/ 545306 h 2114550"/>
              <a:gd name="connsiteX45" fmla="*/ 183357 w 1221582"/>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14286 w 1221582"/>
              <a:gd name="connsiteY22" fmla="*/ 1702593 h 2114550"/>
              <a:gd name="connsiteX23" fmla="*/ 0 w 1221582"/>
              <a:gd name="connsiteY23" fmla="*/ 1643062 h 2114550"/>
              <a:gd name="connsiteX24" fmla="*/ 80963 w 1221582"/>
              <a:gd name="connsiteY24" fmla="*/ 1662112 h 2114550"/>
              <a:gd name="connsiteX25" fmla="*/ 97632 w 1221582"/>
              <a:gd name="connsiteY25" fmla="*/ 1597818 h 2114550"/>
              <a:gd name="connsiteX26" fmla="*/ 80963 w 1221582"/>
              <a:gd name="connsiteY26" fmla="*/ 1450181 h 2114550"/>
              <a:gd name="connsiteX27" fmla="*/ 114300 w 1221582"/>
              <a:gd name="connsiteY27" fmla="*/ 1428750 h 2114550"/>
              <a:gd name="connsiteX28" fmla="*/ 116683 w 1221582"/>
              <a:gd name="connsiteY28" fmla="*/ 1390650 h 2114550"/>
              <a:gd name="connsiteX29" fmla="*/ 73820 w 1221582"/>
              <a:gd name="connsiteY29" fmla="*/ 1340644 h 2114550"/>
              <a:gd name="connsiteX30" fmla="*/ 107158 w 1221582"/>
              <a:gd name="connsiteY30" fmla="*/ 1235869 h 2114550"/>
              <a:gd name="connsiteX31" fmla="*/ 100014 w 1221582"/>
              <a:gd name="connsiteY31" fmla="*/ 1169193 h 2114550"/>
              <a:gd name="connsiteX32" fmla="*/ 135732 w 1221582"/>
              <a:gd name="connsiteY32" fmla="*/ 1095375 h 2114550"/>
              <a:gd name="connsiteX33" fmla="*/ 142875 w 1221582"/>
              <a:gd name="connsiteY33" fmla="*/ 1047750 h 2114550"/>
              <a:gd name="connsiteX34" fmla="*/ 176214 w 1221582"/>
              <a:gd name="connsiteY34" fmla="*/ 1012031 h 2114550"/>
              <a:gd name="connsiteX35" fmla="*/ 145257 w 1221582"/>
              <a:gd name="connsiteY35" fmla="*/ 964406 h 2114550"/>
              <a:gd name="connsiteX36" fmla="*/ 138114 w 1221582"/>
              <a:gd name="connsiteY36" fmla="*/ 923925 h 2114550"/>
              <a:gd name="connsiteX37" fmla="*/ 102395 w 1221582"/>
              <a:gd name="connsiteY37" fmla="*/ 904875 h 2114550"/>
              <a:gd name="connsiteX38" fmla="*/ 83344 w 1221582"/>
              <a:gd name="connsiteY38" fmla="*/ 866775 h 2114550"/>
              <a:gd name="connsiteX39" fmla="*/ 50007 w 1221582"/>
              <a:gd name="connsiteY39" fmla="*/ 804862 h 2114550"/>
              <a:gd name="connsiteX40" fmla="*/ 30957 w 1221582"/>
              <a:gd name="connsiteY40" fmla="*/ 738187 h 2114550"/>
              <a:gd name="connsiteX41" fmla="*/ 11907 w 1221582"/>
              <a:gd name="connsiteY41" fmla="*/ 690562 h 2114550"/>
              <a:gd name="connsiteX42" fmla="*/ 11907 w 1221582"/>
              <a:gd name="connsiteY42" fmla="*/ 650081 h 2114550"/>
              <a:gd name="connsiteX43" fmla="*/ 45245 w 1221582"/>
              <a:gd name="connsiteY43" fmla="*/ 621506 h 2114550"/>
              <a:gd name="connsiteX44" fmla="*/ 133351 w 1221582"/>
              <a:gd name="connsiteY44" fmla="*/ 581025 h 2114550"/>
              <a:gd name="connsiteX45" fmla="*/ 171451 w 1221582"/>
              <a:gd name="connsiteY45" fmla="*/ 545306 h 2114550"/>
              <a:gd name="connsiteX46" fmla="*/ 183357 w 1221582"/>
              <a:gd name="connsiteY46" fmla="*/ 490537 h 211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1582" h="2114550">
                <a:moveTo>
                  <a:pt x="183357" y="490537"/>
                </a:moveTo>
                <a:lnTo>
                  <a:pt x="335757" y="200025"/>
                </a:lnTo>
                <a:lnTo>
                  <a:pt x="540545" y="38100"/>
                </a:lnTo>
                <a:lnTo>
                  <a:pt x="740570" y="0"/>
                </a:lnTo>
                <a:lnTo>
                  <a:pt x="850107" y="47625"/>
                </a:lnTo>
                <a:lnTo>
                  <a:pt x="921545" y="390525"/>
                </a:lnTo>
                <a:lnTo>
                  <a:pt x="883445" y="652462"/>
                </a:lnTo>
                <a:lnTo>
                  <a:pt x="902495" y="776287"/>
                </a:lnTo>
                <a:lnTo>
                  <a:pt x="1064420" y="1004887"/>
                </a:lnTo>
                <a:lnTo>
                  <a:pt x="1212057" y="1238250"/>
                </a:lnTo>
                <a:lnTo>
                  <a:pt x="1221582" y="1452562"/>
                </a:lnTo>
                <a:lnTo>
                  <a:pt x="1150145" y="1676400"/>
                </a:lnTo>
                <a:lnTo>
                  <a:pt x="1107282" y="1919287"/>
                </a:lnTo>
                <a:lnTo>
                  <a:pt x="1012032" y="2062162"/>
                </a:lnTo>
                <a:lnTo>
                  <a:pt x="873920" y="2100262"/>
                </a:lnTo>
                <a:lnTo>
                  <a:pt x="707232" y="2114550"/>
                </a:lnTo>
                <a:lnTo>
                  <a:pt x="607220" y="2033587"/>
                </a:lnTo>
                <a:lnTo>
                  <a:pt x="440532" y="1971675"/>
                </a:lnTo>
                <a:lnTo>
                  <a:pt x="283370" y="1919287"/>
                </a:lnTo>
                <a:lnTo>
                  <a:pt x="183357" y="1900237"/>
                </a:lnTo>
                <a:lnTo>
                  <a:pt x="97632" y="1876425"/>
                </a:lnTo>
                <a:lnTo>
                  <a:pt x="7145" y="1771650"/>
                </a:lnTo>
                <a:cubicBezTo>
                  <a:pt x="4763" y="1749425"/>
                  <a:pt x="16668" y="1724818"/>
                  <a:pt x="14286" y="1702593"/>
                </a:cubicBezTo>
                <a:lnTo>
                  <a:pt x="0" y="1643062"/>
                </a:lnTo>
                <a:lnTo>
                  <a:pt x="80963" y="1662112"/>
                </a:lnTo>
                <a:lnTo>
                  <a:pt x="97632" y="1597818"/>
                </a:lnTo>
                <a:lnTo>
                  <a:pt x="80963" y="1450181"/>
                </a:lnTo>
                <a:lnTo>
                  <a:pt x="114300" y="1428750"/>
                </a:lnTo>
                <a:lnTo>
                  <a:pt x="116683" y="1390650"/>
                </a:lnTo>
                <a:lnTo>
                  <a:pt x="73820" y="1340644"/>
                </a:lnTo>
                <a:lnTo>
                  <a:pt x="107158" y="1235869"/>
                </a:lnTo>
                <a:lnTo>
                  <a:pt x="100014" y="1169193"/>
                </a:lnTo>
                <a:lnTo>
                  <a:pt x="135732" y="1095375"/>
                </a:lnTo>
                <a:lnTo>
                  <a:pt x="142875" y="1047750"/>
                </a:lnTo>
                <a:lnTo>
                  <a:pt x="176214" y="1012031"/>
                </a:lnTo>
                <a:lnTo>
                  <a:pt x="145257" y="964406"/>
                </a:lnTo>
                <a:lnTo>
                  <a:pt x="138114" y="923925"/>
                </a:lnTo>
                <a:lnTo>
                  <a:pt x="102395" y="904875"/>
                </a:lnTo>
                <a:lnTo>
                  <a:pt x="83344" y="866775"/>
                </a:lnTo>
                <a:lnTo>
                  <a:pt x="50007" y="804862"/>
                </a:lnTo>
                <a:lnTo>
                  <a:pt x="30957" y="738187"/>
                </a:lnTo>
                <a:lnTo>
                  <a:pt x="11907" y="690562"/>
                </a:lnTo>
                <a:lnTo>
                  <a:pt x="11907" y="650081"/>
                </a:lnTo>
                <a:lnTo>
                  <a:pt x="45245" y="621506"/>
                </a:lnTo>
                <a:lnTo>
                  <a:pt x="133351" y="581025"/>
                </a:lnTo>
                <a:lnTo>
                  <a:pt x="171451" y="545306"/>
                </a:lnTo>
                <a:lnTo>
                  <a:pt x="183357" y="490537"/>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p>
          <a:p>
            <a:pPr algn="ctr"/>
            <a:endParaRPr lang="en-MY" sz="1200" b="1" dirty="0"/>
          </a:p>
          <a:p>
            <a:pPr algn="ctr"/>
            <a:endParaRPr lang="en-MY" sz="1200" b="1" dirty="0" smtClean="0"/>
          </a:p>
          <a:p>
            <a:pPr algn="ctr"/>
            <a:r>
              <a:rPr lang="en-MY" sz="1200" b="1" dirty="0" smtClean="0">
                <a:solidFill>
                  <a:schemeClr val="tx1"/>
                </a:solidFill>
              </a:rPr>
              <a:t>Dodoma 59%</a:t>
            </a:r>
            <a:endParaRPr lang="en-MY" sz="1200" b="1" dirty="0">
              <a:solidFill>
                <a:schemeClr val="tx1"/>
              </a:solidFill>
            </a:endParaRPr>
          </a:p>
        </p:txBody>
      </p:sp>
      <p:sp>
        <p:nvSpPr>
          <p:cNvPr id="24" name="Freeform 23"/>
          <p:cNvSpPr/>
          <p:nvPr/>
        </p:nvSpPr>
        <p:spPr>
          <a:xfrm>
            <a:off x="3850481" y="3764757"/>
            <a:ext cx="2095500" cy="1404937"/>
          </a:xfrm>
          <a:custGeom>
            <a:avLst/>
            <a:gdLst>
              <a:gd name="connsiteX0" fmla="*/ 114300 w 2095500"/>
              <a:gd name="connsiteY0" fmla="*/ 409575 h 1212056"/>
              <a:gd name="connsiteX1" fmla="*/ 152400 w 2095500"/>
              <a:gd name="connsiteY1" fmla="*/ 340519 h 1212056"/>
              <a:gd name="connsiteX2" fmla="*/ 200025 w 2095500"/>
              <a:gd name="connsiteY2" fmla="*/ 271462 h 1212056"/>
              <a:gd name="connsiteX3" fmla="*/ 285750 w 2095500"/>
              <a:gd name="connsiteY3" fmla="*/ 223837 h 1212056"/>
              <a:gd name="connsiteX4" fmla="*/ 352425 w 2095500"/>
              <a:gd name="connsiteY4" fmla="*/ 197644 h 1212056"/>
              <a:gd name="connsiteX5" fmla="*/ 407194 w 2095500"/>
              <a:gd name="connsiteY5" fmla="*/ 183356 h 1212056"/>
              <a:gd name="connsiteX6" fmla="*/ 442913 w 2095500"/>
              <a:gd name="connsiteY6" fmla="*/ 173831 h 1212056"/>
              <a:gd name="connsiteX7" fmla="*/ 485775 w 2095500"/>
              <a:gd name="connsiteY7" fmla="*/ 154781 h 1212056"/>
              <a:gd name="connsiteX8" fmla="*/ 528638 w 2095500"/>
              <a:gd name="connsiteY8" fmla="*/ 130969 h 1212056"/>
              <a:gd name="connsiteX9" fmla="*/ 552450 w 2095500"/>
              <a:gd name="connsiteY9" fmla="*/ 104775 h 1212056"/>
              <a:gd name="connsiteX10" fmla="*/ 595313 w 2095500"/>
              <a:gd name="connsiteY10" fmla="*/ 66675 h 1212056"/>
              <a:gd name="connsiteX11" fmla="*/ 619125 w 2095500"/>
              <a:gd name="connsiteY11" fmla="*/ 47625 h 1212056"/>
              <a:gd name="connsiteX12" fmla="*/ 697707 w 2095500"/>
              <a:gd name="connsiteY12" fmla="*/ 30956 h 1212056"/>
              <a:gd name="connsiteX13" fmla="*/ 750094 w 2095500"/>
              <a:gd name="connsiteY13" fmla="*/ 9525 h 1212056"/>
              <a:gd name="connsiteX14" fmla="*/ 831057 w 2095500"/>
              <a:gd name="connsiteY14" fmla="*/ 2381 h 1212056"/>
              <a:gd name="connsiteX15" fmla="*/ 940594 w 2095500"/>
              <a:gd name="connsiteY15" fmla="*/ 0 h 1212056"/>
              <a:gd name="connsiteX16" fmla="*/ 985838 w 2095500"/>
              <a:gd name="connsiteY16" fmla="*/ 0 h 1212056"/>
              <a:gd name="connsiteX17" fmla="*/ 1069182 w 2095500"/>
              <a:gd name="connsiteY17" fmla="*/ 11906 h 1212056"/>
              <a:gd name="connsiteX18" fmla="*/ 1119188 w 2095500"/>
              <a:gd name="connsiteY18" fmla="*/ 19050 h 1212056"/>
              <a:gd name="connsiteX19" fmla="*/ 1214438 w 2095500"/>
              <a:gd name="connsiteY19" fmla="*/ 47625 h 1212056"/>
              <a:gd name="connsiteX20" fmla="*/ 1240632 w 2095500"/>
              <a:gd name="connsiteY20" fmla="*/ 64294 h 1212056"/>
              <a:gd name="connsiteX21" fmla="*/ 1338263 w 2095500"/>
              <a:gd name="connsiteY21" fmla="*/ 78581 h 1212056"/>
              <a:gd name="connsiteX22" fmla="*/ 1390650 w 2095500"/>
              <a:gd name="connsiteY22" fmla="*/ 95250 h 1212056"/>
              <a:gd name="connsiteX23" fmla="*/ 1447800 w 2095500"/>
              <a:gd name="connsiteY23" fmla="*/ 116681 h 1212056"/>
              <a:gd name="connsiteX24" fmla="*/ 1509713 w 2095500"/>
              <a:gd name="connsiteY24" fmla="*/ 128587 h 1212056"/>
              <a:gd name="connsiteX25" fmla="*/ 1540669 w 2095500"/>
              <a:gd name="connsiteY25" fmla="*/ 138112 h 1212056"/>
              <a:gd name="connsiteX26" fmla="*/ 1609725 w 2095500"/>
              <a:gd name="connsiteY26" fmla="*/ 171450 h 1212056"/>
              <a:gd name="connsiteX27" fmla="*/ 1621632 w 2095500"/>
              <a:gd name="connsiteY27" fmla="*/ 178594 h 1212056"/>
              <a:gd name="connsiteX28" fmla="*/ 1654969 w 2095500"/>
              <a:gd name="connsiteY28" fmla="*/ 223837 h 1212056"/>
              <a:gd name="connsiteX29" fmla="*/ 1674019 w 2095500"/>
              <a:gd name="connsiteY29" fmla="*/ 252412 h 1212056"/>
              <a:gd name="connsiteX30" fmla="*/ 1712119 w 2095500"/>
              <a:gd name="connsiteY30" fmla="*/ 316706 h 1212056"/>
              <a:gd name="connsiteX31" fmla="*/ 1902619 w 2095500"/>
              <a:gd name="connsiteY31" fmla="*/ 400050 h 1212056"/>
              <a:gd name="connsiteX32" fmla="*/ 2031207 w 2095500"/>
              <a:gd name="connsiteY32" fmla="*/ 473869 h 1212056"/>
              <a:gd name="connsiteX33" fmla="*/ 2095500 w 2095500"/>
              <a:gd name="connsiteY33" fmla="*/ 533400 h 1212056"/>
              <a:gd name="connsiteX34" fmla="*/ 1990725 w 2095500"/>
              <a:gd name="connsiteY34" fmla="*/ 645319 h 1212056"/>
              <a:gd name="connsiteX35" fmla="*/ 1897857 w 2095500"/>
              <a:gd name="connsiteY35" fmla="*/ 800100 h 1212056"/>
              <a:gd name="connsiteX36" fmla="*/ 1702594 w 2095500"/>
              <a:gd name="connsiteY36" fmla="*/ 771525 h 1212056"/>
              <a:gd name="connsiteX37" fmla="*/ 1626394 w 2095500"/>
              <a:gd name="connsiteY37" fmla="*/ 876300 h 1212056"/>
              <a:gd name="connsiteX38" fmla="*/ 1533525 w 2095500"/>
              <a:gd name="connsiteY38" fmla="*/ 919162 h 1212056"/>
              <a:gd name="connsiteX39" fmla="*/ 1466850 w 2095500"/>
              <a:gd name="connsiteY39" fmla="*/ 1009650 h 1212056"/>
              <a:gd name="connsiteX40" fmla="*/ 1366838 w 2095500"/>
              <a:gd name="connsiteY40" fmla="*/ 1128712 h 1212056"/>
              <a:gd name="connsiteX41" fmla="*/ 1288257 w 2095500"/>
              <a:gd name="connsiteY41" fmla="*/ 1166812 h 1212056"/>
              <a:gd name="connsiteX42" fmla="*/ 1228725 w 2095500"/>
              <a:gd name="connsiteY42" fmla="*/ 1195387 h 1212056"/>
              <a:gd name="connsiteX43" fmla="*/ 1073944 w 2095500"/>
              <a:gd name="connsiteY43" fmla="*/ 1209675 h 1212056"/>
              <a:gd name="connsiteX44" fmla="*/ 900113 w 2095500"/>
              <a:gd name="connsiteY44" fmla="*/ 1212056 h 1212056"/>
              <a:gd name="connsiteX45" fmla="*/ 683419 w 2095500"/>
              <a:gd name="connsiteY45" fmla="*/ 1195387 h 1212056"/>
              <a:gd name="connsiteX46" fmla="*/ 600075 w 2095500"/>
              <a:gd name="connsiteY46" fmla="*/ 1162050 h 1212056"/>
              <a:gd name="connsiteX47" fmla="*/ 557213 w 2095500"/>
              <a:gd name="connsiteY47" fmla="*/ 1102519 h 1212056"/>
              <a:gd name="connsiteX48" fmla="*/ 523875 w 2095500"/>
              <a:gd name="connsiteY48" fmla="*/ 1028700 h 1212056"/>
              <a:gd name="connsiteX49" fmla="*/ 507207 w 2095500"/>
              <a:gd name="connsiteY49" fmla="*/ 876300 h 1212056"/>
              <a:gd name="connsiteX50" fmla="*/ 459582 w 2095500"/>
              <a:gd name="connsiteY50" fmla="*/ 742950 h 1212056"/>
              <a:gd name="connsiteX51" fmla="*/ 340519 w 2095500"/>
              <a:gd name="connsiteY51" fmla="*/ 690562 h 1212056"/>
              <a:gd name="connsiteX52" fmla="*/ 123825 w 2095500"/>
              <a:gd name="connsiteY52" fmla="*/ 685800 h 1212056"/>
              <a:gd name="connsiteX53" fmla="*/ 33338 w 2095500"/>
              <a:gd name="connsiteY53" fmla="*/ 685800 h 1212056"/>
              <a:gd name="connsiteX54" fmla="*/ 0 w 2095500"/>
              <a:gd name="connsiteY54" fmla="*/ 595312 h 1212056"/>
              <a:gd name="connsiteX55" fmla="*/ 66675 w 2095500"/>
              <a:gd name="connsiteY55" fmla="*/ 452437 h 1212056"/>
              <a:gd name="connsiteX56" fmla="*/ 114300 w 2095500"/>
              <a:gd name="connsiteY56" fmla="*/ 409575 h 1212056"/>
              <a:gd name="connsiteX0" fmla="*/ 114300 w 2095500"/>
              <a:gd name="connsiteY0" fmla="*/ 409575 h 1295400"/>
              <a:gd name="connsiteX1" fmla="*/ 152400 w 2095500"/>
              <a:gd name="connsiteY1" fmla="*/ 340519 h 1295400"/>
              <a:gd name="connsiteX2" fmla="*/ 200025 w 2095500"/>
              <a:gd name="connsiteY2" fmla="*/ 271462 h 1295400"/>
              <a:gd name="connsiteX3" fmla="*/ 285750 w 2095500"/>
              <a:gd name="connsiteY3" fmla="*/ 223837 h 1295400"/>
              <a:gd name="connsiteX4" fmla="*/ 352425 w 2095500"/>
              <a:gd name="connsiteY4" fmla="*/ 197644 h 1295400"/>
              <a:gd name="connsiteX5" fmla="*/ 407194 w 2095500"/>
              <a:gd name="connsiteY5" fmla="*/ 183356 h 1295400"/>
              <a:gd name="connsiteX6" fmla="*/ 442913 w 2095500"/>
              <a:gd name="connsiteY6" fmla="*/ 173831 h 1295400"/>
              <a:gd name="connsiteX7" fmla="*/ 485775 w 2095500"/>
              <a:gd name="connsiteY7" fmla="*/ 154781 h 1295400"/>
              <a:gd name="connsiteX8" fmla="*/ 528638 w 2095500"/>
              <a:gd name="connsiteY8" fmla="*/ 130969 h 1295400"/>
              <a:gd name="connsiteX9" fmla="*/ 552450 w 2095500"/>
              <a:gd name="connsiteY9" fmla="*/ 104775 h 1295400"/>
              <a:gd name="connsiteX10" fmla="*/ 595313 w 2095500"/>
              <a:gd name="connsiteY10" fmla="*/ 66675 h 1295400"/>
              <a:gd name="connsiteX11" fmla="*/ 619125 w 2095500"/>
              <a:gd name="connsiteY11" fmla="*/ 47625 h 1295400"/>
              <a:gd name="connsiteX12" fmla="*/ 697707 w 2095500"/>
              <a:gd name="connsiteY12" fmla="*/ 30956 h 1295400"/>
              <a:gd name="connsiteX13" fmla="*/ 750094 w 2095500"/>
              <a:gd name="connsiteY13" fmla="*/ 9525 h 1295400"/>
              <a:gd name="connsiteX14" fmla="*/ 831057 w 2095500"/>
              <a:gd name="connsiteY14" fmla="*/ 2381 h 1295400"/>
              <a:gd name="connsiteX15" fmla="*/ 940594 w 2095500"/>
              <a:gd name="connsiteY15" fmla="*/ 0 h 1295400"/>
              <a:gd name="connsiteX16" fmla="*/ 985838 w 2095500"/>
              <a:gd name="connsiteY16" fmla="*/ 0 h 1295400"/>
              <a:gd name="connsiteX17" fmla="*/ 1069182 w 2095500"/>
              <a:gd name="connsiteY17" fmla="*/ 11906 h 1295400"/>
              <a:gd name="connsiteX18" fmla="*/ 1119188 w 2095500"/>
              <a:gd name="connsiteY18" fmla="*/ 19050 h 1295400"/>
              <a:gd name="connsiteX19" fmla="*/ 1214438 w 2095500"/>
              <a:gd name="connsiteY19" fmla="*/ 47625 h 1295400"/>
              <a:gd name="connsiteX20" fmla="*/ 1240632 w 2095500"/>
              <a:gd name="connsiteY20" fmla="*/ 64294 h 1295400"/>
              <a:gd name="connsiteX21" fmla="*/ 1338263 w 2095500"/>
              <a:gd name="connsiteY21" fmla="*/ 78581 h 1295400"/>
              <a:gd name="connsiteX22" fmla="*/ 1390650 w 2095500"/>
              <a:gd name="connsiteY22" fmla="*/ 95250 h 1295400"/>
              <a:gd name="connsiteX23" fmla="*/ 1447800 w 2095500"/>
              <a:gd name="connsiteY23" fmla="*/ 116681 h 1295400"/>
              <a:gd name="connsiteX24" fmla="*/ 1509713 w 2095500"/>
              <a:gd name="connsiteY24" fmla="*/ 128587 h 1295400"/>
              <a:gd name="connsiteX25" fmla="*/ 1540669 w 2095500"/>
              <a:gd name="connsiteY25" fmla="*/ 138112 h 1295400"/>
              <a:gd name="connsiteX26" fmla="*/ 1609725 w 2095500"/>
              <a:gd name="connsiteY26" fmla="*/ 171450 h 1295400"/>
              <a:gd name="connsiteX27" fmla="*/ 1621632 w 2095500"/>
              <a:gd name="connsiteY27" fmla="*/ 178594 h 1295400"/>
              <a:gd name="connsiteX28" fmla="*/ 1654969 w 2095500"/>
              <a:gd name="connsiteY28" fmla="*/ 223837 h 1295400"/>
              <a:gd name="connsiteX29" fmla="*/ 1674019 w 2095500"/>
              <a:gd name="connsiteY29" fmla="*/ 252412 h 1295400"/>
              <a:gd name="connsiteX30" fmla="*/ 1712119 w 2095500"/>
              <a:gd name="connsiteY30" fmla="*/ 316706 h 1295400"/>
              <a:gd name="connsiteX31" fmla="*/ 1902619 w 2095500"/>
              <a:gd name="connsiteY31" fmla="*/ 400050 h 1295400"/>
              <a:gd name="connsiteX32" fmla="*/ 2031207 w 2095500"/>
              <a:gd name="connsiteY32" fmla="*/ 473869 h 1295400"/>
              <a:gd name="connsiteX33" fmla="*/ 2095500 w 2095500"/>
              <a:gd name="connsiteY33" fmla="*/ 533400 h 1295400"/>
              <a:gd name="connsiteX34" fmla="*/ 1990725 w 2095500"/>
              <a:gd name="connsiteY34" fmla="*/ 645319 h 1295400"/>
              <a:gd name="connsiteX35" fmla="*/ 1897857 w 2095500"/>
              <a:gd name="connsiteY35" fmla="*/ 800100 h 1295400"/>
              <a:gd name="connsiteX36" fmla="*/ 1702594 w 2095500"/>
              <a:gd name="connsiteY36" fmla="*/ 771525 h 1295400"/>
              <a:gd name="connsiteX37" fmla="*/ 1626394 w 2095500"/>
              <a:gd name="connsiteY37" fmla="*/ 876300 h 1295400"/>
              <a:gd name="connsiteX38" fmla="*/ 1533525 w 2095500"/>
              <a:gd name="connsiteY38" fmla="*/ 919162 h 1295400"/>
              <a:gd name="connsiteX39" fmla="*/ 1466850 w 2095500"/>
              <a:gd name="connsiteY39" fmla="*/ 1009650 h 1295400"/>
              <a:gd name="connsiteX40" fmla="*/ 1366838 w 2095500"/>
              <a:gd name="connsiteY40" fmla="*/ 1128712 h 1295400"/>
              <a:gd name="connsiteX41" fmla="*/ 1288257 w 2095500"/>
              <a:gd name="connsiteY41" fmla="*/ 1166812 h 1295400"/>
              <a:gd name="connsiteX42" fmla="*/ 1228725 w 2095500"/>
              <a:gd name="connsiteY42" fmla="*/ 1195387 h 1295400"/>
              <a:gd name="connsiteX43" fmla="*/ 1073944 w 2095500"/>
              <a:gd name="connsiteY43" fmla="*/ 1209675 h 1295400"/>
              <a:gd name="connsiteX44" fmla="*/ 747713 w 2095500"/>
              <a:gd name="connsiteY44" fmla="*/ 1295400 h 1295400"/>
              <a:gd name="connsiteX45" fmla="*/ 683419 w 2095500"/>
              <a:gd name="connsiteY45" fmla="*/ 1195387 h 1295400"/>
              <a:gd name="connsiteX46" fmla="*/ 600075 w 2095500"/>
              <a:gd name="connsiteY46" fmla="*/ 1162050 h 1295400"/>
              <a:gd name="connsiteX47" fmla="*/ 557213 w 2095500"/>
              <a:gd name="connsiteY47" fmla="*/ 1102519 h 1295400"/>
              <a:gd name="connsiteX48" fmla="*/ 523875 w 2095500"/>
              <a:gd name="connsiteY48" fmla="*/ 1028700 h 1295400"/>
              <a:gd name="connsiteX49" fmla="*/ 507207 w 2095500"/>
              <a:gd name="connsiteY49" fmla="*/ 876300 h 1295400"/>
              <a:gd name="connsiteX50" fmla="*/ 459582 w 2095500"/>
              <a:gd name="connsiteY50" fmla="*/ 742950 h 1295400"/>
              <a:gd name="connsiteX51" fmla="*/ 340519 w 2095500"/>
              <a:gd name="connsiteY51" fmla="*/ 690562 h 1295400"/>
              <a:gd name="connsiteX52" fmla="*/ 123825 w 2095500"/>
              <a:gd name="connsiteY52" fmla="*/ 685800 h 1295400"/>
              <a:gd name="connsiteX53" fmla="*/ 33338 w 2095500"/>
              <a:gd name="connsiteY53" fmla="*/ 685800 h 1295400"/>
              <a:gd name="connsiteX54" fmla="*/ 0 w 2095500"/>
              <a:gd name="connsiteY54" fmla="*/ 595312 h 1295400"/>
              <a:gd name="connsiteX55" fmla="*/ 66675 w 2095500"/>
              <a:gd name="connsiteY55" fmla="*/ 452437 h 1295400"/>
              <a:gd name="connsiteX56" fmla="*/ 114300 w 2095500"/>
              <a:gd name="connsiteY56" fmla="*/ 409575 h 129540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228725 w 2095500"/>
              <a:gd name="connsiteY42" fmla="*/ 1195387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1012032 w 2095500"/>
              <a:gd name="connsiteY16" fmla="*/ 59531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7194 h 1426369"/>
              <a:gd name="connsiteX1" fmla="*/ 226219 w 2095500"/>
              <a:gd name="connsiteY1" fmla="*/ 357188 h 1426369"/>
              <a:gd name="connsiteX2" fmla="*/ 247650 w 2095500"/>
              <a:gd name="connsiteY2" fmla="*/ 302419 h 1426369"/>
              <a:gd name="connsiteX3" fmla="*/ 278606 w 2095500"/>
              <a:gd name="connsiteY3" fmla="*/ 285750 h 1426369"/>
              <a:gd name="connsiteX4" fmla="*/ 311944 w 2095500"/>
              <a:gd name="connsiteY4" fmla="*/ 302420 h 1426369"/>
              <a:gd name="connsiteX5" fmla="*/ 397669 w 2095500"/>
              <a:gd name="connsiteY5" fmla="*/ 292894 h 1426369"/>
              <a:gd name="connsiteX6" fmla="*/ 383382 w 2095500"/>
              <a:gd name="connsiteY6" fmla="*/ 261937 h 1426369"/>
              <a:gd name="connsiteX7" fmla="*/ 488156 w 2095500"/>
              <a:gd name="connsiteY7" fmla="*/ 209550 h 1426369"/>
              <a:gd name="connsiteX8" fmla="*/ 571501 w 2095500"/>
              <a:gd name="connsiteY8" fmla="*/ 204788 h 1426369"/>
              <a:gd name="connsiteX9" fmla="*/ 619125 w 2095500"/>
              <a:gd name="connsiteY9" fmla="*/ 192881 h 1426369"/>
              <a:gd name="connsiteX10" fmla="*/ 633413 w 2095500"/>
              <a:gd name="connsiteY10" fmla="*/ 97631 h 1426369"/>
              <a:gd name="connsiteX11" fmla="*/ 659606 w 2095500"/>
              <a:gd name="connsiteY11" fmla="*/ 71438 h 1426369"/>
              <a:gd name="connsiteX12" fmla="*/ 697707 w 2095500"/>
              <a:gd name="connsiteY12" fmla="*/ 28575 h 1426369"/>
              <a:gd name="connsiteX13" fmla="*/ 750094 w 2095500"/>
              <a:gd name="connsiteY13" fmla="*/ 7144 h 1426369"/>
              <a:gd name="connsiteX14" fmla="*/ 831057 w 2095500"/>
              <a:gd name="connsiteY14" fmla="*/ 0 h 1426369"/>
              <a:gd name="connsiteX15" fmla="*/ 973931 w 2095500"/>
              <a:gd name="connsiteY15" fmla="*/ 52387 h 1426369"/>
              <a:gd name="connsiteX16" fmla="*/ 1012032 w 2095500"/>
              <a:gd name="connsiteY16" fmla="*/ 57150 h 1426369"/>
              <a:gd name="connsiteX17" fmla="*/ 1066801 w 2095500"/>
              <a:gd name="connsiteY17" fmla="*/ 52388 h 1426369"/>
              <a:gd name="connsiteX18" fmla="*/ 1121569 w 2095500"/>
              <a:gd name="connsiteY18" fmla="*/ 100012 h 1426369"/>
              <a:gd name="connsiteX19" fmla="*/ 1171575 w 2095500"/>
              <a:gd name="connsiteY19" fmla="*/ 121444 h 1426369"/>
              <a:gd name="connsiteX20" fmla="*/ 1207295 w 2095500"/>
              <a:gd name="connsiteY20" fmla="*/ 135732 h 1426369"/>
              <a:gd name="connsiteX21" fmla="*/ 1307306 w 2095500"/>
              <a:gd name="connsiteY21" fmla="*/ 135731 h 1426369"/>
              <a:gd name="connsiteX22" fmla="*/ 1340644 w 2095500"/>
              <a:gd name="connsiteY22" fmla="*/ 150019 h 1426369"/>
              <a:gd name="connsiteX23" fmla="*/ 1400175 w 2095500"/>
              <a:gd name="connsiteY23" fmla="*/ 166688 h 1426369"/>
              <a:gd name="connsiteX24" fmla="*/ 1495426 w 2095500"/>
              <a:gd name="connsiteY24" fmla="*/ 173831 h 1426369"/>
              <a:gd name="connsiteX25" fmla="*/ 1535907 w 2095500"/>
              <a:gd name="connsiteY25" fmla="*/ 195263 h 1426369"/>
              <a:gd name="connsiteX26" fmla="*/ 1564481 w 2095500"/>
              <a:gd name="connsiteY26" fmla="*/ 207169 h 1426369"/>
              <a:gd name="connsiteX27" fmla="*/ 1597819 w 2095500"/>
              <a:gd name="connsiteY27" fmla="*/ 259557 h 1426369"/>
              <a:gd name="connsiteX28" fmla="*/ 1609725 w 2095500"/>
              <a:gd name="connsiteY28" fmla="*/ 295274 h 1426369"/>
              <a:gd name="connsiteX29" fmla="*/ 1635919 w 2095500"/>
              <a:gd name="connsiteY29" fmla="*/ 290512 h 1426369"/>
              <a:gd name="connsiteX30" fmla="*/ 1712119 w 2095500"/>
              <a:gd name="connsiteY30" fmla="*/ 314325 h 1426369"/>
              <a:gd name="connsiteX31" fmla="*/ 1902619 w 2095500"/>
              <a:gd name="connsiteY31" fmla="*/ 397669 h 1426369"/>
              <a:gd name="connsiteX32" fmla="*/ 2031207 w 2095500"/>
              <a:gd name="connsiteY32" fmla="*/ 471488 h 1426369"/>
              <a:gd name="connsiteX33" fmla="*/ 2095500 w 2095500"/>
              <a:gd name="connsiteY33" fmla="*/ 531019 h 1426369"/>
              <a:gd name="connsiteX34" fmla="*/ 1990725 w 2095500"/>
              <a:gd name="connsiteY34" fmla="*/ 642938 h 1426369"/>
              <a:gd name="connsiteX35" fmla="*/ 1897857 w 2095500"/>
              <a:gd name="connsiteY35" fmla="*/ 797719 h 1426369"/>
              <a:gd name="connsiteX36" fmla="*/ 1702594 w 2095500"/>
              <a:gd name="connsiteY36" fmla="*/ 769144 h 1426369"/>
              <a:gd name="connsiteX37" fmla="*/ 1626394 w 2095500"/>
              <a:gd name="connsiteY37" fmla="*/ 873919 h 1426369"/>
              <a:gd name="connsiteX38" fmla="*/ 1533525 w 2095500"/>
              <a:gd name="connsiteY38" fmla="*/ 916781 h 1426369"/>
              <a:gd name="connsiteX39" fmla="*/ 1466850 w 2095500"/>
              <a:gd name="connsiteY39" fmla="*/ 1007269 h 1426369"/>
              <a:gd name="connsiteX40" fmla="*/ 1366838 w 2095500"/>
              <a:gd name="connsiteY40" fmla="*/ 1126331 h 1426369"/>
              <a:gd name="connsiteX41" fmla="*/ 1288257 w 2095500"/>
              <a:gd name="connsiteY41" fmla="*/ 1164431 h 1426369"/>
              <a:gd name="connsiteX42" fmla="*/ 1195387 w 2095500"/>
              <a:gd name="connsiteY42" fmla="*/ 1312069 h 1426369"/>
              <a:gd name="connsiteX43" fmla="*/ 890587 w 2095500"/>
              <a:gd name="connsiteY43" fmla="*/ 1426369 h 1426369"/>
              <a:gd name="connsiteX44" fmla="*/ 747713 w 2095500"/>
              <a:gd name="connsiteY44" fmla="*/ 1293019 h 1426369"/>
              <a:gd name="connsiteX45" fmla="*/ 683419 w 2095500"/>
              <a:gd name="connsiteY45" fmla="*/ 1193006 h 1426369"/>
              <a:gd name="connsiteX46" fmla="*/ 600075 w 2095500"/>
              <a:gd name="connsiteY46" fmla="*/ 1159669 h 1426369"/>
              <a:gd name="connsiteX47" fmla="*/ 557213 w 2095500"/>
              <a:gd name="connsiteY47" fmla="*/ 1100138 h 1426369"/>
              <a:gd name="connsiteX48" fmla="*/ 523875 w 2095500"/>
              <a:gd name="connsiteY48" fmla="*/ 1026319 h 1426369"/>
              <a:gd name="connsiteX49" fmla="*/ 507207 w 2095500"/>
              <a:gd name="connsiteY49" fmla="*/ 873919 h 1426369"/>
              <a:gd name="connsiteX50" fmla="*/ 459582 w 2095500"/>
              <a:gd name="connsiteY50" fmla="*/ 740569 h 1426369"/>
              <a:gd name="connsiteX51" fmla="*/ 340519 w 2095500"/>
              <a:gd name="connsiteY51" fmla="*/ 688181 h 1426369"/>
              <a:gd name="connsiteX52" fmla="*/ 123825 w 2095500"/>
              <a:gd name="connsiteY52" fmla="*/ 683419 h 1426369"/>
              <a:gd name="connsiteX53" fmla="*/ 33338 w 2095500"/>
              <a:gd name="connsiteY53" fmla="*/ 683419 h 1426369"/>
              <a:gd name="connsiteX54" fmla="*/ 0 w 2095500"/>
              <a:gd name="connsiteY54" fmla="*/ 592931 h 1426369"/>
              <a:gd name="connsiteX55" fmla="*/ 66675 w 2095500"/>
              <a:gd name="connsiteY55" fmla="*/ 450056 h 1426369"/>
              <a:gd name="connsiteX56" fmla="*/ 114300 w 2095500"/>
              <a:gd name="connsiteY56" fmla="*/ 407194 h 1426369"/>
              <a:gd name="connsiteX0" fmla="*/ 114300 w 2095500"/>
              <a:gd name="connsiteY0" fmla="*/ 400050 h 1419225"/>
              <a:gd name="connsiteX1" fmla="*/ 226219 w 2095500"/>
              <a:gd name="connsiteY1" fmla="*/ 350044 h 1419225"/>
              <a:gd name="connsiteX2" fmla="*/ 247650 w 2095500"/>
              <a:gd name="connsiteY2" fmla="*/ 295275 h 1419225"/>
              <a:gd name="connsiteX3" fmla="*/ 278606 w 2095500"/>
              <a:gd name="connsiteY3" fmla="*/ 278606 h 1419225"/>
              <a:gd name="connsiteX4" fmla="*/ 311944 w 2095500"/>
              <a:gd name="connsiteY4" fmla="*/ 295276 h 1419225"/>
              <a:gd name="connsiteX5" fmla="*/ 397669 w 2095500"/>
              <a:gd name="connsiteY5" fmla="*/ 285750 h 1419225"/>
              <a:gd name="connsiteX6" fmla="*/ 383382 w 2095500"/>
              <a:gd name="connsiteY6" fmla="*/ 254793 h 1419225"/>
              <a:gd name="connsiteX7" fmla="*/ 488156 w 2095500"/>
              <a:gd name="connsiteY7" fmla="*/ 202406 h 1419225"/>
              <a:gd name="connsiteX8" fmla="*/ 571501 w 2095500"/>
              <a:gd name="connsiteY8" fmla="*/ 197644 h 1419225"/>
              <a:gd name="connsiteX9" fmla="*/ 619125 w 2095500"/>
              <a:gd name="connsiteY9" fmla="*/ 185737 h 1419225"/>
              <a:gd name="connsiteX10" fmla="*/ 633413 w 2095500"/>
              <a:gd name="connsiteY10" fmla="*/ 90487 h 1419225"/>
              <a:gd name="connsiteX11" fmla="*/ 659606 w 2095500"/>
              <a:gd name="connsiteY11" fmla="*/ 64294 h 1419225"/>
              <a:gd name="connsiteX12" fmla="*/ 697707 w 2095500"/>
              <a:gd name="connsiteY12" fmla="*/ 21431 h 1419225"/>
              <a:gd name="connsiteX13" fmla="*/ 750094 w 2095500"/>
              <a:gd name="connsiteY13" fmla="*/ 0 h 1419225"/>
              <a:gd name="connsiteX14" fmla="*/ 935832 w 2095500"/>
              <a:gd name="connsiteY14" fmla="*/ 73819 h 1419225"/>
              <a:gd name="connsiteX15" fmla="*/ 973931 w 2095500"/>
              <a:gd name="connsiteY15" fmla="*/ 45243 h 1419225"/>
              <a:gd name="connsiteX16" fmla="*/ 1012032 w 2095500"/>
              <a:gd name="connsiteY16" fmla="*/ 50006 h 1419225"/>
              <a:gd name="connsiteX17" fmla="*/ 1066801 w 2095500"/>
              <a:gd name="connsiteY17" fmla="*/ 45244 h 1419225"/>
              <a:gd name="connsiteX18" fmla="*/ 1121569 w 2095500"/>
              <a:gd name="connsiteY18" fmla="*/ 92868 h 1419225"/>
              <a:gd name="connsiteX19" fmla="*/ 1171575 w 2095500"/>
              <a:gd name="connsiteY19" fmla="*/ 114300 h 1419225"/>
              <a:gd name="connsiteX20" fmla="*/ 1207295 w 2095500"/>
              <a:gd name="connsiteY20" fmla="*/ 128588 h 1419225"/>
              <a:gd name="connsiteX21" fmla="*/ 1307306 w 2095500"/>
              <a:gd name="connsiteY21" fmla="*/ 128587 h 1419225"/>
              <a:gd name="connsiteX22" fmla="*/ 1340644 w 2095500"/>
              <a:gd name="connsiteY22" fmla="*/ 142875 h 1419225"/>
              <a:gd name="connsiteX23" fmla="*/ 1400175 w 2095500"/>
              <a:gd name="connsiteY23" fmla="*/ 159544 h 1419225"/>
              <a:gd name="connsiteX24" fmla="*/ 1495426 w 2095500"/>
              <a:gd name="connsiteY24" fmla="*/ 166687 h 1419225"/>
              <a:gd name="connsiteX25" fmla="*/ 1535907 w 2095500"/>
              <a:gd name="connsiteY25" fmla="*/ 188119 h 1419225"/>
              <a:gd name="connsiteX26" fmla="*/ 1564481 w 2095500"/>
              <a:gd name="connsiteY26" fmla="*/ 200025 h 1419225"/>
              <a:gd name="connsiteX27" fmla="*/ 1597819 w 2095500"/>
              <a:gd name="connsiteY27" fmla="*/ 252413 h 1419225"/>
              <a:gd name="connsiteX28" fmla="*/ 1609725 w 2095500"/>
              <a:gd name="connsiteY28" fmla="*/ 288130 h 1419225"/>
              <a:gd name="connsiteX29" fmla="*/ 1635919 w 2095500"/>
              <a:gd name="connsiteY29" fmla="*/ 283368 h 1419225"/>
              <a:gd name="connsiteX30" fmla="*/ 1712119 w 2095500"/>
              <a:gd name="connsiteY30" fmla="*/ 307181 h 1419225"/>
              <a:gd name="connsiteX31" fmla="*/ 1902619 w 2095500"/>
              <a:gd name="connsiteY31" fmla="*/ 390525 h 1419225"/>
              <a:gd name="connsiteX32" fmla="*/ 2031207 w 2095500"/>
              <a:gd name="connsiteY32" fmla="*/ 464344 h 1419225"/>
              <a:gd name="connsiteX33" fmla="*/ 2095500 w 2095500"/>
              <a:gd name="connsiteY33" fmla="*/ 523875 h 1419225"/>
              <a:gd name="connsiteX34" fmla="*/ 1990725 w 2095500"/>
              <a:gd name="connsiteY34" fmla="*/ 635794 h 1419225"/>
              <a:gd name="connsiteX35" fmla="*/ 1897857 w 2095500"/>
              <a:gd name="connsiteY35" fmla="*/ 790575 h 1419225"/>
              <a:gd name="connsiteX36" fmla="*/ 1702594 w 2095500"/>
              <a:gd name="connsiteY36" fmla="*/ 762000 h 1419225"/>
              <a:gd name="connsiteX37" fmla="*/ 1626394 w 2095500"/>
              <a:gd name="connsiteY37" fmla="*/ 866775 h 1419225"/>
              <a:gd name="connsiteX38" fmla="*/ 1533525 w 2095500"/>
              <a:gd name="connsiteY38" fmla="*/ 909637 h 1419225"/>
              <a:gd name="connsiteX39" fmla="*/ 1466850 w 2095500"/>
              <a:gd name="connsiteY39" fmla="*/ 1000125 h 1419225"/>
              <a:gd name="connsiteX40" fmla="*/ 1366838 w 2095500"/>
              <a:gd name="connsiteY40" fmla="*/ 1119187 h 1419225"/>
              <a:gd name="connsiteX41" fmla="*/ 1288257 w 2095500"/>
              <a:gd name="connsiteY41" fmla="*/ 1157287 h 1419225"/>
              <a:gd name="connsiteX42" fmla="*/ 1195387 w 2095500"/>
              <a:gd name="connsiteY42" fmla="*/ 1304925 h 1419225"/>
              <a:gd name="connsiteX43" fmla="*/ 890587 w 2095500"/>
              <a:gd name="connsiteY43" fmla="*/ 1419225 h 1419225"/>
              <a:gd name="connsiteX44" fmla="*/ 747713 w 2095500"/>
              <a:gd name="connsiteY44" fmla="*/ 1285875 h 1419225"/>
              <a:gd name="connsiteX45" fmla="*/ 683419 w 2095500"/>
              <a:gd name="connsiteY45" fmla="*/ 1185862 h 1419225"/>
              <a:gd name="connsiteX46" fmla="*/ 600075 w 2095500"/>
              <a:gd name="connsiteY46" fmla="*/ 1152525 h 1419225"/>
              <a:gd name="connsiteX47" fmla="*/ 557213 w 2095500"/>
              <a:gd name="connsiteY47" fmla="*/ 1092994 h 1419225"/>
              <a:gd name="connsiteX48" fmla="*/ 523875 w 2095500"/>
              <a:gd name="connsiteY48" fmla="*/ 1019175 h 1419225"/>
              <a:gd name="connsiteX49" fmla="*/ 507207 w 2095500"/>
              <a:gd name="connsiteY49" fmla="*/ 866775 h 1419225"/>
              <a:gd name="connsiteX50" fmla="*/ 459582 w 2095500"/>
              <a:gd name="connsiteY50" fmla="*/ 733425 h 1419225"/>
              <a:gd name="connsiteX51" fmla="*/ 340519 w 2095500"/>
              <a:gd name="connsiteY51" fmla="*/ 681037 h 1419225"/>
              <a:gd name="connsiteX52" fmla="*/ 123825 w 2095500"/>
              <a:gd name="connsiteY52" fmla="*/ 676275 h 1419225"/>
              <a:gd name="connsiteX53" fmla="*/ 33338 w 2095500"/>
              <a:gd name="connsiteY53" fmla="*/ 676275 h 1419225"/>
              <a:gd name="connsiteX54" fmla="*/ 0 w 2095500"/>
              <a:gd name="connsiteY54" fmla="*/ 585787 h 1419225"/>
              <a:gd name="connsiteX55" fmla="*/ 66675 w 2095500"/>
              <a:gd name="connsiteY55" fmla="*/ 442912 h 1419225"/>
              <a:gd name="connsiteX56" fmla="*/ 114300 w 2095500"/>
              <a:gd name="connsiteY56" fmla="*/ 400050 h 1419225"/>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935832 w 2095500"/>
              <a:gd name="connsiteY14" fmla="*/ 52388 h 1397794"/>
              <a:gd name="connsiteX15" fmla="*/ 973931 w 2095500"/>
              <a:gd name="connsiteY15" fmla="*/ 23812 h 1397794"/>
              <a:gd name="connsiteX16" fmla="*/ 1012032 w 2095500"/>
              <a:gd name="connsiteY16" fmla="*/ 28575 h 1397794"/>
              <a:gd name="connsiteX17" fmla="*/ 1066801 w 2095500"/>
              <a:gd name="connsiteY17" fmla="*/ 23813 h 1397794"/>
              <a:gd name="connsiteX18" fmla="*/ 1121569 w 2095500"/>
              <a:gd name="connsiteY18" fmla="*/ 71437 h 1397794"/>
              <a:gd name="connsiteX19" fmla="*/ 1171575 w 2095500"/>
              <a:gd name="connsiteY19" fmla="*/ 92869 h 1397794"/>
              <a:gd name="connsiteX20" fmla="*/ 1207295 w 2095500"/>
              <a:gd name="connsiteY20" fmla="*/ 107157 h 1397794"/>
              <a:gd name="connsiteX21" fmla="*/ 1307306 w 2095500"/>
              <a:gd name="connsiteY21" fmla="*/ 107156 h 1397794"/>
              <a:gd name="connsiteX22" fmla="*/ 1340644 w 2095500"/>
              <a:gd name="connsiteY22" fmla="*/ 121444 h 1397794"/>
              <a:gd name="connsiteX23" fmla="*/ 1400175 w 2095500"/>
              <a:gd name="connsiteY23" fmla="*/ 138113 h 1397794"/>
              <a:gd name="connsiteX24" fmla="*/ 1495426 w 2095500"/>
              <a:gd name="connsiteY24" fmla="*/ 145256 h 1397794"/>
              <a:gd name="connsiteX25" fmla="*/ 1535907 w 2095500"/>
              <a:gd name="connsiteY25" fmla="*/ 166688 h 1397794"/>
              <a:gd name="connsiteX26" fmla="*/ 1564481 w 2095500"/>
              <a:gd name="connsiteY26" fmla="*/ 178594 h 1397794"/>
              <a:gd name="connsiteX27" fmla="*/ 1597819 w 2095500"/>
              <a:gd name="connsiteY27" fmla="*/ 230982 h 1397794"/>
              <a:gd name="connsiteX28" fmla="*/ 1609725 w 2095500"/>
              <a:gd name="connsiteY28" fmla="*/ 266699 h 1397794"/>
              <a:gd name="connsiteX29" fmla="*/ 1635919 w 2095500"/>
              <a:gd name="connsiteY29" fmla="*/ 261937 h 1397794"/>
              <a:gd name="connsiteX30" fmla="*/ 1712119 w 2095500"/>
              <a:gd name="connsiteY30" fmla="*/ 285750 h 1397794"/>
              <a:gd name="connsiteX31" fmla="*/ 1902619 w 2095500"/>
              <a:gd name="connsiteY31" fmla="*/ 369094 h 1397794"/>
              <a:gd name="connsiteX32" fmla="*/ 2031207 w 2095500"/>
              <a:gd name="connsiteY32" fmla="*/ 442913 h 1397794"/>
              <a:gd name="connsiteX33" fmla="*/ 2095500 w 2095500"/>
              <a:gd name="connsiteY33" fmla="*/ 502444 h 1397794"/>
              <a:gd name="connsiteX34" fmla="*/ 1990725 w 2095500"/>
              <a:gd name="connsiteY34" fmla="*/ 614363 h 1397794"/>
              <a:gd name="connsiteX35" fmla="*/ 1897857 w 2095500"/>
              <a:gd name="connsiteY35" fmla="*/ 769144 h 1397794"/>
              <a:gd name="connsiteX36" fmla="*/ 1702594 w 2095500"/>
              <a:gd name="connsiteY36" fmla="*/ 740569 h 1397794"/>
              <a:gd name="connsiteX37" fmla="*/ 1626394 w 2095500"/>
              <a:gd name="connsiteY37" fmla="*/ 845344 h 1397794"/>
              <a:gd name="connsiteX38" fmla="*/ 1533525 w 2095500"/>
              <a:gd name="connsiteY38" fmla="*/ 888206 h 1397794"/>
              <a:gd name="connsiteX39" fmla="*/ 1466850 w 2095500"/>
              <a:gd name="connsiteY39" fmla="*/ 978694 h 1397794"/>
              <a:gd name="connsiteX40" fmla="*/ 1366838 w 2095500"/>
              <a:gd name="connsiteY40" fmla="*/ 1097756 h 1397794"/>
              <a:gd name="connsiteX41" fmla="*/ 1288257 w 2095500"/>
              <a:gd name="connsiteY41" fmla="*/ 1135856 h 1397794"/>
              <a:gd name="connsiteX42" fmla="*/ 1195387 w 2095500"/>
              <a:gd name="connsiteY42" fmla="*/ 1283494 h 1397794"/>
              <a:gd name="connsiteX43" fmla="*/ 890587 w 2095500"/>
              <a:gd name="connsiteY43" fmla="*/ 1397794 h 1397794"/>
              <a:gd name="connsiteX44" fmla="*/ 747713 w 2095500"/>
              <a:gd name="connsiteY44" fmla="*/ 1264444 h 1397794"/>
              <a:gd name="connsiteX45" fmla="*/ 683419 w 2095500"/>
              <a:gd name="connsiteY45" fmla="*/ 1164431 h 1397794"/>
              <a:gd name="connsiteX46" fmla="*/ 600075 w 2095500"/>
              <a:gd name="connsiteY46" fmla="*/ 1131094 h 1397794"/>
              <a:gd name="connsiteX47" fmla="*/ 557213 w 2095500"/>
              <a:gd name="connsiteY47" fmla="*/ 1071563 h 1397794"/>
              <a:gd name="connsiteX48" fmla="*/ 523875 w 2095500"/>
              <a:gd name="connsiteY48" fmla="*/ 997744 h 1397794"/>
              <a:gd name="connsiteX49" fmla="*/ 507207 w 2095500"/>
              <a:gd name="connsiteY49" fmla="*/ 845344 h 1397794"/>
              <a:gd name="connsiteX50" fmla="*/ 459582 w 2095500"/>
              <a:gd name="connsiteY50" fmla="*/ 711994 h 1397794"/>
              <a:gd name="connsiteX51" fmla="*/ 340519 w 2095500"/>
              <a:gd name="connsiteY51" fmla="*/ 659606 h 1397794"/>
              <a:gd name="connsiteX52" fmla="*/ 123825 w 2095500"/>
              <a:gd name="connsiteY52" fmla="*/ 654844 h 1397794"/>
              <a:gd name="connsiteX53" fmla="*/ 33338 w 2095500"/>
              <a:gd name="connsiteY53" fmla="*/ 654844 h 1397794"/>
              <a:gd name="connsiteX54" fmla="*/ 0 w 2095500"/>
              <a:gd name="connsiteY54" fmla="*/ 564356 h 1397794"/>
              <a:gd name="connsiteX55" fmla="*/ 66675 w 2095500"/>
              <a:gd name="connsiteY55" fmla="*/ 421481 h 1397794"/>
              <a:gd name="connsiteX56" fmla="*/ 114300 w 2095500"/>
              <a:gd name="connsiteY56" fmla="*/ 378619 h 1397794"/>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897732 w 2095500"/>
              <a:gd name="connsiteY14" fmla="*/ 50005 h 1397794"/>
              <a:gd name="connsiteX15" fmla="*/ 935832 w 2095500"/>
              <a:gd name="connsiteY15" fmla="*/ 52388 h 1397794"/>
              <a:gd name="connsiteX16" fmla="*/ 973931 w 2095500"/>
              <a:gd name="connsiteY16" fmla="*/ 23812 h 1397794"/>
              <a:gd name="connsiteX17" fmla="*/ 1012032 w 2095500"/>
              <a:gd name="connsiteY17" fmla="*/ 28575 h 1397794"/>
              <a:gd name="connsiteX18" fmla="*/ 1066801 w 2095500"/>
              <a:gd name="connsiteY18" fmla="*/ 23813 h 1397794"/>
              <a:gd name="connsiteX19" fmla="*/ 1121569 w 2095500"/>
              <a:gd name="connsiteY19" fmla="*/ 71437 h 1397794"/>
              <a:gd name="connsiteX20" fmla="*/ 1171575 w 2095500"/>
              <a:gd name="connsiteY20" fmla="*/ 92869 h 1397794"/>
              <a:gd name="connsiteX21" fmla="*/ 1207295 w 2095500"/>
              <a:gd name="connsiteY21" fmla="*/ 107157 h 1397794"/>
              <a:gd name="connsiteX22" fmla="*/ 1307306 w 2095500"/>
              <a:gd name="connsiteY22" fmla="*/ 107156 h 1397794"/>
              <a:gd name="connsiteX23" fmla="*/ 1340644 w 2095500"/>
              <a:gd name="connsiteY23" fmla="*/ 121444 h 1397794"/>
              <a:gd name="connsiteX24" fmla="*/ 1400175 w 2095500"/>
              <a:gd name="connsiteY24" fmla="*/ 138113 h 1397794"/>
              <a:gd name="connsiteX25" fmla="*/ 1495426 w 2095500"/>
              <a:gd name="connsiteY25" fmla="*/ 145256 h 1397794"/>
              <a:gd name="connsiteX26" fmla="*/ 1535907 w 2095500"/>
              <a:gd name="connsiteY26" fmla="*/ 166688 h 1397794"/>
              <a:gd name="connsiteX27" fmla="*/ 1564481 w 2095500"/>
              <a:gd name="connsiteY27" fmla="*/ 178594 h 1397794"/>
              <a:gd name="connsiteX28" fmla="*/ 1597819 w 2095500"/>
              <a:gd name="connsiteY28" fmla="*/ 230982 h 1397794"/>
              <a:gd name="connsiteX29" fmla="*/ 1609725 w 2095500"/>
              <a:gd name="connsiteY29" fmla="*/ 266699 h 1397794"/>
              <a:gd name="connsiteX30" fmla="*/ 1635919 w 2095500"/>
              <a:gd name="connsiteY30" fmla="*/ 261937 h 1397794"/>
              <a:gd name="connsiteX31" fmla="*/ 1712119 w 2095500"/>
              <a:gd name="connsiteY31" fmla="*/ 285750 h 1397794"/>
              <a:gd name="connsiteX32" fmla="*/ 1902619 w 2095500"/>
              <a:gd name="connsiteY32" fmla="*/ 369094 h 1397794"/>
              <a:gd name="connsiteX33" fmla="*/ 2031207 w 2095500"/>
              <a:gd name="connsiteY33" fmla="*/ 442913 h 1397794"/>
              <a:gd name="connsiteX34" fmla="*/ 2095500 w 2095500"/>
              <a:gd name="connsiteY34" fmla="*/ 502444 h 1397794"/>
              <a:gd name="connsiteX35" fmla="*/ 1990725 w 2095500"/>
              <a:gd name="connsiteY35" fmla="*/ 614363 h 1397794"/>
              <a:gd name="connsiteX36" fmla="*/ 1897857 w 2095500"/>
              <a:gd name="connsiteY36" fmla="*/ 769144 h 1397794"/>
              <a:gd name="connsiteX37" fmla="*/ 1702594 w 2095500"/>
              <a:gd name="connsiteY37" fmla="*/ 740569 h 1397794"/>
              <a:gd name="connsiteX38" fmla="*/ 1626394 w 2095500"/>
              <a:gd name="connsiteY38" fmla="*/ 845344 h 1397794"/>
              <a:gd name="connsiteX39" fmla="*/ 1533525 w 2095500"/>
              <a:gd name="connsiteY39" fmla="*/ 888206 h 1397794"/>
              <a:gd name="connsiteX40" fmla="*/ 1466850 w 2095500"/>
              <a:gd name="connsiteY40" fmla="*/ 978694 h 1397794"/>
              <a:gd name="connsiteX41" fmla="*/ 1366838 w 2095500"/>
              <a:gd name="connsiteY41" fmla="*/ 1097756 h 1397794"/>
              <a:gd name="connsiteX42" fmla="*/ 1288257 w 2095500"/>
              <a:gd name="connsiteY42" fmla="*/ 1135856 h 1397794"/>
              <a:gd name="connsiteX43" fmla="*/ 1195387 w 2095500"/>
              <a:gd name="connsiteY43" fmla="*/ 1283494 h 1397794"/>
              <a:gd name="connsiteX44" fmla="*/ 890587 w 2095500"/>
              <a:gd name="connsiteY44" fmla="*/ 1397794 h 1397794"/>
              <a:gd name="connsiteX45" fmla="*/ 747713 w 2095500"/>
              <a:gd name="connsiteY45" fmla="*/ 1264444 h 1397794"/>
              <a:gd name="connsiteX46" fmla="*/ 683419 w 2095500"/>
              <a:gd name="connsiteY46" fmla="*/ 1164431 h 1397794"/>
              <a:gd name="connsiteX47" fmla="*/ 600075 w 2095500"/>
              <a:gd name="connsiteY47" fmla="*/ 1131094 h 1397794"/>
              <a:gd name="connsiteX48" fmla="*/ 557213 w 2095500"/>
              <a:gd name="connsiteY48" fmla="*/ 1071563 h 1397794"/>
              <a:gd name="connsiteX49" fmla="*/ 523875 w 2095500"/>
              <a:gd name="connsiteY49" fmla="*/ 997744 h 1397794"/>
              <a:gd name="connsiteX50" fmla="*/ 507207 w 2095500"/>
              <a:gd name="connsiteY50" fmla="*/ 845344 h 1397794"/>
              <a:gd name="connsiteX51" fmla="*/ 459582 w 2095500"/>
              <a:gd name="connsiteY51" fmla="*/ 711994 h 1397794"/>
              <a:gd name="connsiteX52" fmla="*/ 340519 w 2095500"/>
              <a:gd name="connsiteY52" fmla="*/ 659606 h 1397794"/>
              <a:gd name="connsiteX53" fmla="*/ 123825 w 2095500"/>
              <a:gd name="connsiteY53" fmla="*/ 654844 h 1397794"/>
              <a:gd name="connsiteX54" fmla="*/ 33338 w 2095500"/>
              <a:gd name="connsiteY54" fmla="*/ 654844 h 1397794"/>
              <a:gd name="connsiteX55" fmla="*/ 0 w 2095500"/>
              <a:gd name="connsiteY55" fmla="*/ 564356 h 1397794"/>
              <a:gd name="connsiteX56" fmla="*/ 66675 w 2095500"/>
              <a:gd name="connsiteY56" fmla="*/ 421481 h 1397794"/>
              <a:gd name="connsiteX57" fmla="*/ 114300 w 2095500"/>
              <a:gd name="connsiteY57" fmla="*/ 378619 h 1397794"/>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97669 w 2095500"/>
              <a:gd name="connsiteY5" fmla="*/ 271462 h 1404937"/>
              <a:gd name="connsiteX6" fmla="*/ 383382 w 2095500"/>
              <a:gd name="connsiteY6" fmla="*/ 240505 h 1404937"/>
              <a:gd name="connsiteX7" fmla="*/ 488156 w 2095500"/>
              <a:gd name="connsiteY7" fmla="*/ 188118 h 1404937"/>
              <a:gd name="connsiteX8" fmla="*/ 571501 w 2095500"/>
              <a:gd name="connsiteY8" fmla="*/ 183356 h 1404937"/>
              <a:gd name="connsiteX9" fmla="*/ 619125 w 2095500"/>
              <a:gd name="connsiteY9" fmla="*/ 171449 h 1404937"/>
              <a:gd name="connsiteX10" fmla="*/ 633413 w 2095500"/>
              <a:gd name="connsiteY10" fmla="*/ 76199 h 1404937"/>
              <a:gd name="connsiteX11" fmla="*/ 659606 w 2095500"/>
              <a:gd name="connsiteY11" fmla="*/ 50006 h 1404937"/>
              <a:gd name="connsiteX12" fmla="*/ 716757 w 2095500"/>
              <a:gd name="connsiteY12" fmla="*/ 0 h 1404937"/>
              <a:gd name="connsiteX13" fmla="*/ 800100 w 2095500"/>
              <a:gd name="connsiteY13" fmla="*/ 9525 h 1404937"/>
              <a:gd name="connsiteX14" fmla="*/ 897732 w 2095500"/>
              <a:gd name="connsiteY14" fmla="*/ 57148 h 1404937"/>
              <a:gd name="connsiteX15" fmla="*/ 935832 w 2095500"/>
              <a:gd name="connsiteY15" fmla="*/ 59531 h 1404937"/>
              <a:gd name="connsiteX16" fmla="*/ 973931 w 2095500"/>
              <a:gd name="connsiteY16" fmla="*/ 30955 h 1404937"/>
              <a:gd name="connsiteX17" fmla="*/ 1012032 w 2095500"/>
              <a:gd name="connsiteY17" fmla="*/ 35718 h 1404937"/>
              <a:gd name="connsiteX18" fmla="*/ 1066801 w 2095500"/>
              <a:gd name="connsiteY18" fmla="*/ 30956 h 1404937"/>
              <a:gd name="connsiteX19" fmla="*/ 1121569 w 2095500"/>
              <a:gd name="connsiteY19" fmla="*/ 78580 h 1404937"/>
              <a:gd name="connsiteX20" fmla="*/ 1171575 w 2095500"/>
              <a:gd name="connsiteY20" fmla="*/ 100012 h 1404937"/>
              <a:gd name="connsiteX21" fmla="*/ 1207295 w 2095500"/>
              <a:gd name="connsiteY21" fmla="*/ 114300 h 1404937"/>
              <a:gd name="connsiteX22" fmla="*/ 1307306 w 2095500"/>
              <a:gd name="connsiteY22" fmla="*/ 114299 h 1404937"/>
              <a:gd name="connsiteX23" fmla="*/ 1340644 w 2095500"/>
              <a:gd name="connsiteY23" fmla="*/ 128587 h 1404937"/>
              <a:gd name="connsiteX24" fmla="*/ 1400175 w 2095500"/>
              <a:gd name="connsiteY24" fmla="*/ 145256 h 1404937"/>
              <a:gd name="connsiteX25" fmla="*/ 1495426 w 2095500"/>
              <a:gd name="connsiteY25" fmla="*/ 152399 h 1404937"/>
              <a:gd name="connsiteX26" fmla="*/ 1535907 w 2095500"/>
              <a:gd name="connsiteY26" fmla="*/ 173831 h 1404937"/>
              <a:gd name="connsiteX27" fmla="*/ 1564481 w 2095500"/>
              <a:gd name="connsiteY27" fmla="*/ 185737 h 1404937"/>
              <a:gd name="connsiteX28" fmla="*/ 1597819 w 2095500"/>
              <a:gd name="connsiteY28" fmla="*/ 238125 h 1404937"/>
              <a:gd name="connsiteX29" fmla="*/ 1609725 w 2095500"/>
              <a:gd name="connsiteY29" fmla="*/ 273842 h 1404937"/>
              <a:gd name="connsiteX30" fmla="*/ 1635919 w 2095500"/>
              <a:gd name="connsiteY30" fmla="*/ 269080 h 1404937"/>
              <a:gd name="connsiteX31" fmla="*/ 1712119 w 2095500"/>
              <a:gd name="connsiteY31" fmla="*/ 292893 h 1404937"/>
              <a:gd name="connsiteX32" fmla="*/ 1902619 w 2095500"/>
              <a:gd name="connsiteY32" fmla="*/ 376237 h 1404937"/>
              <a:gd name="connsiteX33" fmla="*/ 2031207 w 2095500"/>
              <a:gd name="connsiteY33" fmla="*/ 450056 h 1404937"/>
              <a:gd name="connsiteX34" fmla="*/ 2095500 w 2095500"/>
              <a:gd name="connsiteY34" fmla="*/ 509587 h 1404937"/>
              <a:gd name="connsiteX35" fmla="*/ 1990725 w 2095500"/>
              <a:gd name="connsiteY35" fmla="*/ 621506 h 1404937"/>
              <a:gd name="connsiteX36" fmla="*/ 1897857 w 2095500"/>
              <a:gd name="connsiteY36" fmla="*/ 776287 h 1404937"/>
              <a:gd name="connsiteX37" fmla="*/ 1702594 w 2095500"/>
              <a:gd name="connsiteY37" fmla="*/ 747712 h 1404937"/>
              <a:gd name="connsiteX38" fmla="*/ 1626394 w 2095500"/>
              <a:gd name="connsiteY38" fmla="*/ 852487 h 1404937"/>
              <a:gd name="connsiteX39" fmla="*/ 1533525 w 2095500"/>
              <a:gd name="connsiteY39" fmla="*/ 895349 h 1404937"/>
              <a:gd name="connsiteX40" fmla="*/ 1466850 w 2095500"/>
              <a:gd name="connsiteY40" fmla="*/ 985837 h 1404937"/>
              <a:gd name="connsiteX41" fmla="*/ 1366838 w 2095500"/>
              <a:gd name="connsiteY41" fmla="*/ 1104899 h 1404937"/>
              <a:gd name="connsiteX42" fmla="*/ 1288257 w 2095500"/>
              <a:gd name="connsiteY42" fmla="*/ 1142999 h 1404937"/>
              <a:gd name="connsiteX43" fmla="*/ 1195387 w 2095500"/>
              <a:gd name="connsiteY43" fmla="*/ 1290637 h 1404937"/>
              <a:gd name="connsiteX44" fmla="*/ 890587 w 2095500"/>
              <a:gd name="connsiteY44" fmla="*/ 1404937 h 1404937"/>
              <a:gd name="connsiteX45" fmla="*/ 747713 w 2095500"/>
              <a:gd name="connsiteY45" fmla="*/ 1271587 h 1404937"/>
              <a:gd name="connsiteX46" fmla="*/ 683419 w 2095500"/>
              <a:gd name="connsiteY46" fmla="*/ 1171574 h 1404937"/>
              <a:gd name="connsiteX47" fmla="*/ 600075 w 2095500"/>
              <a:gd name="connsiteY47" fmla="*/ 1138237 h 1404937"/>
              <a:gd name="connsiteX48" fmla="*/ 557213 w 2095500"/>
              <a:gd name="connsiteY48" fmla="*/ 1078706 h 1404937"/>
              <a:gd name="connsiteX49" fmla="*/ 523875 w 2095500"/>
              <a:gd name="connsiteY49" fmla="*/ 1004887 h 1404937"/>
              <a:gd name="connsiteX50" fmla="*/ 507207 w 2095500"/>
              <a:gd name="connsiteY50" fmla="*/ 852487 h 1404937"/>
              <a:gd name="connsiteX51" fmla="*/ 459582 w 2095500"/>
              <a:gd name="connsiteY51" fmla="*/ 719137 h 1404937"/>
              <a:gd name="connsiteX52" fmla="*/ 340519 w 2095500"/>
              <a:gd name="connsiteY52" fmla="*/ 666749 h 1404937"/>
              <a:gd name="connsiteX53" fmla="*/ 123825 w 2095500"/>
              <a:gd name="connsiteY53" fmla="*/ 661987 h 1404937"/>
              <a:gd name="connsiteX54" fmla="*/ 33338 w 2095500"/>
              <a:gd name="connsiteY54" fmla="*/ 661987 h 1404937"/>
              <a:gd name="connsiteX55" fmla="*/ 0 w 2095500"/>
              <a:gd name="connsiteY55" fmla="*/ 571499 h 1404937"/>
              <a:gd name="connsiteX56" fmla="*/ 66675 w 2095500"/>
              <a:gd name="connsiteY56" fmla="*/ 428624 h 1404937"/>
              <a:gd name="connsiteX57" fmla="*/ 114300 w 2095500"/>
              <a:gd name="connsiteY57"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88156 w 2095500"/>
              <a:gd name="connsiteY8" fmla="*/ 188118 h 1404937"/>
              <a:gd name="connsiteX9" fmla="*/ 571501 w 2095500"/>
              <a:gd name="connsiteY9" fmla="*/ 183356 h 1404937"/>
              <a:gd name="connsiteX10" fmla="*/ 619125 w 2095500"/>
              <a:gd name="connsiteY10" fmla="*/ 171449 h 1404937"/>
              <a:gd name="connsiteX11" fmla="*/ 633413 w 2095500"/>
              <a:gd name="connsiteY11" fmla="*/ 76199 h 1404937"/>
              <a:gd name="connsiteX12" fmla="*/ 659606 w 2095500"/>
              <a:gd name="connsiteY12" fmla="*/ 50006 h 1404937"/>
              <a:gd name="connsiteX13" fmla="*/ 716757 w 2095500"/>
              <a:gd name="connsiteY13" fmla="*/ 0 h 1404937"/>
              <a:gd name="connsiteX14" fmla="*/ 800100 w 2095500"/>
              <a:gd name="connsiteY14" fmla="*/ 9525 h 1404937"/>
              <a:gd name="connsiteX15" fmla="*/ 897732 w 2095500"/>
              <a:gd name="connsiteY15" fmla="*/ 57148 h 1404937"/>
              <a:gd name="connsiteX16" fmla="*/ 935832 w 2095500"/>
              <a:gd name="connsiteY16" fmla="*/ 59531 h 1404937"/>
              <a:gd name="connsiteX17" fmla="*/ 973931 w 2095500"/>
              <a:gd name="connsiteY17" fmla="*/ 30955 h 1404937"/>
              <a:gd name="connsiteX18" fmla="*/ 1012032 w 2095500"/>
              <a:gd name="connsiteY18" fmla="*/ 35718 h 1404937"/>
              <a:gd name="connsiteX19" fmla="*/ 1066801 w 2095500"/>
              <a:gd name="connsiteY19" fmla="*/ 30956 h 1404937"/>
              <a:gd name="connsiteX20" fmla="*/ 1121569 w 2095500"/>
              <a:gd name="connsiteY20" fmla="*/ 78580 h 1404937"/>
              <a:gd name="connsiteX21" fmla="*/ 1171575 w 2095500"/>
              <a:gd name="connsiteY21" fmla="*/ 100012 h 1404937"/>
              <a:gd name="connsiteX22" fmla="*/ 1207295 w 2095500"/>
              <a:gd name="connsiteY22" fmla="*/ 114300 h 1404937"/>
              <a:gd name="connsiteX23" fmla="*/ 1307306 w 2095500"/>
              <a:gd name="connsiteY23" fmla="*/ 114299 h 1404937"/>
              <a:gd name="connsiteX24" fmla="*/ 1340644 w 2095500"/>
              <a:gd name="connsiteY24" fmla="*/ 128587 h 1404937"/>
              <a:gd name="connsiteX25" fmla="*/ 1400175 w 2095500"/>
              <a:gd name="connsiteY25" fmla="*/ 145256 h 1404937"/>
              <a:gd name="connsiteX26" fmla="*/ 1495426 w 2095500"/>
              <a:gd name="connsiteY26" fmla="*/ 152399 h 1404937"/>
              <a:gd name="connsiteX27" fmla="*/ 1535907 w 2095500"/>
              <a:gd name="connsiteY27" fmla="*/ 173831 h 1404937"/>
              <a:gd name="connsiteX28" fmla="*/ 1564481 w 2095500"/>
              <a:gd name="connsiteY28" fmla="*/ 185737 h 1404937"/>
              <a:gd name="connsiteX29" fmla="*/ 1597819 w 2095500"/>
              <a:gd name="connsiteY29" fmla="*/ 238125 h 1404937"/>
              <a:gd name="connsiteX30" fmla="*/ 1609725 w 2095500"/>
              <a:gd name="connsiteY30" fmla="*/ 273842 h 1404937"/>
              <a:gd name="connsiteX31" fmla="*/ 1635919 w 2095500"/>
              <a:gd name="connsiteY31" fmla="*/ 269080 h 1404937"/>
              <a:gd name="connsiteX32" fmla="*/ 1712119 w 2095500"/>
              <a:gd name="connsiteY32" fmla="*/ 292893 h 1404937"/>
              <a:gd name="connsiteX33" fmla="*/ 1902619 w 2095500"/>
              <a:gd name="connsiteY33" fmla="*/ 376237 h 1404937"/>
              <a:gd name="connsiteX34" fmla="*/ 2031207 w 2095500"/>
              <a:gd name="connsiteY34" fmla="*/ 450056 h 1404937"/>
              <a:gd name="connsiteX35" fmla="*/ 2095500 w 2095500"/>
              <a:gd name="connsiteY35" fmla="*/ 509587 h 1404937"/>
              <a:gd name="connsiteX36" fmla="*/ 1990725 w 2095500"/>
              <a:gd name="connsiteY36" fmla="*/ 621506 h 1404937"/>
              <a:gd name="connsiteX37" fmla="*/ 1897857 w 2095500"/>
              <a:gd name="connsiteY37" fmla="*/ 776287 h 1404937"/>
              <a:gd name="connsiteX38" fmla="*/ 1702594 w 2095500"/>
              <a:gd name="connsiteY38" fmla="*/ 747712 h 1404937"/>
              <a:gd name="connsiteX39" fmla="*/ 1626394 w 2095500"/>
              <a:gd name="connsiteY39" fmla="*/ 852487 h 1404937"/>
              <a:gd name="connsiteX40" fmla="*/ 1533525 w 2095500"/>
              <a:gd name="connsiteY40" fmla="*/ 895349 h 1404937"/>
              <a:gd name="connsiteX41" fmla="*/ 1466850 w 2095500"/>
              <a:gd name="connsiteY41" fmla="*/ 985837 h 1404937"/>
              <a:gd name="connsiteX42" fmla="*/ 1366838 w 2095500"/>
              <a:gd name="connsiteY42" fmla="*/ 1104899 h 1404937"/>
              <a:gd name="connsiteX43" fmla="*/ 1288257 w 2095500"/>
              <a:gd name="connsiteY43" fmla="*/ 1142999 h 1404937"/>
              <a:gd name="connsiteX44" fmla="*/ 1195387 w 2095500"/>
              <a:gd name="connsiteY44" fmla="*/ 1290637 h 1404937"/>
              <a:gd name="connsiteX45" fmla="*/ 890587 w 2095500"/>
              <a:gd name="connsiteY45" fmla="*/ 1404937 h 1404937"/>
              <a:gd name="connsiteX46" fmla="*/ 747713 w 2095500"/>
              <a:gd name="connsiteY46" fmla="*/ 1271587 h 1404937"/>
              <a:gd name="connsiteX47" fmla="*/ 683419 w 2095500"/>
              <a:gd name="connsiteY47" fmla="*/ 1171574 h 1404937"/>
              <a:gd name="connsiteX48" fmla="*/ 600075 w 2095500"/>
              <a:gd name="connsiteY48" fmla="*/ 1138237 h 1404937"/>
              <a:gd name="connsiteX49" fmla="*/ 557213 w 2095500"/>
              <a:gd name="connsiteY49" fmla="*/ 1078706 h 1404937"/>
              <a:gd name="connsiteX50" fmla="*/ 523875 w 2095500"/>
              <a:gd name="connsiteY50" fmla="*/ 1004887 h 1404937"/>
              <a:gd name="connsiteX51" fmla="*/ 507207 w 2095500"/>
              <a:gd name="connsiteY51" fmla="*/ 852487 h 1404937"/>
              <a:gd name="connsiteX52" fmla="*/ 459582 w 2095500"/>
              <a:gd name="connsiteY52" fmla="*/ 719137 h 1404937"/>
              <a:gd name="connsiteX53" fmla="*/ 340519 w 2095500"/>
              <a:gd name="connsiteY53" fmla="*/ 666749 h 1404937"/>
              <a:gd name="connsiteX54" fmla="*/ 123825 w 2095500"/>
              <a:gd name="connsiteY54" fmla="*/ 661987 h 1404937"/>
              <a:gd name="connsiteX55" fmla="*/ 33338 w 2095500"/>
              <a:gd name="connsiteY55" fmla="*/ 661987 h 1404937"/>
              <a:gd name="connsiteX56" fmla="*/ 0 w 2095500"/>
              <a:gd name="connsiteY56" fmla="*/ 571499 h 1404937"/>
              <a:gd name="connsiteX57" fmla="*/ 66675 w 2095500"/>
              <a:gd name="connsiteY57" fmla="*/ 428624 h 1404937"/>
              <a:gd name="connsiteX58" fmla="*/ 114300 w 2095500"/>
              <a:gd name="connsiteY58"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23863 w 2095500"/>
              <a:gd name="connsiteY8" fmla="*/ 211931 h 1404937"/>
              <a:gd name="connsiteX9" fmla="*/ 488156 w 2095500"/>
              <a:gd name="connsiteY9" fmla="*/ 188118 h 1404937"/>
              <a:gd name="connsiteX10" fmla="*/ 571501 w 2095500"/>
              <a:gd name="connsiteY10" fmla="*/ 183356 h 1404937"/>
              <a:gd name="connsiteX11" fmla="*/ 619125 w 2095500"/>
              <a:gd name="connsiteY11" fmla="*/ 171449 h 1404937"/>
              <a:gd name="connsiteX12" fmla="*/ 633413 w 2095500"/>
              <a:gd name="connsiteY12" fmla="*/ 76199 h 1404937"/>
              <a:gd name="connsiteX13" fmla="*/ 659606 w 2095500"/>
              <a:gd name="connsiteY13" fmla="*/ 50006 h 1404937"/>
              <a:gd name="connsiteX14" fmla="*/ 716757 w 2095500"/>
              <a:gd name="connsiteY14" fmla="*/ 0 h 1404937"/>
              <a:gd name="connsiteX15" fmla="*/ 800100 w 2095500"/>
              <a:gd name="connsiteY15" fmla="*/ 9525 h 1404937"/>
              <a:gd name="connsiteX16" fmla="*/ 897732 w 2095500"/>
              <a:gd name="connsiteY16" fmla="*/ 57148 h 1404937"/>
              <a:gd name="connsiteX17" fmla="*/ 935832 w 2095500"/>
              <a:gd name="connsiteY17" fmla="*/ 59531 h 1404937"/>
              <a:gd name="connsiteX18" fmla="*/ 973931 w 2095500"/>
              <a:gd name="connsiteY18" fmla="*/ 30955 h 1404937"/>
              <a:gd name="connsiteX19" fmla="*/ 1012032 w 2095500"/>
              <a:gd name="connsiteY19" fmla="*/ 35718 h 1404937"/>
              <a:gd name="connsiteX20" fmla="*/ 1066801 w 2095500"/>
              <a:gd name="connsiteY20" fmla="*/ 30956 h 1404937"/>
              <a:gd name="connsiteX21" fmla="*/ 1121569 w 2095500"/>
              <a:gd name="connsiteY21" fmla="*/ 78580 h 1404937"/>
              <a:gd name="connsiteX22" fmla="*/ 1171575 w 2095500"/>
              <a:gd name="connsiteY22" fmla="*/ 100012 h 1404937"/>
              <a:gd name="connsiteX23" fmla="*/ 1207295 w 2095500"/>
              <a:gd name="connsiteY23" fmla="*/ 114300 h 1404937"/>
              <a:gd name="connsiteX24" fmla="*/ 1307306 w 2095500"/>
              <a:gd name="connsiteY24" fmla="*/ 114299 h 1404937"/>
              <a:gd name="connsiteX25" fmla="*/ 1340644 w 2095500"/>
              <a:gd name="connsiteY25" fmla="*/ 128587 h 1404937"/>
              <a:gd name="connsiteX26" fmla="*/ 1400175 w 2095500"/>
              <a:gd name="connsiteY26" fmla="*/ 145256 h 1404937"/>
              <a:gd name="connsiteX27" fmla="*/ 1495426 w 2095500"/>
              <a:gd name="connsiteY27" fmla="*/ 152399 h 1404937"/>
              <a:gd name="connsiteX28" fmla="*/ 1535907 w 2095500"/>
              <a:gd name="connsiteY28" fmla="*/ 173831 h 1404937"/>
              <a:gd name="connsiteX29" fmla="*/ 1564481 w 2095500"/>
              <a:gd name="connsiteY29" fmla="*/ 185737 h 1404937"/>
              <a:gd name="connsiteX30" fmla="*/ 1597819 w 2095500"/>
              <a:gd name="connsiteY30" fmla="*/ 238125 h 1404937"/>
              <a:gd name="connsiteX31" fmla="*/ 1609725 w 2095500"/>
              <a:gd name="connsiteY31" fmla="*/ 273842 h 1404937"/>
              <a:gd name="connsiteX32" fmla="*/ 1635919 w 2095500"/>
              <a:gd name="connsiteY32" fmla="*/ 269080 h 1404937"/>
              <a:gd name="connsiteX33" fmla="*/ 1712119 w 2095500"/>
              <a:gd name="connsiteY33" fmla="*/ 292893 h 1404937"/>
              <a:gd name="connsiteX34" fmla="*/ 1902619 w 2095500"/>
              <a:gd name="connsiteY34" fmla="*/ 376237 h 1404937"/>
              <a:gd name="connsiteX35" fmla="*/ 2031207 w 2095500"/>
              <a:gd name="connsiteY35" fmla="*/ 450056 h 1404937"/>
              <a:gd name="connsiteX36" fmla="*/ 2095500 w 2095500"/>
              <a:gd name="connsiteY36" fmla="*/ 509587 h 1404937"/>
              <a:gd name="connsiteX37" fmla="*/ 1990725 w 2095500"/>
              <a:gd name="connsiteY37" fmla="*/ 621506 h 1404937"/>
              <a:gd name="connsiteX38" fmla="*/ 1897857 w 2095500"/>
              <a:gd name="connsiteY38" fmla="*/ 776287 h 1404937"/>
              <a:gd name="connsiteX39" fmla="*/ 1702594 w 2095500"/>
              <a:gd name="connsiteY39" fmla="*/ 747712 h 1404937"/>
              <a:gd name="connsiteX40" fmla="*/ 1626394 w 2095500"/>
              <a:gd name="connsiteY40" fmla="*/ 852487 h 1404937"/>
              <a:gd name="connsiteX41" fmla="*/ 1533525 w 2095500"/>
              <a:gd name="connsiteY41" fmla="*/ 895349 h 1404937"/>
              <a:gd name="connsiteX42" fmla="*/ 1466850 w 2095500"/>
              <a:gd name="connsiteY42" fmla="*/ 985837 h 1404937"/>
              <a:gd name="connsiteX43" fmla="*/ 1366838 w 2095500"/>
              <a:gd name="connsiteY43" fmla="*/ 1104899 h 1404937"/>
              <a:gd name="connsiteX44" fmla="*/ 1288257 w 2095500"/>
              <a:gd name="connsiteY44" fmla="*/ 1142999 h 1404937"/>
              <a:gd name="connsiteX45" fmla="*/ 1195387 w 2095500"/>
              <a:gd name="connsiteY45" fmla="*/ 1290637 h 1404937"/>
              <a:gd name="connsiteX46" fmla="*/ 890587 w 2095500"/>
              <a:gd name="connsiteY46" fmla="*/ 1404937 h 1404937"/>
              <a:gd name="connsiteX47" fmla="*/ 747713 w 2095500"/>
              <a:gd name="connsiteY47" fmla="*/ 1271587 h 1404937"/>
              <a:gd name="connsiteX48" fmla="*/ 683419 w 2095500"/>
              <a:gd name="connsiteY48" fmla="*/ 1171574 h 1404937"/>
              <a:gd name="connsiteX49" fmla="*/ 600075 w 2095500"/>
              <a:gd name="connsiteY49" fmla="*/ 1138237 h 1404937"/>
              <a:gd name="connsiteX50" fmla="*/ 557213 w 2095500"/>
              <a:gd name="connsiteY50" fmla="*/ 1078706 h 1404937"/>
              <a:gd name="connsiteX51" fmla="*/ 523875 w 2095500"/>
              <a:gd name="connsiteY51" fmla="*/ 1004887 h 1404937"/>
              <a:gd name="connsiteX52" fmla="*/ 507207 w 2095500"/>
              <a:gd name="connsiteY52" fmla="*/ 852487 h 1404937"/>
              <a:gd name="connsiteX53" fmla="*/ 459582 w 2095500"/>
              <a:gd name="connsiteY53" fmla="*/ 719137 h 1404937"/>
              <a:gd name="connsiteX54" fmla="*/ 340519 w 2095500"/>
              <a:gd name="connsiteY54" fmla="*/ 666749 h 1404937"/>
              <a:gd name="connsiteX55" fmla="*/ 123825 w 2095500"/>
              <a:gd name="connsiteY55" fmla="*/ 661987 h 1404937"/>
              <a:gd name="connsiteX56" fmla="*/ 33338 w 2095500"/>
              <a:gd name="connsiteY56" fmla="*/ 661987 h 1404937"/>
              <a:gd name="connsiteX57" fmla="*/ 0 w 2095500"/>
              <a:gd name="connsiteY57" fmla="*/ 571499 h 1404937"/>
              <a:gd name="connsiteX58" fmla="*/ 66675 w 2095500"/>
              <a:gd name="connsiteY58" fmla="*/ 428624 h 1404937"/>
              <a:gd name="connsiteX59" fmla="*/ 114300 w 2095500"/>
              <a:gd name="connsiteY59" fmla="*/ 385762 h 140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95500" h="1404937">
                <a:moveTo>
                  <a:pt x="114300" y="385762"/>
                </a:moveTo>
                <a:lnTo>
                  <a:pt x="226219" y="335756"/>
                </a:lnTo>
                <a:lnTo>
                  <a:pt x="247650" y="280987"/>
                </a:lnTo>
                <a:lnTo>
                  <a:pt x="278606" y="264318"/>
                </a:lnTo>
                <a:lnTo>
                  <a:pt x="311944" y="280988"/>
                </a:lnTo>
                <a:cubicBezTo>
                  <a:pt x="323850" y="280194"/>
                  <a:pt x="340520" y="277812"/>
                  <a:pt x="354807" y="276224"/>
                </a:cubicBezTo>
                <a:cubicBezTo>
                  <a:pt x="369094" y="274636"/>
                  <a:pt x="392907" y="277415"/>
                  <a:pt x="397669" y="271462"/>
                </a:cubicBezTo>
                <a:cubicBezTo>
                  <a:pt x="402431" y="265509"/>
                  <a:pt x="377032" y="250427"/>
                  <a:pt x="383382" y="240505"/>
                </a:cubicBezTo>
                <a:cubicBezTo>
                  <a:pt x="400844" y="230980"/>
                  <a:pt x="406401" y="221456"/>
                  <a:pt x="423863" y="211931"/>
                </a:cubicBezTo>
                <a:lnTo>
                  <a:pt x="488156" y="188118"/>
                </a:lnTo>
                <a:lnTo>
                  <a:pt x="571501" y="183356"/>
                </a:lnTo>
                <a:lnTo>
                  <a:pt x="619125" y="171449"/>
                </a:lnTo>
                <a:lnTo>
                  <a:pt x="633413" y="76199"/>
                </a:lnTo>
                <a:lnTo>
                  <a:pt x="659606" y="50006"/>
                </a:lnTo>
                <a:lnTo>
                  <a:pt x="716757" y="0"/>
                </a:lnTo>
                <a:lnTo>
                  <a:pt x="800100" y="9525"/>
                </a:lnTo>
                <a:cubicBezTo>
                  <a:pt x="832644" y="21431"/>
                  <a:pt x="865188" y="45242"/>
                  <a:pt x="897732" y="57148"/>
                </a:cubicBezTo>
                <a:lnTo>
                  <a:pt x="935832" y="59531"/>
                </a:lnTo>
                <a:lnTo>
                  <a:pt x="973931" y="30955"/>
                </a:lnTo>
                <a:lnTo>
                  <a:pt x="1012032" y="35718"/>
                </a:lnTo>
                <a:cubicBezTo>
                  <a:pt x="1039813" y="39687"/>
                  <a:pt x="1048545" y="23812"/>
                  <a:pt x="1066801" y="30956"/>
                </a:cubicBezTo>
                <a:cubicBezTo>
                  <a:pt x="1085057" y="38100"/>
                  <a:pt x="1104107" y="48418"/>
                  <a:pt x="1121569" y="78580"/>
                </a:cubicBezTo>
                <a:lnTo>
                  <a:pt x="1171575" y="100012"/>
                </a:lnTo>
                <a:lnTo>
                  <a:pt x="1207295" y="114300"/>
                </a:lnTo>
                <a:lnTo>
                  <a:pt x="1307306" y="114299"/>
                </a:lnTo>
                <a:cubicBezTo>
                  <a:pt x="1308100" y="138905"/>
                  <a:pt x="1339850" y="103981"/>
                  <a:pt x="1340644" y="128587"/>
                </a:cubicBezTo>
                <a:lnTo>
                  <a:pt x="1400175" y="145256"/>
                </a:lnTo>
                <a:lnTo>
                  <a:pt x="1495426" y="152399"/>
                </a:lnTo>
                <a:lnTo>
                  <a:pt x="1535907" y="173831"/>
                </a:lnTo>
                <a:lnTo>
                  <a:pt x="1564481" y="185737"/>
                </a:lnTo>
                <a:lnTo>
                  <a:pt x="1597819" y="238125"/>
                </a:lnTo>
                <a:lnTo>
                  <a:pt x="1609725" y="273842"/>
                </a:lnTo>
                <a:lnTo>
                  <a:pt x="1635919" y="269080"/>
                </a:lnTo>
                <a:lnTo>
                  <a:pt x="1712119" y="292893"/>
                </a:lnTo>
                <a:lnTo>
                  <a:pt x="1902619" y="376237"/>
                </a:lnTo>
                <a:lnTo>
                  <a:pt x="2031207" y="450056"/>
                </a:lnTo>
                <a:lnTo>
                  <a:pt x="2095500" y="509587"/>
                </a:lnTo>
                <a:lnTo>
                  <a:pt x="1990725" y="621506"/>
                </a:lnTo>
                <a:lnTo>
                  <a:pt x="1897857" y="776287"/>
                </a:lnTo>
                <a:lnTo>
                  <a:pt x="1702594" y="747712"/>
                </a:lnTo>
                <a:lnTo>
                  <a:pt x="1626394" y="852487"/>
                </a:lnTo>
                <a:lnTo>
                  <a:pt x="1533525" y="895349"/>
                </a:lnTo>
                <a:lnTo>
                  <a:pt x="1466850" y="985837"/>
                </a:lnTo>
                <a:lnTo>
                  <a:pt x="1366838" y="1104899"/>
                </a:lnTo>
                <a:cubicBezTo>
                  <a:pt x="1340644" y="1117599"/>
                  <a:pt x="1316832" y="1112043"/>
                  <a:pt x="1288257" y="1142999"/>
                </a:cubicBezTo>
                <a:cubicBezTo>
                  <a:pt x="1259682" y="1173955"/>
                  <a:pt x="1226344" y="1241424"/>
                  <a:pt x="1195387" y="1290637"/>
                </a:cubicBezTo>
                <a:lnTo>
                  <a:pt x="890587" y="1404937"/>
                </a:lnTo>
                <a:lnTo>
                  <a:pt x="747713" y="1271587"/>
                </a:lnTo>
                <a:lnTo>
                  <a:pt x="683419" y="1171574"/>
                </a:lnTo>
                <a:lnTo>
                  <a:pt x="600075" y="1138237"/>
                </a:lnTo>
                <a:lnTo>
                  <a:pt x="557213" y="1078706"/>
                </a:lnTo>
                <a:lnTo>
                  <a:pt x="523875" y="1004887"/>
                </a:lnTo>
                <a:lnTo>
                  <a:pt x="507207" y="852487"/>
                </a:lnTo>
                <a:lnTo>
                  <a:pt x="459582" y="719137"/>
                </a:lnTo>
                <a:lnTo>
                  <a:pt x="340519" y="666749"/>
                </a:lnTo>
                <a:lnTo>
                  <a:pt x="123825" y="661987"/>
                </a:lnTo>
                <a:lnTo>
                  <a:pt x="33338" y="661987"/>
                </a:lnTo>
                <a:lnTo>
                  <a:pt x="0" y="571499"/>
                </a:lnTo>
                <a:lnTo>
                  <a:pt x="66675" y="428624"/>
                </a:lnTo>
                <a:lnTo>
                  <a:pt x="114300" y="385762"/>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Iringa</a:t>
            </a:r>
            <a:r>
              <a:rPr lang="en-MY" sz="1200" b="1" dirty="0" smtClean="0">
                <a:solidFill>
                  <a:schemeClr val="tx1"/>
                </a:solidFill>
              </a:rPr>
              <a:t> 74%</a:t>
            </a:r>
          </a:p>
          <a:p>
            <a:pPr algn="ctr"/>
            <a:endParaRPr lang="en-MY" sz="1200" dirty="0">
              <a:solidFill>
                <a:schemeClr val="tx1"/>
              </a:solidFill>
            </a:endParaRPr>
          </a:p>
          <a:p>
            <a:pPr algn="ctr"/>
            <a:endParaRPr lang="en-MY" sz="1200" dirty="0">
              <a:solidFill>
                <a:schemeClr val="tx1"/>
              </a:solidFill>
            </a:endParaRPr>
          </a:p>
        </p:txBody>
      </p:sp>
      <p:sp>
        <p:nvSpPr>
          <p:cNvPr id="23" name="Freeform 22"/>
          <p:cNvSpPr/>
          <p:nvPr/>
        </p:nvSpPr>
        <p:spPr>
          <a:xfrm>
            <a:off x="4822031" y="3028950"/>
            <a:ext cx="2093119" cy="2749550"/>
          </a:xfrm>
          <a:custGeom>
            <a:avLst/>
            <a:gdLst>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27100 w 2120900"/>
              <a:gd name="connsiteY44" fmla="*/ 273050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77082 w 2120900"/>
              <a:gd name="connsiteY32" fmla="*/ 1109663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49313 w 2120900"/>
              <a:gd name="connsiteY32" fmla="*/ 1185863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94544 w 2120900"/>
              <a:gd name="connsiteY32" fmla="*/ 1133475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794544 w 2120900"/>
              <a:gd name="connsiteY33" fmla="*/ 1133475 h 2749550"/>
              <a:gd name="connsiteX34" fmla="*/ 777082 w 2120900"/>
              <a:gd name="connsiteY34" fmla="*/ 1109663 h 2749550"/>
              <a:gd name="connsiteX35" fmla="*/ 760412 w 2120900"/>
              <a:gd name="connsiteY35" fmla="*/ 1039813 h 2749550"/>
              <a:gd name="connsiteX36" fmla="*/ 788193 w 2120900"/>
              <a:gd name="connsiteY36" fmla="*/ 1008062 h 2749550"/>
              <a:gd name="connsiteX37" fmla="*/ 770731 w 2120900"/>
              <a:gd name="connsiteY37" fmla="*/ 928688 h 2749550"/>
              <a:gd name="connsiteX38" fmla="*/ 805656 w 2120900"/>
              <a:gd name="connsiteY38" fmla="*/ 840581 h 2749550"/>
              <a:gd name="connsiteX39" fmla="*/ 857250 w 2120900"/>
              <a:gd name="connsiteY39" fmla="*/ 814387 h 2749550"/>
              <a:gd name="connsiteX40" fmla="*/ 862013 w 2120900"/>
              <a:gd name="connsiteY40" fmla="*/ 649287 h 2749550"/>
              <a:gd name="connsiteX41" fmla="*/ 885031 w 2120900"/>
              <a:gd name="connsiteY41" fmla="*/ 584993 h 2749550"/>
              <a:gd name="connsiteX42" fmla="*/ 922338 w 2120900"/>
              <a:gd name="connsiteY42" fmla="*/ 532606 h 2749550"/>
              <a:gd name="connsiteX43" fmla="*/ 930275 w 2120900"/>
              <a:gd name="connsiteY43" fmla="*/ 459581 h 2749550"/>
              <a:gd name="connsiteX44" fmla="*/ 962025 w 2120900"/>
              <a:gd name="connsiteY44" fmla="*/ 454819 h 2749550"/>
              <a:gd name="connsiteX45" fmla="*/ 992982 w 2120900"/>
              <a:gd name="connsiteY45" fmla="*/ 415925 h 2749550"/>
              <a:gd name="connsiteX46" fmla="*/ 962819 w 2120900"/>
              <a:gd name="connsiteY46" fmla="*/ 223043 h 2749550"/>
              <a:gd name="connsiteX47" fmla="*/ 1003300 w 2120900"/>
              <a:gd name="connsiteY47"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894556 w 2120900"/>
              <a:gd name="connsiteY33" fmla="*/ 1162050 h 2749550"/>
              <a:gd name="connsiteX34" fmla="*/ 846931 w 2120900"/>
              <a:gd name="connsiteY34" fmla="*/ 1138238 h 2749550"/>
              <a:gd name="connsiteX35" fmla="*/ 794544 w 2120900"/>
              <a:gd name="connsiteY35" fmla="*/ 1133475 h 2749550"/>
              <a:gd name="connsiteX36" fmla="*/ 777082 w 2120900"/>
              <a:gd name="connsiteY36" fmla="*/ 1109663 h 2749550"/>
              <a:gd name="connsiteX37" fmla="*/ 760412 w 2120900"/>
              <a:gd name="connsiteY37" fmla="*/ 1039813 h 2749550"/>
              <a:gd name="connsiteX38" fmla="*/ 788193 w 2120900"/>
              <a:gd name="connsiteY38" fmla="*/ 1008062 h 2749550"/>
              <a:gd name="connsiteX39" fmla="*/ 770731 w 2120900"/>
              <a:gd name="connsiteY39" fmla="*/ 928688 h 2749550"/>
              <a:gd name="connsiteX40" fmla="*/ 805656 w 2120900"/>
              <a:gd name="connsiteY40" fmla="*/ 840581 h 2749550"/>
              <a:gd name="connsiteX41" fmla="*/ 857250 w 2120900"/>
              <a:gd name="connsiteY41" fmla="*/ 814387 h 2749550"/>
              <a:gd name="connsiteX42" fmla="*/ 862013 w 2120900"/>
              <a:gd name="connsiteY42" fmla="*/ 649287 h 2749550"/>
              <a:gd name="connsiteX43" fmla="*/ 885031 w 2120900"/>
              <a:gd name="connsiteY43" fmla="*/ 584993 h 2749550"/>
              <a:gd name="connsiteX44" fmla="*/ 922338 w 2120900"/>
              <a:gd name="connsiteY44" fmla="*/ 532606 h 2749550"/>
              <a:gd name="connsiteX45" fmla="*/ 930275 w 2120900"/>
              <a:gd name="connsiteY45" fmla="*/ 459581 h 2749550"/>
              <a:gd name="connsiteX46" fmla="*/ 962025 w 2120900"/>
              <a:gd name="connsiteY46" fmla="*/ 454819 h 2749550"/>
              <a:gd name="connsiteX47" fmla="*/ 992982 w 2120900"/>
              <a:gd name="connsiteY47" fmla="*/ 415925 h 2749550"/>
              <a:gd name="connsiteX48" fmla="*/ 962819 w 2120900"/>
              <a:gd name="connsiteY48" fmla="*/ 223043 h 2749550"/>
              <a:gd name="connsiteX49" fmla="*/ 1003300 w 2120900"/>
              <a:gd name="connsiteY49"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944563 w 2120900"/>
              <a:gd name="connsiteY33" fmla="*/ 1176338 h 2749550"/>
              <a:gd name="connsiteX34" fmla="*/ 894556 w 2120900"/>
              <a:gd name="connsiteY34" fmla="*/ 1162050 h 2749550"/>
              <a:gd name="connsiteX35" fmla="*/ 846931 w 2120900"/>
              <a:gd name="connsiteY35" fmla="*/ 1138238 h 2749550"/>
              <a:gd name="connsiteX36" fmla="*/ 794544 w 2120900"/>
              <a:gd name="connsiteY36" fmla="*/ 1133475 h 2749550"/>
              <a:gd name="connsiteX37" fmla="*/ 777082 w 2120900"/>
              <a:gd name="connsiteY37" fmla="*/ 1109663 h 2749550"/>
              <a:gd name="connsiteX38" fmla="*/ 760412 w 2120900"/>
              <a:gd name="connsiteY38" fmla="*/ 1039813 h 2749550"/>
              <a:gd name="connsiteX39" fmla="*/ 788193 w 2120900"/>
              <a:gd name="connsiteY39" fmla="*/ 1008062 h 2749550"/>
              <a:gd name="connsiteX40" fmla="*/ 770731 w 2120900"/>
              <a:gd name="connsiteY40" fmla="*/ 928688 h 2749550"/>
              <a:gd name="connsiteX41" fmla="*/ 805656 w 2120900"/>
              <a:gd name="connsiteY41" fmla="*/ 840581 h 2749550"/>
              <a:gd name="connsiteX42" fmla="*/ 857250 w 2120900"/>
              <a:gd name="connsiteY42" fmla="*/ 814387 h 2749550"/>
              <a:gd name="connsiteX43" fmla="*/ 862013 w 2120900"/>
              <a:gd name="connsiteY43" fmla="*/ 649287 h 2749550"/>
              <a:gd name="connsiteX44" fmla="*/ 885031 w 2120900"/>
              <a:gd name="connsiteY44" fmla="*/ 584993 h 2749550"/>
              <a:gd name="connsiteX45" fmla="*/ 922338 w 2120900"/>
              <a:gd name="connsiteY45" fmla="*/ 532606 h 2749550"/>
              <a:gd name="connsiteX46" fmla="*/ 930275 w 2120900"/>
              <a:gd name="connsiteY46" fmla="*/ 459581 h 2749550"/>
              <a:gd name="connsiteX47" fmla="*/ 962025 w 2120900"/>
              <a:gd name="connsiteY47" fmla="*/ 454819 h 2749550"/>
              <a:gd name="connsiteX48" fmla="*/ 992982 w 2120900"/>
              <a:gd name="connsiteY48" fmla="*/ 415925 h 2749550"/>
              <a:gd name="connsiteX49" fmla="*/ 962819 w 2120900"/>
              <a:gd name="connsiteY49" fmla="*/ 223043 h 2749550"/>
              <a:gd name="connsiteX50" fmla="*/ 1003300 w 2120900"/>
              <a:gd name="connsiteY50"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9131 w 2120900"/>
              <a:gd name="connsiteY26" fmla="*/ 1470025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01650 w 2120900"/>
              <a:gd name="connsiteY26" fmla="*/ 1569244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1194 w 2120900"/>
              <a:gd name="connsiteY26" fmla="*/ 1538288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70694 w 2120900"/>
              <a:gd name="connsiteY26" fmla="*/ 1624013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42120 w 2120900"/>
              <a:gd name="connsiteY25" fmla="*/ 16573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27781 w 2120900"/>
              <a:gd name="connsiteY19" fmla="*/ 1970088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3969 w 2093119"/>
              <a:gd name="connsiteY21" fmla="*/ 1752600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195263 w 2093119"/>
              <a:gd name="connsiteY24" fmla="*/ 1843088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8600 w 2093119"/>
              <a:gd name="connsiteY25" fmla="*/ 1850231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40507 w 2093119"/>
              <a:gd name="connsiteY26" fmla="*/ 1876425 h 2749550"/>
              <a:gd name="connsiteX27" fmla="*/ 259557 w 2093119"/>
              <a:gd name="connsiteY27" fmla="*/ 1814513 h 2749550"/>
              <a:gd name="connsiteX28" fmla="*/ 369094 w 2093119"/>
              <a:gd name="connsiteY28" fmla="*/ 1766093 h 2749550"/>
              <a:gd name="connsiteX29" fmla="*/ 414339 w 2093119"/>
              <a:gd name="connsiteY29" fmla="*/ 1657350 h 2749550"/>
              <a:gd name="connsiteX30" fmla="*/ 523875 w 2093119"/>
              <a:gd name="connsiteY30" fmla="*/ 1554956 h 2749550"/>
              <a:gd name="connsiteX31" fmla="*/ 633413 w 2093119"/>
              <a:gd name="connsiteY31" fmla="*/ 1538288 h 2749550"/>
              <a:gd name="connsiteX32" fmla="*/ 641350 w 2093119"/>
              <a:gd name="connsiteY32" fmla="*/ 1470025 h 2749550"/>
              <a:gd name="connsiteX33" fmla="*/ 737394 w 2093119"/>
              <a:gd name="connsiteY33" fmla="*/ 1397000 h 2749550"/>
              <a:gd name="connsiteX34" fmla="*/ 808832 w 2093119"/>
              <a:gd name="connsiteY34" fmla="*/ 1402556 h 2749550"/>
              <a:gd name="connsiteX35" fmla="*/ 901700 w 2093119"/>
              <a:gd name="connsiteY35" fmla="*/ 1426369 h 2749550"/>
              <a:gd name="connsiteX36" fmla="*/ 935037 w 2093119"/>
              <a:gd name="connsiteY36" fmla="*/ 1323975 h 2749550"/>
              <a:gd name="connsiteX37" fmla="*/ 1052512 w 2093119"/>
              <a:gd name="connsiteY37" fmla="*/ 1235075 h 2749550"/>
              <a:gd name="connsiteX38" fmla="*/ 992982 w 2093119"/>
              <a:gd name="connsiteY38" fmla="*/ 1209675 h 2749550"/>
              <a:gd name="connsiteX39" fmla="*/ 933450 w 2093119"/>
              <a:gd name="connsiteY39" fmla="*/ 1212056 h 2749550"/>
              <a:gd name="connsiteX40" fmla="*/ 916782 w 2093119"/>
              <a:gd name="connsiteY40" fmla="*/ 1176338 h 2749550"/>
              <a:gd name="connsiteX41" fmla="*/ 866775 w 2093119"/>
              <a:gd name="connsiteY41" fmla="*/ 1162050 h 2749550"/>
              <a:gd name="connsiteX42" fmla="*/ 819150 w 2093119"/>
              <a:gd name="connsiteY42" fmla="*/ 1138238 h 2749550"/>
              <a:gd name="connsiteX43" fmla="*/ 766763 w 2093119"/>
              <a:gd name="connsiteY43" fmla="*/ 1133475 h 2749550"/>
              <a:gd name="connsiteX44" fmla="*/ 749301 w 2093119"/>
              <a:gd name="connsiteY44" fmla="*/ 1109663 h 2749550"/>
              <a:gd name="connsiteX45" fmla="*/ 732631 w 2093119"/>
              <a:gd name="connsiteY45" fmla="*/ 1039813 h 2749550"/>
              <a:gd name="connsiteX46" fmla="*/ 760412 w 2093119"/>
              <a:gd name="connsiteY46" fmla="*/ 1008062 h 2749550"/>
              <a:gd name="connsiteX47" fmla="*/ 742950 w 2093119"/>
              <a:gd name="connsiteY47" fmla="*/ 928688 h 2749550"/>
              <a:gd name="connsiteX48" fmla="*/ 777875 w 2093119"/>
              <a:gd name="connsiteY48" fmla="*/ 840581 h 2749550"/>
              <a:gd name="connsiteX49" fmla="*/ 829469 w 2093119"/>
              <a:gd name="connsiteY49" fmla="*/ 814387 h 2749550"/>
              <a:gd name="connsiteX50" fmla="*/ 834232 w 2093119"/>
              <a:gd name="connsiteY50" fmla="*/ 649287 h 2749550"/>
              <a:gd name="connsiteX51" fmla="*/ 857250 w 2093119"/>
              <a:gd name="connsiteY51" fmla="*/ 584993 h 2749550"/>
              <a:gd name="connsiteX52" fmla="*/ 894557 w 2093119"/>
              <a:gd name="connsiteY52" fmla="*/ 532606 h 2749550"/>
              <a:gd name="connsiteX53" fmla="*/ 902494 w 2093119"/>
              <a:gd name="connsiteY53" fmla="*/ 459581 h 2749550"/>
              <a:gd name="connsiteX54" fmla="*/ 934244 w 2093119"/>
              <a:gd name="connsiteY54" fmla="*/ 454819 h 2749550"/>
              <a:gd name="connsiteX55" fmla="*/ 965201 w 2093119"/>
              <a:gd name="connsiteY55" fmla="*/ 415925 h 2749550"/>
              <a:gd name="connsiteX56" fmla="*/ 935038 w 2093119"/>
              <a:gd name="connsiteY56" fmla="*/ 223043 h 2749550"/>
              <a:gd name="connsiteX57" fmla="*/ 975519 w 2093119"/>
              <a:gd name="connsiteY57" fmla="*/ 184150 h 274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093119" h="2749550">
                <a:moveTo>
                  <a:pt x="975519" y="184150"/>
                </a:moveTo>
                <a:lnTo>
                  <a:pt x="1108869" y="38100"/>
                </a:lnTo>
                <a:lnTo>
                  <a:pt x="1369219" y="0"/>
                </a:lnTo>
                <a:lnTo>
                  <a:pt x="1756569" y="190500"/>
                </a:lnTo>
                <a:lnTo>
                  <a:pt x="1902619" y="514350"/>
                </a:lnTo>
                <a:lnTo>
                  <a:pt x="2093119" y="730250"/>
                </a:lnTo>
                <a:lnTo>
                  <a:pt x="2086769" y="1085850"/>
                </a:lnTo>
                <a:lnTo>
                  <a:pt x="1953419" y="1308100"/>
                </a:lnTo>
                <a:lnTo>
                  <a:pt x="1680369" y="1485900"/>
                </a:lnTo>
                <a:lnTo>
                  <a:pt x="1458119" y="1885950"/>
                </a:lnTo>
                <a:lnTo>
                  <a:pt x="1293019" y="2279650"/>
                </a:lnTo>
                <a:lnTo>
                  <a:pt x="1077119" y="2552700"/>
                </a:lnTo>
                <a:lnTo>
                  <a:pt x="785019" y="2749550"/>
                </a:lnTo>
                <a:lnTo>
                  <a:pt x="467519" y="2730500"/>
                </a:lnTo>
                <a:lnTo>
                  <a:pt x="238919" y="2616200"/>
                </a:lnTo>
                <a:lnTo>
                  <a:pt x="156369" y="2387600"/>
                </a:lnTo>
                <a:lnTo>
                  <a:pt x="61119" y="2228850"/>
                </a:lnTo>
                <a:lnTo>
                  <a:pt x="48419" y="2076450"/>
                </a:lnTo>
                <a:lnTo>
                  <a:pt x="36513" y="1991519"/>
                </a:lnTo>
                <a:lnTo>
                  <a:pt x="0" y="1970088"/>
                </a:lnTo>
                <a:lnTo>
                  <a:pt x="31750" y="1910556"/>
                </a:lnTo>
                <a:lnTo>
                  <a:pt x="11112" y="1900237"/>
                </a:lnTo>
                <a:lnTo>
                  <a:pt x="30957" y="1851819"/>
                </a:lnTo>
                <a:lnTo>
                  <a:pt x="129382" y="1877219"/>
                </a:lnTo>
                <a:cubicBezTo>
                  <a:pt x="156766" y="1875764"/>
                  <a:pt x="178330" y="1894020"/>
                  <a:pt x="200026" y="1883569"/>
                </a:cubicBezTo>
                <a:cubicBezTo>
                  <a:pt x="216562" y="1879071"/>
                  <a:pt x="211534" y="1971277"/>
                  <a:pt x="221456" y="1959768"/>
                </a:cubicBezTo>
                <a:cubicBezTo>
                  <a:pt x="228203" y="1958577"/>
                  <a:pt x="234157" y="1900634"/>
                  <a:pt x="240507" y="1876425"/>
                </a:cubicBezTo>
                <a:cubicBezTo>
                  <a:pt x="246857" y="1852216"/>
                  <a:pt x="238126" y="1832902"/>
                  <a:pt x="259557" y="1814513"/>
                </a:cubicBezTo>
                <a:lnTo>
                  <a:pt x="369094" y="1766093"/>
                </a:lnTo>
                <a:lnTo>
                  <a:pt x="414339" y="1657350"/>
                </a:lnTo>
                <a:lnTo>
                  <a:pt x="523875" y="1554956"/>
                </a:lnTo>
                <a:lnTo>
                  <a:pt x="633413" y="1538288"/>
                </a:lnTo>
                <a:lnTo>
                  <a:pt x="641350" y="1470025"/>
                </a:lnTo>
                <a:lnTo>
                  <a:pt x="737394" y="1397000"/>
                </a:lnTo>
                <a:lnTo>
                  <a:pt x="808832" y="1402556"/>
                </a:lnTo>
                <a:lnTo>
                  <a:pt x="901700" y="1426369"/>
                </a:lnTo>
                <a:lnTo>
                  <a:pt x="935037" y="1323975"/>
                </a:lnTo>
                <a:lnTo>
                  <a:pt x="1052512" y="1235075"/>
                </a:lnTo>
                <a:cubicBezTo>
                  <a:pt x="1077647" y="1219200"/>
                  <a:pt x="1012826" y="1213511"/>
                  <a:pt x="992982" y="1209675"/>
                </a:cubicBezTo>
                <a:cubicBezTo>
                  <a:pt x="973138" y="1205839"/>
                  <a:pt x="946150" y="1219200"/>
                  <a:pt x="933450" y="1212056"/>
                </a:cubicBezTo>
                <a:cubicBezTo>
                  <a:pt x="907256" y="1203457"/>
                  <a:pt x="927895" y="1184672"/>
                  <a:pt x="916782" y="1176338"/>
                </a:cubicBezTo>
                <a:cubicBezTo>
                  <a:pt x="905670" y="1168004"/>
                  <a:pt x="879475" y="1169590"/>
                  <a:pt x="866775" y="1162050"/>
                </a:cubicBezTo>
                <a:cubicBezTo>
                  <a:pt x="848519" y="1156494"/>
                  <a:pt x="837406" y="1143794"/>
                  <a:pt x="819150" y="1138238"/>
                </a:cubicBezTo>
                <a:lnTo>
                  <a:pt x="766763" y="1133475"/>
                </a:lnTo>
                <a:lnTo>
                  <a:pt x="749301" y="1109663"/>
                </a:lnTo>
                <a:lnTo>
                  <a:pt x="732631" y="1039813"/>
                </a:lnTo>
                <a:lnTo>
                  <a:pt x="760412" y="1008062"/>
                </a:lnTo>
                <a:lnTo>
                  <a:pt x="742950" y="928688"/>
                </a:lnTo>
                <a:cubicBezTo>
                  <a:pt x="745067" y="903288"/>
                  <a:pt x="763455" y="859631"/>
                  <a:pt x="777875" y="840581"/>
                </a:cubicBezTo>
                <a:cubicBezTo>
                  <a:pt x="792295" y="821531"/>
                  <a:pt x="776552" y="873125"/>
                  <a:pt x="829469" y="814387"/>
                </a:cubicBezTo>
                <a:lnTo>
                  <a:pt x="834232" y="649287"/>
                </a:lnTo>
                <a:lnTo>
                  <a:pt x="857250" y="584993"/>
                </a:lnTo>
                <a:lnTo>
                  <a:pt x="894557" y="532606"/>
                </a:lnTo>
                <a:lnTo>
                  <a:pt x="902494" y="459581"/>
                </a:lnTo>
                <a:lnTo>
                  <a:pt x="934244" y="454819"/>
                </a:lnTo>
                <a:lnTo>
                  <a:pt x="965201" y="415925"/>
                </a:lnTo>
                <a:lnTo>
                  <a:pt x="935038" y="223043"/>
                </a:lnTo>
                <a:lnTo>
                  <a:pt x="975519" y="18415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r>
              <a:rPr lang="en-MY" sz="1200" b="1" dirty="0" smtClean="0">
                <a:solidFill>
                  <a:schemeClr val="tx1"/>
                </a:solidFill>
              </a:rPr>
              <a:t>=</a:t>
            </a:r>
          </a:p>
          <a:p>
            <a:pPr algn="ctr"/>
            <a:endParaRPr lang="en-MY" sz="1200" b="1" dirty="0">
              <a:solidFill>
                <a:schemeClr val="tx1"/>
              </a:solidFill>
            </a:endParaRPr>
          </a:p>
          <a:p>
            <a:pPr algn="ctr"/>
            <a:endParaRPr lang="en-MY" sz="1200" b="1" dirty="0" smtClean="0">
              <a:solidFill>
                <a:schemeClr val="tx1"/>
              </a:solidFill>
            </a:endParaRPr>
          </a:p>
          <a:p>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Morogoro</a:t>
            </a:r>
            <a:r>
              <a:rPr lang="en-MY" sz="1200" b="1" dirty="0" smtClean="0">
                <a:solidFill>
                  <a:schemeClr val="tx1"/>
                </a:solidFill>
              </a:rPr>
              <a:t> 66%</a:t>
            </a:r>
            <a:endParaRPr lang="en-MY" sz="1200" b="1" dirty="0">
              <a:solidFill>
                <a:schemeClr val="tx1"/>
              </a:solidFill>
            </a:endParaRPr>
          </a:p>
        </p:txBody>
      </p:sp>
      <p:sp>
        <p:nvSpPr>
          <p:cNvPr id="22" name="Freeform 21"/>
          <p:cNvSpPr/>
          <p:nvPr/>
        </p:nvSpPr>
        <p:spPr>
          <a:xfrm>
            <a:off x="4550569" y="1631156"/>
            <a:ext cx="890588" cy="881062"/>
          </a:xfrm>
          <a:custGeom>
            <a:avLst/>
            <a:gdLst>
              <a:gd name="connsiteX0" fmla="*/ 938212 w 938212"/>
              <a:gd name="connsiteY0" fmla="*/ 450057 h 916782"/>
              <a:gd name="connsiteX1" fmla="*/ 881062 w 938212"/>
              <a:gd name="connsiteY1" fmla="*/ 509588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47624 w 938212"/>
              <a:gd name="connsiteY24" fmla="*/ 581025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21543 w 921543"/>
              <a:gd name="connsiteY0" fmla="*/ 450057 h 916782"/>
              <a:gd name="connsiteX1" fmla="*/ 797718 w 921543"/>
              <a:gd name="connsiteY1" fmla="*/ 495300 h 916782"/>
              <a:gd name="connsiteX2" fmla="*/ 754855 w 921543"/>
              <a:gd name="connsiteY2" fmla="*/ 492919 h 916782"/>
              <a:gd name="connsiteX3" fmla="*/ 726281 w 921543"/>
              <a:gd name="connsiteY3" fmla="*/ 511969 h 916782"/>
              <a:gd name="connsiteX4" fmla="*/ 716756 w 921543"/>
              <a:gd name="connsiteY4" fmla="*/ 566738 h 916782"/>
              <a:gd name="connsiteX5" fmla="*/ 673893 w 921543"/>
              <a:gd name="connsiteY5" fmla="*/ 538163 h 916782"/>
              <a:gd name="connsiteX6" fmla="*/ 635793 w 921543"/>
              <a:gd name="connsiteY6" fmla="*/ 583407 h 916782"/>
              <a:gd name="connsiteX7" fmla="*/ 623887 w 921543"/>
              <a:gd name="connsiteY7" fmla="*/ 550069 h 916782"/>
              <a:gd name="connsiteX8" fmla="*/ 561974 w 921543"/>
              <a:gd name="connsiteY8" fmla="*/ 623889 h 916782"/>
              <a:gd name="connsiteX9" fmla="*/ 526256 w 921543"/>
              <a:gd name="connsiteY9" fmla="*/ 628651 h 916782"/>
              <a:gd name="connsiteX10" fmla="*/ 528637 w 921543"/>
              <a:gd name="connsiteY10" fmla="*/ 700088 h 916782"/>
              <a:gd name="connsiteX11" fmla="*/ 433387 w 921543"/>
              <a:gd name="connsiteY11" fmla="*/ 881062 h 916782"/>
              <a:gd name="connsiteX12" fmla="*/ 333375 w 921543"/>
              <a:gd name="connsiteY12" fmla="*/ 916782 h 916782"/>
              <a:gd name="connsiteX13" fmla="*/ 247650 w 921543"/>
              <a:gd name="connsiteY13" fmla="*/ 907257 h 916782"/>
              <a:gd name="connsiteX14" fmla="*/ 228600 w 921543"/>
              <a:gd name="connsiteY14" fmla="*/ 904875 h 916782"/>
              <a:gd name="connsiteX15" fmla="*/ 166687 w 921543"/>
              <a:gd name="connsiteY15" fmla="*/ 878682 h 916782"/>
              <a:gd name="connsiteX16" fmla="*/ 150018 w 921543"/>
              <a:gd name="connsiteY16" fmla="*/ 864394 h 916782"/>
              <a:gd name="connsiteX17" fmla="*/ 123825 w 921543"/>
              <a:gd name="connsiteY17" fmla="*/ 831057 h 916782"/>
              <a:gd name="connsiteX18" fmla="*/ 107156 w 921543"/>
              <a:gd name="connsiteY18" fmla="*/ 792957 h 916782"/>
              <a:gd name="connsiteX19" fmla="*/ 78581 w 921543"/>
              <a:gd name="connsiteY19" fmla="*/ 757238 h 916782"/>
              <a:gd name="connsiteX20" fmla="*/ 42862 w 921543"/>
              <a:gd name="connsiteY20" fmla="*/ 714375 h 916782"/>
              <a:gd name="connsiteX21" fmla="*/ 33337 w 921543"/>
              <a:gd name="connsiteY21" fmla="*/ 683419 h 916782"/>
              <a:gd name="connsiteX22" fmla="*/ 0 w 921543"/>
              <a:gd name="connsiteY22" fmla="*/ 642938 h 916782"/>
              <a:gd name="connsiteX23" fmla="*/ 76200 w 921543"/>
              <a:gd name="connsiteY23" fmla="*/ 616744 h 916782"/>
              <a:gd name="connsiteX24" fmla="*/ 30955 w 921543"/>
              <a:gd name="connsiteY24" fmla="*/ 581025 h 916782"/>
              <a:gd name="connsiteX25" fmla="*/ 66674 w 921543"/>
              <a:gd name="connsiteY25" fmla="*/ 473869 h 916782"/>
              <a:gd name="connsiteX26" fmla="*/ 128587 w 921543"/>
              <a:gd name="connsiteY26" fmla="*/ 400050 h 916782"/>
              <a:gd name="connsiteX27" fmla="*/ 107155 w 921543"/>
              <a:gd name="connsiteY27" fmla="*/ 373857 h 916782"/>
              <a:gd name="connsiteX28" fmla="*/ 80963 w 921543"/>
              <a:gd name="connsiteY28" fmla="*/ 342901 h 916782"/>
              <a:gd name="connsiteX29" fmla="*/ 45243 w 921543"/>
              <a:gd name="connsiteY29" fmla="*/ 264319 h 916782"/>
              <a:gd name="connsiteX30" fmla="*/ 209550 w 921543"/>
              <a:gd name="connsiteY30" fmla="*/ 138113 h 916782"/>
              <a:gd name="connsiteX31" fmla="*/ 366712 w 921543"/>
              <a:gd name="connsiteY31" fmla="*/ 54769 h 916782"/>
              <a:gd name="connsiteX32" fmla="*/ 590550 w 921543"/>
              <a:gd name="connsiteY32" fmla="*/ 7144 h 916782"/>
              <a:gd name="connsiteX33" fmla="*/ 762000 w 921543"/>
              <a:gd name="connsiteY33" fmla="*/ 0 h 916782"/>
              <a:gd name="connsiteX34" fmla="*/ 809625 w 921543"/>
              <a:gd name="connsiteY34" fmla="*/ 90488 h 916782"/>
              <a:gd name="connsiteX35" fmla="*/ 833437 w 921543"/>
              <a:gd name="connsiteY35" fmla="*/ 233363 h 916782"/>
              <a:gd name="connsiteX36" fmla="*/ 921543 w 921543"/>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2382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314326 w 890588"/>
              <a:gd name="connsiteY13" fmla="*/ 873919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881062"/>
              <a:gd name="connsiteX1" fmla="*/ 766763 w 890588"/>
              <a:gd name="connsiteY1" fmla="*/ 495300 h 881062"/>
              <a:gd name="connsiteX2" fmla="*/ 723900 w 890588"/>
              <a:gd name="connsiteY2" fmla="*/ 492919 h 881062"/>
              <a:gd name="connsiteX3" fmla="*/ 695326 w 890588"/>
              <a:gd name="connsiteY3" fmla="*/ 511969 h 881062"/>
              <a:gd name="connsiteX4" fmla="*/ 685801 w 890588"/>
              <a:gd name="connsiteY4" fmla="*/ 566738 h 881062"/>
              <a:gd name="connsiteX5" fmla="*/ 642938 w 890588"/>
              <a:gd name="connsiteY5" fmla="*/ 538163 h 881062"/>
              <a:gd name="connsiteX6" fmla="*/ 604838 w 890588"/>
              <a:gd name="connsiteY6" fmla="*/ 583407 h 881062"/>
              <a:gd name="connsiteX7" fmla="*/ 592932 w 890588"/>
              <a:gd name="connsiteY7" fmla="*/ 550069 h 881062"/>
              <a:gd name="connsiteX8" fmla="*/ 531019 w 890588"/>
              <a:gd name="connsiteY8" fmla="*/ 623889 h 881062"/>
              <a:gd name="connsiteX9" fmla="*/ 495301 w 890588"/>
              <a:gd name="connsiteY9" fmla="*/ 628651 h 881062"/>
              <a:gd name="connsiteX10" fmla="*/ 497682 w 890588"/>
              <a:gd name="connsiteY10" fmla="*/ 700088 h 881062"/>
              <a:gd name="connsiteX11" fmla="*/ 402432 w 890588"/>
              <a:gd name="connsiteY11" fmla="*/ 881062 h 881062"/>
              <a:gd name="connsiteX12" fmla="*/ 352427 w 890588"/>
              <a:gd name="connsiteY12" fmla="*/ 878682 h 881062"/>
              <a:gd name="connsiteX13" fmla="*/ 314326 w 890588"/>
              <a:gd name="connsiteY13" fmla="*/ 873919 h 881062"/>
              <a:gd name="connsiteX14" fmla="*/ 276226 w 890588"/>
              <a:gd name="connsiteY14" fmla="*/ 873919 h 881062"/>
              <a:gd name="connsiteX15" fmla="*/ 250032 w 890588"/>
              <a:gd name="connsiteY15" fmla="*/ 840582 h 881062"/>
              <a:gd name="connsiteX16" fmla="*/ 240507 w 890588"/>
              <a:gd name="connsiteY16" fmla="*/ 797719 h 881062"/>
              <a:gd name="connsiteX17" fmla="*/ 197645 w 890588"/>
              <a:gd name="connsiteY17" fmla="*/ 809626 h 881062"/>
              <a:gd name="connsiteX18" fmla="*/ 164308 w 890588"/>
              <a:gd name="connsiteY18" fmla="*/ 790576 h 881062"/>
              <a:gd name="connsiteX19" fmla="*/ 176213 w 890588"/>
              <a:gd name="connsiteY19" fmla="*/ 735807 h 881062"/>
              <a:gd name="connsiteX20" fmla="*/ 133351 w 890588"/>
              <a:gd name="connsiteY20" fmla="*/ 721519 h 881062"/>
              <a:gd name="connsiteX21" fmla="*/ 121444 w 890588"/>
              <a:gd name="connsiteY21" fmla="*/ 683419 h 881062"/>
              <a:gd name="connsiteX22" fmla="*/ 88108 w 890588"/>
              <a:gd name="connsiteY22" fmla="*/ 642938 h 881062"/>
              <a:gd name="connsiteX23" fmla="*/ 45245 w 890588"/>
              <a:gd name="connsiteY23" fmla="*/ 616744 h 881062"/>
              <a:gd name="connsiteX24" fmla="*/ 0 w 890588"/>
              <a:gd name="connsiteY24" fmla="*/ 581025 h 881062"/>
              <a:gd name="connsiteX25" fmla="*/ 35719 w 890588"/>
              <a:gd name="connsiteY25" fmla="*/ 473869 h 881062"/>
              <a:gd name="connsiteX26" fmla="*/ 97632 w 890588"/>
              <a:gd name="connsiteY26" fmla="*/ 400050 h 881062"/>
              <a:gd name="connsiteX27" fmla="*/ 76200 w 890588"/>
              <a:gd name="connsiteY27" fmla="*/ 373857 h 881062"/>
              <a:gd name="connsiteX28" fmla="*/ 50008 w 890588"/>
              <a:gd name="connsiteY28" fmla="*/ 342901 h 881062"/>
              <a:gd name="connsiteX29" fmla="*/ 14288 w 890588"/>
              <a:gd name="connsiteY29" fmla="*/ 264319 h 881062"/>
              <a:gd name="connsiteX30" fmla="*/ 178595 w 890588"/>
              <a:gd name="connsiteY30" fmla="*/ 138113 h 881062"/>
              <a:gd name="connsiteX31" fmla="*/ 335757 w 890588"/>
              <a:gd name="connsiteY31" fmla="*/ 54769 h 881062"/>
              <a:gd name="connsiteX32" fmla="*/ 559595 w 890588"/>
              <a:gd name="connsiteY32" fmla="*/ 7144 h 881062"/>
              <a:gd name="connsiteX33" fmla="*/ 731045 w 890588"/>
              <a:gd name="connsiteY33" fmla="*/ 0 h 881062"/>
              <a:gd name="connsiteX34" fmla="*/ 778670 w 890588"/>
              <a:gd name="connsiteY34" fmla="*/ 90488 h 881062"/>
              <a:gd name="connsiteX35" fmla="*/ 802482 w 890588"/>
              <a:gd name="connsiteY35" fmla="*/ 233363 h 881062"/>
              <a:gd name="connsiteX36" fmla="*/ 890588 w 890588"/>
              <a:gd name="connsiteY36" fmla="*/ 450057 h 88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0588" h="881062">
                <a:moveTo>
                  <a:pt x="890588" y="450057"/>
                </a:moveTo>
                <a:lnTo>
                  <a:pt x="766763" y="495300"/>
                </a:lnTo>
                <a:lnTo>
                  <a:pt x="723900" y="492919"/>
                </a:lnTo>
                <a:lnTo>
                  <a:pt x="695326" y="511969"/>
                </a:lnTo>
                <a:lnTo>
                  <a:pt x="685801" y="566738"/>
                </a:lnTo>
                <a:lnTo>
                  <a:pt x="642938" y="538163"/>
                </a:lnTo>
                <a:lnTo>
                  <a:pt x="604838" y="583407"/>
                </a:lnTo>
                <a:lnTo>
                  <a:pt x="592932" y="550069"/>
                </a:lnTo>
                <a:lnTo>
                  <a:pt x="531019" y="623889"/>
                </a:lnTo>
                <a:lnTo>
                  <a:pt x="495301" y="628651"/>
                </a:lnTo>
                <a:cubicBezTo>
                  <a:pt x="496095" y="652463"/>
                  <a:pt x="496888" y="676276"/>
                  <a:pt x="497682" y="700088"/>
                </a:cubicBezTo>
                <a:lnTo>
                  <a:pt x="402432" y="881062"/>
                </a:lnTo>
                <a:lnTo>
                  <a:pt x="352427" y="878682"/>
                </a:lnTo>
                <a:lnTo>
                  <a:pt x="314326" y="873919"/>
                </a:lnTo>
                <a:lnTo>
                  <a:pt x="276226" y="873919"/>
                </a:lnTo>
                <a:lnTo>
                  <a:pt x="250032" y="840582"/>
                </a:lnTo>
                <a:lnTo>
                  <a:pt x="240507" y="797719"/>
                </a:lnTo>
                <a:lnTo>
                  <a:pt x="197645" y="809626"/>
                </a:lnTo>
                <a:lnTo>
                  <a:pt x="164308" y="790576"/>
                </a:lnTo>
                <a:lnTo>
                  <a:pt x="176213" y="735807"/>
                </a:lnTo>
                <a:lnTo>
                  <a:pt x="133351" y="721519"/>
                </a:lnTo>
                <a:lnTo>
                  <a:pt x="121444" y="683419"/>
                </a:lnTo>
                <a:lnTo>
                  <a:pt x="88108" y="642938"/>
                </a:lnTo>
                <a:lnTo>
                  <a:pt x="45245" y="616744"/>
                </a:lnTo>
                <a:lnTo>
                  <a:pt x="0" y="581025"/>
                </a:lnTo>
                <a:lnTo>
                  <a:pt x="35719" y="473869"/>
                </a:lnTo>
                <a:lnTo>
                  <a:pt x="97632" y="400050"/>
                </a:lnTo>
                <a:lnTo>
                  <a:pt x="76200" y="373857"/>
                </a:lnTo>
                <a:lnTo>
                  <a:pt x="50008" y="342901"/>
                </a:lnTo>
                <a:lnTo>
                  <a:pt x="14288" y="264319"/>
                </a:lnTo>
                <a:lnTo>
                  <a:pt x="178595" y="138113"/>
                </a:lnTo>
                <a:lnTo>
                  <a:pt x="335757" y="54769"/>
                </a:lnTo>
                <a:lnTo>
                  <a:pt x="559595" y="7144"/>
                </a:lnTo>
                <a:lnTo>
                  <a:pt x="731045" y="0"/>
                </a:lnTo>
                <a:lnTo>
                  <a:pt x="778670" y="90488"/>
                </a:lnTo>
                <a:lnTo>
                  <a:pt x="802482" y="233363"/>
                </a:lnTo>
                <a:lnTo>
                  <a:pt x="890588" y="450057"/>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1" name="Freeform 20"/>
          <p:cNvSpPr/>
          <p:nvPr/>
        </p:nvSpPr>
        <p:spPr>
          <a:xfrm>
            <a:off x="5381626" y="1590674"/>
            <a:ext cx="1219200" cy="1621631"/>
          </a:xfrm>
          <a:custGeom>
            <a:avLst/>
            <a:gdLst>
              <a:gd name="connsiteX0" fmla="*/ 138113 w 1304925"/>
              <a:gd name="connsiteY0" fmla="*/ 476250 h 1685925"/>
              <a:gd name="connsiteX1" fmla="*/ 71438 w 1304925"/>
              <a:gd name="connsiteY1" fmla="*/ 595313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102394 w 1304925"/>
              <a:gd name="connsiteY7" fmla="*/ 1178718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71438 w 1238250"/>
              <a:gd name="connsiteY0" fmla="*/ 476250 h 1685925"/>
              <a:gd name="connsiteX1" fmla="*/ 83344 w 1238250"/>
              <a:gd name="connsiteY1" fmla="*/ 673894 h 1685925"/>
              <a:gd name="connsiteX2" fmla="*/ 85725 w 1238250"/>
              <a:gd name="connsiteY2" fmla="*/ 731044 h 1685925"/>
              <a:gd name="connsiteX3" fmla="*/ 116682 w 1238250"/>
              <a:gd name="connsiteY3" fmla="*/ 800100 h 1685925"/>
              <a:gd name="connsiteX4" fmla="*/ 116681 w 1238250"/>
              <a:gd name="connsiteY4" fmla="*/ 864394 h 1685925"/>
              <a:gd name="connsiteX5" fmla="*/ 100013 w 1238250"/>
              <a:gd name="connsiteY5" fmla="*/ 1026319 h 1685925"/>
              <a:gd name="connsiteX6" fmla="*/ 66675 w 1238250"/>
              <a:gd name="connsiteY6" fmla="*/ 1143001 h 1685925"/>
              <a:gd name="connsiteX7" fmla="*/ 35719 w 1238250"/>
              <a:gd name="connsiteY7" fmla="*/ 1178718 h 1685925"/>
              <a:gd name="connsiteX8" fmla="*/ 50006 w 1238250"/>
              <a:gd name="connsiteY8" fmla="*/ 1228726 h 1685925"/>
              <a:gd name="connsiteX9" fmla="*/ 0 w 1238250"/>
              <a:gd name="connsiteY9" fmla="*/ 1343025 h 1685925"/>
              <a:gd name="connsiteX10" fmla="*/ 52388 w 1238250"/>
              <a:gd name="connsiteY10" fmla="*/ 1404938 h 1685925"/>
              <a:gd name="connsiteX11" fmla="*/ 85725 w 1238250"/>
              <a:gd name="connsiteY11" fmla="*/ 1452563 h 1685925"/>
              <a:gd name="connsiteX12" fmla="*/ 104775 w 1238250"/>
              <a:gd name="connsiteY12" fmla="*/ 1485900 h 1685925"/>
              <a:gd name="connsiteX13" fmla="*/ 142875 w 1238250"/>
              <a:gd name="connsiteY13" fmla="*/ 1543050 h 1685925"/>
              <a:gd name="connsiteX14" fmla="*/ 180975 w 1238250"/>
              <a:gd name="connsiteY14" fmla="*/ 1585913 h 1685925"/>
              <a:gd name="connsiteX15" fmla="*/ 209550 w 1238250"/>
              <a:gd name="connsiteY15" fmla="*/ 1609725 h 1685925"/>
              <a:gd name="connsiteX16" fmla="*/ 247650 w 1238250"/>
              <a:gd name="connsiteY16" fmla="*/ 1628775 h 1685925"/>
              <a:gd name="connsiteX17" fmla="*/ 295275 w 1238250"/>
              <a:gd name="connsiteY17" fmla="*/ 1657350 h 1685925"/>
              <a:gd name="connsiteX18" fmla="*/ 414338 w 1238250"/>
              <a:gd name="connsiteY18" fmla="*/ 1685925 h 1685925"/>
              <a:gd name="connsiteX19" fmla="*/ 466725 w 1238250"/>
              <a:gd name="connsiteY19" fmla="*/ 1676400 h 1685925"/>
              <a:gd name="connsiteX20" fmla="*/ 519113 w 1238250"/>
              <a:gd name="connsiteY20" fmla="*/ 1643063 h 1685925"/>
              <a:gd name="connsiteX21" fmla="*/ 595313 w 1238250"/>
              <a:gd name="connsiteY21" fmla="*/ 1581150 h 1685925"/>
              <a:gd name="connsiteX22" fmla="*/ 852488 w 1238250"/>
              <a:gd name="connsiteY22" fmla="*/ 1252538 h 1685925"/>
              <a:gd name="connsiteX23" fmla="*/ 871538 w 1238250"/>
              <a:gd name="connsiteY23" fmla="*/ 1100138 h 1685925"/>
              <a:gd name="connsiteX24" fmla="*/ 1019175 w 1238250"/>
              <a:gd name="connsiteY24" fmla="*/ 1081088 h 1685925"/>
              <a:gd name="connsiteX25" fmla="*/ 1238250 w 1238250"/>
              <a:gd name="connsiteY25" fmla="*/ 1071563 h 1685925"/>
              <a:gd name="connsiteX26" fmla="*/ 1223963 w 1238250"/>
              <a:gd name="connsiteY26" fmla="*/ 900113 h 1685925"/>
              <a:gd name="connsiteX27" fmla="*/ 1185863 w 1238250"/>
              <a:gd name="connsiteY27" fmla="*/ 719138 h 1685925"/>
              <a:gd name="connsiteX28" fmla="*/ 1028700 w 1238250"/>
              <a:gd name="connsiteY28" fmla="*/ 647700 h 1685925"/>
              <a:gd name="connsiteX29" fmla="*/ 928688 w 1238250"/>
              <a:gd name="connsiteY29" fmla="*/ 481013 h 1685925"/>
              <a:gd name="connsiteX30" fmla="*/ 876300 w 1238250"/>
              <a:gd name="connsiteY30" fmla="*/ 319088 h 1685925"/>
              <a:gd name="connsiteX31" fmla="*/ 800100 w 1238250"/>
              <a:gd name="connsiteY31" fmla="*/ 133350 h 1685925"/>
              <a:gd name="connsiteX32" fmla="*/ 742950 w 1238250"/>
              <a:gd name="connsiteY32" fmla="*/ 0 h 1685925"/>
              <a:gd name="connsiteX33" fmla="*/ 461963 w 1238250"/>
              <a:gd name="connsiteY33" fmla="*/ 4763 h 1685925"/>
              <a:gd name="connsiteX34" fmla="*/ 290513 w 1238250"/>
              <a:gd name="connsiteY34" fmla="*/ 38100 h 1685925"/>
              <a:gd name="connsiteX35" fmla="*/ 138113 w 1238250"/>
              <a:gd name="connsiteY35" fmla="*/ 147638 h 1685925"/>
              <a:gd name="connsiteX36" fmla="*/ 19050 w 1238250"/>
              <a:gd name="connsiteY36" fmla="*/ 271463 h 1685925"/>
              <a:gd name="connsiteX37" fmla="*/ 71438 w 123825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33338 w 1219200"/>
              <a:gd name="connsiteY10" fmla="*/ 1404938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419100 w 1219200"/>
              <a:gd name="connsiteY17" fmla="*/ 1621631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76400"/>
              <a:gd name="connsiteX1" fmla="*/ 64294 w 1219200"/>
              <a:gd name="connsiteY1" fmla="*/ 673894 h 1676400"/>
              <a:gd name="connsiteX2" fmla="*/ 66675 w 1219200"/>
              <a:gd name="connsiteY2" fmla="*/ 731044 h 1676400"/>
              <a:gd name="connsiteX3" fmla="*/ 97632 w 1219200"/>
              <a:gd name="connsiteY3" fmla="*/ 800100 h 1676400"/>
              <a:gd name="connsiteX4" fmla="*/ 97631 w 1219200"/>
              <a:gd name="connsiteY4" fmla="*/ 864394 h 1676400"/>
              <a:gd name="connsiteX5" fmla="*/ 80963 w 1219200"/>
              <a:gd name="connsiteY5" fmla="*/ 1026319 h 1676400"/>
              <a:gd name="connsiteX6" fmla="*/ 47625 w 1219200"/>
              <a:gd name="connsiteY6" fmla="*/ 1143001 h 1676400"/>
              <a:gd name="connsiteX7" fmla="*/ 16669 w 1219200"/>
              <a:gd name="connsiteY7" fmla="*/ 1178718 h 1676400"/>
              <a:gd name="connsiteX8" fmla="*/ 30956 w 1219200"/>
              <a:gd name="connsiteY8" fmla="*/ 1228726 h 1676400"/>
              <a:gd name="connsiteX9" fmla="*/ 2382 w 1219200"/>
              <a:gd name="connsiteY9" fmla="*/ 1264444 h 1676400"/>
              <a:gd name="connsiteX10" fmla="*/ 73819 w 1219200"/>
              <a:gd name="connsiteY10" fmla="*/ 1333501 h 1676400"/>
              <a:gd name="connsiteX11" fmla="*/ 130969 w 1219200"/>
              <a:gd name="connsiteY11" fmla="*/ 1371600 h 1676400"/>
              <a:gd name="connsiteX12" fmla="*/ 173831 w 1219200"/>
              <a:gd name="connsiteY12" fmla="*/ 1452562 h 1676400"/>
              <a:gd name="connsiteX13" fmla="*/ 252412 w 1219200"/>
              <a:gd name="connsiteY13" fmla="*/ 1471612 h 1676400"/>
              <a:gd name="connsiteX14" fmla="*/ 276225 w 1219200"/>
              <a:gd name="connsiteY14" fmla="*/ 1540670 h 1676400"/>
              <a:gd name="connsiteX15" fmla="*/ 321468 w 1219200"/>
              <a:gd name="connsiteY15" fmla="*/ 1588294 h 1676400"/>
              <a:gd name="connsiteX16" fmla="*/ 366713 w 1219200"/>
              <a:gd name="connsiteY16" fmla="*/ 1612107 h 1676400"/>
              <a:gd name="connsiteX17" fmla="*/ 419100 w 1219200"/>
              <a:gd name="connsiteY17" fmla="*/ 1621631 h 1676400"/>
              <a:gd name="connsiteX18" fmla="*/ 473870 w 1219200"/>
              <a:gd name="connsiteY18" fmla="*/ 1585913 h 1676400"/>
              <a:gd name="connsiteX19" fmla="*/ 447675 w 1219200"/>
              <a:gd name="connsiteY19" fmla="*/ 1676400 h 1676400"/>
              <a:gd name="connsiteX20" fmla="*/ 500063 w 1219200"/>
              <a:gd name="connsiteY20" fmla="*/ 1643063 h 1676400"/>
              <a:gd name="connsiteX21" fmla="*/ 576263 w 1219200"/>
              <a:gd name="connsiteY21" fmla="*/ 1581150 h 1676400"/>
              <a:gd name="connsiteX22" fmla="*/ 833438 w 1219200"/>
              <a:gd name="connsiteY22" fmla="*/ 1252538 h 1676400"/>
              <a:gd name="connsiteX23" fmla="*/ 852488 w 1219200"/>
              <a:gd name="connsiteY23" fmla="*/ 1100138 h 1676400"/>
              <a:gd name="connsiteX24" fmla="*/ 1000125 w 1219200"/>
              <a:gd name="connsiteY24" fmla="*/ 1081088 h 1676400"/>
              <a:gd name="connsiteX25" fmla="*/ 1219200 w 1219200"/>
              <a:gd name="connsiteY25" fmla="*/ 1071563 h 1676400"/>
              <a:gd name="connsiteX26" fmla="*/ 1204913 w 1219200"/>
              <a:gd name="connsiteY26" fmla="*/ 900113 h 1676400"/>
              <a:gd name="connsiteX27" fmla="*/ 1166813 w 1219200"/>
              <a:gd name="connsiteY27" fmla="*/ 719138 h 1676400"/>
              <a:gd name="connsiteX28" fmla="*/ 1009650 w 1219200"/>
              <a:gd name="connsiteY28" fmla="*/ 647700 h 1676400"/>
              <a:gd name="connsiteX29" fmla="*/ 909638 w 1219200"/>
              <a:gd name="connsiteY29" fmla="*/ 481013 h 1676400"/>
              <a:gd name="connsiteX30" fmla="*/ 857250 w 1219200"/>
              <a:gd name="connsiteY30" fmla="*/ 319088 h 1676400"/>
              <a:gd name="connsiteX31" fmla="*/ 781050 w 1219200"/>
              <a:gd name="connsiteY31" fmla="*/ 133350 h 1676400"/>
              <a:gd name="connsiteX32" fmla="*/ 723900 w 1219200"/>
              <a:gd name="connsiteY32" fmla="*/ 0 h 1676400"/>
              <a:gd name="connsiteX33" fmla="*/ 442913 w 1219200"/>
              <a:gd name="connsiteY33" fmla="*/ 4763 h 1676400"/>
              <a:gd name="connsiteX34" fmla="*/ 271463 w 1219200"/>
              <a:gd name="connsiteY34" fmla="*/ 38100 h 1676400"/>
              <a:gd name="connsiteX35" fmla="*/ 119063 w 1219200"/>
              <a:gd name="connsiteY35" fmla="*/ 147638 h 1676400"/>
              <a:gd name="connsiteX36" fmla="*/ 0 w 1219200"/>
              <a:gd name="connsiteY36" fmla="*/ 271463 h 1676400"/>
              <a:gd name="connsiteX37" fmla="*/ 52388 w 1219200"/>
              <a:gd name="connsiteY37" fmla="*/ 476250 h 1676400"/>
              <a:gd name="connsiteX0" fmla="*/ 52388 w 1219200"/>
              <a:gd name="connsiteY0" fmla="*/ 476250 h 1643063"/>
              <a:gd name="connsiteX1" fmla="*/ 64294 w 1219200"/>
              <a:gd name="connsiteY1" fmla="*/ 673894 h 1643063"/>
              <a:gd name="connsiteX2" fmla="*/ 66675 w 1219200"/>
              <a:gd name="connsiteY2" fmla="*/ 731044 h 1643063"/>
              <a:gd name="connsiteX3" fmla="*/ 97632 w 1219200"/>
              <a:gd name="connsiteY3" fmla="*/ 800100 h 1643063"/>
              <a:gd name="connsiteX4" fmla="*/ 97631 w 1219200"/>
              <a:gd name="connsiteY4" fmla="*/ 864394 h 1643063"/>
              <a:gd name="connsiteX5" fmla="*/ 80963 w 1219200"/>
              <a:gd name="connsiteY5" fmla="*/ 1026319 h 1643063"/>
              <a:gd name="connsiteX6" fmla="*/ 47625 w 1219200"/>
              <a:gd name="connsiteY6" fmla="*/ 1143001 h 1643063"/>
              <a:gd name="connsiteX7" fmla="*/ 16669 w 1219200"/>
              <a:gd name="connsiteY7" fmla="*/ 1178718 h 1643063"/>
              <a:gd name="connsiteX8" fmla="*/ 30956 w 1219200"/>
              <a:gd name="connsiteY8" fmla="*/ 1228726 h 1643063"/>
              <a:gd name="connsiteX9" fmla="*/ 2382 w 1219200"/>
              <a:gd name="connsiteY9" fmla="*/ 1264444 h 1643063"/>
              <a:gd name="connsiteX10" fmla="*/ 73819 w 1219200"/>
              <a:gd name="connsiteY10" fmla="*/ 1333501 h 1643063"/>
              <a:gd name="connsiteX11" fmla="*/ 130969 w 1219200"/>
              <a:gd name="connsiteY11" fmla="*/ 1371600 h 1643063"/>
              <a:gd name="connsiteX12" fmla="*/ 173831 w 1219200"/>
              <a:gd name="connsiteY12" fmla="*/ 1452562 h 1643063"/>
              <a:gd name="connsiteX13" fmla="*/ 252412 w 1219200"/>
              <a:gd name="connsiteY13" fmla="*/ 1471612 h 1643063"/>
              <a:gd name="connsiteX14" fmla="*/ 276225 w 1219200"/>
              <a:gd name="connsiteY14" fmla="*/ 1540670 h 1643063"/>
              <a:gd name="connsiteX15" fmla="*/ 321468 w 1219200"/>
              <a:gd name="connsiteY15" fmla="*/ 1588294 h 1643063"/>
              <a:gd name="connsiteX16" fmla="*/ 366713 w 1219200"/>
              <a:gd name="connsiteY16" fmla="*/ 1612107 h 1643063"/>
              <a:gd name="connsiteX17" fmla="*/ 419100 w 1219200"/>
              <a:gd name="connsiteY17" fmla="*/ 1621631 h 1643063"/>
              <a:gd name="connsiteX18" fmla="*/ 473870 w 1219200"/>
              <a:gd name="connsiteY18" fmla="*/ 1585913 h 1643063"/>
              <a:gd name="connsiteX19" fmla="*/ 504825 w 1219200"/>
              <a:gd name="connsiteY19" fmla="*/ 1557337 h 1643063"/>
              <a:gd name="connsiteX20" fmla="*/ 500063 w 1219200"/>
              <a:gd name="connsiteY20" fmla="*/ 1643063 h 1643063"/>
              <a:gd name="connsiteX21" fmla="*/ 576263 w 1219200"/>
              <a:gd name="connsiteY21" fmla="*/ 1581150 h 1643063"/>
              <a:gd name="connsiteX22" fmla="*/ 833438 w 1219200"/>
              <a:gd name="connsiteY22" fmla="*/ 1252538 h 1643063"/>
              <a:gd name="connsiteX23" fmla="*/ 852488 w 1219200"/>
              <a:gd name="connsiteY23" fmla="*/ 1100138 h 1643063"/>
              <a:gd name="connsiteX24" fmla="*/ 1000125 w 1219200"/>
              <a:gd name="connsiteY24" fmla="*/ 1081088 h 1643063"/>
              <a:gd name="connsiteX25" fmla="*/ 1219200 w 1219200"/>
              <a:gd name="connsiteY25" fmla="*/ 1071563 h 1643063"/>
              <a:gd name="connsiteX26" fmla="*/ 1204913 w 1219200"/>
              <a:gd name="connsiteY26" fmla="*/ 900113 h 1643063"/>
              <a:gd name="connsiteX27" fmla="*/ 1166813 w 1219200"/>
              <a:gd name="connsiteY27" fmla="*/ 719138 h 1643063"/>
              <a:gd name="connsiteX28" fmla="*/ 1009650 w 1219200"/>
              <a:gd name="connsiteY28" fmla="*/ 647700 h 1643063"/>
              <a:gd name="connsiteX29" fmla="*/ 909638 w 1219200"/>
              <a:gd name="connsiteY29" fmla="*/ 481013 h 1643063"/>
              <a:gd name="connsiteX30" fmla="*/ 857250 w 1219200"/>
              <a:gd name="connsiteY30" fmla="*/ 319088 h 1643063"/>
              <a:gd name="connsiteX31" fmla="*/ 781050 w 1219200"/>
              <a:gd name="connsiteY31" fmla="*/ 133350 h 1643063"/>
              <a:gd name="connsiteX32" fmla="*/ 723900 w 1219200"/>
              <a:gd name="connsiteY32" fmla="*/ 0 h 1643063"/>
              <a:gd name="connsiteX33" fmla="*/ 442913 w 1219200"/>
              <a:gd name="connsiteY33" fmla="*/ 4763 h 1643063"/>
              <a:gd name="connsiteX34" fmla="*/ 271463 w 1219200"/>
              <a:gd name="connsiteY34" fmla="*/ 38100 h 1643063"/>
              <a:gd name="connsiteX35" fmla="*/ 119063 w 1219200"/>
              <a:gd name="connsiteY35" fmla="*/ 147638 h 1643063"/>
              <a:gd name="connsiteX36" fmla="*/ 0 w 1219200"/>
              <a:gd name="connsiteY36" fmla="*/ 271463 h 1643063"/>
              <a:gd name="connsiteX37" fmla="*/ 52388 w 1219200"/>
              <a:gd name="connsiteY37" fmla="*/ 476250 h 1643063"/>
              <a:gd name="connsiteX0" fmla="*/ 52388 w 1219200"/>
              <a:gd name="connsiteY0" fmla="*/ 476250 h 1621631"/>
              <a:gd name="connsiteX1" fmla="*/ 64294 w 1219200"/>
              <a:gd name="connsiteY1" fmla="*/ 673894 h 1621631"/>
              <a:gd name="connsiteX2" fmla="*/ 66675 w 1219200"/>
              <a:gd name="connsiteY2" fmla="*/ 731044 h 1621631"/>
              <a:gd name="connsiteX3" fmla="*/ 97632 w 1219200"/>
              <a:gd name="connsiteY3" fmla="*/ 800100 h 1621631"/>
              <a:gd name="connsiteX4" fmla="*/ 97631 w 1219200"/>
              <a:gd name="connsiteY4" fmla="*/ 864394 h 1621631"/>
              <a:gd name="connsiteX5" fmla="*/ 80963 w 1219200"/>
              <a:gd name="connsiteY5" fmla="*/ 1026319 h 1621631"/>
              <a:gd name="connsiteX6" fmla="*/ 47625 w 1219200"/>
              <a:gd name="connsiteY6" fmla="*/ 1143001 h 1621631"/>
              <a:gd name="connsiteX7" fmla="*/ 16669 w 1219200"/>
              <a:gd name="connsiteY7" fmla="*/ 1178718 h 1621631"/>
              <a:gd name="connsiteX8" fmla="*/ 30956 w 1219200"/>
              <a:gd name="connsiteY8" fmla="*/ 1228726 h 1621631"/>
              <a:gd name="connsiteX9" fmla="*/ 2382 w 1219200"/>
              <a:gd name="connsiteY9" fmla="*/ 1264444 h 1621631"/>
              <a:gd name="connsiteX10" fmla="*/ 73819 w 1219200"/>
              <a:gd name="connsiteY10" fmla="*/ 1333501 h 1621631"/>
              <a:gd name="connsiteX11" fmla="*/ 130969 w 1219200"/>
              <a:gd name="connsiteY11" fmla="*/ 1371600 h 1621631"/>
              <a:gd name="connsiteX12" fmla="*/ 173831 w 1219200"/>
              <a:gd name="connsiteY12" fmla="*/ 1452562 h 1621631"/>
              <a:gd name="connsiteX13" fmla="*/ 252412 w 1219200"/>
              <a:gd name="connsiteY13" fmla="*/ 1471612 h 1621631"/>
              <a:gd name="connsiteX14" fmla="*/ 276225 w 1219200"/>
              <a:gd name="connsiteY14" fmla="*/ 1540670 h 1621631"/>
              <a:gd name="connsiteX15" fmla="*/ 321468 w 1219200"/>
              <a:gd name="connsiteY15" fmla="*/ 1588294 h 1621631"/>
              <a:gd name="connsiteX16" fmla="*/ 366713 w 1219200"/>
              <a:gd name="connsiteY16" fmla="*/ 1612107 h 1621631"/>
              <a:gd name="connsiteX17" fmla="*/ 419100 w 1219200"/>
              <a:gd name="connsiteY17" fmla="*/ 1621631 h 1621631"/>
              <a:gd name="connsiteX18" fmla="*/ 473870 w 1219200"/>
              <a:gd name="connsiteY18" fmla="*/ 1585913 h 1621631"/>
              <a:gd name="connsiteX19" fmla="*/ 504825 w 1219200"/>
              <a:gd name="connsiteY19" fmla="*/ 1557337 h 1621631"/>
              <a:gd name="connsiteX20" fmla="*/ 531019 w 1219200"/>
              <a:gd name="connsiteY20" fmla="*/ 1533525 h 1621631"/>
              <a:gd name="connsiteX21" fmla="*/ 576263 w 1219200"/>
              <a:gd name="connsiteY21" fmla="*/ 1581150 h 1621631"/>
              <a:gd name="connsiteX22" fmla="*/ 833438 w 1219200"/>
              <a:gd name="connsiteY22" fmla="*/ 1252538 h 1621631"/>
              <a:gd name="connsiteX23" fmla="*/ 852488 w 1219200"/>
              <a:gd name="connsiteY23" fmla="*/ 1100138 h 1621631"/>
              <a:gd name="connsiteX24" fmla="*/ 1000125 w 1219200"/>
              <a:gd name="connsiteY24" fmla="*/ 1081088 h 1621631"/>
              <a:gd name="connsiteX25" fmla="*/ 1219200 w 1219200"/>
              <a:gd name="connsiteY25" fmla="*/ 1071563 h 1621631"/>
              <a:gd name="connsiteX26" fmla="*/ 1204913 w 1219200"/>
              <a:gd name="connsiteY26" fmla="*/ 900113 h 1621631"/>
              <a:gd name="connsiteX27" fmla="*/ 1166813 w 1219200"/>
              <a:gd name="connsiteY27" fmla="*/ 719138 h 1621631"/>
              <a:gd name="connsiteX28" fmla="*/ 1009650 w 1219200"/>
              <a:gd name="connsiteY28" fmla="*/ 647700 h 1621631"/>
              <a:gd name="connsiteX29" fmla="*/ 909638 w 1219200"/>
              <a:gd name="connsiteY29" fmla="*/ 481013 h 1621631"/>
              <a:gd name="connsiteX30" fmla="*/ 857250 w 1219200"/>
              <a:gd name="connsiteY30" fmla="*/ 319088 h 1621631"/>
              <a:gd name="connsiteX31" fmla="*/ 781050 w 1219200"/>
              <a:gd name="connsiteY31" fmla="*/ 133350 h 1621631"/>
              <a:gd name="connsiteX32" fmla="*/ 723900 w 1219200"/>
              <a:gd name="connsiteY32" fmla="*/ 0 h 1621631"/>
              <a:gd name="connsiteX33" fmla="*/ 442913 w 1219200"/>
              <a:gd name="connsiteY33" fmla="*/ 4763 h 1621631"/>
              <a:gd name="connsiteX34" fmla="*/ 271463 w 1219200"/>
              <a:gd name="connsiteY34" fmla="*/ 38100 h 1621631"/>
              <a:gd name="connsiteX35" fmla="*/ 119063 w 1219200"/>
              <a:gd name="connsiteY35" fmla="*/ 147638 h 1621631"/>
              <a:gd name="connsiteX36" fmla="*/ 0 w 1219200"/>
              <a:gd name="connsiteY36" fmla="*/ 271463 h 1621631"/>
              <a:gd name="connsiteX37" fmla="*/ 52388 w 1219200"/>
              <a:gd name="connsiteY37" fmla="*/ 476250 h 16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 h="1621631">
                <a:moveTo>
                  <a:pt x="52388" y="476250"/>
                </a:moveTo>
                <a:lnTo>
                  <a:pt x="64294" y="673894"/>
                </a:lnTo>
                <a:cubicBezTo>
                  <a:pt x="65088" y="692944"/>
                  <a:pt x="65881" y="711994"/>
                  <a:pt x="66675" y="731044"/>
                </a:cubicBezTo>
                <a:lnTo>
                  <a:pt x="97632" y="800100"/>
                </a:lnTo>
                <a:cubicBezTo>
                  <a:pt x="97632" y="821531"/>
                  <a:pt x="97631" y="842963"/>
                  <a:pt x="97631" y="864394"/>
                </a:cubicBezTo>
                <a:lnTo>
                  <a:pt x="80963" y="1026319"/>
                </a:lnTo>
                <a:lnTo>
                  <a:pt x="47625" y="1143001"/>
                </a:lnTo>
                <a:lnTo>
                  <a:pt x="16669" y="1178718"/>
                </a:lnTo>
                <a:lnTo>
                  <a:pt x="30956" y="1228726"/>
                </a:lnTo>
                <a:lnTo>
                  <a:pt x="2382" y="1264444"/>
                </a:lnTo>
                <a:lnTo>
                  <a:pt x="73819" y="1333501"/>
                </a:lnTo>
                <a:lnTo>
                  <a:pt x="130969" y="1371600"/>
                </a:lnTo>
                <a:lnTo>
                  <a:pt x="173831" y="1452562"/>
                </a:lnTo>
                <a:lnTo>
                  <a:pt x="252412" y="1471612"/>
                </a:lnTo>
                <a:lnTo>
                  <a:pt x="276225" y="1540670"/>
                </a:lnTo>
                <a:lnTo>
                  <a:pt x="321468" y="1588294"/>
                </a:lnTo>
                <a:lnTo>
                  <a:pt x="366713" y="1612107"/>
                </a:lnTo>
                <a:lnTo>
                  <a:pt x="419100" y="1621631"/>
                </a:lnTo>
                <a:lnTo>
                  <a:pt x="473870" y="1585913"/>
                </a:lnTo>
                <a:lnTo>
                  <a:pt x="504825" y="1557337"/>
                </a:lnTo>
                <a:lnTo>
                  <a:pt x="531019" y="1533525"/>
                </a:lnTo>
                <a:lnTo>
                  <a:pt x="576263" y="1581150"/>
                </a:lnTo>
                <a:lnTo>
                  <a:pt x="833438" y="1252538"/>
                </a:lnTo>
                <a:lnTo>
                  <a:pt x="852488" y="1100138"/>
                </a:lnTo>
                <a:lnTo>
                  <a:pt x="1000125" y="1081088"/>
                </a:lnTo>
                <a:lnTo>
                  <a:pt x="1219200" y="1071563"/>
                </a:lnTo>
                <a:lnTo>
                  <a:pt x="1204913" y="900113"/>
                </a:lnTo>
                <a:lnTo>
                  <a:pt x="1166813" y="719138"/>
                </a:lnTo>
                <a:lnTo>
                  <a:pt x="1009650" y="647700"/>
                </a:lnTo>
                <a:lnTo>
                  <a:pt x="909638" y="481013"/>
                </a:lnTo>
                <a:lnTo>
                  <a:pt x="857250" y="319088"/>
                </a:lnTo>
                <a:lnTo>
                  <a:pt x="781050" y="133350"/>
                </a:lnTo>
                <a:lnTo>
                  <a:pt x="723900" y="0"/>
                </a:lnTo>
                <a:lnTo>
                  <a:pt x="442913" y="4763"/>
                </a:lnTo>
                <a:lnTo>
                  <a:pt x="271463" y="38100"/>
                </a:lnTo>
                <a:lnTo>
                  <a:pt x="119063" y="147638"/>
                </a:lnTo>
                <a:lnTo>
                  <a:pt x="0" y="271463"/>
                </a:lnTo>
                <a:lnTo>
                  <a:pt x="52388" y="476250"/>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Manyara</a:t>
            </a:r>
            <a:r>
              <a:rPr lang="en-MY" sz="1200" b="1" dirty="0" smtClean="0">
                <a:solidFill>
                  <a:schemeClr val="tx1"/>
                </a:solidFill>
              </a:rPr>
              <a:t> 32%</a:t>
            </a:r>
            <a:endParaRPr lang="en-MY" sz="1200" b="1" dirty="0">
              <a:solidFill>
                <a:schemeClr val="tx1"/>
              </a:solidFill>
            </a:endParaRPr>
          </a:p>
        </p:txBody>
      </p:sp>
      <p:sp>
        <p:nvSpPr>
          <p:cNvPr id="20" name="Freeform 19"/>
          <p:cNvSpPr/>
          <p:nvPr/>
        </p:nvSpPr>
        <p:spPr>
          <a:xfrm>
            <a:off x="7084218" y="3579019"/>
            <a:ext cx="333374" cy="359569"/>
          </a:xfrm>
          <a:custGeom>
            <a:avLst/>
            <a:gdLst>
              <a:gd name="connsiteX0" fmla="*/ 121444 w 381000"/>
              <a:gd name="connsiteY0" fmla="*/ 0 h 381000"/>
              <a:gd name="connsiteX1" fmla="*/ 42862 w 381000"/>
              <a:gd name="connsiteY1" fmla="*/ 40481 h 381000"/>
              <a:gd name="connsiteX2" fmla="*/ 0 w 381000"/>
              <a:gd name="connsiteY2" fmla="*/ 119062 h 381000"/>
              <a:gd name="connsiteX3" fmla="*/ 7144 w 381000"/>
              <a:gd name="connsiteY3" fmla="*/ 328612 h 381000"/>
              <a:gd name="connsiteX4" fmla="*/ 100012 w 381000"/>
              <a:gd name="connsiteY4" fmla="*/ 352425 h 381000"/>
              <a:gd name="connsiteX5" fmla="*/ 207169 w 381000"/>
              <a:gd name="connsiteY5" fmla="*/ 304800 h 381000"/>
              <a:gd name="connsiteX6" fmla="*/ 245269 w 381000"/>
              <a:gd name="connsiteY6" fmla="*/ 354806 h 381000"/>
              <a:gd name="connsiteX7" fmla="*/ 311944 w 381000"/>
              <a:gd name="connsiteY7" fmla="*/ 381000 h 381000"/>
              <a:gd name="connsiteX8" fmla="*/ 357187 w 381000"/>
              <a:gd name="connsiteY8" fmla="*/ 369093 h 381000"/>
              <a:gd name="connsiteX9" fmla="*/ 376237 w 381000"/>
              <a:gd name="connsiteY9" fmla="*/ 357187 h 381000"/>
              <a:gd name="connsiteX10" fmla="*/ 376237 w 381000"/>
              <a:gd name="connsiteY10" fmla="*/ 309562 h 381000"/>
              <a:gd name="connsiteX11" fmla="*/ 381000 w 381000"/>
              <a:gd name="connsiteY11" fmla="*/ 252412 h 381000"/>
              <a:gd name="connsiteX12" fmla="*/ 354806 w 381000"/>
              <a:gd name="connsiteY12" fmla="*/ 219075 h 381000"/>
              <a:gd name="connsiteX13" fmla="*/ 319087 w 381000"/>
              <a:gd name="connsiteY13" fmla="*/ 178593 h 381000"/>
              <a:gd name="connsiteX14" fmla="*/ 280987 w 381000"/>
              <a:gd name="connsiteY14" fmla="*/ 164306 h 381000"/>
              <a:gd name="connsiteX15" fmla="*/ 192881 w 381000"/>
              <a:gd name="connsiteY15" fmla="*/ 92868 h 381000"/>
              <a:gd name="connsiteX16" fmla="*/ 121444 w 381000"/>
              <a:gd name="connsiteY16" fmla="*/ 0 h 381000"/>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92881 w 381000"/>
              <a:gd name="connsiteY15" fmla="*/ 71437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6694 w 381000"/>
              <a:gd name="connsiteY13" fmla="*/ 152399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11932 w 381000"/>
              <a:gd name="connsiteY12" fmla="*/ 178594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64319 w 381000"/>
              <a:gd name="connsiteY12" fmla="*/ 161925 h 359569"/>
              <a:gd name="connsiteX13" fmla="*/ 211932 w 381000"/>
              <a:gd name="connsiteY13" fmla="*/ 178594 h 359569"/>
              <a:gd name="connsiteX14" fmla="*/ 214313 w 381000"/>
              <a:gd name="connsiteY14" fmla="*/ 130967 h 359569"/>
              <a:gd name="connsiteX15" fmla="*/ 171449 w 381000"/>
              <a:gd name="connsiteY15" fmla="*/ 109538 h 359569"/>
              <a:gd name="connsiteX16" fmla="*/ 152400 w 381000"/>
              <a:gd name="connsiteY16" fmla="*/ 61912 h 359569"/>
              <a:gd name="connsiteX17" fmla="*/ 111919 w 381000"/>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76237 w 376237"/>
              <a:gd name="connsiteY10" fmla="*/ 288131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11944 w 376237"/>
              <a:gd name="connsiteY11" fmla="*/ 211930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57187"/>
              <a:gd name="connsiteY0" fmla="*/ 0 h 359569"/>
              <a:gd name="connsiteX1" fmla="*/ 42862 w 357187"/>
              <a:gd name="connsiteY1" fmla="*/ 19050 h 359569"/>
              <a:gd name="connsiteX2" fmla="*/ 0 w 357187"/>
              <a:gd name="connsiteY2" fmla="*/ 97631 h 359569"/>
              <a:gd name="connsiteX3" fmla="*/ 7144 w 357187"/>
              <a:gd name="connsiteY3" fmla="*/ 307181 h 359569"/>
              <a:gd name="connsiteX4" fmla="*/ 100012 w 357187"/>
              <a:gd name="connsiteY4" fmla="*/ 330994 h 359569"/>
              <a:gd name="connsiteX5" fmla="*/ 207169 w 357187"/>
              <a:gd name="connsiteY5" fmla="*/ 283369 h 359569"/>
              <a:gd name="connsiteX6" fmla="*/ 245269 w 357187"/>
              <a:gd name="connsiteY6" fmla="*/ 333375 h 359569"/>
              <a:gd name="connsiteX7" fmla="*/ 311944 w 357187"/>
              <a:gd name="connsiteY7" fmla="*/ 359569 h 359569"/>
              <a:gd name="connsiteX8" fmla="*/ 357187 w 357187"/>
              <a:gd name="connsiteY8" fmla="*/ 347662 h 359569"/>
              <a:gd name="connsiteX9" fmla="*/ 333374 w 357187"/>
              <a:gd name="connsiteY9" fmla="*/ 316706 h 359569"/>
              <a:gd name="connsiteX10" fmla="*/ 323849 w 357187"/>
              <a:gd name="connsiteY10" fmla="*/ 264319 h 359569"/>
              <a:gd name="connsiteX11" fmla="*/ 311944 w 357187"/>
              <a:gd name="connsiteY11" fmla="*/ 211930 h 359569"/>
              <a:gd name="connsiteX12" fmla="*/ 264319 w 357187"/>
              <a:gd name="connsiteY12" fmla="*/ 161925 h 359569"/>
              <a:gd name="connsiteX13" fmla="*/ 211932 w 357187"/>
              <a:gd name="connsiteY13" fmla="*/ 178594 h 359569"/>
              <a:gd name="connsiteX14" fmla="*/ 214313 w 357187"/>
              <a:gd name="connsiteY14" fmla="*/ 130967 h 359569"/>
              <a:gd name="connsiteX15" fmla="*/ 171449 w 357187"/>
              <a:gd name="connsiteY15" fmla="*/ 109538 h 359569"/>
              <a:gd name="connsiteX16" fmla="*/ 152400 w 357187"/>
              <a:gd name="connsiteY16" fmla="*/ 61912 h 359569"/>
              <a:gd name="connsiteX17" fmla="*/ 111919 w 357187"/>
              <a:gd name="connsiteY17" fmla="*/ 0 h 359569"/>
              <a:gd name="connsiteX0" fmla="*/ 111919 w 333374"/>
              <a:gd name="connsiteY0" fmla="*/ 0 h 359569"/>
              <a:gd name="connsiteX1" fmla="*/ 42862 w 333374"/>
              <a:gd name="connsiteY1" fmla="*/ 19050 h 359569"/>
              <a:gd name="connsiteX2" fmla="*/ 0 w 333374"/>
              <a:gd name="connsiteY2" fmla="*/ 97631 h 359569"/>
              <a:gd name="connsiteX3" fmla="*/ 7144 w 333374"/>
              <a:gd name="connsiteY3" fmla="*/ 307181 h 359569"/>
              <a:gd name="connsiteX4" fmla="*/ 100012 w 333374"/>
              <a:gd name="connsiteY4" fmla="*/ 330994 h 359569"/>
              <a:gd name="connsiteX5" fmla="*/ 207169 w 333374"/>
              <a:gd name="connsiteY5" fmla="*/ 283369 h 359569"/>
              <a:gd name="connsiteX6" fmla="*/ 245269 w 333374"/>
              <a:gd name="connsiteY6" fmla="*/ 333375 h 359569"/>
              <a:gd name="connsiteX7" fmla="*/ 311944 w 333374"/>
              <a:gd name="connsiteY7" fmla="*/ 359569 h 359569"/>
              <a:gd name="connsiteX8" fmla="*/ 321468 w 333374"/>
              <a:gd name="connsiteY8" fmla="*/ 335756 h 359569"/>
              <a:gd name="connsiteX9" fmla="*/ 333374 w 333374"/>
              <a:gd name="connsiteY9" fmla="*/ 316706 h 359569"/>
              <a:gd name="connsiteX10" fmla="*/ 323849 w 333374"/>
              <a:gd name="connsiteY10" fmla="*/ 264319 h 359569"/>
              <a:gd name="connsiteX11" fmla="*/ 311944 w 333374"/>
              <a:gd name="connsiteY11" fmla="*/ 211930 h 359569"/>
              <a:gd name="connsiteX12" fmla="*/ 264319 w 333374"/>
              <a:gd name="connsiteY12" fmla="*/ 161925 h 359569"/>
              <a:gd name="connsiteX13" fmla="*/ 211932 w 333374"/>
              <a:gd name="connsiteY13" fmla="*/ 178594 h 359569"/>
              <a:gd name="connsiteX14" fmla="*/ 214313 w 333374"/>
              <a:gd name="connsiteY14" fmla="*/ 130967 h 359569"/>
              <a:gd name="connsiteX15" fmla="*/ 171449 w 333374"/>
              <a:gd name="connsiteY15" fmla="*/ 109538 h 359569"/>
              <a:gd name="connsiteX16" fmla="*/ 152400 w 333374"/>
              <a:gd name="connsiteY16" fmla="*/ 61912 h 359569"/>
              <a:gd name="connsiteX17" fmla="*/ 111919 w 333374"/>
              <a:gd name="connsiteY17" fmla="*/ 0 h 35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4" h="359569">
                <a:moveTo>
                  <a:pt x="111919" y="0"/>
                </a:moveTo>
                <a:lnTo>
                  <a:pt x="42862" y="19050"/>
                </a:lnTo>
                <a:lnTo>
                  <a:pt x="0" y="97631"/>
                </a:lnTo>
                <a:lnTo>
                  <a:pt x="7144" y="307181"/>
                </a:lnTo>
                <a:lnTo>
                  <a:pt x="100012" y="330994"/>
                </a:lnTo>
                <a:lnTo>
                  <a:pt x="207169" y="283369"/>
                </a:lnTo>
                <a:lnTo>
                  <a:pt x="245269" y="333375"/>
                </a:lnTo>
                <a:lnTo>
                  <a:pt x="311944" y="359569"/>
                </a:lnTo>
                <a:lnTo>
                  <a:pt x="321468" y="335756"/>
                </a:lnTo>
                <a:lnTo>
                  <a:pt x="333374" y="316706"/>
                </a:lnTo>
                <a:lnTo>
                  <a:pt x="323849" y="264319"/>
                </a:lnTo>
                <a:lnTo>
                  <a:pt x="311944" y="211930"/>
                </a:lnTo>
                <a:cubicBezTo>
                  <a:pt x="290513" y="203199"/>
                  <a:pt x="285750" y="170656"/>
                  <a:pt x="264319" y="161925"/>
                </a:cubicBezTo>
                <a:lnTo>
                  <a:pt x="211932" y="178594"/>
                </a:lnTo>
                <a:lnTo>
                  <a:pt x="214313" y="130967"/>
                </a:lnTo>
                <a:lnTo>
                  <a:pt x="171449" y="109538"/>
                </a:lnTo>
                <a:lnTo>
                  <a:pt x="152400" y="61912"/>
                </a:lnTo>
                <a:lnTo>
                  <a:pt x="111919" y="0"/>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dirty="0" smtClean="0"/>
              <a:t>DDSM 0.66</a:t>
            </a:r>
            <a:endParaRPr lang="en-MY" dirty="0"/>
          </a:p>
        </p:txBody>
      </p:sp>
      <p:sp>
        <p:nvSpPr>
          <p:cNvPr id="19" name="Freeform 18"/>
          <p:cNvSpPr/>
          <p:nvPr/>
        </p:nvSpPr>
        <p:spPr>
          <a:xfrm>
            <a:off x="6381750" y="3079750"/>
            <a:ext cx="1009650" cy="1758950"/>
          </a:xfrm>
          <a:custGeom>
            <a:avLst/>
            <a:gdLst>
              <a:gd name="connsiteX0" fmla="*/ 139700 w 1168400"/>
              <a:gd name="connsiteY0" fmla="*/ 0 h 1758950"/>
              <a:gd name="connsiteX1" fmla="*/ 88900 w 1168400"/>
              <a:gd name="connsiteY1" fmla="*/ 12700 h 1758950"/>
              <a:gd name="connsiteX2" fmla="*/ 50800 w 1168400"/>
              <a:gd name="connsiteY2" fmla="*/ 50800 h 1758950"/>
              <a:gd name="connsiteX3" fmla="*/ 25400 w 1168400"/>
              <a:gd name="connsiteY3" fmla="*/ 120650 h 1758950"/>
              <a:gd name="connsiteX4" fmla="*/ 44450 w 1168400"/>
              <a:gd name="connsiteY4" fmla="*/ 184150 h 1758950"/>
              <a:gd name="connsiteX5" fmla="*/ 114300 w 1168400"/>
              <a:gd name="connsiteY5" fmla="*/ 247650 h 1758950"/>
              <a:gd name="connsiteX6" fmla="*/ 152400 w 1168400"/>
              <a:gd name="connsiteY6" fmla="*/ 317500 h 1758950"/>
              <a:gd name="connsiteX7" fmla="*/ 165100 w 1168400"/>
              <a:gd name="connsiteY7" fmla="*/ 368300 h 1758950"/>
              <a:gd name="connsiteX8" fmla="*/ 165100 w 1168400"/>
              <a:gd name="connsiteY8" fmla="*/ 444500 h 1758950"/>
              <a:gd name="connsiteX9" fmla="*/ 158750 w 1168400"/>
              <a:gd name="connsiteY9" fmla="*/ 527050 h 1758950"/>
              <a:gd name="connsiteX10" fmla="*/ 190500 w 1168400"/>
              <a:gd name="connsiteY10" fmla="*/ 596900 h 1758950"/>
              <a:gd name="connsiteX11" fmla="*/ 209550 w 1168400"/>
              <a:gd name="connsiteY11" fmla="*/ 603250 h 1758950"/>
              <a:gd name="connsiteX12" fmla="*/ 247650 w 1168400"/>
              <a:gd name="connsiteY12" fmla="*/ 622300 h 1758950"/>
              <a:gd name="connsiteX13" fmla="*/ 311150 w 1168400"/>
              <a:gd name="connsiteY13" fmla="*/ 641350 h 1758950"/>
              <a:gd name="connsiteX14" fmla="*/ 355600 w 1168400"/>
              <a:gd name="connsiteY14" fmla="*/ 666750 h 1758950"/>
              <a:gd name="connsiteX15" fmla="*/ 355600 w 1168400"/>
              <a:gd name="connsiteY15" fmla="*/ 730250 h 1758950"/>
              <a:gd name="connsiteX16" fmla="*/ 400050 w 1168400"/>
              <a:gd name="connsiteY16" fmla="*/ 793750 h 1758950"/>
              <a:gd name="connsiteX17" fmla="*/ 387350 w 1168400"/>
              <a:gd name="connsiteY17" fmla="*/ 869950 h 1758950"/>
              <a:gd name="connsiteX18" fmla="*/ 387350 w 1168400"/>
              <a:gd name="connsiteY18" fmla="*/ 958850 h 1758950"/>
              <a:gd name="connsiteX19" fmla="*/ 342900 w 1168400"/>
              <a:gd name="connsiteY19" fmla="*/ 1009650 h 1758950"/>
              <a:gd name="connsiteX20" fmla="*/ 222250 w 1168400"/>
              <a:gd name="connsiteY20" fmla="*/ 1079500 h 1758950"/>
              <a:gd name="connsiteX21" fmla="*/ 165100 w 1168400"/>
              <a:gd name="connsiteY21" fmla="*/ 1085850 h 1758950"/>
              <a:gd name="connsiteX22" fmla="*/ 82550 w 1168400"/>
              <a:gd name="connsiteY22" fmla="*/ 1117600 h 1758950"/>
              <a:gd name="connsiteX23" fmla="*/ 38100 w 1168400"/>
              <a:gd name="connsiteY23" fmla="*/ 1193800 h 1758950"/>
              <a:gd name="connsiteX24" fmla="*/ 38100 w 1168400"/>
              <a:gd name="connsiteY24" fmla="*/ 1276350 h 1758950"/>
              <a:gd name="connsiteX25" fmla="*/ 31750 w 1168400"/>
              <a:gd name="connsiteY25" fmla="*/ 1327150 h 1758950"/>
              <a:gd name="connsiteX26" fmla="*/ 0 w 1168400"/>
              <a:gd name="connsiteY26" fmla="*/ 1371600 h 1758950"/>
              <a:gd name="connsiteX27" fmla="*/ 374650 w 1168400"/>
              <a:gd name="connsiteY27" fmla="*/ 1631950 h 1758950"/>
              <a:gd name="connsiteX28" fmla="*/ 577850 w 1168400"/>
              <a:gd name="connsiteY28" fmla="*/ 1758950 h 1758950"/>
              <a:gd name="connsiteX29" fmla="*/ 863600 w 1168400"/>
              <a:gd name="connsiteY29" fmla="*/ 1727200 h 1758950"/>
              <a:gd name="connsiteX30" fmla="*/ 1035050 w 1168400"/>
              <a:gd name="connsiteY30" fmla="*/ 1606550 h 1758950"/>
              <a:gd name="connsiteX31" fmla="*/ 1047750 w 1168400"/>
              <a:gd name="connsiteY31" fmla="*/ 1504950 h 1758950"/>
              <a:gd name="connsiteX32" fmla="*/ 1054100 w 1168400"/>
              <a:gd name="connsiteY32" fmla="*/ 1441450 h 1758950"/>
              <a:gd name="connsiteX33" fmla="*/ 1060450 w 1168400"/>
              <a:gd name="connsiteY33" fmla="*/ 1384300 h 1758950"/>
              <a:gd name="connsiteX34" fmla="*/ 1098550 w 1168400"/>
              <a:gd name="connsiteY34" fmla="*/ 1282700 h 1758950"/>
              <a:gd name="connsiteX35" fmla="*/ 1136650 w 1168400"/>
              <a:gd name="connsiteY35" fmla="*/ 1168400 h 1758950"/>
              <a:gd name="connsiteX36" fmla="*/ 1162050 w 1168400"/>
              <a:gd name="connsiteY36" fmla="*/ 1079500 h 1758950"/>
              <a:gd name="connsiteX37" fmla="*/ 1168400 w 1168400"/>
              <a:gd name="connsiteY37" fmla="*/ 965200 h 1758950"/>
              <a:gd name="connsiteX38" fmla="*/ 1155700 w 1168400"/>
              <a:gd name="connsiteY38" fmla="*/ 914400 h 1758950"/>
              <a:gd name="connsiteX39" fmla="*/ 1104900 w 1168400"/>
              <a:gd name="connsiteY39" fmla="*/ 857250 h 1758950"/>
              <a:gd name="connsiteX40" fmla="*/ 1079500 w 1168400"/>
              <a:gd name="connsiteY40" fmla="*/ 730250 h 1758950"/>
              <a:gd name="connsiteX41" fmla="*/ 1028700 w 1168400"/>
              <a:gd name="connsiteY41" fmla="*/ 723900 h 1758950"/>
              <a:gd name="connsiteX42" fmla="*/ 958850 w 1168400"/>
              <a:gd name="connsiteY42" fmla="*/ 730250 h 1758950"/>
              <a:gd name="connsiteX43" fmla="*/ 920750 w 1168400"/>
              <a:gd name="connsiteY43" fmla="*/ 698500 h 1758950"/>
              <a:gd name="connsiteX44" fmla="*/ 920750 w 1168400"/>
              <a:gd name="connsiteY44" fmla="*/ 527050 h 1758950"/>
              <a:gd name="connsiteX45" fmla="*/ 933450 w 1168400"/>
              <a:gd name="connsiteY45" fmla="*/ 476250 h 1758950"/>
              <a:gd name="connsiteX46" fmla="*/ 825500 w 1168400"/>
              <a:gd name="connsiteY46" fmla="*/ 374650 h 1758950"/>
              <a:gd name="connsiteX47" fmla="*/ 812800 w 1168400"/>
              <a:gd name="connsiteY47" fmla="*/ 355600 h 1758950"/>
              <a:gd name="connsiteX48" fmla="*/ 781050 w 1168400"/>
              <a:gd name="connsiteY48" fmla="*/ 260350 h 1758950"/>
              <a:gd name="connsiteX49" fmla="*/ 749300 w 1168400"/>
              <a:gd name="connsiteY49" fmla="*/ 171450 h 1758950"/>
              <a:gd name="connsiteX50" fmla="*/ 730250 w 1168400"/>
              <a:gd name="connsiteY50" fmla="*/ 76200 h 1758950"/>
              <a:gd name="connsiteX51" fmla="*/ 673100 w 1168400"/>
              <a:gd name="connsiteY51" fmla="*/ 6350 h 1758950"/>
              <a:gd name="connsiteX52" fmla="*/ 139700 w 11684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1009650 w 1143000"/>
              <a:gd name="connsiteY30" fmla="*/ 1606550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027907 w 1143000"/>
              <a:gd name="connsiteY38" fmla="*/ 964406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36650"/>
              <a:gd name="connsiteY0" fmla="*/ 0 h 1758950"/>
              <a:gd name="connsiteX1" fmla="*/ 63500 w 1136650"/>
              <a:gd name="connsiteY1" fmla="*/ 12700 h 1758950"/>
              <a:gd name="connsiteX2" fmla="*/ 25400 w 1136650"/>
              <a:gd name="connsiteY2" fmla="*/ 50800 h 1758950"/>
              <a:gd name="connsiteX3" fmla="*/ 0 w 1136650"/>
              <a:gd name="connsiteY3" fmla="*/ 120650 h 1758950"/>
              <a:gd name="connsiteX4" fmla="*/ 19050 w 1136650"/>
              <a:gd name="connsiteY4" fmla="*/ 184150 h 1758950"/>
              <a:gd name="connsiteX5" fmla="*/ 88900 w 1136650"/>
              <a:gd name="connsiteY5" fmla="*/ 247650 h 1758950"/>
              <a:gd name="connsiteX6" fmla="*/ 127000 w 1136650"/>
              <a:gd name="connsiteY6" fmla="*/ 317500 h 1758950"/>
              <a:gd name="connsiteX7" fmla="*/ 139700 w 1136650"/>
              <a:gd name="connsiteY7" fmla="*/ 368300 h 1758950"/>
              <a:gd name="connsiteX8" fmla="*/ 139700 w 1136650"/>
              <a:gd name="connsiteY8" fmla="*/ 444500 h 1758950"/>
              <a:gd name="connsiteX9" fmla="*/ 133350 w 1136650"/>
              <a:gd name="connsiteY9" fmla="*/ 527050 h 1758950"/>
              <a:gd name="connsiteX10" fmla="*/ 165100 w 1136650"/>
              <a:gd name="connsiteY10" fmla="*/ 596900 h 1758950"/>
              <a:gd name="connsiteX11" fmla="*/ 184150 w 1136650"/>
              <a:gd name="connsiteY11" fmla="*/ 603250 h 1758950"/>
              <a:gd name="connsiteX12" fmla="*/ 222250 w 1136650"/>
              <a:gd name="connsiteY12" fmla="*/ 622300 h 1758950"/>
              <a:gd name="connsiteX13" fmla="*/ 285750 w 1136650"/>
              <a:gd name="connsiteY13" fmla="*/ 641350 h 1758950"/>
              <a:gd name="connsiteX14" fmla="*/ 330200 w 1136650"/>
              <a:gd name="connsiteY14" fmla="*/ 666750 h 1758950"/>
              <a:gd name="connsiteX15" fmla="*/ 330200 w 1136650"/>
              <a:gd name="connsiteY15" fmla="*/ 730250 h 1758950"/>
              <a:gd name="connsiteX16" fmla="*/ 374650 w 1136650"/>
              <a:gd name="connsiteY16" fmla="*/ 793750 h 1758950"/>
              <a:gd name="connsiteX17" fmla="*/ 361950 w 1136650"/>
              <a:gd name="connsiteY17" fmla="*/ 869950 h 1758950"/>
              <a:gd name="connsiteX18" fmla="*/ 361950 w 1136650"/>
              <a:gd name="connsiteY18" fmla="*/ 958850 h 1758950"/>
              <a:gd name="connsiteX19" fmla="*/ 317500 w 1136650"/>
              <a:gd name="connsiteY19" fmla="*/ 1009650 h 1758950"/>
              <a:gd name="connsiteX20" fmla="*/ 196850 w 1136650"/>
              <a:gd name="connsiteY20" fmla="*/ 1079500 h 1758950"/>
              <a:gd name="connsiteX21" fmla="*/ 139700 w 1136650"/>
              <a:gd name="connsiteY21" fmla="*/ 1085850 h 1758950"/>
              <a:gd name="connsiteX22" fmla="*/ 57150 w 1136650"/>
              <a:gd name="connsiteY22" fmla="*/ 1117600 h 1758950"/>
              <a:gd name="connsiteX23" fmla="*/ 12700 w 1136650"/>
              <a:gd name="connsiteY23" fmla="*/ 1193800 h 1758950"/>
              <a:gd name="connsiteX24" fmla="*/ 12700 w 1136650"/>
              <a:gd name="connsiteY24" fmla="*/ 1276350 h 1758950"/>
              <a:gd name="connsiteX25" fmla="*/ 6350 w 1136650"/>
              <a:gd name="connsiteY25" fmla="*/ 1327150 h 1758950"/>
              <a:gd name="connsiteX26" fmla="*/ 69850 w 1136650"/>
              <a:gd name="connsiteY26" fmla="*/ 1347787 h 1758950"/>
              <a:gd name="connsiteX27" fmla="*/ 349250 w 1136650"/>
              <a:gd name="connsiteY27" fmla="*/ 1631950 h 1758950"/>
              <a:gd name="connsiteX28" fmla="*/ 552450 w 1136650"/>
              <a:gd name="connsiteY28" fmla="*/ 1758950 h 1758950"/>
              <a:gd name="connsiteX29" fmla="*/ 838200 w 1136650"/>
              <a:gd name="connsiteY29" fmla="*/ 1727200 h 1758950"/>
              <a:gd name="connsiteX30" fmla="*/ 945357 w 1136650"/>
              <a:gd name="connsiteY30" fmla="*/ 1558925 h 1758950"/>
              <a:gd name="connsiteX31" fmla="*/ 981869 w 1136650"/>
              <a:gd name="connsiteY31" fmla="*/ 1500188 h 1758950"/>
              <a:gd name="connsiteX32" fmla="*/ 1004887 w 1136650"/>
              <a:gd name="connsiteY32" fmla="*/ 1436687 h 1758950"/>
              <a:gd name="connsiteX33" fmla="*/ 958850 w 1136650"/>
              <a:gd name="connsiteY33" fmla="*/ 1386682 h 1758950"/>
              <a:gd name="connsiteX34" fmla="*/ 939800 w 1136650"/>
              <a:gd name="connsiteY34" fmla="*/ 1323182 h 1758950"/>
              <a:gd name="connsiteX35" fmla="*/ 970756 w 1136650"/>
              <a:gd name="connsiteY35" fmla="*/ 1249362 h 1758950"/>
              <a:gd name="connsiteX36" fmla="*/ 1136650 w 1136650"/>
              <a:gd name="connsiteY36" fmla="*/ 1079500 h 1758950"/>
              <a:gd name="connsiteX37" fmla="*/ 983456 w 1136650"/>
              <a:gd name="connsiteY37" fmla="*/ 1048544 h 1758950"/>
              <a:gd name="connsiteX38" fmla="*/ 1027907 w 1136650"/>
              <a:gd name="connsiteY38" fmla="*/ 964406 h 1758950"/>
              <a:gd name="connsiteX39" fmla="*/ 1079500 w 1136650"/>
              <a:gd name="connsiteY39" fmla="*/ 857250 h 1758950"/>
              <a:gd name="connsiteX40" fmla="*/ 1054100 w 1136650"/>
              <a:gd name="connsiteY40" fmla="*/ 730250 h 1758950"/>
              <a:gd name="connsiteX41" fmla="*/ 1003300 w 1136650"/>
              <a:gd name="connsiteY41" fmla="*/ 723900 h 1758950"/>
              <a:gd name="connsiteX42" fmla="*/ 933450 w 1136650"/>
              <a:gd name="connsiteY42" fmla="*/ 730250 h 1758950"/>
              <a:gd name="connsiteX43" fmla="*/ 895350 w 1136650"/>
              <a:gd name="connsiteY43" fmla="*/ 698500 h 1758950"/>
              <a:gd name="connsiteX44" fmla="*/ 895350 w 1136650"/>
              <a:gd name="connsiteY44" fmla="*/ 527050 h 1758950"/>
              <a:gd name="connsiteX45" fmla="*/ 908050 w 1136650"/>
              <a:gd name="connsiteY45" fmla="*/ 476250 h 1758950"/>
              <a:gd name="connsiteX46" fmla="*/ 800100 w 1136650"/>
              <a:gd name="connsiteY46" fmla="*/ 374650 h 1758950"/>
              <a:gd name="connsiteX47" fmla="*/ 787400 w 1136650"/>
              <a:gd name="connsiteY47" fmla="*/ 355600 h 1758950"/>
              <a:gd name="connsiteX48" fmla="*/ 755650 w 1136650"/>
              <a:gd name="connsiteY48" fmla="*/ 260350 h 1758950"/>
              <a:gd name="connsiteX49" fmla="*/ 723900 w 1136650"/>
              <a:gd name="connsiteY49" fmla="*/ 171450 h 1758950"/>
              <a:gd name="connsiteX50" fmla="*/ 704850 w 1136650"/>
              <a:gd name="connsiteY50" fmla="*/ 76200 h 1758950"/>
              <a:gd name="connsiteX51" fmla="*/ 647700 w 1136650"/>
              <a:gd name="connsiteY51" fmla="*/ 6350 h 1758950"/>
              <a:gd name="connsiteX52" fmla="*/ 114300 w 113665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704850 w 1079500"/>
              <a:gd name="connsiteY50" fmla="*/ 76200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52487 w 1079500"/>
              <a:gd name="connsiteY42" fmla="*/ 78740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35819 w 1079500"/>
              <a:gd name="connsiteY42" fmla="*/ 775494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91381 w 1079500"/>
              <a:gd name="connsiteY42" fmla="*/ 777875 h 1758950"/>
              <a:gd name="connsiteX43" fmla="*/ 835819 w 1079500"/>
              <a:gd name="connsiteY43" fmla="*/ 775494 h 1758950"/>
              <a:gd name="connsiteX44" fmla="*/ 873919 w 1079500"/>
              <a:gd name="connsiteY44" fmla="*/ 712787 h 1758950"/>
              <a:gd name="connsiteX45" fmla="*/ 828675 w 1079500"/>
              <a:gd name="connsiteY45" fmla="*/ 619919 h 1758950"/>
              <a:gd name="connsiteX46" fmla="*/ 872332 w 1079500"/>
              <a:gd name="connsiteY46" fmla="*/ 497681 h 1758950"/>
              <a:gd name="connsiteX47" fmla="*/ 792956 w 1079500"/>
              <a:gd name="connsiteY47" fmla="*/ 429419 h 1758950"/>
              <a:gd name="connsiteX48" fmla="*/ 720725 w 1079500"/>
              <a:gd name="connsiteY48" fmla="*/ 377031 h 1758950"/>
              <a:gd name="connsiteX49" fmla="*/ 717550 w 1079500"/>
              <a:gd name="connsiteY49" fmla="*/ 284162 h 1758950"/>
              <a:gd name="connsiteX50" fmla="*/ 695325 w 1079500"/>
              <a:gd name="connsiteY50" fmla="*/ 226219 h 1758950"/>
              <a:gd name="connsiteX51" fmla="*/ 671513 w 1079500"/>
              <a:gd name="connsiteY51" fmla="*/ 121444 h 1758950"/>
              <a:gd name="connsiteX52" fmla="*/ 647700 w 1079500"/>
              <a:gd name="connsiteY52" fmla="*/ 6350 h 1758950"/>
              <a:gd name="connsiteX53" fmla="*/ 114300 w 1079500"/>
              <a:gd name="connsiteY53"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113507 w 1079500"/>
              <a:gd name="connsiteY2" fmla="*/ 117475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12700 w 1073150"/>
              <a:gd name="connsiteY4" fmla="*/ 184150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264318 w 1073150"/>
              <a:gd name="connsiteY21" fmla="*/ 1112043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0 w 1066800"/>
              <a:gd name="connsiteY24" fmla="*/ 1276350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83344 w 1066800"/>
              <a:gd name="connsiteY24" fmla="*/ 1235869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57150 w 1022350"/>
              <a:gd name="connsiteY0" fmla="*/ 0 h 1758950"/>
              <a:gd name="connsiteX1" fmla="*/ 30163 w 1022350"/>
              <a:gd name="connsiteY1" fmla="*/ 74612 h 1758950"/>
              <a:gd name="connsiteX2" fmla="*/ 56357 w 1022350"/>
              <a:gd name="connsiteY2" fmla="*/ 117475 h 1758950"/>
              <a:gd name="connsiteX3" fmla="*/ 83344 w 1022350"/>
              <a:gd name="connsiteY3" fmla="*/ 201612 h 1758950"/>
              <a:gd name="connsiteX4" fmla="*/ 152400 w 1022350"/>
              <a:gd name="connsiteY4" fmla="*/ 265113 h 1758950"/>
              <a:gd name="connsiteX5" fmla="*/ 172244 w 1022350"/>
              <a:gd name="connsiteY5" fmla="*/ 326231 h 1758950"/>
              <a:gd name="connsiteX6" fmla="*/ 160338 w 1022350"/>
              <a:gd name="connsiteY6" fmla="*/ 407987 h 1758950"/>
              <a:gd name="connsiteX7" fmla="*/ 158750 w 1022350"/>
              <a:gd name="connsiteY7" fmla="*/ 473075 h 1758950"/>
              <a:gd name="connsiteX8" fmla="*/ 130175 w 1022350"/>
              <a:gd name="connsiteY8" fmla="*/ 515938 h 1758950"/>
              <a:gd name="connsiteX9" fmla="*/ 178594 w 1022350"/>
              <a:gd name="connsiteY9" fmla="*/ 550863 h 1758950"/>
              <a:gd name="connsiteX10" fmla="*/ 267494 w 1022350"/>
              <a:gd name="connsiteY10" fmla="*/ 575469 h 1758950"/>
              <a:gd name="connsiteX11" fmla="*/ 327025 w 1022350"/>
              <a:gd name="connsiteY11" fmla="*/ 567531 h 1758950"/>
              <a:gd name="connsiteX12" fmla="*/ 341313 w 1022350"/>
              <a:gd name="connsiteY12" fmla="*/ 634206 h 1758950"/>
              <a:gd name="connsiteX13" fmla="*/ 311944 w 1022350"/>
              <a:gd name="connsiteY13" fmla="*/ 648494 h 1758950"/>
              <a:gd name="connsiteX14" fmla="*/ 332581 w 1022350"/>
              <a:gd name="connsiteY14" fmla="*/ 728662 h 1758950"/>
              <a:gd name="connsiteX15" fmla="*/ 449263 w 1022350"/>
              <a:gd name="connsiteY15" fmla="*/ 737394 h 1758950"/>
              <a:gd name="connsiteX16" fmla="*/ 446087 w 1022350"/>
              <a:gd name="connsiteY16" fmla="*/ 793750 h 1758950"/>
              <a:gd name="connsiteX17" fmla="*/ 388144 w 1022350"/>
              <a:gd name="connsiteY17" fmla="*/ 874712 h 1758950"/>
              <a:gd name="connsiteX18" fmla="*/ 340519 w 1022350"/>
              <a:gd name="connsiteY18" fmla="*/ 880269 h 1758950"/>
              <a:gd name="connsiteX19" fmla="*/ 310356 w 1022350"/>
              <a:gd name="connsiteY19" fmla="*/ 947737 h 1758950"/>
              <a:gd name="connsiteX20" fmla="*/ 358775 w 1022350"/>
              <a:gd name="connsiteY20" fmla="*/ 1072357 h 1758950"/>
              <a:gd name="connsiteX21" fmla="*/ 213518 w 1022350"/>
              <a:gd name="connsiteY21" fmla="*/ 1112043 h 1758950"/>
              <a:gd name="connsiteX22" fmla="*/ 0 w 1022350"/>
              <a:gd name="connsiteY22" fmla="*/ 1117600 h 1758950"/>
              <a:gd name="connsiteX23" fmla="*/ 41275 w 1022350"/>
              <a:gd name="connsiteY23" fmla="*/ 1177132 h 1758950"/>
              <a:gd name="connsiteX24" fmla="*/ 38894 w 1022350"/>
              <a:gd name="connsiteY24" fmla="*/ 1235869 h 1758950"/>
              <a:gd name="connsiteX25" fmla="*/ 18257 w 1022350"/>
              <a:gd name="connsiteY25" fmla="*/ 1286669 h 1758950"/>
              <a:gd name="connsiteX26" fmla="*/ 12700 w 1022350"/>
              <a:gd name="connsiteY26" fmla="*/ 1347787 h 1758950"/>
              <a:gd name="connsiteX27" fmla="*/ 292100 w 1022350"/>
              <a:gd name="connsiteY27" fmla="*/ 1631950 h 1758950"/>
              <a:gd name="connsiteX28" fmla="*/ 495300 w 1022350"/>
              <a:gd name="connsiteY28" fmla="*/ 1758950 h 1758950"/>
              <a:gd name="connsiteX29" fmla="*/ 781050 w 1022350"/>
              <a:gd name="connsiteY29" fmla="*/ 1727200 h 1758950"/>
              <a:gd name="connsiteX30" fmla="*/ 888207 w 1022350"/>
              <a:gd name="connsiteY30" fmla="*/ 1558925 h 1758950"/>
              <a:gd name="connsiteX31" fmla="*/ 924719 w 1022350"/>
              <a:gd name="connsiteY31" fmla="*/ 1500188 h 1758950"/>
              <a:gd name="connsiteX32" fmla="*/ 947737 w 1022350"/>
              <a:gd name="connsiteY32" fmla="*/ 1436687 h 1758950"/>
              <a:gd name="connsiteX33" fmla="*/ 901700 w 1022350"/>
              <a:gd name="connsiteY33" fmla="*/ 1386682 h 1758950"/>
              <a:gd name="connsiteX34" fmla="*/ 882650 w 1022350"/>
              <a:gd name="connsiteY34" fmla="*/ 1323182 h 1758950"/>
              <a:gd name="connsiteX35" fmla="*/ 913606 w 1022350"/>
              <a:gd name="connsiteY35" fmla="*/ 1249362 h 1758950"/>
              <a:gd name="connsiteX36" fmla="*/ 929481 w 1022350"/>
              <a:gd name="connsiteY36" fmla="*/ 1136650 h 1758950"/>
              <a:gd name="connsiteX37" fmla="*/ 926306 w 1022350"/>
              <a:gd name="connsiteY37" fmla="*/ 1048544 h 1758950"/>
              <a:gd name="connsiteX38" fmla="*/ 970757 w 1022350"/>
              <a:gd name="connsiteY38" fmla="*/ 964406 h 1758950"/>
              <a:gd name="connsiteX39" fmla="*/ 1022350 w 1022350"/>
              <a:gd name="connsiteY39" fmla="*/ 857250 h 1758950"/>
              <a:gd name="connsiteX40" fmla="*/ 996950 w 1022350"/>
              <a:gd name="connsiteY40" fmla="*/ 730250 h 1758950"/>
              <a:gd name="connsiteX41" fmla="*/ 946150 w 1022350"/>
              <a:gd name="connsiteY41" fmla="*/ 723900 h 1758950"/>
              <a:gd name="connsiteX42" fmla="*/ 898525 w 1022350"/>
              <a:gd name="connsiteY42" fmla="*/ 732631 h 1758950"/>
              <a:gd name="connsiteX43" fmla="*/ 834231 w 1022350"/>
              <a:gd name="connsiteY43" fmla="*/ 777875 h 1758950"/>
              <a:gd name="connsiteX44" fmla="*/ 778669 w 1022350"/>
              <a:gd name="connsiteY44" fmla="*/ 775494 h 1758950"/>
              <a:gd name="connsiteX45" fmla="*/ 816769 w 1022350"/>
              <a:gd name="connsiteY45" fmla="*/ 712787 h 1758950"/>
              <a:gd name="connsiteX46" fmla="*/ 771525 w 1022350"/>
              <a:gd name="connsiteY46" fmla="*/ 619919 h 1758950"/>
              <a:gd name="connsiteX47" fmla="*/ 815182 w 1022350"/>
              <a:gd name="connsiteY47" fmla="*/ 497681 h 1758950"/>
              <a:gd name="connsiteX48" fmla="*/ 735806 w 1022350"/>
              <a:gd name="connsiteY48" fmla="*/ 429419 h 1758950"/>
              <a:gd name="connsiteX49" fmla="*/ 663575 w 1022350"/>
              <a:gd name="connsiteY49" fmla="*/ 377031 h 1758950"/>
              <a:gd name="connsiteX50" fmla="*/ 660400 w 1022350"/>
              <a:gd name="connsiteY50" fmla="*/ 284162 h 1758950"/>
              <a:gd name="connsiteX51" fmla="*/ 638175 w 1022350"/>
              <a:gd name="connsiteY51" fmla="*/ 226219 h 1758950"/>
              <a:gd name="connsiteX52" fmla="*/ 614363 w 1022350"/>
              <a:gd name="connsiteY52" fmla="*/ 121444 h 1758950"/>
              <a:gd name="connsiteX53" fmla="*/ 590550 w 1022350"/>
              <a:gd name="connsiteY53" fmla="*/ 6350 h 1758950"/>
              <a:gd name="connsiteX54" fmla="*/ 57150 w 1022350"/>
              <a:gd name="connsiteY54" fmla="*/ 0 h 1758950"/>
              <a:gd name="connsiteX0" fmla="*/ 44450 w 1009650"/>
              <a:gd name="connsiteY0" fmla="*/ 0 h 1758950"/>
              <a:gd name="connsiteX1" fmla="*/ 17463 w 1009650"/>
              <a:gd name="connsiteY1" fmla="*/ 74612 h 1758950"/>
              <a:gd name="connsiteX2" fmla="*/ 43657 w 1009650"/>
              <a:gd name="connsiteY2" fmla="*/ 117475 h 1758950"/>
              <a:gd name="connsiteX3" fmla="*/ 70644 w 1009650"/>
              <a:gd name="connsiteY3" fmla="*/ 201612 h 1758950"/>
              <a:gd name="connsiteX4" fmla="*/ 139700 w 1009650"/>
              <a:gd name="connsiteY4" fmla="*/ 265113 h 1758950"/>
              <a:gd name="connsiteX5" fmla="*/ 159544 w 1009650"/>
              <a:gd name="connsiteY5" fmla="*/ 326231 h 1758950"/>
              <a:gd name="connsiteX6" fmla="*/ 147638 w 1009650"/>
              <a:gd name="connsiteY6" fmla="*/ 407987 h 1758950"/>
              <a:gd name="connsiteX7" fmla="*/ 146050 w 1009650"/>
              <a:gd name="connsiteY7" fmla="*/ 473075 h 1758950"/>
              <a:gd name="connsiteX8" fmla="*/ 117475 w 1009650"/>
              <a:gd name="connsiteY8" fmla="*/ 515938 h 1758950"/>
              <a:gd name="connsiteX9" fmla="*/ 165894 w 1009650"/>
              <a:gd name="connsiteY9" fmla="*/ 550863 h 1758950"/>
              <a:gd name="connsiteX10" fmla="*/ 254794 w 1009650"/>
              <a:gd name="connsiteY10" fmla="*/ 575469 h 1758950"/>
              <a:gd name="connsiteX11" fmla="*/ 314325 w 1009650"/>
              <a:gd name="connsiteY11" fmla="*/ 567531 h 1758950"/>
              <a:gd name="connsiteX12" fmla="*/ 328613 w 1009650"/>
              <a:gd name="connsiteY12" fmla="*/ 634206 h 1758950"/>
              <a:gd name="connsiteX13" fmla="*/ 299244 w 1009650"/>
              <a:gd name="connsiteY13" fmla="*/ 648494 h 1758950"/>
              <a:gd name="connsiteX14" fmla="*/ 319881 w 1009650"/>
              <a:gd name="connsiteY14" fmla="*/ 728662 h 1758950"/>
              <a:gd name="connsiteX15" fmla="*/ 436563 w 1009650"/>
              <a:gd name="connsiteY15" fmla="*/ 737394 h 1758950"/>
              <a:gd name="connsiteX16" fmla="*/ 433387 w 1009650"/>
              <a:gd name="connsiteY16" fmla="*/ 793750 h 1758950"/>
              <a:gd name="connsiteX17" fmla="*/ 375444 w 1009650"/>
              <a:gd name="connsiteY17" fmla="*/ 874712 h 1758950"/>
              <a:gd name="connsiteX18" fmla="*/ 327819 w 1009650"/>
              <a:gd name="connsiteY18" fmla="*/ 880269 h 1758950"/>
              <a:gd name="connsiteX19" fmla="*/ 297656 w 1009650"/>
              <a:gd name="connsiteY19" fmla="*/ 947737 h 1758950"/>
              <a:gd name="connsiteX20" fmla="*/ 346075 w 1009650"/>
              <a:gd name="connsiteY20" fmla="*/ 1072357 h 1758950"/>
              <a:gd name="connsiteX21" fmla="*/ 200818 w 1009650"/>
              <a:gd name="connsiteY21" fmla="*/ 1112043 h 1758950"/>
              <a:gd name="connsiteX22" fmla="*/ 58737 w 1009650"/>
              <a:gd name="connsiteY22" fmla="*/ 1119982 h 1758950"/>
              <a:gd name="connsiteX23" fmla="*/ 28575 w 1009650"/>
              <a:gd name="connsiteY23" fmla="*/ 1177132 h 1758950"/>
              <a:gd name="connsiteX24" fmla="*/ 26194 w 1009650"/>
              <a:gd name="connsiteY24" fmla="*/ 1235869 h 1758950"/>
              <a:gd name="connsiteX25" fmla="*/ 5557 w 1009650"/>
              <a:gd name="connsiteY25" fmla="*/ 1286669 h 1758950"/>
              <a:gd name="connsiteX26" fmla="*/ 0 w 1009650"/>
              <a:gd name="connsiteY26" fmla="*/ 1347787 h 1758950"/>
              <a:gd name="connsiteX27" fmla="*/ 279400 w 1009650"/>
              <a:gd name="connsiteY27" fmla="*/ 1631950 h 1758950"/>
              <a:gd name="connsiteX28" fmla="*/ 482600 w 1009650"/>
              <a:gd name="connsiteY28" fmla="*/ 1758950 h 1758950"/>
              <a:gd name="connsiteX29" fmla="*/ 768350 w 1009650"/>
              <a:gd name="connsiteY29" fmla="*/ 1727200 h 1758950"/>
              <a:gd name="connsiteX30" fmla="*/ 875507 w 1009650"/>
              <a:gd name="connsiteY30" fmla="*/ 1558925 h 1758950"/>
              <a:gd name="connsiteX31" fmla="*/ 912019 w 1009650"/>
              <a:gd name="connsiteY31" fmla="*/ 1500188 h 1758950"/>
              <a:gd name="connsiteX32" fmla="*/ 935037 w 1009650"/>
              <a:gd name="connsiteY32" fmla="*/ 1436687 h 1758950"/>
              <a:gd name="connsiteX33" fmla="*/ 889000 w 1009650"/>
              <a:gd name="connsiteY33" fmla="*/ 1386682 h 1758950"/>
              <a:gd name="connsiteX34" fmla="*/ 869950 w 1009650"/>
              <a:gd name="connsiteY34" fmla="*/ 1323182 h 1758950"/>
              <a:gd name="connsiteX35" fmla="*/ 900906 w 1009650"/>
              <a:gd name="connsiteY35" fmla="*/ 1249362 h 1758950"/>
              <a:gd name="connsiteX36" fmla="*/ 916781 w 1009650"/>
              <a:gd name="connsiteY36" fmla="*/ 1136650 h 1758950"/>
              <a:gd name="connsiteX37" fmla="*/ 913606 w 1009650"/>
              <a:gd name="connsiteY37" fmla="*/ 1048544 h 1758950"/>
              <a:gd name="connsiteX38" fmla="*/ 958057 w 1009650"/>
              <a:gd name="connsiteY38" fmla="*/ 964406 h 1758950"/>
              <a:gd name="connsiteX39" fmla="*/ 1009650 w 1009650"/>
              <a:gd name="connsiteY39" fmla="*/ 857250 h 1758950"/>
              <a:gd name="connsiteX40" fmla="*/ 984250 w 1009650"/>
              <a:gd name="connsiteY40" fmla="*/ 730250 h 1758950"/>
              <a:gd name="connsiteX41" fmla="*/ 933450 w 1009650"/>
              <a:gd name="connsiteY41" fmla="*/ 723900 h 1758950"/>
              <a:gd name="connsiteX42" fmla="*/ 885825 w 1009650"/>
              <a:gd name="connsiteY42" fmla="*/ 732631 h 1758950"/>
              <a:gd name="connsiteX43" fmla="*/ 821531 w 1009650"/>
              <a:gd name="connsiteY43" fmla="*/ 777875 h 1758950"/>
              <a:gd name="connsiteX44" fmla="*/ 765969 w 1009650"/>
              <a:gd name="connsiteY44" fmla="*/ 775494 h 1758950"/>
              <a:gd name="connsiteX45" fmla="*/ 804069 w 1009650"/>
              <a:gd name="connsiteY45" fmla="*/ 712787 h 1758950"/>
              <a:gd name="connsiteX46" fmla="*/ 758825 w 1009650"/>
              <a:gd name="connsiteY46" fmla="*/ 619919 h 1758950"/>
              <a:gd name="connsiteX47" fmla="*/ 802482 w 1009650"/>
              <a:gd name="connsiteY47" fmla="*/ 497681 h 1758950"/>
              <a:gd name="connsiteX48" fmla="*/ 723106 w 1009650"/>
              <a:gd name="connsiteY48" fmla="*/ 429419 h 1758950"/>
              <a:gd name="connsiteX49" fmla="*/ 650875 w 1009650"/>
              <a:gd name="connsiteY49" fmla="*/ 377031 h 1758950"/>
              <a:gd name="connsiteX50" fmla="*/ 647700 w 1009650"/>
              <a:gd name="connsiteY50" fmla="*/ 284162 h 1758950"/>
              <a:gd name="connsiteX51" fmla="*/ 625475 w 1009650"/>
              <a:gd name="connsiteY51" fmla="*/ 226219 h 1758950"/>
              <a:gd name="connsiteX52" fmla="*/ 601663 w 1009650"/>
              <a:gd name="connsiteY52" fmla="*/ 121444 h 1758950"/>
              <a:gd name="connsiteX53" fmla="*/ 577850 w 1009650"/>
              <a:gd name="connsiteY53" fmla="*/ 6350 h 1758950"/>
              <a:gd name="connsiteX54" fmla="*/ 44450 w 1009650"/>
              <a:gd name="connsiteY54" fmla="*/ 0 h 17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09650" h="1758950">
                <a:moveTo>
                  <a:pt x="44450" y="0"/>
                </a:moveTo>
                <a:lnTo>
                  <a:pt x="17463" y="74612"/>
                </a:lnTo>
                <a:lnTo>
                  <a:pt x="43657" y="117475"/>
                </a:lnTo>
                <a:lnTo>
                  <a:pt x="70644" y="201612"/>
                </a:lnTo>
                <a:lnTo>
                  <a:pt x="139700" y="265113"/>
                </a:lnTo>
                <a:lnTo>
                  <a:pt x="159544" y="326231"/>
                </a:lnTo>
                <a:lnTo>
                  <a:pt x="147638" y="407987"/>
                </a:lnTo>
                <a:cubicBezTo>
                  <a:pt x="147109" y="429683"/>
                  <a:pt x="146579" y="451379"/>
                  <a:pt x="146050" y="473075"/>
                </a:cubicBezTo>
                <a:lnTo>
                  <a:pt x="117475" y="515938"/>
                </a:lnTo>
                <a:lnTo>
                  <a:pt x="165894" y="550863"/>
                </a:lnTo>
                <a:lnTo>
                  <a:pt x="254794" y="575469"/>
                </a:lnTo>
                <a:lnTo>
                  <a:pt x="314325" y="567531"/>
                </a:lnTo>
                <a:lnTo>
                  <a:pt x="328613" y="634206"/>
                </a:lnTo>
                <a:lnTo>
                  <a:pt x="299244" y="648494"/>
                </a:lnTo>
                <a:lnTo>
                  <a:pt x="319881" y="728662"/>
                </a:lnTo>
                <a:lnTo>
                  <a:pt x="436563" y="737394"/>
                </a:lnTo>
                <a:lnTo>
                  <a:pt x="433387" y="793750"/>
                </a:lnTo>
                <a:lnTo>
                  <a:pt x="375444" y="874712"/>
                </a:lnTo>
                <a:lnTo>
                  <a:pt x="327819" y="880269"/>
                </a:lnTo>
                <a:lnTo>
                  <a:pt x="297656" y="947737"/>
                </a:lnTo>
                <a:lnTo>
                  <a:pt x="346075" y="1072357"/>
                </a:lnTo>
                <a:lnTo>
                  <a:pt x="200818" y="1112043"/>
                </a:lnTo>
                <a:lnTo>
                  <a:pt x="58737" y="1119982"/>
                </a:lnTo>
                <a:lnTo>
                  <a:pt x="28575" y="1177132"/>
                </a:lnTo>
                <a:cubicBezTo>
                  <a:pt x="27781" y="1196711"/>
                  <a:pt x="26988" y="1216290"/>
                  <a:pt x="26194" y="1235869"/>
                </a:cubicBezTo>
                <a:lnTo>
                  <a:pt x="5557" y="1286669"/>
                </a:lnTo>
                <a:lnTo>
                  <a:pt x="0" y="1347787"/>
                </a:lnTo>
                <a:lnTo>
                  <a:pt x="279400" y="1631950"/>
                </a:lnTo>
                <a:lnTo>
                  <a:pt x="482600" y="1758950"/>
                </a:lnTo>
                <a:lnTo>
                  <a:pt x="768350" y="1727200"/>
                </a:lnTo>
                <a:lnTo>
                  <a:pt x="875507" y="1558925"/>
                </a:lnTo>
                <a:lnTo>
                  <a:pt x="912019" y="1500188"/>
                </a:lnTo>
                <a:lnTo>
                  <a:pt x="935037" y="1436687"/>
                </a:lnTo>
                <a:lnTo>
                  <a:pt x="889000" y="1386682"/>
                </a:lnTo>
                <a:lnTo>
                  <a:pt x="869950" y="1323182"/>
                </a:lnTo>
                <a:lnTo>
                  <a:pt x="900906" y="1249362"/>
                </a:lnTo>
                <a:lnTo>
                  <a:pt x="916781" y="1136650"/>
                </a:lnTo>
                <a:lnTo>
                  <a:pt x="913606" y="1048544"/>
                </a:lnTo>
                <a:lnTo>
                  <a:pt x="958057" y="964406"/>
                </a:lnTo>
                <a:lnTo>
                  <a:pt x="1009650" y="857250"/>
                </a:lnTo>
                <a:lnTo>
                  <a:pt x="984250" y="730250"/>
                </a:lnTo>
                <a:lnTo>
                  <a:pt x="933450" y="723900"/>
                </a:lnTo>
                <a:cubicBezTo>
                  <a:pt x="918633" y="725884"/>
                  <a:pt x="904478" y="723635"/>
                  <a:pt x="885825" y="732631"/>
                </a:cubicBezTo>
                <a:cubicBezTo>
                  <a:pt x="867172" y="741627"/>
                  <a:pt x="843094" y="772319"/>
                  <a:pt x="821531" y="777875"/>
                </a:cubicBezTo>
                <a:lnTo>
                  <a:pt x="765969" y="775494"/>
                </a:lnTo>
                <a:lnTo>
                  <a:pt x="804069" y="712787"/>
                </a:lnTo>
                <a:lnTo>
                  <a:pt x="758825" y="619919"/>
                </a:lnTo>
                <a:lnTo>
                  <a:pt x="802482" y="497681"/>
                </a:lnTo>
                <a:lnTo>
                  <a:pt x="723106" y="429419"/>
                </a:lnTo>
                <a:lnTo>
                  <a:pt x="650875" y="377031"/>
                </a:lnTo>
                <a:lnTo>
                  <a:pt x="647700" y="284162"/>
                </a:lnTo>
                <a:lnTo>
                  <a:pt x="625475" y="226219"/>
                </a:lnTo>
                <a:lnTo>
                  <a:pt x="601663" y="121444"/>
                </a:lnTo>
                <a:lnTo>
                  <a:pt x="577850" y="6350"/>
                </a:lnTo>
                <a:lnTo>
                  <a:pt x="44450" y="0"/>
                </a:lnTo>
                <a:close/>
              </a:path>
            </a:pathLst>
          </a:custGeom>
          <a:solidFill>
            <a:srgbClr val="33CC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err="1" smtClean="0">
                <a:solidFill>
                  <a:schemeClr val="tx1"/>
                </a:solidFill>
              </a:rPr>
              <a:t>Pwani</a:t>
            </a:r>
            <a:r>
              <a:rPr lang="en-MY" sz="1200" b="1" dirty="0" smtClean="0">
                <a:solidFill>
                  <a:schemeClr val="tx1"/>
                </a:solidFill>
              </a:rPr>
              <a:t> 85%</a:t>
            </a:r>
            <a:endParaRPr lang="en-MY" sz="1200" b="1" dirty="0">
              <a:solidFill>
                <a:schemeClr val="tx1"/>
              </a:solidFill>
            </a:endParaRPr>
          </a:p>
        </p:txBody>
      </p:sp>
      <p:sp>
        <p:nvSpPr>
          <p:cNvPr id="18" name="Freeform 17"/>
          <p:cNvSpPr/>
          <p:nvPr/>
        </p:nvSpPr>
        <p:spPr>
          <a:xfrm>
            <a:off x="5762625" y="4431507"/>
            <a:ext cx="1966913" cy="1843086"/>
          </a:xfrm>
          <a:custGeom>
            <a:avLst/>
            <a:gdLst>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371475 w 2162175"/>
              <a:gd name="connsiteY7" fmla="*/ 38100 h 1943100"/>
              <a:gd name="connsiteX8" fmla="*/ 371475 w 2162175"/>
              <a:gd name="connsiteY8" fmla="*/ 152400 h 1943100"/>
              <a:gd name="connsiteX9" fmla="*/ 200025 w 2162175"/>
              <a:gd name="connsiteY9" fmla="*/ 295275 h 1943100"/>
              <a:gd name="connsiteX10" fmla="*/ 247650 w 2162175"/>
              <a:gd name="connsiteY10" fmla="*/ 428625 h 1943100"/>
              <a:gd name="connsiteX11" fmla="*/ 238125 w 2162175"/>
              <a:gd name="connsiteY11" fmla="*/ 638175 h 1943100"/>
              <a:gd name="connsiteX12" fmla="*/ 247650 w 2162175"/>
              <a:gd name="connsiteY12" fmla="*/ 809625 h 1943100"/>
              <a:gd name="connsiteX13" fmla="*/ 228600 w 2162175"/>
              <a:gd name="connsiteY13" fmla="*/ 914400 h 1943100"/>
              <a:gd name="connsiteX14" fmla="*/ 104775 w 2162175"/>
              <a:gd name="connsiteY14" fmla="*/ 990600 h 1943100"/>
              <a:gd name="connsiteX15" fmla="*/ 123825 w 2162175"/>
              <a:gd name="connsiteY15" fmla="*/ 1057275 h 1943100"/>
              <a:gd name="connsiteX16" fmla="*/ 19050 w 2162175"/>
              <a:gd name="connsiteY16" fmla="*/ 1314450 h 1943100"/>
              <a:gd name="connsiteX17" fmla="*/ 0 w 2162175"/>
              <a:gd name="connsiteY17" fmla="*/ 1628775 h 1943100"/>
              <a:gd name="connsiteX18" fmla="*/ 276225 w 2162175"/>
              <a:gd name="connsiteY18" fmla="*/ 1685925 h 1943100"/>
              <a:gd name="connsiteX19" fmla="*/ 619125 w 2162175"/>
              <a:gd name="connsiteY19" fmla="*/ 1847850 h 1943100"/>
              <a:gd name="connsiteX20" fmla="*/ 895350 w 2162175"/>
              <a:gd name="connsiteY20" fmla="*/ 1943100 h 1943100"/>
              <a:gd name="connsiteX21" fmla="*/ 1409700 w 2162175"/>
              <a:gd name="connsiteY21" fmla="*/ 1838325 h 1943100"/>
              <a:gd name="connsiteX22" fmla="*/ 2028825 w 2162175"/>
              <a:gd name="connsiteY22" fmla="*/ 1685925 h 1943100"/>
              <a:gd name="connsiteX23" fmla="*/ 2162175 w 2162175"/>
              <a:gd name="connsiteY23" fmla="*/ 1390650 h 1943100"/>
              <a:gd name="connsiteX24" fmla="*/ 2009775 w 2162175"/>
              <a:gd name="connsiteY24" fmla="*/ 1314450 h 1943100"/>
              <a:gd name="connsiteX25" fmla="*/ 1924050 w 2162175"/>
              <a:gd name="connsiteY25" fmla="*/ 1228725 h 1943100"/>
              <a:gd name="connsiteX26" fmla="*/ 1914525 w 2162175"/>
              <a:gd name="connsiteY26" fmla="*/ 1085850 h 1943100"/>
              <a:gd name="connsiteX27" fmla="*/ 1866900 w 2162175"/>
              <a:gd name="connsiteY27" fmla="*/ 962025 h 1943100"/>
              <a:gd name="connsiteX28" fmla="*/ 1819275 w 2162175"/>
              <a:gd name="connsiteY28" fmla="*/ 866775 h 1943100"/>
              <a:gd name="connsiteX29" fmla="*/ 1790700 w 2162175"/>
              <a:gd name="connsiteY29" fmla="*/ 790575 h 1943100"/>
              <a:gd name="connsiteX30" fmla="*/ 1743075 w 2162175"/>
              <a:gd name="connsiteY30" fmla="*/ 666750 h 1943100"/>
              <a:gd name="connsiteX31" fmla="*/ 1704975 w 2162175"/>
              <a:gd name="connsiteY31" fmla="*/ 590550 h 1943100"/>
              <a:gd name="connsiteX32" fmla="*/ 1619250 w 2162175"/>
              <a:gd name="connsiteY32" fmla="*/ 542925 h 1943100"/>
              <a:gd name="connsiteX33" fmla="*/ 1676400 w 2162175"/>
              <a:gd name="connsiteY33" fmla="*/ 400050 h 1943100"/>
              <a:gd name="connsiteX34" fmla="*/ 1657350 w 2162175"/>
              <a:gd name="connsiteY34" fmla="*/ 209550 h 1943100"/>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533400 w 2162175"/>
              <a:gd name="connsiteY7" fmla="*/ 11906 h 1943100"/>
              <a:gd name="connsiteX8" fmla="*/ 371475 w 2162175"/>
              <a:gd name="connsiteY8" fmla="*/ 38100 h 1943100"/>
              <a:gd name="connsiteX9" fmla="*/ 371475 w 2162175"/>
              <a:gd name="connsiteY9" fmla="*/ 152400 h 1943100"/>
              <a:gd name="connsiteX10" fmla="*/ 200025 w 2162175"/>
              <a:gd name="connsiteY10" fmla="*/ 295275 h 1943100"/>
              <a:gd name="connsiteX11" fmla="*/ 247650 w 2162175"/>
              <a:gd name="connsiteY11" fmla="*/ 428625 h 1943100"/>
              <a:gd name="connsiteX12" fmla="*/ 238125 w 2162175"/>
              <a:gd name="connsiteY12" fmla="*/ 638175 h 1943100"/>
              <a:gd name="connsiteX13" fmla="*/ 247650 w 2162175"/>
              <a:gd name="connsiteY13" fmla="*/ 809625 h 1943100"/>
              <a:gd name="connsiteX14" fmla="*/ 228600 w 2162175"/>
              <a:gd name="connsiteY14" fmla="*/ 914400 h 1943100"/>
              <a:gd name="connsiteX15" fmla="*/ 104775 w 2162175"/>
              <a:gd name="connsiteY15" fmla="*/ 990600 h 1943100"/>
              <a:gd name="connsiteX16" fmla="*/ 123825 w 2162175"/>
              <a:gd name="connsiteY16" fmla="*/ 1057275 h 1943100"/>
              <a:gd name="connsiteX17" fmla="*/ 19050 w 2162175"/>
              <a:gd name="connsiteY17" fmla="*/ 1314450 h 1943100"/>
              <a:gd name="connsiteX18" fmla="*/ 0 w 2162175"/>
              <a:gd name="connsiteY18" fmla="*/ 1628775 h 1943100"/>
              <a:gd name="connsiteX19" fmla="*/ 276225 w 2162175"/>
              <a:gd name="connsiteY19" fmla="*/ 1685925 h 1943100"/>
              <a:gd name="connsiteX20" fmla="*/ 619125 w 2162175"/>
              <a:gd name="connsiteY20" fmla="*/ 1847850 h 1943100"/>
              <a:gd name="connsiteX21" fmla="*/ 895350 w 2162175"/>
              <a:gd name="connsiteY21" fmla="*/ 1943100 h 1943100"/>
              <a:gd name="connsiteX22" fmla="*/ 1409700 w 2162175"/>
              <a:gd name="connsiteY22" fmla="*/ 1838325 h 1943100"/>
              <a:gd name="connsiteX23" fmla="*/ 2028825 w 2162175"/>
              <a:gd name="connsiteY23" fmla="*/ 1685925 h 1943100"/>
              <a:gd name="connsiteX24" fmla="*/ 2162175 w 2162175"/>
              <a:gd name="connsiteY24" fmla="*/ 1390650 h 1943100"/>
              <a:gd name="connsiteX25" fmla="*/ 2009775 w 2162175"/>
              <a:gd name="connsiteY25" fmla="*/ 1314450 h 1943100"/>
              <a:gd name="connsiteX26" fmla="*/ 1924050 w 2162175"/>
              <a:gd name="connsiteY26" fmla="*/ 1228725 h 1943100"/>
              <a:gd name="connsiteX27" fmla="*/ 1914525 w 2162175"/>
              <a:gd name="connsiteY27" fmla="*/ 1085850 h 1943100"/>
              <a:gd name="connsiteX28" fmla="*/ 1866900 w 2162175"/>
              <a:gd name="connsiteY28" fmla="*/ 962025 h 1943100"/>
              <a:gd name="connsiteX29" fmla="*/ 1819275 w 2162175"/>
              <a:gd name="connsiteY29" fmla="*/ 866775 h 1943100"/>
              <a:gd name="connsiteX30" fmla="*/ 1790700 w 2162175"/>
              <a:gd name="connsiteY30" fmla="*/ 790575 h 1943100"/>
              <a:gd name="connsiteX31" fmla="*/ 1743075 w 2162175"/>
              <a:gd name="connsiteY31" fmla="*/ 666750 h 1943100"/>
              <a:gd name="connsiteX32" fmla="*/ 1704975 w 2162175"/>
              <a:gd name="connsiteY32" fmla="*/ 590550 h 1943100"/>
              <a:gd name="connsiteX33" fmla="*/ 1619250 w 2162175"/>
              <a:gd name="connsiteY33" fmla="*/ 542925 h 1943100"/>
              <a:gd name="connsiteX34" fmla="*/ 1676400 w 2162175"/>
              <a:gd name="connsiteY34" fmla="*/ 400050 h 1943100"/>
              <a:gd name="connsiteX35" fmla="*/ 1657350 w 2162175"/>
              <a:gd name="connsiteY35" fmla="*/ 209550 h 1943100"/>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71525 w 2162175"/>
              <a:gd name="connsiteY5" fmla="*/ 45244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516856 w 2162175"/>
              <a:gd name="connsiteY0" fmla="*/ 240506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145381 w 2162175"/>
              <a:gd name="connsiteY2" fmla="*/ 300038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088231 w 2162175"/>
              <a:gd name="connsiteY2" fmla="*/ 361951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176338 w 2162175"/>
              <a:gd name="connsiteY2" fmla="*/ 333375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133476 w 2162175"/>
              <a:gd name="connsiteY2" fmla="*/ 381000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214438 w 2162175"/>
              <a:gd name="connsiteY2" fmla="*/ 330994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40506 h 1931194"/>
              <a:gd name="connsiteX1" fmla="*/ 1250157 w 2162175"/>
              <a:gd name="connsiteY1" fmla="*/ 304800 h 1931194"/>
              <a:gd name="connsiteX2" fmla="*/ 1181101 w 2162175"/>
              <a:gd name="connsiteY2" fmla="*/ 283369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14312 h 1905000"/>
              <a:gd name="connsiteX1" fmla="*/ 1250157 w 2162175"/>
              <a:gd name="connsiteY1" fmla="*/ 278606 h 1905000"/>
              <a:gd name="connsiteX2" fmla="*/ 1181101 w 2162175"/>
              <a:gd name="connsiteY2" fmla="*/ 257175 h 1905000"/>
              <a:gd name="connsiteX3" fmla="*/ 1133476 w 2162175"/>
              <a:gd name="connsiteY3" fmla="*/ 354806 h 1905000"/>
              <a:gd name="connsiteX4" fmla="*/ 1088231 w 2162175"/>
              <a:gd name="connsiteY4" fmla="*/ 335757 h 1905000"/>
              <a:gd name="connsiteX5" fmla="*/ 1083469 w 2162175"/>
              <a:gd name="connsiteY5" fmla="*/ 271462 h 1905000"/>
              <a:gd name="connsiteX6" fmla="*/ 1042988 w 2162175"/>
              <a:gd name="connsiteY6" fmla="*/ 228600 h 1905000"/>
              <a:gd name="connsiteX7" fmla="*/ 916781 w 2162175"/>
              <a:gd name="connsiteY7" fmla="*/ 140494 h 1905000"/>
              <a:gd name="connsiteX8" fmla="*/ 738188 w 2162175"/>
              <a:gd name="connsiteY8" fmla="*/ 92869 h 1905000"/>
              <a:gd name="connsiteX9" fmla="*/ 642937 w 2162175"/>
              <a:gd name="connsiteY9" fmla="*/ 11907 h 1905000"/>
              <a:gd name="connsiteX10" fmla="*/ 559594 w 2162175"/>
              <a:gd name="connsiteY10" fmla="*/ 73819 h 1905000"/>
              <a:gd name="connsiteX11" fmla="*/ 371475 w 2162175"/>
              <a:gd name="connsiteY11" fmla="*/ 0 h 1905000"/>
              <a:gd name="connsiteX12" fmla="*/ 371475 w 2162175"/>
              <a:gd name="connsiteY12" fmla="*/ 114300 h 1905000"/>
              <a:gd name="connsiteX13" fmla="*/ 200025 w 2162175"/>
              <a:gd name="connsiteY13" fmla="*/ 257175 h 1905000"/>
              <a:gd name="connsiteX14" fmla="*/ 247650 w 2162175"/>
              <a:gd name="connsiteY14" fmla="*/ 390525 h 1905000"/>
              <a:gd name="connsiteX15" fmla="*/ 238125 w 2162175"/>
              <a:gd name="connsiteY15" fmla="*/ 600075 h 1905000"/>
              <a:gd name="connsiteX16" fmla="*/ 247650 w 2162175"/>
              <a:gd name="connsiteY16" fmla="*/ 771525 h 1905000"/>
              <a:gd name="connsiteX17" fmla="*/ 228600 w 2162175"/>
              <a:gd name="connsiteY17" fmla="*/ 876300 h 1905000"/>
              <a:gd name="connsiteX18" fmla="*/ 104775 w 2162175"/>
              <a:gd name="connsiteY18" fmla="*/ 952500 h 1905000"/>
              <a:gd name="connsiteX19" fmla="*/ 123825 w 2162175"/>
              <a:gd name="connsiteY19" fmla="*/ 1019175 h 1905000"/>
              <a:gd name="connsiteX20" fmla="*/ 19050 w 2162175"/>
              <a:gd name="connsiteY20" fmla="*/ 1276350 h 1905000"/>
              <a:gd name="connsiteX21" fmla="*/ 0 w 2162175"/>
              <a:gd name="connsiteY21" fmla="*/ 1590675 h 1905000"/>
              <a:gd name="connsiteX22" fmla="*/ 276225 w 2162175"/>
              <a:gd name="connsiteY22" fmla="*/ 1647825 h 1905000"/>
              <a:gd name="connsiteX23" fmla="*/ 619125 w 2162175"/>
              <a:gd name="connsiteY23" fmla="*/ 1809750 h 1905000"/>
              <a:gd name="connsiteX24" fmla="*/ 895350 w 2162175"/>
              <a:gd name="connsiteY24" fmla="*/ 1905000 h 1905000"/>
              <a:gd name="connsiteX25" fmla="*/ 1409700 w 2162175"/>
              <a:gd name="connsiteY25" fmla="*/ 1800225 h 1905000"/>
              <a:gd name="connsiteX26" fmla="*/ 2028825 w 2162175"/>
              <a:gd name="connsiteY26" fmla="*/ 1647825 h 1905000"/>
              <a:gd name="connsiteX27" fmla="*/ 2162175 w 2162175"/>
              <a:gd name="connsiteY27" fmla="*/ 1352550 h 1905000"/>
              <a:gd name="connsiteX28" fmla="*/ 2009775 w 2162175"/>
              <a:gd name="connsiteY28" fmla="*/ 1276350 h 1905000"/>
              <a:gd name="connsiteX29" fmla="*/ 1924050 w 2162175"/>
              <a:gd name="connsiteY29" fmla="*/ 1190625 h 1905000"/>
              <a:gd name="connsiteX30" fmla="*/ 1914525 w 2162175"/>
              <a:gd name="connsiteY30" fmla="*/ 1047750 h 1905000"/>
              <a:gd name="connsiteX31" fmla="*/ 1866900 w 2162175"/>
              <a:gd name="connsiteY31" fmla="*/ 923925 h 1905000"/>
              <a:gd name="connsiteX32" fmla="*/ 1819275 w 2162175"/>
              <a:gd name="connsiteY32" fmla="*/ 828675 h 1905000"/>
              <a:gd name="connsiteX33" fmla="*/ 1790700 w 2162175"/>
              <a:gd name="connsiteY33" fmla="*/ 752475 h 1905000"/>
              <a:gd name="connsiteX34" fmla="*/ 1743075 w 2162175"/>
              <a:gd name="connsiteY34" fmla="*/ 628650 h 1905000"/>
              <a:gd name="connsiteX35" fmla="*/ 1704975 w 2162175"/>
              <a:gd name="connsiteY35" fmla="*/ 552450 h 1905000"/>
              <a:gd name="connsiteX36" fmla="*/ 1619250 w 2162175"/>
              <a:gd name="connsiteY36" fmla="*/ 504825 h 1905000"/>
              <a:gd name="connsiteX37" fmla="*/ 1676400 w 2162175"/>
              <a:gd name="connsiteY37" fmla="*/ 361950 h 1905000"/>
              <a:gd name="connsiteX38" fmla="*/ 1516856 w 2162175"/>
              <a:gd name="connsiteY38" fmla="*/ 214312 h 1905000"/>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71475 w 2162175"/>
              <a:gd name="connsiteY12" fmla="*/ 102393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80988 w 2162175"/>
              <a:gd name="connsiteY18" fmla="*/ 859631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76237 w 2162175"/>
              <a:gd name="connsiteY15" fmla="*/ 723899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76237 w 2162175"/>
              <a:gd name="connsiteY16" fmla="*/ 723899 h 1893093"/>
              <a:gd name="connsiteX17" fmla="*/ 319088 w 2162175"/>
              <a:gd name="connsiteY17" fmla="*/ 738187 h 1893093"/>
              <a:gd name="connsiteX18" fmla="*/ 314325 w 2162175"/>
              <a:gd name="connsiteY18" fmla="*/ 804862 h 1893093"/>
              <a:gd name="connsiteX19" fmla="*/ 264319 w 2162175"/>
              <a:gd name="connsiteY19" fmla="*/ 850106 h 1893093"/>
              <a:gd name="connsiteX20" fmla="*/ 257175 w 2162175"/>
              <a:gd name="connsiteY20" fmla="*/ 902493 h 1893093"/>
              <a:gd name="connsiteX21" fmla="*/ 216693 w 2162175"/>
              <a:gd name="connsiteY21" fmla="*/ 990599 h 1893093"/>
              <a:gd name="connsiteX22" fmla="*/ 19050 w 2162175"/>
              <a:gd name="connsiteY22" fmla="*/ 1264443 h 1893093"/>
              <a:gd name="connsiteX23" fmla="*/ 0 w 2162175"/>
              <a:gd name="connsiteY23" fmla="*/ 1578768 h 1893093"/>
              <a:gd name="connsiteX24" fmla="*/ 276225 w 2162175"/>
              <a:gd name="connsiteY24" fmla="*/ 1635918 h 1893093"/>
              <a:gd name="connsiteX25" fmla="*/ 619125 w 2162175"/>
              <a:gd name="connsiteY25" fmla="*/ 1797843 h 1893093"/>
              <a:gd name="connsiteX26" fmla="*/ 895350 w 2162175"/>
              <a:gd name="connsiteY26" fmla="*/ 1893093 h 1893093"/>
              <a:gd name="connsiteX27" fmla="*/ 1409700 w 2162175"/>
              <a:gd name="connsiteY27" fmla="*/ 1788318 h 1893093"/>
              <a:gd name="connsiteX28" fmla="*/ 2028825 w 2162175"/>
              <a:gd name="connsiteY28" fmla="*/ 1635918 h 1893093"/>
              <a:gd name="connsiteX29" fmla="*/ 2162175 w 2162175"/>
              <a:gd name="connsiteY29" fmla="*/ 1340643 h 1893093"/>
              <a:gd name="connsiteX30" fmla="*/ 2009775 w 2162175"/>
              <a:gd name="connsiteY30" fmla="*/ 1264443 h 1893093"/>
              <a:gd name="connsiteX31" fmla="*/ 1924050 w 2162175"/>
              <a:gd name="connsiteY31" fmla="*/ 1178718 h 1893093"/>
              <a:gd name="connsiteX32" fmla="*/ 1914525 w 2162175"/>
              <a:gd name="connsiteY32" fmla="*/ 1035843 h 1893093"/>
              <a:gd name="connsiteX33" fmla="*/ 1866900 w 2162175"/>
              <a:gd name="connsiteY33" fmla="*/ 912018 h 1893093"/>
              <a:gd name="connsiteX34" fmla="*/ 1819275 w 2162175"/>
              <a:gd name="connsiteY34" fmla="*/ 816768 h 1893093"/>
              <a:gd name="connsiteX35" fmla="*/ 1790700 w 2162175"/>
              <a:gd name="connsiteY35" fmla="*/ 740568 h 1893093"/>
              <a:gd name="connsiteX36" fmla="*/ 1743075 w 2162175"/>
              <a:gd name="connsiteY36" fmla="*/ 616743 h 1893093"/>
              <a:gd name="connsiteX37" fmla="*/ 1704975 w 2162175"/>
              <a:gd name="connsiteY37" fmla="*/ 540543 h 1893093"/>
              <a:gd name="connsiteX38" fmla="*/ 1619250 w 2162175"/>
              <a:gd name="connsiteY38" fmla="*/ 492918 h 1893093"/>
              <a:gd name="connsiteX39" fmla="*/ 1676400 w 2162175"/>
              <a:gd name="connsiteY39" fmla="*/ 350043 h 1893093"/>
              <a:gd name="connsiteX40" fmla="*/ 1516856 w 2162175"/>
              <a:gd name="connsiteY40"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0044 w 2162175"/>
              <a:gd name="connsiteY16" fmla="*/ 700087 h 1893093"/>
              <a:gd name="connsiteX17" fmla="*/ 376237 w 2162175"/>
              <a:gd name="connsiteY17" fmla="*/ 723899 h 1893093"/>
              <a:gd name="connsiteX18" fmla="*/ 319088 w 2162175"/>
              <a:gd name="connsiteY18" fmla="*/ 738187 h 1893093"/>
              <a:gd name="connsiteX19" fmla="*/ 314325 w 2162175"/>
              <a:gd name="connsiteY19" fmla="*/ 804862 h 1893093"/>
              <a:gd name="connsiteX20" fmla="*/ 264319 w 2162175"/>
              <a:gd name="connsiteY20" fmla="*/ 850106 h 1893093"/>
              <a:gd name="connsiteX21" fmla="*/ 257175 w 2162175"/>
              <a:gd name="connsiteY21" fmla="*/ 902493 h 1893093"/>
              <a:gd name="connsiteX22" fmla="*/ 216693 w 2162175"/>
              <a:gd name="connsiteY22" fmla="*/ 990599 h 1893093"/>
              <a:gd name="connsiteX23" fmla="*/ 19050 w 2162175"/>
              <a:gd name="connsiteY23" fmla="*/ 1264443 h 1893093"/>
              <a:gd name="connsiteX24" fmla="*/ 0 w 2162175"/>
              <a:gd name="connsiteY24" fmla="*/ 1578768 h 1893093"/>
              <a:gd name="connsiteX25" fmla="*/ 276225 w 2162175"/>
              <a:gd name="connsiteY25" fmla="*/ 1635918 h 1893093"/>
              <a:gd name="connsiteX26" fmla="*/ 619125 w 2162175"/>
              <a:gd name="connsiteY26" fmla="*/ 1797843 h 1893093"/>
              <a:gd name="connsiteX27" fmla="*/ 895350 w 2162175"/>
              <a:gd name="connsiteY27" fmla="*/ 1893093 h 1893093"/>
              <a:gd name="connsiteX28" fmla="*/ 1409700 w 2162175"/>
              <a:gd name="connsiteY28" fmla="*/ 1788318 h 1893093"/>
              <a:gd name="connsiteX29" fmla="*/ 2028825 w 2162175"/>
              <a:gd name="connsiteY29" fmla="*/ 1635918 h 1893093"/>
              <a:gd name="connsiteX30" fmla="*/ 2162175 w 2162175"/>
              <a:gd name="connsiteY30" fmla="*/ 1340643 h 1893093"/>
              <a:gd name="connsiteX31" fmla="*/ 2009775 w 2162175"/>
              <a:gd name="connsiteY31" fmla="*/ 1264443 h 1893093"/>
              <a:gd name="connsiteX32" fmla="*/ 1924050 w 2162175"/>
              <a:gd name="connsiteY32" fmla="*/ 1178718 h 1893093"/>
              <a:gd name="connsiteX33" fmla="*/ 1914525 w 2162175"/>
              <a:gd name="connsiteY33" fmla="*/ 1035843 h 1893093"/>
              <a:gd name="connsiteX34" fmla="*/ 1866900 w 2162175"/>
              <a:gd name="connsiteY34" fmla="*/ 912018 h 1893093"/>
              <a:gd name="connsiteX35" fmla="*/ 1819275 w 2162175"/>
              <a:gd name="connsiteY35" fmla="*/ 816768 h 1893093"/>
              <a:gd name="connsiteX36" fmla="*/ 1790700 w 2162175"/>
              <a:gd name="connsiteY36" fmla="*/ 740568 h 1893093"/>
              <a:gd name="connsiteX37" fmla="*/ 1743075 w 2162175"/>
              <a:gd name="connsiteY37" fmla="*/ 616743 h 1893093"/>
              <a:gd name="connsiteX38" fmla="*/ 1704975 w 2162175"/>
              <a:gd name="connsiteY38" fmla="*/ 540543 h 1893093"/>
              <a:gd name="connsiteX39" fmla="*/ 1619250 w 2162175"/>
              <a:gd name="connsiteY39" fmla="*/ 492918 h 1893093"/>
              <a:gd name="connsiteX40" fmla="*/ 1676400 w 2162175"/>
              <a:gd name="connsiteY40" fmla="*/ 350043 h 1893093"/>
              <a:gd name="connsiteX41" fmla="*/ 1516856 w 2162175"/>
              <a:gd name="connsiteY41"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2425 w 2162175"/>
              <a:gd name="connsiteY16" fmla="*/ 640556 h 1893093"/>
              <a:gd name="connsiteX17" fmla="*/ 350044 w 2162175"/>
              <a:gd name="connsiteY17" fmla="*/ 700087 h 1893093"/>
              <a:gd name="connsiteX18" fmla="*/ 376237 w 2162175"/>
              <a:gd name="connsiteY18" fmla="*/ 723899 h 1893093"/>
              <a:gd name="connsiteX19" fmla="*/ 319088 w 2162175"/>
              <a:gd name="connsiteY19" fmla="*/ 738187 h 1893093"/>
              <a:gd name="connsiteX20" fmla="*/ 314325 w 2162175"/>
              <a:gd name="connsiteY20" fmla="*/ 804862 h 1893093"/>
              <a:gd name="connsiteX21" fmla="*/ 264319 w 2162175"/>
              <a:gd name="connsiteY21" fmla="*/ 850106 h 1893093"/>
              <a:gd name="connsiteX22" fmla="*/ 257175 w 2162175"/>
              <a:gd name="connsiteY22" fmla="*/ 902493 h 1893093"/>
              <a:gd name="connsiteX23" fmla="*/ 216693 w 2162175"/>
              <a:gd name="connsiteY23" fmla="*/ 990599 h 1893093"/>
              <a:gd name="connsiteX24" fmla="*/ 19050 w 2162175"/>
              <a:gd name="connsiteY24" fmla="*/ 1264443 h 1893093"/>
              <a:gd name="connsiteX25" fmla="*/ 0 w 2162175"/>
              <a:gd name="connsiteY25" fmla="*/ 1578768 h 1893093"/>
              <a:gd name="connsiteX26" fmla="*/ 276225 w 2162175"/>
              <a:gd name="connsiteY26" fmla="*/ 1635918 h 1893093"/>
              <a:gd name="connsiteX27" fmla="*/ 619125 w 2162175"/>
              <a:gd name="connsiteY27" fmla="*/ 1797843 h 1893093"/>
              <a:gd name="connsiteX28" fmla="*/ 895350 w 2162175"/>
              <a:gd name="connsiteY28" fmla="*/ 1893093 h 1893093"/>
              <a:gd name="connsiteX29" fmla="*/ 1409700 w 2162175"/>
              <a:gd name="connsiteY29" fmla="*/ 1788318 h 1893093"/>
              <a:gd name="connsiteX30" fmla="*/ 2028825 w 2162175"/>
              <a:gd name="connsiteY30" fmla="*/ 1635918 h 1893093"/>
              <a:gd name="connsiteX31" fmla="*/ 2162175 w 2162175"/>
              <a:gd name="connsiteY31" fmla="*/ 1340643 h 1893093"/>
              <a:gd name="connsiteX32" fmla="*/ 2009775 w 2162175"/>
              <a:gd name="connsiteY32" fmla="*/ 1264443 h 1893093"/>
              <a:gd name="connsiteX33" fmla="*/ 1924050 w 2162175"/>
              <a:gd name="connsiteY33" fmla="*/ 1178718 h 1893093"/>
              <a:gd name="connsiteX34" fmla="*/ 1914525 w 2162175"/>
              <a:gd name="connsiteY34" fmla="*/ 1035843 h 1893093"/>
              <a:gd name="connsiteX35" fmla="*/ 1866900 w 2162175"/>
              <a:gd name="connsiteY35" fmla="*/ 912018 h 1893093"/>
              <a:gd name="connsiteX36" fmla="*/ 1819275 w 2162175"/>
              <a:gd name="connsiteY36" fmla="*/ 816768 h 1893093"/>
              <a:gd name="connsiteX37" fmla="*/ 1790700 w 2162175"/>
              <a:gd name="connsiteY37" fmla="*/ 740568 h 1893093"/>
              <a:gd name="connsiteX38" fmla="*/ 1743075 w 2162175"/>
              <a:gd name="connsiteY38" fmla="*/ 616743 h 1893093"/>
              <a:gd name="connsiteX39" fmla="*/ 1704975 w 2162175"/>
              <a:gd name="connsiteY39" fmla="*/ 540543 h 1893093"/>
              <a:gd name="connsiteX40" fmla="*/ 1619250 w 2162175"/>
              <a:gd name="connsiteY40" fmla="*/ 492918 h 1893093"/>
              <a:gd name="connsiteX41" fmla="*/ 1676400 w 2162175"/>
              <a:gd name="connsiteY41" fmla="*/ 350043 h 1893093"/>
              <a:gd name="connsiteX42" fmla="*/ 1516856 w 2162175"/>
              <a:gd name="connsiteY42"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26244 w 2162175"/>
              <a:gd name="connsiteY12" fmla="*/ 252412 h 1893093"/>
              <a:gd name="connsiteX13" fmla="*/ 354806 w 2162175"/>
              <a:gd name="connsiteY13" fmla="*/ 345280 h 1893093"/>
              <a:gd name="connsiteX14" fmla="*/ 373856 w 2162175"/>
              <a:gd name="connsiteY14" fmla="*/ 419099 h 1893093"/>
              <a:gd name="connsiteX15" fmla="*/ 311944 w 2162175"/>
              <a:gd name="connsiteY15" fmla="*/ 554830 h 1893093"/>
              <a:gd name="connsiteX16" fmla="*/ 326231 w 2162175"/>
              <a:gd name="connsiteY16" fmla="*/ 619124 h 1893093"/>
              <a:gd name="connsiteX17" fmla="*/ 352425 w 2162175"/>
              <a:gd name="connsiteY17" fmla="*/ 640556 h 1893093"/>
              <a:gd name="connsiteX18" fmla="*/ 350044 w 2162175"/>
              <a:gd name="connsiteY18" fmla="*/ 700087 h 1893093"/>
              <a:gd name="connsiteX19" fmla="*/ 376237 w 2162175"/>
              <a:gd name="connsiteY19" fmla="*/ 723899 h 1893093"/>
              <a:gd name="connsiteX20" fmla="*/ 319088 w 2162175"/>
              <a:gd name="connsiteY20" fmla="*/ 738187 h 1893093"/>
              <a:gd name="connsiteX21" fmla="*/ 314325 w 2162175"/>
              <a:gd name="connsiteY21" fmla="*/ 804862 h 1893093"/>
              <a:gd name="connsiteX22" fmla="*/ 264319 w 2162175"/>
              <a:gd name="connsiteY22" fmla="*/ 850106 h 1893093"/>
              <a:gd name="connsiteX23" fmla="*/ 257175 w 2162175"/>
              <a:gd name="connsiteY23" fmla="*/ 902493 h 1893093"/>
              <a:gd name="connsiteX24" fmla="*/ 216693 w 2162175"/>
              <a:gd name="connsiteY24" fmla="*/ 990599 h 1893093"/>
              <a:gd name="connsiteX25" fmla="*/ 19050 w 2162175"/>
              <a:gd name="connsiteY25" fmla="*/ 1264443 h 1893093"/>
              <a:gd name="connsiteX26" fmla="*/ 0 w 2162175"/>
              <a:gd name="connsiteY26" fmla="*/ 1578768 h 1893093"/>
              <a:gd name="connsiteX27" fmla="*/ 276225 w 2162175"/>
              <a:gd name="connsiteY27" fmla="*/ 1635918 h 1893093"/>
              <a:gd name="connsiteX28" fmla="*/ 619125 w 2162175"/>
              <a:gd name="connsiteY28" fmla="*/ 1797843 h 1893093"/>
              <a:gd name="connsiteX29" fmla="*/ 895350 w 2162175"/>
              <a:gd name="connsiteY29" fmla="*/ 1893093 h 1893093"/>
              <a:gd name="connsiteX30" fmla="*/ 1409700 w 2162175"/>
              <a:gd name="connsiteY30" fmla="*/ 1788318 h 1893093"/>
              <a:gd name="connsiteX31" fmla="*/ 2028825 w 2162175"/>
              <a:gd name="connsiteY31" fmla="*/ 1635918 h 1893093"/>
              <a:gd name="connsiteX32" fmla="*/ 2162175 w 2162175"/>
              <a:gd name="connsiteY32" fmla="*/ 1340643 h 1893093"/>
              <a:gd name="connsiteX33" fmla="*/ 2009775 w 2162175"/>
              <a:gd name="connsiteY33" fmla="*/ 1264443 h 1893093"/>
              <a:gd name="connsiteX34" fmla="*/ 1924050 w 2162175"/>
              <a:gd name="connsiteY34" fmla="*/ 1178718 h 1893093"/>
              <a:gd name="connsiteX35" fmla="*/ 1914525 w 2162175"/>
              <a:gd name="connsiteY35" fmla="*/ 1035843 h 1893093"/>
              <a:gd name="connsiteX36" fmla="*/ 1866900 w 2162175"/>
              <a:gd name="connsiteY36" fmla="*/ 912018 h 1893093"/>
              <a:gd name="connsiteX37" fmla="*/ 1819275 w 2162175"/>
              <a:gd name="connsiteY37" fmla="*/ 816768 h 1893093"/>
              <a:gd name="connsiteX38" fmla="*/ 1790700 w 2162175"/>
              <a:gd name="connsiteY38" fmla="*/ 740568 h 1893093"/>
              <a:gd name="connsiteX39" fmla="*/ 1743075 w 2162175"/>
              <a:gd name="connsiteY39" fmla="*/ 616743 h 1893093"/>
              <a:gd name="connsiteX40" fmla="*/ 1704975 w 2162175"/>
              <a:gd name="connsiteY40" fmla="*/ 540543 h 1893093"/>
              <a:gd name="connsiteX41" fmla="*/ 1619250 w 2162175"/>
              <a:gd name="connsiteY41" fmla="*/ 492918 h 1893093"/>
              <a:gd name="connsiteX42" fmla="*/ 1676400 w 2162175"/>
              <a:gd name="connsiteY42" fmla="*/ 350043 h 1893093"/>
              <a:gd name="connsiteX43" fmla="*/ 1516856 w 2162175"/>
              <a:gd name="connsiteY43"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76400 w 2162175"/>
              <a:gd name="connsiteY43" fmla="*/ 350043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71625 w 2162175"/>
              <a:gd name="connsiteY43" fmla="*/ 283368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359568 h 1893093"/>
              <a:gd name="connsiteX44" fmla="*/ 1571625 w 2162175"/>
              <a:gd name="connsiteY44" fmla="*/ 283368 h 1893093"/>
              <a:gd name="connsiteX45" fmla="*/ 1516856 w 2162175"/>
              <a:gd name="connsiteY45"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21631 w 2162175"/>
              <a:gd name="connsiteY40" fmla="*/ 557212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597819 w 2162175"/>
              <a:gd name="connsiteY40" fmla="*/ 616743 h 1893093"/>
              <a:gd name="connsiteX41" fmla="*/ 1621631 w 2162175"/>
              <a:gd name="connsiteY41" fmla="*/ 557212 h 1893093"/>
              <a:gd name="connsiteX42" fmla="*/ 1681162 w 2162175"/>
              <a:gd name="connsiteY42" fmla="*/ 545305 h 1893093"/>
              <a:gd name="connsiteX43" fmla="*/ 1619250 w 2162175"/>
              <a:gd name="connsiteY43" fmla="*/ 492918 h 1893093"/>
              <a:gd name="connsiteX44" fmla="*/ 1557338 w 2162175"/>
              <a:gd name="connsiteY44" fmla="*/ 485774 h 1893093"/>
              <a:gd name="connsiteX45" fmla="*/ 1602581 w 2162175"/>
              <a:gd name="connsiteY45" fmla="*/ 411956 h 1893093"/>
              <a:gd name="connsiteX46" fmla="*/ 1557338 w 2162175"/>
              <a:gd name="connsiteY46" fmla="*/ 359568 h 1893093"/>
              <a:gd name="connsiteX47" fmla="*/ 1571625 w 2162175"/>
              <a:gd name="connsiteY47" fmla="*/ 283368 h 1893093"/>
              <a:gd name="connsiteX48" fmla="*/ 1516856 w 2162175"/>
              <a:gd name="connsiteY4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19300 w 2162175"/>
              <a:gd name="connsiteY32" fmla="*/ 1600200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276225 w 2162175"/>
              <a:gd name="connsiteY28" fmla="*/ 16359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533400 w 2162175"/>
              <a:gd name="connsiteY28" fmla="*/ 15978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00075 w 2143125"/>
              <a:gd name="connsiteY29" fmla="*/ 179784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1959769 w 2143125"/>
              <a:gd name="connsiteY32" fmla="*/ 1576387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1990725"/>
              <a:gd name="connsiteY0" fmla="*/ 202405 h 1843086"/>
              <a:gd name="connsiteX1" fmla="*/ 1231107 w 1990725"/>
              <a:gd name="connsiteY1" fmla="*/ 266699 h 1843086"/>
              <a:gd name="connsiteX2" fmla="*/ 1162051 w 1990725"/>
              <a:gd name="connsiteY2" fmla="*/ 245268 h 1843086"/>
              <a:gd name="connsiteX3" fmla="*/ 1114426 w 1990725"/>
              <a:gd name="connsiteY3" fmla="*/ 342899 h 1843086"/>
              <a:gd name="connsiteX4" fmla="*/ 1069181 w 1990725"/>
              <a:gd name="connsiteY4" fmla="*/ 323850 h 1843086"/>
              <a:gd name="connsiteX5" fmla="*/ 1064419 w 1990725"/>
              <a:gd name="connsiteY5" fmla="*/ 259555 h 1843086"/>
              <a:gd name="connsiteX6" fmla="*/ 1023938 w 1990725"/>
              <a:gd name="connsiteY6" fmla="*/ 216693 h 1843086"/>
              <a:gd name="connsiteX7" fmla="*/ 897731 w 1990725"/>
              <a:gd name="connsiteY7" fmla="*/ 128587 h 1843086"/>
              <a:gd name="connsiteX8" fmla="*/ 719138 w 1990725"/>
              <a:gd name="connsiteY8" fmla="*/ 80962 h 1843086"/>
              <a:gd name="connsiteX9" fmla="*/ 623887 w 1990725"/>
              <a:gd name="connsiteY9" fmla="*/ 0 h 1843086"/>
              <a:gd name="connsiteX10" fmla="*/ 540544 w 1990725"/>
              <a:gd name="connsiteY10" fmla="*/ 61912 h 1843086"/>
              <a:gd name="connsiteX11" fmla="*/ 495300 w 1990725"/>
              <a:gd name="connsiteY11" fmla="*/ 166686 h 1843086"/>
              <a:gd name="connsiteX12" fmla="*/ 466725 w 1990725"/>
              <a:gd name="connsiteY12" fmla="*/ 178593 h 1843086"/>
              <a:gd name="connsiteX13" fmla="*/ 407194 w 1990725"/>
              <a:gd name="connsiteY13" fmla="*/ 252412 h 1843086"/>
              <a:gd name="connsiteX14" fmla="*/ 335756 w 1990725"/>
              <a:gd name="connsiteY14" fmla="*/ 345280 h 1843086"/>
              <a:gd name="connsiteX15" fmla="*/ 354806 w 1990725"/>
              <a:gd name="connsiteY15" fmla="*/ 419099 h 1843086"/>
              <a:gd name="connsiteX16" fmla="*/ 292894 w 1990725"/>
              <a:gd name="connsiteY16" fmla="*/ 554830 h 1843086"/>
              <a:gd name="connsiteX17" fmla="*/ 307181 w 1990725"/>
              <a:gd name="connsiteY17" fmla="*/ 619124 h 1843086"/>
              <a:gd name="connsiteX18" fmla="*/ 333375 w 1990725"/>
              <a:gd name="connsiteY18" fmla="*/ 640556 h 1843086"/>
              <a:gd name="connsiteX19" fmla="*/ 330994 w 1990725"/>
              <a:gd name="connsiteY19" fmla="*/ 700087 h 1843086"/>
              <a:gd name="connsiteX20" fmla="*/ 357187 w 1990725"/>
              <a:gd name="connsiteY20" fmla="*/ 723899 h 1843086"/>
              <a:gd name="connsiteX21" fmla="*/ 300038 w 1990725"/>
              <a:gd name="connsiteY21" fmla="*/ 738187 h 1843086"/>
              <a:gd name="connsiteX22" fmla="*/ 295275 w 1990725"/>
              <a:gd name="connsiteY22" fmla="*/ 804862 h 1843086"/>
              <a:gd name="connsiteX23" fmla="*/ 245269 w 1990725"/>
              <a:gd name="connsiteY23" fmla="*/ 850106 h 1843086"/>
              <a:gd name="connsiteX24" fmla="*/ 238125 w 1990725"/>
              <a:gd name="connsiteY24" fmla="*/ 902493 h 1843086"/>
              <a:gd name="connsiteX25" fmla="*/ 197643 w 1990725"/>
              <a:gd name="connsiteY25" fmla="*/ 990599 h 1843086"/>
              <a:gd name="connsiteX26" fmla="*/ 0 w 1990725"/>
              <a:gd name="connsiteY26" fmla="*/ 1264443 h 1843086"/>
              <a:gd name="connsiteX27" fmla="*/ 28575 w 1990725"/>
              <a:gd name="connsiteY27" fmla="*/ 1466849 h 1843086"/>
              <a:gd name="connsiteX28" fmla="*/ 514350 w 1990725"/>
              <a:gd name="connsiteY28" fmla="*/ 1597818 h 1843086"/>
              <a:gd name="connsiteX29" fmla="*/ 628650 w 1990725"/>
              <a:gd name="connsiteY29" fmla="*/ 1778793 h 1843086"/>
              <a:gd name="connsiteX30" fmla="*/ 935832 w 1990725"/>
              <a:gd name="connsiteY30" fmla="*/ 1843086 h 1843086"/>
              <a:gd name="connsiteX31" fmla="*/ 1285875 w 1990725"/>
              <a:gd name="connsiteY31" fmla="*/ 1702593 h 1843086"/>
              <a:gd name="connsiteX32" fmla="*/ 1959769 w 1990725"/>
              <a:gd name="connsiteY32" fmla="*/ 1576387 h 1843086"/>
              <a:gd name="connsiteX33" fmla="*/ 1966913 w 1990725"/>
              <a:gd name="connsiteY33" fmla="*/ 1378743 h 1843086"/>
              <a:gd name="connsiteX34" fmla="*/ 1990725 w 1990725"/>
              <a:gd name="connsiteY34" fmla="*/ 1264443 h 1843086"/>
              <a:gd name="connsiteX35" fmla="*/ 1905000 w 1990725"/>
              <a:gd name="connsiteY35" fmla="*/ 1178718 h 1843086"/>
              <a:gd name="connsiteX36" fmla="*/ 1895475 w 1990725"/>
              <a:gd name="connsiteY36" fmla="*/ 1035843 h 1843086"/>
              <a:gd name="connsiteX37" fmla="*/ 1847850 w 1990725"/>
              <a:gd name="connsiteY37" fmla="*/ 912018 h 1843086"/>
              <a:gd name="connsiteX38" fmla="*/ 1800225 w 1990725"/>
              <a:gd name="connsiteY38" fmla="*/ 816768 h 1843086"/>
              <a:gd name="connsiteX39" fmla="*/ 1697831 w 1990725"/>
              <a:gd name="connsiteY39" fmla="*/ 719137 h 1843086"/>
              <a:gd name="connsiteX40" fmla="*/ 1650206 w 1990725"/>
              <a:gd name="connsiteY40" fmla="*/ 640556 h 1843086"/>
              <a:gd name="connsiteX41" fmla="*/ 1578769 w 1990725"/>
              <a:gd name="connsiteY41" fmla="*/ 616743 h 1843086"/>
              <a:gd name="connsiteX42" fmla="*/ 1602581 w 1990725"/>
              <a:gd name="connsiteY42" fmla="*/ 557212 h 1843086"/>
              <a:gd name="connsiteX43" fmla="*/ 1662112 w 1990725"/>
              <a:gd name="connsiteY43" fmla="*/ 545305 h 1843086"/>
              <a:gd name="connsiteX44" fmla="*/ 1600200 w 1990725"/>
              <a:gd name="connsiteY44" fmla="*/ 492918 h 1843086"/>
              <a:gd name="connsiteX45" fmla="*/ 1538288 w 1990725"/>
              <a:gd name="connsiteY45" fmla="*/ 485774 h 1843086"/>
              <a:gd name="connsiteX46" fmla="*/ 1583531 w 1990725"/>
              <a:gd name="connsiteY46" fmla="*/ 411956 h 1843086"/>
              <a:gd name="connsiteX47" fmla="*/ 1538288 w 1990725"/>
              <a:gd name="connsiteY47" fmla="*/ 359568 h 1843086"/>
              <a:gd name="connsiteX48" fmla="*/ 1552575 w 1990725"/>
              <a:gd name="connsiteY48" fmla="*/ 283368 h 1843086"/>
              <a:gd name="connsiteX49" fmla="*/ 1497806 w 1990725"/>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905000 w 1966913"/>
              <a:gd name="connsiteY35" fmla="*/ 1178718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840707 w 1966913"/>
              <a:gd name="connsiteY36" fmla="*/ 1214437 h 1843086"/>
              <a:gd name="connsiteX37" fmla="*/ 1895475 w 1966913"/>
              <a:gd name="connsiteY37" fmla="*/ 1035843 h 1843086"/>
              <a:gd name="connsiteX38" fmla="*/ 1847850 w 1966913"/>
              <a:gd name="connsiteY38" fmla="*/ 912018 h 1843086"/>
              <a:gd name="connsiteX39" fmla="*/ 1800225 w 1966913"/>
              <a:gd name="connsiteY39" fmla="*/ 816768 h 1843086"/>
              <a:gd name="connsiteX40" fmla="*/ 1697831 w 1966913"/>
              <a:gd name="connsiteY40" fmla="*/ 719137 h 1843086"/>
              <a:gd name="connsiteX41" fmla="*/ 1650206 w 1966913"/>
              <a:gd name="connsiteY41" fmla="*/ 640556 h 1843086"/>
              <a:gd name="connsiteX42" fmla="*/ 1578769 w 1966913"/>
              <a:gd name="connsiteY42" fmla="*/ 616743 h 1843086"/>
              <a:gd name="connsiteX43" fmla="*/ 1602581 w 1966913"/>
              <a:gd name="connsiteY43" fmla="*/ 557212 h 1843086"/>
              <a:gd name="connsiteX44" fmla="*/ 1662112 w 1966913"/>
              <a:gd name="connsiteY44" fmla="*/ 545305 h 1843086"/>
              <a:gd name="connsiteX45" fmla="*/ 1600200 w 1966913"/>
              <a:gd name="connsiteY45" fmla="*/ 492918 h 1843086"/>
              <a:gd name="connsiteX46" fmla="*/ 1538288 w 1966913"/>
              <a:gd name="connsiteY46" fmla="*/ 485774 h 1843086"/>
              <a:gd name="connsiteX47" fmla="*/ 1583531 w 1966913"/>
              <a:gd name="connsiteY47" fmla="*/ 411956 h 1843086"/>
              <a:gd name="connsiteX48" fmla="*/ 1538288 w 1966913"/>
              <a:gd name="connsiteY48" fmla="*/ 359568 h 1843086"/>
              <a:gd name="connsiteX49" fmla="*/ 1552575 w 1966913"/>
              <a:gd name="connsiteY49" fmla="*/ 283368 h 1843086"/>
              <a:gd name="connsiteX50" fmla="*/ 1497806 w 1966913"/>
              <a:gd name="connsiteY50"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795463 w 1966913"/>
              <a:gd name="connsiteY36" fmla="*/ 1247774 h 1843086"/>
              <a:gd name="connsiteX37" fmla="*/ 1840707 w 1966913"/>
              <a:gd name="connsiteY37" fmla="*/ 1214437 h 1843086"/>
              <a:gd name="connsiteX38" fmla="*/ 1895475 w 1966913"/>
              <a:gd name="connsiteY38" fmla="*/ 1035843 h 1843086"/>
              <a:gd name="connsiteX39" fmla="*/ 1847850 w 1966913"/>
              <a:gd name="connsiteY39" fmla="*/ 912018 h 1843086"/>
              <a:gd name="connsiteX40" fmla="*/ 1800225 w 1966913"/>
              <a:gd name="connsiteY40" fmla="*/ 816768 h 1843086"/>
              <a:gd name="connsiteX41" fmla="*/ 1697831 w 1966913"/>
              <a:gd name="connsiteY41" fmla="*/ 719137 h 1843086"/>
              <a:gd name="connsiteX42" fmla="*/ 1650206 w 1966913"/>
              <a:gd name="connsiteY42" fmla="*/ 640556 h 1843086"/>
              <a:gd name="connsiteX43" fmla="*/ 1578769 w 1966913"/>
              <a:gd name="connsiteY43" fmla="*/ 616743 h 1843086"/>
              <a:gd name="connsiteX44" fmla="*/ 1602581 w 1966913"/>
              <a:gd name="connsiteY44" fmla="*/ 557212 h 1843086"/>
              <a:gd name="connsiteX45" fmla="*/ 1662112 w 1966913"/>
              <a:gd name="connsiteY45" fmla="*/ 545305 h 1843086"/>
              <a:gd name="connsiteX46" fmla="*/ 1600200 w 1966913"/>
              <a:gd name="connsiteY46" fmla="*/ 492918 h 1843086"/>
              <a:gd name="connsiteX47" fmla="*/ 1538288 w 1966913"/>
              <a:gd name="connsiteY47" fmla="*/ 485774 h 1843086"/>
              <a:gd name="connsiteX48" fmla="*/ 1583531 w 1966913"/>
              <a:gd name="connsiteY48" fmla="*/ 411956 h 1843086"/>
              <a:gd name="connsiteX49" fmla="*/ 1538288 w 1966913"/>
              <a:gd name="connsiteY49" fmla="*/ 359568 h 1843086"/>
              <a:gd name="connsiteX50" fmla="*/ 1552575 w 1966913"/>
              <a:gd name="connsiteY50" fmla="*/ 283368 h 1843086"/>
              <a:gd name="connsiteX51" fmla="*/ 1497806 w 1966913"/>
              <a:gd name="connsiteY51"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04988 w 1966913"/>
              <a:gd name="connsiteY35" fmla="*/ 1300162 h 1843086"/>
              <a:gd name="connsiteX36" fmla="*/ 1766888 w 1966913"/>
              <a:gd name="connsiteY36" fmla="*/ 1345406 h 1843086"/>
              <a:gd name="connsiteX37" fmla="*/ 1795463 w 1966913"/>
              <a:gd name="connsiteY37" fmla="*/ 1247774 h 1843086"/>
              <a:gd name="connsiteX38" fmla="*/ 1840707 w 1966913"/>
              <a:gd name="connsiteY38" fmla="*/ 1214437 h 1843086"/>
              <a:gd name="connsiteX39" fmla="*/ 1895475 w 1966913"/>
              <a:gd name="connsiteY39" fmla="*/ 1035843 h 1843086"/>
              <a:gd name="connsiteX40" fmla="*/ 1847850 w 1966913"/>
              <a:gd name="connsiteY40" fmla="*/ 912018 h 1843086"/>
              <a:gd name="connsiteX41" fmla="*/ 1800225 w 1966913"/>
              <a:gd name="connsiteY41" fmla="*/ 816768 h 1843086"/>
              <a:gd name="connsiteX42" fmla="*/ 1697831 w 1966913"/>
              <a:gd name="connsiteY42" fmla="*/ 719137 h 1843086"/>
              <a:gd name="connsiteX43" fmla="*/ 1650206 w 1966913"/>
              <a:gd name="connsiteY43" fmla="*/ 640556 h 1843086"/>
              <a:gd name="connsiteX44" fmla="*/ 1578769 w 1966913"/>
              <a:gd name="connsiteY44" fmla="*/ 616743 h 1843086"/>
              <a:gd name="connsiteX45" fmla="*/ 1602581 w 1966913"/>
              <a:gd name="connsiteY45" fmla="*/ 557212 h 1843086"/>
              <a:gd name="connsiteX46" fmla="*/ 1662112 w 1966913"/>
              <a:gd name="connsiteY46" fmla="*/ 545305 h 1843086"/>
              <a:gd name="connsiteX47" fmla="*/ 1600200 w 1966913"/>
              <a:gd name="connsiteY47" fmla="*/ 492918 h 1843086"/>
              <a:gd name="connsiteX48" fmla="*/ 1538288 w 1966913"/>
              <a:gd name="connsiteY48" fmla="*/ 485774 h 1843086"/>
              <a:gd name="connsiteX49" fmla="*/ 1583531 w 1966913"/>
              <a:gd name="connsiteY49" fmla="*/ 411956 h 1843086"/>
              <a:gd name="connsiteX50" fmla="*/ 1538288 w 1966913"/>
              <a:gd name="connsiteY50" fmla="*/ 359568 h 1843086"/>
              <a:gd name="connsiteX51" fmla="*/ 1552575 w 1966913"/>
              <a:gd name="connsiteY51" fmla="*/ 283368 h 1843086"/>
              <a:gd name="connsiteX52" fmla="*/ 1497806 w 1966913"/>
              <a:gd name="connsiteY52"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95475 w 1966913"/>
              <a:gd name="connsiteY40" fmla="*/ 103584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02606 w 1966913"/>
              <a:gd name="connsiteY40" fmla="*/ 105489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054893 h 1843086"/>
              <a:gd name="connsiteX42" fmla="*/ 1847850 w 1966913"/>
              <a:gd name="connsiteY42" fmla="*/ 912018 h 1843086"/>
              <a:gd name="connsiteX43" fmla="*/ 1800225 w 1966913"/>
              <a:gd name="connsiteY43" fmla="*/ 816768 h 1843086"/>
              <a:gd name="connsiteX44" fmla="*/ 1697831 w 1966913"/>
              <a:gd name="connsiteY44" fmla="*/ 719137 h 1843086"/>
              <a:gd name="connsiteX45" fmla="*/ 1650206 w 1966913"/>
              <a:gd name="connsiteY45" fmla="*/ 640556 h 1843086"/>
              <a:gd name="connsiteX46" fmla="*/ 1578769 w 1966913"/>
              <a:gd name="connsiteY46" fmla="*/ 616743 h 1843086"/>
              <a:gd name="connsiteX47" fmla="*/ 1602581 w 1966913"/>
              <a:gd name="connsiteY47" fmla="*/ 557212 h 1843086"/>
              <a:gd name="connsiteX48" fmla="*/ 1662112 w 1966913"/>
              <a:gd name="connsiteY48" fmla="*/ 545305 h 1843086"/>
              <a:gd name="connsiteX49" fmla="*/ 1600200 w 1966913"/>
              <a:gd name="connsiteY49" fmla="*/ 492918 h 1843086"/>
              <a:gd name="connsiteX50" fmla="*/ 1538288 w 1966913"/>
              <a:gd name="connsiteY50" fmla="*/ 485774 h 1843086"/>
              <a:gd name="connsiteX51" fmla="*/ 1583531 w 1966913"/>
              <a:gd name="connsiteY51" fmla="*/ 411956 h 1843086"/>
              <a:gd name="connsiteX52" fmla="*/ 1538288 w 1966913"/>
              <a:gd name="connsiteY52" fmla="*/ 359568 h 1843086"/>
              <a:gd name="connsiteX53" fmla="*/ 1552575 w 1966913"/>
              <a:gd name="connsiteY53" fmla="*/ 283368 h 1843086"/>
              <a:gd name="connsiteX54" fmla="*/ 1497806 w 1966913"/>
              <a:gd name="connsiteY54"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847850 w 1966913"/>
              <a:gd name="connsiteY43" fmla="*/ 912018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745456 w 1966913"/>
              <a:gd name="connsiteY45" fmla="*/ 754856 h 1843086"/>
              <a:gd name="connsiteX46" fmla="*/ 1697831 w 1966913"/>
              <a:gd name="connsiteY46" fmla="*/ 719137 h 1843086"/>
              <a:gd name="connsiteX47" fmla="*/ 1650206 w 1966913"/>
              <a:gd name="connsiteY47" fmla="*/ 640556 h 1843086"/>
              <a:gd name="connsiteX48" fmla="*/ 1578769 w 1966913"/>
              <a:gd name="connsiteY48" fmla="*/ 616743 h 1843086"/>
              <a:gd name="connsiteX49" fmla="*/ 1602581 w 1966913"/>
              <a:gd name="connsiteY49" fmla="*/ 557212 h 1843086"/>
              <a:gd name="connsiteX50" fmla="*/ 1662112 w 1966913"/>
              <a:gd name="connsiteY50" fmla="*/ 545305 h 1843086"/>
              <a:gd name="connsiteX51" fmla="*/ 1600200 w 1966913"/>
              <a:gd name="connsiteY51" fmla="*/ 492918 h 1843086"/>
              <a:gd name="connsiteX52" fmla="*/ 1538288 w 1966913"/>
              <a:gd name="connsiteY52" fmla="*/ 485774 h 1843086"/>
              <a:gd name="connsiteX53" fmla="*/ 1583531 w 1966913"/>
              <a:gd name="connsiteY53" fmla="*/ 411956 h 1843086"/>
              <a:gd name="connsiteX54" fmla="*/ 1538288 w 1966913"/>
              <a:gd name="connsiteY54" fmla="*/ 359568 h 1843086"/>
              <a:gd name="connsiteX55" fmla="*/ 1552575 w 1966913"/>
              <a:gd name="connsiteY55" fmla="*/ 283368 h 1843086"/>
              <a:gd name="connsiteX56" fmla="*/ 1497806 w 1966913"/>
              <a:gd name="connsiteY56"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16881 w 1966913"/>
              <a:gd name="connsiteY44" fmla="*/ 904874 h 1843086"/>
              <a:gd name="connsiteX45" fmla="*/ 1766888 w 1966913"/>
              <a:gd name="connsiteY45" fmla="*/ 835818 h 1843086"/>
              <a:gd name="connsiteX46" fmla="*/ 1745456 w 1966913"/>
              <a:gd name="connsiteY46" fmla="*/ 754856 h 1843086"/>
              <a:gd name="connsiteX47" fmla="*/ 1697831 w 1966913"/>
              <a:gd name="connsiteY47" fmla="*/ 719137 h 1843086"/>
              <a:gd name="connsiteX48" fmla="*/ 1650206 w 1966913"/>
              <a:gd name="connsiteY48" fmla="*/ 640556 h 1843086"/>
              <a:gd name="connsiteX49" fmla="*/ 1578769 w 1966913"/>
              <a:gd name="connsiteY49" fmla="*/ 616743 h 1843086"/>
              <a:gd name="connsiteX50" fmla="*/ 1602581 w 1966913"/>
              <a:gd name="connsiteY50" fmla="*/ 557212 h 1843086"/>
              <a:gd name="connsiteX51" fmla="*/ 1662112 w 1966913"/>
              <a:gd name="connsiteY51" fmla="*/ 545305 h 1843086"/>
              <a:gd name="connsiteX52" fmla="*/ 1600200 w 1966913"/>
              <a:gd name="connsiteY52" fmla="*/ 492918 h 1843086"/>
              <a:gd name="connsiteX53" fmla="*/ 1538288 w 1966913"/>
              <a:gd name="connsiteY53" fmla="*/ 485774 h 1843086"/>
              <a:gd name="connsiteX54" fmla="*/ 1583531 w 1966913"/>
              <a:gd name="connsiteY54" fmla="*/ 411956 h 1843086"/>
              <a:gd name="connsiteX55" fmla="*/ 1538288 w 1966913"/>
              <a:gd name="connsiteY55" fmla="*/ 359568 h 1843086"/>
              <a:gd name="connsiteX56" fmla="*/ 1552575 w 1966913"/>
              <a:gd name="connsiteY56" fmla="*/ 283368 h 1843086"/>
              <a:gd name="connsiteX57" fmla="*/ 1497806 w 1966913"/>
              <a:gd name="connsiteY57" fmla="*/ 202405 h 184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66913" h="1843086">
                <a:moveTo>
                  <a:pt x="1497806" y="202405"/>
                </a:moveTo>
                <a:lnTo>
                  <a:pt x="1231107" y="266699"/>
                </a:lnTo>
                <a:lnTo>
                  <a:pt x="1162051" y="245268"/>
                </a:lnTo>
                <a:lnTo>
                  <a:pt x="1114426" y="342899"/>
                </a:lnTo>
                <a:lnTo>
                  <a:pt x="1069181" y="323850"/>
                </a:lnTo>
                <a:lnTo>
                  <a:pt x="1064419" y="259555"/>
                </a:lnTo>
                <a:lnTo>
                  <a:pt x="1023938" y="216693"/>
                </a:lnTo>
                <a:lnTo>
                  <a:pt x="897731" y="128587"/>
                </a:lnTo>
                <a:lnTo>
                  <a:pt x="719138" y="80962"/>
                </a:lnTo>
                <a:lnTo>
                  <a:pt x="623887" y="0"/>
                </a:lnTo>
                <a:lnTo>
                  <a:pt x="540544" y="61912"/>
                </a:lnTo>
                <a:lnTo>
                  <a:pt x="495300" y="166686"/>
                </a:lnTo>
                <a:cubicBezTo>
                  <a:pt x="484584" y="187720"/>
                  <a:pt x="481409" y="164305"/>
                  <a:pt x="466725" y="178593"/>
                </a:cubicBezTo>
                <a:cubicBezTo>
                  <a:pt x="452041" y="192881"/>
                  <a:pt x="430610" y="226218"/>
                  <a:pt x="407194" y="252412"/>
                </a:cubicBezTo>
                <a:lnTo>
                  <a:pt x="335756" y="345280"/>
                </a:lnTo>
                <a:lnTo>
                  <a:pt x="354806" y="419099"/>
                </a:lnTo>
                <a:lnTo>
                  <a:pt x="292894" y="554830"/>
                </a:lnTo>
                <a:cubicBezTo>
                  <a:pt x="303213" y="577849"/>
                  <a:pt x="296862" y="596105"/>
                  <a:pt x="307181" y="619124"/>
                </a:cubicBezTo>
                <a:cubicBezTo>
                  <a:pt x="311944" y="635793"/>
                  <a:pt x="329406" y="627062"/>
                  <a:pt x="333375" y="640556"/>
                </a:cubicBezTo>
                <a:cubicBezTo>
                  <a:pt x="337344" y="654050"/>
                  <a:pt x="325041" y="688578"/>
                  <a:pt x="330994" y="700087"/>
                </a:cubicBezTo>
                <a:lnTo>
                  <a:pt x="357187" y="723899"/>
                </a:lnTo>
                <a:lnTo>
                  <a:pt x="300038" y="738187"/>
                </a:lnTo>
                <a:lnTo>
                  <a:pt x="295275" y="804862"/>
                </a:lnTo>
                <a:lnTo>
                  <a:pt x="245269" y="850106"/>
                </a:lnTo>
                <a:lnTo>
                  <a:pt x="238125" y="902493"/>
                </a:lnTo>
                <a:lnTo>
                  <a:pt x="197643" y="990599"/>
                </a:lnTo>
                <a:lnTo>
                  <a:pt x="0" y="1264443"/>
                </a:lnTo>
                <a:lnTo>
                  <a:pt x="28575" y="1466849"/>
                </a:lnTo>
                <a:lnTo>
                  <a:pt x="514350" y="1597818"/>
                </a:lnTo>
                <a:lnTo>
                  <a:pt x="628650" y="1778793"/>
                </a:lnTo>
                <a:lnTo>
                  <a:pt x="935832" y="1843086"/>
                </a:lnTo>
                <a:lnTo>
                  <a:pt x="1285875" y="1702593"/>
                </a:lnTo>
                <a:lnTo>
                  <a:pt x="1959769" y="1576387"/>
                </a:lnTo>
                <a:lnTo>
                  <a:pt x="1966913" y="1378743"/>
                </a:lnTo>
                <a:lnTo>
                  <a:pt x="1921669" y="1295399"/>
                </a:lnTo>
                <a:cubicBezTo>
                  <a:pt x="1905000" y="1280715"/>
                  <a:pt x="1879203" y="1268412"/>
                  <a:pt x="1859756" y="1269206"/>
                </a:cubicBezTo>
                <a:cubicBezTo>
                  <a:pt x="1840309" y="1270000"/>
                  <a:pt x="1821657" y="1291034"/>
                  <a:pt x="1804988" y="1300162"/>
                </a:cubicBezTo>
                <a:cubicBezTo>
                  <a:pt x="1788319" y="1309290"/>
                  <a:pt x="1778397" y="1356122"/>
                  <a:pt x="1766888" y="1345406"/>
                </a:cubicBezTo>
                <a:cubicBezTo>
                  <a:pt x="1749029" y="1339850"/>
                  <a:pt x="1783160" y="1269602"/>
                  <a:pt x="1795463" y="1247774"/>
                </a:cubicBezTo>
                <a:cubicBezTo>
                  <a:pt x="1807766" y="1225946"/>
                  <a:pt x="1835151" y="1231899"/>
                  <a:pt x="1840707" y="1214437"/>
                </a:cubicBezTo>
                <a:cubicBezTo>
                  <a:pt x="1836738" y="1190624"/>
                  <a:pt x="1856582" y="1183481"/>
                  <a:pt x="1852613" y="1159668"/>
                </a:cubicBezTo>
                <a:cubicBezTo>
                  <a:pt x="1842294" y="1139031"/>
                  <a:pt x="1812925" y="1139824"/>
                  <a:pt x="1802606" y="1119187"/>
                </a:cubicBezTo>
                <a:lnTo>
                  <a:pt x="1802606" y="1054893"/>
                </a:lnTo>
                <a:lnTo>
                  <a:pt x="1764506" y="947737"/>
                </a:lnTo>
                <a:cubicBezTo>
                  <a:pt x="1764506" y="932656"/>
                  <a:pt x="1716881" y="919955"/>
                  <a:pt x="1716881" y="904874"/>
                </a:cubicBezTo>
                <a:lnTo>
                  <a:pt x="1766888" y="835818"/>
                </a:lnTo>
                <a:cubicBezTo>
                  <a:pt x="1753394" y="813593"/>
                  <a:pt x="1758950" y="777081"/>
                  <a:pt x="1745456" y="754856"/>
                </a:cubicBezTo>
                <a:lnTo>
                  <a:pt x="1697831" y="719137"/>
                </a:lnTo>
                <a:cubicBezTo>
                  <a:pt x="1677590" y="696515"/>
                  <a:pt x="1682353" y="661193"/>
                  <a:pt x="1650206" y="640556"/>
                </a:cubicBezTo>
                <a:cubicBezTo>
                  <a:pt x="1618059" y="619919"/>
                  <a:pt x="1591469" y="637380"/>
                  <a:pt x="1578769" y="616743"/>
                </a:cubicBezTo>
                <a:lnTo>
                  <a:pt x="1602581" y="557212"/>
                </a:lnTo>
                <a:lnTo>
                  <a:pt x="1662112" y="545305"/>
                </a:lnTo>
                <a:lnTo>
                  <a:pt x="1600200" y="492918"/>
                </a:lnTo>
                <a:cubicBezTo>
                  <a:pt x="1580356" y="481012"/>
                  <a:pt x="1541066" y="499268"/>
                  <a:pt x="1538288" y="485774"/>
                </a:cubicBezTo>
                <a:cubicBezTo>
                  <a:pt x="1535510" y="472280"/>
                  <a:pt x="1588293" y="430212"/>
                  <a:pt x="1583531" y="411956"/>
                </a:cubicBezTo>
                <a:cubicBezTo>
                  <a:pt x="1573212" y="389731"/>
                  <a:pt x="1542654" y="386555"/>
                  <a:pt x="1538288" y="359568"/>
                </a:cubicBezTo>
                <a:lnTo>
                  <a:pt x="1552575" y="283368"/>
                </a:lnTo>
                <a:lnTo>
                  <a:pt x="1497806" y="202405"/>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Lindi</a:t>
            </a:r>
            <a:r>
              <a:rPr lang="en-MY" sz="1200" b="1" dirty="0" smtClean="0">
                <a:solidFill>
                  <a:schemeClr val="tx1"/>
                </a:solidFill>
              </a:rPr>
              <a:t> 59%</a:t>
            </a:r>
            <a:endParaRPr lang="en-MY" sz="1200" b="1" dirty="0">
              <a:solidFill>
                <a:schemeClr val="tx1"/>
              </a:solidFill>
            </a:endParaRPr>
          </a:p>
        </p:txBody>
      </p:sp>
      <p:sp>
        <p:nvSpPr>
          <p:cNvPr id="17" name="Freeform 16"/>
          <p:cNvSpPr/>
          <p:nvPr/>
        </p:nvSpPr>
        <p:spPr>
          <a:xfrm>
            <a:off x="6446520" y="5798344"/>
            <a:ext cx="1540192" cy="789146"/>
          </a:xfrm>
          <a:custGeom>
            <a:avLst/>
            <a:gdLst>
              <a:gd name="connsiteX0" fmla="*/ 1341120 w 1706880"/>
              <a:gd name="connsiteY0" fmla="*/ 0 h 952500"/>
              <a:gd name="connsiteX1" fmla="*/ 53340 w 1706880"/>
              <a:gd name="connsiteY1" fmla="*/ 411480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48577 w 1706880"/>
              <a:gd name="connsiteY1" fmla="*/ 480536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237649 w 1706880"/>
              <a:gd name="connsiteY1" fmla="*/ 411004 h 952500"/>
              <a:gd name="connsiteX2" fmla="*/ 48577 w 1706880"/>
              <a:gd name="connsiteY2" fmla="*/ 480536 h 952500"/>
              <a:gd name="connsiteX3" fmla="*/ 0 w 1706880"/>
              <a:gd name="connsiteY3" fmla="*/ 609600 h 952500"/>
              <a:gd name="connsiteX4" fmla="*/ 129540 w 1706880"/>
              <a:gd name="connsiteY4" fmla="*/ 830580 h 952500"/>
              <a:gd name="connsiteX5" fmla="*/ 320040 w 1706880"/>
              <a:gd name="connsiteY5" fmla="*/ 952500 h 952500"/>
              <a:gd name="connsiteX6" fmla="*/ 800100 w 1706880"/>
              <a:gd name="connsiteY6" fmla="*/ 937260 h 952500"/>
              <a:gd name="connsiteX7" fmla="*/ 1455420 w 1706880"/>
              <a:gd name="connsiteY7" fmla="*/ 548640 h 952500"/>
              <a:gd name="connsiteX8" fmla="*/ 1524000 w 1706880"/>
              <a:gd name="connsiteY8" fmla="*/ 495300 h 952500"/>
              <a:gd name="connsiteX9" fmla="*/ 1691640 w 1706880"/>
              <a:gd name="connsiteY9" fmla="*/ 388620 h 952500"/>
              <a:gd name="connsiteX10" fmla="*/ 1706880 w 1706880"/>
              <a:gd name="connsiteY10" fmla="*/ 259080 h 952500"/>
              <a:gd name="connsiteX11" fmla="*/ 1645920 w 1706880"/>
              <a:gd name="connsiteY11" fmla="*/ 129540 h 952500"/>
              <a:gd name="connsiteX12" fmla="*/ 1508760 w 1706880"/>
              <a:gd name="connsiteY12" fmla="*/ 53340 h 952500"/>
              <a:gd name="connsiteX13" fmla="*/ 1341120 w 1706880"/>
              <a:gd name="connsiteY13" fmla="*/ 0 h 952500"/>
              <a:gd name="connsiteX0" fmla="*/ 1341120 w 1706880"/>
              <a:gd name="connsiteY0" fmla="*/ 0 h 952500"/>
              <a:gd name="connsiteX1" fmla="*/ 399574 w 1706880"/>
              <a:gd name="connsiteY1" fmla="*/ 349091 h 952500"/>
              <a:gd name="connsiteX2" fmla="*/ 237649 w 1706880"/>
              <a:gd name="connsiteY2" fmla="*/ 411004 h 952500"/>
              <a:gd name="connsiteX3" fmla="*/ 48577 w 1706880"/>
              <a:gd name="connsiteY3" fmla="*/ 480536 h 952500"/>
              <a:gd name="connsiteX4" fmla="*/ 0 w 1706880"/>
              <a:gd name="connsiteY4" fmla="*/ 609600 h 952500"/>
              <a:gd name="connsiteX5" fmla="*/ 129540 w 1706880"/>
              <a:gd name="connsiteY5" fmla="*/ 830580 h 952500"/>
              <a:gd name="connsiteX6" fmla="*/ 320040 w 1706880"/>
              <a:gd name="connsiteY6" fmla="*/ 952500 h 952500"/>
              <a:gd name="connsiteX7" fmla="*/ 800100 w 1706880"/>
              <a:gd name="connsiteY7" fmla="*/ 937260 h 952500"/>
              <a:gd name="connsiteX8" fmla="*/ 1455420 w 1706880"/>
              <a:gd name="connsiteY8" fmla="*/ 548640 h 952500"/>
              <a:gd name="connsiteX9" fmla="*/ 1524000 w 1706880"/>
              <a:gd name="connsiteY9" fmla="*/ 495300 h 952500"/>
              <a:gd name="connsiteX10" fmla="*/ 1691640 w 1706880"/>
              <a:gd name="connsiteY10" fmla="*/ 388620 h 952500"/>
              <a:gd name="connsiteX11" fmla="*/ 1706880 w 1706880"/>
              <a:gd name="connsiteY11" fmla="*/ 259080 h 952500"/>
              <a:gd name="connsiteX12" fmla="*/ 1645920 w 1706880"/>
              <a:gd name="connsiteY12" fmla="*/ 129540 h 952500"/>
              <a:gd name="connsiteX13" fmla="*/ 1508760 w 1706880"/>
              <a:gd name="connsiteY13" fmla="*/ 53340 h 952500"/>
              <a:gd name="connsiteX14" fmla="*/ 1341120 w 1706880"/>
              <a:gd name="connsiteY14" fmla="*/ 0 h 952500"/>
              <a:gd name="connsiteX0" fmla="*/ 1341120 w 1706880"/>
              <a:gd name="connsiteY0" fmla="*/ 0 h 952500"/>
              <a:gd name="connsiteX1" fmla="*/ 461486 w 1706880"/>
              <a:gd name="connsiteY1" fmla="*/ 327660 h 952500"/>
              <a:gd name="connsiteX2" fmla="*/ 399574 w 1706880"/>
              <a:gd name="connsiteY2" fmla="*/ 349091 h 952500"/>
              <a:gd name="connsiteX3" fmla="*/ 237649 w 1706880"/>
              <a:gd name="connsiteY3" fmla="*/ 411004 h 952500"/>
              <a:gd name="connsiteX4" fmla="*/ 48577 w 1706880"/>
              <a:gd name="connsiteY4" fmla="*/ 480536 h 952500"/>
              <a:gd name="connsiteX5" fmla="*/ 0 w 1706880"/>
              <a:gd name="connsiteY5" fmla="*/ 609600 h 952500"/>
              <a:gd name="connsiteX6" fmla="*/ 129540 w 1706880"/>
              <a:gd name="connsiteY6" fmla="*/ 830580 h 952500"/>
              <a:gd name="connsiteX7" fmla="*/ 320040 w 1706880"/>
              <a:gd name="connsiteY7" fmla="*/ 952500 h 952500"/>
              <a:gd name="connsiteX8" fmla="*/ 800100 w 1706880"/>
              <a:gd name="connsiteY8" fmla="*/ 937260 h 952500"/>
              <a:gd name="connsiteX9" fmla="*/ 1455420 w 1706880"/>
              <a:gd name="connsiteY9" fmla="*/ 548640 h 952500"/>
              <a:gd name="connsiteX10" fmla="*/ 1524000 w 1706880"/>
              <a:gd name="connsiteY10" fmla="*/ 495300 h 952500"/>
              <a:gd name="connsiteX11" fmla="*/ 1691640 w 1706880"/>
              <a:gd name="connsiteY11" fmla="*/ 388620 h 952500"/>
              <a:gd name="connsiteX12" fmla="*/ 1706880 w 1706880"/>
              <a:gd name="connsiteY12" fmla="*/ 259080 h 952500"/>
              <a:gd name="connsiteX13" fmla="*/ 1645920 w 1706880"/>
              <a:gd name="connsiteY13" fmla="*/ 129540 h 952500"/>
              <a:gd name="connsiteX14" fmla="*/ 1508760 w 1706880"/>
              <a:gd name="connsiteY14" fmla="*/ 53340 h 952500"/>
              <a:gd name="connsiteX15" fmla="*/ 1341120 w 1706880"/>
              <a:gd name="connsiteY15" fmla="*/ 0 h 952500"/>
              <a:gd name="connsiteX0" fmla="*/ 1341120 w 1706880"/>
              <a:gd name="connsiteY0" fmla="*/ 0 h 952500"/>
              <a:gd name="connsiteX1" fmla="*/ 547211 w 1706880"/>
              <a:gd name="connsiteY1" fmla="*/ 291941 h 952500"/>
              <a:gd name="connsiteX2" fmla="*/ 461486 w 1706880"/>
              <a:gd name="connsiteY2" fmla="*/ 327660 h 952500"/>
              <a:gd name="connsiteX3" fmla="*/ 399574 w 1706880"/>
              <a:gd name="connsiteY3" fmla="*/ 349091 h 952500"/>
              <a:gd name="connsiteX4" fmla="*/ 237649 w 1706880"/>
              <a:gd name="connsiteY4" fmla="*/ 411004 h 952500"/>
              <a:gd name="connsiteX5" fmla="*/ 48577 w 1706880"/>
              <a:gd name="connsiteY5" fmla="*/ 480536 h 952500"/>
              <a:gd name="connsiteX6" fmla="*/ 0 w 1706880"/>
              <a:gd name="connsiteY6" fmla="*/ 609600 h 952500"/>
              <a:gd name="connsiteX7" fmla="*/ 129540 w 1706880"/>
              <a:gd name="connsiteY7" fmla="*/ 830580 h 952500"/>
              <a:gd name="connsiteX8" fmla="*/ 320040 w 1706880"/>
              <a:gd name="connsiteY8" fmla="*/ 952500 h 952500"/>
              <a:gd name="connsiteX9" fmla="*/ 800100 w 1706880"/>
              <a:gd name="connsiteY9" fmla="*/ 937260 h 952500"/>
              <a:gd name="connsiteX10" fmla="*/ 1455420 w 1706880"/>
              <a:gd name="connsiteY10" fmla="*/ 548640 h 952500"/>
              <a:gd name="connsiteX11" fmla="*/ 1524000 w 1706880"/>
              <a:gd name="connsiteY11" fmla="*/ 495300 h 952500"/>
              <a:gd name="connsiteX12" fmla="*/ 1691640 w 1706880"/>
              <a:gd name="connsiteY12" fmla="*/ 388620 h 952500"/>
              <a:gd name="connsiteX13" fmla="*/ 1706880 w 1706880"/>
              <a:gd name="connsiteY13" fmla="*/ 259080 h 952500"/>
              <a:gd name="connsiteX14" fmla="*/ 1645920 w 1706880"/>
              <a:gd name="connsiteY14" fmla="*/ 129540 h 952500"/>
              <a:gd name="connsiteX15" fmla="*/ 1508760 w 1706880"/>
              <a:gd name="connsiteY15" fmla="*/ 53340 h 952500"/>
              <a:gd name="connsiteX16" fmla="*/ 1341120 w 1706880"/>
              <a:gd name="connsiteY16" fmla="*/ 0 h 952500"/>
              <a:gd name="connsiteX0" fmla="*/ 1341120 w 1706880"/>
              <a:gd name="connsiteY0" fmla="*/ 0 h 952500"/>
              <a:gd name="connsiteX1" fmla="*/ 628174 w 1706880"/>
              <a:gd name="connsiteY1" fmla="*/ 256223 h 952500"/>
              <a:gd name="connsiteX2" fmla="*/ 547211 w 1706880"/>
              <a:gd name="connsiteY2" fmla="*/ 291941 h 952500"/>
              <a:gd name="connsiteX3" fmla="*/ 461486 w 1706880"/>
              <a:gd name="connsiteY3" fmla="*/ 327660 h 952500"/>
              <a:gd name="connsiteX4" fmla="*/ 399574 w 1706880"/>
              <a:gd name="connsiteY4" fmla="*/ 349091 h 952500"/>
              <a:gd name="connsiteX5" fmla="*/ 237649 w 1706880"/>
              <a:gd name="connsiteY5" fmla="*/ 411004 h 952500"/>
              <a:gd name="connsiteX6" fmla="*/ 48577 w 1706880"/>
              <a:gd name="connsiteY6" fmla="*/ 480536 h 952500"/>
              <a:gd name="connsiteX7" fmla="*/ 0 w 1706880"/>
              <a:gd name="connsiteY7" fmla="*/ 609600 h 952500"/>
              <a:gd name="connsiteX8" fmla="*/ 129540 w 1706880"/>
              <a:gd name="connsiteY8" fmla="*/ 830580 h 952500"/>
              <a:gd name="connsiteX9" fmla="*/ 320040 w 1706880"/>
              <a:gd name="connsiteY9" fmla="*/ 952500 h 952500"/>
              <a:gd name="connsiteX10" fmla="*/ 800100 w 1706880"/>
              <a:gd name="connsiteY10" fmla="*/ 937260 h 952500"/>
              <a:gd name="connsiteX11" fmla="*/ 1455420 w 1706880"/>
              <a:gd name="connsiteY11" fmla="*/ 548640 h 952500"/>
              <a:gd name="connsiteX12" fmla="*/ 1524000 w 1706880"/>
              <a:gd name="connsiteY12" fmla="*/ 495300 h 952500"/>
              <a:gd name="connsiteX13" fmla="*/ 1691640 w 1706880"/>
              <a:gd name="connsiteY13" fmla="*/ 388620 h 952500"/>
              <a:gd name="connsiteX14" fmla="*/ 1706880 w 1706880"/>
              <a:gd name="connsiteY14" fmla="*/ 259080 h 952500"/>
              <a:gd name="connsiteX15" fmla="*/ 1645920 w 1706880"/>
              <a:gd name="connsiteY15" fmla="*/ 129540 h 952500"/>
              <a:gd name="connsiteX16" fmla="*/ 1508760 w 1706880"/>
              <a:gd name="connsiteY16" fmla="*/ 53340 h 952500"/>
              <a:gd name="connsiteX17" fmla="*/ 1341120 w 1706880"/>
              <a:gd name="connsiteY17" fmla="*/ 0 h 952500"/>
              <a:gd name="connsiteX0" fmla="*/ 1341120 w 1706880"/>
              <a:gd name="connsiteY0" fmla="*/ 0 h 952500"/>
              <a:gd name="connsiteX1" fmla="*/ 723424 w 1706880"/>
              <a:gd name="connsiteY1" fmla="*/ 220504 h 952500"/>
              <a:gd name="connsiteX2" fmla="*/ 628174 w 1706880"/>
              <a:gd name="connsiteY2" fmla="*/ 256223 h 952500"/>
              <a:gd name="connsiteX3" fmla="*/ 547211 w 1706880"/>
              <a:gd name="connsiteY3" fmla="*/ 291941 h 952500"/>
              <a:gd name="connsiteX4" fmla="*/ 461486 w 1706880"/>
              <a:gd name="connsiteY4" fmla="*/ 327660 h 952500"/>
              <a:gd name="connsiteX5" fmla="*/ 399574 w 1706880"/>
              <a:gd name="connsiteY5" fmla="*/ 349091 h 952500"/>
              <a:gd name="connsiteX6" fmla="*/ 237649 w 1706880"/>
              <a:gd name="connsiteY6" fmla="*/ 411004 h 952500"/>
              <a:gd name="connsiteX7" fmla="*/ 48577 w 1706880"/>
              <a:gd name="connsiteY7" fmla="*/ 480536 h 952500"/>
              <a:gd name="connsiteX8" fmla="*/ 0 w 1706880"/>
              <a:gd name="connsiteY8" fmla="*/ 609600 h 952500"/>
              <a:gd name="connsiteX9" fmla="*/ 129540 w 1706880"/>
              <a:gd name="connsiteY9" fmla="*/ 830580 h 952500"/>
              <a:gd name="connsiteX10" fmla="*/ 320040 w 1706880"/>
              <a:gd name="connsiteY10" fmla="*/ 952500 h 952500"/>
              <a:gd name="connsiteX11" fmla="*/ 800100 w 1706880"/>
              <a:gd name="connsiteY11" fmla="*/ 937260 h 952500"/>
              <a:gd name="connsiteX12" fmla="*/ 1455420 w 1706880"/>
              <a:gd name="connsiteY12" fmla="*/ 548640 h 952500"/>
              <a:gd name="connsiteX13" fmla="*/ 1524000 w 1706880"/>
              <a:gd name="connsiteY13" fmla="*/ 495300 h 952500"/>
              <a:gd name="connsiteX14" fmla="*/ 1691640 w 1706880"/>
              <a:gd name="connsiteY14" fmla="*/ 388620 h 952500"/>
              <a:gd name="connsiteX15" fmla="*/ 1706880 w 1706880"/>
              <a:gd name="connsiteY15" fmla="*/ 259080 h 952500"/>
              <a:gd name="connsiteX16" fmla="*/ 1645920 w 1706880"/>
              <a:gd name="connsiteY16" fmla="*/ 129540 h 952500"/>
              <a:gd name="connsiteX17" fmla="*/ 1508760 w 1706880"/>
              <a:gd name="connsiteY17" fmla="*/ 53340 h 952500"/>
              <a:gd name="connsiteX18" fmla="*/ 1341120 w 1706880"/>
              <a:gd name="connsiteY18" fmla="*/ 0 h 952500"/>
              <a:gd name="connsiteX0" fmla="*/ 1341120 w 1706880"/>
              <a:gd name="connsiteY0" fmla="*/ 0 h 952500"/>
              <a:gd name="connsiteX1" fmla="*/ 859155 w 1706880"/>
              <a:gd name="connsiteY1" fmla="*/ 172879 h 952500"/>
              <a:gd name="connsiteX2" fmla="*/ 723424 w 1706880"/>
              <a:gd name="connsiteY2" fmla="*/ 220504 h 952500"/>
              <a:gd name="connsiteX3" fmla="*/ 628174 w 1706880"/>
              <a:gd name="connsiteY3" fmla="*/ 256223 h 952500"/>
              <a:gd name="connsiteX4" fmla="*/ 547211 w 1706880"/>
              <a:gd name="connsiteY4" fmla="*/ 291941 h 952500"/>
              <a:gd name="connsiteX5" fmla="*/ 461486 w 1706880"/>
              <a:gd name="connsiteY5" fmla="*/ 327660 h 952500"/>
              <a:gd name="connsiteX6" fmla="*/ 399574 w 1706880"/>
              <a:gd name="connsiteY6" fmla="*/ 349091 h 952500"/>
              <a:gd name="connsiteX7" fmla="*/ 237649 w 1706880"/>
              <a:gd name="connsiteY7" fmla="*/ 411004 h 952500"/>
              <a:gd name="connsiteX8" fmla="*/ 48577 w 1706880"/>
              <a:gd name="connsiteY8" fmla="*/ 480536 h 952500"/>
              <a:gd name="connsiteX9" fmla="*/ 0 w 1706880"/>
              <a:gd name="connsiteY9" fmla="*/ 609600 h 952500"/>
              <a:gd name="connsiteX10" fmla="*/ 129540 w 1706880"/>
              <a:gd name="connsiteY10" fmla="*/ 830580 h 952500"/>
              <a:gd name="connsiteX11" fmla="*/ 320040 w 1706880"/>
              <a:gd name="connsiteY11" fmla="*/ 952500 h 952500"/>
              <a:gd name="connsiteX12" fmla="*/ 800100 w 1706880"/>
              <a:gd name="connsiteY12" fmla="*/ 937260 h 952500"/>
              <a:gd name="connsiteX13" fmla="*/ 1455420 w 1706880"/>
              <a:gd name="connsiteY13" fmla="*/ 548640 h 952500"/>
              <a:gd name="connsiteX14" fmla="*/ 1524000 w 1706880"/>
              <a:gd name="connsiteY14" fmla="*/ 495300 h 952500"/>
              <a:gd name="connsiteX15" fmla="*/ 1691640 w 1706880"/>
              <a:gd name="connsiteY15" fmla="*/ 388620 h 952500"/>
              <a:gd name="connsiteX16" fmla="*/ 1706880 w 1706880"/>
              <a:gd name="connsiteY16" fmla="*/ 259080 h 952500"/>
              <a:gd name="connsiteX17" fmla="*/ 1645920 w 1706880"/>
              <a:gd name="connsiteY17" fmla="*/ 129540 h 952500"/>
              <a:gd name="connsiteX18" fmla="*/ 1508760 w 1706880"/>
              <a:gd name="connsiteY18" fmla="*/ 53340 h 952500"/>
              <a:gd name="connsiteX19" fmla="*/ 1341120 w 1706880"/>
              <a:gd name="connsiteY19" fmla="*/ 0 h 952500"/>
              <a:gd name="connsiteX0" fmla="*/ 1341120 w 1706880"/>
              <a:gd name="connsiteY0" fmla="*/ 0 h 952500"/>
              <a:gd name="connsiteX1" fmla="*/ 973455 w 1706880"/>
              <a:gd name="connsiteY1" fmla="*/ 132398 h 952500"/>
              <a:gd name="connsiteX2" fmla="*/ 859155 w 1706880"/>
              <a:gd name="connsiteY2" fmla="*/ 172879 h 952500"/>
              <a:gd name="connsiteX3" fmla="*/ 723424 w 1706880"/>
              <a:gd name="connsiteY3" fmla="*/ 220504 h 952500"/>
              <a:gd name="connsiteX4" fmla="*/ 628174 w 1706880"/>
              <a:gd name="connsiteY4" fmla="*/ 256223 h 952500"/>
              <a:gd name="connsiteX5" fmla="*/ 547211 w 1706880"/>
              <a:gd name="connsiteY5" fmla="*/ 291941 h 952500"/>
              <a:gd name="connsiteX6" fmla="*/ 461486 w 1706880"/>
              <a:gd name="connsiteY6" fmla="*/ 327660 h 952500"/>
              <a:gd name="connsiteX7" fmla="*/ 399574 w 1706880"/>
              <a:gd name="connsiteY7" fmla="*/ 349091 h 952500"/>
              <a:gd name="connsiteX8" fmla="*/ 237649 w 1706880"/>
              <a:gd name="connsiteY8" fmla="*/ 411004 h 952500"/>
              <a:gd name="connsiteX9" fmla="*/ 48577 w 1706880"/>
              <a:gd name="connsiteY9" fmla="*/ 480536 h 952500"/>
              <a:gd name="connsiteX10" fmla="*/ 0 w 1706880"/>
              <a:gd name="connsiteY10" fmla="*/ 609600 h 952500"/>
              <a:gd name="connsiteX11" fmla="*/ 129540 w 1706880"/>
              <a:gd name="connsiteY11" fmla="*/ 830580 h 952500"/>
              <a:gd name="connsiteX12" fmla="*/ 320040 w 1706880"/>
              <a:gd name="connsiteY12" fmla="*/ 952500 h 952500"/>
              <a:gd name="connsiteX13" fmla="*/ 800100 w 1706880"/>
              <a:gd name="connsiteY13" fmla="*/ 937260 h 952500"/>
              <a:gd name="connsiteX14" fmla="*/ 1455420 w 1706880"/>
              <a:gd name="connsiteY14" fmla="*/ 548640 h 952500"/>
              <a:gd name="connsiteX15" fmla="*/ 1524000 w 1706880"/>
              <a:gd name="connsiteY15" fmla="*/ 495300 h 952500"/>
              <a:gd name="connsiteX16" fmla="*/ 1691640 w 1706880"/>
              <a:gd name="connsiteY16" fmla="*/ 388620 h 952500"/>
              <a:gd name="connsiteX17" fmla="*/ 1706880 w 1706880"/>
              <a:gd name="connsiteY17" fmla="*/ 259080 h 952500"/>
              <a:gd name="connsiteX18" fmla="*/ 1645920 w 1706880"/>
              <a:gd name="connsiteY18" fmla="*/ 129540 h 952500"/>
              <a:gd name="connsiteX19" fmla="*/ 1508760 w 1706880"/>
              <a:gd name="connsiteY19" fmla="*/ 53340 h 952500"/>
              <a:gd name="connsiteX20" fmla="*/ 1341120 w 1706880"/>
              <a:gd name="connsiteY20" fmla="*/ 0 h 952500"/>
              <a:gd name="connsiteX0" fmla="*/ 1341120 w 1706880"/>
              <a:gd name="connsiteY0" fmla="*/ 0 h 952500"/>
              <a:gd name="connsiteX1" fmla="*/ 1130618 w 1706880"/>
              <a:gd name="connsiteY1" fmla="*/ 75248 h 952500"/>
              <a:gd name="connsiteX2" fmla="*/ 973455 w 1706880"/>
              <a:gd name="connsiteY2" fmla="*/ 132398 h 952500"/>
              <a:gd name="connsiteX3" fmla="*/ 859155 w 1706880"/>
              <a:gd name="connsiteY3" fmla="*/ 172879 h 952500"/>
              <a:gd name="connsiteX4" fmla="*/ 723424 w 1706880"/>
              <a:gd name="connsiteY4" fmla="*/ 220504 h 952500"/>
              <a:gd name="connsiteX5" fmla="*/ 628174 w 1706880"/>
              <a:gd name="connsiteY5" fmla="*/ 256223 h 952500"/>
              <a:gd name="connsiteX6" fmla="*/ 547211 w 1706880"/>
              <a:gd name="connsiteY6" fmla="*/ 291941 h 952500"/>
              <a:gd name="connsiteX7" fmla="*/ 461486 w 1706880"/>
              <a:gd name="connsiteY7" fmla="*/ 327660 h 952500"/>
              <a:gd name="connsiteX8" fmla="*/ 399574 w 1706880"/>
              <a:gd name="connsiteY8" fmla="*/ 349091 h 952500"/>
              <a:gd name="connsiteX9" fmla="*/ 237649 w 1706880"/>
              <a:gd name="connsiteY9" fmla="*/ 411004 h 952500"/>
              <a:gd name="connsiteX10" fmla="*/ 48577 w 1706880"/>
              <a:gd name="connsiteY10" fmla="*/ 480536 h 952500"/>
              <a:gd name="connsiteX11" fmla="*/ 0 w 1706880"/>
              <a:gd name="connsiteY11" fmla="*/ 609600 h 952500"/>
              <a:gd name="connsiteX12" fmla="*/ 129540 w 1706880"/>
              <a:gd name="connsiteY12" fmla="*/ 830580 h 952500"/>
              <a:gd name="connsiteX13" fmla="*/ 320040 w 1706880"/>
              <a:gd name="connsiteY13" fmla="*/ 952500 h 952500"/>
              <a:gd name="connsiteX14" fmla="*/ 800100 w 1706880"/>
              <a:gd name="connsiteY14" fmla="*/ 937260 h 952500"/>
              <a:gd name="connsiteX15" fmla="*/ 1455420 w 1706880"/>
              <a:gd name="connsiteY15" fmla="*/ 548640 h 952500"/>
              <a:gd name="connsiteX16" fmla="*/ 1524000 w 1706880"/>
              <a:gd name="connsiteY16" fmla="*/ 495300 h 952500"/>
              <a:gd name="connsiteX17" fmla="*/ 1691640 w 1706880"/>
              <a:gd name="connsiteY17" fmla="*/ 388620 h 952500"/>
              <a:gd name="connsiteX18" fmla="*/ 1706880 w 1706880"/>
              <a:gd name="connsiteY18" fmla="*/ 259080 h 952500"/>
              <a:gd name="connsiteX19" fmla="*/ 1645920 w 1706880"/>
              <a:gd name="connsiteY19" fmla="*/ 129540 h 952500"/>
              <a:gd name="connsiteX20" fmla="*/ 1508760 w 1706880"/>
              <a:gd name="connsiteY20" fmla="*/ 53340 h 952500"/>
              <a:gd name="connsiteX21" fmla="*/ 1341120 w 1706880"/>
              <a:gd name="connsiteY21" fmla="*/ 0 h 952500"/>
              <a:gd name="connsiteX0" fmla="*/ 1283970 w 1706880"/>
              <a:gd name="connsiteY0" fmla="*/ 37148 h 899160"/>
              <a:gd name="connsiteX1" fmla="*/ 1130618 w 1706880"/>
              <a:gd name="connsiteY1" fmla="*/ 21908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968693 w 1706880"/>
              <a:gd name="connsiteY3" fmla="*/ 167164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35355 w 1706880"/>
              <a:gd name="connsiteY4" fmla="*/ 179070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3443 w 1706880"/>
              <a:gd name="connsiteY6" fmla="*/ 131445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02005 w 1706880"/>
              <a:gd name="connsiteY7" fmla="*/ 167164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94861 w 1706880"/>
              <a:gd name="connsiteY7" fmla="*/ 162401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54393 w 1706880"/>
              <a:gd name="connsiteY7" fmla="*/ 164783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16293 w 1706880"/>
              <a:gd name="connsiteY7" fmla="*/ 212408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63918 w 1706880"/>
              <a:gd name="connsiteY7" fmla="*/ 17907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173356 w 1706880"/>
              <a:gd name="connsiteY15" fmla="*/ 419576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85274 w 1706880"/>
              <a:gd name="connsiteY15" fmla="*/ 352901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11493 w 1706880"/>
              <a:gd name="connsiteY13" fmla="*/ 240983 h 899160"/>
              <a:gd name="connsiteX14" fmla="*/ 459104 w 1706880"/>
              <a:gd name="connsiteY14" fmla="*/ 262414 h 899160"/>
              <a:gd name="connsiteX15" fmla="*/ 406718 w 1706880"/>
              <a:gd name="connsiteY15" fmla="*/ 257651 h 899160"/>
              <a:gd name="connsiteX16" fmla="*/ 237649 w 1706880"/>
              <a:gd name="connsiteY16" fmla="*/ 324326 h 899160"/>
              <a:gd name="connsiteX17" fmla="*/ 173356 w 1706880"/>
              <a:gd name="connsiteY17" fmla="*/ 419576 h 899160"/>
              <a:gd name="connsiteX18" fmla="*/ 48577 w 1706880"/>
              <a:gd name="connsiteY18" fmla="*/ 427196 h 899160"/>
              <a:gd name="connsiteX19" fmla="*/ 0 w 1706880"/>
              <a:gd name="connsiteY19" fmla="*/ 556260 h 899160"/>
              <a:gd name="connsiteX20" fmla="*/ 129540 w 1706880"/>
              <a:gd name="connsiteY20" fmla="*/ 777240 h 899160"/>
              <a:gd name="connsiteX21" fmla="*/ 320040 w 1706880"/>
              <a:gd name="connsiteY21" fmla="*/ 899160 h 899160"/>
              <a:gd name="connsiteX22" fmla="*/ 800100 w 1706880"/>
              <a:gd name="connsiteY22" fmla="*/ 883920 h 899160"/>
              <a:gd name="connsiteX23" fmla="*/ 1455420 w 1706880"/>
              <a:gd name="connsiteY23" fmla="*/ 495300 h 899160"/>
              <a:gd name="connsiteX24" fmla="*/ 1524000 w 1706880"/>
              <a:gd name="connsiteY24" fmla="*/ 441960 h 899160"/>
              <a:gd name="connsiteX25" fmla="*/ 1691640 w 1706880"/>
              <a:gd name="connsiteY25" fmla="*/ 335280 h 899160"/>
              <a:gd name="connsiteX26" fmla="*/ 1706880 w 1706880"/>
              <a:gd name="connsiteY26" fmla="*/ 205740 h 899160"/>
              <a:gd name="connsiteX27" fmla="*/ 1645920 w 1706880"/>
              <a:gd name="connsiteY27" fmla="*/ 76200 h 899160"/>
              <a:gd name="connsiteX28" fmla="*/ 1508760 w 1706880"/>
              <a:gd name="connsiteY28" fmla="*/ 0 h 899160"/>
              <a:gd name="connsiteX29" fmla="*/ 1283970 w 1706880"/>
              <a:gd name="connsiteY29"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83970 w 1706880"/>
              <a:gd name="connsiteY30"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90161 w 1706880"/>
              <a:gd name="connsiteY30" fmla="*/ 14764 h 899160"/>
              <a:gd name="connsiteX31" fmla="*/ 1283970 w 1706880"/>
              <a:gd name="connsiteY31" fmla="*/ 37148 h 899160"/>
              <a:gd name="connsiteX0" fmla="*/ 1283970 w 1706880"/>
              <a:gd name="connsiteY0" fmla="*/ 22996 h 885008"/>
              <a:gd name="connsiteX1" fmla="*/ 1111568 w 1706880"/>
              <a:gd name="connsiteY1" fmla="*/ 119675 h 885008"/>
              <a:gd name="connsiteX2" fmla="*/ 1080611 w 1706880"/>
              <a:gd name="connsiteY2" fmla="*/ 198256 h 885008"/>
              <a:gd name="connsiteX3" fmla="*/ 1016318 w 1706880"/>
              <a:gd name="connsiteY3" fmla="*/ 219687 h 885008"/>
              <a:gd name="connsiteX4" fmla="*/ 987743 w 1706880"/>
              <a:gd name="connsiteY4" fmla="*/ 133962 h 885008"/>
              <a:gd name="connsiteX5" fmla="*/ 918687 w 1706880"/>
              <a:gd name="connsiteY5" fmla="*/ 105387 h 885008"/>
              <a:gd name="connsiteX6" fmla="*/ 875824 w 1706880"/>
              <a:gd name="connsiteY6" fmla="*/ 150630 h 885008"/>
              <a:gd name="connsiteX7" fmla="*/ 840106 w 1706880"/>
              <a:gd name="connsiteY7" fmla="*/ 145868 h 885008"/>
              <a:gd name="connsiteX8" fmla="*/ 816293 w 1706880"/>
              <a:gd name="connsiteY8" fmla="*/ 198256 h 885008"/>
              <a:gd name="connsiteX9" fmla="*/ 794861 w 1706880"/>
              <a:gd name="connsiteY9" fmla="*/ 148249 h 885008"/>
              <a:gd name="connsiteX10" fmla="*/ 716281 w 1706880"/>
              <a:gd name="connsiteY10" fmla="*/ 183968 h 885008"/>
              <a:gd name="connsiteX11" fmla="*/ 616267 w 1706880"/>
              <a:gd name="connsiteY11" fmla="*/ 226831 h 885008"/>
              <a:gd name="connsiteX12" fmla="*/ 601980 w 1706880"/>
              <a:gd name="connsiteY12" fmla="*/ 250643 h 885008"/>
              <a:gd name="connsiteX13" fmla="*/ 544830 w 1706880"/>
              <a:gd name="connsiteY13" fmla="*/ 250643 h 885008"/>
              <a:gd name="connsiteX14" fmla="*/ 511493 w 1706880"/>
              <a:gd name="connsiteY14" fmla="*/ 226831 h 885008"/>
              <a:gd name="connsiteX15" fmla="*/ 459104 w 1706880"/>
              <a:gd name="connsiteY15" fmla="*/ 248262 h 885008"/>
              <a:gd name="connsiteX16" fmla="*/ 406718 w 1706880"/>
              <a:gd name="connsiteY16" fmla="*/ 243499 h 885008"/>
              <a:gd name="connsiteX17" fmla="*/ 237649 w 1706880"/>
              <a:gd name="connsiteY17" fmla="*/ 310174 h 885008"/>
              <a:gd name="connsiteX18" fmla="*/ 173356 w 1706880"/>
              <a:gd name="connsiteY18" fmla="*/ 405424 h 885008"/>
              <a:gd name="connsiteX19" fmla="*/ 48577 w 1706880"/>
              <a:gd name="connsiteY19" fmla="*/ 413044 h 885008"/>
              <a:gd name="connsiteX20" fmla="*/ 0 w 1706880"/>
              <a:gd name="connsiteY20" fmla="*/ 542108 h 885008"/>
              <a:gd name="connsiteX21" fmla="*/ 129540 w 1706880"/>
              <a:gd name="connsiteY21" fmla="*/ 763088 h 885008"/>
              <a:gd name="connsiteX22" fmla="*/ 320040 w 1706880"/>
              <a:gd name="connsiteY22" fmla="*/ 885008 h 885008"/>
              <a:gd name="connsiteX23" fmla="*/ 800100 w 1706880"/>
              <a:gd name="connsiteY23" fmla="*/ 869768 h 885008"/>
              <a:gd name="connsiteX24" fmla="*/ 1455420 w 1706880"/>
              <a:gd name="connsiteY24" fmla="*/ 481148 h 885008"/>
              <a:gd name="connsiteX25" fmla="*/ 1524000 w 1706880"/>
              <a:gd name="connsiteY25" fmla="*/ 427808 h 885008"/>
              <a:gd name="connsiteX26" fmla="*/ 1691640 w 1706880"/>
              <a:gd name="connsiteY26" fmla="*/ 321128 h 885008"/>
              <a:gd name="connsiteX27" fmla="*/ 1706880 w 1706880"/>
              <a:gd name="connsiteY27" fmla="*/ 191588 h 885008"/>
              <a:gd name="connsiteX28" fmla="*/ 1645920 w 1706880"/>
              <a:gd name="connsiteY28" fmla="*/ 62048 h 885008"/>
              <a:gd name="connsiteX29" fmla="*/ 1456373 w 1706880"/>
              <a:gd name="connsiteY29" fmla="*/ 73954 h 885008"/>
              <a:gd name="connsiteX30" fmla="*/ 1290161 w 1706880"/>
              <a:gd name="connsiteY30" fmla="*/ 612 h 885008"/>
              <a:gd name="connsiteX31" fmla="*/ 1283970 w 1706880"/>
              <a:gd name="connsiteY31" fmla="*/ 22996 h 885008"/>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75886 w 1706880"/>
              <a:gd name="connsiteY30" fmla="*/ 19050 h 884396"/>
              <a:gd name="connsiteX31" fmla="*/ 1290161 w 1706880"/>
              <a:gd name="connsiteY31" fmla="*/ 0 h 884396"/>
              <a:gd name="connsiteX32" fmla="*/ 1283970 w 1706880"/>
              <a:gd name="connsiteY32"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19714 w 1691640"/>
              <a:gd name="connsiteY28" fmla="*/ 137636 h 884396"/>
              <a:gd name="connsiteX29" fmla="*/ 1456373 w 1691640"/>
              <a:gd name="connsiteY29" fmla="*/ 73342 h 884396"/>
              <a:gd name="connsiteX30" fmla="*/ 1368743 w 1691640"/>
              <a:gd name="connsiteY30" fmla="*/ 73819 h 884396"/>
              <a:gd name="connsiteX31" fmla="*/ 1375886 w 1691640"/>
              <a:gd name="connsiteY31" fmla="*/ 19050 h 884396"/>
              <a:gd name="connsiteX32" fmla="*/ 1290161 w 1691640"/>
              <a:gd name="connsiteY32" fmla="*/ 0 h 884396"/>
              <a:gd name="connsiteX33" fmla="*/ 1283970 w 169164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04474 w 1691640"/>
              <a:gd name="connsiteY28" fmla="*/ 195262 h 884396"/>
              <a:gd name="connsiteX29" fmla="*/ 1519714 w 1691640"/>
              <a:gd name="connsiteY29" fmla="*/ 137636 h 884396"/>
              <a:gd name="connsiteX30" fmla="*/ 1456373 w 1691640"/>
              <a:gd name="connsiteY30" fmla="*/ 73342 h 884396"/>
              <a:gd name="connsiteX31" fmla="*/ 1368743 w 1691640"/>
              <a:gd name="connsiteY31" fmla="*/ 73819 h 884396"/>
              <a:gd name="connsiteX32" fmla="*/ 1375886 w 1691640"/>
              <a:gd name="connsiteY32" fmla="*/ 19050 h 884396"/>
              <a:gd name="connsiteX33" fmla="*/ 1290161 w 1691640"/>
              <a:gd name="connsiteY33" fmla="*/ 0 h 884396"/>
              <a:gd name="connsiteX34" fmla="*/ 1283970 w 1691640"/>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524000 w 1540192"/>
              <a:gd name="connsiteY25" fmla="*/ 427196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459230 w 1540192"/>
              <a:gd name="connsiteY26" fmla="*/ 276225 h 884396"/>
              <a:gd name="connsiteX27" fmla="*/ 1527333 w 1540192"/>
              <a:gd name="connsiteY27" fmla="*/ 258603 h 884396"/>
              <a:gd name="connsiteX28" fmla="*/ 1540192 w 1540192"/>
              <a:gd name="connsiteY28" fmla="*/ 219551 h 884396"/>
              <a:gd name="connsiteX29" fmla="*/ 1504474 w 1540192"/>
              <a:gd name="connsiteY29" fmla="*/ 195262 h 884396"/>
              <a:gd name="connsiteX30" fmla="*/ 1519714 w 1540192"/>
              <a:gd name="connsiteY30" fmla="*/ 137636 h 884396"/>
              <a:gd name="connsiteX31" fmla="*/ 1456373 w 1540192"/>
              <a:gd name="connsiteY31" fmla="*/ 73342 h 884396"/>
              <a:gd name="connsiteX32" fmla="*/ 1368743 w 1540192"/>
              <a:gd name="connsiteY32" fmla="*/ 73819 h 884396"/>
              <a:gd name="connsiteX33" fmla="*/ 1375886 w 1540192"/>
              <a:gd name="connsiteY33" fmla="*/ 19050 h 884396"/>
              <a:gd name="connsiteX34" fmla="*/ 1290161 w 1540192"/>
              <a:gd name="connsiteY34" fmla="*/ 0 h 884396"/>
              <a:gd name="connsiteX35" fmla="*/ 1283970 w 1540192"/>
              <a:gd name="connsiteY35"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292543 w 1540192"/>
              <a:gd name="connsiteY26" fmla="*/ 414337 h 884396"/>
              <a:gd name="connsiteX27" fmla="*/ 1366361 w 1540192"/>
              <a:gd name="connsiteY27" fmla="*/ 352425 h 884396"/>
              <a:gd name="connsiteX28" fmla="*/ 1459230 w 1540192"/>
              <a:gd name="connsiteY28" fmla="*/ 276225 h 884396"/>
              <a:gd name="connsiteX29" fmla="*/ 1527333 w 1540192"/>
              <a:gd name="connsiteY29" fmla="*/ 258603 h 884396"/>
              <a:gd name="connsiteX30" fmla="*/ 1540192 w 1540192"/>
              <a:gd name="connsiteY30" fmla="*/ 219551 h 884396"/>
              <a:gd name="connsiteX31" fmla="*/ 1504474 w 1540192"/>
              <a:gd name="connsiteY31" fmla="*/ 195262 h 884396"/>
              <a:gd name="connsiteX32" fmla="*/ 1519714 w 1540192"/>
              <a:gd name="connsiteY32" fmla="*/ 137636 h 884396"/>
              <a:gd name="connsiteX33" fmla="*/ 1456373 w 1540192"/>
              <a:gd name="connsiteY33" fmla="*/ 73342 h 884396"/>
              <a:gd name="connsiteX34" fmla="*/ 1368743 w 1540192"/>
              <a:gd name="connsiteY34" fmla="*/ 73819 h 884396"/>
              <a:gd name="connsiteX35" fmla="*/ 1375886 w 1540192"/>
              <a:gd name="connsiteY35" fmla="*/ 19050 h 884396"/>
              <a:gd name="connsiteX36" fmla="*/ 1290161 w 1540192"/>
              <a:gd name="connsiteY36" fmla="*/ 0 h 884396"/>
              <a:gd name="connsiteX37" fmla="*/ 1283970 w 1540192"/>
              <a:gd name="connsiteY37"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1029177 w 1540192"/>
              <a:gd name="connsiteY25" fmla="*/ 504348 h 884396"/>
              <a:gd name="connsiteX26" fmla="*/ 1147286 w 1540192"/>
              <a:gd name="connsiteY26" fmla="*/ 476250 h 884396"/>
              <a:gd name="connsiteX27" fmla="*/ 1223963 w 1540192"/>
              <a:gd name="connsiteY27" fmla="*/ 434340 h 884396"/>
              <a:gd name="connsiteX28" fmla="*/ 1292543 w 1540192"/>
              <a:gd name="connsiteY28" fmla="*/ 414337 h 884396"/>
              <a:gd name="connsiteX29" fmla="*/ 1366361 w 1540192"/>
              <a:gd name="connsiteY29" fmla="*/ 352425 h 884396"/>
              <a:gd name="connsiteX30" fmla="*/ 1459230 w 1540192"/>
              <a:gd name="connsiteY30" fmla="*/ 276225 h 884396"/>
              <a:gd name="connsiteX31" fmla="*/ 1527333 w 1540192"/>
              <a:gd name="connsiteY31" fmla="*/ 258603 h 884396"/>
              <a:gd name="connsiteX32" fmla="*/ 1540192 w 1540192"/>
              <a:gd name="connsiteY32" fmla="*/ 219551 h 884396"/>
              <a:gd name="connsiteX33" fmla="*/ 1504474 w 1540192"/>
              <a:gd name="connsiteY33" fmla="*/ 195262 h 884396"/>
              <a:gd name="connsiteX34" fmla="*/ 1519714 w 1540192"/>
              <a:gd name="connsiteY34" fmla="*/ 137636 h 884396"/>
              <a:gd name="connsiteX35" fmla="*/ 1456373 w 1540192"/>
              <a:gd name="connsiteY35" fmla="*/ 73342 h 884396"/>
              <a:gd name="connsiteX36" fmla="*/ 1368743 w 1540192"/>
              <a:gd name="connsiteY36" fmla="*/ 73819 h 884396"/>
              <a:gd name="connsiteX37" fmla="*/ 1375886 w 1540192"/>
              <a:gd name="connsiteY37" fmla="*/ 19050 h 884396"/>
              <a:gd name="connsiteX38" fmla="*/ 1290161 w 1540192"/>
              <a:gd name="connsiteY38" fmla="*/ 0 h 884396"/>
              <a:gd name="connsiteX39" fmla="*/ 1283970 w 1540192"/>
              <a:gd name="connsiteY39"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840105 w 1540192"/>
              <a:gd name="connsiteY25" fmla="*/ 640556 h 884396"/>
              <a:gd name="connsiteX26" fmla="*/ 1029177 w 1540192"/>
              <a:gd name="connsiteY26" fmla="*/ 504348 h 884396"/>
              <a:gd name="connsiteX27" fmla="*/ 1147286 w 1540192"/>
              <a:gd name="connsiteY27" fmla="*/ 476250 h 884396"/>
              <a:gd name="connsiteX28" fmla="*/ 1223963 w 1540192"/>
              <a:gd name="connsiteY28" fmla="*/ 434340 h 884396"/>
              <a:gd name="connsiteX29" fmla="*/ 1292543 w 1540192"/>
              <a:gd name="connsiteY29" fmla="*/ 414337 h 884396"/>
              <a:gd name="connsiteX30" fmla="*/ 1366361 w 1540192"/>
              <a:gd name="connsiteY30" fmla="*/ 352425 h 884396"/>
              <a:gd name="connsiteX31" fmla="*/ 1459230 w 1540192"/>
              <a:gd name="connsiteY31" fmla="*/ 276225 h 884396"/>
              <a:gd name="connsiteX32" fmla="*/ 1527333 w 1540192"/>
              <a:gd name="connsiteY32" fmla="*/ 258603 h 884396"/>
              <a:gd name="connsiteX33" fmla="*/ 1540192 w 1540192"/>
              <a:gd name="connsiteY33" fmla="*/ 219551 h 884396"/>
              <a:gd name="connsiteX34" fmla="*/ 1504474 w 1540192"/>
              <a:gd name="connsiteY34" fmla="*/ 195262 h 884396"/>
              <a:gd name="connsiteX35" fmla="*/ 1519714 w 1540192"/>
              <a:gd name="connsiteY35" fmla="*/ 137636 h 884396"/>
              <a:gd name="connsiteX36" fmla="*/ 1456373 w 1540192"/>
              <a:gd name="connsiteY36" fmla="*/ 73342 h 884396"/>
              <a:gd name="connsiteX37" fmla="*/ 1368743 w 1540192"/>
              <a:gd name="connsiteY37" fmla="*/ 73819 h 884396"/>
              <a:gd name="connsiteX38" fmla="*/ 1375886 w 1540192"/>
              <a:gd name="connsiteY38" fmla="*/ 19050 h 884396"/>
              <a:gd name="connsiteX39" fmla="*/ 1290161 w 1540192"/>
              <a:gd name="connsiteY39" fmla="*/ 0 h 884396"/>
              <a:gd name="connsiteX40" fmla="*/ 1283970 w 1540192"/>
              <a:gd name="connsiteY40" fmla="*/ 22384 h 88439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9540 w 1540192"/>
              <a:gd name="connsiteY21" fmla="*/ 76247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355759 w 1540192"/>
              <a:gd name="connsiteY23" fmla="*/ 789146 h 789146"/>
              <a:gd name="connsiteX24" fmla="*/ 728663 w 1540192"/>
              <a:gd name="connsiteY24" fmla="*/ 621506 h 789146"/>
              <a:gd name="connsiteX25" fmla="*/ 809149 w 1540192"/>
              <a:gd name="connsiteY25" fmla="*/ 623887 h 789146"/>
              <a:gd name="connsiteX26" fmla="*/ 840105 w 1540192"/>
              <a:gd name="connsiteY26" fmla="*/ 640556 h 789146"/>
              <a:gd name="connsiteX27" fmla="*/ 1029177 w 1540192"/>
              <a:gd name="connsiteY27" fmla="*/ 504348 h 789146"/>
              <a:gd name="connsiteX28" fmla="*/ 1147286 w 1540192"/>
              <a:gd name="connsiteY28" fmla="*/ 476250 h 789146"/>
              <a:gd name="connsiteX29" fmla="*/ 1223963 w 1540192"/>
              <a:gd name="connsiteY29" fmla="*/ 434340 h 789146"/>
              <a:gd name="connsiteX30" fmla="*/ 1292543 w 1540192"/>
              <a:gd name="connsiteY30" fmla="*/ 414337 h 789146"/>
              <a:gd name="connsiteX31" fmla="*/ 1366361 w 1540192"/>
              <a:gd name="connsiteY31" fmla="*/ 352425 h 789146"/>
              <a:gd name="connsiteX32" fmla="*/ 1459230 w 1540192"/>
              <a:gd name="connsiteY32" fmla="*/ 276225 h 789146"/>
              <a:gd name="connsiteX33" fmla="*/ 1527333 w 1540192"/>
              <a:gd name="connsiteY33" fmla="*/ 258603 h 789146"/>
              <a:gd name="connsiteX34" fmla="*/ 1540192 w 1540192"/>
              <a:gd name="connsiteY34" fmla="*/ 219551 h 789146"/>
              <a:gd name="connsiteX35" fmla="*/ 1504474 w 1540192"/>
              <a:gd name="connsiteY35" fmla="*/ 195262 h 789146"/>
              <a:gd name="connsiteX36" fmla="*/ 1519714 w 1540192"/>
              <a:gd name="connsiteY36" fmla="*/ 137636 h 789146"/>
              <a:gd name="connsiteX37" fmla="*/ 1456373 w 1540192"/>
              <a:gd name="connsiteY37" fmla="*/ 73342 h 789146"/>
              <a:gd name="connsiteX38" fmla="*/ 1368743 w 1540192"/>
              <a:gd name="connsiteY38" fmla="*/ 73819 h 789146"/>
              <a:gd name="connsiteX39" fmla="*/ 1375886 w 1540192"/>
              <a:gd name="connsiteY39" fmla="*/ 19050 h 789146"/>
              <a:gd name="connsiteX40" fmla="*/ 1290161 w 1540192"/>
              <a:gd name="connsiteY40" fmla="*/ 0 h 789146"/>
              <a:gd name="connsiteX41" fmla="*/ 1283970 w 1540192"/>
              <a:gd name="connsiteY41"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728663 w 1540192"/>
              <a:gd name="connsiteY25" fmla="*/ 621506 h 789146"/>
              <a:gd name="connsiteX26" fmla="*/ 809149 w 1540192"/>
              <a:gd name="connsiteY26" fmla="*/ 623887 h 789146"/>
              <a:gd name="connsiteX27" fmla="*/ 840105 w 1540192"/>
              <a:gd name="connsiteY27" fmla="*/ 640556 h 789146"/>
              <a:gd name="connsiteX28" fmla="*/ 1029177 w 1540192"/>
              <a:gd name="connsiteY28" fmla="*/ 504348 h 789146"/>
              <a:gd name="connsiteX29" fmla="*/ 1147286 w 1540192"/>
              <a:gd name="connsiteY29" fmla="*/ 476250 h 789146"/>
              <a:gd name="connsiteX30" fmla="*/ 1223963 w 1540192"/>
              <a:gd name="connsiteY30" fmla="*/ 434340 h 789146"/>
              <a:gd name="connsiteX31" fmla="*/ 1292543 w 1540192"/>
              <a:gd name="connsiteY31" fmla="*/ 414337 h 789146"/>
              <a:gd name="connsiteX32" fmla="*/ 1366361 w 1540192"/>
              <a:gd name="connsiteY32" fmla="*/ 352425 h 789146"/>
              <a:gd name="connsiteX33" fmla="*/ 1459230 w 1540192"/>
              <a:gd name="connsiteY33" fmla="*/ 276225 h 789146"/>
              <a:gd name="connsiteX34" fmla="*/ 1527333 w 1540192"/>
              <a:gd name="connsiteY34" fmla="*/ 258603 h 789146"/>
              <a:gd name="connsiteX35" fmla="*/ 1540192 w 1540192"/>
              <a:gd name="connsiteY35" fmla="*/ 219551 h 789146"/>
              <a:gd name="connsiteX36" fmla="*/ 1504474 w 1540192"/>
              <a:gd name="connsiteY36" fmla="*/ 195262 h 789146"/>
              <a:gd name="connsiteX37" fmla="*/ 1519714 w 1540192"/>
              <a:gd name="connsiteY37" fmla="*/ 137636 h 789146"/>
              <a:gd name="connsiteX38" fmla="*/ 1456373 w 1540192"/>
              <a:gd name="connsiteY38" fmla="*/ 73342 h 789146"/>
              <a:gd name="connsiteX39" fmla="*/ 1368743 w 1540192"/>
              <a:gd name="connsiteY39" fmla="*/ 73819 h 789146"/>
              <a:gd name="connsiteX40" fmla="*/ 1375886 w 1540192"/>
              <a:gd name="connsiteY40" fmla="*/ 19050 h 789146"/>
              <a:gd name="connsiteX41" fmla="*/ 1290161 w 1540192"/>
              <a:gd name="connsiteY41" fmla="*/ 0 h 789146"/>
              <a:gd name="connsiteX42" fmla="*/ 1283970 w 1540192"/>
              <a:gd name="connsiteY42"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728663 w 1540192"/>
              <a:gd name="connsiteY26" fmla="*/ 621506 h 789146"/>
              <a:gd name="connsiteX27" fmla="*/ 809149 w 1540192"/>
              <a:gd name="connsiteY27" fmla="*/ 623887 h 789146"/>
              <a:gd name="connsiteX28" fmla="*/ 840105 w 1540192"/>
              <a:gd name="connsiteY28" fmla="*/ 640556 h 789146"/>
              <a:gd name="connsiteX29" fmla="*/ 1029177 w 1540192"/>
              <a:gd name="connsiteY29" fmla="*/ 504348 h 789146"/>
              <a:gd name="connsiteX30" fmla="*/ 1147286 w 1540192"/>
              <a:gd name="connsiteY30" fmla="*/ 476250 h 789146"/>
              <a:gd name="connsiteX31" fmla="*/ 1223963 w 1540192"/>
              <a:gd name="connsiteY31" fmla="*/ 434340 h 789146"/>
              <a:gd name="connsiteX32" fmla="*/ 1292543 w 1540192"/>
              <a:gd name="connsiteY32" fmla="*/ 414337 h 789146"/>
              <a:gd name="connsiteX33" fmla="*/ 1366361 w 1540192"/>
              <a:gd name="connsiteY33" fmla="*/ 352425 h 789146"/>
              <a:gd name="connsiteX34" fmla="*/ 1459230 w 1540192"/>
              <a:gd name="connsiteY34" fmla="*/ 276225 h 789146"/>
              <a:gd name="connsiteX35" fmla="*/ 1527333 w 1540192"/>
              <a:gd name="connsiteY35" fmla="*/ 258603 h 789146"/>
              <a:gd name="connsiteX36" fmla="*/ 1540192 w 1540192"/>
              <a:gd name="connsiteY36" fmla="*/ 219551 h 789146"/>
              <a:gd name="connsiteX37" fmla="*/ 1504474 w 1540192"/>
              <a:gd name="connsiteY37" fmla="*/ 195262 h 789146"/>
              <a:gd name="connsiteX38" fmla="*/ 1519714 w 1540192"/>
              <a:gd name="connsiteY38" fmla="*/ 137636 h 789146"/>
              <a:gd name="connsiteX39" fmla="*/ 1456373 w 1540192"/>
              <a:gd name="connsiteY39" fmla="*/ 73342 h 789146"/>
              <a:gd name="connsiteX40" fmla="*/ 1368743 w 1540192"/>
              <a:gd name="connsiteY40" fmla="*/ 73819 h 789146"/>
              <a:gd name="connsiteX41" fmla="*/ 1375886 w 1540192"/>
              <a:gd name="connsiteY41" fmla="*/ 19050 h 789146"/>
              <a:gd name="connsiteX42" fmla="*/ 1290161 w 1540192"/>
              <a:gd name="connsiteY42" fmla="*/ 0 h 789146"/>
              <a:gd name="connsiteX43" fmla="*/ 1283970 w 1540192"/>
              <a:gd name="connsiteY43"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809149 w 1540192"/>
              <a:gd name="connsiteY28" fmla="*/ 623887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797243 w 1540192"/>
              <a:gd name="connsiteY28" fmla="*/ 633412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668655 w 1540192"/>
              <a:gd name="connsiteY27" fmla="*/ 642937 h 789146"/>
              <a:gd name="connsiteX28" fmla="*/ 728663 w 1540192"/>
              <a:gd name="connsiteY28" fmla="*/ 621506 h 789146"/>
              <a:gd name="connsiteX29" fmla="*/ 797243 w 1540192"/>
              <a:gd name="connsiteY29" fmla="*/ 633412 h 789146"/>
              <a:gd name="connsiteX30" fmla="*/ 840105 w 1540192"/>
              <a:gd name="connsiteY30" fmla="*/ 640556 h 789146"/>
              <a:gd name="connsiteX31" fmla="*/ 1029177 w 1540192"/>
              <a:gd name="connsiteY31" fmla="*/ 504348 h 789146"/>
              <a:gd name="connsiteX32" fmla="*/ 1147286 w 1540192"/>
              <a:gd name="connsiteY32" fmla="*/ 476250 h 789146"/>
              <a:gd name="connsiteX33" fmla="*/ 1223963 w 1540192"/>
              <a:gd name="connsiteY33" fmla="*/ 434340 h 789146"/>
              <a:gd name="connsiteX34" fmla="*/ 1292543 w 1540192"/>
              <a:gd name="connsiteY34" fmla="*/ 414337 h 789146"/>
              <a:gd name="connsiteX35" fmla="*/ 1366361 w 1540192"/>
              <a:gd name="connsiteY35" fmla="*/ 352425 h 789146"/>
              <a:gd name="connsiteX36" fmla="*/ 1459230 w 1540192"/>
              <a:gd name="connsiteY36" fmla="*/ 276225 h 789146"/>
              <a:gd name="connsiteX37" fmla="*/ 1527333 w 1540192"/>
              <a:gd name="connsiteY37" fmla="*/ 258603 h 789146"/>
              <a:gd name="connsiteX38" fmla="*/ 1540192 w 1540192"/>
              <a:gd name="connsiteY38" fmla="*/ 219551 h 789146"/>
              <a:gd name="connsiteX39" fmla="*/ 1504474 w 1540192"/>
              <a:gd name="connsiteY39" fmla="*/ 195262 h 789146"/>
              <a:gd name="connsiteX40" fmla="*/ 1519714 w 1540192"/>
              <a:gd name="connsiteY40" fmla="*/ 137636 h 789146"/>
              <a:gd name="connsiteX41" fmla="*/ 1456373 w 1540192"/>
              <a:gd name="connsiteY41" fmla="*/ 73342 h 789146"/>
              <a:gd name="connsiteX42" fmla="*/ 1368743 w 1540192"/>
              <a:gd name="connsiteY42" fmla="*/ 73819 h 789146"/>
              <a:gd name="connsiteX43" fmla="*/ 1375886 w 1540192"/>
              <a:gd name="connsiteY43" fmla="*/ 19050 h 789146"/>
              <a:gd name="connsiteX44" fmla="*/ 1290161 w 1540192"/>
              <a:gd name="connsiteY44" fmla="*/ 0 h 789146"/>
              <a:gd name="connsiteX45" fmla="*/ 1283970 w 1540192"/>
              <a:gd name="connsiteY45"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549593 w 1540192"/>
              <a:gd name="connsiteY26" fmla="*/ 683419 h 789146"/>
              <a:gd name="connsiteX27" fmla="*/ 611505 w 1540192"/>
              <a:gd name="connsiteY27" fmla="*/ 635794 h 789146"/>
              <a:gd name="connsiteX28" fmla="*/ 668655 w 1540192"/>
              <a:gd name="connsiteY28" fmla="*/ 642937 h 789146"/>
              <a:gd name="connsiteX29" fmla="*/ 728663 w 1540192"/>
              <a:gd name="connsiteY29" fmla="*/ 621506 h 789146"/>
              <a:gd name="connsiteX30" fmla="*/ 797243 w 1540192"/>
              <a:gd name="connsiteY30" fmla="*/ 633412 h 789146"/>
              <a:gd name="connsiteX31" fmla="*/ 840105 w 1540192"/>
              <a:gd name="connsiteY31" fmla="*/ 640556 h 789146"/>
              <a:gd name="connsiteX32" fmla="*/ 1029177 w 1540192"/>
              <a:gd name="connsiteY32" fmla="*/ 504348 h 789146"/>
              <a:gd name="connsiteX33" fmla="*/ 1147286 w 1540192"/>
              <a:gd name="connsiteY33" fmla="*/ 476250 h 789146"/>
              <a:gd name="connsiteX34" fmla="*/ 1223963 w 1540192"/>
              <a:gd name="connsiteY34" fmla="*/ 434340 h 789146"/>
              <a:gd name="connsiteX35" fmla="*/ 1292543 w 1540192"/>
              <a:gd name="connsiteY35" fmla="*/ 414337 h 789146"/>
              <a:gd name="connsiteX36" fmla="*/ 1366361 w 1540192"/>
              <a:gd name="connsiteY36" fmla="*/ 352425 h 789146"/>
              <a:gd name="connsiteX37" fmla="*/ 1459230 w 1540192"/>
              <a:gd name="connsiteY37" fmla="*/ 276225 h 789146"/>
              <a:gd name="connsiteX38" fmla="*/ 1527333 w 1540192"/>
              <a:gd name="connsiteY38" fmla="*/ 258603 h 789146"/>
              <a:gd name="connsiteX39" fmla="*/ 1540192 w 1540192"/>
              <a:gd name="connsiteY39" fmla="*/ 219551 h 789146"/>
              <a:gd name="connsiteX40" fmla="*/ 1504474 w 1540192"/>
              <a:gd name="connsiteY40" fmla="*/ 195262 h 789146"/>
              <a:gd name="connsiteX41" fmla="*/ 1519714 w 1540192"/>
              <a:gd name="connsiteY41" fmla="*/ 137636 h 789146"/>
              <a:gd name="connsiteX42" fmla="*/ 1456373 w 1540192"/>
              <a:gd name="connsiteY42" fmla="*/ 73342 h 789146"/>
              <a:gd name="connsiteX43" fmla="*/ 1368743 w 1540192"/>
              <a:gd name="connsiteY43" fmla="*/ 73819 h 789146"/>
              <a:gd name="connsiteX44" fmla="*/ 1375886 w 1540192"/>
              <a:gd name="connsiteY44" fmla="*/ 19050 h 789146"/>
              <a:gd name="connsiteX45" fmla="*/ 1290161 w 1540192"/>
              <a:gd name="connsiteY45" fmla="*/ 0 h 789146"/>
              <a:gd name="connsiteX46" fmla="*/ 1283970 w 1540192"/>
              <a:gd name="connsiteY46" fmla="*/ 22384 h 78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40192" h="789146">
                <a:moveTo>
                  <a:pt x="1283970" y="22384"/>
                </a:moveTo>
                <a:lnTo>
                  <a:pt x="1111568" y="119063"/>
                </a:lnTo>
                <a:lnTo>
                  <a:pt x="1080611" y="197644"/>
                </a:lnTo>
                <a:lnTo>
                  <a:pt x="1016318" y="219075"/>
                </a:lnTo>
                <a:lnTo>
                  <a:pt x="987743" y="133350"/>
                </a:lnTo>
                <a:lnTo>
                  <a:pt x="918687" y="104775"/>
                </a:lnTo>
                <a:lnTo>
                  <a:pt x="875824" y="150018"/>
                </a:lnTo>
                <a:lnTo>
                  <a:pt x="840106" y="145256"/>
                </a:lnTo>
                <a:lnTo>
                  <a:pt x="816293" y="197644"/>
                </a:lnTo>
                <a:lnTo>
                  <a:pt x="794861" y="147637"/>
                </a:lnTo>
                <a:lnTo>
                  <a:pt x="716281" y="183356"/>
                </a:lnTo>
                <a:lnTo>
                  <a:pt x="616267" y="226219"/>
                </a:lnTo>
                <a:lnTo>
                  <a:pt x="601980" y="250031"/>
                </a:lnTo>
                <a:cubicBezTo>
                  <a:pt x="594043" y="252412"/>
                  <a:pt x="559911" y="254000"/>
                  <a:pt x="544830" y="250031"/>
                </a:cubicBezTo>
                <a:cubicBezTo>
                  <a:pt x="529749" y="246062"/>
                  <a:pt x="529749" y="225028"/>
                  <a:pt x="511493" y="226219"/>
                </a:cubicBezTo>
                <a:lnTo>
                  <a:pt x="459104" y="247650"/>
                </a:lnTo>
                <a:lnTo>
                  <a:pt x="406718" y="242887"/>
                </a:lnTo>
                <a:lnTo>
                  <a:pt x="237649" y="309562"/>
                </a:lnTo>
                <a:lnTo>
                  <a:pt x="173356" y="404812"/>
                </a:lnTo>
                <a:lnTo>
                  <a:pt x="48577" y="412432"/>
                </a:lnTo>
                <a:lnTo>
                  <a:pt x="0" y="541496"/>
                </a:lnTo>
                <a:lnTo>
                  <a:pt x="127159" y="705326"/>
                </a:lnTo>
                <a:cubicBezTo>
                  <a:pt x="165576" y="719455"/>
                  <a:pt x="184944" y="697865"/>
                  <a:pt x="223361" y="711994"/>
                </a:cubicBezTo>
                <a:cubicBezTo>
                  <a:pt x="253524" y="728663"/>
                  <a:pt x="257492" y="747712"/>
                  <a:pt x="287655" y="764381"/>
                </a:cubicBezTo>
                <a:lnTo>
                  <a:pt x="355759" y="789146"/>
                </a:lnTo>
                <a:cubicBezTo>
                  <a:pt x="409258" y="765810"/>
                  <a:pt x="422275" y="725805"/>
                  <a:pt x="475774" y="702469"/>
                </a:cubicBezTo>
                <a:cubicBezTo>
                  <a:pt x="508873" y="681276"/>
                  <a:pt x="526971" y="694531"/>
                  <a:pt x="549593" y="683419"/>
                </a:cubicBezTo>
                <a:cubicBezTo>
                  <a:pt x="572215" y="672307"/>
                  <a:pt x="592455" y="638969"/>
                  <a:pt x="611505" y="635794"/>
                </a:cubicBezTo>
                <a:cubicBezTo>
                  <a:pt x="624999" y="633413"/>
                  <a:pt x="655161" y="645318"/>
                  <a:pt x="668655" y="642937"/>
                </a:cubicBezTo>
                <a:lnTo>
                  <a:pt x="728663" y="621506"/>
                </a:lnTo>
                <a:cubicBezTo>
                  <a:pt x="780098" y="600075"/>
                  <a:pt x="745808" y="654843"/>
                  <a:pt x="797243" y="633412"/>
                </a:cubicBezTo>
                <a:cubicBezTo>
                  <a:pt x="836137" y="609600"/>
                  <a:pt x="801211" y="664368"/>
                  <a:pt x="840105" y="640556"/>
                </a:cubicBezTo>
                <a:lnTo>
                  <a:pt x="1029177" y="504348"/>
                </a:lnTo>
                <a:cubicBezTo>
                  <a:pt x="1069341" y="487838"/>
                  <a:pt x="1107122" y="492760"/>
                  <a:pt x="1147286" y="476250"/>
                </a:cubicBezTo>
                <a:lnTo>
                  <a:pt x="1223963" y="434340"/>
                </a:lnTo>
                <a:cubicBezTo>
                  <a:pt x="1263889" y="416163"/>
                  <a:pt x="1268810" y="427989"/>
                  <a:pt x="1292543" y="414337"/>
                </a:cubicBezTo>
                <a:cubicBezTo>
                  <a:pt x="1316276" y="400685"/>
                  <a:pt x="1334611" y="372269"/>
                  <a:pt x="1366361" y="352425"/>
                </a:cubicBezTo>
                <a:cubicBezTo>
                  <a:pt x="1398111" y="332581"/>
                  <a:pt x="1432798" y="288290"/>
                  <a:pt x="1459230" y="276225"/>
                </a:cubicBezTo>
                <a:lnTo>
                  <a:pt x="1527333" y="258603"/>
                </a:lnTo>
                <a:lnTo>
                  <a:pt x="1540192" y="219551"/>
                </a:lnTo>
                <a:cubicBezTo>
                  <a:pt x="1537811" y="203517"/>
                  <a:pt x="1506855" y="211296"/>
                  <a:pt x="1504474" y="195262"/>
                </a:cubicBezTo>
                <a:lnTo>
                  <a:pt x="1519714" y="137636"/>
                </a:lnTo>
                <a:cubicBezTo>
                  <a:pt x="1496219" y="132873"/>
                  <a:pt x="1477487" y="94773"/>
                  <a:pt x="1456373" y="73342"/>
                </a:cubicBezTo>
                <a:cubicBezTo>
                  <a:pt x="1417717" y="71437"/>
                  <a:pt x="1382157" y="82868"/>
                  <a:pt x="1368743" y="73819"/>
                </a:cubicBezTo>
                <a:cubicBezTo>
                  <a:pt x="1355329" y="64770"/>
                  <a:pt x="1396523" y="27384"/>
                  <a:pt x="1375886" y="19050"/>
                </a:cubicBezTo>
                <a:cubicBezTo>
                  <a:pt x="1355249" y="10716"/>
                  <a:pt x="1305480" y="1826"/>
                  <a:pt x="1290161" y="0"/>
                </a:cubicBezTo>
                <a:lnTo>
                  <a:pt x="1283970" y="22384"/>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Mtwara</a:t>
            </a:r>
            <a:r>
              <a:rPr lang="en-MY" sz="1200" b="1" dirty="0" smtClean="0">
                <a:solidFill>
                  <a:schemeClr val="tx1"/>
                </a:solidFill>
              </a:rPr>
              <a:t> 48%</a:t>
            </a:r>
            <a:endParaRPr lang="en-MY" sz="1200" b="1" dirty="0">
              <a:solidFill>
                <a:schemeClr val="tx1"/>
              </a:solidFill>
            </a:endParaRPr>
          </a:p>
        </p:txBody>
      </p:sp>
      <p:sp>
        <p:nvSpPr>
          <p:cNvPr id="16" name="Freeform 15"/>
          <p:cNvSpPr/>
          <p:nvPr/>
        </p:nvSpPr>
        <p:spPr>
          <a:xfrm>
            <a:off x="4283870" y="5207794"/>
            <a:ext cx="2288380" cy="1582686"/>
          </a:xfrm>
          <a:custGeom>
            <a:avLst/>
            <a:gdLst>
              <a:gd name="connsiteX0" fmla="*/ 976312 w 2424112"/>
              <a:gd name="connsiteY0" fmla="*/ 0 h 1709737"/>
              <a:gd name="connsiteX1" fmla="*/ 338137 w 2424112"/>
              <a:gd name="connsiteY1" fmla="*/ 428625 h 1709737"/>
              <a:gd name="connsiteX2" fmla="*/ 404812 w 2424112"/>
              <a:gd name="connsiteY2" fmla="*/ 600075 h 1709737"/>
              <a:gd name="connsiteX3" fmla="*/ 228600 w 2424112"/>
              <a:gd name="connsiteY3" fmla="*/ 809625 h 1709737"/>
              <a:gd name="connsiteX4" fmla="*/ 0 w 2424112"/>
              <a:gd name="connsiteY4" fmla="*/ 847725 h 1709737"/>
              <a:gd name="connsiteX5" fmla="*/ 19050 w 2424112"/>
              <a:gd name="connsiteY5" fmla="*/ 1595437 h 1709737"/>
              <a:gd name="connsiteX6" fmla="*/ 1304925 w 2424112"/>
              <a:gd name="connsiteY6" fmla="*/ 1709737 h 1709737"/>
              <a:gd name="connsiteX7" fmla="*/ 2133600 w 2424112"/>
              <a:gd name="connsiteY7" fmla="*/ 1704975 h 1709737"/>
              <a:gd name="connsiteX8" fmla="*/ 2424112 w 2424112"/>
              <a:gd name="connsiteY8" fmla="*/ 1357312 h 1709737"/>
              <a:gd name="connsiteX9" fmla="*/ 2271712 w 2424112"/>
              <a:gd name="connsiteY9" fmla="*/ 862012 h 1709737"/>
              <a:gd name="connsiteX10" fmla="*/ 1724025 w 2424112"/>
              <a:gd name="connsiteY10" fmla="*/ 652462 h 1709737"/>
              <a:gd name="connsiteX11" fmla="*/ 1833562 w 2424112"/>
              <a:gd name="connsiteY11" fmla="*/ 242887 h 1709737"/>
              <a:gd name="connsiteX12" fmla="*/ 1476375 w 2424112"/>
              <a:gd name="connsiteY12" fmla="*/ 314325 h 1709737"/>
              <a:gd name="connsiteX13" fmla="*/ 1295400 w 2424112"/>
              <a:gd name="connsiteY13" fmla="*/ 223837 h 1709737"/>
              <a:gd name="connsiteX14" fmla="*/ 1100137 w 2424112"/>
              <a:gd name="connsiteY14" fmla="*/ 314325 h 1709737"/>
              <a:gd name="connsiteX15" fmla="*/ 1052512 w 2424112"/>
              <a:gd name="connsiteY15" fmla="*/ 161925 h 1709737"/>
              <a:gd name="connsiteX16" fmla="*/ 976312 w 2424112"/>
              <a:gd name="connsiteY16" fmla="*/ 0 h 1709737"/>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850106 w 2424112"/>
              <a:gd name="connsiteY16" fmla="*/ 4762 h 1547812"/>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981075 w 2424112"/>
              <a:gd name="connsiteY16" fmla="*/ 2380 h 1547812"/>
              <a:gd name="connsiteX17" fmla="*/ 850106 w 2424112"/>
              <a:gd name="connsiteY17" fmla="*/ 4762 h 154781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1052512 w 2424112"/>
              <a:gd name="connsiteY15" fmla="*/ 73820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543050 w 2424112"/>
              <a:gd name="connsiteY12" fmla="*/ 211931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69244 w 2424112"/>
              <a:gd name="connsiteY10" fmla="*/ 442913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838325 w 2424112"/>
              <a:gd name="connsiteY10" fmla="*/ 571500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128837 w 2424112"/>
              <a:gd name="connsiteY9" fmla="*/ 771526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128837 w 2347912"/>
              <a:gd name="connsiteY9" fmla="*/ 771526 h 1621632"/>
              <a:gd name="connsiteX10" fmla="*/ 1576388 w 2347912"/>
              <a:gd name="connsiteY10" fmla="*/ 604837 h 1621632"/>
              <a:gd name="connsiteX11" fmla="*/ 1569244 w 2347912"/>
              <a:gd name="connsiteY11" fmla="*/ 442913 h 1621632"/>
              <a:gd name="connsiteX12" fmla="*/ 1740693 w 2347912"/>
              <a:gd name="connsiteY12" fmla="*/ 219076 h 1621632"/>
              <a:gd name="connsiteX13" fmla="*/ 1333500 w 2347912"/>
              <a:gd name="connsiteY13" fmla="*/ 469106 h 1621632"/>
              <a:gd name="connsiteX14" fmla="*/ 1319213 w 2347912"/>
              <a:gd name="connsiteY14" fmla="*/ 214314 h 1621632"/>
              <a:gd name="connsiteX15" fmla="*/ 1088232 w 2347912"/>
              <a:gd name="connsiteY15" fmla="*/ 309564 h 1621632"/>
              <a:gd name="connsiteX16" fmla="*/ 857250 w 2347912"/>
              <a:gd name="connsiteY16" fmla="*/ 340520 h 1621632"/>
              <a:gd name="connsiteX17" fmla="*/ 990600 w 2347912"/>
              <a:gd name="connsiteY17" fmla="*/ 123826 h 1621632"/>
              <a:gd name="connsiteX18" fmla="*/ 962025 w 2347912"/>
              <a:gd name="connsiteY18" fmla="*/ 0 h 1621632"/>
              <a:gd name="connsiteX19" fmla="*/ 850106 w 23479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33612 w 2347912"/>
              <a:gd name="connsiteY9" fmla="*/ 102870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90750 w 2347912"/>
              <a:gd name="connsiteY7" fmla="*/ 1319214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19050 w 2347912"/>
              <a:gd name="connsiteY5" fmla="*/ 1507332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202407 w 2347912"/>
              <a:gd name="connsiteY5" fmla="*/ 1476376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142875 w 2288380"/>
              <a:gd name="connsiteY5" fmla="*/ 1476376 h 1564482"/>
              <a:gd name="connsiteX6" fmla="*/ 1083468 w 2288380"/>
              <a:gd name="connsiteY6" fmla="*/ 1564482 h 1564482"/>
              <a:gd name="connsiteX7" fmla="*/ 2131218 w 2288380"/>
              <a:gd name="connsiteY7" fmla="*/ 1319214 h 1564482"/>
              <a:gd name="connsiteX8" fmla="*/ 2288380 w 2288380"/>
              <a:gd name="connsiteY8" fmla="*/ 1283495 h 1564482"/>
              <a:gd name="connsiteX9" fmla="*/ 2216942 w 2288380"/>
              <a:gd name="connsiteY9" fmla="*/ 1009650 h 1564482"/>
              <a:gd name="connsiteX10" fmla="*/ 2069305 w 2288380"/>
              <a:gd name="connsiteY10" fmla="*/ 771526 h 1564482"/>
              <a:gd name="connsiteX11" fmla="*/ 1516856 w 2288380"/>
              <a:gd name="connsiteY11" fmla="*/ 604837 h 1564482"/>
              <a:gd name="connsiteX12" fmla="*/ 1509712 w 2288380"/>
              <a:gd name="connsiteY12" fmla="*/ 442913 h 1564482"/>
              <a:gd name="connsiteX13" fmla="*/ 1681161 w 2288380"/>
              <a:gd name="connsiteY13" fmla="*/ 219076 h 1564482"/>
              <a:gd name="connsiteX14" fmla="*/ 1273968 w 2288380"/>
              <a:gd name="connsiteY14" fmla="*/ 469106 h 1564482"/>
              <a:gd name="connsiteX15" fmla="*/ 1259681 w 2288380"/>
              <a:gd name="connsiteY15" fmla="*/ 214314 h 1564482"/>
              <a:gd name="connsiteX16" fmla="*/ 1028700 w 2288380"/>
              <a:gd name="connsiteY16" fmla="*/ 309564 h 1564482"/>
              <a:gd name="connsiteX17" fmla="*/ 797718 w 2288380"/>
              <a:gd name="connsiteY17" fmla="*/ 340520 h 1564482"/>
              <a:gd name="connsiteX18" fmla="*/ 931068 w 2288380"/>
              <a:gd name="connsiteY18" fmla="*/ 123826 h 1564482"/>
              <a:gd name="connsiteX19" fmla="*/ 902493 w 2288380"/>
              <a:gd name="connsiteY19" fmla="*/ 0 h 1564482"/>
              <a:gd name="connsiteX20" fmla="*/ 790574 w 2288380"/>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142875 w 2288380"/>
              <a:gd name="connsiteY6" fmla="*/ 1476376 h 1564482"/>
              <a:gd name="connsiteX7" fmla="*/ 1083468 w 2288380"/>
              <a:gd name="connsiteY7" fmla="*/ 1564482 h 1564482"/>
              <a:gd name="connsiteX8" fmla="*/ 2131218 w 2288380"/>
              <a:gd name="connsiteY8" fmla="*/ 1319214 h 1564482"/>
              <a:gd name="connsiteX9" fmla="*/ 2288380 w 2288380"/>
              <a:gd name="connsiteY9" fmla="*/ 1283495 h 1564482"/>
              <a:gd name="connsiteX10" fmla="*/ 2216942 w 2288380"/>
              <a:gd name="connsiteY10" fmla="*/ 1009650 h 1564482"/>
              <a:gd name="connsiteX11" fmla="*/ 2069305 w 2288380"/>
              <a:gd name="connsiteY11" fmla="*/ 771526 h 1564482"/>
              <a:gd name="connsiteX12" fmla="*/ 1516856 w 2288380"/>
              <a:gd name="connsiteY12" fmla="*/ 604837 h 1564482"/>
              <a:gd name="connsiteX13" fmla="*/ 1509712 w 2288380"/>
              <a:gd name="connsiteY13" fmla="*/ 442913 h 1564482"/>
              <a:gd name="connsiteX14" fmla="*/ 1681161 w 2288380"/>
              <a:gd name="connsiteY14" fmla="*/ 219076 h 1564482"/>
              <a:gd name="connsiteX15" fmla="*/ 1273968 w 2288380"/>
              <a:gd name="connsiteY15" fmla="*/ 469106 h 1564482"/>
              <a:gd name="connsiteX16" fmla="*/ 1259681 w 2288380"/>
              <a:gd name="connsiteY16" fmla="*/ 214314 h 1564482"/>
              <a:gd name="connsiteX17" fmla="*/ 1028700 w 2288380"/>
              <a:gd name="connsiteY17" fmla="*/ 309564 h 1564482"/>
              <a:gd name="connsiteX18" fmla="*/ 797718 w 2288380"/>
              <a:gd name="connsiteY18" fmla="*/ 340520 h 1564482"/>
              <a:gd name="connsiteX19" fmla="*/ 931068 w 2288380"/>
              <a:gd name="connsiteY19" fmla="*/ 123826 h 1564482"/>
              <a:gd name="connsiteX20" fmla="*/ 902493 w 2288380"/>
              <a:gd name="connsiteY20" fmla="*/ 0 h 1564482"/>
              <a:gd name="connsiteX21" fmla="*/ 790574 w 2288380"/>
              <a:gd name="connsiteY21"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42875 w 2288380"/>
              <a:gd name="connsiteY7" fmla="*/ 1476376 h 1564482"/>
              <a:gd name="connsiteX8" fmla="*/ 1083468 w 2288380"/>
              <a:gd name="connsiteY8" fmla="*/ 1564482 h 1564482"/>
              <a:gd name="connsiteX9" fmla="*/ 2131218 w 2288380"/>
              <a:gd name="connsiteY9" fmla="*/ 1319214 h 1564482"/>
              <a:gd name="connsiteX10" fmla="*/ 2288380 w 2288380"/>
              <a:gd name="connsiteY10" fmla="*/ 1283495 h 1564482"/>
              <a:gd name="connsiteX11" fmla="*/ 2216942 w 2288380"/>
              <a:gd name="connsiteY11" fmla="*/ 1009650 h 1564482"/>
              <a:gd name="connsiteX12" fmla="*/ 2069305 w 2288380"/>
              <a:gd name="connsiteY12" fmla="*/ 771526 h 1564482"/>
              <a:gd name="connsiteX13" fmla="*/ 1516856 w 2288380"/>
              <a:gd name="connsiteY13" fmla="*/ 604837 h 1564482"/>
              <a:gd name="connsiteX14" fmla="*/ 1509712 w 2288380"/>
              <a:gd name="connsiteY14" fmla="*/ 442913 h 1564482"/>
              <a:gd name="connsiteX15" fmla="*/ 1681161 w 2288380"/>
              <a:gd name="connsiteY15" fmla="*/ 219076 h 1564482"/>
              <a:gd name="connsiteX16" fmla="*/ 1273968 w 2288380"/>
              <a:gd name="connsiteY16" fmla="*/ 469106 h 1564482"/>
              <a:gd name="connsiteX17" fmla="*/ 1259681 w 2288380"/>
              <a:gd name="connsiteY17" fmla="*/ 214314 h 1564482"/>
              <a:gd name="connsiteX18" fmla="*/ 1028700 w 2288380"/>
              <a:gd name="connsiteY18" fmla="*/ 309564 h 1564482"/>
              <a:gd name="connsiteX19" fmla="*/ 797718 w 2288380"/>
              <a:gd name="connsiteY19" fmla="*/ 340520 h 1564482"/>
              <a:gd name="connsiteX20" fmla="*/ 931068 w 2288380"/>
              <a:gd name="connsiteY20" fmla="*/ 123826 h 1564482"/>
              <a:gd name="connsiteX21" fmla="*/ 902493 w 2288380"/>
              <a:gd name="connsiteY21" fmla="*/ 0 h 1564482"/>
              <a:gd name="connsiteX22" fmla="*/ 790574 w 2288380"/>
              <a:gd name="connsiteY22"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42875 w 2288380"/>
              <a:gd name="connsiteY8" fmla="*/ 1476376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1083468 w 2288380"/>
              <a:gd name="connsiteY10" fmla="*/ 1564482 h 1564482"/>
              <a:gd name="connsiteX11" fmla="*/ 2131218 w 2288380"/>
              <a:gd name="connsiteY11" fmla="*/ 1319214 h 1564482"/>
              <a:gd name="connsiteX12" fmla="*/ 2288380 w 2288380"/>
              <a:gd name="connsiteY12" fmla="*/ 1283495 h 1564482"/>
              <a:gd name="connsiteX13" fmla="*/ 2216942 w 2288380"/>
              <a:gd name="connsiteY13" fmla="*/ 1009650 h 1564482"/>
              <a:gd name="connsiteX14" fmla="*/ 2069305 w 2288380"/>
              <a:gd name="connsiteY14" fmla="*/ 771526 h 1564482"/>
              <a:gd name="connsiteX15" fmla="*/ 1516856 w 2288380"/>
              <a:gd name="connsiteY15" fmla="*/ 604837 h 1564482"/>
              <a:gd name="connsiteX16" fmla="*/ 1509712 w 2288380"/>
              <a:gd name="connsiteY16" fmla="*/ 442913 h 1564482"/>
              <a:gd name="connsiteX17" fmla="*/ 1681161 w 2288380"/>
              <a:gd name="connsiteY17" fmla="*/ 219076 h 1564482"/>
              <a:gd name="connsiteX18" fmla="*/ 1273968 w 2288380"/>
              <a:gd name="connsiteY18" fmla="*/ 469106 h 1564482"/>
              <a:gd name="connsiteX19" fmla="*/ 1259681 w 2288380"/>
              <a:gd name="connsiteY19" fmla="*/ 214314 h 1564482"/>
              <a:gd name="connsiteX20" fmla="*/ 1028700 w 2288380"/>
              <a:gd name="connsiteY20" fmla="*/ 309564 h 1564482"/>
              <a:gd name="connsiteX21" fmla="*/ 797718 w 2288380"/>
              <a:gd name="connsiteY21" fmla="*/ 340520 h 1564482"/>
              <a:gd name="connsiteX22" fmla="*/ 931068 w 2288380"/>
              <a:gd name="connsiteY22" fmla="*/ 123826 h 1564482"/>
              <a:gd name="connsiteX23" fmla="*/ 902493 w 2288380"/>
              <a:gd name="connsiteY23" fmla="*/ 0 h 1564482"/>
              <a:gd name="connsiteX24" fmla="*/ 790574 w 2288380"/>
              <a:gd name="connsiteY24"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1083468 w 2288380"/>
              <a:gd name="connsiteY11" fmla="*/ 1564482 h 1564482"/>
              <a:gd name="connsiteX12" fmla="*/ 2131218 w 2288380"/>
              <a:gd name="connsiteY12" fmla="*/ 1319214 h 1564482"/>
              <a:gd name="connsiteX13" fmla="*/ 2288380 w 2288380"/>
              <a:gd name="connsiteY13" fmla="*/ 1283495 h 1564482"/>
              <a:gd name="connsiteX14" fmla="*/ 2216942 w 2288380"/>
              <a:gd name="connsiteY14" fmla="*/ 1009650 h 1564482"/>
              <a:gd name="connsiteX15" fmla="*/ 2069305 w 2288380"/>
              <a:gd name="connsiteY15" fmla="*/ 771526 h 1564482"/>
              <a:gd name="connsiteX16" fmla="*/ 1516856 w 2288380"/>
              <a:gd name="connsiteY16" fmla="*/ 604837 h 1564482"/>
              <a:gd name="connsiteX17" fmla="*/ 1509712 w 2288380"/>
              <a:gd name="connsiteY17" fmla="*/ 442913 h 1564482"/>
              <a:gd name="connsiteX18" fmla="*/ 1681161 w 2288380"/>
              <a:gd name="connsiteY18" fmla="*/ 219076 h 1564482"/>
              <a:gd name="connsiteX19" fmla="*/ 1273968 w 2288380"/>
              <a:gd name="connsiteY19" fmla="*/ 469106 h 1564482"/>
              <a:gd name="connsiteX20" fmla="*/ 1259681 w 2288380"/>
              <a:gd name="connsiteY20" fmla="*/ 214314 h 1564482"/>
              <a:gd name="connsiteX21" fmla="*/ 1028700 w 2288380"/>
              <a:gd name="connsiteY21" fmla="*/ 309564 h 1564482"/>
              <a:gd name="connsiteX22" fmla="*/ 797718 w 2288380"/>
              <a:gd name="connsiteY22" fmla="*/ 340520 h 1564482"/>
              <a:gd name="connsiteX23" fmla="*/ 931068 w 2288380"/>
              <a:gd name="connsiteY23" fmla="*/ 123826 h 1564482"/>
              <a:gd name="connsiteX24" fmla="*/ 902493 w 2288380"/>
              <a:gd name="connsiteY24" fmla="*/ 0 h 1564482"/>
              <a:gd name="connsiteX25" fmla="*/ 790574 w 2288380"/>
              <a:gd name="connsiteY25"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947736 w 2288380"/>
              <a:gd name="connsiteY12" fmla="*/ 1393031 h 1564482"/>
              <a:gd name="connsiteX13" fmla="*/ 1083468 w 2288380"/>
              <a:gd name="connsiteY13" fmla="*/ 1564482 h 1564482"/>
              <a:gd name="connsiteX14" fmla="*/ 2131218 w 2288380"/>
              <a:gd name="connsiteY14" fmla="*/ 1319214 h 1564482"/>
              <a:gd name="connsiteX15" fmla="*/ 2288380 w 2288380"/>
              <a:gd name="connsiteY15" fmla="*/ 1283495 h 1564482"/>
              <a:gd name="connsiteX16" fmla="*/ 2216942 w 2288380"/>
              <a:gd name="connsiteY16" fmla="*/ 1009650 h 1564482"/>
              <a:gd name="connsiteX17" fmla="*/ 2069305 w 2288380"/>
              <a:gd name="connsiteY17" fmla="*/ 771526 h 1564482"/>
              <a:gd name="connsiteX18" fmla="*/ 1516856 w 2288380"/>
              <a:gd name="connsiteY18" fmla="*/ 604837 h 1564482"/>
              <a:gd name="connsiteX19" fmla="*/ 1509712 w 2288380"/>
              <a:gd name="connsiteY19" fmla="*/ 442913 h 1564482"/>
              <a:gd name="connsiteX20" fmla="*/ 1681161 w 2288380"/>
              <a:gd name="connsiteY20" fmla="*/ 219076 h 1564482"/>
              <a:gd name="connsiteX21" fmla="*/ 1273968 w 2288380"/>
              <a:gd name="connsiteY21" fmla="*/ 469106 h 1564482"/>
              <a:gd name="connsiteX22" fmla="*/ 1259681 w 2288380"/>
              <a:gd name="connsiteY22" fmla="*/ 214314 h 1564482"/>
              <a:gd name="connsiteX23" fmla="*/ 1028700 w 2288380"/>
              <a:gd name="connsiteY23" fmla="*/ 309564 h 1564482"/>
              <a:gd name="connsiteX24" fmla="*/ 797718 w 2288380"/>
              <a:gd name="connsiteY24" fmla="*/ 340520 h 1564482"/>
              <a:gd name="connsiteX25" fmla="*/ 931068 w 2288380"/>
              <a:gd name="connsiteY25" fmla="*/ 123826 h 1564482"/>
              <a:gd name="connsiteX26" fmla="*/ 902493 w 2288380"/>
              <a:gd name="connsiteY26" fmla="*/ 0 h 1564482"/>
              <a:gd name="connsiteX27" fmla="*/ 790574 w 2288380"/>
              <a:gd name="connsiteY27"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83468 w 2288380"/>
              <a:gd name="connsiteY14" fmla="*/ 1564482 h 1564482"/>
              <a:gd name="connsiteX15" fmla="*/ 2131218 w 2288380"/>
              <a:gd name="connsiteY15" fmla="*/ 1319214 h 1564482"/>
              <a:gd name="connsiteX16" fmla="*/ 2288380 w 2288380"/>
              <a:gd name="connsiteY16" fmla="*/ 1283495 h 1564482"/>
              <a:gd name="connsiteX17" fmla="*/ 2216942 w 2288380"/>
              <a:gd name="connsiteY17" fmla="*/ 1009650 h 1564482"/>
              <a:gd name="connsiteX18" fmla="*/ 2069305 w 2288380"/>
              <a:gd name="connsiteY18" fmla="*/ 771526 h 1564482"/>
              <a:gd name="connsiteX19" fmla="*/ 1516856 w 2288380"/>
              <a:gd name="connsiteY19" fmla="*/ 604837 h 1564482"/>
              <a:gd name="connsiteX20" fmla="*/ 1509712 w 2288380"/>
              <a:gd name="connsiteY20" fmla="*/ 442913 h 1564482"/>
              <a:gd name="connsiteX21" fmla="*/ 1681161 w 2288380"/>
              <a:gd name="connsiteY21" fmla="*/ 219076 h 1564482"/>
              <a:gd name="connsiteX22" fmla="*/ 1273968 w 2288380"/>
              <a:gd name="connsiteY22" fmla="*/ 469106 h 1564482"/>
              <a:gd name="connsiteX23" fmla="*/ 1259681 w 2288380"/>
              <a:gd name="connsiteY23" fmla="*/ 214314 h 1564482"/>
              <a:gd name="connsiteX24" fmla="*/ 1028700 w 2288380"/>
              <a:gd name="connsiteY24" fmla="*/ 309564 h 1564482"/>
              <a:gd name="connsiteX25" fmla="*/ 797718 w 2288380"/>
              <a:gd name="connsiteY25" fmla="*/ 340520 h 1564482"/>
              <a:gd name="connsiteX26" fmla="*/ 931068 w 2288380"/>
              <a:gd name="connsiteY26" fmla="*/ 123826 h 1564482"/>
              <a:gd name="connsiteX27" fmla="*/ 902493 w 2288380"/>
              <a:gd name="connsiteY27" fmla="*/ 0 h 1564482"/>
              <a:gd name="connsiteX28" fmla="*/ 790574 w 2288380"/>
              <a:gd name="connsiteY28"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2131218 w 2288380"/>
              <a:gd name="connsiteY16" fmla="*/ 1319214 h 1564482"/>
              <a:gd name="connsiteX17" fmla="*/ 2288380 w 2288380"/>
              <a:gd name="connsiteY17" fmla="*/ 1283495 h 1564482"/>
              <a:gd name="connsiteX18" fmla="*/ 2216942 w 2288380"/>
              <a:gd name="connsiteY18" fmla="*/ 1009650 h 1564482"/>
              <a:gd name="connsiteX19" fmla="*/ 2069305 w 2288380"/>
              <a:gd name="connsiteY19" fmla="*/ 771526 h 1564482"/>
              <a:gd name="connsiteX20" fmla="*/ 1516856 w 2288380"/>
              <a:gd name="connsiteY20" fmla="*/ 604837 h 1564482"/>
              <a:gd name="connsiteX21" fmla="*/ 1509712 w 2288380"/>
              <a:gd name="connsiteY21" fmla="*/ 442913 h 1564482"/>
              <a:gd name="connsiteX22" fmla="*/ 1681161 w 2288380"/>
              <a:gd name="connsiteY22" fmla="*/ 219076 h 1564482"/>
              <a:gd name="connsiteX23" fmla="*/ 1273968 w 2288380"/>
              <a:gd name="connsiteY23" fmla="*/ 469106 h 1564482"/>
              <a:gd name="connsiteX24" fmla="*/ 1259681 w 2288380"/>
              <a:gd name="connsiteY24" fmla="*/ 214314 h 1564482"/>
              <a:gd name="connsiteX25" fmla="*/ 1028700 w 2288380"/>
              <a:gd name="connsiteY25" fmla="*/ 309564 h 1564482"/>
              <a:gd name="connsiteX26" fmla="*/ 797718 w 2288380"/>
              <a:gd name="connsiteY26" fmla="*/ 340520 h 1564482"/>
              <a:gd name="connsiteX27" fmla="*/ 931068 w 2288380"/>
              <a:gd name="connsiteY27" fmla="*/ 123826 h 1564482"/>
              <a:gd name="connsiteX28" fmla="*/ 902493 w 2288380"/>
              <a:gd name="connsiteY28" fmla="*/ 0 h 1564482"/>
              <a:gd name="connsiteX29" fmla="*/ 790574 w 2288380"/>
              <a:gd name="connsiteY29"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1254918 w 2288380"/>
              <a:gd name="connsiteY16" fmla="*/ 1550194 h 1564482"/>
              <a:gd name="connsiteX17" fmla="*/ 2131218 w 2288380"/>
              <a:gd name="connsiteY17" fmla="*/ 1319214 h 1564482"/>
              <a:gd name="connsiteX18" fmla="*/ 2288380 w 2288380"/>
              <a:gd name="connsiteY18" fmla="*/ 1283495 h 1564482"/>
              <a:gd name="connsiteX19" fmla="*/ 2216942 w 2288380"/>
              <a:gd name="connsiteY19" fmla="*/ 1009650 h 1564482"/>
              <a:gd name="connsiteX20" fmla="*/ 2069305 w 2288380"/>
              <a:gd name="connsiteY20" fmla="*/ 771526 h 1564482"/>
              <a:gd name="connsiteX21" fmla="*/ 1516856 w 2288380"/>
              <a:gd name="connsiteY21" fmla="*/ 604837 h 1564482"/>
              <a:gd name="connsiteX22" fmla="*/ 1509712 w 2288380"/>
              <a:gd name="connsiteY22" fmla="*/ 442913 h 1564482"/>
              <a:gd name="connsiteX23" fmla="*/ 1681161 w 2288380"/>
              <a:gd name="connsiteY23" fmla="*/ 219076 h 1564482"/>
              <a:gd name="connsiteX24" fmla="*/ 1273968 w 2288380"/>
              <a:gd name="connsiteY24" fmla="*/ 469106 h 1564482"/>
              <a:gd name="connsiteX25" fmla="*/ 1259681 w 2288380"/>
              <a:gd name="connsiteY25" fmla="*/ 214314 h 1564482"/>
              <a:gd name="connsiteX26" fmla="*/ 1028700 w 2288380"/>
              <a:gd name="connsiteY26" fmla="*/ 309564 h 1564482"/>
              <a:gd name="connsiteX27" fmla="*/ 797718 w 2288380"/>
              <a:gd name="connsiteY27" fmla="*/ 340520 h 1564482"/>
              <a:gd name="connsiteX28" fmla="*/ 931068 w 2288380"/>
              <a:gd name="connsiteY28" fmla="*/ 123826 h 1564482"/>
              <a:gd name="connsiteX29" fmla="*/ 902493 w 2288380"/>
              <a:gd name="connsiteY29" fmla="*/ 0 h 1564482"/>
              <a:gd name="connsiteX30" fmla="*/ 790574 w 2288380"/>
              <a:gd name="connsiteY30" fmla="*/ 78582 h 1564482"/>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2131218 w 2288380"/>
              <a:gd name="connsiteY18" fmla="*/ 1319214 h 1582686"/>
              <a:gd name="connsiteX19" fmla="*/ 2288380 w 2288380"/>
              <a:gd name="connsiteY19" fmla="*/ 1283495 h 1582686"/>
              <a:gd name="connsiteX20" fmla="*/ 2216942 w 2288380"/>
              <a:gd name="connsiteY20" fmla="*/ 1009650 h 1582686"/>
              <a:gd name="connsiteX21" fmla="*/ 2069305 w 2288380"/>
              <a:gd name="connsiteY21" fmla="*/ 771526 h 1582686"/>
              <a:gd name="connsiteX22" fmla="*/ 1516856 w 2288380"/>
              <a:gd name="connsiteY22" fmla="*/ 604837 h 1582686"/>
              <a:gd name="connsiteX23" fmla="*/ 1509712 w 2288380"/>
              <a:gd name="connsiteY23" fmla="*/ 442913 h 1582686"/>
              <a:gd name="connsiteX24" fmla="*/ 1681161 w 2288380"/>
              <a:gd name="connsiteY24" fmla="*/ 219076 h 1582686"/>
              <a:gd name="connsiteX25" fmla="*/ 1273968 w 2288380"/>
              <a:gd name="connsiteY25" fmla="*/ 469106 h 1582686"/>
              <a:gd name="connsiteX26" fmla="*/ 1259681 w 2288380"/>
              <a:gd name="connsiteY26" fmla="*/ 214314 h 1582686"/>
              <a:gd name="connsiteX27" fmla="*/ 1028700 w 2288380"/>
              <a:gd name="connsiteY27" fmla="*/ 309564 h 1582686"/>
              <a:gd name="connsiteX28" fmla="*/ 797718 w 2288380"/>
              <a:gd name="connsiteY28" fmla="*/ 340520 h 1582686"/>
              <a:gd name="connsiteX29" fmla="*/ 931068 w 2288380"/>
              <a:gd name="connsiteY29" fmla="*/ 123826 h 1582686"/>
              <a:gd name="connsiteX30" fmla="*/ 902493 w 2288380"/>
              <a:gd name="connsiteY30" fmla="*/ 0 h 1582686"/>
              <a:gd name="connsiteX31" fmla="*/ 790574 w 2288380"/>
              <a:gd name="connsiteY3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2131218 w 2288380"/>
              <a:gd name="connsiteY21" fmla="*/ 1319214 h 1582686"/>
              <a:gd name="connsiteX22" fmla="*/ 2288380 w 2288380"/>
              <a:gd name="connsiteY22" fmla="*/ 1283495 h 1582686"/>
              <a:gd name="connsiteX23" fmla="*/ 2216942 w 2288380"/>
              <a:gd name="connsiteY23" fmla="*/ 1009650 h 1582686"/>
              <a:gd name="connsiteX24" fmla="*/ 2069305 w 2288380"/>
              <a:gd name="connsiteY24" fmla="*/ 771526 h 1582686"/>
              <a:gd name="connsiteX25" fmla="*/ 1516856 w 2288380"/>
              <a:gd name="connsiteY25" fmla="*/ 604837 h 1582686"/>
              <a:gd name="connsiteX26" fmla="*/ 1509712 w 2288380"/>
              <a:gd name="connsiteY26" fmla="*/ 442913 h 1582686"/>
              <a:gd name="connsiteX27" fmla="*/ 1681161 w 2288380"/>
              <a:gd name="connsiteY27" fmla="*/ 219076 h 1582686"/>
              <a:gd name="connsiteX28" fmla="*/ 1273968 w 2288380"/>
              <a:gd name="connsiteY28" fmla="*/ 469106 h 1582686"/>
              <a:gd name="connsiteX29" fmla="*/ 1259681 w 2288380"/>
              <a:gd name="connsiteY29" fmla="*/ 214314 h 1582686"/>
              <a:gd name="connsiteX30" fmla="*/ 1028700 w 2288380"/>
              <a:gd name="connsiteY30" fmla="*/ 309564 h 1582686"/>
              <a:gd name="connsiteX31" fmla="*/ 797718 w 2288380"/>
              <a:gd name="connsiteY31" fmla="*/ 340520 h 1582686"/>
              <a:gd name="connsiteX32" fmla="*/ 931068 w 2288380"/>
              <a:gd name="connsiteY32" fmla="*/ 123826 h 1582686"/>
              <a:gd name="connsiteX33" fmla="*/ 902493 w 2288380"/>
              <a:gd name="connsiteY33" fmla="*/ 0 h 1582686"/>
              <a:gd name="connsiteX34" fmla="*/ 790574 w 2288380"/>
              <a:gd name="connsiteY3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2131218 w 2288380"/>
              <a:gd name="connsiteY22" fmla="*/ 1319214 h 1582686"/>
              <a:gd name="connsiteX23" fmla="*/ 2288380 w 2288380"/>
              <a:gd name="connsiteY23" fmla="*/ 1283495 h 1582686"/>
              <a:gd name="connsiteX24" fmla="*/ 2216942 w 2288380"/>
              <a:gd name="connsiteY24" fmla="*/ 1009650 h 1582686"/>
              <a:gd name="connsiteX25" fmla="*/ 2069305 w 2288380"/>
              <a:gd name="connsiteY25" fmla="*/ 771526 h 1582686"/>
              <a:gd name="connsiteX26" fmla="*/ 1516856 w 2288380"/>
              <a:gd name="connsiteY26" fmla="*/ 604837 h 1582686"/>
              <a:gd name="connsiteX27" fmla="*/ 1509712 w 2288380"/>
              <a:gd name="connsiteY27" fmla="*/ 442913 h 1582686"/>
              <a:gd name="connsiteX28" fmla="*/ 1681161 w 2288380"/>
              <a:gd name="connsiteY28" fmla="*/ 219076 h 1582686"/>
              <a:gd name="connsiteX29" fmla="*/ 1273968 w 2288380"/>
              <a:gd name="connsiteY29" fmla="*/ 469106 h 1582686"/>
              <a:gd name="connsiteX30" fmla="*/ 1259681 w 2288380"/>
              <a:gd name="connsiteY30" fmla="*/ 214314 h 1582686"/>
              <a:gd name="connsiteX31" fmla="*/ 1028700 w 2288380"/>
              <a:gd name="connsiteY31" fmla="*/ 309564 h 1582686"/>
              <a:gd name="connsiteX32" fmla="*/ 797718 w 2288380"/>
              <a:gd name="connsiteY32" fmla="*/ 340520 h 1582686"/>
              <a:gd name="connsiteX33" fmla="*/ 931068 w 2288380"/>
              <a:gd name="connsiteY33" fmla="*/ 123826 h 1582686"/>
              <a:gd name="connsiteX34" fmla="*/ 902493 w 2288380"/>
              <a:gd name="connsiteY34" fmla="*/ 0 h 1582686"/>
              <a:gd name="connsiteX35" fmla="*/ 790574 w 2288380"/>
              <a:gd name="connsiteY3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2131218 w 2288380"/>
              <a:gd name="connsiteY23" fmla="*/ 1319214 h 1582686"/>
              <a:gd name="connsiteX24" fmla="*/ 2288380 w 2288380"/>
              <a:gd name="connsiteY24" fmla="*/ 1283495 h 1582686"/>
              <a:gd name="connsiteX25" fmla="*/ 2216942 w 2288380"/>
              <a:gd name="connsiteY25" fmla="*/ 1009650 h 1582686"/>
              <a:gd name="connsiteX26" fmla="*/ 2069305 w 2288380"/>
              <a:gd name="connsiteY26" fmla="*/ 771526 h 1582686"/>
              <a:gd name="connsiteX27" fmla="*/ 1516856 w 2288380"/>
              <a:gd name="connsiteY27" fmla="*/ 604837 h 1582686"/>
              <a:gd name="connsiteX28" fmla="*/ 1509712 w 2288380"/>
              <a:gd name="connsiteY28" fmla="*/ 442913 h 1582686"/>
              <a:gd name="connsiteX29" fmla="*/ 1681161 w 2288380"/>
              <a:gd name="connsiteY29" fmla="*/ 219076 h 1582686"/>
              <a:gd name="connsiteX30" fmla="*/ 1273968 w 2288380"/>
              <a:gd name="connsiteY30" fmla="*/ 469106 h 1582686"/>
              <a:gd name="connsiteX31" fmla="*/ 1259681 w 2288380"/>
              <a:gd name="connsiteY31" fmla="*/ 214314 h 1582686"/>
              <a:gd name="connsiteX32" fmla="*/ 1028700 w 2288380"/>
              <a:gd name="connsiteY32" fmla="*/ 309564 h 1582686"/>
              <a:gd name="connsiteX33" fmla="*/ 797718 w 2288380"/>
              <a:gd name="connsiteY33" fmla="*/ 340520 h 1582686"/>
              <a:gd name="connsiteX34" fmla="*/ 931068 w 2288380"/>
              <a:gd name="connsiteY34" fmla="*/ 123826 h 1582686"/>
              <a:gd name="connsiteX35" fmla="*/ 902493 w 2288380"/>
              <a:gd name="connsiteY35" fmla="*/ 0 h 1582686"/>
              <a:gd name="connsiteX36" fmla="*/ 790574 w 2288380"/>
              <a:gd name="connsiteY3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31218 w 2288380"/>
              <a:gd name="connsiteY24" fmla="*/ 1319214 h 1582686"/>
              <a:gd name="connsiteX25" fmla="*/ 2288380 w 2288380"/>
              <a:gd name="connsiteY25" fmla="*/ 1283495 h 1582686"/>
              <a:gd name="connsiteX26" fmla="*/ 2216942 w 2288380"/>
              <a:gd name="connsiteY26" fmla="*/ 1009650 h 1582686"/>
              <a:gd name="connsiteX27" fmla="*/ 2069305 w 2288380"/>
              <a:gd name="connsiteY27" fmla="*/ 771526 h 1582686"/>
              <a:gd name="connsiteX28" fmla="*/ 1516856 w 2288380"/>
              <a:gd name="connsiteY28" fmla="*/ 604837 h 1582686"/>
              <a:gd name="connsiteX29" fmla="*/ 1509712 w 2288380"/>
              <a:gd name="connsiteY29" fmla="*/ 442913 h 1582686"/>
              <a:gd name="connsiteX30" fmla="*/ 1681161 w 2288380"/>
              <a:gd name="connsiteY30" fmla="*/ 219076 h 1582686"/>
              <a:gd name="connsiteX31" fmla="*/ 1273968 w 2288380"/>
              <a:gd name="connsiteY31" fmla="*/ 469106 h 1582686"/>
              <a:gd name="connsiteX32" fmla="*/ 1259681 w 2288380"/>
              <a:gd name="connsiteY32" fmla="*/ 214314 h 1582686"/>
              <a:gd name="connsiteX33" fmla="*/ 1028700 w 2288380"/>
              <a:gd name="connsiteY33" fmla="*/ 309564 h 1582686"/>
              <a:gd name="connsiteX34" fmla="*/ 797718 w 2288380"/>
              <a:gd name="connsiteY34" fmla="*/ 340520 h 1582686"/>
              <a:gd name="connsiteX35" fmla="*/ 931068 w 2288380"/>
              <a:gd name="connsiteY35" fmla="*/ 123826 h 1582686"/>
              <a:gd name="connsiteX36" fmla="*/ 902493 w 2288380"/>
              <a:gd name="connsiteY36" fmla="*/ 0 h 1582686"/>
              <a:gd name="connsiteX37" fmla="*/ 790574 w 2288380"/>
              <a:gd name="connsiteY3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14549 w 2288380"/>
              <a:gd name="connsiteY24" fmla="*/ 1457325 h 1582686"/>
              <a:gd name="connsiteX25" fmla="*/ 2131218 w 2288380"/>
              <a:gd name="connsiteY25" fmla="*/ 1319214 h 1582686"/>
              <a:gd name="connsiteX26" fmla="*/ 2288380 w 2288380"/>
              <a:gd name="connsiteY26" fmla="*/ 1283495 h 1582686"/>
              <a:gd name="connsiteX27" fmla="*/ 2216942 w 2288380"/>
              <a:gd name="connsiteY27" fmla="*/ 1009650 h 1582686"/>
              <a:gd name="connsiteX28" fmla="*/ 2069305 w 2288380"/>
              <a:gd name="connsiteY28" fmla="*/ 771526 h 1582686"/>
              <a:gd name="connsiteX29" fmla="*/ 1516856 w 2288380"/>
              <a:gd name="connsiteY29" fmla="*/ 604837 h 1582686"/>
              <a:gd name="connsiteX30" fmla="*/ 1509712 w 2288380"/>
              <a:gd name="connsiteY30" fmla="*/ 442913 h 1582686"/>
              <a:gd name="connsiteX31" fmla="*/ 1681161 w 2288380"/>
              <a:gd name="connsiteY31" fmla="*/ 219076 h 1582686"/>
              <a:gd name="connsiteX32" fmla="*/ 1273968 w 2288380"/>
              <a:gd name="connsiteY32" fmla="*/ 469106 h 1582686"/>
              <a:gd name="connsiteX33" fmla="*/ 1259681 w 2288380"/>
              <a:gd name="connsiteY33" fmla="*/ 214314 h 1582686"/>
              <a:gd name="connsiteX34" fmla="*/ 1028700 w 2288380"/>
              <a:gd name="connsiteY34" fmla="*/ 309564 h 1582686"/>
              <a:gd name="connsiteX35" fmla="*/ 797718 w 2288380"/>
              <a:gd name="connsiteY35" fmla="*/ 340520 h 1582686"/>
              <a:gd name="connsiteX36" fmla="*/ 931068 w 2288380"/>
              <a:gd name="connsiteY36" fmla="*/ 123826 h 1582686"/>
              <a:gd name="connsiteX37" fmla="*/ 902493 w 2288380"/>
              <a:gd name="connsiteY37" fmla="*/ 0 h 1582686"/>
              <a:gd name="connsiteX38" fmla="*/ 790574 w 2288380"/>
              <a:gd name="connsiteY3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2114549 w 2288380"/>
              <a:gd name="connsiteY25" fmla="*/ 1457325 h 1582686"/>
              <a:gd name="connsiteX26" fmla="*/ 2131218 w 2288380"/>
              <a:gd name="connsiteY26" fmla="*/ 1319214 h 1582686"/>
              <a:gd name="connsiteX27" fmla="*/ 2288380 w 2288380"/>
              <a:gd name="connsiteY27" fmla="*/ 1283495 h 1582686"/>
              <a:gd name="connsiteX28" fmla="*/ 2216942 w 2288380"/>
              <a:gd name="connsiteY28" fmla="*/ 1009650 h 1582686"/>
              <a:gd name="connsiteX29" fmla="*/ 2069305 w 2288380"/>
              <a:gd name="connsiteY29" fmla="*/ 771526 h 1582686"/>
              <a:gd name="connsiteX30" fmla="*/ 1516856 w 2288380"/>
              <a:gd name="connsiteY30" fmla="*/ 604837 h 1582686"/>
              <a:gd name="connsiteX31" fmla="*/ 1509712 w 2288380"/>
              <a:gd name="connsiteY31" fmla="*/ 442913 h 1582686"/>
              <a:gd name="connsiteX32" fmla="*/ 1681161 w 2288380"/>
              <a:gd name="connsiteY32" fmla="*/ 219076 h 1582686"/>
              <a:gd name="connsiteX33" fmla="*/ 1273968 w 2288380"/>
              <a:gd name="connsiteY33" fmla="*/ 469106 h 1582686"/>
              <a:gd name="connsiteX34" fmla="*/ 1259681 w 2288380"/>
              <a:gd name="connsiteY34" fmla="*/ 214314 h 1582686"/>
              <a:gd name="connsiteX35" fmla="*/ 1028700 w 2288380"/>
              <a:gd name="connsiteY35" fmla="*/ 309564 h 1582686"/>
              <a:gd name="connsiteX36" fmla="*/ 797718 w 2288380"/>
              <a:gd name="connsiteY36" fmla="*/ 340520 h 1582686"/>
              <a:gd name="connsiteX37" fmla="*/ 931068 w 2288380"/>
              <a:gd name="connsiteY37" fmla="*/ 123826 h 1582686"/>
              <a:gd name="connsiteX38" fmla="*/ 902493 w 2288380"/>
              <a:gd name="connsiteY38" fmla="*/ 0 h 1582686"/>
              <a:gd name="connsiteX39" fmla="*/ 790574 w 2288380"/>
              <a:gd name="connsiteY3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31218 w 2288380"/>
              <a:gd name="connsiteY27" fmla="*/ 1319214 h 1582686"/>
              <a:gd name="connsiteX28" fmla="*/ 2288380 w 2288380"/>
              <a:gd name="connsiteY28" fmla="*/ 1283495 h 1582686"/>
              <a:gd name="connsiteX29" fmla="*/ 2216942 w 2288380"/>
              <a:gd name="connsiteY29" fmla="*/ 1009650 h 1582686"/>
              <a:gd name="connsiteX30" fmla="*/ 2069305 w 2288380"/>
              <a:gd name="connsiteY30" fmla="*/ 771526 h 1582686"/>
              <a:gd name="connsiteX31" fmla="*/ 1516856 w 2288380"/>
              <a:gd name="connsiteY31" fmla="*/ 604837 h 1582686"/>
              <a:gd name="connsiteX32" fmla="*/ 1509712 w 2288380"/>
              <a:gd name="connsiteY32" fmla="*/ 442913 h 1582686"/>
              <a:gd name="connsiteX33" fmla="*/ 1681161 w 2288380"/>
              <a:gd name="connsiteY33" fmla="*/ 219076 h 1582686"/>
              <a:gd name="connsiteX34" fmla="*/ 1273968 w 2288380"/>
              <a:gd name="connsiteY34" fmla="*/ 469106 h 1582686"/>
              <a:gd name="connsiteX35" fmla="*/ 1259681 w 2288380"/>
              <a:gd name="connsiteY35" fmla="*/ 214314 h 1582686"/>
              <a:gd name="connsiteX36" fmla="*/ 1028700 w 2288380"/>
              <a:gd name="connsiteY36" fmla="*/ 309564 h 1582686"/>
              <a:gd name="connsiteX37" fmla="*/ 797718 w 2288380"/>
              <a:gd name="connsiteY37" fmla="*/ 340520 h 1582686"/>
              <a:gd name="connsiteX38" fmla="*/ 931068 w 2288380"/>
              <a:gd name="connsiteY38" fmla="*/ 123826 h 1582686"/>
              <a:gd name="connsiteX39" fmla="*/ 902493 w 2288380"/>
              <a:gd name="connsiteY39" fmla="*/ 0 h 1582686"/>
              <a:gd name="connsiteX40" fmla="*/ 790574 w 2288380"/>
              <a:gd name="connsiteY4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16942 w 2288380"/>
              <a:gd name="connsiteY30" fmla="*/ 1009650 h 1582686"/>
              <a:gd name="connsiteX31" fmla="*/ 2069305 w 2288380"/>
              <a:gd name="connsiteY31" fmla="*/ 771526 h 1582686"/>
              <a:gd name="connsiteX32" fmla="*/ 1516856 w 2288380"/>
              <a:gd name="connsiteY32" fmla="*/ 604837 h 1582686"/>
              <a:gd name="connsiteX33" fmla="*/ 1509712 w 2288380"/>
              <a:gd name="connsiteY33" fmla="*/ 442913 h 1582686"/>
              <a:gd name="connsiteX34" fmla="*/ 1681161 w 2288380"/>
              <a:gd name="connsiteY34" fmla="*/ 219076 h 1582686"/>
              <a:gd name="connsiteX35" fmla="*/ 1273968 w 2288380"/>
              <a:gd name="connsiteY35" fmla="*/ 469106 h 1582686"/>
              <a:gd name="connsiteX36" fmla="*/ 1259681 w 2288380"/>
              <a:gd name="connsiteY36" fmla="*/ 214314 h 1582686"/>
              <a:gd name="connsiteX37" fmla="*/ 1028700 w 2288380"/>
              <a:gd name="connsiteY37" fmla="*/ 309564 h 1582686"/>
              <a:gd name="connsiteX38" fmla="*/ 797718 w 2288380"/>
              <a:gd name="connsiteY38" fmla="*/ 340520 h 1582686"/>
              <a:gd name="connsiteX39" fmla="*/ 931068 w 2288380"/>
              <a:gd name="connsiteY39" fmla="*/ 123826 h 1582686"/>
              <a:gd name="connsiteX40" fmla="*/ 902493 w 2288380"/>
              <a:gd name="connsiteY40" fmla="*/ 0 h 1582686"/>
              <a:gd name="connsiteX41" fmla="*/ 790574 w 2288380"/>
              <a:gd name="connsiteY4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516856 w 2288380"/>
              <a:gd name="connsiteY33" fmla="*/ 604837 h 1582686"/>
              <a:gd name="connsiteX34" fmla="*/ 1509712 w 2288380"/>
              <a:gd name="connsiteY34" fmla="*/ 442913 h 1582686"/>
              <a:gd name="connsiteX35" fmla="*/ 1681161 w 2288380"/>
              <a:gd name="connsiteY35" fmla="*/ 219076 h 1582686"/>
              <a:gd name="connsiteX36" fmla="*/ 1273968 w 2288380"/>
              <a:gd name="connsiteY36" fmla="*/ 469106 h 1582686"/>
              <a:gd name="connsiteX37" fmla="*/ 1259681 w 2288380"/>
              <a:gd name="connsiteY37" fmla="*/ 214314 h 1582686"/>
              <a:gd name="connsiteX38" fmla="*/ 1028700 w 2288380"/>
              <a:gd name="connsiteY38" fmla="*/ 309564 h 1582686"/>
              <a:gd name="connsiteX39" fmla="*/ 797718 w 2288380"/>
              <a:gd name="connsiteY39" fmla="*/ 340520 h 1582686"/>
              <a:gd name="connsiteX40" fmla="*/ 931068 w 2288380"/>
              <a:gd name="connsiteY40" fmla="*/ 123826 h 1582686"/>
              <a:gd name="connsiteX41" fmla="*/ 902493 w 2288380"/>
              <a:gd name="connsiteY41" fmla="*/ 0 h 1582686"/>
              <a:gd name="connsiteX42" fmla="*/ 790574 w 2288380"/>
              <a:gd name="connsiteY4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669255 w 2288380"/>
              <a:gd name="connsiteY33" fmla="*/ 673894 h 1582686"/>
              <a:gd name="connsiteX34" fmla="*/ 1516856 w 2288380"/>
              <a:gd name="connsiteY34" fmla="*/ 604837 h 1582686"/>
              <a:gd name="connsiteX35" fmla="*/ 1509712 w 2288380"/>
              <a:gd name="connsiteY35" fmla="*/ 442913 h 1582686"/>
              <a:gd name="connsiteX36" fmla="*/ 1681161 w 2288380"/>
              <a:gd name="connsiteY36" fmla="*/ 219076 h 1582686"/>
              <a:gd name="connsiteX37" fmla="*/ 1273968 w 2288380"/>
              <a:gd name="connsiteY37" fmla="*/ 469106 h 1582686"/>
              <a:gd name="connsiteX38" fmla="*/ 1259681 w 2288380"/>
              <a:gd name="connsiteY38" fmla="*/ 214314 h 1582686"/>
              <a:gd name="connsiteX39" fmla="*/ 1028700 w 2288380"/>
              <a:gd name="connsiteY39" fmla="*/ 309564 h 1582686"/>
              <a:gd name="connsiteX40" fmla="*/ 797718 w 2288380"/>
              <a:gd name="connsiteY40" fmla="*/ 340520 h 1582686"/>
              <a:gd name="connsiteX41" fmla="*/ 931068 w 2288380"/>
              <a:gd name="connsiteY41" fmla="*/ 123826 h 1582686"/>
              <a:gd name="connsiteX42" fmla="*/ 902493 w 2288380"/>
              <a:gd name="connsiteY42" fmla="*/ 0 h 1582686"/>
              <a:gd name="connsiteX43" fmla="*/ 790574 w 2288380"/>
              <a:gd name="connsiteY4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81161 w 2288380"/>
              <a:gd name="connsiteY37" fmla="*/ 219076 h 1582686"/>
              <a:gd name="connsiteX38" fmla="*/ 1273968 w 2288380"/>
              <a:gd name="connsiteY38" fmla="*/ 469106 h 1582686"/>
              <a:gd name="connsiteX39" fmla="*/ 1259681 w 2288380"/>
              <a:gd name="connsiteY39" fmla="*/ 214314 h 1582686"/>
              <a:gd name="connsiteX40" fmla="*/ 1028700 w 2288380"/>
              <a:gd name="connsiteY40" fmla="*/ 309564 h 1582686"/>
              <a:gd name="connsiteX41" fmla="*/ 797718 w 2288380"/>
              <a:gd name="connsiteY41" fmla="*/ 340520 h 1582686"/>
              <a:gd name="connsiteX42" fmla="*/ 931068 w 2288380"/>
              <a:gd name="connsiteY42" fmla="*/ 123826 h 1582686"/>
              <a:gd name="connsiteX43" fmla="*/ 902493 w 2288380"/>
              <a:gd name="connsiteY43" fmla="*/ 0 h 1582686"/>
              <a:gd name="connsiteX44" fmla="*/ 790574 w 2288380"/>
              <a:gd name="connsiteY4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273968 w 2288380"/>
              <a:gd name="connsiteY39" fmla="*/ 469106 h 1582686"/>
              <a:gd name="connsiteX40" fmla="*/ 1259681 w 2288380"/>
              <a:gd name="connsiteY40" fmla="*/ 214314 h 1582686"/>
              <a:gd name="connsiteX41" fmla="*/ 1028700 w 2288380"/>
              <a:gd name="connsiteY41" fmla="*/ 309564 h 1582686"/>
              <a:gd name="connsiteX42" fmla="*/ 797718 w 2288380"/>
              <a:gd name="connsiteY42" fmla="*/ 340520 h 1582686"/>
              <a:gd name="connsiteX43" fmla="*/ 931068 w 2288380"/>
              <a:gd name="connsiteY43" fmla="*/ 123826 h 1582686"/>
              <a:gd name="connsiteX44" fmla="*/ 902493 w 2288380"/>
              <a:gd name="connsiteY44" fmla="*/ 0 h 1582686"/>
              <a:gd name="connsiteX45" fmla="*/ 790574 w 2288380"/>
              <a:gd name="connsiteY4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273968 w 2288380"/>
              <a:gd name="connsiteY40" fmla="*/ 469106 h 1582686"/>
              <a:gd name="connsiteX41" fmla="*/ 1259681 w 2288380"/>
              <a:gd name="connsiteY41" fmla="*/ 214314 h 1582686"/>
              <a:gd name="connsiteX42" fmla="*/ 1028700 w 2288380"/>
              <a:gd name="connsiteY42" fmla="*/ 309564 h 1582686"/>
              <a:gd name="connsiteX43" fmla="*/ 797718 w 2288380"/>
              <a:gd name="connsiteY43" fmla="*/ 340520 h 1582686"/>
              <a:gd name="connsiteX44" fmla="*/ 931068 w 2288380"/>
              <a:gd name="connsiteY44" fmla="*/ 123826 h 1582686"/>
              <a:gd name="connsiteX45" fmla="*/ 902493 w 2288380"/>
              <a:gd name="connsiteY45" fmla="*/ 0 h 1582686"/>
              <a:gd name="connsiteX46" fmla="*/ 790574 w 2288380"/>
              <a:gd name="connsiteY4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321593 w 2288380"/>
              <a:gd name="connsiteY40" fmla="*/ 473869 h 1582686"/>
              <a:gd name="connsiteX41" fmla="*/ 1273968 w 2288380"/>
              <a:gd name="connsiteY41" fmla="*/ 469106 h 1582686"/>
              <a:gd name="connsiteX42" fmla="*/ 1259681 w 2288380"/>
              <a:gd name="connsiteY42" fmla="*/ 214314 h 1582686"/>
              <a:gd name="connsiteX43" fmla="*/ 1028700 w 2288380"/>
              <a:gd name="connsiteY43" fmla="*/ 309564 h 1582686"/>
              <a:gd name="connsiteX44" fmla="*/ 797718 w 2288380"/>
              <a:gd name="connsiteY44" fmla="*/ 340520 h 1582686"/>
              <a:gd name="connsiteX45" fmla="*/ 931068 w 2288380"/>
              <a:gd name="connsiteY45" fmla="*/ 123826 h 1582686"/>
              <a:gd name="connsiteX46" fmla="*/ 902493 w 2288380"/>
              <a:gd name="connsiteY46" fmla="*/ 0 h 1582686"/>
              <a:gd name="connsiteX47" fmla="*/ 790574 w 2288380"/>
              <a:gd name="connsiteY4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259681 w 2288380"/>
              <a:gd name="connsiteY43" fmla="*/ 214314 h 1582686"/>
              <a:gd name="connsiteX44" fmla="*/ 1028700 w 2288380"/>
              <a:gd name="connsiteY44" fmla="*/ 309564 h 1582686"/>
              <a:gd name="connsiteX45" fmla="*/ 797718 w 2288380"/>
              <a:gd name="connsiteY45" fmla="*/ 340520 h 1582686"/>
              <a:gd name="connsiteX46" fmla="*/ 931068 w 2288380"/>
              <a:gd name="connsiteY46" fmla="*/ 123826 h 1582686"/>
              <a:gd name="connsiteX47" fmla="*/ 902493 w 2288380"/>
              <a:gd name="connsiteY47" fmla="*/ 0 h 1582686"/>
              <a:gd name="connsiteX48" fmla="*/ 790574 w 2288380"/>
              <a:gd name="connsiteY4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028700 w 2288380"/>
              <a:gd name="connsiteY45" fmla="*/ 309564 h 1582686"/>
              <a:gd name="connsiteX46" fmla="*/ 797718 w 2288380"/>
              <a:gd name="connsiteY46" fmla="*/ 340520 h 1582686"/>
              <a:gd name="connsiteX47" fmla="*/ 931068 w 2288380"/>
              <a:gd name="connsiteY47" fmla="*/ 123826 h 1582686"/>
              <a:gd name="connsiteX48" fmla="*/ 902493 w 2288380"/>
              <a:gd name="connsiteY48" fmla="*/ 0 h 1582686"/>
              <a:gd name="connsiteX49" fmla="*/ 790574 w 2288380"/>
              <a:gd name="connsiteY4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797718 w 2288380"/>
              <a:gd name="connsiteY47" fmla="*/ 340520 h 1582686"/>
              <a:gd name="connsiteX48" fmla="*/ 931068 w 2288380"/>
              <a:gd name="connsiteY48" fmla="*/ 123826 h 1582686"/>
              <a:gd name="connsiteX49" fmla="*/ 902493 w 2288380"/>
              <a:gd name="connsiteY49" fmla="*/ 0 h 1582686"/>
              <a:gd name="connsiteX50" fmla="*/ 790574 w 2288380"/>
              <a:gd name="connsiteY5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835818 w 2288380"/>
              <a:gd name="connsiteY47" fmla="*/ 378619 h 1582686"/>
              <a:gd name="connsiteX48" fmla="*/ 797718 w 2288380"/>
              <a:gd name="connsiteY48" fmla="*/ 340520 h 1582686"/>
              <a:gd name="connsiteX49" fmla="*/ 931068 w 2288380"/>
              <a:gd name="connsiteY49" fmla="*/ 123826 h 1582686"/>
              <a:gd name="connsiteX50" fmla="*/ 902493 w 2288380"/>
              <a:gd name="connsiteY50" fmla="*/ 0 h 1582686"/>
              <a:gd name="connsiteX51" fmla="*/ 790574 w 2288380"/>
              <a:gd name="connsiteY5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947736 w 2288380"/>
              <a:gd name="connsiteY47" fmla="*/ 381000 h 1582686"/>
              <a:gd name="connsiteX48" fmla="*/ 835818 w 2288380"/>
              <a:gd name="connsiteY48" fmla="*/ 378619 h 1582686"/>
              <a:gd name="connsiteX49" fmla="*/ 797718 w 2288380"/>
              <a:gd name="connsiteY49" fmla="*/ 340520 h 1582686"/>
              <a:gd name="connsiteX50" fmla="*/ 931068 w 2288380"/>
              <a:gd name="connsiteY50" fmla="*/ 123826 h 1582686"/>
              <a:gd name="connsiteX51" fmla="*/ 902493 w 2288380"/>
              <a:gd name="connsiteY51" fmla="*/ 0 h 1582686"/>
              <a:gd name="connsiteX52" fmla="*/ 790574 w 2288380"/>
              <a:gd name="connsiteY5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71561 w 2288380"/>
              <a:gd name="connsiteY46" fmla="*/ 347662 h 1582686"/>
              <a:gd name="connsiteX47" fmla="*/ 1028700 w 2288380"/>
              <a:gd name="connsiteY47" fmla="*/ 309564 h 1582686"/>
              <a:gd name="connsiteX48" fmla="*/ 947736 w 2288380"/>
              <a:gd name="connsiteY48" fmla="*/ 381000 h 1582686"/>
              <a:gd name="connsiteX49" fmla="*/ 835818 w 2288380"/>
              <a:gd name="connsiteY49" fmla="*/ 378619 h 1582686"/>
              <a:gd name="connsiteX50" fmla="*/ 797718 w 2288380"/>
              <a:gd name="connsiteY50" fmla="*/ 340520 h 1582686"/>
              <a:gd name="connsiteX51" fmla="*/ 931068 w 2288380"/>
              <a:gd name="connsiteY51" fmla="*/ 123826 h 1582686"/>
              <a:gd name="connsiteX52" fmla="*/ 902493 w 2288380"/>
              <a:gd name="connsiteY52" fmla="*/ 0 h 1582686"/>
              <a:gd name="connsiteX53" fmla="*/ 790574 w 2288380"/>
              <a:gd name="connsiteY5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790574 w 2288380"/>
              <a:gd name="connsiteY5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838199 w 2288380"/>
              <a:gd name="connsiteY54" fmla="*/ 66675 h 1582686"/>
              <a:gd name="connsiteX55" fmla="*/ 790574 w 2288380"/>
              <a:gd name="connsiteY55" fmla="*/ 78582 h 158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8380" h="1582686">
                <a:moveTo>
                  <a:pt x="790574" y="78582"/>
                </a:moveTo>
                <a:lnTo>
                  <a:pt x="278605" y="340520"/>
                </a:lnTo>
                <a:lnTo>
                  <a:pt x="345280" y="511970"/>
                </a:lnTo>
                <a:lnTo>
                  <a:pt x="169068" y="721520"/>
                </a:lnTo>
                <a:lnTo>
                  <a:pt x="0" y="831057"/>
                </a:lnTo>
                <a:cubicBezTo>
                  <a:pt x="19843" y="919163"/>
                  <a:pt x="6350" y="1052513"/>
                  <a:pt x="26193" y="1140619"/>
                </a:cubicBezTo>
                <a:cubicBezTo>
                  <a:pt x="42862" y="1190625"/>
                  <a:pt x="50005" y="1288256"/>
                  <a:pt x="66674" y="1338262"/>
                </a:cubicBezTo>
                <a:cubicBezTo>
                  <a:pt x="82549" y="1366043"/>
                  <a:pt x="107949" y="1379538"/>
                  <a:pt x="123824" y="1407319"/>
                </a:cubicBezTo>
                <a:lnTo>
                  <a:pt x="128588" y="1485901"/>
                </a:lnTo>
                <a:cubicBezTo>
                  <a:pt x="296069" y="1500982"/>
                  <a:pt x="399255" y="1449388"/>
                  <a:pt x="566736" y="1464469"/>
                </a:cubicBezTo>
                <a:cubicBezTo>
                  <a:pt x="641349" y="1477169"/>
                  <a:pt x="625473" y="1485106"/>
                  <a:pt x="700086" y="1497806"/>
                </a:cubicBezTo>
                <a:cubicBezTo>
                  <a:pt x="772317" y="1512094"/>
                  <a:pt x="746918" y="1454943"/>
                  <a:pt x="792955" y="1421606"/>
                </a:cubicBezTo>
                <a:cubicBezTo>
                  <a:pt x="821530" y="1405731"/>
                  <a:pt x="836214" y="1378743"/>
                  <a:pt x="862011" y="1373981"/>
                </a:cubicBezTo>
                <a:cubicBezTo>
                  <a:pt x="887808" y="1369219"/>
                  <a:pt x="918764" y="1371997"/>
                  <a:pt x="947736" y="1393031"/>
                </a:cubicBezTo>
                <a:cubicBezTo>
                  <a:pt x="977105" y="1428750"/>
                  <a:pt x="1046955" y="1452562"/>
                  <a:pt x="1076324" y="1488281"/>
                </a:cubicBezTo>
                <a:lnTo>
                  <a:pt x="1083468" y="1564482"/>
                </a:lnTo>
                <a:cubicBezTo>
                  <a:pt x="1152524" y="1547813"/>
                  <a:pt x="1185862" y="1566863"/>
                  <a:pt x="1254918" y="1550194"/>
                </a:cubicBezTo>
                <a:cubicBezTo>
                  <a:pt x="1298574" y="1539081"/>
                  <a:pt x="1285080" y="1592263"/>
                  <a:pt x="1328736" y="1581150"/>
                </a:cubicBezTo>
                <a:cubicBezTo>
                  <a:pt x="1352945" y="1575991"/>
                  <a:pt x="1285477" y="1598612"/>
                  <a:pt x="1419224" y="1554956"/>
                </a:cubicBezTo>
                <a:cubicBezTo>
                  <a:pt x="1454149" y="1544637"/>
                  <a:pt x="1436686" y="1496219"/>
                  <a:pt x="1471611" y="1485900"/>
                </a:cubicBezTo>
                <a:cubicBezTo>
                  <a:pt x="1523999" y="1473200"/>
                  <a:pt x="1545430" y="1508125"/>
                  <a:pt x="1597818" y="1495425"/>
                </a:cubicBezTo>
                <a:cubicBezTo>
                  <a:pt x="1624012" y="1488281"/>
                  <a:pt x="1590674" y="1481138"/>
                  <a:pt x="1616868" y="1473994"/>
                </a:cubicBezTo>
                <a:cubicBezTo>
                  <a:pt x="1642268" y="1466850"/>
                  <a:pt x="1655761" y="1562100"/>
                  <a:pt x="1681161" y="1554956"/>
                </a:cubicBezTo>
                <a:cubicBezTo>
                  <a:pt x="1739899" y="1524794"/>
                  <a:pt x="1753392" y="1577974"/>
                  <a:pt x="1812130" y="1547812"/>
                </a:cubicBezTo>
                <a:cubicBezTo>
                  <a:pt x="1847452" y="1541462"/>
                  <a:pt x="1826021" y="1586706"/>
                  <a:pt x="1876424" y="1571625"/>
                </a:cubicBezTo>
                <a:cubicBezTo>
                  <a:pt x="1900236" y="1570831"/>
                  <a:pt x="1903411" y="1547812"/>
                  <a:pt x="1943099" y="1528762"/>
                </a:cubicBezTo>
                <a:cubicBezTo>
                  <a:pt x="1982787" y="1509712"/>
                  <a:pt x="2085180" y="1481137"/>
                  <a:pt x="2114549" y="1457325"/>
                </a:cubicBezTo>
                <a:cubicBezTo>
                  <a:pt x="2116136" y="1433512"/>
                  <a:pt x="2105818" y="1409700"/>
                  <a:pt x="2107405" y="1385887"/>
                </a:cubicBezTo>
                <a:lnTo>
                  <a:pt x="2131218" y="1319214"/>
                </a:lnTo>
                <a:lnTo>
                  <a:pt x="2288380" y="1283495"/>
                </a:lnTo>
                <a:cubicBezTo>
                  <a:pt x="2276474" y="1238251"/>
                  <a:pt x="2255042" y="1216819"/>
                  <a:pt x="2243136" y="1171575"/>
                </a:cubicBezTo>
                <a:lnTo>
                  <a:pt x="2216942" y="1009650"/>
                </a:lnTo>
                <a:cubicBezTo>
                  <a:pt x="2192336" y="969169"/>
                  <a:pt x="2162967" y="902493"/>
                  <a:pt x="2138361" y="862012"/>
                </a:cubicBezTo>
                <a:lnTo>
                  <a:pt x="2069305" y="771526"/>
                </a:lnTo>
                <a:cubicBezTo>
                  <a:pt x="1938336" y="732632"/>
                  <a:pt x="1800224" y="712788"/>
                  <a:pt x="1669255" y="673894"/>
                </a:cubicBezTo>
                <a:lnTo>
                  <a:pt x="1516856" y="604837"/>
                </a:lnTo>
                <a:lnTo>
                  <a:pt x="1509712" y="442913"/>
                </a:lnTo>
                <a:cubicBezTo>
                  <a:pt x="1539874" y="404813"/>
                  <a:pt x="1586706" y="400050"/>
                  <a:pt x="1616868" y="361950"/>
                </a:cubicBezTo>
                <a:lnTo>
                  <a:pt x="1681161" y="219076"/>
                </a:lnTo>
                <a:cubicBezTo>
                  <a:pt x="1666874" y="214710"/>
                  <a:pt x="1560115" y="287338"/>
                  <a:pt x="1512093" y="323850"/>
                </a:cubicBezTo>
                <a:cubicBezTo>
                  <a:pt x="1464071" y="360362"/>
                  <a:pt x="1427955" y="415131"/>
                  <a:pt x="1393030" y="438150"/>
                </a:cubicBezTo>
                <a:cubicBezTo>
                  <a:pt x="1366836" y="444500"/>
                  <a:pt x="1347787" y="467519"/>
                  <a:pt x="1321593" y="473869"/>
                </a:cubicBezTo>
                <a:lnTo>
                  <a:pt x="1273968" y="469106"/>
                </a:lnTo>
                <a:cubicBezTo>
                  <a:pt x="1273174" y="429419"/>
                  <a:pt x="1331912" y="377824"/>
                  <a:pt x="1331118" y="338137"/>
                </a:cubicBezTo>
                <a:lnTo>
                  <a:pt x="1259681" y="214314"/>
                </a:lnTo>
                <a:cubicBezTo>
                  <a:pt x="1246981" y="219870"/>
                  <a:pt x="1217611" y="332581"/>
                  <a:pt x="1204911" y="338137"/>
                </a:cubicBezTo>
                <a:cubicBezTo>
                  <a:pt x="1187448" y="358774"/>
                  <a:pt x="1162843" y="322263"/>
                  <a:pt x="1140618" y="323850"/>
                </a:cubicBezTo>
                <a:cubicBezTo>
                  <a:pt x="1118393" y="325437"/>
                  <a:pt x="1092595" y="352424"/>
                  <a:pt x="1071561" y="347662"/>
                </a:cubicBezTo>
                <a:lnTo>
                  <a:pt x="1028700" y="309564"/>
                </a:lnTo>
                <a:cubicBezTo>
                  <a:pt x="980678" y="311548"/>
                  <a:pt x="979883" y="369491"/>
                  <a:pt x="947736" y="381000"/>
                </a:cubicBezTo>
                <a:cubicBezTo>
                  <a:pt x="915589" y="392509"/>
                  <a:pt x="855662" y="380206"/>
                  <a:pt x="835818" y="378619"/>
                </a:cubicBezTo>
                <a:lnTo>
                  <a:pt x="797718" y="340520"/>
                </a:lnTo>
                <a:lnTo>
                  <a:pt x="931068" y="123826"/>
                </a:lnTo>
                <a:lnTo>
                  <a:pt x="902493" y="0"/>
                </a:lnTo>
                <a:cubicBezTo>
                  <a:pt x="873918" y="18256"/>
                  <a:pt x="866774" y="48419"/>
                  <a:pt x="838199" y="66675"/>
                </a:cubicBezTo>
                <a:lnTo>
                  <a:pt x="790574" y="78582"/>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accent3">
                  <a:lumMod val="50000"/>
                </a:schemeClr>
              </a:solidFill>
            </a:endParaRPr>
          </a:p>
          <a:p>
            <a:pPr algn="ctr"/>
            <a:r>
              <a:rPr lang="en-MY" sz="1200" b="1" dirty="0" smtClean="0">
                <a:solidFill>
                  <a:schemeClr val="tx1"/>
                </a:solidFill>
              </a:rPr>
              <a:t>Ruvuma 78%</a:t>
            </a:r>
            <a:endParaRPr lang="en-MY" sz="1200" b="1" dirty="0">
              <a:solidFill>
                <a:schemeClr val="tx1"/>
              </a:solidFill>
            </a:endParaRPr>
          </a:p>
        </p:txBody>
      </p:sp>
      <p:sp>
        <p:nvSpPr>
          <p:cNvPr id="15" name="Freeform 14"/>
          <p:cNvSpPr/>
          <p:nvPr/>
        </p:nvSpPr>
        <p:spPr>
          <a:xfrm>
            <a:off x="3784600" y="4875212"/>
            <a:ext cx="1287387" cy="1160464"/>
          </a:xfrm>
          <a:custGeom>
            <a:avLst/>
            <a:gdLst>
              <a:gd name="connsiteX0" fmla="*/ 758825 w 1377950"/>
              <a:gd name="connsiteY0" fmla="*/ 0 h 1273175"/>
              <a:gd name="connsiteX1" fmla="*/ 244475 w 1377950"/>
              <a:gd name="connsiteY1" fmla="*/ 92075 h 1273175"/>
              <a:gd name="connsiteX2" fmla="*/ 0 w 1377950"/>
              <a:gd name="connsiteY2" fmla="*/ 158750 h 1273175"/>
              <a:gd name="connsiteX3" fmla="*/ 12700 w 1377950"/>
              <a:gd name="connsiteY3" fmla="*/ 336550 h 1273175"/>
              <a:gd name="connsiteX4" fmla="*/ 130175 w 1377950"/>
              <a:gd name="connsiteY4" fmla="*/ 574675 h 1273175"/>
              <a:gd name="connsiteX5" fmla="*/ 333375 w 1377950"/>
              <a:gd name="connsiteY5" fmla="*/ 1019175 h 1273175"/>
              <a:gd name="connsiteX6" fmla="*/ 441325 w 1377950"/>
              <a:gd name="connsiteY6" fmla="*/ 1254125 h 1273175"/>
              <a:gd name="connsiteX7" fmla="*/ 695325 w 1377950"/>
              <a:gd name="connsiteY7" fmla="*/ 1273175 h 1273175"/>
              <a:gd name="connsiteX8" fmla="*/ 1098550 w 1377950"/>
              <a:gd name="connsiteY8" fmla="*/ 1041400 h 1273175"/>
              <a:gd name="connsiteX9" fmla="*/ 1092200 w 1377950"/>
              <a:gd name="connsiteY9" fmla="*/ 777875 h 1273175"/>
              <a:gd name="connsiteX10" fmla="*/ 1314450 w 1377950"/>
              <a:gd name="connsiteY10" fmla="*/ 546100 h 1273175"/>
              <a:gd name="connsiteX11" fmla="*/ 1377950 w 1377950"/>
              <a:gd name="connsiteY11" fmla="*/ 368300 h 1273175"/>
              <a:gd name="connsiteX12" fmla="*/ 1127125 w 1377950"/>
              <a:gd name="connsiteY12" fmla="*/ 168275 h 1273175"/>
              <a:gd name="connsiteX13" fmla="*/ 1025525 w 1377950"/>
              <a:gd name="connsiteY13" fmla="*/ 158750 h 1273175"/>
              <a:gd name="connsiteX14" fmla="*/ 758825 w 1377950"/>
              <a:gd name="connsiteY14" fmla="*/ 0 h 1273175"/>
              <a:gd name="connsiteX0" fmla="*/ 677863 w 1377950"/>
              <a:gd name="connsiteY0" fmla="*/ 0 h 1230313"/>
              <a:gd name="connsiteX1" fmla="*/ 244475 w 1377950"/>
              <a:gd name="connsiteY1" fmla="*/ 49213 h 1230313"/>
              <a:gd name="connsiteX2" fmla="*/ 0 w 1377950"/>
              <a:gd name="connsiteY2" fmla="*/ 115888 h 1230313"/>
              <a:gd name="connsiteX3" fmla="*/ 12700 w 1377950"/>
              <a:gd name="connsiteY3" fmla="*/ 293688 h 1230313"/>
              <a:gd name="connsiteX4" fmla="*/ 130175 w 1377950"/>
              <a:gd name="connsiteY4" fmla="*/ 531813 h 1230313"/>
              <a:gd name="connsiteX5" fmla="*/ 333375 w 1377950"/>
              <a:gd name="connsiteY5" fmla="*/ 976313 h 1230313"/>
              <a:gd name="connsiteX6" fmla="*/ 441325 w 1377950"/>
              <a:gd name="connsiteY6" fmla="*/ 1211263 h 1230313"/>
              <a:gd name="connsiteX7" fmla="*/ 695325 w 1377950"/>
              <a:gd name="connsiteY7" fmla="*/ 1230313 h 1230313"/>
              <a:gd name="connsiteX8" fmla="*/ 1098550 w 1377950"/>
              <a:gd name="connsiteY8" fmla="*/ 998538 h 1230313"/>
              <a:gd name="connsiteX9" fmla="*/ 1092200 w 1377950"/>
              <a:gd name="connsiteY9" fmla="*/ 735013 h 1230313"/>
              <a:gd name="connsiteX10" fmla="*/ 1314450 w 1377950"/>
              <a:gd name="connsiteY10" fmla="*/ 503238 h 1230313"/>
              <a:gd name="connsiteX11" fmla="*/ 1377950 w 1377950"/>
              <a:gd name="connsiteY11" fmla="*/ 325438 h 1230313"/>
              <a:gd name="connsiteX12" fmla="*/ 1127125 w 1377950"/>
              <a:gd name="connsiteY12" fmla="*/ 125413 h 1230313"/>
              <a:gd name="connsiteX13" fmla="*/ 1025525 w 1377950"/>
              <a:gd name="connsiteY13" fmla="*/ 115888 h 1230313"/>
              <a:gd name="connsiteX14" fmla="*/ 677863 w 1377950"/>
              <a:gd name="connsiteY14" fmla="*/ 0 h 1230313"/>
              <a:gd name="connsiteX0" fmla="*/ 677863 w 1314450"/>
              <a:gd name="connsiteY0" fmla="*/ 0 h 1230313"/>
              <a:gd name="connsiteX1" fmla="*/ 244475 w 1314450"/>
              <a:gd name="connsiteY1" fmla="*/ 49213 h 1230313"/>
              <a:gd name="connsiteX2" fmla="*/ 0 w 1314450"/>
              <a:gd name="connsiteY2" fmla="*/ 115888 h 1230313"/>
              <a:gd name="connsiteX3" fmla="*/ 12700 w 1314450"/>
              <a:gd name="connsiteY3" fmla="*/ 293688 h 1230313"/>
              <a:gd name="connsiteX4" fmla="*/ 130175 w 1314450"/>
              <a:gd name="connsiteY4" fmla="*/ 531813 h 1230313"/>
              <a:gd name="connsiteX5" fmla="*/ 333375 w 1314450"/>
              <a:gd name="connsiteY5" fmla="*/ 976313 h 1230313"/>
              <a:gd name="connsiteX6" fmla="*/ 441325 w 1314450"/>
              <a:gd name="connsiteY6" fmla="*/ 1211263 h 1230313"/>
              <a:gd name="connsiteX7" fmla="*/ 695325 w 1314450"/>
              <a:gd name="connsiteY7" fmla="*/ 1230313 h 1230313"/>
              <a:gd name="connsiteX8" fmla="*/ 1098550 w 1314450"/>
              <a:gd name="connsiteY8" fmla="*/ 998538 h 1230313"/>
              <a:gd name="connsiteX9" fmla="*/ 1092200 w 1314450"/>
              <a:gd name="connsiteY9" fmla="*/ 735013 h 1230313"/>
              <a:gd name="connsiteX10" fmla="*/ 1314450 w 1314450"/>
              <a:gd name="connsiteY10" fmla="*/ 503238 h 1230313"/>
              <a:gd name="connsiteX11" fmla="*/ 1277938 w 1314450"/>
              <a:gd name="connsiteY11" fmla="*/ 413544 h 1230313"/>
              <a:gd name="connsiteX12" fmla="*/ 1127125 w 1314450"/>
              <a:gd name="connsiteY12" fmla="*/ 125413 h 1230313"/>
              <a:gd name="connsiteX13" fmla="*/ 1025525 w 1314450"/>
              <a:gd name="connsiteY13" fmla="*/ 115888 h 1230313"/>
              <a:gd name="connsiteX14" fmla="*/ 677863 w 1314450"/>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1092200 w 1277938"/>
              <a:gd name="connsiteY9" fmla="*/ 735013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677069 w 1277938"/>
              <a:gd name="connsiteY8" fmla="*/ 1146176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11263"/>
              <a:gd name="connsiteX1" fmla="*/ 244475 w 1277938"/>
              <a:gd name="connsiteY1" fmla="*/ 49213 h 1211263"/>
              <a:gd name="connsiteX2" fmla="*/ 0 w 1277938"/>
              <a:gd name="connsiteY2" fmla="*/ 115888 h 1211263"/>
              <a:gd name="connsiteX3" fmla="*/ 12700 w 1277938"/>
              <a:gd name="connsiteY3" fmla="*/ 293688 h 1211263"/>
              <a:gd name="connsiteX4" fmla="*/ 130175 w 1277938"/>
              <a:gd name="connsiteY4" fmla="*/ 531813 h 1211263"/>
              <a:gd name="connsiteX5" fmla="*/ 333375 w 1277938"/>
              <a:gd name="connsiteY5" fmla="*/ 976313 h 1211263"/>
              <a:gd name="connsiteX6" fmla="*/ 441325 w 1277938"/>
              <a:gd name="connsiteY6" fmla="*/ 1211263 h 1211263"/>
              <a:gd name="connsiteX7" fmla="*/ 511969 w 1277938"/>
              <a:gd name="connsiteY7" fmla="*/ 1149350 h 1211263"/>
              <a:gd name="connsiteX8" fmla="*/ 677069 w 1277938"/>
              <a:gd name="connsiteY8" fmla="*/ 1146176 h 1211263"/>
              <a:gd name="connsiteX9" fmla="*/ 915987 w 1277938"/>
              <a:gd name="connsiteY9" fmla="*/ 954088 h 1211263"/>
              <a:gd name="connsiteX10" fmla="*/ 907257 w 1277938"/>
              <a:gd name="connsiteY10" fmla="*/ 691357 h 1211263"/>
              <a:gd name="connsiteX11" fmla="*/ 1277938 w 1277938"/>
              <a:gd name="connsiteY11" fmla="*/ 413544 h 1211263"/>
              <a:gd name="connsiteX12" fmla="*/ 1127125 w 1277938"/>
              <a:gd name="connsiteY12" fmla="*/ 125413 h 1211263"/>
              <a:gd name="connsiteX13" fmla="*/ 1025525 w 1277938"/>
              <a:gd name="connsiteY13" fmla="*/ 115888 h 1211263"/>
              <a:gd name="connsiteX14" fmla="*/ 677863 w 1277938"/>
              <a:gd name="connsiteY14" fmla="*/ 0 h 1211263"/>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33375 w 1277938"/>
              <a:gd name="connsiteY5" fmla="*/ 976313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2638 w 1277938"/>
              <a:gd name="connsiteY14" fmla="*/ 23019 h 1149350"/>
              <a:gd name="connsiteX15" fmla="*/ 677863 w 1277938"/>
              <a:gd name="connsiteY15"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5019 w 1277938"/>
              <a:gd name="connsiteY14" fmla="*/ 70644 h 1149350"/>
              <a:gd name="connsiteX15" fmla="*/ 782638 w 1277938"/>
              <a:gd name="connsiteY15" fmla="*/ 23019 h 1149350"/>
              <a:gd name="connsiteX16" fmla="*/ 677863 w 1277938"/>
              <a:gd name="connsiteY16"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868363 w 1277938"/>
              <a:gd name="connsiteY14" fmla="*/ 94457 h 1149350"/>
              <a:gd name="connsiteX15" fmla="*/ 785019 w 1277938"/>
              <a:gd name="connsiteY15" fmla="*/ 70644 h 1149350"/>
              <a:gd name="connsiteX16" fmla="*/ 782638 w 1277938"/>
              <a:gd name="connsiteY16" fmla="*/ 23019 h 1149350"/>
              <a:gd name="connsiteX17" fmla="*/ 677863 w 1277938"/>
              <a:gd name="connsiteY17"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04081 w 1277938"/>
              <a:gd name="connsiteY14" fmla="*/ 75407 h 1149350"/>
              <a:gd name="connsiteX15" fmla="*/ 868363 w 1277938"/>
              <a:gd name="connsiteY15" fmla="*/ 94457 h 1149350"/>
              <a:gd name="connsiteX16" fmla="*/ 785019 w 1277938"/>
              <a:gd name="connsiteY16" fmla="*/ 70644 h 1149350"/>
              <a:gd name="connsiteX17" fmla="*/ 782638 w 1277938"/>
              <a:gd name="connsiteY17" fmla="*/ 23019 h 1149350"/>
              <a:gd name="connsiteX18" fmla="*/ 677863 w 1277938"/>
              <a:gd name="connsiteY18"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19981 w 1277938"/>
              <a:gd name="connsiteY12" fmla="*/ 196851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19981 w 1287387"/>
              <a:gd name="connsiteY13" fmla="*/ 196851 h 1149350"/>
              <a:gd name="connsiteX14" fmla="*/ 1066007 w 1287387"/>
              <a:gd name="connsiteY14" fmla="*/ 218282 h 1149350"/>
              <a:gd name="connsiteX15" fmla="*/ 954088 w 1287387"/>
              <a:gd name="connsiteY15" fmla="*/ 230188 h 1149350"/>
              <a:gd name="connsiteX16" fmla="*/ 904081 w 1287387"/>
              <a:gd name="connsiteY16" fmla="*/ 75407 h 1149350"/>
              <a:gd name="connsiteX17" fmla="*/ 868363 w 1287387"/>
              <a:gd name="connsiteY17" fmla="*/ 94457 h 1149350"/>
              <a:gd name="connsiteX18" fmla="*/ 785019 w 1287387"/>
              <a:gd name="connsiteY18" fmla="*/ 70644 h 1149350"/>
              <a:gd name="connsiteX19" fmla="*/ 782638 w 1287387"/>
              <a:gd name="connsiteY19" fmla="*/ 23019 h 1149350"/>
              <a:gd name="connsiteX20" fmla="*/ 677863 w 1287387"/>
              <a:gd name="connsiteY20"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58875 w 1287387"/>
              <a:gd name="connsiteY13" fmla="*/ 277813 h 1149350"/>
              <a:gd name="connsiteX14" fmla="*/ 1119981 w 1287387"/>
              <a:gd name="connsiteY14" fmla="*/ 196851 h 1149350"/>
              <a:gd name="connsiteX15" fmla="*/ 1066007 w 1287387"/>
              <a:gd name="connsiteY15" fmla="*/ 218282 h 1149350"/>
              <a:gd name="connsiteX16" fmla="*/ 954088 w 1287387"/>
              <a:gd name="connsiteY16" fmla="*/ 230188 h 1149350"/>
              <a:gd name="connsiteX17" fmla="*/ 904081 w 1287387"/>
              <a:gd name="connsiteY17" fmla="*/ 75407 h 1149350"/>
              <a:gd name="connsiteX18" fmla="*/ 868363 w 1287387"/>
              <a:gd name="connsiteY18" fmla="*/ 94457 h 1149350"/>
              <a:gd name="connsiteX19" fmla="*/ 785019 w 1287387"/>
              <a:gd name="connsiteY19" fmla="*/ 70644 h 1149350"/>
              <a:gd name="connsiteX20" fmla="*/ 782638 w 1287387"/>
              <a:gd name="connsiteY20" fmla="*/ 23019 h 1149350"/>
              <a:gd name="connsiteX21" fmla="*/ 677863 w 1287387"/>
              <a:gd name="connsiteY21"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61231 w 1287387"/>
              <a:gd name="connsiteY10" fmla="*/ 735013 h 1149350"/>
              <a:gd name="connsiteX11" fmla="*/ 907257 w 1287387"/>
              <a:gd name="connsiteY11" fmla="*/ 691357 h 1149350"/>
              <a:gd name="connsiteX12" fmla="*/ 1277938 w 1287387"/>
              <a:gd name="connsiteY12" fmla="*/ 413544 h 1149350"/>
              <a:gd name="connsiteX13" fmla="*/ 1280319 w 1287387"/>
              <a:gd name="connsiteY13" fmla="*/ 358776 h 1149350"/>
              <a:gd name="connsiteX14" fmla="*/ 1158875 w 1287387"/>
              <a:gd name="connsiteY14" fmla="*/ 277813 h 1149350"/>
              <a:gd name="connsiteX15" fmla="*/ 1119981 w 1287387"/>
              <a:gd name="connsiteY15" fmla="*/ 196851 h 1149350"/>
              <a:gd name="connsiteX16" fmla="*/ 1066007 w 1287387"/>
              <a:gd name="connsiteY16" fmla="*/ 218282 h 1149350"/>
              <a:gd name="connsiteX17" fmla="*/ 954088 w 1287387"/>
              <a:gd name="connsiteY17" fmla="*/ 230188 h 1149350"/>
              <a:gd name="connsiteX18" fmla="*/ 904081 w 1287387"/>
              <a:gd name="connsiteY18" fmla="*/ 75407 h 1149350"/>
              <a:gd name="connsiteX19" fmla="*/ 868363 w 1287387"/>
              <a:gd name="connsiteY19" fmla="*/ 94457 h 1149350"/>
              <a:gd name="connsiteX20" fmla="*/ 785019 w 1287387"/>
              <a:gd name="connsiteY20" fmla="*/ 70644 h 1149350"/>
              <a:gd name="connsiteX21" fmla="*/ 782638 w 1287387"/>
              <a:gd name="connsiteY21" fmla="*/ 23019 h 1149350"/>
              <a:gd name="connsiteX22" fmla="*/ 677863 w 1287387"/>
              <a:gd name="connsiteY22"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61231 w 1287387"/>
              <a:gd name="connsiteY11" fmla="*/ 735013 h 1149350"/>
              <a:gd name="connsiteX12" fmla="*/ 907257 w 1287387"/>
              <a:gd name="connsiteY12" fmla="*/ 691357 h 1149350"/>
              <a:gd name="connsiteX13" fmla="*/ 1277938 w 1287387"/>
              <a:gd name="connsiteY13" fmla="*/ 413544 h 1149350"/>
              <a:gd name="connsiteX14" fmla="*/ 1280319 w 1287387"/>
              <a:gd name="connsiteY14" fmla="*/ 358776 h 1149350"/>
              <a:gd name="connsiteX15" fmla="*/ 1158875 w 1287387"/>
              <a:gd name="connsiteY15" fmla="*/ 277813 h 1149350"/>
              <a:gd name="connsiteX16" fmla="*/ 1119981 w 1287387"/>
              <a:gd name="connsiteY16" fmla="*/ 196851 h 1149350"/>
              <a:gd name="connsiteX17" fmla="*/ 1066007 w 1287387"/>
              <a:gd name="connsiteY17" fmla="*/ 218282 h 1149350"/>
              <a:gd name="connsiteX18" fmla="*/ 954088 w 1287387"/>
              <a:gd name="connsiteY18" fmla="*/ 230188 h 1149350"/>
              <a:gd name="connsiteX19" fmla="*/ 904081 w 1287387"/>
              <a:gd name="connsiteY19" fmla="*/ 75407 h 1149350"/>
              <a:gd name="connsiteX20" fmla="*/ 868363 w 1287387"/>
              <a:gd name="connsiteY20" fmla="*/ 94457 h 1149350"/>
              <a:gd name="connsiteX21" fmla="*/ 785019 w 1287387"/>
              <a:gd name="connsiteY21" fmla="*/ 70644 h 1149350"/>
              <a:gd name="connsiteX22" fmla="*/ 782638 w 1287387"/>
              <a:gd name="connsiteY22" fmla="*/ 23019 h 1149350"/>
              <a:gd name="connsiteX23" fmla="*/ 677863 w 1287387"/>
              <a:gd name="connsiteY23"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54088 w 1287387"/>
              <a:gd name="connsiteY11" fmla="*/ 775494 h 1149350"/>
              <a:gd name="connsiteX12" fmla="*/ 961231 w 1287387"/>
              <a:gd name="connsiteY12" fmla="*/ 735013 h 1149350"/>
              <a:gd name="connsiteX13" fmla="*/ 907257 w 1287387"/>
              <a:gd name="connsiteY13" fmla="*/ 691357 h 1149350"/>
              <a:gd name="connsiteX14" fmla="*/ 1277938 w 1287387"/>
              <a:gd name="connsiteY14" fmla="*/ 413544 h 1149350"/>
              <a:gd name="connsiteX15" fmla="*/ 1280319 w 1287387"/>
              <a:gd name="connsiteY15" fmla="*/ 358776 h 1149350"/>
              <a:gd name="connsiteX16" fmla="*/ 1158875 w 1287387"/>
              <a:gd name="connsiteY16" fmla="*/ 277813 h 1149350"/>
              <a:gd name="connsiteX17" fmla="*/ 1119981 w 1287387"/>
              <a:gd name="connsiteY17" fmla="*/ 196851 h 1149350"/>
              <a:gd name="connsiteX18" fmla="*/ 1066007 w 1287387"/>
              <a:gd name="connsiteY18" fmla="*/ 218282 h 1149350"/>
              <a:gd name="connsiteX19" fmla="*/ 954088 w 1287387"/>
              <a:gd name="connsiteY19" fmla="*/ 230188 h 1149350"/>
              <a:gd name="connsiteX20" fmla="*/ 904081 w 1287387"/>
              <a:gd name="connsiteY20" fmla="*/ 75407 h 1149350"/>
              <a:gd name="connsiteX21" fmla="*/ 868363 w 1287387"/>
              <a:gd name="connsiteY21" fmla="*/ 94457 h 1149350"/>
              <a:gd name="connsiteX22" fmla="*/ 785019 w 1287387"/>
              <a:gd name="connsiteY22" fmla="*/ 70644 h 1149350"/>
              <a:gd name="connsiteX23" fmla="*/ 782638 w 1287387"/>
              <a:gd name="connsiteY23" fmla="*/ 23019 h 1149350"/>
              <a:gd name="connsiteX24" fmla="*/ 677863 w 1287387"/>
              <a:gd name="connsiteY24"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56456 w 1287387"/>
              <a:gd name="connsiteY9" fmla="*/ 954088 h 1149350"/>
              <a:gd name="connsiteX10" fmla="*/ 915987 w 1287387"/>
              <a:gd name="connsiteY10" fmla="*/ 954088 h 1149350"/>
              <a:gd name="connsiteX11" fmla="*/ 982663 w 1287387"/>
              <a:gd name="connsiteY11" fmla="*/ 835026 h 1149350"/>
              <a:gd name="connsiteX12" fmla="*/ 954088 w 1287387"/>
              <a:gd name="connsiteY12" fmla="*/ 775494 h 1149350"/>
              <a:gd name="connsiteX13" fmla="*/ 961231 w 1287387"/>
              <a:gd name="connsiteY13" fmla="*/ 735013 h 1149350"/>
              <a:gd name="connsiteX14" fmla="*/ 907257 w 1287387"/>
              <a:gd name="connsiteY14" fmla="*/ 691357 h 1149350"/>
              <a:gd name="connsiteX15" fmla="*/ 1277938 w 1287387"/>
              <a:gd name="connsiteY15" fmla="*/ 413544 h 1149350"/>
              <a:gd name="connsiteX16" fmla="*/ 1280319 w 1287387"/>
              <a:gd name="connsiteY16" fmla="*/ 358776 h 1149350"/>
              <a:gd name="connsiteX17" fmla="*/ 1158875 w 1287387"/>
              <a:gd name="connsiteY17" fmla="*/ 277813 h 1149350"/>
              <a:gd name="connsiteX18" fmla="*/ 1119981 w 1287387"/>
              <a:gd name="connsiteY18" fmla="*/ 196851 h 1149350"/>
              <a:gd name="connsiteX19" fmla="*/ 1066007 w 1287387"/>
              <a:gd name="connsiteY19" fmla="*/ 218282 h 1149350"/>
              <a:gd name="connsiteX20" fmla="*/ 954088 w 1287387"/>
              <a:gd name="connsiteY20" fmla="*/ 230188 h 1149350"/>
              <a:gd name="connsiteX21" fmla="*/ 904081 w 1287387"/>
              <a:gd name="connsiteY21" fmla="*/ 75407 h 1149350"/>
              <a:gd name="connsiteX22" fmla="*/ 868363 w 1287387"/>
              <a:gd name="connsiteY22" fmla="*/ 94457 h 1149350"/>
              <a:gd name="connsiteX23" fmla="*/ 785019 w 1287387"/>
              <a:gd name="connsiteY23" fmla="*/ 70644 h 1149350"/>
              <a:gd name="connsiteX24" fmla="*/ 782638 w 1287387"/>
              <a:gd name="connsiteY24" fmla="*/ 23019 h 1149350"/>
              <a:gd name="connsiteX25" fmla="*/ 677863 w 1287387"/>
              <a:gd name="connsiteY25"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39788 w 1287387"/>
              <a:gd name="connsiteY9" fmla="*/ 1027907 h 1149350"/>
              <a:gd name="connsiteX10" fmla="*/ 856456 w 1287387"/>
              <a:gd name="connsiteY10" fmla="*/ 954088 h 1149350"/>
              <a:gd name="connsiteX11" fmla="*/ 915987 w 1287387"/>
              <a:gd name="connsiteY11" fmla="*/ 954088 h 1149350"/>
              <a:gd name="connsiteX12" fmla="*/ 982663 w 1287387"/>
              <a:gd name="connsiteY12" fmla="*/ 835026 h 1149350"/>
              <a:gd name="connsiteX13" fmla="*/ 954088 w 1287387"/>
              <a:gd name="connsiteY13" fmla="*/ 775494 h 1149350"/>
              <a:gd name="connsiteX14" fmla="*/ 961231 w 1287387"/>
              <a:gd name="connsiteY14" fmla="*/ 735013 h 1149350"/>
              <a:gd name="connsiteX15" fmla="*/ 907257 w 1287387"/>
              <a:gd name="connsiteY15" fmla="*/ 691357 h 1149350"/>
              <a:gd name="connsiteX16" fmla="*/ 1277938 w 1287387"/>
              <a:gd name="connsiteY16" fmla="*/ 413544 h 1149350"/>
              <a:gd name="connsiteX17" fmla="*/ 1280319 w 1287387"/>
              <a:gd name="connsiteY17" fmla="*/ 358776 h 1149350"/>
              <a:gd name="connsiteX18" fmla="*/ 1158875 w 1287387"/>
              <a:gd name="connsiteY18" fmla="*/ 277813 h 1149350"/>
              <a:gd name="connsiteX19" fmla="*/ 1119981 w 1287387"/>
              <a:gd name="connsiteY19" fmla="*/ 196851 h 1149350"/>
              <a:gd name="connsiteX20" fmla="*/ 1066007 w 1287387"/>
              <a:gd name="connsiteY20" fmla="*/ 218282 h 1149350"/>
              <a:gd name="connsiteX21" fmla="*/ 954088 w 1287387"/>
              <a:gd name="connsiteY21" fmla="*/ 230188 h 1149350"/>
              <a:gd name="connsiteX22" fmla="*/ 904081 w 1287387"/>
              <a:gd name="connsiteY22" fmla="*/ 75407 h 1149350"/>
              <a:gd name="connsiteX23" fmla="*/ 868363 w 1287387"/>
              <a:gd name="connsiteY23" fmla="*/ 94457 h 1149350"/>
              <a:gd name="connsiteX24" fmla="*/ 785019 w 1287387"/>
              <a:gd name="connsiteY24" fmla="*/ 70644 h 1149350"/>
              <a:gd name="connsiteX25" fmla="*/ 782638 w 1287387"/>
              <a:gd name="connsiteY25" fmla="*/ 23019 h 1149350"/>
              <a:gd name="connsiteX26" fmla="*/ 677863 w 1287387"/>
              <a:gd name="connsiteY26" fmla="*/ 0 h 1149350"/>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839788 w 1287387"/>
              <a:gd name="connsiteY9" fmla="*/ 1027907 h 1160464"/>
              <a:gd name="connsiteX10" fmla="*/ 856456 w 1287387"/>
              <a:gd name="connsiteY10" fmla="*/ 954088 h 1160464"/>
              <a:gd name="connsiteX11" fmla="*/ 915987 w 1287387"/>
              <a:gd name="connsiteY11" fmla="*/ 954088 h 1160464"/>
              <a:gd name="connsiteX12" fmla="*/ 982663 w 1287387"/>
              <a:gd name="connsiteY12" fmla="*/ 835026 h 1160464"/>
              <a:gd name="connsiteX13" fmla="*/ 954088 w 1287387"/>
              <a:gd name="connsiteY13" fmla="*/ 775494 h 1160464"/>
              <a:gd name="connsiteX14" fmla="*/ 961231 w 1287387"/>
              <a:gd name="connsiteY14" fmla="*/ 735013 h 1160464"/>
              <a:gd name="connsiteX15" fmla="*/ 907257 w 1287387"/>
              <a:gd name="connsiteY15" fmla="*/ 691357 h 1160464"/>
              <a:gd name="connsiteX16" fmla="*/ 1277938 w 1287387"/>
              <a:gd name="connsiteY16" fmla="*/ 413544 h 1160464"/>
              <a:gd name="connsiteX17" fmla="*/ 1280319 w 1287387"/>
              <a:gd name="connsiteY17" fmla="*/ 358776 h 1160464"/>
              <a:gd name="connsiteX18" fmla="*/ 1158875 w 1287387"/>
              <a:gd name="connsiteY18" fmla="*/ 277813 h 1160464"/>
              <a:gd name="connsiteX19" fmla="*/ 1119981 w 1287387"/>
              <a:gd name="connsiteY19" fmla="*/ 196851 h 1160464"/>
              <a:gd name="connsiteX20" fmla="*/ 1066007 w 1287387"/>
              <a:gd name="connsiteY20" fmla="*/ 218282 h 1160464"/>
              <a:gd name="connsiteX21" fmla="*/ 954088 w 1287387"/>
              <a:gd name="connsiteY21" fmla="*/ 230188 h 1160464"/>
              <a:gd name="connsiteX22" fmla="*/ 904081 w 1287387"/>
              <a:gd name="connsiteY22" fmla="*/ 75407 h 1160464"/>
              <a:gd name="connsiteX23" fmla="*/ 868363 w 1287387"/>
              <a:gd name="connsiteY23" fmla="*/ 94457 h 1160464"/>
              <a:gd name="connsiteX24" fmla="*/ 785019 w 1287387"/>
              <a:gd name="connsiteY24" fmla="*/ 70644 h 1160464"/>
              <a:gd name="connsiteX25" fmla="*/ 782638 w 1287387"/>
              <a:gd name="connsiteY25" fmla="*/ 23019 h 1160464"/>
              <a:gd name="connsiteX26" fmla="*/ 677863 w 1287387"/>
              <a:gd name="connsiteY26"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751681 w 1287387"/>
              <a:gd name="connsiteY9" fmla="*/ 1085057 h 1160464"/>
              <a:gd name="connsiteX10" fmla="*/ 839788 w 1287387"/>
              <a:gd name="connsiteY10" fmla="*/ 1027907 h 1160464"/>
              <a:gd name="connsiteX11" fmla="*/ 856456 w 1287387"/>
              <a:gd name="connsiteY11" fmla="*/ 954088 h 1160464"/>
              <a:gd name="connsiteX12" fmla="*/ 915987 w 1287387"/>
              <a:gd name="connsiteY12" fmla="*/ 954088 h 1160464"/>
              <a:gd name="connsiteX13" fmla="*/ 982663 w 1287387"/>
              <a:gd name="connsiteY13" fmla="*/ 835026 h 1160464"/>
              <a:gd name="connsiteX14" fmla="*/ 954088 w 1287387"/>
              <a:gd name="connsiteY14" fmla="*/ 775494 h 1160464"/>
              <a:gd name="connsiteX15" fmla="*/ 961231 w 1287387"/>
              <a:gd name="connsiteY15" fmla="*/ 735013 h 1160464"/>
              <a:gd name="connsiteX16" fmla="*/ 907257 w 1287387"/>
              <a:gd name="connsiteY16" fmla="*/ 691357 h 1160464"/>
              <a:gd name="connsiteX17" fmla="*/ 1277938 w 1287387"/>
              <a:gd name="connsiteY17" fmla="*/ 413544 h 1160464"/>
              <a:gd name="connsiteX18" fmla="*/ 1280319 w 1287387"/>
              <a:gd name="connsiteY18" fmla="*/ 358776 h 1160464"/>
              <a:gd name="connsiteX19" fmla="*/ 1158875 w 1287387"/>
              <a:gd name="connsiteY19" fmla="*/ 277813 h 1160464"/>
              <a:gd name="connsiteX20" fmla="*/ 1119981 w 1287387"/>
              <a:gd name="connsiteY20" fmla="*/ 196851 h 1160464"/>
              <a:gd name="connsiteX21" fmla="*/ 1066007 w 1287387"/>
              <a:gd name="connsiteY21" fmla="*/ 218282 h 1160464"/>
              <a:gd name="connsiteX22" fmla="*/ 954088 w 1287387"/>
              <a:gd name="connsiteY22" fmla="*/ 230188 h 1160464"/>
              <a:gd name="connsiteX23" fmla="*/ 904081 w 1287387"/>
              <a:gd name="connsiteY23" fmla="*/ 75407 h 1160464"/>
              <a:gd name="connsiteX24" fmla="*/ 868363 w 1287387"/>
              <a:gd name="connsiteY24" fmla="*/ 94457 h 1160464"/>
              <a:gd name="connsiteX25" fmla="*/ 785019 w 1287387"/>
              <a:gd name="connsiteY25" fmla="*/ 70644 h 1160464"/>
              <a:gd name="connsiteX26" fmla="*/ 782638 w 1287387"/>
              <a:gd name="connsiteY26" fmla="*/ 23019 h 1160464"/>
              <a:gd name="connsiteX27" fmla="*/ 677863 w 1287387"/>
              <a:gd name="connsiteY27"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63550 w 1287387"/>
              <a:gd name="connsiteY6" fmla="*/ 954088 h 1160464"/>
              <a:gd name="connsiteX7" fmla="*/ 496093 w 1287387"/>
              <a:gd name="connsiteY7" fmla="*/ 1008857 h 1160464"/>
              <a:gd name="connsiteX8" fmla="*/ 511969 w 1287387"/>
              <a:gd name="connsiteY8" fmla="*/ 1149350 h 1160464"/>
              <a:gd name="connsiteX9" fmla="*/ 653256 w 1287387"/>
              <a:gd name="connsiteY9" fmla="*/ 1160464 h 1160464"/>
              <a:gd name="connsiteX10" fmla="*/ 751681 w 1287387"/>
              <a:gd name="connsiteY10" fmla="*/ 1085057 h 1160464"/>
              <a:gd name="connsiteX11" fmla="*/ 839788 w 1287387"/>
              <a:gd name="connsiteY11" fmla="*/ 1027907 h 1160464"/>
              <a:gd name="connsiteX12" fmla="*/ 856456 w 1287387"/>
              <a:gd name="connsiteY12" fmla="*/ 954088 h 1160464"/>
              <a:gd name="connsiteX13" fmla="*/ 915987 w 1287387"/>
              <a:gd name="connsiteY13" fmla="*/ 954088 h 1160464"/>
              <a:gd name="connsiteX14" fmla="*/ 982663 w 1287387"/>
              <a:gd name="connsiteY14" fmla="*/ 835026 h 1160464"/>
              <a:gd name="connsiteX15" fmla="*/ 954088 w 1287387"/>
              <a:gd name="connsiteY15" fmla="*/ 775494 h 1160464"/>
              <a:gd name="connsiteX16" fmla="*/ 961231 w 1287387"/>
              <a:gd name="connsiteY16" fmla="*/ 735013 h 1160464"/>
              <a:gd name="connsiteX17" fmla="*/ 907257 w 1287387"/>
              <a:gd name="connsiteY17" fmla="*/ 691357 h 1160464"/>
              <a:gd name="connsiteX18" fmla="*/ 1277938 w 1287387"/>
              <a:gd name="connsiteY18" fmla="*/ 413544 h 1160464"/>
              <a:gd name="connsiteX19" fmla="*/ 1280319 w 1287387"/>
              <a:gd name="connsiteY19" fmla="*/ 358776 h 1160464"/>
              <a:gd name="connsiteX20" fmla="*/ 1158875 w 1287387"/>
              <a:gd name="connsiteY20" fmla="*/ 277813 h 1160464"/>
              <a:gd name="connsiteX21" fmla="*/ 1119981 w 1287387"/>
              <a:gd name="connsiteY21" fmla="*/ 196851 h 1160464"/>
              <a:gd name="connsiteX22" fmla="*/ 1066007 w 1287387"/>
              <a:gd name="connsiteY22" fmla="*/ 218282 h 1160464"/>
              <a:gd name="connsiteX23" fmla="*/ 954088 w 1287387"/>
              <a:gd name="connsiteY23" fmla="*/ 230188 h 1160464"/>
              <a:gd name="connsiteX24" fmla="*/ 904081 w 1287387"/>
              <a:gd name="connsiteY24" fmla="*/ 75407 h 1160464"/>
              <a:gd name="connsiteX25" fmla="*/ 868363 w 1287387"/>
              <a:gd name="connsiteY25" fmla="*/ 94457 h 1160464"/>
              <a:gd name="connsiteX26" fmla="*/ 785019 w 1287387"/>
              <a:gd name="connsiteY26" fmla="*/ 70644 h 1160464"/>
              <a:gd name="connsiteX27" fmla="*/ 782638 w 1287387"/>
              <a:gd name="connsiteY27" fmla="*/ 23019 h 1160464"/>
              <a:gd name="connsiteX28" fmla="*/ 677863 w 1287387"/>
              <a:gd name="connsiteY28"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78619 w 1287387"/>
              <a:gd name="connsiteY6" fmla="*/ 773906 h 1160464"/>
              <a:gd name="connsiteX7" fmla="*/ 463550 w 1287387"/>
              <a:gd name="connsiteY7" fmla="*/ 954088 h 1160464"/>
              <a:gd name="connsiteX8" fmla="*/ 496093 w 1287387"/>
              <a:gd name="connsiteY8" fmla="*/ 1008857 h 1160464"/>
              <a:gd name="connsiteX9" fmla="*/ 511969 w 1287387"/>
              <a:gd name="connsiteY9" fmla="*/ 1149350 h 1160464"/>
              <a:gd name="connsiteX10" fmla="*/ 653256 w 1287387"/>
              <a:gd name="connsiteY10" fmla="*/ 1160464 h 1160464"/>
              <a:gd name="connsiteX11" fmla="*/ 751681 w 1287387"/>
              <a:gd name="connsiteY11" fmla="*/ 1085057 h 1160464"/>
              <a:gd name="connsiteX12" fmla="*/ 839788 w 1287387"/>
              <a:gd name="connsiteY12" fmla="*/ 1027907 h 1160464"/>
              <a:gd name="connsiteX13" fmla="*/ 856456 w 1287387"/>
              <a:gd name="connsiteY13" fmla="*/ 954088 h 1160464"/>
              <a:gd name="connsiteX14" fmla="*/ 915987 w 1287387"/>
              <a:gd name="connsiteY14" fmla="*/ 954088 h 1160464"/>
              <a:gd name="connsiteX15" fmla="*/ 982663 w 1287387"/>
              <a:gd name="connsiteY15" fmla="*/ 835026 h 1160464"/>
              <a:gd name="connsiteX16" fmla="*/ 954088 w 1287387"/>
              <a:gd name="connsiteY16" fmla="*/ 775494 h 1160464"/>
              <a:gd name="connsiteX17" fmla="*/ 961231 w 1287387"/>
              <a:gd name="connsiteY17" fmla="*/ 735013 h 1160464"/>
              <a:gd name="connsiteX18" fmla="*/ 907257 w 1287387"/>
              <a:gd name="connsiteY18" fmla="*/ 691357 h 1160464"/>
              <a:gd name="connsiteX19" fmla="*/ 1277938 w 1287387"/>
              <a:gd name="connsiteY19" fmla="*/ 413544 h 1160464"/>
              <a:gd name="connsiteX20" fmla="*/ 1280319 w 1287387"/>
              <a:gd name="connsiteY20" fmla="*/ 358776 h 1160464"/>
              <a:gd name="connsiteX21" fmla="*/ 1158875 w 1287387"/>
              <a:gd name="connsiteY21" fmla="*/ 277813 h 1160464"/>
              <a:gd name="connsiteX22" fmla="*/ 1119981 w 1287387"/>
              <a:gd name="connsiteY22" fmla="*/ 196851 h 1160464"/>
              <a:gd name="connsiteX23" fmla="*/ 1066007 w 1287387"/>
              <a:gd name="connsiteY23" fmla="*/ 218282 h 1160464"/>
              <a:gd name="connsiteX24" fmla="*/ 954088 w 1287387"/>
              <a:gd name="connsiteY24" fmla="*/ 230188 h 1160464"/>
              <a:gd name="connsiteX25" fmla="*/ 904081 w 1287387"/>
              <a:gd name="connsiteY25" fmla="*/ 75407 h 1160464"/>
              <a:gd name="connsiteX26" fmla="*/ 868363 w 1287387"/>
              <a:gd name="connsiteY26" fmla="*/ 94457 h 1160464"/>
              <a:gd name="connsiteX27" fmla="*/ 785019 w 1287387"/>
              <a:gd name="connsiteY27" fmla="*/ 70644 h 1160464"/>
              <a:gd name="connsiteX28" fmla="*/ 782638 w 1287387"/>
              <a:gd name="connsiteY28" fmla="*/ 23019 h 1160464"/>
              <a:gd name="connsiteX29" fmla="*/ 677863 w 1287387"/>
              <a:gd name="connsiteY29"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785019 w 1287387"/>
              <a:gd name="connsiteY28" fmla="*/ 70644 h 1160464"/>
              <a:gd name="connsiteX29" fmla="*/ 782638 w 1287387"/>
              <a:gd name="connsiteY29" fmla="*/ 23019 h 1160464"/>
              <a:gd name="connsiteX30" fmla="*/ 677863 w 1287387"/>
              <a:gd name="connsiteY30"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811213 w 1287387"/>
              <a:gd name="connsiteY28" fmla="*/ 99219 h 1160464"/>
              <a:gd name="connsiteX29" fmla="*/ 785019 w 1287387"/>
              <a:gd name="connsiteY29" fmla="*/ 70644 h 1160464"/>
              <a:gd name="connsiteX30" fmla="*/ 782638 w 1287387"/>
              <a:gd name="connsiteY30" fmla="*/ 23019 h 1160464"/>
              <a:gd name="connsiteX31" fmla="*/ 677863 w 1287387"/>
              <a:gd name="connsiteY31" fmla="*/ 0 h 1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87387" h="1160464">
                <a:moveTo>
                  <a:pt x="677863" y="0"/>
                </a:moveTo>
                <a:lnTo>
                  <a:pt x="244475" y="49213"/>
                </a:lnTo>
                <a:lnTo>
                  <a:pt x="0" y="115888"/>
                </a:lnTo>
                <a:lnTo>
                  <a:pt x="12700" y="293688"/>
                </a:lnTo>
                <a:lnTo>
                  <a:pt x="130175" y="531813"/>
                </a:lnTo>
                <a:cubicBezTo>
                  <a:pt x="168804" y="594652"/>
                  <a:pt x="224499" y="616083"/>
                  <a:pt x="265906" y="656432"/>
                </a:cubicBezTo>
                <a:cubicBezTo>
                  <a:pt x="300037" y="687124"/>
                  <a:pt x="318559" y="682097"/>
                  <a:pt x="337344" y="701676"/>
                </a:cubicBezTo>
                <a:cubicBezTo>
                  <a:pt x="356130" y="721255"/>
                  <a:pt x="357585" y="731837"/>
                  <a:pt x="378619" y="773906"/>
                </a:cubicBezTo>
                <a:cubicBezTo>
                  <a:pt x="399653" y="815975"/>
                  <a:pt x="443971" y="914930"/>
                  <a:pt x="463550" y="954088"/>
                </a:cubicBezTo>
                <a:cubicBezTo>
                  <a:pt x="483129" y="993246"/>
                  <a:pt x="487626" y="979488"/>
                  <a:pt x="496093" y="1008857"/>
                </a:cubicBezTo>
                <a:lnTo>
                  <a:pt x="511969" y="1149350"/>
                </a:lnTo>
                <a:lnTo>
                  <a:pt x="653256" y="1160464"/>
                </a:lnTo>
                <a:cubicBezTo>
                  <a:pt x="695986" y="1150542"/>
                  <a:pt x="720592" y="1107150"/>
                  <a:pt x="751681" y="1085057"/>
                </a:cubicBezTo>
                <a:cubicBezTo>
                  <a:pt x="782770" y="1062964"/>
                  <a:pt x="825104" y="1050529"/>
                  <a:pt x="839788" y="1027907"/>
                </a:cubicBezTo>
                <a:cubicBezTo>
                  <a:pt x="854472" y="1005285"/>
                  <a:pt x="835025" y="966788"/>
                  <a:pt x="856456" y="954088"/>
                </a:cubicBezTo>
                <a:lnTo>
                  <a:pt x="915987" y="954088"/>
                </a:lnTo>
                <a:cubicBezTo>
                  <a:pt x="960569" y="901833"/>
                  <a:pt x="975122" y="871539"/>
                  <a:pt x="982663" y="835026"/>
                </a:cubicBezTo>
                <a:cubicBezTo>
                  <a:pt x="992188" y="804864"/>
                  <a:pt x="957660" y="792163"/>
                  <a:pt x="954088" y="775494"/>
                </a:cubicBezTo>
                <a:cubicBezTo>
                  <a:pt x="950516" y="758825"/>
                  <a:pt x="972211" y="748639"/>
                  <a:pt x="961231" y="735013"/>
                </a:cubicBezTo>
                <a:lnTo>
                  <a:pt x="907257" y="691357"/>
                </a:lnTo>
                <a:lnTo>
                  <a:pt x="1277938" y="413544"/>
                </a:lnTo>
                <a:cubicBezTo>
                  <a:pt x="1252538" y="377825"/>
                  <a:pt x="1305719" y="394495"/>
                  <a:pt x="1280319" y="358776"/>
                </a:cubicBezTo>
                <a:cubicBezTo>
                  <a:pt x="1246981" y="326232"/>
                  <a:pt x="1192213" y="310357"/>
                  <a:pt x="1158875" y="277813"/>
                </a:cubicBezTo>
                <a:lnTo>
                  <a:pt x="1119981" y="196851"/>
                </a:lnTo>
                <a:lnTo>
                  <a:pt x="1066007" y="218282"/>
                </a:lnTo>
                <a:cubicBezTo>
                  <a:pt x="1041136" y="215107"/>
                  <a:pt x="974329" y="236935"/>
                  <a:pt x="954088" y="230188"/>
                </a:cubicBezTo>
                <a:cubicBezTo>
                  <a:pt x="933847" y="223441"/>
                  <a:pt x="922337" y="77391"/>
                  <a:pt x="904081" y="75407"/>
                </a:cubicBezTo>
                <a:cubicBezTo>
                  <a:pt x="885825" y="73423"/>
                  <a:pt x="882253" y="93266"/>
                  <a:pt x="868363" y="94457"/>
                </a:cubicBezTo>
                <a:cubicBezTo>
                  <a:pt x="854473" y="95648"/>
                  <a:pt x="825104" y="103188"/>
                  <a:pt x="811213" y="99219"/>
                </a:cubicBezTo>
                <a:cubicBezTo>
                  <a:pt x="797322" y="95250"/>
                  <a:pt x="791369" y="80566"/>
                  <a:pt x="785019" y="70644"/>
                </a:cubicBezTo>
                <a:cubicBezTo>
                  <a:pt x="778669" y="60722"/>
                  <a:pt x="815182" y="32412"/>
                  <a:pt x="782638" y="23019"/>
                </a:cubicBezTo>
                <a:lnTo>
                  <a:pt x="677863" y="0"/>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Njombe</a:t>
            </a:r>
            <a:r>
              <a:rPr lang="en-MY" sz="1200" b="1" dirty="0" smtClean="0">
                <a:solidFill>
                  <a:schemeClr val="tx1"/>
                </a:solidFill>
              </a:rPr>
              <a:t> 68%</a:t>
            </a:r>
          </a:p>
          <a:p>
            <a:pPr algn="ctr"/>
            <a:endParaRPr lang="en-MY" sz="1200" b="1" dirty="0">
              <a:solidFill>
                <a:schemeClr val="tx1"/>
              </a:solidFill>
            </a:endParaRPr>
          </a:p>
        </p:txBody>
      </p:sp>
      <p:sp>
        <p:nvSpPr>
          <p:cNvPr id="14" name="Freeform 13"/>
          <p:cNvSpPr/>
          <p:nvPr/>
        </p:nvSpPr>
        <p:spPr>
          <a:xfrm>
            <a:off x="2686050" y="3750469"/>
            <a:ext cx="1993106" cy="1788318"/>
          </a:xfrm>
          <a:custGeom>
            <a:avLst/>
            <a:gdLst>
              <a:gd name="connsiteX0" fmla="*/ 1104900 w 2143125"/>
              <a:gd name="connsiteY0" fmla="*/ 0 h 1962150"/>
              <a:gd name="connsiteX1" fmla="*/ 323850 w 2143125"/>
              <a:gd name="connsiteY1" fmla="*/ 571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333375 w 2143125"/>
              <a:gd name="connsiteY1" fmla="*/ 1206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479425 w 2143125"/>
              <a:gd name="connsiteY1" fmla="*/ 9842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422275 w 2143125"/>
              <a:gd name="connsiteY1" fmla="*/ 19367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702469 w 2143125"/>
              <a:gd name="connsiteY1" fmla="*/ 116681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497681 w 2143125"/>
              <a:gd name="connsiteY1" fmla="*/ 190500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742950 w 2143125"/>
              <a:gd name="connsiteY1" fmla="*/ 114300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569119 w 2143125"/>
              <a:gd name="connsiteY1" fmla="*/ 90488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704850 w 2143125"/>
              <a:gd name="connsiteY1" fmla="*/ 69056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623888 w 2143125"/>
              <a:gd name="connsiteY1" fmla="*/ 95250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764381 w 2143125"/>
              <a:gd name="connsiteY1" fmla="*/ 69056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735806 w 2143125"/>
              <a:gd name="connsiteY1" fmla="*/ 45244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883444 w 2143125"/>
              <a:gd name="connsiteY1" fmla="*/ 26194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826294 w 2143125"/>
              <a:gd name="connsiteY1" fmla="*/ 104775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990600 w 2143125"/>
              <a:gd name="connsiteY1" fmla="*/ 47625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104900 w 2143125"/>
              <a:gd name="connsiteY0" fmla="*/ 0 h 1962150"/>
              <a:gd name="connsiteX1" fmla="*/ 997744 w 2143125"/>
              <a:gd name="connsiteY1" fmla="*/ 97631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47750 w 2143125"/>
              <a:gd name="connsiteY2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73944 w 2143125"/>
              <a:gd name="connsiteY21" fmla="*/ 111919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50131 w 2143125"/>
              <a:gd name="connsiteY21" fmla="*/ 176213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71575 w 2143125"/>
              <a:gd name="connsiteY21" fmla="*/ 233362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97756 w 2143125"/>
              <a:gd name="connsiteY21" fmla="*/ 190499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233488 w 2143125"/>
              <a:gd name="connsiteY21" fmla="*/ 247650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26344 w 2143125"/>
              <a:gd name="connsiteY21" fmla="*/ 340519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95388 w 2143125"/>
              <a:gd name="connsiteY21" fmla="*/ 273844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40631 w 2143125"/>
              <a:gd name="connsiteY21" fmla="*/ 335756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226344 w 2143125"/>
              <a:gd name="connsiteY19" fmla="*/ 600075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731169 w 2143125"/>
              <a:gd name="connsiteY19" fmla="*/ 552450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28800 w 2143125"/>
              <a:gd name="connsiteY19" fmla="*/ 678656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33563 w 2143125"/>
              <a:gd name="connsiteY20" fmla="*/ 690562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838325 w 2143125"/>
              <a:gd name="connsiteY21" fmla="*/ 650081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776413 w 2143125"/>
              <a:gd name="connsiteY21" fmla="*/ 654844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52625 w 2143125"/>
              <a:gd name="connsiteY19" fmla="*/ 72151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47862 w 2143125"/>
              <a:gd name="connsiteY19" fmla="*/ 70246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93106 w 2038350"/>
              <a:gd name="connsiteY18" fmla="*/ 728662 h 1916906"/>
              <a:gd name="connsiteX19" fmla="*/ 1947862 w 2038350"/>
              <a:gd name="connsiteY19" fmla="*/ 702469 h 1916906"/>
              <a:gd name="connsiteX20" fmla="*/ 1897857 w 2038350"/>
              <a:gd name="connsiteY20" fmla="*/ 711993 h 1916906"/>
              <a:gd name="connsiteX21" fmla="*/ 1897857 w 2038350"/>
              <a:gd name="connsiteY21" fmla="*/ 664369 h 1916906"/>
              <a:gd name="connsiteX22" fmla="*/ 1776413 w 2038350"/>
              <a:gd name="connsiteY22" fmla="*/ 654844 h 1916906"/>
              <a:gd name="connsiteX23" fmla="*/ 1585913 w 2038350"/>
              <a:gd name="connsiteY23" fmla="*/ 597694 h 1916906"/>
              <a:gd name="connsiteX24" fmla="*/ 1226344 w 2038350"/>
              <a:gd name="connsiteY24" fmla="*/ 600075 h 1916906"/>
              <a:gd name="connsiteX25" fmla="*/ 1307306 w 2038350"/>
              <a:gd name="connsiteY25" fmla="*/ 411956 h 1916906"/>
              <a:gd name="connsiteX26" fmla="*/ 1212056 w 2038350"/>
              <a:gd name="connsiteY26" fmla="*/ 361950 h 1916906"/>
              <a:gd name="connsiteX27" fmla="*/ 1195388 w 2038350"/>
              <a:gd name="connsiteY27" fmla="*/ 273844 h 1916906"/>
              <a:gd name="connsiteX28" fmla="*/ 1147763 w 2038350"/>
              <a:gd name="connsiteY28" fmla="*/ 273844 h 1916906"/>
              <a:gd name="connsiteX29" fmla="*/ 1097756 w 2038350"/>
              <a:gd name="connsiteY29" fmla="*/ 190499 h 1916906"/>
              <a:gd name="connsiteX30" fmla="*/ 1050131 w 2038350"/>
              <a:gd name="connsiteY30" fmla="*/ 176213 h 1916906"/>
              <a:gd name="connsiteX31" fmla="*/ 1047750 w 2038350"/>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45481 w 2038350"/>
              <a:gd name="connsiteY18" fmla="*/ 804862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38337 w 2038350"/>
              <a:gd name="connsiteY18" fmla="*/ 778669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12144 w 2038350"/>
              <a:gd name="connsiteY18" fmla="*/ 835819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95475 w 2038350"/>
              <a:gd name="connsiteY18" fmla="*/ 781050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33563 w 2038350"/>
              <a:gd name="connsiteY18" fmla="*/ 950119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59756 w 2038350"/>
              <a:gd name="connsiteY18" fmla="*/ 885826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04988 w 2038350"/>
              <a:gd name="connsiteY18" fmla="*/ 1004887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07369 w 2038350"/>
              <a:gd name="connsiteY19" fmla="*/ 926306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797844 w 2038350"/>
              <a:gd name="connsiteY19" fmla="*/ 912019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50219 w 2038350"/>
              <a:gd name="connsiteY18" fmla="*/ 1028700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93082 w 2038350"/>
              <a:gd name="connsiteY18" fmla="*/ 1052513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764506 w 1993106"/>
              <a:gd name="connsiteY17" fmla="*/ 1126331 h 1916906"/>
              <a:gd name="connsiteX18" fmla="*/ 1793082 w 1993106"/>
              <a:gd name="connsiteY18" fmla="*/ 1052513 h 1916906"/>
              <a:gd name="connsiteX19" fmla="*/ 1743075 w 1993106"/>
              <a:gd name="connsiteY19" fmla="*/ 976312 h 1916906"/>
              <a:gd name="connsiteX20" fmla="*/ 1797844 w 1993106"/>
              <a:gd name="connsiteY20" fmla="*/ 912019 h 1916906"/>
              <a:gd name="connsiteX21" fmla="*/ 1859756 w 1993106"/>
              <a:gd name="connsiteY21" fmla="*/ 885826 h 1916906"/>
              <a:gd name="connsiteX22" fmla="*/ 1895475 w 1993106"/>
              <a:gd name="connsiteY22" fmla="*/ 781050 h 1916906"/>
              <a:gd name="connsiteX23" fmla="*/ 1938337 w 1993106"/>
              <a:gd name="connsiteY23" fmla="*/ 778669 h 1916906"/>
              <a:gd name="connsiteX24" fmla="*/ 1993106 w 1993106"/>
              <a:gd name="connsiteY24" fmla="*/ 728662 h 1916906"/>
              <a:gd name="connsiteX25" fmla="*/ 1947862 w 1993106"/>
              <a:gd name="connsiteY25" fmla="*/ 702469 h 1916906"/>
              <a:gd name="connsiteX26" fmla="*/ 1897857 w 1993106"/>
              <a:gd name="connsiteY26" fmla="*/ 711993 h 1916906"/>
              <a:gd name="connsiteX27" fmla="*/ 1897857 w 1993106"/>
              <a:gd name="connsiteY27" fmla="*/ 664369 h 1916906"/>
              <a:gd name="connsiteX28" fmla="*/ 1776413 w 1993106"/>
              <a:gd name="connsiteY28" fmla="*/ 654844 h 1916906"/>
              <a:gd name="connsiteX29" fmla="*/ 1585913 w 1993106"/>
              <a:gd name="connsiteY29" fmla="*/ 597694 h 1916906"/>
              <a:gd name="connsiteX30" fmla="*/ 1226344 w 1993106"/>
              <a:gd name="connsiteY30" fmla="*/ 600075 h 1916906"/>
              <a:gd name="connsiteX31" fmla="*/ 1307306 w 1993106"/>
              <a:gd name="connsiteY31" fmla="*/ 411956 h 1916906"/>
              <a:gd name="connsiteX32" fmla="*/ 1212056 w 1993106"/>
              <a:gd name="connsiteY32" fmla="*/ 361950 h 1916906"/>
              <a:gd name="connsiteX33" fmla="*/ 1195388 w 1993106"/>
              <a:gd name="connsiteY33" fmla="*/ 273844 h 1916906"/>
              <a:gd name="connsiteX34" fmla="*/ 1147763 w 1993106"/>
              <a:gd name="connsiteY34" fmla="*/ 273844 h 1916906"/>
              <a:gd name="connsiteX35" fmla="*/ 1097756 w 1993106"/>
              <a:gd name="connsiteY35" fmla="*/ 190499 h 1916906"/>
              <a:gd name="connsiteX36" fmla="*/ 1050131 w 1993106"/>
              <a:gd name="connsiteY36" fmla="*/ 176213 h 1916906"/>
              <a:gd name="connsiteX37" fmla="*/ 1047750 w 1993106"/>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90688 w 1993106"/>
              <a:gd name="connsiteY17" fmla="*/ 1169194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83544 w 1993106"/>
              <a:gd name="connsiteY17" fmla="*/ 1152525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35919 w 1993106"/>
              <a:gd name="connsiteY17" fmla="*/ 1197769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4000 w 1993106"/>
              <a:gd name="connsiteY16" fmla="*/ 1228725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14450 w 1993106"/>
              <a:gd name="connsiteY15" fmla="*/ 1312069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3500 w 1993106"/>
              <a:gd name="connsiteY16" fmla="*/ 1238250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5881 w 1993106"/>
              <a:gd name="connsiteY16" fmla="*/ 1271587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62063 w 1993106"/>
              <a:gd name="connsiteY15" fmla="*/ 1326356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40631 w 1993106"/>
              <a:gd name="connsiteY16" fmla="*/ 1290637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31106 w 1993106"/>
              <a:gd name="connsiteY16" fmla="*/ 1278731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07294 w 1993106"/>
              <a:gd name="connsiteY15" fmla="*/ 1397794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54919 w 1993106"/>
              <a:gd name="connsiteY15" fmla="*/ 1426369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12069 w 1993106"/>
              <a:gd name="connsiteY14" fmla="*/ 16787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6025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712119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90650 w 1993106"/>
              <a:gd name="connsiteY14" fmla="*/ 1652588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62075 w 1993106"/>
              <a:gd name="connsiteY14" fmla="*/ 1738312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400175 w 1993106"/>
              <a:gd name="connsiteY15" fmla="*/ 1676400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52550 w 1993106"/>
              <a:gd name="connsiteY15" fmla="*/ 1671637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350169 w 1993106"/>
              <a:gd name="connsiteY13" fmla="*/ 1788318 h 1788318"/>
              <a:gd name="connsiteX14" fmla="*/ 1412081 w 1993106"/>
              <a:gd name="connsiteY14" fmla="*/ 1716881 h 1788318"/>
              <a:gd name="connsiteX15" fmla="*/ 1352550 w 1993106"/>
              <a:gd name="connsiteY15" fmla="*/ 1671637 h 1788318"/>
              <a:gd name="connsiteX16" fmla="*/ 1390650 w 1993106"/>
              <a:gd name="connsiteY16" fmla="*/ 1652588 h 1788318"/>
              <a:gd name="connsiteX17" fmla="*/ 1338263 w 1993106"/>
              <a:gd name="connsiteY17" fmla="*/ 1602581 h 1788318"/>
              <a:gd name="connsiteX18" fmla="*/ 1228725 w 1993106"/>
              <a:gd name="connsiteY18" fmla="*/ 1462087 h 1788318"/>
              <a:gd name="connsiteX19" fmla="*/ 1254919 w 1993106"/>
              <a:gd name="connsiteY19" fmla="*/ 1426369 h 1788318"/>
              <a:gd name="connsiteX20" fmla="*/ 1188245 w 1993106"/>
              <a:gd name="connsiteY20" fmla="*/ 1350169 h 1788318"/>
              <a:gd name="connsiteX21" fmla="*/ 1231106 w 1993106"/>
              <a:gd name="connsiteY21" fmla="*/ 1278731 h 1788318"/>
              <a:gd name="connsiteX22" fmla="*/ 1281113 w 1993106"/>
              <a:gd name="connsiteY22" fmla="*/ 1245394 h 1788318"/>
              <a:gd name="connsiteX23" fmla="*/ 1335881 w 1993106"/>
              <a:gd name="connsiteY23" fmla="*/ 1271587 h 1788318"/>
              <a:gd name="connsiteX24" fmla="*/ 1364456 w 1993106"/>
              <a:gd name="connsiteY24" fmla="*/ 1228724 h 1788318"/>
              <a:gd name="connsiteX25" fmla="*/ 1521618 w 1993106"/>
              <a:gd name="connsiteY25" fmla="*/ 1219200 h 1788318"/>
              <a:gd name="connsiteX26" fmla="*/ 1597819 w 1993106"/>
              <a:gd name="connsiteY26" fmla="*/ 1233487 h 1788318"/>
              <a:gd name="connsiteX27" fmla="*/ 1666875 w 1993106"/>
              <a:gd name="connsiteY27" fmla="*/ 1202531 h 1788318"/>
              <a:gd name="connsiteX28" fmla="*/ 1683544 w 1993106"/>
              <a:gd name="connsiteY28" fmla="*/ 1152525 h 1788318"/>
              <a:gd name="connsiteX29" fmla="*/ 1764506 w 1993106"/>
              <a:gd name="connsiteY29" fmla="*/ 1126331 h 1788318"/>
              <a:gd name="connsiteX30" fmla="*/ 1793082 w 1993106"/>
              <a:gd name="connsiteY30" fmla="*/ 1052513 h 1788318"/>
              <a:gd name="connsiteX31" fmla="*/ 1743075 w 1993106"/>
              <a:gd name="connsiteY31" fmla="*/ 976312 h 1788318"/>
              <a:gd name="connsiteX32" fmla="*/ 1797844 w 1993106"/>
              <a:gd name="connsiteY32" fmla="*/ 912019 h 1788318"/>
              <a:gd name="connsiteX33" fmla="*/ 1859756 w 1993106"/>
              <a:gd name="connsiteY33" fmla="*/ 885826 h 1788318"/>
              <a:gd name="connsiteX34" fmla="*/ 1895475 w 1993106"/>
              <a:gd name="connsiteY34" fmla="*/ 781050 h 1788318"/>
              <a:gd name="connsiteX35" fmla="*/ 1938337 w 1993106"/>
              <a:gd name="connsiteY35" fmla="*/ 778669 h 1788318"/>
              <a:gd name="connsiteX36" fmla="*/ 1993106 w 1993106"/>
              <a:gd name="connsiteY36" fmla="*/ 728662 h 1788318"/>
              <a:gd name="connsiteX37" fmla="*/ 1947862 w 1993106"/>
              <a:gd name="connsiteY37" fmla="*/ 702469 h 1788318"/>
              <a:gd name="connsiteX38" fmla="*/ 1897857 w 1993106"/>
              <a:gd name="connsiteY38" fmla="*/ 711993 h 1788318"/>
              <a:gd name="connsiteX39" fmla="*/ 1897857 w 1993106"/>
              <a:gd name="connsiteY39" fmla="*/ 664369 h 1788318"/>
              <a:gd name="connsiteX40" fmla="*/ 1776413 w 1993106"/>
              <a:gd name="connsiteY40" fmla="*/ 654844 h 1788318"/>
              <a:gd name="connsiteX41" fmla="*/ 1585913 w 1993106"/>
              <a:gd name="connsiteY41" fmla="*/ 597694 h 1788318"/>
              <a:gd name="connsiteX42" fmla="*/ 1226344 w 1993106"/>
              <a:gd name="connsiteY42" fmla="*/ 600075 h 1788318"/>
              <a:gd name="connsiteX43" fmla="*/ 1307306 w 1993106"/>
              <a:gd name="connsiteY43" fmla="*/ 411956 h 1788318"/>
              <a:gd name="connsiteX44" fmla="*/ 1212056 w 1993106"/>
              <a:gd name="connsiteY44" fmla="*/ 361950 h 1788318"/>
              <a:gd name="connsiteX45" fmla="*/ 1195388 w 1993106"/>
              <a:gd name="connsiteY45" fmla="*/ 273844 h 1788318"/>
              <a:gd name="connsiteX46" fmla="*/ 1147763 w 1993106"/>
              <a:gd name="connsiteY46" fmla="*/ 273844 h 1788318"/>
              <a:gd name="connsiteX47" fmla="*/ 1097756 w 1993106"/>
              <a:gd name="connsiteY47" fmla="*/ 190499 h 1788318"/>
              <a:gd name="connsiteX48" fmla="*/ 1050131 w 1993106"/>
              <a:gd name="connsiteY48" fmla="*/ 176213 h 1788318"/>
              <a:gd name="connsiteX49" fmla="*/ 1047750 w 1993106"/>
              <a:gd name="connsiteY4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71588 w 1993106"/>
              <a:gd name="connsiteY13" fmla="*/ 1752600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016794 w 1993106"/>
              <a:gd name="connsiteY12" fmla="*/ 1645444 h 1788318"/>
              <a:gd name="connsiteX13" fmla="*/ 1173956 w 1993106"/>
              <a:gd name="connsiteY13" fmla="*/ 1697831 h 1788318"/>
              <a:gd name="connsiteX14" fmla="*/ 1285875 w 1993106"/>
              <a:gd name="connsiteY14" fmla="*/ 1774031 h 1788318"/>
              <a:gd name="connsiteX15" fmla="*/ 1350169 w 1993106"/>
              <a:gd name="connsiteY15" fmla="*/ 1788318 h 1788318"/>
              <a:gd name="connsiteX16" fmla="*/ 1412081 w 1993106"/>
              <a:gd name="connsiteY16" fmla="*/ 1716881 h 1788318"/>
              <a:gd name="connsiteX17" fmla="*/ 1352550 w 1993106"/>
              <a:gd name="connsiteY17" fmla="*/ 1671637 h 1788318"/>
              <a:gd name="connsiteX18" fmla="*/ 1390650 w 1993106"/>
              <a:gd name="connsiteY18" fmla="*/ 1652588 h 1788318"/>
              <a:gd name="connsiteX19" fmla="*/ 1338263 w 1993106"/>
              <a:gd name="connsiteY19" fmla="*/ 1602581 h 1788318"/>
              <a:gd name="connsiteX20" fmla="*/ 1228725 w 1993106"/>
              <a:gd name="connsiteY20" fmla="*/ 1462087 h 1788318"/>
              <a:gd name="connsiteX21" fmla="*/ 1254919 w 1993106"/>
              <a:gd name="connsiteY21" fmla="*/ 1426369 h 1788318"/>
              <a:gd name="connsiteX22" fmla="*/ 1188245 w 1993106"/>
              <a:gd name="connsiteY22" fmla="*/ 1350169 h 1788318"/>
              <a:gd name="connsiteX23" fmla="*/ 1231106 w 1993106"/>
              <a:gd name="connsiteY23" fmla="*/ 1278731 h 1788318"/>
              <a:gd name="connsiteX24" fmla="*/ 1281113 w 1993106"/>
              <a:gd name="connsiteY24" fmla="*/ 1245394 h 1788318"/>
              <a:gd name="connsiteX25" fmla="*/ 1335881 w 1993106"/>
              <a:gd name="connsiteY25" fmla="*/ 1271587 h 1788318"/>
              <a:gd name="connsiteX26" fmla="*/ 1364456 w 1993106"/>
              <a:gd name="connsiteY26" fmla="*/ 1228724 h 1788318"/>
              <a:gd name="connsiteX27" fmla="*/ 1521618 w 1993106"/>
              <a:gd name="connsiteY27" fmla="*/ 1219200 h 1788318"/>
              <a:gd name="connsiteX28" fmla="*/ 1597819 w 1993106"/>
              <a:gd name="connsiteY28" fmla="*/ 1233487 h 1788318"/>
              <a:gd name="connsiteX29" fmla="*/ 1666875 w 1993106"/>
              <a:gd name="connsiteY29" fmla="*/ 1202531 h 1788318"/>
              <a:gd name="connsiteX30" fmla="*/ 1683544 w 1993106"/>
              <a:gd name="connsiteY30" fmla="*/ 1152525 h 1788318"/>
              <a:gd name="connsiteX31" fmla="*/ 1764506 w 1993106"/>
              <a:gd name="connsiteY31" fmla="*/ 1126331 h 1788318"/>
              <a:gd name="connsiteX32" fmla="*/ 1793082 w 1993106"/>
              <a:gd name="connsiteY32" fmla="*/ 1052513 h 1788318"/>
              <a:gd name="connsiteX33" fmla="*/ 1743075 w 1993106"/>
              <a:gd name="connsiteY33" fmla="*/ 976312 h 1788318"/>
              <a:gd name="connsiteX34" fmla="*/ 1797844 w 1993106"/>
              <a:gd name="connsiteY34" fmla="*/ 912019 h 1788318"/>
              <a:gd name="connsiteX35" fmla="*/ 1859756 w 1993106"/>
              <a:gd name="connsiteY35" fmla="*/ 885826 h 1788318"/>
              <a:gd name="connsiteX36" fmla="*/ 1895475 w 1993106"/>
              <a:gd name="connsiteY36" fmla="*/ 781050 h 1788318"/>
              <a:gd name="connsiteX37" fmla="*/ 1938337 w 1993106"/>
              <a:gd name="connsiteY37" fmla="*/ 778669 h 1788318"/>
              <a:gd name="connsiteX38" fmla="*/ 1993106 w 1993106"/>
              <a:gd name="connsiteY38" fmla="*/ 728662 h 1788318"/>
              <a:gd name="connsiteX39" fmla="*/ 1947862 w 1993106"/>
              <a:gd name="connsiteY39" fmla="*/ 702469 h 1788318"/>
              <a:gd name="connsiteX40" fmla="*/ 1897857 w 1993106"/>
              <a:gd name="connsiteY40" fmla="*/ 711993 h 1788318"/>
              <a:gd name="connsiteX41" fmla="*/ 1897857 w 1993106"/>
              <a:gd name="connsiteY41" fmla="*/ 664369 h 1788318"/>
              <a:gd name="connsiteX42" fmla="*/ 1776413 w 1993106"/>
              <a:gd name="connsiteY42" fmla="*/ 654844 h 1788318"/>
              <a:gd name="connsiteX43" fmla="*/ 1585913 w 1993106"/>
              <a:gd name="connsiteY43" fmla="*/ 597694 h 1788318"/>
              <a:gd name="connsiteX44" fmla="*/ 1226344 w 1993106"/>
              <a:gd name="connsiteY44" fmla="*/ 600075 h 1788318"/>
              <a:gd name="connsiteX45" fmla="*/ 1307306 w 1993106"/>
              <a:gd name="connsiteY45" fmla="*/ 411956 h 1788318"/>
              <a:gd name="connsiteX46" fmla="*/ 1212056 w 1993106"/>
              <a:gd name="connsiteY46" fmla="*/ 361950 h 1788318"/>
              <a:gd name="connsiteX47" fmla="*/ 1195388 w 1993106"/>
              <a:gd name="connsiteY47" fmla="*/ 273844 h 1788318"/>
              <a:gd name="connsiteX48" fmla="*/ 1147763 w 1993106"/>
              <a:gd name="connsiteY48" fmla="*/ 273844 h 1788318"/>
              <a:gd name="connsiteX49" fmla="*/ 1097756 w 1993106"/>
              <a:gd name="connsiteY49" fmla="*/ 190499 h 1788318"/>
              <a:gd name="connsiteX50" fmla="*/ 1050131 w 1993106"/>
              <a:gd name="connsiteY50" fmla="*/ 176213 h 1788318"/>
              <a:gd name="connsiteX51" fmla="*/ 1047750 w 1993106"/>
              <a:gd name="connsiteY5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866775 w 1993106"/>
              <a:gd name="connsiteY12" fmla="*/ 1597819 h 1788318"/>
              <a:gd name="connsiteX13" fmla="*/ 1016794 w 1993106"/>
              <a:gd name="connsiteY13" fmla="*/ 1645444 h 1788318"/>
              <a:gd name="connsiteX14" fmla="*/ 1173956 w 1993106"/>
              <a:gd name="connsiteY14" fmla="*/ 1697831 h 1788318"/>
              <a:gd name="connsiteX15" fmla="*/ 1285875 w 1993106"/>
              <a:gd name="connsiteY15" fmla="*/ 1774031 h 1788318"/>
              <a:gd name="connsiteX16" fmla="*/ 1350169 w 1993106"/>
              <a:gd name="connsiteY16" fmla="*/ 1788318 h 1788318"/>
              <a:gd name="connsiteX17" fmla="*/ 1412081 w 1993106"/>
              <a:gd name="connsiteY17" fmla="*/ 1716881 h 1788318"/>
              <a:gd name="connsiteX18" fmla="*/ 1352550 w 1993106"/>
              <a:gd name="connsiteY18" fmla="*/ 1671637 h 1788318"/>
              <a:gd name="connsiteX19" fmla="*/ 1390650 w 1993106"/>
              <a:gd name="connsiteY19" fmla="*/ 1652588 h 1788318"/>
              <a:gd name="connsiteX20" fmla="*/ 1338263 w 1993106"/>
              <a:gd name="connsiteY20" fmla="*/ 1602581 h 1788318"/>
              <a:gd name="connsiteX21" fmla="*/ 1228725 w 1993106"/>
              <a:gd name="connsiteY21" fmla="*/ 1462087 h 1788318"/>
              <a:gd name="connsiteX22" fmla="*/ 1254919 w 1993106"/>
              <a:gd name="connsiteY22" fmla="*/ 1426369 h 1788318"/>
              <a:gd name="connsiteX23" fmla="*/ 1188245 w 1993106"/>
              <a:gd name="connsiteY23" fmla="*/ 1350169 h 1788318"/>
              <a:gd name="connsiteX24" fmla="*/ 1231106 w 1993106"/>
              <a:gd name="connsiteY24" fmla="*/ 1278731 h 1788318"/>
              <a:gd name="connsiteX25" fmla="*/ 1281113 w 1993106"/>
              <a:gd name="connsiteY25" fmla="*/ 1245394 h 1788318"/>
              <a:gd name="connsiteX26" fmla="*/ 1335881 w 1993106"/>
              <a:gd name="connsiteY26" fmla="*/ 1271587 h 1788318"/>
              <a:gd name="connsiteX27" fmla="*/ 1364456 w 1993106"/>
              <a:gd name="connsiteY27" fmla="*/ 1228724 h 1788318"/>
              <a:gd name="connsiteX28" fmla="*/ 1521618 w 1993106"/>
              <a:gd name="connsiteY28" fmla="*/ 1219200 h 1788318"/>
              <a:gd name="connsiteX29" fmla="*/ 1597819 w 1993106"/>
              <a:gd name="connsiteY29" fmla="*/ 1233487 h 1788318"/>
              <a:gd name="connsiteX30" fmla="*/ 1666875 w 1993106"/>
              <a:gd name="connsiteY30" fmla="*/ 1202531 h 1788318"/>
              <a:gd name="connsiteX31" fmla="*/ 1683544 w 1993106"/>
              <a:gd name="connsiteY31" fmla="*/ 1152525 h 1788318"/>
              <a:gd name="connsiteX32" fmla="*/ 1764506 w 1993106"/>
              <a:gd name="connsiteY32" fmla="*/ 1126331 h 1788318"/>
              <a:gd name="connsiteX33" fmla="*/ 1793082 w 1993106"/>
              <a:gd name="connsiteY33" fmla="*/ 1052513 h 1788318"/>
              <a:gd name="connsiteX34" fmla="*/ 1743075 w 1993106"/>
              <a:gd name="connsiteY34" fmla="*/ 976312 h 1788318"/>
              <a:gd name="connsiteX35" fmla="*/ 1797844 w 1993106"/>
              <a:gd name="connsiteY35" fmla="*/ 912019 h 1788318"/>
              <a:gd name="connsiteX36" fmla="*/ 1859756 w 1993106"/>
              <a:gd name="connsiteY36" fmla="*/ 885826 h 1788318"/>
              <a:gd name="connsiteX37" fmla="*/ 1895475 w 1993106"/>
              <a:gd name="connsiteY37" fmla="*/ 781050 h 1788318"/>
              <a:gd name="connsiteX38" fmla="*/ 1938337 w 1993106"/>
              <a:gd name="connsiteY38" fmla="*/ 778669 h 1788318"/>
              <a:gd name="connsiteX39" fmla="*/ 1993106 w 1993106"/>
              <a:gd name="connsiteY39" fmla="*/ 728662 h 1788318"/>
              <a:gd name="connsiteX40" fmla="*/ 1947862 w 1993106"/>
              <a:gd name="connsiteY40" fmla="*/ 702469 h 1788318"/>
              <a:gd name="connsiteX41" fmla="*/ 1897857 w 1993106"/>
              <a:gd name="connsiteY41" fmla="*/ 711993 h 1788318"/>
              <a:gd name="connsiteX42" fmla="*/ 1897857 w 1993106"/>
              <a:gd name="connsiteY42" fmla="*/ 664369 h 1788318"/>
              <a:gd name="connsiteX43" fmla="*/ 1776413 w 1993106"/>
              <a:gd name="connsiteY43" fmla="*/ 654844 h 1788318"/>
              <a:gd name="connsiteX44" fmla="*/ 1585913 w 1993106"/>
              <a:gd name="connsiteY44" fmla="*/ 597694 h 1788318"/>
              <a:gd name="connsiteX45" fmla="*/ 1226344 w 1993106"/>
              <a:gd name="connsiteY45" fmla="*/ 600075 h 1788318"/>
              <a:gd name="connsiteX46" fmla="*/ 1307306 w 1993106"/>
              <a:gd name="connsiteY46" fmla="*/ 411956 h 1788318"/>
              <a:gd name="connsiteX47" fmla="*/ 1212056 w 1993106"/>
              <a:gd name="connsiteY47" fmla="*/ 361950 h 1788318"/>
              <a:gd name="connsiteX48" fmla="*/ 1195388 w 1993106"/>
              <a:gd name="connsiteY48" fmla="*/ 273844 h 1788318"/>
              <a:gd name="connsiteX49" fmla="*/ 1147763 w 1993106"/>
              <a:gd name="connsiteY49" fmla="*/ 273844 h 1788318"/>
              <a:gd name="connsiteX50" fmla="*/ 1097756 w 1993106"/>
              <a:gd name="connsiteY50" fmla="*/ 190499 h 1788318"/>
              <a:gd name="connsiteX51" fmla="*/ 1050131 w 1993106"/>
              <a:gd name="connsiteY51" fmla="*/ 176213 h 1788318"/>
              <a:gd name="connsiteX52" fmla="*/ 1047750 w 1993106"/>
              <a:gd name="connsiteY52"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759619 w 1993106"/>
              <a:gd name="connsiteY12" fmla="*/ 1562100 h 1788318"/>
              <a:gd name="connsiteX13" fmla="*/ 866775 w 1993106"/>
              <a:gd name="connsiteY13" fmla="*/ 1597819 h 1788318"/>
              <a:gd name="connsiteX14" fmla="*/ 1016794 w 1993106"/>
              <a:gd name="connsiteY14" fmla="*/ 1645444 h 1788318"/>
              <a:gd name="connsiteX15" fmla="*/ 1173956 w 1993106"/>
              <a:gd name="connsiteY15" fmla="*/ 1697831 h 1788318"/>
              <a:gd name="connsiteX16" fmla="*/ 1285875 w 1993106"/>
              <a:gd name="connsiteY16" fmla="*/ 1774031 h 1788318"/>
              <a:gd name="connsiteX17" fmla="*/ 1350169 w 1993106"/>
              <a:gd name="connsiteY17" fmla="*/ 1788318 h 1788318"/>
              <a:gd name="connsiteX18" fmla="*/ 1412081 w 1993106"/>
              <a:gd name="connsiteY18" fmla="*/ 1716881 h 1788318"/>
              <a:gd name="connsiteX19" fmla="*/ 1352550 w 1993106"/>
              <a:gd name="connsiteY19" fmla="*/ 1671637 h 1788318"/>
              <a:gd name="connsiteX20" fmla="*/ 1390650 w 1993106"/>
              <a:gd name="connsiteY20" fmla="*/ 1652588 h 1788318"/>
              <a:gd name="connsiteX21" fmla="*/ 1338263 w 1993106"/>
              <a:gd name="connsiteY21" fmla="*/ 1602581 h 1788318"/>
              <a:gd name="connsiteX22" fmla="*/ 1228725 w 1993106"/>
              <a:gd name="connsiteY22" fmla="*/ 1462087 h 1788318"/>
              <a:gd name="connsiteX23" fmla="*/ 1254919 w 1993106"/>
              <a:gd name="connsiteY23" fmla="*/ 1426369 h 1788318"/>
              <a:gd name="connsiteX24" fmla="*/ 1188245 w 1993106"/>
              <a:gd name="connsiteY24" fmla="*/ 1350169 h 1788318"/>
              <a:gd name="connsiteX25" fmla="*/ 1231106 w 1993106"/>
              <a:gd name="connsiteY25" fmla="*/ 1278731 h 1788318"/>
              <a:gd name="connsiteX26" fmla="*/ 1281113 w 1993106"/>
              <a:gd name="connsiteY26" fmla="*/ 1245394 h 1788318"/>
              <a:gd name="connsiteX27" fmla="*/ 1335881 w 1993106"/>
              <a:gd name="connsiteY27" fmla="*/ 1271587 h 1788318"/>
              <a:gd name="connsiteX28" fmla="*/ 1364456 w 1993106"/>
              <a:gd name="connsiteY28" fmla="*/ 1228724 h 1788318"/>
              <a:gd name="connsiteX29" fmla="*/ 1521618 w 1993106"/>
              <a:gd name="connsiteY29" fmla="*/ 1219200 h 1788318"/>
              <a:gd name="connsiteX30" fmla="*/ 1597819 w 1993106"/>
              <a:gd name="connsiteY30" fmla="*/ 1233487 h 1788318"/>
              <a:gd name="connsiteX31" fmla="*/ 1666875 w 1993106"/>
              <a:gd name="connsiteY31" fmla="*/ 1202531 h 1788318"/>
              <a:gd name="connsiteX32" fmla="*/ 1683544 w 1993106"/>
              <a:gd name="connsiteY32" fmla="*/ 1152525 h 1788318"/>
              <a:gd name="connsiteX33" fmla="*/ 1764506 w 1993106"/>
              <a:gd name="connsiteY33" fmla="*/ 1126331 h 1788318"/>
              <a:gd name="connsiteX34" fmla="*/ 1793082 w 1993106"/>
              <a:gd name="connsiteY34" fmla="*/ 1052513 h 1788318"/>
              <a:gd name="connsiteX35" fmla="*/ 1743075 w 1993106"/>
              <a:gd name="connsiteY35" fmla="*/ 976312 h 1788318"/>
              <a:gd name="connsiteX36" fmla="*/ 1797844 w 1993106"/>
              <a:gd name="connsiteY36" fmla="*/ 912019 h 1788318"/>
              <a:gd name="connsiteX37" fmla="*/ 1859756 w 1993106"/>
              <a:gd name="connsiteY37" fmla="*/ 885826 h 1788318"/>
              <a:gd name="connsiteX38" fmla="*/ 1895475 w 1993106"/>
              <a:gd name="connsiteY38" fmla="*/ 781050 h 1788318"/>
              <a:gd name="connsiteX39" fmla="*/ 1938337 w 1993106"/>
              <a:gd name="connsiteY39" fmla="*/ 778669 h 1788318"/>
              <a:gd name="connsiteX40" fmla="*/ 1993106 w 1993106"/>
              <a:gd name="connsiteY40" fmla="*/ 728662 h 1788318"/>
              <a:gd name="connsiteX41" fmla="*/ 1947862 w 1993106"/>
              <a:gd name="connsiteY41" fmla="*/ 702469 h 1788318"/>
              <a:gd name="connsiteX42" fmla="*/ 1897857 w 1993106"/>
              <a:gd name="connsiteY42" fmla="*/ 711993 h 1788318"/>
              <a:gd name="connsiteX43" fmla="*/ 1897857 w 1993106"/>
              <a:gd name="connsiteY43" fmla="*/ 664369 h 1788318"/>
              <a:gd name="connsiteX44" fmla="*/ 1776413 w 1993106"/>
              <a:gd name="connsiteY44" fmla="*/ 654844 h 1788318"/>
              <a:gd name="connsiteX45" fmla="*/ 1585913 w 1993106"/>
              <a:gd name="connsiteY45" fmla="*/ 597694 h 1788318"/>
              <a:gd name="connsiteX46" fmla="*/ 1226344 w 1993106"/>
              <a:gd name="connsiteY46" fmla="*/ 600075 h 1788318"/>
              <a:gd name="connsiteX47" fmla="*/ 1307306 w 1993106"/>
              <a:gd name="connsiteY47" fmla="*/ 411956 h 1788318"/>
              <a:gd name="connsiteX48" fmla="*/ 1212056 w 1993106"/>
              <a:gd name="connsiteY48" fmla="*/ 361950 h 1788318"/>
              <a:gd name="connsiteX49" fmla="*/ 1195388 w 1993106"/>
              <a:gd name="connsiteY49" fmla="*/ 273844 h 1788318"/>
              <a:gd name="connsiteX50" fmla="*/ 1147763 w 1993106"/>
              <a:gd name="connsiteY50" fmla="*/ 273844 h 1788318"/>
              <a:gd name="connsiteX51" fmla="*/ 1097756 w 1993106"/>
              <a:gd name="connsiteY51" fmla="*/ 190499 h 1788318"/>
              <a:gd name="connsiteX52" fmla="*/ 1050131 w 1993106"/>
              <a:gd name="connsiteY52" fmla="*/ 176213 h 1788318"/>
              <a:gd name="connsiteX53" fmla="*/ 1047750 w 1993106"/>
              <a:gd name="connsiteY53"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16794 w 1993106"/>
              <a:gd name="connsiteY15" fmla="*/ 1645444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2931 w 1993106"/>
              <a:gd name="connsiteY12" fmla="*/ 1535906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592931 w 1993106"/>
              <a:gd name="connsiteY13" fmla="*/ 1535906 h 1788318"/>
              <a:gd name="connsiteX14" fmla="*/ 773907 w 1993106"/>
              <a:gd name="connsiteY14" fmla="*/ 1631157 h 1788318"/>
              <a:gd name="connsiteX15" fmla="*/ 988219 w 1993106"/>
              <a:gd name="connsiteY15" fmla="*/ 1721644 h 1788318"/>
              <a:gd name="connsiteX16" fmla="*/ 1095375 w 1993106"/>
              <a:gd name="connsiteY16" fmla="*/ 1714500 h 1788318"/>
              <a:gd name="connsiteX17" fmla="*/ 1173956 w 1993106"/>
              <a:gd name="connsiteY17" fmla="*/ 1697831 h 1788318"/>
              <a:gd name="connsiteX18" fmla="*/ 1285875 w 1993106"/>
              <a:gd name="connsiteY18" fmla="*/ 1774031 h 1788318"/>
              <a:gd name="connsiteX19" fmla="*/ 1350169 w 1993106"/>
              <a:gd name="connsiteY19" fmla="*/ 1788318 h 1788318"/>
              <a:gd name="connsiteX20" fmla="*/ 1412081 w 1993106"/>
              <a:gd name="connsiteY20" fmla="*/ 1716881 h 1788318"/>
              <a:gd name="connsiteX21" fmla="*/ 1352550 w 1993106"/>
              <a:gd name="connsiteY21" fmla="*/ 1671637 h 1788318"/>
              <a:gd name="connsiteX22" fmla="*/ 1390650 w 1993106"/>
              <a:gd name="connsiteY22" fmla="*/ 1652588 h 1788318"/>
              <a:gd name="connsiteX23" fmla="*/ 1338263 w 1993106"/>
              <a:gd name="connsiteY23" fmla="*/ 1602581 h 1788318"/>
              <a:gd name="connsiteX24" fmla="*/ 1228725 w 1993106"/>
              <a:gd name="connsiteY24" fmla="*/ 1462087 h 1788318"/>
              <a:gd name="connsiteX25" fmla="*/ 1254919 w 1993106"/>
              <a:gd name="connsiteY25" fmla="*/ 1426369 h 1788318"/>
              <a:gd name="connsiteX26" fmla="*/ 1188245 w 1993106"/>
              <a:gd name="connsiteY26" fmla="*/ 1350169 h 1788318"/>
              <a:gd name="connsiteX27" fmla="*/ 1231106 w 1993106"/>
              <a:gd name="connsiteY27" fmla="*/ 1278731 h 1788318"/>
              <a:gd name="connsiteX28" fmla="*/ 1281113 w 1993106"/>
              <a:gd name="connsiteY28" fmla="*/ 1245394 h 1788318"/>
              <a:gd name="connsiteX29" fmla="*/ 1335881 w 1993106"/>
              <a:gd name="connsiteY29" fmla="*/ 1271587 h 1788318"/>
              <a:gd name="connsiteX30" fmla="*/ 1364456 w 1993106"/>
              <a:gd name="connsiteY30" fmla="*/ 1228724 h 1788318"/>
              <a:gd name="connsiteX31" fmla="*/ 1521618 w 1993106"/>
              <a:gd name="connsiteY31" fmla="*/ 1219200 h 1788318"/>
              <a:gd name="connsiteX32" fmla="*/ 1597819 w 1993106"/>
              <a:gd name="connsiteY32" fmla="*/ 1233487 h 1788318"/>
              <a:gd name="connsiteX33" fmla="*/ 1666875 w 1993106"/>
              <a:gd name="connsiteY33" fmla="*/ 1202531 h 1788318"/>
              <a:gd name="connsiteX34" fmla="*/ 1683544 w 1993106"/>
              <a:gd name="connsiteY34" fmla="*/ 1152525 h 1788318"/>
              <a:gd name="connsiteX35" fmla="*/ 1764506 w 1993106"/>
              <a:gd name="connsiteY35" fmla="*/ 1126331 h 1788318"/>
              <a:gd name="connsiteX36" fmla="*/ 1793082 w 1993106"/>
              <a:gd name="connsiteY36" fmla="*/ 1052513 h 1788318"/>
              <a:gd name="connsiteX37" fmla="*/ 1743075 w 1993106"/>
              <a:gd name="connsiteY37" fmla="*/ 976312 h 1788318"/>
              <a:gd name="connsiteX38" fmla="*/ 1797844 w 1993106"/>
              <a:gd name="connsiteY38" fmla="*/ 912019 h 1788318"/>
              <a:gd name="connsiteX39" fmla="*/ 1859756 w 1993106"/>
              <a:gd name="connsiteY39" fmla="*/ 885826 h 1788318"/>
              <a:gd name="connsiteX40" fmla="*/ 1895475 w 1993106"/>
              <a:gd name="connsiteY40" fmla="*/ 781050 h 1788318"/>
              <a:gd name="connsiteX41" fmla="*/ 1938337 w 1993106"/>
              <a:gd name="connsiteY41" fmla="*/ 778669 h 1788318"/>
              <a:gd name="connsiteX42" fmla="*/ 1993106 w 1993106"/>
              <a:gd name="connsiteY42" fmla="*/ 728662 h 1788318"/>
              <a:gd name="connsiteX43" fmla="*/ 1947862 w 1993106"/>
              <a:gd name="connsiteY43" fmla="*/ 702469 h 1788318"/>
              <a:gd name="connsiteX44" fmla="*/ 1897857 w 1993106"/>
              <a:gd name="connsiteY44" fmla="*/ 711993 h 1788318"/>
              <a:gd name="connsiteX45" fmla="*/ 1897857 w 1993106"/>
              <a:gd name="connsiteY45" fmla="*/ 664369 h 1788318"/>
              <a:gd name="connsiteX46" fmla="*/ 1776413 w 1993106"/>
              <a:gd name="connsiteY46" fmla="*/ 654844 h 1788318"/>
              <a:gd name="connsiteX47" fmla="*/ 1585913 w 1993106"/>
              <a:gd name="connsiteY47" fmla="*/ 597694 h 1788318"/>
              <a:gd name="connsiteX48" fmla="*/ 1226344 w 1993106"/>
              <a:gd name="connsiteY48" fmla="*/ 600075 h 1788318"/>
              <a:gd name="connsiteX49" fmla="*/ 1307306 w 1993106"/>
              <a:gd name="connsiteY49" fmla="*/ 411956 h 1788318"/>
              <a:gd name="connsiteX50" fmla="*/ 1212056 w 1993106"/>
              <a:gd name="connsiteY50" fmla="*/ 361950 h 1788318"/>
              <a:gd name="connsiteX51" fmla="*/ 1195388 w 1993106"/>
              <a:gd name="connsiteY51" fmla="*/ 273844 h 1788318"/>
              <a:gd name="connsiteX52" fmla="*/ 1147763 w 1993106"/>
              <a:gd name="connsiteY52" fmla="*/ 273844 h 1788318"/>
              <a:gd name="connsiteX53" fmla="*/ 1097756 w 1993106"/>
              <a:gd name="connsiteY53" fmla="*/ 190499 h 1788318"/>
              <a:gd name="connsiteX54" fmla="*/ 1050131 w 1993106"/>
              <a:gd name="connsiteY54" fmla="*/ 176213 h 1788318"/>
              <a:gd name="connsiteX55" fmla="*/ 1047750 w 1993106"/>
              <a:gd name="connsiteY55"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73907 w 1993106"/>
              <a:gd name="connsiteY15" fmla="*/ 1631157 h 1788318"/>
              <a:gd name="connsiteX16" fmla="*/ 988219 w 1993106"/>
              <a:gd name="connsiteY16" fmla="*/ 1721644 h 1788318"/>
              <a:gd name="connsiteX17" fmla="*/ 1095375 w 1993106"/>
              <a:gd name="connsiteY17" fmla="*/ 1714500 h 1788318"/>
              <a:gd name="connsiteX18" fmla="*/ 1173956 w 1993106"/>
              <a:gd name="connsiteY18" fmla="*/ 1697831 h 1788318"/>
              <a:gd name="connsiteX19" fmla="*/ 1285875 w 1993106"/>
              <a:gd name="connsiteY19" fmla="*/ 1774031 h 1788318"/>
              <a:gd name="connsiteX20" fmla="*/ 1350169 w 1993106"/>
              <a:gd name="connsiteY20" fmla="*/ 1788318 h 1788318"/>
              <a:gd name="connsiteX21" fmla="*/ 1412081 w 1993106"/>
              <a:gd name="connsiteY21" fmla="*/ 1716881 h 1788318"/>
              <a:gd name="connsiteX22" fmla="*/ 1352550 w 1993106"/>
              <a:gd name="connsiteY22" fmla="*/ 1671637 h 1788318"/>
              <a:gd name="connsiteX23" fmla="*/ 1390650 w 1993106"/>
              <a:gd name="connsiteY23" fmla="*/ 1652588 h 1788318"/>
              <a:gd name="connsiteX24" fmla="*/ 1338263 w 1993106"/>
              <a:gd name="connsiteY24" fmla="*/ 1602581 h 1788318"/>
              <a:gd name="connsiteX25" fmla="*/ 1228725 w 1993106"/>
              <a:gd name="connsiteY25" fmla="*/ 1462087 h 1788318"/>
              <a:gd name="connsiteX26" fmla="*/ 1254919 w 1993106"/>
              <a:gd name="connsiteY26" fmla="*/ 1426369 h 1788318"/>
              <a:gd name="connsiteX27" fmla="*/ 1188245 w 1993106"/>
              <a:gd name="connsiteY27" fmla="*/ 1350169 h 1788318"/>
              <a:gd name="connsiteX28" fmla="*/ 1231106 w 1993106"/>
              <a:gd name="connsiteY28" fmla="*/ 1278731 h 1788318"/>
              <a:gd name="connsiteX29" fmla="*/ 1281113 w 1993106"/>
              <a:gd name="connsiteY29" fmla="*/ 1245394 h 1788318"/>
              <a:gd name="connsiteX30" fmla="*/ 1335881 w 1993106"/>
              <a:gd name="connsiteY30" fmla="*/ 1271587 h 1788318"/>
              <a:gd name="connsiteX31" fmla="*/ 1364456 w 1993106"/>
              <a:gd name="connsiteY31" fmla="*/ 1228724 h 1788318"/>
              <a:gd name="connsiteX32" fmla="*/ 1521618 w 1993106"/>
              <a:gd name="connsiteY32" fmla="*/ 1219200 h 1788318"/>
              <a:gd name="connsiteX33" fmla="*/ 1597819 w 1993106"/>
              <a:gd name="connsiteY33" fmla="*/ 1233487 h 1788318"/>
              <a:gd name="connsiteX34" fmla="*/ 1666875 w 1993106"/>
              <a:gd name="connsiteY34" fmla="*/ 1202531 h 1788318"/>
              <a:gd name="connsiteX35" fmla="*/ 1683544 w 1993106"/>
              <a:gd name="connsiteY35" fmla="*/ 1152525 h 1788318"/>
              <a:gd name="connsiteX36" fmla="*/ 1764506 w 1993106"/>
              <a:gd name="connsiteY36" fmla="*/ 1126331 h 1788318"/>
              <a:gd name="connsiteX37" fmla="*/ 1793082 w 1993106"/>
              <a:gd name="connsiteY37" fmla="*/ 1052513 h 1788318"/>
              <a:gd name="connsiteX38" fmla="*/ 1743075 w 1993106"/>
              <a:gd name="connsiteY38" fmla="*/ 976312 h 1788318"/>
              <a:gd name="connsiteX39" fmla="*/ 1797844 w 1993106"/>
              <a:gd name="connsiteY39" fmla="*/ 912019 h 1788318"/>
              <a:gd name="connsiteX40" fmla="*/ 1859756 w 1993106"/>
              <a:gd name="connsiteY40" fmla="*/ 885826 h 1788318"/>
              <a:gd name="connsiteX41" fmla="*/ 1895475 w 1993106"/>
              <a:gd name="connsiteY41" fmla="*/ 781050 h 1788318"/>
              <a:gd name="connsiteX42" fmla="*/ 1938337 w 1993106"/>
              <a:gd name="connsiteY42" fmla="*/ 778669 h 1788318"/>
              <a:gd name="connsiteX43" fmla="*/ 1993106 w 1993106"/>
              <a:gd name="connsiteY43" fmla="*/ 728662 h 1788318"/>
              <a:gd name="connsiteX44" fmla="*/ 1947862 w 1993106"/>
              <a:gd name="connsiteY44" fmla="*/ 702469 h 1788318"/>
              <a:gd name="connsiteX45" fmla="*/ 1897857 w 1993106"/>
              <a:gd name="connsiteY45" fmla="*/ 711993 h 1788318"/>
              <a:gd name="connsiteX46" fmla="*/ 1897857 w 1993106"/>
              <a:gd name="connsiteY46" fmla="*/ 664369 h 1788318"/>
              <a:gd name="connsiteX47" fmla="*/ 1776413 w 1993106"/>
              <a:gd name="connsiteY47" fmla="*/ 654844 h 1788318"/>
              <a:gd name="connsiteX48" fmla="*/ 1585913 w 1993106"/>
              <a:gd name="connsiteY48" fmla="*/ 597694 h 1788318"/>
              <a:gd name="connsiteX49" fmla="*/ 1226344 w 1993106"/>
              <a:gd name="connsiteY49" fmla="*/ 600075 h 1788318"/>
              <a:gd name="connsiteX50" fmla="*/ 1307306 w 1993106"/>
              <a:gd name="connsiteY50" fmla="*/ 411956 h 1788318"/>
              <a:gd name="connsiteX51" fmla="*/ 1212056 w 1993106"/>
              <a:gd name="connsiteY51" fmla="*/ 361950 h 1788318"/>
              <a:gd name="connsiteX52" fmla="*/ 1195388 w 1993106"/>
              <a:gd name="connsiteY52" fmla="*/ 273844 h 1788318"/>
              <a:gd name="connsiteX53" fmla="*/ 1147763 w 1993106"/>
              <a:gd name="connsiteY53" fmla="*/ 273844 h 1788318"/>
              <a:gd name="connsiteX54" fmla="*/ 1097756 w 1993106"/>
              <a:gd name="connsiteY54" fmla="*/ 190499 h 1788318"/>
              <a:gd name="connsiteX55" fmla="*/ 1050131 w 1993106"/>
              <a:gd name="connsiteY55" fmla="*/ 176213 h 1788318"/>
              <a:gd name="connsiteX56" fmla="*/ 1047750 w 1993106"/>
              <a:gd name="connsiteY56"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07231 w 1993106"/>
              <a:gd name="connsiteY15" fmla="*/ 1562100 h 1788318"/>
              <a:gd name="connsiteX16" fmla="*/ 773907 w 1993106"/>
              <a:gd name="connsiteY16" fmla="*/ 1631157 h 1788318"/>
              <a:gd name="connsiteX17" fmla="*/ 988219 w 1993106"/>
              <a:gd name="connsiteY17" fmla="*/ 1721644 h 1788318"/>
              <a:gd name="connsiteX18" fmla="*/ 1095375 w 1993106"/>
              <a:gd name="connsiteY18" fmla="*/ 1714500 h 1788318"/>
              <a:gd name="connsiteX19" fmla="*/ 1173956 w 1993106"/>
              <a:gd name="connsiteY19" fmla="*/ 1697831 h 1788318"/>
              <a:gd name="connsiteX20" fmla="*/ 1285875 w 1993106"/>
              <a:gd name="connsiteY20" fmla="*/ 1774031 h 1788318"/>
              <a:gd name="connsiteX21" fmla="*/ 1350169 w 1993106"/>
              <a:gd name="connsiteY21" fmla="*/ 1788318 h 1788318"/>
              <a:gd name="connsiteX22" fmla="*/ 1412081 w 1993106"/>
              <a:gd name="connsiteY22" fmla="*/ 1716881 h 1788318"/>
              <a:gd name="connsiteX23" fmla="*/ 1352550 w 1993106"/>
              <a:gd name="connsiteY23" fmla="*/ 1671637 h 1788318"/>
              <a:gd name="connsiteX24" fmla="*/ 1390650 w 1993106"/>
              <a:gd name="connsiteY24" fmla="*/ 1652588 h 1788318"/>
              <a:gd name="connsiteX25" fmla="*/ 1338263 w 1993106"/>
              <a:gd name="connsiteY25" fmla="*/ 1602581 h 1788318"/>
              <a:gd name="connsiteX26" fmla="*/ 1228725 w 1993106"/>
              <a:gd name="connsiteY26" fmla="*/ 1462087 h 1788318"/>
              <a:gd name="connsiteX27" fmla="*/ 1254919 w 1993106"/>
              <a:gd name="connsiteY27" fmla="*/ 1426369 h 1788318"/>
              <a:gd name="connsiteX28" fmla="*/ 1188245 w 1993106"/>
              <a:gd name="connsiteY28" fmla="*/ 1350169 h 1788318"/>
              <a:gd name="connsiteX29" fmla="*/ 1231106 w 1993106"/>
              <a:gd name="connsiteY29" fmla="*/ 1278731 h 1788318"/>
              <a:gd name="connsiteX30" fmla="*/ 1281113 w 1993106"/>
              <a:gd name="connsiteY30" fmla="*/ 1245394 h 1788318"/>
              <a:gd name="connsiteX31" fmla="*/ 1335881 w 1993106"/>
              <a:gd name="connsiteY31" fmla="*/ 1271587 h 1788318"/>
              <a:gd name="connsiteX32" fmla="*/ 1364456 w 1993106"/>
              <a:gd name="connsiteY32" fmla="*/ 1228724 h 1788318"/>
              <a:gd name="connsiteX33" fmla="*/ 1521618 w 1993106"/>
              <a:gd name="connsiteY33" fmla="*/ 1219200 h 1788318"/>
              <a:gd name="connsiteX34" fmla="*/ 1597819 w 1993106"/>
              <a:gd name="connsiteY34" fmla="*/ 1233487 h 1788318"/>
              <a:gd name="connsiteX35" fmla="*/ 1666875 w 1993106"/>
              <a:gd name="connsiteY35" fmla="*/ 1202531 h 1788318"/>
              <a:gd name="connsiteX36" fmla="*/ 1683544 w 1993106"/>
              <a:gd name="connsiteY36" fmla="*/ 1152525 h 1788318"/>
              <a:gd name="connsiteX37" fmla="*/ 1764506 w 1993106"/>
              <a:gd name="connsiteY37" fmla="*/ 1126331 h 1788318"/>
              <a:gd name="connsiteX38" fmla="*/ 1793082 w 1993106"/>
              <a:gd name="connsiteY38" fmla="*/ 1052513 h 1788318"/>
              <a:gd name="connsiteX39" fmla="*/ 1743075 w 1993106"/>
              <a:gd name="connsiteY39" fmla="*/ 976312 h 1788318"/>
              <a:gd name="connsiteX40" fmla="*/ 1797844 w 1993106"/>
              <a:gd name="connsiteY40" fmla="*/ 912019 h 1788318"/>
              <a:gd name="connsiteX41" fmla="*/ 1859756 w 1993106"/>
              <a:gd name="connsiteY41" fmla="*/ 885826 h 1788318"/>
              <a:gd name="connsiteX42" fmla="*/ 1895475 w 1993106"/>
              <a:gd name="connsiteY42" fmla="*/ 781050 h 1788318"/>
              <a:gd name="connsiteX43" fmla="*/ 1938337 w 1993106"/>
              <a:gd name="connsiteY43" fmla="*/ 778669 h 1788318"/>
              <a:gd name="connsiteX44" fmla="*/ 1993106 w 1993106"/>
              <a:gd name="connsiteY44" fmla="*/ 728662 h 1788318"/>
              <a:gd name="connsiteX45" fmla="*/ 1947862 w 1993106"/>
              <a:gd name="connsiteY45" fmla="*/ 702469 h 1788318"/>
              <a:gd name="connsiteX46" fmla="*/ 1897857 w 1993106"/>
              <a:gd name="connsiteY46" fmla="*/ 711993 h 1788318"/>
              <a:gd name="connsiteX47" fmla="*/ 1897857 w 1993106"/>
              <a:gd name="connsiteY47" fmla="*/ 664369 h 1788318"/>
              <a:gd name="connsiteX48" fmla="*/ 1776413 w 1993106"/>
              <a:gd name="connsiteY48" fmla="*/ 654844 h 1788318"/>
              <a:gd name="connsiteX49" fmla="*/ 1585913 w 1993106"/>
              <a:gd name="connsiteY49" fmla="*/ 597694 h 1788318"/>
              <a:gd name="connsiteX50" fmla="*/ 1226344 w 1993106"/>
              <a:gd name="connsiteY50" fmla="*/ 600075 h 1788318"/>
              <a:gd name="connsiteX51" fmla="*/ 1307306 w 1993106"/>
              <a:gd name="connsiteY51" fmla="*/ 411956 h 1788318"/>
              <a:gd name="connsiteX52" fmla="*/ 1212056 w 1993106"/>
              <a:gd name="connsiteY52" fmla="*/ 361950 h 1788318"/>
              <a:gd name="connsiteX53" fmla="*/ 1195388 w 1993106"/>
              <a:gd name="connsiteY53" fmla="*/ 273844 h 1788318"/>
              <a:gd name="connsiteX54" fmla="*/ 1147763 w 1993106"/>
              <a:gd name="connsiteY54" fmla="*/ 273844 h 1788318"/>
              <a:gd name="connsiteX55" fmla="*/ 1097756 w 1993106"/>
              <a:gd name="connsiteY55" fmla="*/ 190499 h 1788318"/>
              <a:gd name="connsiteX56" fmla="*/ 1050131 w 1993106"/>
              <a:gd name="connsiteY56" fmla="*/ 176213 h 1788318"/>
              <a:gd name="connsiteX57" fmla="*/ 1047750 w 1993106"/>
              <a:gd name="connsiteY57"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88219 w 1993106"/>
              <a:gd name="connsiteY18" fmla="*/ 1721644 h 1788318"/>
              <a:gd name="connsiteX19" fmla="*/ 1095375 w 1993106"/>
              <a:gd name="connsiteY19" fmla="*/ 1714500 h 1788318"/>
              <a:gd name="connsiteX20" fmla="*/ 1173956 w 1993106"/>
              <a:gd name="connsiteY20" fmla="*/ 1697831 h 1788318"/>
              <a:gd name="connsiteX21" fmla="*/ 1285875 w 1993106"/>
              <a:gd name="connsiteY21" fmla="*/ 1774031 h 1788318"/>
              <a:gd name="connsiteX22" fmla="*/ 1350169 w 1993106"/>
              <a:gd name="connsiteY22" fmla="*/ 1788318 h 1788318"/>
              <a:gd name="connsiteX23" fmla="*/ 1412081 w 1993106"/>
              <a:gd name="connsiteY23" fmla="*/ 1716881 h 1788318"/>
              <a:gd name="connsiteX24" fmla="*/ 1352550 w 1993106"/>
              <a:gd name="connsiteY24" fmla="*/ 1671637 h 1788318"/>
              <a:gd name="connsiteX25" fmla="*/ 1390650 w 1993106"/>
              <a:gd name="connsiteY25" fmla="*/ 1652588 h 1788318"/>
              <a:gd name="connsiteX26" fmla="*/ 1338263 w 1993106"/>
              <a:gd name="connsiteY26" fmla="*/ 1602581 h 1788318"/>
              <a:gd name="connsiteX27" fmla="*/ 1228725 w 1993106"/>
              <a:gd name="connsiteY27" fmla="*/ 1462087 h 1788318"/>
              <a:gd name="connsiteX28" fmla="*/ 1254919 w 1993106"/>
              <a:gd name="connsiteY28" fmla="*/ 1426369 h 1788318"/>
              <a:gd name="connsiteX29" fmla="*/ 1188245 w 1993106"/>
              <a:gd name="connsiteY29" fmla="*/ 1350169 h 1788318"/>
              <a:gd name="connsiteX30" fmla="*/ 1231106 w 1993106"/>
              <a:gd name="connsiteY30" fmla="*/ 1278731 h 1788318"/>
              <a:gd name="connsiteX31" fmla="*/ 1281113 w 1993106"/>
              <a:gd name="connsiteY31" fmla="*/ 1245394 h 1788318"/>
              <a:gd name="connsiteX32" fmla="*/ 1335881 w 1993106"/>
              <a:gd name="connsiteY32" fmla="*/ 1271587 h 1788318"/>
              <a:gd name="connsiteX33" fmla="*/ 1364456 w 1993106"/>
              <a:gd name="connsiteY33" fmla="*/ 1228724 h 1788318"/>
              <a:gd name="connsiteX34" fmla="*/ 1521618 w 1993106"/>
              <a:gd name="connsiteY34" fmla="*/ 1219200 h 1788318"/>
              <a:gd name="connsiteX35" fmla="*/ 1597819 w 1993106"/>
              <a:gd name="connsiteY35" fmla="*/ 1233487 h 1788318"/>
              <a:gd name="connsiteX36" fmla="*/ 1666875 w 1993106"/>
              <a:gd name="connsiteY36" fmla="*/ 1202531 h 1788318"/>
              <a:gd name="connsiteX37" fmla="*/ 1683544 w 1993106"/>
              <a:gd name="connsiteY37" fmla="*/ 1152525 h 1788318"/>
              <a:gd name="connsiteX38" fmla="*/ 1764506 w 1993106"/>
              <a:gd name="connsiteY38" fmla="*/ 1126331 h 1788318"/>
              <a:gd name="connsiteX39" fmla="*/ 1793082 w 1993106"/>
              <a:gd name="connsiteY39" fmla="*/ 1052513 h 1788318"/>
              <a:gd name="connsiteX40" fmla="*/ 1743075 w 1993106"/>
              <a:gd name="connsiteY40" fmla="*/ 976312 h 1788318"/>
              <a:gd name="connsiteX41" fmla="*/ 1797844 w 1993106"/>
              <a:gd name="connsiteY41" fmla="*/ 912019 h 1788318"/>
              <a:gd name="connsiteX42" fmla="*/ 1859756 w 1993106"/>
              <a:gd name="connsiteY42" fmla="*/ 885826 h 1788318"/>
              <a:gd name="connsiteX43" fmla="*/ 1895475 w 1993106"/>
              <a:gd name="connsiteY43" fmla="*/ 781050 h 1788318"/>
              <a:gd name="connsiteX44" fmla="*/ 1938337 w 1993106"/>
              <a:gd name="connsiteY44" fmla="*/ 778669 h 1788318"/>
              <a:gd name="connsiteX45" fmla="*/ 1993106 w 1993106"/>
              <a:gd name="connsiteY45" fmla="*/ 728662 h 1788318"/>
              <a:gd name="connsiteX46" fmla="*/ 1947862 w 1993106"/>
              <a:gd name="connsiteY46" fmla="*/ 702469 h 1788318"/>
              <a:gd name="connsiteX47" fmla="*/ 1897857 w 1993106"/>
              <a:gd name="connsiteY47" fmla="*/ 711993 h 1788318"/>
              <a:gd name="connsiteX48" fmla="*/ 1897857 w 1993106"/>
              <a:gd name="connsiteY48" fmla="*/ 664369 h 1788318"/>
              <a:gd name="connsiteX49" fmla="*/ 1776413 w 1993106"/>
              <a:gd name="connsiteY49" fmla="*/ 654844 h 1788318"/>
              <a:gd name="connsiteX50" fmla="*/ 1585913 w 1993106"/>
              <a:gd name="connsiteY50" fmla="*/ 597694 h 1788318"/>
              <a:gd name="connsiteX51" fmla="*/ 1226344 w 1993106"/>
              <a:gd name="connsiteY51" fmla="*/ 600075 h 1788318"/>
              <a:gd name="connsiteX52" fmla="*/ 1307306 w 1993106"/>
              <a:gd name="connsiteY52" fmla="*/ 411956 h 1788318"/>
              <a:gd name="connsiteX53" fmla="*/ 1212056 w 1993106"/>
              <a:gd name="connsiteY53" fmla="*/ 361950 h 1788318"/>
              <a:gd name="connsiteX54" fmla="*/ 1195388 w 1993106"/>
              <a:gd name="connsiteY54" fmla="*/ 273844 h 1788318"/>
              <a:gd name="connsiteX55" fmla="*/ 1147763 w 1993106"/>
              <a:gd name="connsiteY55" fmla="*/ 273844 h 1788318"/>
              <a:gd name="connsiteX56" fmla="*/ 1097756 w 1993106"/>
              <a:gd name="connsiteY56" fmla="*/ 190499 h 1788318"/>
              <a:gd name="connsiteX57" fmla="*/ 1050131 w 1993106"/>
              <a:gd name="connsiteY57" fmla="*/ 176213 h 1788318"/>
              <a:gd name="connsiteX58" fmla="*/ 1047750 w 1993106"/>
              <a:gd name="connsiteY58"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95375 w 1993106"/>
              <a:gd name="connsiteY20" fmla="*/ 1714500 h 1788318"/>
              <a:gd name="connsiteX21" fmla="*/ 1173956 w 1993106"/>
              <a:gd name="connsiteY21" fmla="*/ 1697831 h 1788318"/>
              <a:gd name="connsiteX22" fmla="*/ 1285875 w 1993106"/>
              <a:gd name="connsiteY22" fmla="*/ 1774031 h 1788318"/>
              <a:gd name="connsiteX23" fmla="*/ 1350169 w 1993106"/>
              <a:gd name="connsiteY23" fmla="*/ 1788318 h 1788318"/>
              <a:gd name="connsiteX24" fmla="*/ 1412081 w 1993106"/>
              <a:gd name="connsiteY24" fmla="*/ 1716881 h 1788318"/>
              <a:gd name="connsiteX25" fmla="*/ 1352550 w 1993106"/>
              <a:gd name="connsiteY25" fmla="*/ 1671637 h 1788318"/>
              <a:gd name="connsiteX26" fmla="*/ 1390650 w 1993106"/>
              <a:gd name="connsiteY26" fmla="*/ 1652588 h 1788318"/>
              <a:gd name="connsiteX27" fmla="*/ 1338263 w 1993106"/>
              <a:gd name="connsiteY27" fmla="*/ 1602581 h 1788318"/>
              <a:gd name="connsiteX28" fmla="*/ 1228725 w 1993106"/>
              <a:gd name="connsiteY28" fmla="*/ 1462087 h 1788318"/>
              <a:gd name="connsiteX29" fmla="*/ 1254919 w 1993106"/>
              <a:gd name="connsiteY29" fmla="*/ 1426369 h 1788318"/>
              <a:gd name="connsiteX30" fmla="*/ 1188245 w 1993106"/>
              <a:gd name="connsiteY30" fmla="*/ 1350169 h 1788318"/>
              <a:gd name="connsiteX31" fmla="*/ 1231106 w 1993106"/>
              <a:gd name="connsiteY31" fmla="*/ 1278731 h 1788318"/>
              <a:gd name="connsiteX32" fmla="*/ 1281113 w 1993106"/>
              <a:gd name="connsiteY32" fmla="*/ 1245394 h 1788318"/>
              <a:gd name="connsiteX33" fmla="*/ 1335881 w 1993106"/>
              <a:gd name="connsiteY33" fmla="*/ 1271587 h 1788318"/>
              <a:gd name="connsiteX34" fmla="*/ 1364456 w 1993106"/>
              <a:gd name="connsiteY34" fmla="*/ 1228724 h 1788318"/>
              <a:gd name="connsiteX35" fmla="*/ 1521618 w 1993106"/>
              <a:gd name="connsiteY35" fmla="*/ 1219200 h 1788318"/>
              <a:gd name="connsiteX36" fmla="*/ 1597819 w 1993106"/>
              <a:gd name="connsiteY36" fmla="*/ 1233487 h 1788318"/>
              <a:gd name="connsiteX37" fmla="*/ 1666875 w 1993106"/>
              <a:gd name="connsiteY37" fmla="*/ 1202531 h 1788318"/>
              <a:gd name="connsiteX38" fmla="*/ 1683544 w 1993106"/>
              <a:gd name="connsiteY38" fmla="*/ 1152525 h 1788318"/>
              <a:gd name="connsiteX39" fmla="*/ 1764506 w 1993106"/>
              <a:gd name="connsiteY39" fmla="*/ 1126331 h 1788318"/>
              <a:gd name="connsiteX40" fmla="*/ 1793082 w 1993106"/>
              <a:gd name="connsiteY40" fmla="*/ 1052513 h 1788318"/>
              <a:gd name="connsiteX41" fmla="*/ 1743075 w 1993106"/>
              <a:gd name="connsiteY41" fmla="*/ 976312 h 1788318"/>
              <a:gd name="connsiteX42" fmla="*/ 1797844 w 1993106"/>
              <a:gd name="connsiteY42" fmla="*/ 912019 h 1788318"/>
              <a:gd name="connsiteX43" fmla="*/ 1859756 w 1993106"/>
              <a:gd name="connsiteY43" fmla="*/ 885826 h 1788318"/>
              <a:gd name="connsiteX44" fmla="*/ 1895475 w 1993106"/>
              <a:gd name="connsiteY44" fmla="*/ 781050 h 1788318"/>
              <a:gd name="connsiteX45" fmla="*/ 1938337 w 1993106"/>
              <a:gd name="connsiteY45" fmla="*/ 778669 h 1788318"/>
              <a:gd name="connsiteX46" fmla="*/ 1993106 w 1993106"/>
              <a:gd name="connsiteY46" fmla="*/ 728662 h 1788318"/>
              <a:gd name="connsiteX47" fmla="*/ 1947862 w 1993106"/>
              <a:gd name="connsiteY47" fmla="*/ 702469 h 1788318"/>
              <a:gd name="connsiteX48" fmla="*/ 1897857 w 1993106"/>
              <a:gd name="connsiteY48" fmla="*/ 711993 h 1788318"/>
              <a:gd name="connsiteX49" fmla="*/ 1897857 w 1993106"/>
              <a:gd name="connsiteY49" fmla="*/ 664369 h 1788318"/>
              <a:gd name="connsiteX50" fmla="*/ 1776413 w 1993106"/>
              <a:gd name="connsiteY50" fmla="*/ 654844 h 1788318"/>
              <a:gd name="connsiteX51" fmla="*/ 1585913 w 1993106"/>
              <a:gd name="connsiteY51" fmla="*/ 597694 h 1788318"/>
              <a:gd name="connsiteX52" fmla="*/ 1226344 w 1993106"/>
              <a:gd name="connsiteY52" fmla="*/ 600075 h 1788318"/>
              <a:gd name="connsiteX53" fmla="*/ 1307306 w 1993106"/>
              <a:gd name="connsiteY53" fmla="*/ 411956 h 1788318"/>
              <a:gd name="connsiteX54" fmla="*/ 1212056 w 1993106"/>
              <a:gd name="connsiteY54" fmla="*/ 361950 h 1788318"/>
              <a:gd name="connsiteX55" fmla="*/ 1195388 w 1993106"/>
              <a:gd name="connsiteY55" fmla="*/ 273844 h 1788318"/>
              <a:gd name="connsiteX56" fmla="*/ 1147763 w 1993106"/>
              <a:gd name="connsiteY56" fmla="*/ 273844 h 1788318"/>
              <a:gd name="connsiteX57" fmla="*/ 1097756 w 1993106"/>
              <a:gd name="connsiteY57" fmla="*/ 190499 h 1788318"/>
              <a:gd name="connsiteX58" fmla="*/ 1050131 w 1993106"/>
              <a:gd name="connsiteY58" fmla="*/ 176213 h 1788318"/>
              <a:gd name="connsiteX59" fmla="*/ 1047750 w 1993106"/>
              <a:gd name="connsiteY5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71563 w 1993106"/>
              <a:gd name="connsiteY20" fmla="*/ 1693069 h 1788318"/>
              <a:gd name="connsiteX21" fmla="*/ 1095375 w 1993106"/>
              <a:gd name="connsiteY21" fmla="*/ 1714500 h 1788318"/>
              <a:gd name="connsiteX22" fmla="*/ 1173956 w 1993106"/>
              <a:gd name="connsiteY22" fmla="*/ 1697831 h 1788318"/>
              <a:gd name="connsiteX23" fmla="*/ 1285875 w 1993106"/>
              <a:gd name="connsiteY23" fmla="*/ 1774031 h 1788318"/>
              <a:gd name="connsiteX24" fmla="*/ 1350169 w 1993106"/>
              <a:gd name="connsiteY24" fmla="*/ 1788318 h 1788318"/>
              <a:gd name="connsiteX25" fmla="*/ 1412081 w 1993106"/>
              <a:gd name="connsiteY25" fmla="*/ 1716881 h 1788318"/>
              <a:gd name="connsiteX26" fmla="*/ 1352550 w 1993106"/>
              <a:gd name="connsiteY26" fmla="*/ 1671637 h 1788318"/>
              <a:gd name="connsiteX27" fmla="*/ 1390650 w 1993106"/>
              <a:gd name="connsiteY27" fmla="*/ 1652588 h 1788318"/>
              <a:gd name="connsiteX28" fmla="*/ 1338263 w 1993106"/>
              <a:gd name="connsiteY28" fmla="*/ 1602581 h 1788318"/>
              <a:gd name="connsiteX29" fmla="*/ 1228725 w 1993106"/>
              <a:gd name="connsiteY29" fmla="*/ 1462087 h 1788318"/>
              <a:gd name="connsiteX30" fmla="*/ 1254919 w 1993106"/>
              <a:gd name="connsiteY30" fmla="*/ 1426369 h 1788318"/>
              <a:gd name="connsiteX31" fmla="*/ 1188245 w 1993106"/>
              <a:gd name="connsiteY31" fmla="*/ 1350169 h 1788318"/>
              <a:gd name="connsiteX32" fmla="*/ 1231106 w 1993106"/>
              <a:gd name="connsiteY32" fmla="*/ 1278731 h 1788318"/>
              <a:gd name="connsiteX33" fmla="*/ 1281113 w 1993106"/>
              <a:gd name="connsiteY33" fmla="*/ 1245394 h 1788318"/>
              <a:gd name="connsiteX34" fmla="*/ 1335881 w 1993106"/>
              <a:gd name="connsiteY34" fmla="*/ 1271587 h 1788318"/>
              <a:gd name="connsiteX35" fmla="*/ 1364456 w 1993106"/>
              <a:gd name="connsiteY35" fmla="*/ 1228724 h 1788318"/>
              <a:gd name="connsiteX36" fmla="*/ 1521618 w 1993106"/>
              <a:gd name="connsiteY36" fmla="*/ 1219200 h 1788318"/>
              <a:gd name="connsiteX37" fmla="*/ 1597819 w 1993106"/>
              <a:gd name="connsiteY37" fmla="*/ 1233487 h 1788318"/>
              <a:gd name="connsiteX38" fmla="*/ 1666875 w 1993106"/>
              <a:gd name="connsiteY38" fmla="*/ 1202531 h 1788318"/>
              <a:gd name="connsiteX39" fmla="*/ 1683544 w 1993106"/>
              <a:gd name="connsiteY39" fmla="*/ 1152525 h 1788318"/>
              <a:gd name="connsiteX40" fmla="*/ 1764506 w 1993106"/>
              <a:gd name="connsiteY40" fmla="*/ 1126331 h 1788318"/>
              <a:gd name="connsiteX41" fmla="*/ 1793082 w 1993106"/>
              <a:gd name="connsiteY41" fmla="*/ 1052513 h 1788318"/>
              <a:gd name="connsiteX42" fmla="*/ 1743075 w 1993106"/>
              <a:gd name="connsiteY42" fmla="*/ 976312 h 1788318"/>
              <a:gd name="connsiteX43" fmla="*/ 1797844 w 1993106"/>
              <a:gd name="connsiteY43" fmla="*/ 912019 h 1788318"/>
              <a:gd name="connsiteX44" fmla="*/ 1859756 w 1993106"/>
              <a:gd name="connsiteY44" fmla="*/ 885826 h 1788318"/>
              <a:gd name="connsiteX45" fmla="*/ 1895475 w 1993106"/>
              <a:gd name="connsiteY45" fmla="*/ 781050 h 1788318"/>
              <a:gd name="connsiteX46" fmla="*/ 1938337 w 1993106"/>
              <a:gd name="connsiteY46" fmla="*/ 778669 h 1788318"/>
              <a:gd name="connsiteX47" fmla="*/ 1993106 w 1993106"/>
              <a:gd name="connsiteY47" fmla="*/ 728662 h 1788318"/>
              <a:gd name="connsiteX48" fmla="*/ 1947862 w 1993106"/>
              <a:gd name="connsiteY48" fmla="*/ 702469 h 1788318"/>
              <a:gd name="connsiteX49" fmla="*/ 1897857 w 1993106"/>
              <a:gd name="connsiteY49" fmla="*/ 711993 h 1788318"/>
              <a:gd name="connsiteX50" fmla="*/ 1897857 w 1993106"/>
              <a:gd name="connsiteY50" fmla="*/ 664369 h 1788318"/>
              <a:gd name="connsiteX51" fmla="*/ 1776413 w 1993106"/>
              <a:gd name="connsiteY51" fmla="*/ 654844 h 1788318"/>
              <a:gd name="connsiteX52" fmla="*/ 1585913 w 1993106"/>
              <a:gd name="connsiteY52" fmla="*/ 597694 h 1788318"/>
              <a:gd name="connsiteX53" fmla="*/ 1226344 w 1993106"/>
              <a:gd name="connsiteY53" fmla="*/ 600075 h 1788318"/>
              <a:gd name="connsiteX54" fmla="*/ 1307306 w 1993106"/>
              <a:gd name="connsiteY54" fmla="*/ 411956 h 1788318"/>
              <a:gd name="connsiteX55" fmla="*/ 1212056 w 1993106"/>
              <a:gd name="connsiteY55" fmla="*/ 361950 h 1788318"/>
              <a:gd name="connsiteX56" fmla="*/ 1195388 w 1993106"/>
              <a:gd name="connsiteY56" fmla="*/ 273844 h 1788318"/>
              <a:gd name="connsiteX57" fmla="*/ 1147763 w 1993106"/>
              <a:gd name="connsiteY57" fmla="*/ 273844 h 1788318"/>
              <a:gd name="connsiteX58" fmla="*/ 1097756 w 1993106"/>
              <a:gd name="connsiteY58" fmla="*/ 190499 h 1788318"/>
              <a:gd name="connsiteX59" fmla="*/ 1050131 w 1993106"/>
              <a:gd name="connsiteY59" fmla="*/ 176213 h 1788318"/>
              <a:gd name="connsiteX60" fmla="*/ 1047750 w 1993106"/>
              <a:gd name="connsiteY6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26319 w 1993106"/>
              <a:gd name="connsiteY20" fmla="*/ 1719262 h 1788318"/>
              <a:gd name="connsiteX21" fmla="*/ 1071563 w 1993106"/>
              <a:gd name="connsiteY21" fmla="*/ 1693069 h 1788318"/>
              <a:gd name="connsiteX22" fmla="*/ 1095375 w 1993106"/>
              <a:gd name="connsiteY22" fmla="*/ 1714500 h 1788318"/>
              <a:gd name="connsiteX23" fmla="*/ 1173956 w 1993106"/>
              <a:gd name="connsiteY23" fmla="*/ 1697831 h 1788318"/>
              <a:gd name="connsiteX24" fmla="*/ 1285875 w 1993106"/>
              <a:gd name="connsiteY24" fmla="*/ 1774031 h 1788318"/>
              <a:gd name="connsiteX25" fmla="*/ 1350169 w 1993106"/>
              <a:gd name="connsiteY25" fmla="*/ 1788318 h 1788318"/>
              <a:gd name="connsiteX26" fmla="*/ 1412081 w 1993106"/>
              <a:gd name="connsiteY26" fmla="*/ 1716881 h 1788318"/>
              <a:gd name="connsiteX27" fmla="*/ 1352550 w 1993106"/>
              <a:gd name="connsiteY27" fmla="*/ 1671637 h 1788318"/>
              <a:gd name="connsiteX28" fmla="*/ 1390650 w 1993106"/>
              <a:gd name="connsiteY28" fmla="*/ 1652588 h 1788318"/>
              <a:gd name="connsiteX29" fmla="*/ 1338263 w 1993106"/>
              <a:gd name="connsiteY29" fmla="*/ 1602581 h 1788318"/>
              <a:gd name="connsiteX30" fmla="*/ 1228725 w 1993106"/>
              <a:gd name="connsiteY30" fmla="*/ 1462087 h 1788318"/>
              <a:gd name="connsiteX31" fmla="*/ 1254919 w 1993106"/>
              <a:gd name="connsiteY31" fmla="*/ 1426369 h 1788318"/>
              <a:gd name="connsiteX32" fmla="*/ 1188245 w 1993106"/>
              <a:gd name="connsiteY32" fmla="*/ 1350169 h 1788318"/>
              <a:gd name="connsiteX33" fmla="*/ 1231106 w 1993106"/>
              <a:gd name="connsiteY33" fmla="*/ 1278731 h 1788318"/>
              <a:gd name="connsiteX34" fmla="*/ 1281113 w 1993106"/>
              <a:gd name="connsiteY34" fmla="*/ 1245394 h 1788318"/>
              <a:gd name="connsiteX35" fmla="*/ 1335881 w 1993106"/>
              <a:gd name="connsiteY35" fmla="*/ 1271587 h 1788318"/>
              <a:gd name="connsiteX36" fmla="*/ 1364456 w 1993106"/>
              <a:gd name="connsiteY36" fmla="*/ 1228724 h 1788318"/>
              <a:gd name="connsiteX37" fmla="*/ 1521618 w 1993106"/>
              <a:gd name="connsiteY37" fmla="*/ 1219200 h 1788318"/>
              <a:gd name="connsiteX38" fmla="*/ 1597819 w 1993106"/>
              <a:gd name="connsiteY38" fmla="*/ 1233487 h 1788318"/>
              <a:gd name="connsiteX39" fmla="*/ 1666875 w 1993106"/>
              <a:gd name="connsiteY39" fmla="*/ 1202531 h 1788318"/>
              <a:gd name="connsiteX40" fmla="*/ 1683544 w 1993106"/>
              <a:gd name="connsiteY40" fmla="*/ 1152525 h 1788318"/>
              <a:gd name="connsiteX41" fmla="*/ 1764506 w 1993106"/>
              <a:gd name="connsiteY41" fmla="*/ 1126331 h 1788318"/>
              <a:gd name="connsiteX42" fmla="*/ 1793082 w 1993106"/>
              <a:gd name="connsiteY42" fmla="*/ 1052513 h 1788318"/>
              <a:gd name="connsiteX43" fmla="*/ 1743075 w 1993106"/>
              <a:gd name="connsiteY43" fmla="*/ 976312 h 1788318"/>
              <a:gd name="connsiteX44" fmla="*/ 1797844 w 1993106"/>
              <a:gd name="connsiteY44" fmla="*/ 912019 h 1788318"/>
              <a:gd name="connsiteX45" fmla="*/ 1859756 w 1993106"/>
              <a:gd name="connsiteY45" fmla="*/ 885826 h 1788318"/>
              <a:gd name="connsiteX46" fmla="*/ 1895475 w 1993106"/>
              <a:gd name="connsiteY46" fmla="*/ 781050 h 1788318"/>
              <a:gd name="connsiteX47" fmla="*/ 1938337 w 1993106"/>
              <a:gd name="connsiteY47" fmla="*/ 778669 h 1788318"/>
              <a:gd name="connsiteX48" fmla="*/ 1993106 w 1993106"/>
              <a:gd name="connsiteY48" fmla="*/ 728662 h 1788318"/>
              <a:gd name="connsiteX49" fmla="*/ 1947862 w 1993106"/>
              <a:gd name="connsiteY49" fmla="*/ 702469 h 1788318"/>
              <a:gd name="connsiteX50" fmla="*/ 1897857 w 1993106"/>
              <a:gd name="connsiteY50" fmla="*/ 711993 h 1788318"/>
              <a:gd name="connsiteX51" fmla="*/ 1897857 w 1993106"/>
              <a:gd name="connsiteY51" fmla="*/ 664369 h 1788318"/>
              <a:gd name="connsiteX52" fmla="*/ 1776413 w 1993106"/>
              <a:gd name="connsiteY52" fmla="*/ 654844 h 1788318"/>
              <a:gd name="connsiteX53" fmla="*/ 1585913 w 1993106"/>
              <a:gd name="connsiteY53" fmla="*/ 597694 h 1788318"/>
              <a:gd name="connsiteX54" fmla="*/ 1226344 w 1993106"/>
              <a:gd name="connsiteY54" fmla="*/ 600075 h 1788318"/>
              <a:gd name="connsiteX55" fmla="*/ 1307306 w 1993106"/>
              <a:gd name="connsiteY55" fmla="*/ 411956 h 1788318"/>
              <a:gd name="connsiteX56" fmla="*/ 1212056 w 1993106"/>
              <a:gd name="connsiteY56" fmla="*/ 361950 h 1788318"/>
              <a:gd name="connsiteX57" fmla="*/ 1195388 w 1993106"/>
              <a:gd name="connsiteY57" fmla="*/ 273844 h 1788318"/>
              <a:gd name="connsiteX58" fmla="*/ 1147763 w 1993106"/>
              <a:gd name="connsiteY58" fmla="*/ 273844 h 1788318"/>
              <a:gd name="connsiteX59" fmla="*/ 1097756 w 1993106"/>
              <a:gd name="connsiteY59" fmla="*/ 190499 h 1788318"/>
              <a:gd name="connsiteX60" fmla="*/ 1050131 w 1993106"/>
              <a:gd name="connsiteY60" fmla="*/ 176213 h 1788318"/>
              <a:gd name="connsiteX61" fmla="*/ 1047750 w 1993106"/>
              <a:gd name="connsiteY6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252413 w 1993106"/>
              <a:gd name="connsiteY12" fmla="*/ 1414462 h 1788318"/>
              <a:gd name="connsiteX13" fmla="*/ 371475 w 1993106"/>
              <a:gd name="connsiteY13" fmla="*/ 1412081 h 1788318"/>
              <a:gd name="connsiteX14" fmla="*/ 442913 w 1993106"/>
              <a:gd name="connsiteY14" fmla="*/ 1497806 h 1788318"/>
              <a:gd name="connsiteX15" fmla="*/ 592931 w 1993106"/>
              <a:gd name="connsiteY15" fmla="*/ 1535906 h 1788318"/>
              <a:gd name="connsiteX16" fmla="*/ 669131 w 1993106"/>
              <a:gd name="connsiteY16" fmla="*/ 1593056 h 1788318"/>
              <a:gd name="connsiteX17" fmla="*/ 707231 w 1993106"/>
              <a:gd name="connsiteY17" fmla="*/ 1562100 h 1788318"/>
              <a:gd name="connsiteX18" fmla="*/ 773907 w 1993106"/>
              <a:gd name="connsiteY18" fmla="*/ 1631157 h 1788318"/>
              <a:gd name="connsiteX19" fmla="*/ 907256 w 1993106"/>
              <a:gd name="connsiteY19" fmla="*/ 1638300 h 1788318"/>
              <a:gd name="connsiteX20" fmla="*/ 988219 w 1993106"/>
              <a:gd name="connsiteY20" fmla="*/ 1721644 h 1788318"/>
              <a:gd name="connsiteX21" fmla="*/ 1026319 w 1993106"/>
              <a:gd name="connsiteY21" fmla="*/ 1719262 h 1788318"/>
              <a:gd name="connsiteX22" fmla="*/ 1071563 w 1993106"/>
              <a:gd name="connsiteY22" fmla="*/ 1693069 h 1788318"/>
              <a:gd name="connsiteX23" fmla="*/ 1095375 w 1993106"/>
              <a:gd name="connsiteY23" fmla="*/ 1714500 h 1788318"/>
              <a:gd name="connsiteX24" fmla="*/ 1173956 w 1993106"/>
              <a:gd name="connsiteY24" fmla="*/ 1697831 h 1788318"/>
              <a:gd name="connsiteX25" fmla="*/ 1285875 w 1993106"/>
              <a:gd name="connsiteY25" fmla="*/ 1774031 h 1788318"/>
              <a:gd name="connsiteX26" fmla="*/ 1350169 w 1993106"/>
              <a:gd name="connsiteY26" fmla="*/ 1788318 h 1788318"/>
              <a:gd name="connsiteX27" fmla="*/ 1412081 w 1993106"/>
              <a:gd name="connsiteY27" fmla="*/ 1716881 h 1788318"/>
              <a:gd name="connsiteX28" fmla="*/ 1352550 w 1993106"/>
              <a:gd name="connsiteY28" fmla="*/ 1671637 h 1788318"/>
              <a:gd name="connsiteX29" fmla="*/ 1390650 w 1993106"/>
              <a:gd name="connsiteY29" fmla="*/ 1652588 h 1788318"/>
              <a:gd name="connsiteX30" fmla="*/ 1338263 w 1993106"/>
              <a:gd name="connsiteY30" fmla="*/ 1602581 h 1788318"/>
              <a:gd name="connsiteX31" fmla="*/ 1228725 w 1993106"/>
              <a:gd name="connsiteY31" fmla="*/ 1462087 h 1788318"/>
              <a:gd name="connsiteX32" fmla="*/ 1254919 w 1993106"/>
              <a:gd name="connsiteY32" fmla="*/ 1426369 h 1788318"/>
              <a:gd name="connsiteX33" fmla="*/ 1188245 w 1993106"/>
              <a:gd name="connsiteY33" fmla="*/ 1350169 h 1788318"/>
              <a:gd name="connsiteX34" fmla="*/ 1231106 w 1993106"/>
              <a:gd name="connsiteY34" fmla="*/ 1278731 h 1788318"/>
              <a:gd name="connsiteX35" fmla="*/ 1281113 w 1993106"/>
              <a:gd name="connsiteY35" fmla="*/ 1245394 h 1788318"/>
              <a:gd name="connsiteX36" fmla="*/ 1335881 w 1993106"/>
              <a:gd name="connsiteY36" fmla="*/ 1271587 h 1788318"/>
              <a:gd name="connsiteX37" fmla="*/ 1364456 w 1993106"/>
              <a:gd name="connsiteY37" fmla="*/ 1228724 h 1788318"/>
              <a:gd name="connsiteX38" fmla="*/ 1521618 w 1993106"/>
              <a:gd name="connsiteY38" fmla="*/ 1219200 h 1788318"/>
              <a:gd name="connsiteX39" fmla="*/ 1597819 w 1993106"/>
              <a:gd name="connsiteY39" fmla="*/ 1233487 h 1788318"/>
              <a:gd name="connsiteX40" fmla="*/ 1666875 w 1993106"/>
              <a:gd name="connsiteY40" fmla="*/ 1202531 h 1788318"/>
              <a:gd name="connsiteX41" fmla="*/ 1683544 w 1993106"/>
              <a:gd name="connsiteY41" fmla="*/ 1152525 h 1788318"/>
              <a:gd name="connsiteX42" fmla="*/ 1764506 w 1993106"/>
              <a:gd name="connsiteY42" fmla="*/ 1126331 h 1788318"/>
              <a:gd name="connsiteX43" fmla="*/ 1793082 w 1993106"/>
              <a:gd name="connsiteY43" fmla="*/ 1052513 h 1788318"/>
              <a:gd name="connsiteX44" fmla="*/ 1743075 w 1993106"/>
              <a:gd name="connsiteY44" fmla="*/ 976312 h 1788318"/>
              <a:gd name="connsiteX45" fmla="*/ 1797844 w 1993106"/>
              <a:gd name="connsiteY45" fmla="*/ 912019 h 1788318"/>
              <a:gd name="connsiteX46" fmla="*/ 1859756 w 1993106"/>
              <a:gd name="connsiteY46" fmla="*/ 885826 h 1788318"/>
              <a:gd name="connsiteX47" fmla="*/ 1895475 w 1993106"/>
              <a:gd name="connsiteY47" fmla="*/ 781050 h 1788318"/>
              <a:gd name="connsiteX48" fmla="*/ 1938337 w 1993106"/>
              <a:gd name="connsiteY48" fmla="*/ 778669 h 1788318"/>
              <a:gd name="connsiteX49" fmla="*/ 1993106 w 1993106"/>
              <a:gd name="connsiteY49" fmla="*/ 728662 h 1788318"/>
              <a:gd name="connsiteX50" fmla="*/ 1947862 w 1993106"/>
              <a:gd name="connsiteY50" fmla="*/ 702469 h 1788318"/>
              <a:gd name="connsiteX51" fmla="*/ 1897857 w 1993106"/>
              <a:gd name="connsiteY51" fmla="*/ 711993 h 1788318"/>
              <a:gd name="connsiteX52" fmla="*/ 1897857 w 1993106"/>
              <a:gd name="connsiteY52" fmla="*/ 664369 h 1788318"/>
              <a:gd name="connsiteX53" fmla="*/ 1776413 w 1993106"/>
              <a:gd name="connsiteY53" fmla="*/ 654844 h 1788318"/>
              <a:gd name="connsiteX54" fmla="*/ 1585913 w 1993106"/>
              <a:gd name="connsiteY54" fmla="*/ 597694 h 1788318"/>
              <a:gd name="connsiteX55" fmla="*/ 1226344 w 1993106"/>
              <a:gd name="connsiteY55" fmla="*/ 600075 h 1788318"/>
              <a:gd name="connsiteX56" fmla="*/ 1307306 w 1993106"/>
              <a:gd name="connsiteY56" fmla="*/ 411956 h 1788318"/>
              <a:gd name="connsiteX57" fmla="*/ 1212056 w 1993106"/>
              <a:gd name="connsiteY57" fmla="*/ 361950 h 1788318"/>
              <a:gd name="connsiteX58" fmla="*/ 1195388 w 1993106"/>
              <a:gd name="connsiteY58" fmla="*/ 273844 h 1788318"/>
              <a:gd name="connsiteX59" fmla="*/ 1147763 w 1993106"/>
              <a:gd name="connsiteY59" fmla="*/ 273844 h 1788318"/>
              <a:gd name="connsiteX60" fmla="*/ 1097756 w 1993106"/>
              <a:gd name="connsiteY60" fmla="*/ 190499 h 1788318"/>
              <a:gd name="connsiteX61" fmla="*/ 1050131 w 1993106"/>
              <a:gd name="connsiteY61" fmla="*/ 176213 h 1788318"/>
              <a:gd name="connsiteX62" fmla="*/ 1047750 w 1993106"/>
              <a:gd name="connsiteY62" fmla="*/ 88106 h 17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3106" h="1788318">
                <a:moveTo>
                  <a:pt x="1047750" y="88106"/>
                </a:moveTo>
                <a:lnTo>
                  <a:pt x="997744" y="52387"/>
                </a:lnTo>
                <a:lnTo>
                  <a:pt x="826294" y="59531"/>
                </a:lnTo>
                <a:lnTo>
                  <a:pt x="735806" y="0"/>
                </a:lnTo>
                <a:lnTo>
                  <a:pt x="623888" y="50006"/>
                </a:lnTo>
                <a:lnTo>
                  <a:pt x="569119" y="45244"/>
                </a:lnTo>
                <a:lnTo>
                  <a:pt x="497681" y="145256"/>
                </a:lnTo>
                <a:lnTo>
                  <a:pt x="422275" y="148431"/>
                </a:lnTo>
                <a:lnTo>
                  <a:pt x="333375" y="75406"/>
                </a:lnTo>
                <a:lnTo>
                  <a:pt x="0" y="364331"/>
                </a:lnTo>
                <a:lnTo>
                  <a:pt x="47625" y="1231106"/>
                </a:lnTo>
                <a:lnTo>
                  <a:pt x="171450" y="1378743"/>
                </a:lnTo>
                <a:cubicBezTo>
                  <a:pt x="209550" y="1405730"/>
                  <a:pt x="219076" y="1408906"/>
                  <a:pt x="252413" y="1414462"/>
                </a:cubicBezTo>
                <a:cubicBezTo>
                  <a:pt x="285751" y="1420018"/>
                  <a:pt x="343694" y="1394619"/>
                  <a:pt x="371475" y="1412081"/>
                </a:cubicBezTo>
                <a:cubicBezTo>
                  <a:pt x="412750" y="1434306"/>
                  <a:pt x="401638" y="1475581"/>
                  <a:pt x="442913" y="1497806"/>
                </a:cubicBezTo>
                <a:lnTo>
                  <a:pt x="592931" y="1535906"/>
                </a:lnTo>
                <a:cubicBezTo>
                  <a:pt x="625872" y="1544240"/>
                  <a:pt x="650081" y="1588690"/>
                  <a:pt x="669131" y="1593056"/>
                </a:cubicBezTo>
                <a:cubicBezTo>
                  <a:pt x="688181" y="1597422"/>
                  <a:pt x="685006" y="1548209"/>
                  <a:pt x="707231" y="1562100"/>
                </a:cubicBezTo>
                <a:lnTo>
                  <a:pt x="773907" y="1631157"/>
                </a:lnTo>
                <a:cubicBezTo>
                  <a:pt x="808832" y="1644650"/>
                  <a:pt x="872331" y="1624807"/>
                  <a:pt x="907256" y="1638300"/>
                </a:cubicBezTo>
                <a:lnTo>
                  <a:pt x="988219" y="1721644"/>
                </a:lnTo>
                <a:cubicBezTo>
                  <a:pt x="1008460" y="1732756"/>
                  <a:pt x="1012428" y="1724025"/>
                  <a:pt x="1026319" y="1719262"/>
                </a:cubicBezTo>
                <a:cubicBezTo>
                  <a:pt x="1040210" y="1714500"/>
                  <a:pt x="1060451" y="1691482"/>
                  <a:pt x="1071563" y="1693069"/>
                </a:cubicBezTo>
                <a:lnTo>
                  <a:pt x="1095375" y="1714500"/>
                </a:lnTo>
                <a:lnTo>
                  <a:pt x="1173956" y="1697831"/>
                </a:lnTo>
                <a:lnTo>
                  <a:pt x="1285875" y="1774031"/>
                </a:lnTo>
                <a:lnTo>
                  <a:pt x="1350169" y="1788318"/>
                </a:lnTo>
                <a:lnTo>
                  <a:pt x="1412081" y="1716881"/>
                </a:lnTo>
                <a:lnTo>
                  <a:pt x="1352550" y="1671637"/>
                </a:lnTo>
                <a:lnTo>
                  <a:pt x="1390650" y="1652588"/>
                </a:lnTo>
                <a:lnTo>
                  <a:pt x="1338263" y="1602581"/>
                </a:lnTo>
                <a:lnTo>
                  <a:pt x="1228725" y="1462087"/>
                </a:lnTo>
                <a:lnTo>
                  <a:pt x="1254919" y="1426369"/>
                </a:lnTo>
                <a:lnTo>
                  <a:pt x="1188245" y="1350169"/>
                </a:lnTo>
                <a:lnTo>
                  <a:pt x="1231106" y="1278731"/>
                </a:lnTo>
                <a:lnTo>
                  <a:pt x="1281113" y="1245394"/>
                </a:lnTo>
                <a:lnTo>
                  <a:pt x="1335881" y="1271587"/>
                </a:lnTo>
                <a:lnTo>
                  <a:pt x="1364456" y="1228724"/>
                </a:lnTo>
                <a:lnTo>
                  <a:pt x="1521618" y="1219200"/>
                </a:lnTo>
                <a:lnTo>
                  <a:pt x="1597819" y="1233487"/>
                </a:lnTo>
                <a:lnTo>
                  <a:pt x="1666875" y="1202531"/>
                </a:lnTo>
                <a:lnTo>
                  <a:pt x="1683544" y="1152525"/>
                </a:lnTo>
                <a:lnTo>
                  <a:pt x="1764506" y="1126331"/>
                </a:lnTo>
                <a:lnTo>
                  <a:pt x="1793082" y="1052513"/>
                </a:lnTo>
                <a:lnTo>
                  <a:pt x="1743075" y="976312"/>
                </a:lnTo>
                <a:lnTo>
                  <a:pt x="1797844" y="912019"/>
                </a:lnTo>
                <a:lnTo>
                  <a:pt x="1859756" y="885826"/>
                </a:lnTo>
                <a:lnTo>
                  <a:pt x="1895475" y="781050"/>
                </a:lnTo>
                <a:lnTo>
                  <a:pt x="1938337" y="778669"/>
                </a:lnTo>
                <a:lnTo>
                  <a:pt x="1993106" y="728662"/>
                </a:lnTo>
                <a:lnTo>
                  <a:pt x="1947862" y="702469"/>
                </a:lnTo>
                <a:lnTo>
                  <a:pt x="1897857" y="711993"/>
                </a:lnTo>
                <a:lnTo>
                  <a:pt x="1897857" y="664369"/>
                </a:lnTo>
                <a:lnTo>
                  <a:pt x="1776413" y="654844"/>
                </a:lnTo>
                <a:lnTo>
                  <a:pt x="1585913" y="597694"/>
                </a:lnTo>
                <a:lnTo>
                  <a:pt x="1226344" y="600075"/>
                </a:lnTo>
                <a:lnTo>
                  <a:pt x="1307306" y="411956"/>
                </a:lnTo>
                <a:lnTo>
                  <a:pt x="1212056" y="361950"/>
                </a:lnTo>
                <a:lnTo>
                  <a:pt x="1195388" y="273844"/>
                </a:lnTo>
                <a:lnTo>
                  <a:pt x="1147763" y="273844"/>
                </a:lnTo>
                <a:lnTo>
                  <a:pt x="1097756" y="190499"/>
                </a:lnTo>
                <a:lnTo>
                  <a:pt x="1050131" y="176213"/>
                </a:lnTo>
                <a:cubicBezTo>
                  <a:pt x="1049337" y="146844"/>
                  <a:pt x="1048544" y="117475"/>
                  <a:pt x="1047750" y="88106"/>
                </a:cubicBez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Mbeya</a:t>
            </a:r>
            <a:r>
              <a:rPr lang="en-MY" sz="1200" b="1" dirty="0" smtClean="0">
                <a:solidFill>
                  <a:schemeClr val="tx1"/>
                </a:solidFill>
              </a:rPr>
              <a:t> 68%</a:t>
            </a:r>
            <a:endParaRPr lang="en-MY" sz="1200" b="1" dirty="0">
              <a:solidFill>
                <a:schemeClr val="tx1"/>
              </a:solidFill>
            </a:endParaRPr>
          </a:p>
        </p:txBody>
      </p:sp>
      <p:sp>
        <p:nvSpPr>
          <p:cNvPr id="13" name="Freeform 12"/>
          <p:cNvSpPr/>
          <p:nvPr/>
        </p:nvSpPr>
        <p:spPr>
          <a:xfrm>
            <a:off x="1695450" y="3672840"/>
            <a:ext cx="1557814" cy="1458754"/>
          </a:xfrm>
          <a:custGeom>
            <a:avLst/>
            <a:gdLst>
              <a:gd name="connsiteX0" fmla="*/ 99060 w 1760220"/>
              <a:gd name="connsiteY0" fmla="*/ 76200 h 1661160"/>
              <a:gd name="connsiteX1" fmla="*/ 1386840 w 1760220"/>
              <a:gd name="connsiteY1" fmla="*/ 0 h 1661160"/>
              <a:gd name="connsiteX2" fmla="*/ 1394460 w 1760220"/>
              <a:gd name="connsiteY2" fmla="*/ 205740 h 1661160"/>
              <a:gd name="connsiteX3" fmla="*/ 1386840 w 1760220"/>
              <a:gd name="connsiteY3" fmla="*/ 457200 h 1661160"/>
              <a:gd name="connsiteX4" fmla="*/ 1760220 w 1760220"/>
              <a:gd name="connsiteY4" fmla="*/ 1028700 h 1661160"/>
              <a:gd name="connsiteX5" fmla="*/ 1615440 w 1760220"/>
              <a:gd name="connsiteY5" fmla="*/ 1356360 h 1661160"/>
              <a:gd name="connsiteX6" fmla="*/ 1310640 w 1760220"/>
              <a:gd name="connsiteY6" fmla="*/ 1661160 h 1661160"/>
              <a:gd name="connsiteX7" fmla="*/ 411480 w 1760220"/>
              <a:gd name="connsiteY7" fmla="*/ 1249680 h 1661160"/>
              <a:gd name="connsiteX8" fmla="*/ 91440 w 1760220"/>
              <a:gd name="connsiteY8" fmla="*/ 701040 h 1661160"/>
              <a:gd name="connsiteX9" fmla="*/ 0 w 1760220"/>
              <a:gd name="connsiteY9" fmla="*/ 213360 h 1661160"/>
              <a:gd name="connsiteX10" fmla="*/ 99060 w 1760220"/>
              <a:gd name="connsiteY10" fmla="*/ 76200 h 1661160"/>
              <a:gd name="connsiteX0" fmla="*/ 7620 w 1668780"/>
              <a:gd name="connsiteY0" fmla="*/ 76200 h 1661160"/>
              <a:gd name="connsiteX1" fmla="*/ 1295400 w 1668780"/>
              <a:gd name="connsiteY1" fmla="*/ 0 h 1661160"/>
              <a:gd name="connsiteX2" fmla="*/ 1303020 w 1668780"/>
              <a:gd name="connsiteY2" fmla="*/ 205740 h 1661160"/>
              <a:gd name="connsiteX3" fmla="*/ 1295400 w 1668780"/>
              <a:gd name="connsiteY3" fmla="*/ 457200 h 1661160"/>
              <a:gd name="connsiteX4" fmla="*/ 1668780 w 1668780"/>
              <a:gd name="connsiteY4" fmla="*/ 1028700 h 1661160"/>
              <a:gd name="connsiteX5" fmla="*/ 1524000 w 1668780"/>
              <a:gd name="connsiteY5" fmla="*/ 1356360 h 1661160"/>
              <a:gd name="connsiteX6" fmla="*/ 1219200 w 1668780"/>
              <a:gd name="connsiteY6" fmla="*/ 1661160 h 1661160"/>
              <a:gd name="connsiteX7" fmla="*/ 320040 w 1668780"/>
              <a:gd name="connsiteY7" fmla="*/ 1249680 h 1661160"/>
              <a:gd name="connsiteX8" fmla="*/ 0 w 1668780"/>
              <a:gd name="connsiteY8" fmla="*/ 701040 h 1661160"/>
              <a:gd name="connsiteX9" fmla="*/ 3810 w 1668780"/>
              <a:gd name="connsiteY9" fmla="*/ 210979 h 1661160"/>
              <a:gd name="connsiteX10" fmla="*/ 7620 w 166878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74772 w 1664970"/>
              <a:gd name="connsiteY8" fmla="*/ 415290 h 1661160"/>
              <a:gd name="connsiteX9" fmla="*/ 0 w 1664970"/>
              <a:gd name="connsiteY9" fmla="*/ 210979 h 1661160"/>
              <a:gd name="connsiteX10" fmla="*/ 3810 w 166497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02394 w 1664970"/>
              <a:gd name="connsiteY8" fmla="*/ 525304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21444 w 1664970"/>
              <a:gd name="connsiteY8" fmla="*/ 477679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64306 w 1664970"/>
              <a:gd name="connsiteY8" fmla="*/ 656273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30969 w 1664970"/>
              <a:gd name="connsiteY8" fmla="*/ 632461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57163 w 1664970"/>
              <a:gd name="connsiteY8" fmla="*/ 722948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09550 w 1664970"/>
              <a:gd name="connsiteY8" fmla="*/ 663417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5744 w 1664970"/>
              <a:gd name="connsiteY8" fmla="*/ 815816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0981 w 1664970"/>
              <a:gd name="connsiteY8" fmla="*/ 780097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76225 w 1664970"/>
              <a:gd name="connsiteY8" fmla="*/ 1030129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2893 w 1664970"/>
              <a:gd name="connsiteY8" fmla="*/ 861060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302419 w 1664970"/>
              <a:gd name="connsiteY8" fmla="*/ 1042035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463868 w 1664970"/>
              <a:gd name="connsiteY7" fmla="*/ 1152049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76275 w 1664970"/>
              <a:gd name="connsiteY7" fmla="*/ 1289685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51573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82529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61988 w 1664970"/>
              <a:gd name="connsiteY7" fmla="*/ 1215866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16756 w 1664970"/>
              <a:gd name="connsiteY7" fmla="*/ 1180147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7244 w 1664970"/>
              <a:gd name="connsiteY7" fmla="*/ 1273016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4863 w 1664970"/>
              <a:gd name="connsiteY7" fmla="*/ 1223010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00113 w 1664970"/>
              <a:gd name="connsiteY7" fmla="*/ 1330166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97719 w 1664970"/>
              <a:gd name="connsiteY7" fmla="*/ 1294447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83456 w 1664970"/>
              <a:gd name="connsiteY7" fmla="*/ 145399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92968 w 1664970"/>
              <a:gd name="connsiteY7" fmla="*/ 135874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38225 w 1664970"/>
              <a:gd name="connsiteY7" fmla="*/ 1496854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40594 w 1664970"/>
              <a:gd name="connsiteY7" fmla="*/ 1339691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78706 w 1664970"/>
              <a:gd name="connsiteY7" fmla="*/ 1511141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42987 w 1664970"/>
              <a:gd name="connsiteY7" fmla="*/ 1368266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45381 w 1664970"/>
              <a:gd name="connsiteY7" fmla="*/ 1551623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14412 w 1664970"/>
              <a:gd name="connsiteY7" fmla="*/ 1403986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26331 w 1664970"/>
              <a:gd name="connsiteY7" fmla="*/ 1551623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64418 w 1664970"/>
              <a:gd name="connsiteY7" fmla="*/ 1458754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458754"/>
              <a:gd name="connsiteX1" fmla="*/ 1291590 w 1664970"/>
              <a:gd name="connsiteY1" fmla="*/ 0 h 1458754"/>
              <a:gd name="connsiteX2" fmla="*/ 1299210 w 1664970"/>
              <a:gd name="connsiteY2" fmla="*/ 205740 h 1458754"/>
              <a:gd name="connsiteX3" fmla="*/ 1291590 w 1664970"/>
              <a:gd name="connsiteY3" fmla="*/ 457200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404938 w 1664970"/>
              <a:gd name="connsiteY4" fmla="*/ 601504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450181 w 1664970"/>
              <a:gd name="connsiteY5" fmla="*/ 7229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414463 w 1664970"/>
              <a:gd name="connsiteY6" fmla="*/ 751523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376363 w 1664970"/>
              <a:gd name="connsiteY7" fmla="*/ 744379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443038 w 1664970"/>
              <a:gd name="connsiteY8" fmla="*/ 892016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19250 w 1664970"/>
              <a:gd name="connsiteY9" fmla="*/ 999173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16869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516856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520190 w 1557814"/>
              <a:gd name="connsiteY12" fmla="*/ 1356360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0156 w 1557814"/>
              <a:gd name="connsiteY13" fmla="*/ 1361123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52525 w 1557814"/>
              <a:gd name="connsiteY13" fmla="*/ 1408748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07294 w 1557814"/>
              <a:gd name="connsiteY13" fmla="*/ 1356360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83481 w 1557814"/>
              <a:gd name="connsiteY13" fmla="*/ 1387316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45394 w 1557814"/>
              <a:gd name="connsiteY13" fmla="*/ 1325404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19187 w 1557814"/>
              <a:gd name="connsiteY13" fmla="*/ 1334929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95388 w 1557814"/>
              <a:gd name="connsiteY13" fmla="*/ 1284923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26331 w 1557814"/>
              <a:gd name="connsiteY13" fmla="*/ 1311116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4919 w 1557814"/>
              <a:gd name="connsiteY13" fmla="*/ 1225391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069182 w 1557814"/>
              <a:gd name="connsiteY13" fmla="*/ 1277779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95400 w 1557814"/>
              <a:gd name="connsiteY13" fmla="*/ 1170623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335881 w 1557814"/>
              <a:gd name="connsiteY14" fmla="*/ 1039654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57313 w 1557814"/>
              <a:gd name="connsiteY15" fmla="*/ 982504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0631 w 1557814"/>
              <a:gd name="connsiteY16" fmla="*/ 1070610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195388 w 1557814"/>
              <a:gd name="connsiteY16" fmla="*/ 1201579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85875 w 1557814"/>
              <a:gd name="connsiteY16" fmla="*/ 1056323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16819 w 1557814"/>
              <a:gd name="connsiteY17" fmla="*/ 110156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66826 w 1557814"/>
              <a:gd name="connsiteY17" fmla="*/ 112061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14450 w 1557814"/>
              <a:gd name="connsiteY16" fmla="*/ 946785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65383 w 1557814"/>
              <a:gd name="connsiteY25" fmla="*/ 1453992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7814" h="1458754">
                <a:moveTo>
                  <a:pt x="3810" y="76200"/>
                </a:moveTo>
                <a:lnTo>
                  <a:pt x="1291590" y="0"/>
                </a:lnTo>
                <a:lnTo>
                  <a:pt x="1299210" y="205740"/>
                </a:lnTo>
                <a:lnTo>
                  <a:pt x="1236821" y="311943"/>
                </a:lnTo>
                <a:lnTo>
                  <a:pt x="1228725" y="425292"/>
                </a:lnTo>
                <a:lnTo>
                  <a:pt x="1185863" y="494348"/>
                </a:lnTo>
                <a:lnTo>
                  <a:pt x="1119188" y="482442"/>
                </a:lnTo>
                <a:lnTo>
                  <a:pt x="1059657" y="644367"/>
                </a:lnTo>
                <a:lnTo>
                  <a:pt x="1231107" y="730091"/>
                </a:lnTo>
                <a:lnTo>
                  <a:pt x="1385888" y="839629"/>
                </a:lnTo>
                <a:lnTo>
                  <a:pt x="1516856" y="1001554"/>
                </a:lnTo>
                <a:lnTo>
                  <a:pt x="1557814" y="1071562"/>
                </a:lnTo>
                <a:lnTo>
                  <a:pt x="1484471" y="1077754"/>
                </a:lnTo>
                <a:lnTo>
                  <a:pt x="1395413" y="994410"/>
                </a:lnTo>
                <a:lnTo>
                  <a:pt x="1402556" y="932498"/>
                </a:lnTo>
                <a:lnTo>
                  <a:pt x="1373981" y="911067"/>
                </a:lnTo>
                <a:lnTo>
                  <a:pt x="1304925" y="977741"/>
                </a:lnTo>
                <a:lnTo>
                  <a:pt x="1247775" y="987267"/>
                </a:lnTo>
                <a:lnTo>
                  <a:pt x="1266826" y="1120616"/>
                </a:lnTo>
                <a:lnTo>
                  <a:pt x="1195388" y="1201579"/>
                </a:lnTo>
                <a:lnTo>
                  <a:pt x="1069182" y="1277779"/>
                </a:lnTo>
                <a:lnTo>
                  <a:pt x="1126331" y="1311116"/>
                </a:lnTo>
                <a:lnTo>
                  <a:pt x="1119187" y="1334929"/>
                </a:lnTo>
                <a:lnTo>
                  <a:pt x="1183481" y="1387316"/>
                </a:lnTo>
                <a:lnTo>
                  <a:pt x="1152525" y="1408748"/>
                </a:lnTo>
                <a:lnTo>
                  <a:pt x="1165383" y="1453992"/>
                </a:lnTo>
                <a:lnTo>
                  <a:pt x="1064418" y="1458754"/>
                </a:lnTo>
                <a:lnTo>
                  <a:pt x="1014412" y="1403986"/>
                </a:lnTo>
                <a:lnTo>
                  <a:pt x="1042987" y="1368266"/>
                </a:lnTo>
                <a:lnTo>
                  <a:pt x="940594" y="1339691"/>
                </a:lnTo>
                <a:lnTo>
                  <a:pt x="892968" y="1358741"/>
                </a:lnTo>
                <a:lnTo>
                  <a:pt x="797719" y="1294447"/>
                </a:lnTo>
                <a:lnTo>
                  <a:pt x="804863" y="1223010"/>
                </a:lnTo>
                <a:lnTo>
                  <a:pt x="716756" y="1180147"/>
                </a:lnTo>
                <a:lnTo>
                  <a:pt x="583406" y="1146810"/>
                </a:lnTo>
                <a:lnTo>
                  <a:pt x="516731" y="1182529"/>
                </a:lnTo>
                <a:lnTo>
                  <a:pt x="463868" y="1152049"/>
                </a:lnTo>
                <a:lnTo>
                  <a:pt x="290513" y="956310"/>
                </a:lnTo>
                <a:cubicBezTo>
                  <a:pt x="291306" y="924560"/>
                  <a:pt x="292100" y="892810"/>
                  <a:pt x="292893" y="861060"/>
                </a:cubicBezTo>
                <a:lnTo>
                  <a:pt x="230981" y="780097"/>
                </a:lnTo>
                <a:lnTo>
                  <a:pt x="209550" y="663417"/>
                </a:lnTo>
                <a:lnTo>
                  <a:pt x="130969" y="632461"/>
                </a:lnTo>
                <a:lnTo>
                  <a:pt x="121444" y="477679"/>
                </a:lnTo>
                <a:lnTo>
                  <a:pt x="74772" y="415290"/>
                </a:lnTo>
                <a:lnTo>
                  <a:pt x="0" y="210979"/>
                </a:lnTo>
                <a:lnTo>
                  <a:pt x="3810" y="76200"/>
                </a:lnTo>
                <a:close/>
              </a:path>
            </a:pathLst>
          </a:custGeom>
          <a:solidFill>
            <a:srgbClr val="33CC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Rukwa</a:t>
            </a:r>
            <a:r>
              <a:rPr lang="en-MY" sz="1200" b="1" dirty="0" smtClean="0">
                <a:solidFill>
                  <a:schemeClr val="tx1"/>
                </a:solidFill>
              </a:rPr>
              <a:t> 100%</a:t>
            </a:r>
            <a:endParaRPr lang="en-MY" sz="1200" b="1" dirty="0">
              <a:solidFill>
                <a:schemeClr val="tx1"/>
              </a:solidFill>
            </a:endParaRPr>
          </a:p>
        </p:txBody>
      </p:sp>
      <p:sp>
        <p:nvSpPr>
          <p:cNvPr id="12" name="Freeform 11"/>
          <p:cNvSpPr/>
          <p:nvPr/>
        </p:nvSpPr>
        <p:spPr>
          <a:xfrm>
            <a:off x="1320799" y="2529839"/>
            <a:ext cx="1903413" cy="1623059"/>
          </a:xfrm>
          <a:custGeom>
            <a:avLst/>
            <a:gdLst>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0 w 2184400"/>
              <a:gd name="connsiteY10" fmla="*/ 1188720 h 1737360"/>
              <a:gd name="connsiteX0" fmla="*/ 215900 w 2184400"/>
              <a:gd name="connsiteY0" fmla="*/ 1191895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215900 w 2184400"/>
              <a:gd name="connsiteY10" fmla="*/ 1191895 h 1737360"/>
              <a:gd name="connsiteX0" fmla="*/ 215900 w 2184400"/>
              <a:gd name="connsiteY0" fmla="*/ 1191895 h 1737360"/>
              <a:gd name="connsiteX1" fmla="*/ 365125 w 2184400"/>
              <a:gd name="connsiteY1" fmla="*/ 1463516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96106 w 2184400"/>
              <a:gd name="connsiteY3" fmla="*/ 1506379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41363 w 2184400"/>
              <a:gd name="connsiteY4" fmla="*/ 1487329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827088 w 2184400"/>
              <a:gd name="connsiteY5" fmla="*/ 1496854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22325 w 2184400"/>
              <a:gd name="connsiteY6" fmla="*/ 147304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84238 w 2184400"/>
              <a:gd name="connsiteY7" fmla="*/ 1542098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03288 w 2184400"/>
              <a:gd name="connsiteY8" fmla="*/ 1632585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31863 w 2184400"/>
              <a:gd name="connsiteY9" fmla="*/ 1608773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158081 w 2184400"/>
              <a:gd name="connsiteY11" fmla="*/ 1506379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139031 w 2184400"/>
              <a:gd name="connsiteY12" fmla="*/ 1577816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286669 w 2184400"/>
              <a:gd name="connsiteY13" fmla="*/ 1644491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339056 w 2184400"/>
              <a:gd name="connsiteY14" fmla="*/ 1582579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367631 w 2184400"/>
              <a:gd name="connsiteY15" fmla="*/ 1532573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441450 w 2184400"/>
              <a:gd name="connsiteY16" fmla="*/ 150637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505744 w 2184400"/>
              <a:gd name="connsiteY17" fmla="*/ 1501616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98600 w 2184400"/>
              <a:gd name="connsiteY18" fmla="*/ 1482566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536700 w 2184400"/>
              <a:gd name="connsiteY19" fmla="*/ 1299210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93850 w 2184400"/>
              <a:gd name="connsiteY20" fmla="*/ 1415891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627188 w 2184400"/>
              <a:gd name="connsiteY21" fmla="*/ 1377791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684338 w 2184400"/>
              <a:gd name="connsiteY22" fmla="*/ 1446848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705769 w 2184400"/>
              <a:gd name="connsiteY23" fmla="*/ 1425416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74825 w 2184400"/>
              <a:gd name="connsiteY24" fmla="*/ 1596866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89113 w 2184400"/>
              <a:gd name="connsiteY24" fmla="*/ 1365884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2184400 w 2184400"/>
              <a:gd name="connsiteY26" fmla="*/ 1209040 h 1623059"/>
              <a:gd name="connsiteX27" fmla="*/ 2032000 w 2184400"/>
              <a:gd name="connsiteY27" fmla="*/ 680720 h 1623059"/>
              <a:gd name="connsiteX28" fmla="*/ 1564640 w 2184400"/>
              <a:gd name="connsiteY28" fmla="*/ 426720 h 1623059"/>
              <a:gd name="connsiteX29" fmla="*/ 975360 w 2184400"/>
              <a:gd name="connsiteY29" fmla="*/ 182880 h 1623059"/>
              <a:gd name="connsiteX30" fmla="*/ 203200 w 2184400"/>
              <a:gd name="connsiteY30" fmla="*/ 0 h 1623059"/>
              <a:gd name="connsiteX31" fmla="*/ 0 w 2184400"/>
              <a:gd name="connsiteY31" fmla="*/ 325120 h 1623059"/>
              <a:gd name="connsiteX32" fmla="*/ 215900 w 2184400"/>
              <a:gd name="connsiteY32"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991519 w 2184400"/>
              <a:gd name="connsiteY26" fmla="*/ 1227774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43919 w 2184400"/>
              <a:gd name="connsiteY27" fmla="*/ 11944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15344 w 2184400"/>
              <a:gd name="connsiteY28" fmla="*/ 1163480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1903413 w 2184400"/>
              <a:gd name="connsiteY28" fmla="*/ 956312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032000"/>
              <a:gd name="connsiteY0" fmla="*/ 1191895 h 1623059"/>
              <a:gd name="connsiteX1" fmla="*/ 296068 w 2032000"/>
              <a:gd name="connsiteY1" fmla="*/ 1237297 h 1623059"/>
              <a:gd name="connsiteX2" fmla="*/ 366712 w 2032000"/>
              <a:gd name="connsiteY2" fmla="*/ 1347629 h 1623059"/>
              <a:gd name="connsiteX3" fmla="*/ 569912 w 2032000"/>
              <a:gd name="connsiteY3" fmla="*/ 1282541 h 1623059"/>
              <a:gd name="connsiteX4" fmla="*/ 715169 w 2032000"/>
              <a:gd name="connsiteY4" fmla="*/ 1282541 h 1623059"/>
              <a:gd name="connsiteX5" fmla="*/ 750888 w 2032000"/>
              <a:gd name="connsiteY5" fmla="*/ 1308735 h 1623059"/>
              <a:gd name="connsiteX6" fmla="*/ 800893 w 2032000"/>
              <a:gd name="connsiteY6" fmla="*/ 1301591 h 1623059"/>
              <a:gd name="connsiteX7" fmla="*/ 805657 w 2032000"/>
              <a:gd name="connsiteY7" fmla="*/ 1356361 h 1623059"/>
              <a:gd name="connsiteX8" fmla="*/ 924720 w 2032000"/>
              <a:gd name="connsiteY8" fmla="*/ 1430179 h 1623059"/>
              <a:gd name="connsiteX9" fmla="*/ 943769 w 2032000"/>
              <a:gd name="connsiteY9" fmla="*/ 1415891 h 1623059"/>
              <a:gd name="connsiteX10" fmla="*/ 1042511 w 2032000"/>
              <a:gd name="connsiteY10" fmla="*/ 1473042 h 1623059"/>
              <a:gd name="connsiteX11" fmla="*/ 1029493 w 2032000"/>
              <a:gd name="connsiteY11" fmla="*/ 1558766 h 1623059"/>
              <a:gd name="connsiteX12" fmla="*/ 1081881 w 2032000"/>
              <a:gd name="connsiteY12" fmla="*/ 1623059 h 1623059"/>
              <a:gd name="connsiteX13" fmla="*/ 1162844 w 2032000"/>
              <a:gd name="connsiteY13" fmla="*/ 1537335 h 1623059"/>
              <a:gd name="connsiteX14" fmla="*/ 1160462 w 2032000"/>
              <a:gd name="connsiteY14" fmla="*/ 1458754 h 1623059"/>
              <a:gd name="connsiteX15" fmla="*/ 1093787 w 2032000"/>
              <a:gd name="connsiteY15" fmla="*/ 1353979 h 1623059"/>
              <a:gd name="connsiteX16" fmla="*/ 1108075 w 2032000"/>
              <a:gd name="connsiteY16" fmla="*/ 1296829 h 1623059"/>
              <a:gd name="connsiteX17" fmla="*/ 1103313 w 2032000"/>
              <a:gd name="connsiteY17" fmla="*/ 1249204 h 1623059"/>
              <a:gd name="connsiteX18" fmla="*/ 1443831 w 2032000"/>
              <a:gd name="connsiteY18" fmla="*/ 1208722 h 1623059"/>
              <a:gd name="connsiteX19" fmla="*/ 1448594 w 2032000"/>
              <a:gd name="connsiteY19" fmla="*/ 1275398 h 1623059"/>
              <a:gd name="connsiteX20" fmla="*/ 1491456 w 2032000"/>
              <a:gd name="connsiteY20" fmla="*/ 1249204 h 1623059"/>
              <a:gd name="connsiteX21" fmla="*/ 1550988 w 2032000"/>
              <a:gd name="connsiteY21" fmla="*/ 1289685 h 1623059"/>
              <a:gd name="connsiteX22" fmla="*/ 1593850 w 2032000"/>
              <a:gd name="connsiteY22" fmla="*/ 1282542 h 1623059"/>
              <a:gd name="connsiteX23" fmla="*/ 1615282 w 2032000"/>
              <a:gd name="connsiteY23" fmla="*/ 1451610 h 1623059"/>
              <a:gd name="connsiteX24" fmla="*/ 1789113 w 2032000"/>
              <a:gd name="connsiteY24" fmla="*/ 1365884 h 1623059"/>
              <a:gd name="connsiteX25" fmla="*/ 1814354 w 2032000"/>
              <a:gd name="connsiteY25" fmla="*/ 1244441 h 1623059"/>
              <a:gd name="connsiteX26" fmla="*/ 1801019 w 2032000"/>
              <a:gd name="connsiteY26" fmla="*/ 1106331 h 1623059"/>
              <a:gd name="connsiteX27" fmla="*/ 1865313 w 2032000"/>
              <a:gd name="connsiteY27" fmla="*/ 1003936 h 1623059"/>
              <a:gd name="connsiteX28" fmla="*/ 1903413 w 2032000"/>
              <a:gd name="connsiteY28" fmla="*/ 956312 h 1623059"/>
              <a:gd name="connsiteX29" fmla="*/ 1858169 w 2032000"/>
              <a:gd name="connsiteY29" fmla="*/ 887572 h 1623059"/>
              <a:gd name="connsiteX30" fmla="*/ 2032000 w 2032000"/>
              <a:gd name="connsiteY30" fmla="*/ 680720 h 1623059"/>
              <a:gd name="connsiteX31" fmla="*/ 1564640 w 2032000"/>
              <a:gd name="connsiteY31" fmla="*/ 426720 h 1623059"/>
              <a:gd name="connsiteX32" fmla="*/ 975360 w 2032000"/>
              <a:gd name="connsiteY32" fmla="*/ 182880 h 1623059"/>
              <a:gd name="connsiteX33" fmla="*/ 203200 w 2032000"/>
              <a:gd name="connsiteY33" fmla="*/ 0 h 1623059"/>
              <a:gd name="connsiteX34" fmla="*/ 0 w 2032000"/>
              <a:gd name="connsiteY34" fmla="*/ 325120 h 1623059"/>
              <a:gd name="connsiteX35" fmla="*/ 215900 w 2032000"/>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564640 w 1903413"/>
              <a:gd name="connsiteY31" fmla="*/ 426720 h 1623059"/>
              <a:gd name="connsiteX32" fmla="*/ 975360 w 1903413"/>
              <a:gd name="connsiteY32" fmla="*/ 182880 h 1623059"/>
              <a:gd name="connsiteX33" fmla="*/ 203200 w 1903413"/>
              <a:gd name="connsiteY33" fmla="*/ 0 h 1623059"/>
              <a:gd name="connsiteX34" fmla="*/ 0 w 1903413"/>
              <a:gd name="connsiteY34" fmla="*/ 325120 h 1623059"/>
              <a:gd name="connsiteX35" fmla="*/ 215900 w 1903413"/>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58145 w 1903413"/>
              <a:gd name="connsiteY31" fmla="*/ 6729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615282 w 1903413"/>
              <a:gd name="connsiteY32" fmla="*/ 618174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74801 w 1903413"/>
              <a:gd name="connsiteY33" fmla="*/ 549117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74801 w 1903413"/>
              <a:gd name="connsiteY34" fmla="*/ 494349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222376 w 1903413"/>
              <a:gd name="connsiteY36" fmla="*/ 363380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146176 w 1903413"/>
              <a:gd name="connsiteY37" fmla="*/ 346711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77120 w 1903413"/>
              <a:gd name="connsiteY38" fmla="*/ 34433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89014 w 1903413"/>
              <a:gd name="connsiteY39" fmla="*/ 27765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67582 w 1903413"/>
              <a:gd name="connsiteY40" fmla="*/ 241936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753270 w 1903413"/>
              <a:gd name="connsiteY42" fmla="*/ 360999 h 1623059"/>
              <a:gd name="connsiteX43" fmla="*/ 203200 w 1903413"/>
              <a:gd name="connsiteY43" fmla="*/ 0 h 1623059"/>
              <a:gd name="connsiteX44" fmla="*/ 0 w 1903413"/>
              <a:gd name="connsiteY44" fmla="*/ 325120 h 1623059"/>
              <a:gd name="connsiteX45" fmla="*/ 215900 w 1903413"/>
              <a:gd name="connsiteY4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915195 w 1903413"/>
              <a:gd name="connsiteY42" fmla="*/ 218124 h 1623059"/>
              <a:gd name="connsiteX43" fmla="*/ 203200 w 1903413"/>
              <a:gd name="connsiteY43" fmla="*/ 0 h 1623059"/>
              <a:gd name="connsiteX44" fmla="*/ 0 w 1903413"/>
              <a:gd name="connsiteY44" fmla="*/ 325120 h 1623059"/>
              <a:gd name="connsiteX45" fmla="*/ 215900 w 1903413"/>
              <a:gd name="connsiteY45" fmla="*/ 1191895 h 162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03413" h="1623059">
                <a:moveTo>
                  <a:pt x="215900" y="1191895"/>
                </a:moveTo>
                <a:lnTo>
                  <a:pt x="296068" y="1237297"/>
                </a:lnTo>
                <a:lnTo>
                  <a:pt x="366712" y="1347629"/>
                </a:lnTo>
                <a:lnTo>
                  <a:pt x="569912" y="1282541"/>
                </a:lnTo>
                <a:lnTo>
                  <a:pt x="715169" y="1282541"/>
                </a:lnTo>
                <a:lnTo>
                  <a:pt x="750888" y="1308735"/>
                </a:lnTo>
                <a:lnTo>
                  <a:pt x="800893" y="1301591"/>
                </a:lnTo>
                <a:lnTo>
                  <a:pt x="805657" y="1356361"/>
                </a:lnTo>
                <a:lnTo>
                  <a:pt x="924720" y="1430179"/>
                </a:lnTo>
                <a:lnTo>
                  <a:pt x="943769" y="1415891"/>
                </a:lnTo>
                <a:lnTo>
                  <a:pt x="1042511" y="1473042"/>
                </a:lnTo>
                <a:lnTo>
                  <a:pt x="1029493" y="1558766"/>
                </a:lnTo>
                <a:lnTo>
                  <a:pt x="1081881" y="1623059"/>
                </a:lnTo>
                <a:lnTo>
                  <a:pt x="1162844" y="1537335"/>
                </a:lnTo>
                <a:lnTo>
                  <a:pt x="1160462" y="1458754"/>
                </a:lnTo>
                <a:lnTo>
                  <a:pt x="1093787" y="1353979"/>
                </a:lnTo>
                <a:lnTo>
                  <a:pt x="1108075" y="1296829"/>
                </a:lnTo>
                <a:lnTo>
                  <a:pt x="1103313" y="1249204"/>
                </a:lnTo>
                <a:lnTo>
                  <a:pt x="1443831" y="1208722"/>
                </a:lnTo>
                <a:lnTo>
                  <a:pt x="1448594" y="1275398"/>
                </a:lnTo>
                <a:lnTo>
                  <a:pt x="1491456" y="1249204"/>
                </a:lnTo>
                <a:lnTo>
                  <a:pt x="1550988" y="1289685"/>
                </a:lnTo>
                <a:lnTo>
                  <a:pt x="1593850" y="1282542"/>
                </a:lnTo>
                <a:lnTo>
                  <a:pt x="1615282" y="1451610"/>
                </a:lnTo>
                <a:lnTo>
                  <a:pt x="1789113" y="1365884"/>
                </a:lnTo>
                <a:lnTo>
                  <a:pt x="1814354" y="1244441"/>
                </a:lnTo>
                <a:lnTo>
                  <a:pt x="1801019" y="1106331"/>
                </a:lnTo>
                <a:lnTo>
                  <a:pt x="1865313" y="1003936"/>
                </a:lnTo>
                <a:lnTo>
                  <a:pt x="1903413" y="956312"/>
                </a:lnTo>
                <a:lnTo>
                  <a:pt x="1858169" y="887572"/>
                </a:lnTo>
                <a:lnTo>
                  <a:pt x="1739107" y="880745"/>
                </a:lnTo>
                <a:lnTo>
                  <a:pt x="1662908" y="825342"/>
                </a:lnTo>
                <a:lnTo>
                  <a:pt x="1598613" y="834868"/>
                </a:lnTo>
                <a:cubicBezTo>
                  <a:pt x="1598613" y="812643"/>
                  <a:pt x="1598614" y="790417"/>
                  <a:pt x="1598614" y="768192"/>
                </a:cubicBezTo>
                <a:lnTo>
                  <a:pt x="1505745" y="651512"/>
                </a:lnTo>
                <a:lnTo>
                  <a:pt x="1457484" y="541020"/>
                </a:lnTo>
                <a:lnTo>
                  <a:pt x="1327151" y="506255"/>
                </a:lnTo>
                <a:lnTo>
                  <a:pt x="1231901" y="584836"/>
                </a:lnTo>
                <a:lnTo>
                  <a:pt x="1017589" y="553880"/>
                </a:lnTo>
                <a:lnTo>
                  <a:pt x="934245" y="525305"/>
                </a:lnTo>
                <a:lnTo>
                  <a:pt x="891382" y="453868"/>
                </a:lnTo>
                <a:lnTo>
                  <a:pt x="849154" y="418623"/>
                </a:lnTo>
                <a:lnTo>
                  <a:pt x="915195" y="218124"/>
                </a:lnTo>
                <a:lnTo>
                  <a:pt x="203200" y="0"/>
                </a:lnTo>
                <a:lnTo>
                  <a:pt x="0" y="325120"/>
                </a:lnTo>
                <a:lnTo>
                  <a:pt x="215900" y="1191895"/>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Katavi</a:t>
            </a:r>
            <a:r>
              <a:rPr lang="en-MY" sz="1200" b="1" dirty="0" smtClean="0">
                <a:solidFill>
                  <a:schemeClr val="tx1"/>
                </a:solidFill>
              </a:rPr>
              <a:t> 73%</a:t>
            </a:r>
            <a:endParaRPr lang="en-MY" sz="1200" b="1" dirty="0">
              <a:solidFill>
                <a:schemeClr val="tx1"/>
              </a:solidFill>
            </a:endParaRPr>
          </a:p>
        </p:txBody>
      </p:sp>
      <p:sp>
        <p:nvSpPr>
          <p:cNvPr id="11" name="Freeform 10"/>
          <p:cNvSpPr/>
          <p:nvPr/>
        </p:nvSpPr>
        <p:spPr>
          <a:xfrm>
            <a:off x="1112044" y="1166812"/>
            <a:ext cx="1340644" cy="2544762"/>
          </a:xfrm>
          <a:custGeom>
            <a:avLst/>
            <a:gdLst>
              <a:gd name="connsiteX0" fmla="*/ 1066800 w 1841500"/>
              <a:gd name="connsiteY0" fmla="*/ 0 h 2984500"/>
              <a:gd name="connsiteX1" fmla="*/ 330200 w 1841500"/>
              <a:gd name="connsiteY1" fmla="*/ 622300 h 2984500"/>
              <a:gd name="connsiteX2" fmla="*/ 0 w 1841500"/>
              <a:gd name="connsiteY2" fmla="*/ 1270000 h 2984500"/>
              <a:gd name="connsiteX3" fmla="*/ 25400 w 1841500"/>
              <a:gd name="connsiteY3" fmla="*/ 2108200 h 2984500"/>
              <a:gd name="connsiteX4" fmla="*/ 114300 w 1841500"/>
              <a:gd name="connsiteY4" fmla="*/ 2705100 h 2984500"/>
              <a:gd name="connsiteX5" fmla="*/ 1016000 w 1841500"/>
              <a:gd name="connsiteY5" fmla="*/ 2984500 h 2984500"/>
              <a:gd name="connsiteX6" fmla="*/ 1562100 w 1841500"/>
              <a:gd name="connsiteY6" fmla="*/ 1955800 h 2984500"/>
              <a:gd name="connsiteX7" fmla="*/ 1841500 w 1841500"/>
              <a:gd name="connsiteY7" fmla="*/ 1257300 h 2984500"/>
              <a:gd name="connsiteX8" fmla="*/ 1473200 w 1841500"/>
              <a:gd name="connsiteY8" fmla="*/ 304800 h 2984500"/>
              <a:gd name="connsiteX9" fmla="*/ 1066800 w 1841500"/>
              <a:gd name="connsiteY9" fmla="*/ 0 h 2984500"/>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085850 w 1841500"/>
              <a:gd name="connsiteY9" fmla="*/ 0 h 2743994"/>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307306 w 1841500"/>
              <a:gd name="connsiteY9" fmla="*/ 34925 h 2743994"/>
              <a:gd name="connsiteX10" fmla="*/ 1085850 w 1841500"/>
              <a:gd name="connsiteY10" fmla="*/ 0 h 2743994"/>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73200 w 1841500"/>
              <a:gd name="connsiteY8" fmla="*/ 217487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181 w 1841500"/>
              <a:gd name="connsiteY8" fmla="*/ 324644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66838 w 1841500"/>
              <a:gd name="connsiteY8" fmla="*/ 400051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02545 w 1841500"/>
              <a:gd name="connsiteY8" fmla="*/ 445295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93081 w 1841500"/>
              <a:gd name="connsiteY8" fmla="*/ 1100138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1594 w 1841500"/>
              <a:gd name="connsiteY8" fmla="*/ 523876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2575 w 1841500"/>
              <a:gd name="connsiteY8" fmla="*/ 812007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975 w 1841500"/>
              <a:gd name="connsiteY8" fmla="*/ 604838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7338 w 1841500"/>
              <a:gd name="connsiteY8" fmla="*/ 857251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83507 w 1841500"/>
              <a:gd name="connsiteY8" fmla="*/ 664370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97631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33513 w 1841500"/>
              <a:gd name="connsiteY8" fmla="*/ 80486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2113 w 1841500"/>
              <a:gd name="connsiteY8" fmla="*/ 1007269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00176 w 1841500"/>
              <a:gd name="connsiteY8" fmla="*/ 878682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1047751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45419 w 1841500"/>
              <a:gd name="connsiteY8" fmla="*/ 1007269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62125 w 1841500"/>
              <a:gd name="connsiteY8" fmla="*/ 1140619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00188 w 1841500"/>
              <a:gd name="connsiteY8" fmla="*/ 1190625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62882 w 1562100"/>
              <a:gd name="connsiteY7" fmla="*/ 1246187 h 2897187"/>
              <a:gd name="connsiteX8" fmla="*/ 1500188 w 1562100"/>
              <a:gd name="connsiteY8" fmla="*/ 1190625 h 2897187"/>
              <a:gd name="connsiteX9" fmla="*/ 1445419 w 1562100"/>
              <a:gd name="connsiteY9" fmla="*/ 1007269 h 2897187"/>
              <a:gd name="connsiteX10" fmla="*/ 1400176 w 1562100"/>
              <a:gd name="connsiteY10" fmla="*/ 878682 h 2897187"/>
              <a:gd name="connsiteX11" fmla="*/ 1433513 w 1562100"/>
              <a:gd name="connsiteY11" fmla="*/ 804863 h 2897187"/>
              <a:gd name="connsiteX12" fmla="*/ 1383507 w 1562100"/>
              <a:gd name="connsiteY12" fmla="*/ 664370 h 2897187"/>
              <a:gd name="connsiteX13" fmla="*/ 1323975 w 1562100"/>
              <a:gd name="connsiteY13" fmla="*/ 604838 h 2897187"/>
              <a:gd name="connsiteX14" fmla="*/ 1321594 w 1562100"/>
              <a:gd name="connsiteY14" fmla="*/ 523876 h 2897187"/>
              <a:gd name="connsiteX15" fmla="*/ 1302545 w 1562100"/>
              <a:gd name="connsiteY15" fmla="*/ 445295 h 2897187"/>
              <a:gd name="connsiteX16" fmla="*/ 1323181 w 1562100"/>
              <a:gd name="connsiteY16" fmla="*/ 324644 h 2897187"/>
              <a:gd name="connsiteX17" fmla="*/ 1171575 w 1562100"/>
              <a:gd name="connsiteY17" fmla="*/ 0 h 2897187"/>
              <a:gd name="connsiteX18" fmla="*/ 1085850 w 15621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514475 w 1562100"/>
              <a:gd name="connsiteY7" fmla="*/ 1547813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3988 w 1562100"/>
              <a:gd name="connsiteY8" fmla="*/ 1323976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6369 w 1562100"/>
              <a:gd name="connsiteY8" fmla="*/ 1254920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90650 w 1562100"/>
              <a:gd name="connsiteY8" fmla="*/ 1354932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35894 w 1562100"/>
              <a:gd name="connsiteY8" fmla="*/ 1302545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85888 w 1562100"/>
              <a:gd name="connsiteY8" fmla="*/ 1381126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93031 w 1562100"/>
              <a:gd name="connsiteY9" fmla="*/ 1340644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83506 w 1562100"/>
              <a:gd name="connsiteY9" fmla="*/ 1381125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47800 w 1562100"/>
              <a:gd name="connsiteY7" fmla="*/ 1621632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04925 w 1562100"/>
              <a:gd name="connsiteY7" fmla="*/ 1531144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340644 w 1500188"/>
              <a:gd name="connsiteY6" fmla="*/ 1723231 h 2897187"/>
              <a:gd name="connsiteX7" fmla="*/ 1304925 w 1500188"/>
              <a:gd name="connsiteY7" fmla="*/ 1531144 h 2897187"/>
              <a:gd name="connsiteX8" fmla="*/ 1357313 w 1500188"/>
              <a:gd name="connsiteY8" fmla="*/ 1443038 h 2897187"/>
              <a:gd name="connsiteX9" fmla="*/ 1328738 w 1500188"/>
              <a:gd name="connsiteY9" fmla="*/ 1388270 h 2897187"/>
              <a:gd name="connsiteX10" fmla="*/ 1383506 w 1500188"/>
              <a:gd name="connsiteY10" fmla="*/ 1381125 h 2897187"/>
              <a:gd name="connsiteX11" fmla="*/ 1435894 w 1500188"/>
              <a:gd name="connsiteY11" fmla="*/ 1302545 h 2897187"/>
              <a:gd name="connsiteX12" fmla="*/ 1426369 w 1500188"/>
              <a:gd name="connsiteY12" fmla="*/ 1254920 h 2897187"/>
              <a:gd name="connsiteX13" fmla="*/ 1462882 w 1500188"/>
              <a:gd name="connsiteY13" fmla="*/ 1246187 h 2897187"/>
              <a:gd name="connsiteX14" fmla="*/ 1500188 w 1500188"/>
              <a:gd name="connsiteY14" fmla="*/ 1190625 h 2897187"/>
              <a:gd name="connsiteX15" fmla="*/ 1445419 w 1500188"/>
              <a:gd name="connsiteY15" fmla="*/ 1007269 h 2897187"/>
              <a:gd name="connsiteX16" fmla="*/ 1400176 w 1500188"/>
              <a:gd name="connsiteY16" fmla="*/ 878682 h 2897187"/>
              <a:gd name="connsiteX17" fmla="*/ 1433513 w 1500188"/>
              <a:gd name="connsiteY17" fmla="*/ 804863 h 2897187"/>
              <a:gd name="connsiteX18" fmla="*/ 1383507 w 1500188"/>
              <a:gd name="connsiteY18" fmla="*/ 664370 h 2897187"/>
              <a:gd name="connsiteX19" fmla="*/ 1323975 w 1500188"/>
              <a:gd name="connsiteY19" fmla="*/ 604838 h 2897187"/>
              <a:gd name="connsiteX20" fmla="*/ 1321594 w 1500188"/>
              <a:gd name="connsiteY20" fmla="*/ 523876 h 2897187"/>
              <a:gd name="connsiteX21" fmla="*/ 1302545 w 1500188"/>
              <a:gd name="connsiteY21" fmla="*/ 445295 h 2897187"/>
              <a:gd name="connsiteX22" fmla="*/ 1323181 w 1500188"/>
              <a:gd name="connsiteY22" fmla="*/ 324644 h 2897187"/>
              <a:gd name="connsiteX23" fmla="*/ 1171575 w 1500188"/>
              <a:gd name="connsiteY23" fmla="*/ 0 h 2897187"/>
              <a:gd name="connsiteX24" fmla="*/ 1085850 w 1500188"/>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76350 w 1500188"/>
              <a:gd name="connsiteY6" fmla="*/ 1928813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02544 w 1500188"/>
              <a:gd name="connsiteY7" fmla="*/ 1731169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288257 w 1500188"/>
              <a:gd name="connsiteY7" fmla="*/ 1724026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12056 w 1500188"/>
              <a:gd name="connsiteY6" fmla="*/ 19050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14438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33488 w 1500188"/>
              <a:gd name="connsiteY8" fmla="*/ 1743074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00138 w 1500188"/>
              <a:gd name="connsiteY6" fmla="*/ 2090738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76325 w 1500188"/>
              <a:gd name="connsiteY6" fmla="*/ 1628776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52513 w 1500188"/>
              <a:gd name="connsiteY6" fmla="*/ 2181226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864394 w 1500188"/>
              <a:gd name="connsiteY7" fmla="*/ 1607344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33463 w 1500188"/>
              <a:gd name="connsiteY7" fmla="*/ 1543050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697706 w 1500188"/>
              <a:gd name="connsiteY7" fmla="*/ 1607344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795338 w 1500188"/>
              <a:gd name="connsiteY8" fmla="*/ 1607344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816769 w 1500188"/>
              <a:gd name="connsiteY8" fmla="*/ 1540669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92931 w 1500188"/>
              <a:gd name="connsiteY6" fmla="*/ 1778794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33413 w 1500188"/>
              <a:gd name="connsiteY6" fmla="*/ 1704975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00088 w 1500188"/>
              <a:gd name="connsiteY6" fmla="*/ 1921669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90563 w 1500188"/>
              <a:gd name="connsiteY6" fmla="*/ 2014538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73906 w 1500188"/>
              <a:gd name="connsiteY6" fmla="*/ 2247901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69143 w 1500188"/>
              <a:gd name="connsiteY6" fmla="*/ 2169320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90575 w 1500188"/>
              <a:gd name="connsiteY6" fmla="*/ 2243138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12006 w 1500188"/>
              <a:gd name="connsiteY6" fmla="*/ 2183607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4869 w 1500188"/>
              <a:gd name="connsiteY6" fmla="*/ 2316957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09626 w 1500188"/>
              <a:gd name="connsiteY6" fmla="*/ 2300288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0106 w 1500188"/>
              <a:gd name="connsiteY6" fmla="*/ 2421732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45331 w 1500188"/>
              <a:gd name="connsiteY6" fmla="*/ 2336007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5331 w 1500188"/>
              <a:gd name="connsiteY6" fmla="*/ 2336007 h 2617787"/>
              <a:gd name="connsiteX7" fmla="*/ 809626 w 1500188"/>
              <a:gd name="connsiteY7" fmla="*/ 2300288 h 2617787"/>
              <a:gd name="connsiteX8" fmla="*/ 812006 w 1500188"/>
              <a:gd name="connsiteY8" fmla="*/ 2183607 h 2617787"/>
              <a:gd name="connsiteX9" fmla="*/ 769143 w 1500188"/>
              <a:gd name="connsiteY9" fmla="*/ 2169320 h 2617787"/>
              <a:gd name="connsiteX10" fmla="*/ 690563 w 1500188"/>
              <a:gd name="connsiteY10" fmla="*/ 2014538 h 2617787"/>
              <a:gd name="connsiteX11" fmla="*/ 633413 w 1500188"/>
              <a:gd name="connsiteY11" fmla="*/ 1704975 h 2617787"/>
              <a:gd name="connsiteX12" fmla="*/ 545307 w 1500188"/>
              <a:gd name="connsiteY12" fmla="*/ 1638301 h 2617787"/>
              <a:gd name="connsiteX13" fmla="*/ 726281 w 1500188"/>
              <a:gd name="connsiteY13" fmla="*/ 1628775 h 2617787"/>
              <a:gd name="connsiteX14" fmla="*/ 816769 w 1500188"/>
              <a:gd name="connsiteY14" fmla="*/ 1540669 h 2617787"/>
              <a:gd name="connsiteX15" fmla="*/ 1033463 w 1500188"/>
              <a:gd name="connsiteY15" fmla="*/ 1543050 h 2617787"/>
              <a:gd name="connsiteX16" fmla="*/ 1085850 w 1500188"/>
              <a:gd name="connsiteY16" fmla="*/ 1590676 h 2617787"/>
              <a:gd name="connsiteX17" fmla="*/ 1076325 w 1500188"/>
              <a:gd name="connsiteY17" fmla="*/ 1628776 h 2617787"/>
              <a:gd name="connsiteX18" fmla="*/ 1154906 w 1500188"/>
              <a:gd name="connsiteY18" fmla="*/ 1600201 h 2617787"/>
              <a:gd name="connsiteX19" fmla="*/ 1202532 w 1500188"/>
              <a:gd name="connsiteY19" fmla="*/ 1678782 h 2617787"/>
              <a:gd name="connsiteX20" fmla="*/ 1233488 w 1500188"/>
              <a:gd name="connsiteY20" fmla="*/ 1743074 h 2617787"/>
              <a:gd name="connsiteX21" fmla="*/ 1288257 w 1500188"/>
              <a:gd name="connsiteY21" fmla="*/ 1724026 h 2617787"/>
              <a:gd name="connsiteX22" fmla="*/ 1340644 w 1500188"/>
              <a:gd name="connsiteY22" fmla="*/ 1723231 h 2617787"/>
              <a:gd name="connsiteX23" fmla="*/ 1304925 w 1500188"/>
              <a:gd name="connsiteY23" fmla="*/ 1531144 h 2617787"/>
              <a:gd name="connsiteX24" fmla="*/ 1357313 w 1500188"/>
              <a:gd name="connsiteY24" fmla="*/ 1443038 h 2617787"/>
              <a:gd name="connsiteX25" fmla="*/ 1328738 w 1500188"/>
              <a:gd name="connsiteY25" fmla="*/ 1388270 h 2617787"/>
              <a:gd name="connsiteX26" fmla="*/ 1383506 w 1500188"/>
              <a:gd name="connsiteY26" fmla="*/ 1381125 h 2617787"/>
              <a:gd name="connsiteX27" fmla="*/ 1435894 w 1500188"/>
              <a:gd name="connsiteY27" fmla="*/ 1302545 h 2617787"/>
              <a:gd name="connsiteX28" fmla="*/ 1426369 w 1500188"/>
              <a:gd name="connsiteY28" fmla="*/ 1254920 h 2617787"/>
              <a:gd name="connsiteX29" fmla="*/ 1462882 w 1500188"/>
              <a:gd name="connsiteY29" fmla="*/ 1246187 h 2617787"/>
              <a:gd name="connsiteX30" fmla="*/ 1500188 w 1500188"/>
              <a:gd name="connsiteY30" fmla="*/ 1190625 h 2617787"/>
              <a:gd name="connsiteX31" fmla="*/ 1445419 w 1500188"/>
              <a:gd name="connsiteY31" fmla="*/ 1007269 h 2617787"/>
              <a:gd name="connsiteX32" fmla="*/ 1400176 w 1500188"/>
              <a:gd name="connsiteY32" fmla="*/ 878682 h 2617787"/>
              <a:gd name="connsiteX33" fmla="*/ 1433513 w 1500188"/>
              <a:gd name="connsiteY33" fmla="*/ 804863 h 2617787"/>
              <a:gd name="connsiteX34" fmla="*/ 1383507 w 1500188"/>
              <a:gd name="connsiteY34" fmla="*/ 664370 h 2617787"/>
              <a:gd name="connsiteX35" fmla="*/ 1323975 w 1500188"/>
              <a:gd name="connsiteY35" fmla="*/ 604838 h 2617787"/>
              <a:gd name="connsiteX36" fmla="*/ 1321594 w 1500188"/>
              <a:gd name="connsiteY36" fmla="*/ 523876 h 2617787"/>
              <a:gd name="connsiteX37" fmla="*/ 1302545 w 1500188"/>
              <a:gd name="connsiteY37" fmla="*/ 445295 h 2617787"/>
              <a:gd name="connsiteX38" fmla="*/ 1323181 w 1500188"/>
              <a:gd name="connsiteY38" fmla="*/ 324644 h 2617787"/>
              <a:gd name="connsiteX39" fmla="*/ 1171575 w 1500188"/>
              <a:gd name="connsiteY39" fmla="*/ 0 h 2617787"/>
              <a:gd name="connsiteX40" fmla="*/ 1085850 w 1500188"/>
              <a:gd name="connsiteY40"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688181 w 1500188"/>
              <a:gd name="connsiteY6" fmla="*/ 2402682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0568 w 1500188"/>
              <a:gd name="connsiteY6" fmla="*/ 2409825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544762"/>
              <a:gd name="connsiteX1" fmla="*/ 330200 w 1500188"/>
              <a:gd name="connsiteY1" fmla="*/ 534987 h 2544762"/>
              <a:gd name="connsiteX2" fmla="*/ 0 w 1500188"/>
              <a:gd name="connsiteY2" fmla="*/ 1182687 h 2544762"/>
              <a:gd name="connsiteX3" fmla="*/ 25400 w 1500188"/>
              <a:gd name="connsiteY3" fmla="*/ 2020887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82575 w 1500188"/>
              <a:gd name="connsiteY3" fmla="*/ 2228056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73831 w 1500188"/>
              <a:gd name="connsiteY3" fmla="*/ 1828801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66700 w 1500188"/>
              <a:gd name="connsiteY3" fmla="*/ 2064545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59544 w 1500188"/>
              <a:gd name="connsiteY3" fmla="*/ 1690688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21469 w 1500188"/>
              <a:gd name="connsiteY3" fmla="*/ 1971675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88106 w 1500188"/>
              <a:gd name="connsiteY3" fmla="*/ 1400176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16706 w 1500188"/>
              <a:gd name="connsiteY3" fmla="*/ 1795464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900112 w 1314450"/>
              <a:gd name="connsiteY0" fmla="*/ 153193 h 2544762"/>
              <a:gd name="connsiteX1" fmla="*/ 144462 w 1314450"/>
              <a:gd name="connsiteY1" fmla="*/ 534987 h 2544762"/>
              <a:gd name="connsiteX2" fmla="*/ 0 w 1314450"/>
              <a:gd name="connsiteY2" fmla="*/ 1432718 h 2544762"/>
              <a:gd name="connsiteX3" fmla="*/ 130968 w 1314450"/>
              <a:gd name="connsiteY3" fmla="*/ 1795464 h 2544762"/>
              <a:gd name="connsiteX4" fmla="*/ 135731 w 1314450"/>
              <a:gd name="connsiteY4" fmla="*/ 1971675 h 2544762"/>
              <a:gd name="connsiteX5" fmla="*/ 80962 w 1314450"/>
              <a:gd name="connsiteY5" fmla="*/ 2064545 h 2544762"/>
              <a:gd name="connsiteX6" fmla="*/ 96837 w 1314450"/>
              <a:gd name="connsiteY6" fmla="*/ 2228056 h 2544762"/>
              <a:gd name="connsiteX7" fmla="*/ 211931 w 1314450"/>
              <a:gd name="connsiteY7" fmla="*/ 2422524 h 2544762"/>
              <a:gd name="connsiteX8" fmla="*/ 392112 w 1314450"/>
              <a:gd name="connsiteY8" fmla="*/ 2544762 h 2544762"/>
              <a:gd name="connsiteX9" fmla="*/ 554830 w 1314450"/>
              <a:gd name="connsiteY9" fmla="*/ 2409825 h 2544762"/>
              <a:gd name="connsiteX10" fmla="*/ 559593 w 1314450"/>
              <a:gd name="connsiteY10" fmla="*/ 2336007 h 2544762"/>
              <a:gd name="connsiteX11" fmla="*/ 623888 w 1314450"/>
              <a:gd name="connsiteY11" fmla="*/ 2300288 h 2544762"/>
              <a:gd name="connsiteX12" fmla="*/ 626268 w 1314450"/>
              <a:gd name="connsiteY12" fmla="*/ 2183607 h 2544762"/>
              <a:gd name="connsiteX13" fmla="*/ 583405 w 1314450"/>
              <a:gd name="connsiteY13" fmla="*/ 2169320 h 2544762"/>
              <a:gd name="connsiteX14" fmla="*/ 504825 w 1314450"/>
              <a:gd name="connsiteY14" fmla="*/ 2014538 h 2544762"/>
              <a:gd name="connsiteX15" fmla="*/ 447675 w 1314450"/>
              <a:gd name="connsiteY15" fmla="*/ 1704975 h 2544762"/>
              <a:gd name="connsiteX16" fmla="*/ 359569 w 1314450"/>
              <a:gd name="connsiteY16" fmla="*/ 1638301 h 2544762"/>
              <a:gd name="connsiteX17" fmla="*/ 540543 w 1314450"/>
              <a:gd name="connsiteY17" fmla="*/ 1628775 h 2544762"/>
              <a:gd name="connsiteX18" fmla="*/ 631031 w 1314450"/>
              <a:gd name="connsiteY18" fmla="*/ 1540669 h 2544762"/>
              <a:gd name="connsiteX19" fmla="*/ 847725 w 1314450"/>
              <a:gd name="connsiteY19" fmla="*/ 1543050 h 2544762"/>
              <a:gd name="connsiteX20" fmla="*/ 900112 w 1314450"/>
              <a:gd name="connsiteY20" fmla="*/ 1590676 h 2544762"/>
              <a:gd name="connsiteX21" fmla="*/ 890587 w 1314450"/>
              <a:gd name="connsiteY21" fmla="*/ 1628776 h 2544762"/>
              <a:gd name="connsiteX22" fmla="*/ 969168 w 1314450"/>
              <a:gd name="connsiteY22" fmla="*/ 1600201 h 2544762"/>
              <a:gd name="connsiteX23" fmla="*/ 1016794 w 1314450"/>
              <a:gd name="connsiteY23" fmla="*/ 1678782 h 2544762"/>
              <a:gd name="connsiteX24" fmla="*/ 1047750 w 1314450"/>
              <a:gd name="connsiteY24" fmla="*/ 1743074 h 2544762"/>
              <a:gd name="connsiteX25" fmla="*/ 1102519 w 1314450"/>
              <a:gd name="connsiteY25" fmla="*/ 1724026 h 2544762"/>
              <a:gd name="connsiteX26" fmla="*/ 1154906 w 1314450"/>
              <a:gd name="connsiteY26" fmla="*/ 1723231 h 2544762"/>
              <a:gd name="connsiteX27" fmla="*/ 1119187 w 1314450"/>
              <a:gd name="connsiteY27" fmla="*/ 1531144 h 2544762"/>
              <a:gd name="connsiteX28" fmla="*/ 1171575 w 1314450"/>
              <a:gd name="connsiteY28" fmla="*/ 1443038 h 2544762"/>
              <a:gd name="connsiteX29" fmla="*/ 1143000 w 1314450"/>
              <a:gd name="connsiteY29" fmla="*/ 1388270 h 2544762"/>
              <a:gd name="connsiteX30" fmla="*/ 1197768 w 1314450"/>
              <a:gd name="connsiteY30" fmla="*/ 1381125 h 2544762"/>
              <a:gd name="connsiteX31" fmla="*/ 1250156 w 1314450"/>
              <a:gd name="connsiteY31" fmla="*/ 1302545 h 2544762"/>
              <a:gd name="connsiteX32" fmla="*/ 1240631 w 1314450"/>
              <a:gd name="connsiteY32" fmla="*/ 1254920 h 2544762"/>
              <a:gd name="connsiteX33" fmla="*/ 1277144 w 1314450"/>
              <a:gd name="connsiteY33" fmla="*/ 1246187 h 2544762"/>
              <a:gd name="connsiteX34" fmla="*/ 1314450 w 1314450"/>
              <a:gd name="connsiteY34" fmla="*/ 1190625 h 2544762"/>
              <a:gd name="connsiteX35" fmla="*/ 1259681 w 1314450"/>
              <a:gd name="connsiteY35" fmla="*/ 1007269 h 2544762"/>
              <a:gd name="connsiteX36" fmla="*/ 1214438 w 1314450"/>
              <a:gd name="connsiteY36" fmla="*/ 878682 h 2544762"/>
              <a:gd name="connsiteX37" fmla="*/ 1247775 w 1314450"/>
              <a:gd name="connsiteY37" fmla="*/ 804863 h 2544762"/>
              <a:gd name="connsiteX38" fmla="*/ 1197769 w 1314450"/>
              <a:gd name="connsiteY38" fmla="*/ 664370 h 2544762"/>
              <a:gd name="connsiteX39" fmla="*/ 1138237 w 1314450"/>
              <a:gd name="connsiteY39" fmla="*/ 604838 h 2544762"/>
              <a:gd name="connsiteX40" fmla="*/ 1135856 w 1314450"/>
              <a:gd name="connsiteY40" fmla="*/ 523876 h 2544762"/>
              <a:gd name="connsiteX41" fmla="*/ 1116807 w 1314450"/>
              <a:gd name="connsiteY41" fmla="*/ 445295 h 2544762"/>
              <a:gd name="connsiteX42" fmla="*/ 1137443 w 1314450"/>
              <a:gd name="connsiteY42" fmla="*/ 324644 h 2544762"/>
              <a:gd name="connsiteX43" fmla="*/ 985837 w 1314450"/>
              <a:gd name="connsiteY43" fmla="*/ 0 h 2544762"/>
              <a:gd name="connsiteX44" fmla="*/ 900112 w 1314450"/>
              <a:gd name="connsiteY44" fmla="*/ 153193 h 2544762"/>
              <a:gd name="connsiteX0" fmla="*/ 900112 w 1314450"/>
              <a:gd name="connsiteY0" fmla="*/ 153193 h 2544762"/>
              <a:gd name="connsiteX1" fmla="*/ 144462 w 1314450"/>
              <a:gd name="connsiteY1" fmla="*/ 534987 h 2544762"/>
              <a:gd name="connsiteX2" fmla="*/ 76200 w 1314450"/>
              <a:gd name="connsiteY2" fmla="*/ 981076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145382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915996 w 1330334"/>
              <a:gd name="connsiteY0" fmla="*/ 153193 h 2544762"/>
              <a:gd name="connsiteX1" fmla="*/ 160346 w 1330334"/>
              <a:gd name="connsiteY1" fmla="*/ 534987 h 2544762"/>
              <a:gd name="connsiteX2" fmla="*/ 18265 w 1330334"/>
              <a:gd name="connsiteY2" fmla="*/ 1083470 h 2544762"/>
              <a:gd name="connsiteX3" fmla="*/ 15884 w 1330334"/>
              <a:gd name="connsiteY3" fmla="*/ 1432718 h 2544762"/>
              <a:gd name="connsiteX4" fmla="*/ 146852 w 1330334"/>
              <a:gd name="connsiteY4" fmla="*/ 1795464 h 2544762"/>
              <a:gd name="connsiteX5" fmla="*/ 151615 w 1330334"/>
              <a:gd name="connsiteY5" fmla="*/ 1971675 h 2544762"/>
              <a:gd name="connsiteX6" fmla="*/ 96846 w 1330334"/>
              <a:gd name="connsiteY6" fmla="*/ 2064545 h 2544762"/>
              <a:gd name="connsiteX7" fmla="*/ 112721 w 1330334"/>
              <a:gd name="connsiteY7" fmla="*/ 2228056 h 2544762"/>
              <a:gd name="connsiteX8" fmla="*/ 227815 w 1330334"/>
              <a:gd name="connsiteY8" fmla="*/ 2422524 h 2544762"/>
              <a:gd name="connsiteX9" fmla="*/ 407996 w 1330334"/>
              <a:gd name="connsiteY9" fmla="*/ 2544762 h 2544762"/>
              <a:gd name="connsiteX10" fmla="*/ 570714 w 1330334"/>
              <a:gd name="connsiteY10" fmla="*/ 2409825 h 2544762"/>
              <a:gd name="connsiteX11" fmla="*/ 575477 w 1330334"/>
              <a:gd name="connsiteY11" fmla="*/ 2336007 h 2544762"/>
              <a:gd name="connsiteX12" fmla="*/ 639772 w 1330334"/>
              <a:gd name="connsiteY12" fmla="*/ 2300288 h 2544762"/>
              <a:gd name="connsiteX13" fmla="*/ 642152 w 1330334"/>
              <a:gd name="connsiteY13" fmla="*/ 2183607 h 2544762"/>
              <a:gd name="connsiteX14" fmla="*/ 599289 w 1330334"/>
              <a:gd name="connsiteY14" fmla="*/ 2169320 h 2544762"/>
              <a:gd name="connsiteX15" fmla="*/ 520709 w 1330334"/>
              <a:gd name="connsiteY15" fmla="*/ 2014538 h 2544762"/>
              <a:gd name="connsiteX16" fmla="*/ 463559 w 1330334"/>
              <a:gd name="connsiteY16" fmla="*/ 1704975 h 2544762"/>
              <a:gd name="connsiteX17" fmla="*/ 375453 w 1330334"/>
              <a:gd name="connsiteY17" fmla="*/ 1638301 h 2544762"/>
              <a:gd name="connsiteX18" fmla="*/ 556427 w 1330334"/>
              <a:gd name="connsiteY18" fmla="*/ 1628775 h 2544762"/>
              <a:gd name="connsiteX19" fmla="*/ 646915 w 1330334"/>
              <a:gd name="connsiteY19" fmla="*/ 1540669 h 2544762"/>
              <a:gd name="connsiteX20" fmla="*/ 863609 w 1330334"/>
              <a:gd name="connsiteY20" fmla="*/ 1543050 h 2544762"/>
              <a:gd name="connsiteX21" fmla="*/ 915996 w 1330334"/>
              <a:gd name="connsiteY21" fmla="*/ 1590676 h 2544762"/>
              <a:gd name="connsiteX22" fmla="*/ 906471 w 1330334"/>
              <a:gd name="connsiteY22" fmla="*/ 1628776 h 2544762"/>
              <a:gd name="connsiteX23" fmla="*/ 985052 w 1330334"/>
              <a:gd name="connsiteY23" fmla="*/ 1600201 h 2544762"/>
              <a:gd name="connsiteX24" fmla="*/ 1032678 w 1330334"/>
              <a:gd name="connsiteY24" fmla="*/ 1678782 h 2544762"/>
              <a:gd name="connsiteX25" fmla="*/ 1063634 w 1330334"/>
              <a:gd name="connsiteY25" fmla="*/ 1743074 h 2544762"/>
              <a:gd name="connsiteX26" fmla="*/ 1118403 w 1330334"/>
              <a:gd name="connsiteY26" fmla="*/ 1724026 h 2544762"/>
              <a:gd name="connsiteX27" fmla="*/ 1170790 w 1330334"/>
              <a:gd name="connsiteY27" fmla="*/ 1723231 h 2544762"/>
              <a:gd name="connsiteX28" fmla="*/ 1135071 w 1330334"/>
              <a:gd name="connsiteY28" fmla="*/ 1531144 h 2544762"/>
              <a:gd name="connsiteX29" fmla="*/ 1187459 w 1330334"/>
              <a:gd name="connsiteY29" fmla="*/ 1443038 h 2544762"/>
              <a:gd name="connsiteX30" fmla="*/ 1158884 w 1330334"/>
              <a:gd name="connsiteY30" fmla="*/ 1388270 h 2544762"/>
              <a:gd name="connsiteX31" fmla="*/ 1213652 w 1330334"/>
              <a:gd name="connsiteY31" fmla="*/ 1381125 h 2544762"/>
              <a:gd name="connsiteX32" fmla="*/ 1266040 w 1330334"/>
              <a:gd name="connsiteY32" fmla="*/ 1302545 h 2544762"/>
              <a:gd name="connsiteX33" fmla="*/ 1256515 w 1330334"/>
              <a:gd name="connsiteY33" fmla="*/ 1254920 h 2544762"/>
              <a:gd name="connsiteX34" fmla="*/ 1293028 w 1330334"/>
              <a:gd name="connsiteY34" fmla="*/ 1246187 h 2544762"/>
              <a:gd name="connsiteX35" fmla="*/ 1330334 w 1330334"/>
              <a:gd name="connsiteY35" fmla="*/ 1190625 h 2544762"/>
              <a:gd name="connsiteX36" fmla="*/ 1275565 w 1330334"/>
              <a:gd name="connsiteY36" fmla="*/ 1007269 h 2544762"/>
              <a:gd name="connsiteX37" fmla="*/ 1230322 w 1330334"/>
              <a:gd name="connsiteY37" fmla="*/ 878682 h 2544762"/>
              <a:gd name="connsiteX38" fmla="*/ 1263659 w 1330334"/>
              <a:gd name="connsiteY38" fmla="*/ 804863 h 2544762"/>
              <a:gd name="connsiteX39" fmla="*/ 1213653 w 1330334"/>
              <a:gd name="connsiteY39" fmla="*/ 664370 h 2544762"/>
              <a:gd name="connsiteX40" fmla="*/ 1154121 w 1330334"/>
              <a:gd name="connsiteY40" fmla="*/ 604838 h 2544762"/>
              <a:gd name="connsiteX41" fmla="*/ 1151740 w 1330334"/>
              <a:gd name="connsiteY41" fmla="*/ 523876 h 2544762"/>
              <a:gd name="connsiteX42" fmla="*/ 1132691 w 1330334"/>
              <a:gd name="connsiteY42" fmla="*/ 445295 h 2544762"/>
              <a:gd name="connsiteX43" fmla="*/ 1153327 w 1330334"/>
              <a:gd name="connsiteY43" fmla="*/ 324644 h 2544762"/>
              <a:gd name="connsiteX44" fmla="*/ 1001721 w 1330334"/>
              <a:gd name="connsiteY44" fmla="*/ 0 h 2544762"/>
              <a:gd name="connsiteX45" fmla="*/ 915996 w 1330334"/>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204913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328738 h 2544762"/>
              <a:gd name="connsiteX4" fmla="*/ 26194 w 1340644"/>
              <a:gd name="connsiteY4" fmla="*/ 1432718 h 2544762"/>
              <a:gd name="connsiteX5" fmla="*/ 157162 w 1340644"/>
              <a:gd name="connsiteY5" fmla="*/ 1795464 h 2544762"/>
              <a:gd name="connsiteX6" fmla="*/ 161925 w 1340644"/>
              <a:gd name="connsiteY6" fmla="*/ 1971675 h 2544762"/>
              <a:gd name="connsiteX7" fmla="*/ 107156 w 1340644"/>
              <a:gd name="connsiteY7" fmla="*/ 2064545 h 2544762"/>
              <a:gd name="connsiteX8" fmla="*/ 123031 w 1340644"/>
              <a:gd name="connsiteY8" fmla="*/ 2228056 h 2544762"/>
              <a:gd name="connsiteX9" fmla="*/ 238125 w 1340644"/>
              <a:gd name="connsiteY9" fmla="*/ 2422524 h 2544762"/>
              <a:gd name="connsiteX10" fmla="*/ 418306 w 1340644"/>
              <a:gd name="connsiteY10" fmla="*/ 2544762 h 2544762"/>
              <a:gd name="connsiteX11" fmla="*/ 581024 w 1340644"/>
              <a:gd name="connsiteY11" fmla="*/ 2409825 h 2544762"/>
              <a:gd name="connsiteX12" fmla="*/ 585787 w 1340644"/>
              <a:gd name="connsiteY12" fmla="*/ 2336007 h 2544762"/>
              <a:gd name="connsiteX13" fmla="*/ 650082 w 1340644"/>
              <a:gd name="connsiteY13" fmla="*/ 2300288 h 2544762"/>
              <a:gd name="connsiteX14" fmla="*/ 652462 w 1340644"/>
              <a:gd name="connsiteY14" fmla="*/ 2183607 h 2544762"/>
              <a:gd name="connsiteX15" fmla="*/ 609599 w 1340644"/>
              <a:gd name="connsiteY15" fmla="*/ 2169320 h 2544762"/>
              <a:gd name="connsiteX16" fmla="*/ 531019 w 1340644"/>
              <a:gd name="connsiteY16" fmla="*/ 2014538 h 2544762"/>
              <a:gd name="connsiteX17" fmla="*/ 473869 w 1340644"/>
              <a:gd name="connsiteY17" fmla="*/ 1704975 h 2544762"/>
              <a:gd name="connsiteX18" fmla="*/ 385763 w 1340644"/>
              <a:gd name="connsiteY18" fmla="*/ 1638301 h 2544762"/>
              <a:gd name="connsiteX19" fmla="*/ 566737 w 1340644"/>
              <a:gd name="connsiteY19" fmla="*/ 1628775 h 2544762"/>
              <a:gd name="connsiteX20" fmla="*/ 657225 w 1340644"/>
              <a:gd name="connsiteY20" fmla="*/ 1540669 h 2544762"/>
              <a:gd name="connsiteX21" fmla="*/ 873919 w 1340644"/>
              <a:gd name="connsiteY21" fmla="*/ 1543050 h 2544762"/>
              <a:gd name="connsiteX22" fmla="*/ 926306 w 1340644"/>
              <a:gd name="connsiteY22" fmla="*/ 1590676 h 2544762"/>
              <a:gd name="connsiteX23" fmla="*/ 916781 w 1340644"/>
              <a:gd name="connsiteY23" fmla="*/ 1628776 h 2544762"/>
              <a:gd name="connsiteX24" fmla="*/ 995362 w 1340644"/>
              <a:gd name="connsiteY24" fmla="*/ 1600201 h 2544762"/>
              <a:gd name="connsiteX25" fmla="*/ 1042988 w 1340644"/>
              <a:gd name="connsiteY25" fmla="*/ 1678782 h 2544762"/>
              <a:gd name="connsiteX26" fmla="*/ 1073944 w 1340644"/>
              <a:gd name="connsiteY26" fmla="*/ 1743074 h 2544762"/>
              <a:gd name="connsiteX27" fmla="*/ 1128713 w 1340644"/>
              <a:gd name="connsiteY27" fmla="*/ 1724026 h 2544762"/>
              <a:gd name="connsiteX28" fmla="*/ 1181100 w 1340644"/>
              <a:gd name="connsiteY28" fmla="*/ 1723231 h 2544762"/>
              <a:gd name="connsiteX29" fmla="*/ 1145381 w 1340644"/>
              <a:gd name="connsiteY29" fmla="*/ 1531144 h 2544762"/>
              <a:gd name="connsiteX30" fmla="*/ 1197769 w 1340644"/>
              <a:gd name="connsiteY30" fmla="*/ 1443038 h 2544762"/>
              <a:gd name="connsiteX31" fmla="*/ 1169194 w 1340644"/>
              <a:gd name="connsiteY31" fmla="*/ 1388270 h 2544762"/>
              <a:gd name="connsiteX32" fmla="*/ 1223962 w 1340644"/>
              <a:gd name="connsiteY32" fmla="*/ 1381125 h 2544762"/>
              <a:gd name="connsiteX33" fmla="*/ 1276350 w 1340644"/>
              <a:gd name="connsiteY33" fmla="*/ 1302545 h 2544762"/>
              <a:gd name="connsiteX34" fmla="*/ 1266825 w 1340644"/>
              <a:gd name="connsiteY34" fmla="*/ 1254920 h 2544762"/>
              <a:gd name="connsiteX35" fmla="*/ 1303338 w 1340644"/>
              <a:gd name="connsiteY35" fmla="*/ 1246187 h 2544762"/>
              <a:gd name="connsiteX36" fmla="*/ 1340644 w 1340644"/>
              <a:gd name="connsiteY36" fmla="*/ 1190625 h 2544762"/>
              <a:gd name="connsiteX37" fmla="*/ 1285875 w 1340644"/>
              <a:gd name="connsiteY37" fmla="*/ 1007269 h 2544762"/>
              <a:gd name="connsiteX38" fmla="*/ 1240632 w 1340644"/>
              <a:gd name="connsiteY38" fmla="*/ 878682 h 2544762"/>
              <a:gd name="connsiteX39" fmla="*/ 1273969 w 1340644"/>
              <a:gd name="connsiteY39" fmla="*/ 804863 h 2544762"/>
              <a:gd name="connsiteX40" fmla="*/ 1223963 w 1340644"/>
              <a:gd name="connsiteY40" fmla="*/ 664370 h 2544762"/>
              <a:gd name="connsiteX41" fmla="*/ 1164431 w 1340644"/>
              <a:gd name="connsiteY41" fmla="*/ 604838 h 2544762"/>
              <a:gd name="connsiteX42" fmla="*/ 1162050 w 1340644"/>
              <a:gd name="connsiteY42" fmla="*/ 523876 h 2544762"/>
              <a:gd name="connsiteX43" fmla="*/ 1143001 w 1340644"/>
              <a:gd name="connsiteY43" fmla="*/ 445295 h 2544762"/>
              <a:gd name="connsiteX44" fmla="*/ 1163637 w 1340644"/>
              <a:gd name="connsiteY44" fmla="*/ 324644 h 2544762"/>
              <a:gd name="connsiteX45" fmla="*/ 1012031 w 1340644"/>
              <a:gd name="connsiteY45" fmla="*/ 0 h 2544762"/>
              <a:gd name="connsiteX46" fmla="*/ 926306 w 1340644"/>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4287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9050 w 1340644"/>
              <a:gd name="connsiteY3" fmla="*/ 1133476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70643 w 1340644"/>
              <a:gd name="connsiteY1" fmla="*/ 10683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257175 w 1340644"/>
              <a:gd name="connsiteY1" fmla="*/ 864394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259556 w 1340644"/>
              <a:gd name="connsiteY1" fmla="*/ 1090613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433387 w 1340644"/>
              <a:gd name="connsiteY1" fmla="*/ 845344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288131 w 1340644"/>
              <a:gd name="connsiteY1" fmla="*/ 1023938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381000 w 1340644"/>
              <a:gd name="connsiteY1" fmla="*/ 885826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335757 w 1340644"/>
              <a:gd name="connsiteY1" fmla="*/ 1045369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490537 w 1340644"/>
              <a:gd name="connsiteY1" fmla="*/ 809626 h 2544762"/>
              <a:gd name="connsiteX2" fmla="*/ 335757 w 1340644"/>
              <a:gd name="connsiteY2" fmla="*/ 1045369 h 2544762"/>
              <a:gd name="connsiteX3" fmla="*/ 288131 w 1340644"/>
              <a:gd name="connsiteY3" fmla="*/ 1023938 h 2544762"/>
              <a:gd name="connsiteX4" fmla="*/ 259556 w 1340644"/>
              <a:gd name="connsiteY4" fmla="*/ 1090613 h 2544762"/>
              <a:gd name="connsiteX5" fmla="*/ 70643 w 1340644"/>
              <a:gd name="connsiteY5" fmla="*/ 1068387 h 2544762"/>
              <a:gd name="connsiteX6" fmla="*/ 28575 w 1340644"/>
              <a:gd name="connsiteY6" fmla="*/ 1083470 h 2544762"/>
              <a:gd name="connsiteX7" fmla="*/ 38100 w 1340644"/>
              <a:gd name="connsiteY7" fmla="*/ 1140620 h 2544762"/>
              <a:gd name="connsiteX8" fmla="*/ 0 w 1340644"/>
              <a:gd name="connsiteY8" fmla="*/ 1188244 h 2544762"/>
              <a:gd name="connsiteX9" fmla="*/ 0 w 1340644"/>
              <a:gd name="connsiteY9" fmla="*/ 1328738 h 2544762"/>
              <a:gd name="connsiteX10" fmla="*/ 26194 w 1340644"/>
              <a:gd name="connsiteY10" fmla="*/ 1432718 h 2544762"/>
              <a:gd name="connsiteX11" fmla="*/ 157162 w 1340644"/>
              <a:gd name="connsiteY11" fmla="*/ 1795464 h 2544762"/>
              <a:gd name="connsiteX12" fmla="*/ 161925 w 1340644"/>
              <a:gd name="connsiteY12" fmla="*/ 1971675 h 2544762"/>
              <a:gd name="connsiteX13" fmla="*/ 107156 w 1340644"/>
              <a:gd name="connsiteY13" fmla="*/ 2064545 h 2544762"/>
              <a:gd name="connsiteX14" fmla="*/ 123031 w 1340644"/>
              <a:gd name="connsiteY14" fmla="*/ 2228056 h 2544762"/>
              <a:gd name="connsiteX15" fmla="*/ 238125 w 1340644"/>
              <a:gd name="connsiteY15" fmla="*/ 2422524 h 2544762"/>
              <a:gd name="connsiteX16" fmla="*/ 418306 w 1340644"/>
              <a:gd name="connsiteY16" fmla="*/ 2544762 h 2544762"/>
              <a:gd name="connsiteX17" fmla="*/ 581024 w 1340644"/>
              <a:gd name="connsiteY17" fmla="*/ 2409825 h 2544762"/>
              <a:gd name="connsiteX18" fmla="*/ 585787 w 1340644"/>
              <a:gd name="connsiteY18" fmla="*/ 2336007 h 2544762"/>
              <a:gd name="connsiteX19" fmla="*/ 650082 w 1340644"/>
              <a:gd name="connsiteY19" fmla="*/ 2300288 h 2544762"/>
              <a:gd name="connsiteX20" fmla="*/ 652462 w 1340644"/>
              <a:gd name="connsiteY20" fmla="*/ 2183607 h 2544762"/>
              <a:gd name="connsiteX21" fmla="*/ 609599 w 1340644"/>
              <a:gd name="connsiteY21" fmla="*/ 2169320 h 2544762"/>
              <a:gd name="connsiteX22" fmla="*/ 531019 w 1340644"/>
              <a:gd name="connsiteY22" fmla="*/ 2014538 h 2544762"/>
              <a:gd name="connsiteX23" fmla="*/ 473869 w 1340644"/>
              <a:gd name="connsiteY23" fmla="*/ 1704975 h 2544762"/>
              <a:gd name="connsiteX24" fmla="*/ 385763 w 1340644"/>
              <a:gd name="connsiteY24" fmla="*/ 1638301 h 2544762"/>
              <a:gd name="connsiteX25" fmla="*/ 566737 w 1340644"/>
              <a:gd name="connsiteY25" fmla="*/ 1628775 h 2544762"/>
              <a:gd name="connsiteX26" fmla="*/ 657225 w 1340644"/>
              <a:gd name="connsiteY26" fmla="*/ 1540669 h 2544762"/>
              <a:gd name="connsiteX27" fmla="*/ 873919 w 1340644"/>
              <a:gd name="connsiteY27" fmla="*/ 1543050 h 2544762"/>
              <a:gd name="connsiteX28" fmla="*/ 926306 w 1340644"/>
              <a:gd name="connsiteY28" fmla="*/ 1590676 h 2544762"/>
              <a:gd name="connsiteX29" fmla="*/ 916781 w 1340644"/>
              <a:gd name="connsiteY29" fmla="*/ 1628776 h 2544762"/>
              <a:gd name="connsiteX30" fmla="*/ 995362 w 1340644"/>
              <a:gd name="connsiteY30" fmla="*/ 1600201 h 2544762"/>
              <a:gd name="connsiteX31" fmla="*/ 1042988 w 1340644"/>
              <a:gd name="connsiteY31" fmla="*/ 1678782 h 2544762"/>
              <a:gd name="connsiteX32" fmla="*/ 1073944 w 1340644"/>
              <a:gd name="connsiteY32" fmla="*/ 1743074 h 2544762"/>
              <a:gd name="connsiteX33" fmla="*/ 1128713 w 1340644"/>
              <a:gd name="connsiteY33" fmla="*/ 1724026 h 2544762"/>
              <a:gd name="connsiteX34" fmla="*/ 1181100 w 1340644"/>
              <a:gd name="connsiteY34" fmla="*/ 1723231 h 2544762"/>
              <a:gd name="connsiteX35" fmla="*/ 1145381 w 1340644"/>
              <a:gd name="connsiteY35" fmla="*/ 1531144 h 2544762"/>
              <a:gd name="connsiteX36" fmla="*/ 1197769 w 1340644"/>
              <a:gd name="connsiteY36" fmla="*/ 1443038 h 2544762"/>
              <a:gd name="connsiteX37" fmla="*/ 1169194 w 1340644"/>
              <a:gd name="connsiteY37" fmla="*/ 1388270 h 2544762"/>
              <a:gd name="connsiteX38" fmla="*/ 1223962 w 1340644"/>
              <a:gd name="connsiteY38" fmla="*/ 1381125 h 2544762"/>
              <a:gd name="connsiteX39" fmla="*/ 1276350 w 1340644"/>
              <a:gd name="connsiteY39" fmla="*/ 1302545 h 2544762"/>
              <a:gd name="connsiteX40" fmla="*/ 1266825 w 1340644"/>
              <a:gd name="connsiteY40" fmla="*/ 1254920 h 2544762"/>
              <a:gd name="connsiteX41" fmla="*/ 1303338 w 1340644"/>
              <a:gd name="connsiteY41" fmla="*/ 1246187 h 2544762"/>
              <a:gd name="connsiteX42" fmla="*/ 1340644 w 1340644"/>
              <a:gd name="connsiteY42" fmla="*/ 1190625 h 2544762"/>
              <a:gd name="connsiteX43" fmla="*/ 1285875 w 1340644"/>
              <a:gd name="connsiteY43" fmla="*/ 1007269 h 2544762"/>
              <a:gd name="connsiteX44" fmla="*/ 1240632 w 1340644"/>
              <a:gd name="connsiteY44" fmla="*/ 878682 h 2544762"/>
              <a:gd name="connsiteX45" fmla="*/ 1273969 w 1340644"/>
              <a:gd name="connsiteY45" fmla="*/ 804863 h 2544762"/>
              <a:gd name="connsiteX46" fmla="*/ 1223963 w 1340644"/>
              <a:gd name="connsiteY46" fmla="*/ 664370 h 2544762"/>
              <a:gd name="connsiteX47" fmla="*/ 1164431 w 1340644"/>
              <a:gd name="connsiteY47" fmla="*/ 604838 h 2544762"/>
              <a:gd name="connsiteX48" fmla="*/ 1162050 w 1340644"/>
              <a:gd name="connsiteY48" fmla="*/ 523876 h 2544762"/>
              <a:gd name="connsiteX49" fmla="*/ 1143001 w 1340644"/>
              <a:gd name="connsiteY49" fmla="*/ 445295 h 2544762"/>
              <a:gd name="connsiteX50" fmla="*/ 1163637 w 1340644"/>
              <a:gd name="connsiteY50" fmla="*/ 324644 h 2544762"/>
              <a:gd name="connsiteX51" fmla="*/ 1012031 w 1340644"/>
              <a:gd name="connsiteY51" fmla="*/ 0 h 2544762"/>
              <a:gd name="connsiteX52" fmla="*/ 926306 w 1340644"/>
              <a:gd name="connsiteY52" fmla="*/ 153193 h 2544762"/>
              <a:gd name="connsiteX0" fmla="*/ 1073944 w 1488282"/>
              <a:gd name="connsiteY0" fmla="*/ 153193 h 2544762"/>
              <a:gd name="connsiteX1" fmla="*/ 0 w 1488282"/>
              <a:gd name="connsiteY1" fmla="*/ 185739 h 2544762"/>
              <a:gd name="connsiteX2" fmla="*/ 483395 w 1488282"/>
              <a:gd name="connsiteY2" fmla="*/ 1045369 h 2544762"/>
              <a:gd name="connsiteX3" fmla="*/ 435769 w 1488282"/>
              <a:gd name="connsiteY3" fmla="*/ 1023938 h 2544762"/>
              <a:gd name="connsiteX4" fmla="*/ 407194 w 1488282"/>
              <a:gd name="connsiteY4" fmla="*/ 1090613 h 2544762"/>
              <a:gd name="connsiteX5" fmla="*/ 218281 w 1488282"/>
              <a:gd name="connsiteY5" fmla="*/ 1068387 h 2544762"/>
              <a:gd name="connsiteX6" fmla="*/ 176213 w 1488282"/>
              <a:gd name="connsiteY6" fmla="*/ 1083470 h 2544762"/>
              <a:gd name="connsiteX7" fmla="*/ 185738 w 1488282"/>
              <a:gd name="connsiteY7" fmla="*/ 1140620 h 2544762"/>
              <a:gd name="connsiteX8" fmla="*/ 147638 w 1488282"/>
              <a:gd name="connsiteY8" fmla="*/ 1188244 h 2544762"/>
              <a:gd name="connsiteX9" fmla="*/ 147638 w 1488282"/>
              <a:gd name="connsiteY9" fmla="*/ 1328738 h 2544762"/>
              <a:gd name="connsiteX10" fmla="*/ 173832 w 1488282"/>
              <a:gd name="connsiteY10" fmla="*/ 1432718 h 2544762"/>
              <a:gd name="connsiteX11" fmla="*/ 304800 w 1488282"/>
              <a:gd name="connsiteY11" fmla="*/ 1795464 h 2544762"/>
              <a:gd name="connsiteX12" fmla="*/ 309563 w 1488282"/>
              <a:gd name="connsiteY12" fmla="*/ 1971675 h 2544762"/>
              <a:gd name="connsiteX13" fmla="*/ 254794 w 1488282"/>
              <a:gd name="connsiteY13" fmla="*/ 2064545 h 2544762"/>
              <a:gd name="connsiteX14" fmla="*/ 270669 w 1488282"/>
              <a:gd name="connsiteY14" fmla="*/ 2228056 h 2544762"/>
              <a:gd name="connsiteX15" fmla="*/ 385763 w 1488282"/>
              <a:gd name="connsiteY15" fmla="*/ 2422524 h 2544762"/>
              <a:gd name="connsiteX16" fmla="*/ 565944 w 1488282"/>
              <a:gd name="connsiteY16" fmla="*/ 2544762 h 2544762"/>
              <a:gd name="connsiteX17" fmla="*/ 728662 w 1488282"/>
              <a:gd name="connsiteY17" fmla="*/ 2409825 h 2544762"/>
              <a:gd name="connsiteX18" fmla="*/ 733425 w 1488282"/>
              <a:gd name="connsiteY18" fmla="*/ 2336007 h 2544762"/>
              <a:gd name="connsiteX19" fmla="*/ 797720 w 1488282"/>
              <a:gd name="connsiteY19" fmla="*/ 2300288 h 2544762"/>
              <a:gd name="connsiteX20" fmla="*/ 800100 w 1488282"/>
              <a:gd name="connsiteY20" fmla="*/ 2183607 h 2544762"/>
              <a:gd name="connsiteX21" fmla="*/ 757237 w 1488282"/>
              <a:gd name="connsiteY21" fmla="*/ 2169320 h 2544762"/>
              <a:gd name="connsiteX22" fmla="*/ 678657 w 1488282"/>
              <a:gd name="connsiteY22" fmla="*/ 2014538 h 2544762"/>
              <a:gd name="connsiteX23" fmla="*/ 621507 w 1488282"/>
              <a:gd name="connsiteY23" fmla="*/ 1704975 h 2544762"/>
              <a:gd name="connsiteX24" fmla="*/ 533401 w 1488282"/>
              <a:gd name="connsiteY24" fmla="*/ 1638301 h 2544762"/>
              <a:gd name="connsiteX25" fmla="*/ 714375 w 1488282"/>
              <a:gd name="connsiteY25" fmla="*/ 1628775 h 2544762"/>
              <a:gd name="connsiteX26" fmla="*/ 804863 w 1488282"/>
              <a:gd name="connsiteY26" fmla="*/ 1540669 h 2544762"/>
              <a:gd name="connsiteX27" fmla="*/ 1021557 w 1488282"/>
              <a:gd name="connsiteY27" fmla="*/ 1543050 h 2544762"/>
              <a:gd name="connsiteX28" fmla="*/ 1073944 w 1488282"/>
              <a:gd name="connsiteY28" fmla="*/ 1590676 h 2544762"/>
              <a:gd name="connsiteX29" fmla="*/ 1064419 w 1488282"/>
              <a:gd name="connsiteY29" fmla="*/ 1628776 h 2544762"/>
              <a:gd name="connsiteX30" fmla="*/ 1143000 w 1488282"/>
              <a:gd name="connsiteY30" fmla="*/ 1600201 h 2544762"/>
              <a:gd name="connsiteX31" fmla="*/ 1190626 w 1488282"/>
              <a:gd name="connsiteY31" fmla="*/ 1678782 h 2544762"/>
              <a:gd name="connsiteX32" fmla="*/ 1221582 w 1488282"/>
              <a:gd name="connsiteY32" fmla="*/ 1743074 h 2544762"/>
              <a:gd name="connsiteX33" fmla="*/ 1276351 w 1488282"/>
              <a:gd name="connsiteY33" fmla="*/ 1724026 h 2544762"/>
              <a:gd name="connsiteX34" fmla="*/ 1328738 w 1488282"/>
              <a:gd name="connsiteY34" fmla="*/ 1723231 h 2544762"/>
              <a:gd name="connsiteX35" fmla="*/ 1293019 w 1488282"/>
              <a:gd name="connsiteY35" fmla="*/ 1531144 h 2544762"/>
              <a:gd name="connsiteX36" fmla="*/ 1345407 w 1488282"/>
              <a:gd name="connsiteY36" fmla="*/ 1443038 h 2544762"/>
              <a:gd name="connsiteX37" fmla="*/ 1316832 w 1488282"/>
              <a:gd name="connsiteY37" fmla="*/ 1388270 h 2544762"/>
              <a:gd name="connsiteX38" fmla="*/ 1371600 w 1488282"/>
              <a:gd name="connsiteY38" fmla="*/ 1381125 h 2544762"/>
              <a:gd name="connsiteX39" fmla="*/ 1423988 w 1488282"/>
              <a:gd name="connsiteY39" fmla="*/ 1302545 h 2544762"/>
              <a:gd name="connsiteX40" fmla="*/ 1414463 w 1488282"/>
              <a:gd name="connsiteY40" fmla="*/ 1254920 h 2544762"/>
              <a:gd name="connsiteX41" fmla="*/ 1450976 w 1488282"/>
              <a:gd name="connsiteY41" fmla="*/ 1246187 h 2544762"/>
              <a:gd name="connsiteX42" fmla="*/ 1488282 w 1488282"/>
              <a:gd name="connsiteY42" fmla="*/ 1190625 h 2544762"/>
              <a:gd name="connsiteX43" fmla="*/ 1433513 w 1488282"/>
              <a:gd name="connsiteY43" fmla="*/ 1007269 h 2544762"/>
              <a:gd name="connsiteX44" fmla="*/ 1388270 w 1488282"/>
              <a:gd name="connsiteY44" fmla="*/ 878682 h 2544762"/>
              <a:gd name="connsiteX45" fmla="*/ 1421607 w 1488282"/>
              <a:gd name="connsiteY45" fmla="*/ 804863 h 2544762"/>
              <a:gd name="connsiteX46" fmla="*/ 1371601 w 1488282"/>
              <a:gd name="connsiteY46" fmla="*/ 664370 h 2544762"/>
              <a:gd name="connsiteX47" fmla="*/ 1312069 w 1488282"/>
              <a:gd name="connsiteY47" fmla="*/ 604838 h 2544762"/>
              <a:gd name="connsiteX48" fmla="*/ 1309688 w 1488282"/>
              <a:gd name="connsiteY48" fmla="*/ 523876 h 2544762"/>
              <a:gd name="connsiteX49" fmla="*/ 1290639 w 1488282"/>
              <a:gd name="connsiteY49" fmla="*/ 445295 h 2544762"/>
              <a:gd name="connsiteX50" fmla="*/ 1311275 w 1488282"/>
              <a:gd name="connsiteY50" fmla="*/ 324644 h 2544762"/>
              <a:gd name="connsiteX51" fmla="*/ 1159669 w 1488282"/>
              <a:gd name="connsiteY51" fmla="*/ 0 h 2544762"/>
              <a:gd name="connsiteX52" fmla="*/ 1073944 w 1488282"/>
              <a:gd name="connsiteY52" fmla="*/ 153193 h 2544762"/>
              <a:gd name="connsiteX0" fmla="*/ 1073944 w 1488282"/>
              <a:gd name="connsiteY0" fmla="*/ 153193 h 2544762"/>
              <a:gd name="connsiteX1" fmla="*/ 759619 w 1488282"/>
              <a:gd name="connsiteY1" fmla="*/ 161926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666750 w 1488282"/>
              <a:gd name="connsiteY2" fmla="*/ 2119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554832 w 1488282"/>
              <a:gd name="connsiteY3" fmla="*/ 2381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504825 w 1488282"/>
              <a:gd name="connsiteY4" fmla="*/ 264319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490538 w 1488282"/>
              <a:gd name="connsiteY5" fmla="*/ 27384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495300 w 1488282"/>
              <a:gd name="connsiteY6" fmla="*/ 304801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457200 w 1488282"/>
              <a:gd name="connsiteY7" fmla="*/ 295276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354807 w 1488282"/>
              <a:gd name="connsiteY8" fmla="*/ 311944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500063 w 1488282"/>
              <a:gd name="connsiteY9" fmla="*/ 392907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442913 w 1488282"/>
              <a:gd name="connsiteY10" fmla="*/ 404813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285750 w 1488282"/>
              <a:gd name="connsiteY11" fmla="*/ 321469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266700 w 1488282"/>
              <a:gd name="connsiteY12" fmla="*/ 364332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683419 w 1488282"/>
              <a:gd name="connsiteY12" fmla="*/ 728664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07194 w 1340644"/>
              <a:gd name="connsiteY13" fmla="*/ 995364 h 2544762"/>
              <a:gd name="connsiteX14" fmla="*/ 335757 w 1340644"/>
              <a:gd name="connsiteY14" fmla="*/ 1045369 h 2544762"/>
              <a:gd name="connsiteX15" fmla="*/ 288131 w 1340644"/>
              <a:gd name="connsiteY15" fmla="*/ 1023938 h 2544762"/>
              <a:gd name="connsiteX16" fmla="*/ 259556 w 1340644"/>
              <a:gd name="connsiteY16" fmla="*/ 1090613 h 2544762"/>
              <a:gd name="connsiteX17" fmla="*/ 70643 w 1340644"/>
              <a:gd name="connsiteY17" fmla="*/ 1068387 h 2544762"/>
              <a:gd name="connsiteX18" fmla="*/ 28575 w 1340644"/>
              <a:gd name="connsiteY18" fmla="*/ 1083470 h 2544762"/>
              <a:gd name="connsiteX19" fmla="*/ 38100 w 1340644"/>
              <a:gd name="connsiteY19" fmla="*/ 1140620 h 2544762"/>
              <a:gd name="connsiteX20" fmla="*/ 0 w 1340644"/>
              <a:gd name="connsiteY20" fmla="*/ 1188244 h 2544762"/>
              <a:gd name="connsiteX21" fmla="*/ 0 w 1340644"/>
              <a:gd name="connsiteY21" fmla="*/ 1328738 h 2544762"/>
              <a:gd name="connsiteX22" fmla="*/ 26194 w 1340644"/>
              <a:gd name="connsiteY22" fmla="*/ 1432718 h 2544762"/>
              <a:gd name="connsiteX23" fmla="*/ 157162 w 1340644"/>
              <a:gd name="connsiteY23" fmla="*/ 1795464 h 2544762"/>
              <a:gd name="connsiteX24" fmla="*/ 161925 w 1340644"/>
              <a:gd name="connsiteY24" fmla="*/ 1971675 h 2544762"/>
              <a:gd name="connsiteX25" fmla="*/ 107156 w 1340644"/>
              <a:gd name="connsiteY25" fmla="*/ 2064545 h 2544762"/>
              <a:gd name="connsiteX26" fmla="*/ 123031 w 1340644"/>
              <a:gd name="connsiteY26" fmla="*/ 2228056 h 2544762"/>
              <a:gd name="connsiteX27" fmla="*/ 238125 w 1340644"/>
              <a:gd name="connsiteY27" fmla="*/ 2422524 h 2544762"/>
              <a:gd name="connsiteX28" fmla="*/ 418306 w 1340644"/>
              <a:gd name="connsiteY28" fmla="*/ 2544762 h 2544762"/>
              <a:gd name="connsiteX29" fmla="*/ 581024 w 1340644"/>
              <a:gd name="connsiteY29" fmla="*/ 2409825 h 2544762"/>
              <a:gd name="connsiteX30" fmla="*/ 585787 w 1340644"/>
              <a:gd name="connsiteY30" fmla="*/ 2336007 h 2544762"/>
              <a:gd name="connsiteX31" fmla="*/ 650082 w 1340644"/>
              <a:gd name="connsiteY31" fmla="*/ 2300288 h 2544762"/>
              <a:gd name="connsiteX32" fmla="*/ 652462 w 1340644"/>
              <a:gd name="connsiteY32" fmla="*/ 2183607 h 2544762"/>
              <a:gd name="connsiteX33" fmla="*/ 609599 w 1340644"/>
              <a:gd name="connsiteY33" fmla="*/ 2169320 h 2544762"/>
              <a:gd name="connsiteX34" fmla="*/ 531019 w 1340644"/>
              <a:gd name="connsiteY34" fmla="*/ 2014538 h 2544762"/>
              <a:gd name="connsiteX35" fmla="*/ 473869 w 1340644"/>
              <a:gd name="connsiteY35" fmla="*/ 1704975 h 2544762"/>
              <a:gd name="connsiteX36" fmla="*/ 385763 w 1340644"/>
              <a:gd name="connsiteY36" fmla="*/ 1638301 h 2544762"/>
              <a:gd name="connsiteX37" fmla="*/ 566737 w 1340644"/>
              <a:gd name="connsiteY37" fmla="*/ 1628775 h 2544762"/>
              <a:gd name="connsiteX38" fmla="*/ 657225 w 1340644"/>
              <a:gd name="connsiteY38" fmla="*/ 1540669 h 2544762"/>
              <a:gd name="connsiteX39" fmla="*/ 873919 w 1340644"/>
              <a:gd name="connsiteY39" fmla="*/ 1543050 h 2544762"/>
              <a:gd name="connsiteX40" fmla="*/ 926306 w 1340644"/>
              <a:gd name="connsiteY40" fmla="*/ 1590676 h 2544762"/>
              <a:gd name="connsiteX41" fmla="*/ 916781 w 1340644"/>
              <a:gd name="connsiteY41" fmla="*/ 1628776 h 2544762"/>
              <a:gd name="connsiteX42" fmla="*/ 995362 w 1340644"/>
              <a:gd name="connsiteY42" fmla="*/ 1600201 h 2544762"/>
              <a:gd name="connsiteX43" fmla="*/ 1042988 w 1340644"/>
              <a:gd name="connsiteY43" fmla="*/ 1678782 h 2544762"/>
              <a:gd name="connsiteX44" fmla="*/ 1073944 w 1340644"/>
              <a:gd name="connsiteY44" fmla="*/ 1743074 h 2544762"/>
              <a:gd name="connsiteX45" fmla="*/ 1128713 w 1340644"/>
              <a:gd name="connsiteY45" fmla="*/ 1724026 h 2544762"/>
              <a:gd name="connsiteX46" fmla="*/ 1181100 w 1340644"/>
              <a:gd name="connsiteY46" fmla="*/ 1723231 h 2544762"/>
              <a:gd name="connsiteX47" fmla="*/ 1145381 w 1340644"/>
              <a:gd name="connsiteY47" fmla="*/ 1531144 h 2544762"/>
              <a:gd name="connsiteX48" fmla="*/ 1197769 w 1340644"/>
              <a:gd name="connsiteY48" fmla="*/ 1443038 h 2544762"/>
              <a:gd name="connsiteX49" fmla="*/ 1169194 w 1340644"/>
              <a:gd name="connsiteY49" fmla="*/ 1388270 h 2544762"/>
              <a:gd name="connsiteX50" fmla="*/ 1223962 w 1340644"/>
              <a:gd name="connsiteY50" fmla="*/ 1381125 h 2544762"/>
              <a:gd name="connsiteX51" fmla="*/ 1276350 w 1340644"/>
              <a:gd name="connsiteY51" fmla="*/ 1302545 h 2544762"/>
              <a:gd name="connsiteX52" fmla="*/ 1266825 w 1340644"/>
              <a:gd name="connsiteY52" fmla="*/ 1254920 h 2544762"/>
              <a:gd name="connsiteX53" fmla="*/ 1303338 w 1340644"/>
              <a:gd name="connsiteY53" fmla="*/ 1246187 h 2544762"/>
              <a:gd name="connsiteX54" fmla="*/ 1340644 w 1340644"/>
              <a:gd name="connsiteY54" fmla="*/ 1190625 h 2544762"/>
              <a:gd name="connsiteX55" fmla="*/ 1285875 w 1340644"/>
              <a:gd name="connsiteY55" fmla="*/ 1007269 h 2544762"/>
              <a:gd name="connsiteX56" fmla="*/ 1240632 w 1340644"/>
              <a:gd name="connsiteY56" fmla="*/ 878682 h 2544762"/>
              <a:gd name="connsiteX57" fmla="*/ 1273969 w 1340644"/>
              <a:gd name="connsiteY57" fmla="*/ 804863 h 2544762"/>
              <a:gd name="connsiteX58" fmla="*/ 1223963 w 1340644"/>
              <a:gd name="connsiteY58" fmla="*/ 664370 h 2544762"/>
              <a:gd name="connsiteX59" fmla="*/ 1164431 w 1340644"/>
              <a:gd name="connsiteY59" fmla="*/ 604838 h 2544762"/>
              <a:gd name="connsiteX60" fmla="*/ 1162050 w 1340644"/>
              <a:gd name="connsiteY60" fmla="*/ 523876 h 2544762"/>
              <a:gd name="connsiteX61" fmla="*/ 1143001 w 1340644"/>
              <a:gd name="connsiteY61" fmla="*/ 445295 h 2544762"/>
              <a:gd name="connsiteX62" fmla="*/ 1163637 w 1340644"/>
              <a:gd name="connsiteY62" fmla="*/ 324644 h 2544762"/>
              <a:gd name="connsiteX63" fmla="*/ 1012031 w 1340644"/>
              <a:gd name="connsiteY63" fmla="*/ 0 h 2544762"/>
              <a:gd name="connsiteX64" fmla="*/ 926306 w 1340644"/>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26244 w 1340644"/>
              <a:gd name="connsiteY13" fmla="*/ 947738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359569 w 1340644"/>
              <a:gd name="connsiteY13" fmla="*/ 957263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50056 w 1340644"/>
              <a:gd name="connsiteY13" fmla="*/ 842963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130968 w 1340644"/>
              <a:gd name="connsiteY13" fmla="*/ 609600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11956 w 1340644"/>
              <a:gd name="connsiteY14" fmla="*/ 885826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54768 w 1340644"/>
              <a:gd name="connsiteY14" fmla="*/ 654845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11944 w 1340644"/>
              <a:gd name="connsiteY14" fmla="*/ 750094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385761 w 1340644"/>
              <a:gd name="connsiteY15" fmla="*/ 895352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40644" h="2544762">
                <a:moveTo>
                  <a:pt x="926306" y="153193"/>
                </a:moveTo>
                <a:lnTo>
                  <a:pt x="907256" y="221457"/>
                </a:lnTo>
                <a:lnTo>
                  <a:pt x="945356" y="288132"/>
                </a:lnTo>
                <a:lnTo>
                  <a:pt x="916782" y="352426"/>
                </a:lnTo>
                <a:lnTo>
                  <a:pt x="828675" y="373857"/>
                </a:lnTo>
                <a:lnTo>
                  <a:pt x="795337" y="407194"/>
                </a:lnTo>
                <a:lnTo>
                  <a:pt x="831055" y="431007"/>
                </a:lnTo>
                <a:lnTo>
                  <a:pt x="716756" y="502445"/>
                </a:lnTo>
                <a:lnTo>
                  <a:pt x="692944" y="528638"/>
                </a:lnTo>
                <a:lnTo>
                  <a:pt x="671513" y="590551"/>
                </a:lnTo>
                <a:lnTo>
                  <a:pt x="631031" y="569119"/>
                </a:lnTo>
                <a:lnTo>
                  <a:pt x="550068" y="654844"/>
                </a:lnTo>
                <a:lnTo>
                  <a:pt x="535781" y="728664"/>
                </a:lnTo>
                <a:lnTo>
                  <a:pt x="469106" y="814388"/>
                </a:lnTo>
                <a:lnTo>
                  <a:pt x="438150" y="890588"/>
                </a:lnTo>
                <a:lnTo>
                  <a:pt x="385761" y="895352"/>
                </a:lnTo>
                <a:lnTo>
                  <a:pt x="359569" y="957263"/>
                </a:lnTo>
                <a:lnTo>
                  <a:pt x="407194" y="995364"/>
                </a:lnTo>
                <a:lnTo>
                  <a:pt x="335757" y="1045369"/>
                </a:lnTo>
                <a:lnTo>
                  <a:pt x="288131" y="1023938"/>
                </a:lnTo>
                <a:lnTo>
                  <a:pt x="259556" y="1090613"/>
                </a:lnTo>
                <a:lnTo>
                  <a:pt x="70643" y="1068387"/>
                </a:lnTo>
                <a:lnTo>
                  <a:pt x="28575" y="1083470"/>
                </a:lnTo>
                <a:lnTo>
                  <a:pt x="38100" y="1140620"/>
                </a:lnTo>
                <a:lnTo>
                  <a:pt x="0" y="1188244"/>
                </a:lnTo>
                <a:lnTo>
                  <a:pt x="0" y="1328738"/>
                </a:lnTo>
                <a:lnTo>
                  <a:pt x="26194" y="1432718"/>
                </a:lnTo>
                <a:lnTo>
                  <a:pt x="157162" y="1795464"/>
                </a:lnTo>
                <a:lnTo>
                  <a:pt x="161925" y="1971675"/>
                </a:lnTo>
                <a:lnTo>
                  <a:pt x="107156" y="2064545"/>
                </a:lnTo>
                <a:lnTo>
                  <a:pt x="123031" y="2228056"/>
                </a:lnTo>
                <a:lnTo>
                  <a:pt x="238125" y="2422524"/>
                </a:lnTo>
                <a:lnTo>
                  <a:pt x="418306" y="2544762"/>
                </a:lnTo>
                <a:lnTo>
                  <a:pt x="581024" y="2409825"/>
                </a:lnTo>
                <a:lnTo>
                  <a:pt x="585787" y="2336007"/>
                </a:lnTo>
                <a:lnTo>
                  <a:pt x="650082" y="2300288"/>
                </a:lnTo>
                <a:cubicBezTo>
                  <a:pt x="650875" y="2261394"/>
                  <a:pt x="651669" y="2222501"/>
                  <a:pt x="652462" y="2183607"/>
                </a:cubicBezTo>
                <a:lnTo>
                  <a:pt x="609599" y="2169320"/>
                </a:lnTo>
                <a:lnTo>
                  <a:pt x="531019" y="2014538"/>
                </a:lnTo>
                <a:lnTo>
                  <a:pt x="473869" y="1704975"/>
                </a:lnTo>
                <a:lnTo>
                  <a:pt x="385763" y="1638301"/>
                </a:lnTo>
                <a:lnTo>
                  <a:pt x="566737" y="1628775"/>
                </a:lnTo>
                <a:lnTo>
                  <a:pt x="657225" y="1540669"/>
                </a:lnTo>
                <a:lnTo>
                  <a:pt x="873919" y="1543050"/>
                </a:lnTo>
                <a:lnTo>
                  <a:pt x="926306" y="1590676"/>
                </a:lnTo>
                <a:lnTo>
                  <a:pt x="916781" y="1628776"/>
                </a:lnTo>
                <a:lnTo>
                  <a:pt x="995362" y="1600201"/>
                </a:lnTo>
                <a:lnTo>
                  <a:pt x="1042988" y="1678782"/>
                </a:lnTo>
                <a:lnTo>
                  <a:pt x="1073944" y="1743074"/>
                </a:lnTo>
                <a:lnTo>
                  <a:pt x="1128713" y="1724026"/>
                </a:lnTo>
                <a:lnTo>
                  <a:pt x="1181100" y="1723231"/>
                </a:lnTo>
                <a:lnTo>
                  <a:pt x="1145381" y="1531144"/>
                </a:lnTo>
                <a:lnTo>
                  <a:pt x="1197769" y="1443038"/>
                </a:lnTo>
                <a:lnTo>
                  <a:pt x="1169194" y="1388270"/>
                </a:lnTo>
                <a:lnTo>
                  <a:pt x="1223962" y="1381125"/>
                </a:lnTo>
                <a:lnTo>
                  <a:pt x="1276350" y="1302545"/>
                </a:lnTo>
                <a:lnTo>
                  <a:pt x="1266825" y="1254920"/>
                </a:lnTo>
                <a:lnTo>
                  <a:pt x="1303338" y="1246187"/>
                </a:lnTo>
                <a:lnTo>
                  <a:pt x="1340644" y="1190625"/>
                </a:lnTo>
                <a:lnTo>
                  <a:pt x="1285875" y="1007269"/>
                </a:lnTo>
                <a:lnTo>
                  <a:pt x="1240632" y="878682"/>
                </a:lnTo>
                <a:lnTo>
                  <a:pt x="1273969" y="804863"/>
                </a:lnTo>
                <a:lnTo>
                  <a:pt x="1223963" y="664370"/>
                </a:lnTo>
                <a:lnTo>
                  <a:pt x="1164431" y="604838"/>
                </a:lnTo>
                <a:cubicBezTo>
                  <a:pt x="1163637" y="577851"/>
                  <a:pt x="1162844" y="550863"/>
                  <a:pt x="1162050" y="523876"/>
                </a:cubicBezTo>
                <a:lnTo>
                  <a:pt x="1143001" y="445295"/>
                </a:lnTo>
                <a:lnTo>
                  <a:pt x="1163637" y="324644"/>
                </a:lnTo>
                <a:lnTo>
                  <a:pt x="1012031" y="0"/>
                </a:lnTo>
                <a:lnTo>
                  <a:pt x="926306" y="153193"/>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Kigoma</a:t>
            </a:r>
            <a:r>
              <a:rPr lang="en-MY" sz="1200" b="1" dirty="0" smtClean="0">
                <a:solidFill>
                  <a:schemeClr val="tx1"/>
                </a:solidFill>
              </a:rPr>
              <a:t> 57%</a:t>
            </a:r>
            <a:endParaRPr lang="en-MY" sz="1200" b="1" dirty="0">
              <a:solidFill>
                <a:schemeClr val="tx1"/>
              </a:solidFill>
            </a:endParaRPr>
          </a:p>
        </p:txBody>
      </p:sp>
      <p:sp>
        <p:nvSpPr>
          <p:cNvPr id="9" name="Freeform 8"/>
          <p:cNvSpPr/>
          <p:nvPr/>
        </p:nvSpPr>
        <p:spPr>
          <a:xfrm>
            <a:off x="5757862" y="1214438"/>
            <a:ext cx="1002506" cy="1152524"/>
          </a:xfrm>
          <a:custGeom>
            <a:avLst/>
            <a:gdLst>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271587 w 1352550"/>
              <a:gd name="connsiteY7" fmla="*/ 833438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845343 w 1352550"/>
              <a:gd name="connsiteY8" fmla="*/ 523875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4000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626268 w 1352550"/>
              <a:gd name="connsiteY10" fmla="*/ 445294 h 1304925"/>
              <a:gd name="connsiteX11" fmla="*/ 581025 w 1352550"/>
              <a:gd name="connsiteY11" fmla="*/ 0 h 130492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26268 w 1352550"/>
              <a:gd name="connsiteY10" fmla="*/ 426244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61974 w 1352550"/>
              <a:gd name="connsiteY10" fmla="*/ 173831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9600 w 1352550"/>
              <a:gd name="connsiteY10" fmla="*/ 4048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0075 w 1352550"/>
              <a:gd name="connsiteY10" fmla="*/ 3286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19125 w 1352550"/>
              <a:gd name="connsiteY10" fmla="*/ 452438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07206 w 1352550"/>
              <a:gd name="connsiteY10" fmla="*/ 419100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81025 w 1352550"/>
              <a:gd name="connsiteY10" fmla="*/ 509588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57212 w 1352550"/>
              <a:gd name="connsiteY11" fmla="*/ 44767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33400 w 1352550"/>
              <a:gd name="connsiteY11" fmla="*/ 46672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85725 h 1271587"/>
              <a:gd name="connsiteX1" fmla="*/ 235744 w 1352550"/>
              <a:gd name="connsiteY1" fmla="*/ 0 h 1271587"/>
              <a:gd name="connsiteX2" fmla="*/ 0 w 1352550"/>
              <a:gd name="connsiteY2" fmla="*/ 371475 h 1271587"/>
              <a:gd name="connsiteX3" fmla="*/ 204787 w 1352550"/>
              <a:gd name="connsiteY3" fmla="*/ 695325 h 1271587"/>
              <a:gd name="connsiteX4" fmla="*/ 452437 w 1352550"/>
              <a:gd name="connsiteY4" fmla="*/ 1204912 h 1271587"/>
              <a:gd name="connsiteX5" fmla="*/ 900112 w 1352550"/>
              <a:gd name="connsiteY5" fmla="*/ 1271587 h 1271587"/>
              <a:gd name="connsiteX6" fmla="*/ 1352550 w 1352550"/>
              <a:gd name="connsiteY6" fmla="*/ 1019175 h 1271587"/>
              <a:gd name="connsiteX7" fmla="*/ 1021555 w 1352550"/>
              <a:gd name="connsiteY7" fmla="*/ 840581 h 1271587"/>
              <a:gd name="connsiteX8" fmla="*/ 683418 w 1352550"/>
              <a:gd name="connsiteY8" fmla="*/ 583406 h 1271587"/>
              <a:gd name="connsiteX9" fmla="*/ 642937 w 1352550"/>
              <a:gd name="connsiteY9" fmla="*/ 557212 h 1271587"/>
              <a:gd name="connsiteX10" fmla="*/ 607218 w 1352550"/>
              <a:gd name="connsiteY10" fmla="*/ 464344 h 1271587"/>
              <a:gd name="connsiteX11" fmla="*/ 533400 w 1352550"/>
              <a:gd name="connsiteY11" fmla="*/ 452437 h 1271587"/>
              <a:gd name="connsiteX12" fmla="*/ 507206 w 1352550"/>
              <a:gd name="connsiteY12" fmla="*/ 404812 h 1271587"/>
              <a:gd name="connsiteX13" fmla="*/ 600075 w 1352550"/>
              <a:gd name="connsiteY13" fmla="*/ 314325 h 1271587"/>
              <a:gd name="connsiteX14" fmla="*/ 561974 w 1352550"/>
              <a:gd name="connsiteY14" fmla="*/ 159543 h 1271587"/>
              <a:gd name="connsiteX15" fmla="*/ 452437 w 1352550"/>
              <a:gd name="connsiteY15" fmla="*/ 85725 h 1271587"/>
              <a:gd name="connsiteX0" fmla="*/ 452437 w 1352550"/>
              <a:gd name="connsiteY0" fmla="*/ 85725 h 1271587"/>
              <a:gd name="connsiteX1" fmla="*/ 235744 w 1352550"/>
              <a:gd name="connsiteY1" fmla="*/ 0 h 1271587"/>
              <a:gd name="connsiteX2" fmla="*/ 121443 w 1352550"/>
              <a:gd name="connsiteY2" fmla="*/ 183356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52437 w 1352550"/>
              <a:gd name="connsiteY0" fmla="*/ 85725 h 1271587"/>
              <a:gd name="connsiteX1" fmla="*/ 235744 w 1352550"/>
              <a:gd name="connsiteY1" fmla="*/ 0 h 1271587"/>
              <a:gd name="connsiteX2" fmla="*/ 28574 w 1352550"/>
              <a:gd name="connsiteY2" fmla="*/ 100012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76213 w 1323976"/>
              <a:gd name="connsiteY4" fmla="*/ 6953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261938 w 1323976"/>
              <a:gd name="connsiteY5" fmla="*/ 745331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1002506 w 1323976"/>
              <a:gd name="connsiteY9" fmla="*/ 831056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002506"/>
              <a:gd name="connsiteY0" fmla="*/ 85725 h 1271587"/>
              <a:gd name="connsiteX1" fmla="*/ 207170 w 1002506"/>
              <a:gd name="connsiteY1" fmla="*/ 0 h 1271587"/>
              <a:gd name="connsiteX2" fmla="*/ 0 w 1002506"/>
              <a:gd name="connsiteY2" fmla="*/ 100012 h 1271587"/>
              <a:gd name="connsiteX3" fmla="*/ 88107 w 1002506"/>
              <a:gd name="connsiteY3" fmla="*/ 414338 h 1271587"/>
              <a:gd name="connsiteX4" fmla="*/ 152400 w 1002506"/>
              <a:gd name="connsiteY4" fmla="*/ 428625 h 1271587"/>
              <a:gd name="connsiteX5" fmla="*/ 431007 w 1002506"/>
              <a:gd name="connsiteY5" fmla="*/ 785812 h 1271587"/>
              <a:gd name="connsiteX6" fmla="*/ 423863 w 1002506"/>
              <a:gd name="connsiteY6" fmla="*/ 1204912 h 1271587"/>
              <a:gd name="connsiteX7" fmla="*/ 871538 w 1002506"/>
              <a:gd name="connsiteY7" fmla="*/ 1271587 h 1271587"/>
              <a:gd name="connsiteX8" fmla="*/ 790576 w 1002506"/>
              <a:gd name="connsiteY8" fmla="*/ 1131094 h 1271587"/>
              <a:gd name="connsiteX9" fmla="*/ 1002506 w 1002506"/>
              <a:gd name="connsiteY9" fmla="*/ 831056 h 1271587"/>
              <a:gd name="connsiteX10" fmla="*/ 654844 w 1002506"/>
              <a:gd name="connsiteY10" fmla="*/ 583406 h 1271587"/>
              <a:gd name="connsiteX11" fmla="*/ 614363 w 1002506"/>
              <a:gd name="connsiteY11" fmla="*/ 557212 h 1271587"/>
              <a:gd name="connsiteX12" fmla="*/ 578644 w 1002506"/>
              <a:gd name="connsiteY12" fmla="*/ 464344 h 1271587"/>
              <a:gd name="connsiteX13" fmla="*/ 504826 w 1002506"/>
              <a:gd name="connsiteY13" fmla="*/ 452437 h 1271587"/>
              <a:gd name="connsiteX14" fmla="*/ 478632 w 1002506"/>
              <a:gd name="connsiteY14" fmla="*/ 404812 h 1271587"/>
              <a:gd name="connsiteX15" fmla="*/ 571501 w 1002506"/>
              <a:gd name="connsiteY15" fmla="*/ 314325 h 1271587"/>
              <a:gd name="connsiteX16" fmla="*/ 533400 w 1002506"/>
              <a:gd name="connsiteY16" fmla="*/ 159543 h 1271587"/>
              <a:gd name="connsiteX17" fmla="*/ 423863 w 1002506"/>
              <a:gd name="connsiteY17" fmla="*/ 85725 h 1271587"/>
              <a:gd name="connsiteX0" fmla="*/ 423863 w 1002506"/>
              <a:gd name="connsiteY0" fmla="*/ 85725 h 1204912"/>
              <a:gd name="connsiteX1" fmla="*/ 207170 w 1002506"/>
              <a:gd name="connsiteY1" fmla="*/ 0 h 1204912"/>
              <a:gd name="connsiteX2" fmla="*/ 0 w 1002506"/>
              <a:gd name="connsiteY2" fmla="*/ 100012 h 1204912"/>
              <a:gd name="connsiteX3" fmla="*/ 88107 w 1002506"/>
              <a:gd name="connsiteY3" fmla="*/ 414338 h 1204912"/>
              <a:gd name="connsiteX4" fmla="*/ 152400 w 1002506"/>
              <a:gd name="connsiteY4" fmla="*/ 428625 h 1204912"/>
              <a:gd name="connsiteX5" fmla="*/ 431007 w 1002506"/>
              <a:gd name="connsiteY5" fmla="*/ 785812 h 1204912"/>
              <a:gd name="connsiteX6" fmla="*/ 423863 w 1002506"/>
              <a:gd name="connsiteY6" fmla="*/ 1204912 h 1204912"/>
              <a:gd name="connsiteX7" fmla="*/ 762001 w 1002506"/>
              <a:gd name="connsiteY7" fmla="*/ 1152524 h 1204912"/>
              <a:gd name="connsiteX8" fmla="*/ 790576 w 1002506"/>
              <a:gd name="connsiteY8" fmla="*/ 1131094 h 1204912"/>
              <a:gd name="connsiteX9" fmla="*/ 1002506 w 1002506"/>
              <a:gd name="connsiteY9" fmla="*/ 831056 h 1204912"/>
              <a:gd name="connsiteX10" fmla="*/ 654844 w 1002506"/>
              <a:gd name="connsiteY10" fmla="*/ 583406 h 1204912"/>
              <a:gd name="connsiteX11" fmla="*/ 614363 w 1002506"/>
              <a:gd name="connsiteY11" fmla="*/ 557212 h 1204912"/>
              <a:gd name="connsiteX12" fmla="*/ 578644 w 1002506"/>
              <a:gd name="connsiteY12" fmla="*/ 464344 h 1204912"/>
              <a:gd name="connsiteX13" fmla="*/ 504826 w 1002506"/>
              <a:gd name="connsiteY13" fmla="*/ 452437 h 1204912"/>
              <a:gd name="connsiteX14" fmla="*/ 478632 w 1002506"/>
              <a:gd name="connsiteY14" fmla="*/ 404812 h 1204912"/>
              <a:gd name="connsiteX15" fmla="*/ 571501 w 1002506"/>
              <a:gd name="connsiteY15" fmla="*/ 314325 h 1204912"/>
              <a:gd name="connsiteX16" fmla="*/ 533400 w 1002506"/>
              <a:gd name="connsiteY16" fmla="*/ 159543 h 1204912"/>
              <a:gd name="connsiteX17" fmla="*/ 423863 w 1002506"/>
              <a:gd name="connsiteY17" fmla="*/ 85725 h 1204912"/>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762001 w 1002506"/>
              <a:gd name="connsiteY7" fmla="*/ 1152524 h 1152524"/>
              <a:gd name="connsiteX8" fmla="*/ 790576 w 1002506"/>
              <a:gd name="connsiteY8" fmla="*/ 1131094 h 1152524"/>
              <a:gd name="connsiteX9" fmla="*/ 1002506 w 1002506"/>
              <a:gd name="connsiteY9" fmla="*/ 831056 h 1152524"/>
              <a:gd name="connsiteX10" fmla="*/ 654844 w 1002506"/>
              <a:gd name="connsiteY10" fmla="*/ 583406 h 1152524"/>
              <a:gd name="connsiteX11" fmla="*/ 614363 w 1002506"/>
              <a:gd name="connsiteY11" fmla="*/ 557212 h 1152524"/>
              <a:gd name="connsiteX12" fmla="*/ 578644 w 1002506"/>
              <a:gd name="connsiteY12" fmla="*/ 464344 h 1152524"/>
              <a:gd name="connsiteX13" fmla="*/ 504826 w 1002506"/>
              <a:gd name="connsiteY13" fmla="*/ 452437 h 1152524"/>
              <a:gd name="connsiteX14" fmla="*/ 478632 w 1002506"/>
              <a:gd name="connsiteY14" fmla="*/ 404812 h 1152524"/>
              <a:gd name="connsiteX15" fmla="*/ 571501 w 1002506"/>
              <a:gd name="connsiteY15" fmla="*/ 314325 h 1152524"/>
              <a:gd name="connsiteX16" fmla="*/ 533400 w 1002506"/>
              <a:gd name="connsiteY16" fmla="*/ 159543 h 1152524"/>
              <a:gd name="connsiteX17" fmla="*/ 423863 w 1002506"/>
              <a:gd name="connsiteY1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64369 w 1002506"/>
              <a:gd name="connsiteY7" fmla="*/ 111680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09613 w 1002506"/>
              <a:gd name="connsiteY8" fmla="*/ 1147762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683419 w 1002506"/>
              <a:gd name="connsiteY8" fmla="*/ 1112043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359569 w 1002506"/>
              <a:gd name="connsiteY5" fmla="*/ 700087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26244 w 1002506"/>
              <a:gd name="connsiteY6" fmla="*/ 728662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09575 w 1002506"/>
              <a:gd name="connsiteY6" fmla="*/ 731043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33363 w 1002506"/>
              <a:gd name="connsiteY5" fmla="*/ 492918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47651 w 1002506"/>
              <a:gd name="connsiteY5" fmla="*/ 414337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407194 w 1002506"/>
              <a:gd name="connsiteY7" fmla="*/ 638174 h 1152524"/>
              <a:gd name="connsiteX8" fmla="*/ 409575 w 1002506"/>
              <a:gd name="connsiteY8" fmla="*/ 731043 h 1152524"/>
              <a:gd name="connsiteX9" fmla="*/ 431007 w 1002506"/>
              <a:gd name="connsiteY9" fmla="*/ 785812 h 1152524"/>
              <a:gd name="connsiteX10" fmla="*/ 540544 w 1002506"/>
              <a:gd name="connsiteY10" fmla="*/ 1078706 h 1152524"/>
              <a:gd name="connsiteX11" fmla="*/ 604838 w 1002506"/>
              <a:gd name="connsiteY11" fmla="*/ 1135856 h 1152524"/>
              <a:gd name="connsiteX12" fmla="*/ 683419 w 1002506"/>
              <a:gd name="connsiteY12" fmla="*/ 1112043 h 1152524"/>
              <a:gd name="connsiteX13" fmla="*/ 762001 w 1002506"/>
              <a:gd name="connsiteY13" fmla="*/ 1152524 h 1152524"/>
              <a:gd name="connsiteX14" fmla="*/ 790576 w 1002506"/>
              <a:gd name="connsiteY14" fmla="*/ 1131094 h 1152524"/>
              <a:gd name="connsiteX15" fmla="*/ 1002506 w 1002506"/>
              <a:gd name="connsiteY15" fmla="*/ 831056 h 1152524"/>
              <a:gd name="connsiteX16" fmla="*/ 654844 w 1002506"/>
              <a:gd name="connsiteY16" fmla="*/ 583406 h 1152524"/>
              <a:gd name="connsiteX17" fmla="*/ 614363 w 1002506"/>
              <a:gd name="connsiteY17" fmla="*/ 557212 h 1152524"/>
              <a:gd name="connsiteX18" fmla="*/ 578644 w 1002506"/>
              <a:gd name="connsiteY18" fmla="*/ 464344 h 1152524"/>
              <a:gd name="connsiteX19" fmla="*/ 504826 w 1002506"/>
              <a:gd name="connsiteY19" fmla="*/ 452437 h 1152524"/>
              <a:gd name="connsiteX20" fmla="*/ 478632 w 1002506"/>
              <a:gd name="connsiteY20" fmla="*/ 404812 h 1152524"/>
              <a:gd name="connsiteX21" fmla="*/ 571501 w 1002506"/>
              <a:gd name="connsiteY21" fmla="*/ 314325 h 1152524"/>
              <a:gd name="connsiteX22" fmla="*/ 533400 w 1002506"/>
              <a:gd name="connsiteY22" fmla="*/ 159543 h 1152524"/>
              <a:gd name="connsiteX23" fmla="*/ 423863 w 1002506"/>
              <a:gd name="connsiteY23"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30994 w 1002506"/>
              <a:gd name="connsiteY8" fmla="*/ 483393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0044 w 1002506"/>
              <a:gd name="connsiteY9" fmla="*/ 554831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76251 w 1002506"/>
              <a:gd name="connsiteY13" fmla="*/ 919162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83394 w 1002506"/>
              <a:gd name="connsiteY14" fmla="*/ 985837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81013 w 1002506"/>
              <a:gd name="connsiteY15" fmla="*/ 102631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59581 w 1002506"/>
              <a:gd name="connsiteY15" fmla="*/ 104536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2506" h="1152524">
                <a:moveTo>
                  <a:pt x="423863" y="85725"/>
                </a:moveTo>
                <a:lnTo>
                  <a:pt x="207170" y="0"/>
                </a:lnTo>
                <a:lnTo>
                  <a:pt x="0" y="100012"/>
                </a:lnTo>
                <a:lnTo>
                  <a:pt x="88107" y="414338"/>
                </a:lnTo>
                <a:lnTo>
                  <a:pt x="152400" y="428625"/>
                </a:lnTo>
                <a:lnTo>
                  <a:pt x="197644" y="438150"/>
                </a:lnTo>
                <a:lnTo>
                  <a:pt x="247651" y="414337"/>
                </a:lnTo>
                <a:lnTo>
                  <a:pt x="307182" y="438149"/>
                </a:lnTo>
                <a:lnTo>
                  <a:pt x="309562" y="478631"/>
                </a:lnTo>
                <a:lnTo>
                  <a:pt x="357188" y="540544"/>
                </a:lnTo>
                <a:lnTo>
                  <a:pt x="407194" y="638174"/>
                </a:lnTo>
                <a:cubicBezTo>
                  <a:pt x="407988" y="669130"/>
                  <a:pt x="408781" y="700087"/>
                  <a:pt x="409575" y="731043"/>
                </a:cubicBezTo>
                <a:lnTo>
                  <a:pt x="431007" y="785812"/>
                </a:lnTo>
                <a:lnTo>
                  <a:pt x="423863" y="885824"/>
                </a:lnTo>
                <a:lnTo>
                  <a:pt x="428626" y="988219"/>
                </a:lnTo>
                <a:lnTo>
                  <a:pt x="459581" y="1045368"/>
                </a:lnTo>
                <a:lnTo>
                  <a:pt x="540544" y="1078706"/>
                </a:lnTo>
                <a:lnTo>
                  <a:pt x="604838" y="1135856"/>
                </a:lnTo>
                <a:lnTo>
                  <a:pt x="683419" y="1112043"/>
                </a:lnTo>
                <a:lnTo>
                  <a:pt x="762001" y="1152524"/>
                </a:lnTo>
                <a:lnTo>
                  <a:pt x="790576" y="1131094"/>
                </a:lnTo>
                <a:lnTo>
                  <a:pt x="1002506" y="831056"/>
                </a:lnTo>
                <a:lnTo>
                  <a:pt x="654844" y="583406"/>
                </a:lnTo>
                <a:lnTo>
                  <a:pt x="614363" y="557212"/>
                </a:lnTo>
                <a:lnTo>
                  <a:pt x="578644" y="464344"/>
                </a:lnTo>
                <a:lnTo>
                  <a:pt x="504826" y="452437"/>
                </a:lnTo>
                <a:lnTo>
                  <a:pt x="478632" y="404812"/>
                </a:lnTo>
                <a:lnTo>
                  <a:pt x="571501" y="314325"/>
                </a:lnTo>
                <a:lnTo>
                  <a:pt x="533400" y="159543"/>
                </a:lnTo>
                <a:lnTo>
                  <a:pt x="423863" y="85725"/>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Kilimanjaro    55%</a:t>
            </a:r>
            <a:endParaRPr lang="en-MY" sz="1200" b="1" dirty="0">
              <a:solidFill>
                <a:schemeClr val="tx1"/>
              </a:solidFill>
            </a:endParaRPr>
          </a:p>
        </p:txBody>
      </p:sp>
      <p:sp>
        <p:nvSpPr>
          <p:cNvPr id="4" name="Freeform 3"/>
          <p:cNvSpPr/>
          <p:nvPr/>
        </p:nvSpPr>
        <p:spPr>
          <a:xfrm>
            <a:off x="4469606" y="523875"/>
            <a:ext cx="1702595" cy="1545431"/>
          </a:xfrm>
          <a:custGeom>
            <a:avLst/>
            <a:gdLst>
              <a:gd name="connsiteX0" fmla="*/ 628650 w 1927225"/>
              <a:gd name="connsiteY0" fmla="*/ 0 h 1670050"/>
              <a:gd name="connsiteX1" fmla="*/ 415925 w 1927225"/>
              <a:gd name="connsiteY1" fmla="*/ 317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628650 w 1927225"/>
              <a:gd name="connsiteY0" fmla="*/ 0 h 1670050"/>
              <a:gd name="connsiteX1" fmla="*/ 104775 w 1927225"/>
              <a:gd name="connsiteY1" fmla="*/ 22542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2925 w 1927225"/>
              <a:gd name="connsiteY13" fmla="*/ 666750 h 1609725"/>
              <a:gd name="connsiteX14" fmla="*/ 428625 w 1927225"/>
              <a:gd name="connsiteY14" fmla="*/ 0 h 1609725"/>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9275 w 1927225"/>
              <a:gd name="connsiteY13" fmla="*/ 774700 h 1609725"/>
              <a:gd name="connsiteX14" fmla="*/ 428625 w 192722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676400 w 1819275"/>
              <a:gd name="connsiteY11" fmla="*/ 942975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509713 w 1819275"/>
              <a:gd name="connsiteY12" fmla="*/ 8834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45431 w 1819275"/>
              <a:gd name="connsiteY13" fmla="*/ 800100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399 w 1819275"/>
              <a:gd name="connsiteY13" fmla="*/ 950119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12105 w 1819275"/>
              <a:gd name="connsiteY13" fmla="*/ 726282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3525 w 1819275"/>
              <a:gd name="connsiteY13" fmla="*/ 785813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8288 w 1819275"/>
              <a:gd name="connsiteY13" fmla="*/ 802482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88281 w 1819275"/>
              <a:gd name="connsiteY13" fmla="*/ 831056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00188 w 1819275"/>
              <a:gd name="connsiteY11" fmla="*/ 10215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71613 w 1819275"/>
              <a:gd name="connsiteY10" fmla="*/ 1185863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45381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78719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14425 w 1819275"/>
              <a:gd name="connsiteY8" fmla="*/ 1538288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71588 w 1819275"/>
              <a:gd name="connsiteY9" fmla="*/ 1271588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73982 w 1819275"/>
              <a:gd name="connsiteY9" fmla="*/ 1193006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43025 w 1819275"/>
              <a:gd name="connsiteY9" fmla="*/ 1212056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16831 w 1819275"/>
              <a:gd name="connsiteY10" fmla="*/ 124301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21594 w 1819275"/>
              <a:gd name="connsiteY10" fmla="*/ 118586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62063 w 1819275"/>
              <a:gd name="connsiteY10" fmla="*/ 1252538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07294 w 1819275"/>
              <a:gd name="connsiteY9" fmla="*/ 1314450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319213 h 1545431"/>
              <a:gd name="connsiteX9" fmla="*/ 1207294 w 1819275"/>
              <a:gd name="connsiteY9" fmla="*/ 1314450 h 1545431"/>
              <a:gd name="connsiteX10" fmla="*/ 1257301 w 1819275"/>
              <a:gd name="connsiteY10" fmla="*/ 1231107 h 1545431"/>
              <a:gd name="connsiteX11" fmla="*/ 1321594 w 1819275"/>
              <a:gd name="connsiteY11" fmla="*/ 1185863 h 1545431"/>
              <a:gd name="connsiteX12" fmla="*/ 1373982 w 1819275"/>
              <a:gd name="connsiteY12" fmla="*/ 1193006 h 1545431"/>
              <a:gd name="connsiteX13" fmla="*/ 1397794 w 1819275"/>
              <a:gd name="connsiteY13" fmla="*/ 1237456 h 1545431"/>
              <a:gd name="connsiteX14" fmla="*/ 1445419 w 1819275"/>
              <a:gd name="connsiteY14" fmla="*/ 1171575 h 1545431"/>
              <a:gd name="connsiteX15" fmla="*/ 1504950 w 1819275"/>
              <a:gd name="connsiteY15" fmla="*/ 1178719 h 1545431"/>
              <a:gd name="connsiteX16" fmla="*/ 1554163 w 1819275"/>
              <a:gd name="connsiteY16" fmla="*/ 1116806 h 1545431"/>
              <a:gd name="connsiteX17" fmla="*/ 1554957 w 1819275"/>
              <a:gd name="connsiteY17" fmla="*/ 983456 h 1545431"/>
              <a:gd name="connsiteX18" fmla="*/ 1457325 w 1819275"/>
              <a:gd name="connsiteY18" fmla="*/ 931068 h 1545431"/>
              <a:gd name="connsiteX19" fmla="*/ 1447801 w 1819275"/>
              <a:gd name="connsiteY19" fmla="*/ 845344 h 1545431"/>
              <a:gd name="connsiteX20" fmla="*/ 1466850 w 1819275"/>
              <a:gd name="connsiteY20" fmla="*/ 802481 h 1545431"/>
              <a:gd name="connsiteX21" fmla="*/ 1538288 w 1819275"/>
              <a:gd name="connsiteY21" fmla="*/ 802482 h 1545431"/>
              <a:gd name="connsiteX22" fmla="*/ 1612105 w 1819275"/>
              <a:gd name="connsiteY22" fmla="*/ 726282 h 1545431"/>
              <a:gd name="connsiteX23" fmla="*/ 1676400 w 1819275"/>
              <a:gd name="connsiteY23" fmla="*/ 733425 h 1545431"/>
              <a:gd name="connsiteX24" fmla="*/ 1819275 w 1819275"/>
              <a:gd name="connsiteY24" fmla="*/ 774700 h 1545431"/>
              <a:gd name="connsiteX25" fmla="*/ 428625 w 1819275"/>
              <a:gd name="connsiteY2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07319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28750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095375 w 1819275"/>
              <a:gd name="connsiteY8" fmla="*/ 1493044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6331 w 1819275"/>
              <a:gd name="connsiteY8" fmla="*/ 1459706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50971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860425 w 1819275"/>
              <a:gd name="connsiteY6" fmla="*/ 1215231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8 w 1819275"/>
              <a:gd name="connsiteY6" fmla="*/ 1335881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47713 w 1819275"/>
              <a:gd name="connsiteY6" fmla="*/ 1347787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2456 w 1819275"/>
              <a:gd name="connsiteY6" fmla="*/ 1364456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38188 w 1819275"/>
              <a:gd name="connsiteY6" fmla="*/ 1309687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7219 w 1819275"/>
              <a:gd name="connsiteY6" fmla="*/ 1338263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66763 w 1819275"/>
              <a:gd name="connsiteY6" fmla="*/ 1173956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78656 w 1819275"/>
              <a:gd name="connsiteY6" fmla="*/ 1212056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00088 w 1819275"/>
              <a:gd name="connsiteY7" fmla="*/ 1245394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1 w 1819275"/>
              <a:gd name="connsiteY7" fmla="*/ 1162050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671513 w 1819275"/>
              <a:gd name="connsiteY7" fmla="*/ 1235869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6706 w 1819275"/>
              <a:gd name="connsiteY6" fmla="*/ 13977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31031 w 1819275"/>
              <a:gd name="connsiteY6" fmla="*/ 12453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00063 w 1819275"/>
              <a:gd name="connsiteY6" fmla="*/ 1293019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78644 w 1819275"/>
              <a:gd name="connsiteY6" fmla="*/ 1228725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85775 w 1819275"/>
              <a:gd name="connsiteY6" fmla="*/ 1273969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21494 w 1819275"/>
              <a:gd name="connsiteY6" fmla="*/ 1202531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64331 w 1819275"/>
              <a:gd name="connsiteY6" fmla="*/ 1302544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7 w 1819275"/>
              <a:gd name="connsiteY6" fmla="*/ 1259681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92894 w 1819275"/>
              <a:gd name="connsiteY6" fmla="*/ 1357313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02432 w 1819275"/>
              <a:gd name="connsiteY6" fmla="*/ 1295401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8131 w 1819275"/>
              <a:gd name="connsiteY6" fmla="*/ 13620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9576 w 1819275"/>
              <a:gd name="connsiteY7" fmla="*/ 1281113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5750 w 1819275"/>
              <a:gd name="connsiteY6" fmla="*/ 1345406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240507 w 1819275"/>
              <a:gd name="connsiteY5" fmla="*/ 1379537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61925 w 1800225"/>
              <a:gd name="connsiteY4" fmla="*/ 1372394 h 1545431"/>
              <a:gd name="connsiteX5" fmla="*/ 221457 w 1800225"/>
              <a:gd name="connsiteY5" fmla="*/ 1379537 h 1545431"/>
              <a:gd name="connsiteX6" fmla="*/ 292893 w 1800225"/>
              <a:gd name="connsiteY6" fmla="*/ 1347787 h 1545431"/>
              <a:gd name="connsiteX7" fmla="*/ 354806 w 1800225"/>
              <a:gd name="connsiteY7" fmla="*/ 1285875 h 1545431"/>
              <a:gd name="connsiteX8" fmla="*/ 390526 w 1800225"/>
              <a:gd name="connsiteY8" fmla="*/ 1281113 h 1545431"/>
              <a:gd name="connsiteX9" fmla="*/ 452437 w 1800225"/>
              <a:gd name="connsiteY9" fmla="*/ 1259681 h 1545431"/>
              <a:gd name="connsiteX10" fmla="*/ 502444 w 1800225"/>
              <a:gd name="connsiteY10" fmla="*/ 1202531 h 1545431"/>
              <a:gd name="connsiteX11" fmla="*/ 559594 w 1800225"/>
              <a:gd name="connsiteY11" fmla="*/ 1228725 h 1545431"/>
              <a:gd name="connsiteX12" fmla="*/ 611981 w 1800225"/>
              <a:gd name="connsiteY12" fmla="*/ 1245394 h 1545431"/>
              <a:gd name="connsiteX13" fmla="*/ 621506 w 1800225"/>
              <a:gd name="connsiteY13" fmla="*/ 1302544 h 1545431"/>
              <a:gd name="connsiteX14" fmla="*/ 704850 w 1800225"/>
              <a:gd name="connsiteY14" fmla="*/ 1283494 h 1545431"/>
              <a:gd name="connsiteX15" fmla="*/ 704851 w 1800225"/>
              <a:gd name="connsiteY15" fmla="*/ 1162050 h 1545431"/>
              <a:gd name="connsiteX16" fmla="*/ 747713 w 1800225"/>
              <a:gd name="connsiteY16" fmla="*/ 1173956 h 1545431"/>
              <a:gd name="connsiteX17" fmla="*/ 719138 w 1800225"/>
              <a:gd name="connsiteY17" fmla="*/ 1309687 h 1545431"/>
              <a:gd name="connsiteX18" fmla="*/ 728663 w 1800225"/>
              <a:gd name="connsiteY18" fmla="*/ 1347787 h 1545431"/>
              <a:gd name="connsiteX19" fmla="*/ 841375 w 1800225"/>
              <a:gd name="connsiteY19" fmla="*/ 1215231 h 1545431"/>
              <a:gd name="connsiteX20" fmla="*/ 1071562 w 1800225"/>
              <a:gd name="connsiteY20" fmla="*/ 1545431 h 1545431"/>
              <a:gd name="connsiteX21" fmla="*/ 1102519 w 1800225"/>
              <a:gd name="connsiteY21" fmla="*/ 1528763 h 1545431"/>
              <a:gd name="connsiteX22" fmla="*/ 1107281 w 1800225"/>
              <a:gd name="connsiteY22" fmla="*/ 1459706 h 1545431"/>
              <a:gd name="connsiteX23" fmla="*/ 1083469 w 1800225"/>
              <a:gd name="connsiteY23" fmla="*/ 1428750 h 1545431"/>
              <a:gd name="connsiteX24" fmla="*/ 1085850 w 1800225"/>
              <a:gd name="connsiteY24" fmla="*/ 1319213 h 1545431"/>
              <a:gd name="connsiteX25" fmla="*/ 1188244 w 1800225"/>
              <a:gd name="connsiteY25" fmla="*/ 1314450 h 1545431"/>
              <a:gd name="connsiteX26" fmla="*/ 1238251 w 1800225"/>
              <a:gd name="connsiteY26" fmla="*/ 1231107 h 1545431"/>
              <a:gd name="connsiteX27" fmla="*/ 1302544 w 1800225"/>
              <a:gd name="connsiteY27" fmla="*/ 1185863 h 1545431"/>
              <a:gd name="connsiteX28" fmla="*/ 1354932 w 1800225"/>
              <a:gd name="connsiteY28" fmla="*/ 1193006 h 1545431"/>
              <a:gd name="connsiteX29" fmla="*/ 1378744 w 1800225"/>
              <a:gd name="connsiteY29" fmla="*/ 1237456 h 1545431"/>
              <a:gd name="connsiteX30" fmla="*/ 1426369 w 1800225"/>
              <a:gd name="connsiteY30" fmla="*/ 1171575 h 1545431"/>
              <a:gd name="connsiteX31" fmla="*/ 1485900 w 1800225"/>
              <a:gd name="connsiteY31" fmla="*/ 1178719 h 1545431"/>
              <a:gd name="connsiteX32" fmla="*/ 1535113 w 1800225"/>
              <a:gd name="connsiteY32" fmla="*/ 1116806 h 1545431"/>
              <a:gd name="connsiteX33" fmla="*/ 1535907 w 1800225"/>
              <a:gd name="connsiteY33" fmla="*/ 983456 h 1545431"/>
              <a:gd name="connsiteX34" fmla="*/ 1438275 w 1800225"/>
              <a:gd name="connsiteY34" fmla="*/ 931068 h 1545431"/>
              <a:gd name="connsiteX35" fmla="*/ 1428751 w 1800225"/>
              <a:gd name="connsiteY35" fmla="*/ 845344 h 1545431"/>
              <a:gd name="connsiteX36" fmla="*/ 1447800 w 1800225"/>
              <a:gd name="connsiteY36" fmla="*/ 802481 h 1545431"/>
              <a:gd name="connsiteX37" fmla="*/ 1519238 w 1800225"/>
              <a:gd name="connsiteY37" fmla="*/ 802482 h 1545431"/>
              <a:gd name="connsiteX38" fmla="*/ 1593055 w 1800225"/>
              <a:gd name="connsiteY38" fmla="*/ 726282 h 1545431"/>
              <a:gd name="connsiteX39" fmla="*/ 1657350 w 1800225"/>
              <a:gd name="connsiteY39" fmla="*/ 733425 h 1545431"/>
              <a:gd name="connsiteX40" fmla="*/ 1800225 w 1800225"/>
              <a:gd name="connsiteY40" fmla="*/ 774700 h 1545431"/>
              <a:gd name="connsiteX41" fmla="*/ 409575 w 180022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97631 w 1800225"/>
              <a:gd name="connsiteY4" fmla="*/ 1204913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04775 w 1800225"/>
              <a:gd name="connsiteY4" fmla="*/ 1316832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9050 w 1714500"/>
              <a:gd name="connsiteY4" fmla="*/ 1316832 h 1545431"/>
              <a:gd name="connsiteX5" fmla="*/ 76200 w 1714500"/>
              <a:gd name="connsiteY5" fmla="*/ 1372394 h 1545431"/>
              <a:gd name="connsiteX6" fmla="*/ 135732 w 1714500"/>
              <a:gd name="connsiteY6" fmla="*/ 1379537 h 1545431"/>
              <a:gd name="connsiteX7" fmla="*/ 207168 w 1714500"/>
              <a:gd name="connsiteY7" fmla="*/ 1347787 h 1545431"/>
              <a:gd name="connsiteX8" fmla="*/ 269081 w 1714500"/>
              <a:gd name="connsiteY8" fmla="*/ 1285875 h 1545431"/>
              <a:gd name="connsiteX9" fmla="*/ 304801 w 1714500"/>
              <a:gd name="connsiteY9" fmla="*/ 1281113 h 1545431"/>
              <a:gd name="connsiteX10" fmla="*/ 366712 w 1714500"/>
              <a:gd name="connsiteY10" fmla="*/ 1259681 h 1545431"/>
              <a:gd name="connsiteX11" fmla="*/ 416719 w 1714500"/>
              <a:gd name="connsiteY11" fmla="*/ 1202531 h 1545431"/>
              <a:gd name="connsiteX12" fmla="*/ 473869 w 1714500"/>
              <a:gd name="connsiteY12" fmla="*/ 1228725 h 1545431"/>
              <a:gd name="connsiteX13" fmla="*/ 526256 w 1714500"/>
              <a:gd name="connsiteY13" fmla="*/ 1245394 h 1545431"/>
              <a:gd name="connsiteX14" fmla="*/ 535781 w 1714500"/>
              <a:gd name="connsiteY14" fmla="*/ 1302544 h 1545431"/>
              <a:gd name="connsiteX15" fmla="*/ 619125 w 1714500"/>
              <a:gd name="connsiteY15" fmla="*/ 1283494 h 1545431"/>
              <a:gd name="connsiteX16" fmla="*/ 619126 w 1714500"/>
              <a:gd name="connsiteY16" fmla="*/ 1162050 h 1545431"/>
              <a:gd name="connsiteX17" fmla="*/ 661988 w 1714500"/>
              <a:gd name="connsiteY17" fmla="*/ 1173956 h 1545431"/>
              <a:gd name="connsiteX18" fmla="*/ 633413 w 1714500"/>
              <a:gd name="connsiteY18" fmla="*/ 1309687 h 1545431"/>
              <a:gd name="connsiteX19" fmla="*/ 642938 w 1714500"/>
              <a:gd name="connsiteY19" fmla="*/ 1347787 h 1545431"/>
              <a:gd name="connsiteX20" fmla="*/ 755650 w 1714500"/>
              <a:gd name="connsiteY20" fmla="*/ 1215231 h 1545431"/>
              <a:gd name="connsiteX21" fmla="*/ 985837 w 1714500"/>
              <a:gd name="connsiteY21" fmla="*/ 1545431 h 1545431"/>
              <a:gd name="connsiteX22" fmla="*/ 1016794 w 1714500"/>
              <a:gd name="connsiteY22" fmla="*/ 1528763 h 1545431"/>
              <a:gd name="connsiteX23" fmla="*/ 1021556 w 1714500"/>
              <a:gd name="connsiteY23" fmla="*/ 1459706 h 1545431"/>
              <a:gd name="connsiteX24" fmla="*/ 997744 w 1714500"/>
              <a:gd name="connsiteY24" fmla="*/ 1428750 h 1545431"/>
              <a:gd name="connsiteX25" fmla="*/ 1000125 w 1714500"/>
              <a:gd name="connsiteY25" fmla="*/ 1319213 h 1545431"/>
              <a:gd name="connsiteX26" fmla="*/ 1102519 w 1714500"/>
              <a:gd name="connsiteY26" fmla="*/ 1314450 h 1545431"/>
              <a:gd name="connsiteX27" fmla="*/ 1152526 w 1714500"/>
              <a:gd name="connsiteY27" fmla="*/ 1231107 h 1545431"/>
              <a:gd name="connsiteX28" fmla="*/ 1216819 w 1714500"/>
              <a:gd name="connsiteY28" fmla="*/ 1185863 h 1545431"/>
              <a:gd name="connsiteX29" fmla="*/ 1269207 w 1714500"/>
              <a:gd name="connsiteY29" fmla="*/ 1193006 h 1545431"/>
              <a:gd name="connsiteX30" fmla="*/ 1293019 w 1714500"/>
              <a:gd name="connsiteY30" fmla="*/ 1237456 h 1545431"/>
              <a:gd name="connsiteX31" fmla="*/ 1340644 w 1714500"/>
              <a:gd name="connsiteY31" fmla="*/ 1171575 h 1545431"/>
              <a:gd name="connsiteX32" fmla="*/ 1400175 w 1714500"/>
              <a:gd name="connsiteY32" fmla="*/ 1178719 h 1545431"/>
              <a:gd name="connsiteX33" fmla="*/ 1449388 w 1714500"/>
              <a:gd name="connsiteY33" fmla="*/ 1116806 h 1545431"/>
              <a:gd name="connsiteX34" fmla="*/ 1450182 w 1714500"/>
              <a:gd name="connsiteY34" fmla="*/ 983456 h 1545431"/>
              <a:gd name="connsiteX35" fmla="*/ 1352550 w 1714500"/>
              <a:gd name="connsiteY35" fmla="*/ 931068 h 1545431"/>
              <a:gd name="connsiteX36" fmla="*/ 1343026 w 1714500"/>
              <a:gd name="connsiteY36" fmla="*/ 845344 h 1545431"/>
              <a:gd name="connsiteX37" fmla="*/ 1362075 w 1714500"/>
              <a:gd name="connsiteY37" fmla="*/ 802481 h 1545431"/>
              <a:gd name="connsiteX38" fmla="*/ 1433513 w 1714500"/>
              <a:gd name="connsiteY38" fmla="*/ 802482 h 1545431"/>
              <a:gd name="connsiteX39" fmla="*/ 1507330 w 1714500"/>
              <a:gd name="connsiteY39" fmla="*/ 726282 h 1545431"/>
              <a:gd name="connsiteX40" fmla="*/ 1571625 w 1714500"/>
              <a:gd name="connsiteY40" fmla="*/ 733425 h 1545431"/>
              <a:gd name="connsiteX41" fmla="*/ 1714500 w 1714500"/>
              <a:gd name="connsiteY41" fmla="*/ 774700 h 1545431"/>
              <a:gd name="connsiteX42" fmla="*/ 323850 w 1714500"/>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57149 w 1714500"/>
              <a:gd name="connsiteY4" fmla="*/ 1271588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1905 w 1714500"/>
              <a:gd name="connsiteY4" fmla="*/ 1259682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71437 w 1714500"/>
              <a:gd name="connsiteY4" fmla="*/ 1231106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61912 w 1714500"/>
              <a:gd name="connsiteY4" fmla="*/ 1200150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52399 w 1714500"/>
              <a:gd name="connsiteY3" fmla="*/ 750094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11918 w 1714500"/>
              <a:gd name="connsiteY3" fmla="*/ 740569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45255 w 1714500"/>
              <a:gd name="connsiteY3" fmla="*/ 626269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1449 w 1714500"/>
              <a:gd name="connsiteY3" fmla="*/ 790575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6212 w 1714500"/>
              <a:gd name="connsiteY3" fmla="*/ 640556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23850 w 1714500"/>
              <a:gd name="connsiteY0" fmla="*/ 0 h 1545431"/>
              <a:gd name="connsiteX1" fmla="*/ 0 w 1714500"/>
              <a:gd name="connsiteY1" fmla="*/ 165100 h 1545431"/>
              <a:gd name="connsiteX2" fmla="*/ 180975 w 1714500"/>
              <a:gd name="connsiteY2" fmla="*/ 508000 h 1545431"/>
              <a:gd name="connsiteX3" fmla="*/ 264319 w 1714500"/>
              <a:gd name="connsiteY3" fmla="*/ 766762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11945 w 1702595"/>
              <a:gd name="connsiteY0" fmla="*/ 0 h 1545431"/>
              <a:gd name="connsiteX1" fmla="*/ 221457 w 1702595"/>
              <a:gd name="connsiteY1" fmla="*/ 253206 h 1545431"/>
              <a:gd name="connsiteX2" fmla="*/ 169070 w 1702595"/>
              <a:gd name="connsiteY2" fmla="*/ 508000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 name="connsiteX0" fmla="*/ 311945 w 1702595"/>
              <a:gd name="connsiteY0" fmla="*/ 0 h 1545431"/>
              <a:gd name="connsiteX1" fmla="*/ 221457 w 1702595"/>
              <a:gd name="connsiteY1" fmla="*/ 253206 h 1545431"/>
              <a:gd name="connsiteX2" fmla="*/ 300038 w 1702595"/>
              <a:gd name="connsiteY2" fmla="*/ 500856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02595" h="1545431">
                <a:moveTo>
                  <a:pt x="311945" y="0"/>
                </a:moveTo>
                <a:lnTo>
                  <a:pt x="221457" y="253206"/>
                </a:lnTo>
                <a:lnTo>
                  <a:pt x="300038" y="500856"/>
                </a:lnTo>
                <a:lnTo>
                  <a:pt x="252414" y="766762"/>
                </a:lnTo>
                <a:lnTo>
                  <a:pt x="159544" y="790575"/>
                </a:lnTo>
                <a:lnTo>
                  <a:pt x="100013" y="740569"/>
                </a:lnTo>
                <a:cubicBezTo>
                  <a:pt x="99220" y="897202"/>
                  <a:pt x="98426" y="1053835"/>
                  <a:pt x="97633" y="1210468"/>
                </a:cubicBezTo>
                <a:lnTo>
                  <a:pt x="50007" y="1200150"/>
                </a:lnTo>
                <a:lnTo>
                  <a:pt x="0" y="1259682"/>
                </a:lnTo>
                <a:lnTo>
                  <a:pt x="7145" y="1316832"/>
                </a:lnTo>
                <a:lnTo>
                  <a:pt x="64295" y="1372394"/>
                </a:lnTo>
                <a:lnTo>
                  <a:pt x="123827" y="1379537"/>
                </a:lnTo>
                <a:lnTo>
                  <a:pt x="195263" y="1347787"/>
                </a:lnTo>
                <a:lnTo>
                  <a:pt x="257176" y="1285875"/>
                </a:lnTo>
                <a:lnTo>
                  <a:pt x="292896" y="1281113"/>
                </a:lnTo>
                <a:lnTo>
                  <a:pt x="354807" y="1259681"/>
                </a:lnTo>
                <a:lnTo>
                  <a:pt x="404814" y="1202531"/>
                </a:lnTo>
                <a:lnTo>
                  <a:pt x="461964" y="1228725"/>
                </a:lnTo>
                <a:lnTo>
                  <a:pt x="514351" y="1245394"/>
                </a:lnTo>
                <a:lnTo>
                  <a:pt x="523876" y="1302544"/>
                </a:lnTo>
                <a:lnTo>
                  <a:pt x="607220" y="1283494"/>
                </a:lnTo>
                <a:cubicBezTo>
                  <a:pt x="607220" y="1243013"/>
                  <a:pt x="607221" y="1202531"/>
                  <a:pt x="607221" y="1162050"/>
                </a:cubicBezTo>
                <a:lnTo>
                  <a:pt x="650083" y="1173956"/>
                </a:lnTo>
                <a:lnTo>
                  <a:pt x="621508" y="1309687"/>
                </a:lnTo>
                <a:lnTo>
                  <a:pt x="631033" y="1347787"/>
                </a:lnTo>
                <a:lnTo>
                  <a:pt x="743745" y="1215231"/>
                </a:lnTo>
                <a:lnTo>
                  <a:pt x="973932" y="1545431"/>
                </a:lnTo>
                <a:lnTo>
                  <a:pt x="1004889" y="1528763"/>
                </a:lnTo>
                <a:lnTo>
                  <a:pt x="1009651" y="1459706"/>
                </a:lnTo>
                <a:lnTo>
                  <a:pt x="985839" y="1428750"/>
                </a:lnTo>
                <a:cubicBezTo>
                  <a:pt x="986633" y="1399381"/>
                  <a:pt x="987426" y="1348582"/>
                  <a:pt x="988220" y="1319213"/>
                </a:cubicBezTo>
                <a:lnTo>
                  <a:pt x="1090614" y="1314450"/>
                </a:lnTo>
                <a:lnTo>
                  <a:pt x="1140621" y="1231107"/>
                </a:lnTo>
                <a:lnTo>
                  <a:pt x="1204914" y="1185863"/>
                </a:lnTo>
                <a:lnTo>
                  <a:pt x="1257302" y="1193006"/>
                </a:lnTo>
                <a:lnTo>
                  <a:pt x="1281114" y="1237456"/>
                </a:lnTo>
                <a:lnTo>
                  <a:pt x="1328739" y="1171575"/>
                </a:lnTo>
                <a:lnTo>
                  <a:pt x="1388270" y="1178719"/>
                </a:lnTo>
                <a:lnTo>
                  <a:pt x="1437483" y="1116806"/>
                </a:lnTo>
                <a:cubicBezTo>
                  <a:pt x="1437748" y="1072356"/>
                  <a:pt x="1438012" y="1027906"/>
                  <a:pt x="1438277" y="983456"/>
                </a:cubicBezTo>
                <a:lnTo>
                  <a:pt x="1340645" y="931068"/>
                </a:lnTo>
                <a:lnTo>
                  <a:pt x="1331121" y="845344"/>
                </a:lnTo>
                <a:lnTo>
                  <a:pt x="1350170" y="802481"/>
                </a:lnTo>
                <a:lnTo>
                  <a:pt x="1421608" y="802482"/>
                </a:lnTo>
                <a:lnTo>
                  <a:pt x="1495425" y="726282"/>
                </a:lnTo>
                <a:lnTo>
                  <a:pt x="1559720" y="733425"/>
                </a:lnTo>
                <a:lnTo>
                  <a:pt x="1702595" y="774700"/>
                </a:lnTo>
                <a:lnTo>
                  <a:pt x="311945" y="0"/>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Arusha</a:t>
            </a:r>
            <a:r>
              <a:rPr lang="en-MY" sz="1200" b="1" dirty="0" smtClean="0">
                <a:solidFill>
                  <a:schemeClr val="tx1"/>
                </a:solidFill>
              </a:rPr>
              <a:t> 57%</a:t>
            </a:r>
            <a:endParaRPr lang="en-MY" sz="1200" b="1" dirty="0">
              <a:solidFill>
                <a:schemeClr val="tx1"/>
              </a:solidFill>
            </a:endParaRPr>
          </a:p>
        </p:txBody>
      </p:sp>
      <p:sp>
        <p:nvSpPr>
          <p:cNvPr id="3" name="Freeform 2"/>
          <p:cNvSpPr/>
          <p:nvPr/>
        </p:nvSpPr>
        <p:spPr>
          <a:xfrm>
            <a:off x="3225799" y="96044"/>
            <a:ext cx="1629569" cy="927100"/>
          </a:xfrm>
          <a:custGeom>
            <a:avLst/>
            <a:gdLst>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25400 w 1847850"/>
              <a:gd name="connsiteY6" fmla="*/ 25400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101600 w 1847850"/>
              <a:gd name="connsiteY6" fmla="*/ 51594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327150 w 1847850"/>
              <a:gd name="connsiteY8" fmla="*/ 37306 h 1110456"/>
              <a:gd name="connsiteX9" fmla="*/ 1847850 w 1847850"/>
              <a:gd name="connsiteY9"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327150 w 1847850"/>
              <a:gd name="connsiteY9" fmla="*/ 37306 h 1110456"/>
              <a:gd name="connsiteX10" fmla="*/ 1847850 w 1847850"/>
              <a:gd name="connsiteY10"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145381 w 1847850"/>
              <a:gd name="connsiteY9" fmla="*/ 25400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646238 w 1847850"/>
              <a:gd name="connsiteY11" fmla="*/ 711200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664494 w 1847850"/>
              <a:gd name="connsiteY10" fmla="*/ 425450 h 1110456"/>
              <a:gd name="connsiteX11" fmla="*/ 1646238 w 1847850"/>
              <a:gd name="connsiteY11" fmla="*/ 711200 h 1110456"/>
              <a:gd name="connsiteX12" fmla="*/ 1847850 w 1847850"/>
              <a:gd name="connsiteY12" fmla="*/ 348456 h 1110456"/>
              <a:gd name="connsiteX0" fmla="*/ 1731169 w 1790700"/>
              <a:gd name="connsiteY0" fmla="*/ 746125 h 1110456"/>
              <a:gd name="connsiteX1" fmla="*/ 1790700 w 1790700"/>
              <a:gd name="connsiteY1" fmla="*/ 1110456 h 1110456"/>
              <a:gd name="connsiteX2" fmla="*/ 990600 w 1790700"/>
              <a:gd name="connsiteY2" fmla="*/ 1053306 h 1110456"/>
              <a:gd name="connsiteX3" fmla="*/ 292100 w 1790700"/>
              <a:gd name="connsiteY3" fmla="*/ 970756 h 1110456"/>
              <a:gd name="connsiteX4" fmla="*/ 133350 w 1790700"/>
              <a:gd name="connsiteY4" fmla="*/ 602456 h 1110456"/>
              <a:gd name="connsiteX5" fmla="*/ 0 w 1790700"/>
              <a:gd name="connsiteY5" fmla="*/ 151606 h 1110456"/>
              <a:gd name="connsiteX6" fmla="*/ 101600 w 1790700"/>
              <a:gd name="connsiteY6" fmla="*/ 0 h 1110456"/>
              <a:gd name="connsiteX7" fmla="*/ 890588 w 1790700"/>
              <a:gd name="connsiteY7" fmla="*/ 5556 h 1110456"/>
              <a:gd name="connsiteX8" fmla="*/ 912019 w 1790700"/>
              <a:gd name="connsiteY8" fmla="*/ 32544 h 1110456"/>
              <a:gd name="connsiteX9" fmla="*/ 947737 w 1790700"/>
              <a:gd name="connsiteY9" fmla="*/ 15875 h 1110456"/>
              <a:gd name="connsiteX10" fmla="*/ 1664494 w 1790700"/>
              <a:gd name="connsiteY10" fmla="*/ 425450 h 1110456"/>
              <a:gd name="connsiteX11" fmla="*/ 1646238 w 1790700"/>
              <a:gd name="connsiteY11" fmla="*/ 711200 h 1110456"/>
              <a:gd name="connsiteX12" fmla="*/ 1731169 w 1790700"/>
              <a:gd name="connsiteY12" fmla="*/ 746125 h 1110456"/>
              <a:gd name="connsiteX0" fmla="*/ 1731169 w 1731169"/>
              <a:gd name="connsiteY0" fmla="*/ 746125 h 1053306"/>
              <a:gd name="connsiteX1" fmla="*/ 1638300 w 1731169"/>
              <a:gd name="connsiteY1" fmla="*/ 927100 h 1053306"/>
              <a:gd name="connsiteX2" fmla="*/ 990600 w 1731169"/>
              <a:gd name="connsiteY2" fmla="*/ 1053306 h 1053306"/>
              <a:gd name="connsiteX3" fmla="*/ 292100 w 1731169"/>
              <a:gd name="connsiteY3" fmla="*/ 970756 h 1053306"/>
              <a:gd name="connsiteX4" fmla="*/ 133350 w 1731169"/>
              <a:gd name="connsiteY4" fmla="*/ 602456 h 1053306"/>
              <a:gd name="connsiteX5" fmla="*/ 0 w 1731169"/>
              <a:gd name="connsiteY5" fmla="*/ 151606 h 1053306"/>
              <a:gd name="connsiteX6" fmla="*/ 101600 w 1731169"/>
              <a:gd name="connsiteY6" fmla="*/ 0 h 1053306"/>
              <a:gd name="connsiteX7" fmla="*/ 890588 w 1731169"/>
              <a:gd name="connsiteY7" fmla="*/ 5556 h 1053306"/>
              <a:gd name="connsiteX8" fmla="*/ 912019 w 1731169"/>
              <a:gd name="connsiteY8" fmla="*/ 32544 h 1053306"/>
              <a:gd name="connsiteX9" fmla="*/ 947737 w 1731169"/>
              <a:gd name="connsiteY9" fmla="*/ 15875 h 1053306"/>
              <a:gd name="connsiteX10" fmla="*/ 1664494 w 1731169"/>
              <a:gd name="connsiteY10" fmla="*/ 425450 h 1053306"/>
              <a:gd name="connsiteX11" fmla="*/ 1646238 w 1731169"/>
              <a:gd name="connsiteY11" fmla="*/ 711200 h 1053306"/>
              <a:gd name="connsiteX12" fmla="*/ 1731169 w 1731169"/>
              <a:gd name="connsiteY12" fmla="*/ 746125 h 1053306"/>
              <a:gd name="connsiteX0" fmla="*/ 1731169 w 1731169"/>
              <a:gd name="connsiteY0" fmla="*/ 746125 h 1053306"/>
              <a:gd name="connsiteX1" fmla="*/ 1681164 w 1731169"/>
              <a:gd name="connsiteY1" fmla="*/ 842169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662114 w 1731169"/>
              <a:gd name="connsiteY1" fmla="*/ 846932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702595 w 1731169"/>
              <a:gd name="connsiteY1" fmla="*/ 79216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1053306"/>
              <a:gd name="connsiteX1" fmla="*/ 1697832 w 1731169"/>
              <a:gd name="connsiteY1" fmla="*/ 84931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970756"/>
              <a:gd name="connsiteX1" fmla="*/ 1697832 w 1731169"/>
              <a:gd name="connsiteY1" fmla="*/ 849312 h 970756"/>
              <a:gd name="connsiteX2" fmla="*/ 1662114 w 1731169"/>
              <a:gd name="connsiteY2" fmla="*/ 846932 h 970756"/>
              <a:gd name="connsiteX3" fmla="*/ 1638300 w 1731169"/>
              <a:gd name="connsiteY3" fmla="*/ 927100 h 970756"/>
              <a:gd name="connsiteX4" fmla="*/ 1285875 w 1731169"/>
              <a:gd name="connsiteY4" fmla="*/ 927100 h 970756"/>
              <a:gd name="connsiteX5" fmla="*/ 292100 w 1731169"/>
              <a:gd name="connsiteY5" fmla="*/ 970756 h 970756"/>
              <a:gd name="connsiteX6" fmla="*/ 133350 w 1731169"/>
              <a:gd name="connsiteY6" fmla="*/ 602456 h 970756"/>
              <a:gd name="connsiteX7" fmla="*/ 0 w 1731169"/>
              <a:gd name="connsiteY7" fmla="*/ 151606 h 970756"/>
              <a:gd name="connsiteX8" fmla="*/ 101600 w 1731169"/>
              <a:gd name="connsiteY8" fmla="*/ 0 h 970756"/>
              <a:gd name="connsiteX9" fmla="*/ 890588 w 1731169"/>
              <a:gd name="connsiteY9" fmla="*/ 5556 h 970756"/>
              <a:gd name="connsiteX10" fmla="*/ 912019 w 1731169"/>
              <a:gd name="connsiteY10" fmla="*/ 32544 h 970756"/>
              <a:gd name="connsiteX11" fmla="*/ 947737 w 1731169"/>
              <a:gd name="connsiteY11" fmla="*/ 15875 h 970756"/>
              <a:gd name="connsiteX12" fmla="*/ 1664494 w 1731169"/>
              <a:gd name="connsiteY12" fmla="*/ 425450 h 970756"/>
              <a:gd name="connsiteX13" fmla="*/ 1646238 w 1731169"/>
              <a:gd name="connsiteY13" fmla="*/ 711200 h 970756"/>
              <a:gd name="connsiteX14" fmla="*/ 1731169 w 17311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794 w 1629569"/>
              <a:gd name="connsiteY7" fmla="*/ 282574 h 970756"/>
              <a:gd name="connsiteX8" fmla="*/ 0 w 1629569"/>
              <a:gd name="connsiteY8" fmla="*/ 0 h 970756"/>
              <a:gd name="connsiteX9" fmla="*/ 788988 w 1629569"/>
              <a:gd name="connsiteY9" fmla="*/ 5556 h 970756"/>
              <a:gd name="connsiteX10" fmla="*/ 810419 w 1629569"/>
              <a:gd name="connsiteY10" fmla="*/ 32544 h 970756"/>
              <a:gd name="connsiteX11" fmla="*/ 846137 w 1629569"/>
              <a:gd name="connsiteY11" fmla="*/ 15875 h 970756"/>
              <a:gd name="connsiteX12" fmla="*/ 1562894 w 1629569"/>
              <a:gd name="connsiteY12" fmla="*/ 425450 h 970756"/>
              <a:gd name="connsiteX13" fmla="*/ 1544638 w 1629569"/>
              <a:gd name="connsiteY13" fmla="*/ 711200 h 970756"/>
              <a:gd name="connsiteX14" fmla="*/ 1629569 w 16295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15082 w 1629569"/>
              <a:gd name="connsiteY7" fmla="*/ 434975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74663 w 1629569"/>
              <a:gd name="connsiteY7" fmla="*/ 287338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10345 w 1629569"/>
              <a:gd name="connsiteY7" fmla="*/ 470694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65139 w 1629569"/>
              <a:gd name="connsiteY7" fmla="*/ 492125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88939 w 1629569"/>
              <a:gd name="connsiteY7" fmla="*/ 513556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29420 w 1629569"/>
              <a:gd name="connsiteY7" fmla="*/ 461169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53207 w 1629569"/>
              <a:gd name="connsiteY7" fmla="*/ 527844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24644 w 1629569"/>
              <a:gd name="connsiteY6" fmla="*/ 588169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93689 w 1629569"/>
              <a:gd name="connsiteY6" fmla="*/ 668337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72258 w 1629569"/>
              <a:gd name="connsiteY6" fmla="*/ 642144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41301 w 1629569"/>
              <a:gd name="connsiteY6" fmla="*/ 768350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84164 w 1629569"/>
              <a:gd name="connsiteY6" fmla="*/ 742156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264318 w 1629569"/>
              <a:gd name="connsiteY5" fmla="*/ 801687 h 927100"/>
              <a:gd name="connsiteX6" fmla="*/ 284164 w 1629569"/>
              <a:gd name="connsiteY6" fmla="*/ 742156 h 927100"/>
              <a:gd name="connsiteX7" fmla="*/ 272258 w 1629569"/>
              <a:gd name="connsiteY7" fmla="*/ 642144 h 927100"/>
              <a:gd name="connsiteX8" fmla="*/ 324644 w 1629569"/>
              <a:gd name="connsiteY8" fmla="*/ 588169 h 927100"/>
              <a:gd name="connsiteX9" fmla="*/ 365126 w 1629569"/>
              <a:gd name="connsiteY9" fmla="*/ 480219 h 927100"/>
              <a:gd name="connsiteX10" fmla="*/ 429420 w 1629569"/>
              <a:gd name="connsiteY10" fmla="*/ 461169 h 927100"/>
              <a:gd name="connsiteX11" fmla="*/ 465139 w 1629569"/>
              <a:gd name="connsiteY11" fmla="*/ 492125 h 927100"/>
              <a:gd name="connsiteX12" fmla="*/ 474663 w 1629569"/>
              <a:gd name="connsiteY12" fmla="*/ 287338 h 927100"/>
              <a:gd name="connsiteX13" fmla="*/ 794 w 1629569"/>
              <a:gd name="connsiteY13" fmla="*/ 282574 h 927100"/>
              <a:gd name="connsiteX14" fmla="*/ 0 w 1629569"/>
              <a:gd name="connsiteY14" fmla="*/ 0 h 927100"/>
              <a:gd name="connsiteX15" fmla="*/ 788988 w 1629569"/>
              <a:gd name="connsiteY15" fmla="*/ 5556 h 927100"/>
              <a:gd name="connsiteX16" fmla="*/ 810419 w 1629569"/>
              <a:gd name="connsiteY16" fmla="*/ 32544 h 927100"/>
              <a:gd name="connsiteX17" fmla="*/ 846137 w 1629569"/>
              <a:gd name="connsiteY17" fmla="*/ 15875 h 927100"/>
              <a:gd name="connsiteX18" fmla="*/ 1562894 w 1629569"/>
              <a:gd name="connsiteY18" fmla="*/ 425450 h 927100"/>
              <a:gd name="connsiteX19" fmla="*/ 1544638 w 1629569"/>
              <a:gd name="connsiteY19" fmla="*/ 711200 h 927100"/>
              <a:gd name="connsiteX20" fmla="*/ 1629569 w 1629569"/>
              <a:gd name="connsiteY2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77032 w 1629569"/>
              <a:gd name="connsiteY5" fmla="*/ 815975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62745 w 1629569"/>
              <a:gd name="connsiteY5" fmla="*/ 830263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522289 w 1629569"/>
              <a:gd name="connsiteY5" fmla="*/ 851694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603251 w 1629569"/>
              <a:gd name="connsiteY5" fmla="*/ 735012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58032 w 1629569"/>
              <a:gd name="connsiteY5" fmla="*/ 789781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67545 w 1629569"/>
              <a:gd name="connsiteY6" fmla="*/ 739775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88977 w 1629569"/>
              <a:gd name="connsiteY6" fmla="*/ 749300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922339 w 1629569"/>
              <a:gd name="connsiteY5" fmla="*/ 823119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67558 w 1629569"/>
              <a:gd name="connsiteY5" fmla="*/ 739775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34232 w 1629569"/>
              <a:gd name="connsiteY5" fmla="*/ 768350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10420 w 1629569"/>
              <a:gd name="connsiteY5" fmla="*/ 701675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086645 w 1629569"/>
              <a:gd name="connsiteY5" fmla="*/ 861219 h 927100"/>
              <a:gd name="connsiteX6" fmla="*/ 810420 w 1629569"/>
              <a:gd name="connsiteY6" fmla="*/ 701675 h 927100"/>
              <a:gd name="connsiteX7" fmla="*/ 767558 w 1629569"/>
              <a:gd name="connsiteY7" fmla="*/ 739775 h 927100"/>
              <a:gd name="connsiteX8" fmla="*/ 734219 w 1629569"/>
              <a:gd name="connsiteY8" fmla="*/ 742156 h 927100"/>
              <a:gd name="connsiteX9" fmla="*/ 688977 w 1629569"/>
              <a:gd name="connsiteY9" fmla="*/ 749300 h 927100"/>
              <a:gd name="connsiteX10" fmla="*/ 603251 w 1629569"/>
              <a:gd name="connsiteY10" fmla="*/ 735012 h 927100"/>
              <a:gd name="connsiteX11" fmla="*/ 362745 w 1629569"/>
              <a:gd name="connsiteY11" fmla="*/ 830263 h 927100"/>
              <a:gd name="connsiteX12" fmla="*/ 264318 w 1629569"/>
              <a:gd name="connsiteY12" fmla="*/ 801687 h 927100"/>
              <a:gd name="connsiteX13" fmla="*/ 284164 w 1629569"/>
              <a:gd name="connsiteY13" fmla="*/ 742156 h 927100"/>
              <a:gd name="connsiteX14" fmla="*/ 272258 w 1629569"/>
              <a:gd name="connsiteY14" fmla="*/ 642144 h 927100"/>
              <a:gd name="connsiteX15" fmla="*/ 324644 w 1629569"/>
              <a:gd name="connsiteY15" fmla="*/ 588169 h 927100"/>
              <a:gd name="connsiteX16" fmla="*/ 365126 w 1629569"/>
              <a:gd name="connsiteY16" fmla="*/ 480219 h 927100"/>
              <a:gd name="connsiteX17" fmla="*/ 429420 w 1629569"/>
              <a:gd name="connsiteY17" fmla="*/ 461169 h 927100"/>
              <a:gd name="connsiteX18" fmla="*/ 465139 w 1629569"/>
              <a:gd name="connsiteY18" fmla="*/ 492125 h 927100"/>
              <a:gd name="connsiteX19" fmla="*/ 474663 w 1629569"/>
              <a:gd name="connsiteY19" fmla="*/ 287338 h 927100"/>
              <a:gd name="connsiteX20" fmla="*/ 794 w 1629569"/>
              <a:gd name="connsiteY20" fmla="*/ 282574 h 927100"/>
              <a:gd name="connsiteX21" fmla="*/ 0 w 1629569"/>
              <a:gd name="connsiteY21" fmla="*/ 0 h 927100"/>
              <a:gd name="connsiteX22" fmla="*/ 788988 w 1629569"/>
              <a:gd name="connsiteY22" fmla="*/ 5556 h 927100"/>
              <a:gd name="connsiteX23" fmla="*/ 810419 w 1629569"/>
              <a:gd name="connsiteY23" fmla="*/ 32544 h 927100"/>
              <a:gd name="connsiteX24" fmla="*/ 846137 w 1629569"/>
              <a:gd name="connsiteY24" fmla="*/ 15875 h 927100"/>
              <a:gd name="connsiteX25" fmla="*/ 1562894 w 1629569"/>
              <a:gd name="connsiteY25" fmla="*/ 425450 h 927100"/>
              <a:gd name="connsiteX26" fmla="*/ 1544638 w 1629569"/>
              <a:gd name="connsiteY26" fmla="*/ 711200 h 927100"/>
              <a:gd name="connsiteX27" fmla="*/ 1629569 w 1629569"/>
              <a:gd name="connsiteY27" fmla="*/ 746125 h 927100"/>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10420 w 1629569"/>
              <a:gd name="connsiteY6" fmla="*/ 701675 h 1218406"/>
              <a:gd name="connsiteX7" fmla="*/ 767558 w 1629569"/>
              <a:gd name="connsiteY7" fmla="*/ 739775 h 1218406"/>
              <a:gd name="connsiteX8" fmla="*/ 734219 w 1629569"/>
              <a:gd name="connsiteY8" fmla="*/ 742156 h 1218406"/>
              <a:gd name="connsiteX9" fmla="*/ 688977 w 1629569"/>
              <a:gd name="connsiteY9" fmla="*/ 749300 h 1218406"/>
              <a:gd name="connsiteX10" fmla="*/ 603251 w 1629569"/>
              <a:gd name="connsiteY10" fmla="*/ 735012 h 1218406"/>
              <a:gd name="connsiteX11" fmla="*/ 362745 w 1629569"/>
              <a:gd name="connsiteY11" fmla="*/ 830263 h 1218406"/>
              <a:gd name="connsiteX12" fmla="*/ 264318 w 1629569"/>
              <a:gd name="connsiteY12" fmla="*/ 801687 h 1218406"/>
              <a:gd name="connsiteX13" fmla="*/ 284164 w 1629569"/>
              <a:gd name="connsiteY13" fmla="*/ 742156 h 1218406"/>
              <a:gd name="connsiteX14" fmla="*/ 272258 w 1629569"/>
              <a:gd name="connsiteY14" fmla="*/ 642144 h 1218406"/>
              <a:gd name="connsiteX15" fmla="*/ 324644 w 1629569"/>
              <a:gd name="connsiteY15" fmla="*/ 588169 h 1218406"/>
              <a:gd name="connsiteX16" fmla="*/ 365126 w 1629569"/>
              <a:gd name="connsiteY16" fmla="*/ 480219 h 1218406"/>
              <a:gd name="connsiteX17" fmla="*/ 429420 w 1629569"/>
              <a:gd name="connsiteY17" fmla="*/ 461169 h 1218406"/>
              <a:gd name="connsiteX18" fmla="*/ 465139 w 1629569"/>
              <a:gd name="connsiteY18" fmla="*/ 492125 h 1218406"/>
              <a:gd name="connsiteX19" fmla="*/ 474663 w 1629569"/>
              <a:gd name="connsiteY19" fmla="*/ 287338 h 1218406"/>
              <a:gd name="connsiteX20" fmla="*/ 794 w 1629569"/>
              <a:gd name="connsiteY20" fmla="*/ 282574 h 1218406"/>
              <a:gd name="connsiteX21" fmla="*/ 0 w 1629569"/>
              <a:gd name="connsiteY21" fmla="*/ 0 h 1218406"/>
              <a:gd name="connsiteX22" fmla="*/ 788988 w 1629569"/>
              <a:gd name="connsiteY22" fmla="*/ 5556 h 1218406"/>
              <a:gd name="connsiteX23" fmla="*/ 810419 w 1629569"/>
              <a:gd name="connsiteY23" fmla="*/ 32544 h 1218406"/>
              <a:gd name="connsiteX24" fmla="*/ 846137 w 1629569"/>
              <a:gd name="connsiteY24" fmla="*/ 15875 h 1218406"/>
              <a:gd name="connsiteX25" fmla="*/ 1562894 w 1629569"/>
              <a:gd name="connsiteY25" fmla="*/ 425450 h 1218406"/>
              <a:gd name="connsiteX26" fmla="*/ 1544638 w 1629569"/>
              <a:gd name="connsiteY26" fmla="*/ 711200 h 1218406"/>
              <a:gd name="connsiteX27" fmla="*/ 1629569 w 1629569"/>
              <a:gd name="connsiteY27"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923131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754062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6139 w 1629569"/>
              <a:gd name="connsiteY6" fmla="*/ 868362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6145 w 1629569"/>
              <a:gd name="connsiteY6" fmla="*/ 751681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3764 w 1629569"/>
              <a:gd name="connsiteY6" fmla="*/ 98266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72346 w 1629569"/>
              <a:gd name="connsiteY6" fmla="*/ 775494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972346 w 1629569"/>
              <a:gd name="connsiteY6" fmla="*/ 775494 h 927100"/>
              <a:gd name="connsiteX7" fmla="*/ 896145 w 1629569"/>
              <a:gd name="connsiteY7" fmla="*/ 751681 h 927100"/>
              <a:gd name="connsiteX8" fmla="*/ 841376 w 1629569"/>
              <a:gd name="connsiteY8" fmla="*/ 754062 h 927100"/>
              <a:gd name="connsiteX9" fmla="*/ 810420 w 1629569"/>
              <a:gd name="connsiteY9" fmla="*/ 701675 h 927100"/>
              <a:gd name="connsiteX10" fmla="*/ 767558 w 1629569"/>
              <a:gd name="connsiteY10" fmla="*/ 739775 h 927100"/>
              <a:gd name="connsiteX11" fmla="*/ 734219 w 1629569"/>
              <a:gd name="connsiteY11" fmla="*/ 742156 h 927100"/>
              <a:gd name="connsiteX12" fmla="*/ 688977 w 1629569"/>
              <a:gd name="connsiteY12" fmla="*/ 749300 h 927100"/>
              <a:gd name="connsiteX13" fmla="*/ 603251 w 1629569"/>
              <a:gd name="connsiteY13" fmla="*/ 735012 h 927100"/>
              <a:gd name="connsiteX14" fmla="*/ 362745 w 1629569"/>
              <a:gd name="connsiteY14" fmla="*/ 830263 h 927100"/>
              <a:gd name="connsiteX15" fmla="*/ 264318 w 1629569"/>
              <a:gd name="connsiteY15" fmla="*/ 801687 h 927100"/>
              <a:gd name="connsiteX16" fmla="*/ 284164 w 1629569"/>
              <a:gd name="connsiteY16" fmla="*/ 742156 h 927100"/>
              <a:gd name="connsiteX17" fmla="*/ 272258 w 1629569"/>
              <a:gd name="connsiteY17" fmla="*/ 642144 h 927100"/>
              <a:gd name="connsiteX18" fmla="*/ 324644 w 1629569"/>
              <a:gd name="connsiteY18" fmla="*/ 588169 h 927100"/>
              <a:gd name="connsiteX19" fmla="*/ 365126 w 1629569"/>
              <a:gd name="connsiteY19" fmla="*/ 480219 h 927100"/>
              <a:gd name="connsiteX20" fmla="*/ 429420 w 1629569"/>
              <a:gd name="connsiteY20" fmla="*/ 461169 h 927100"/>
              <a:gd name="connsiteX21" fmla="*/ 465139 w 1629569"/>
              <a:gd name="connsiteY21" fmla="*/ 492125 h 927100"/>
              <a:gd name="connsiteX22" fmla="*/ 474663 w 1629569"/>
              <a:gd name="connsiteY22" fmla="*/ 287338 h 927100"/>
              <a:gd name="connsiteX23" fmla="*/ 794 w 1629569"/>
              <a:gd name="connsiteY23" fmla="*/ 282574 h 927100"/>
              <a:gd name="connsiteX24" fmla="*/ 0 w 1629569"/>
              <a:gd name="connsiteY24" fmla="*/ 0 h 927100"/>
              <a:gd name="connsiteX25" fmla="*/ 788988 w 1629569"/>
              <a:gd name="connsiteY25" fmla="*/ 5556 h 927100"/>
              <a:gd name="connsiteX26" fmla="*/ 810419 w 1629569"/>
              <a:gd name="connsiteY26" fmla="*/ 32544 h 927100"/>
              <a:gd name="connsiteX27" fmla="*/ 846137 w 1629569"/>
              <a:gd name="connsiteY27" fmla="*/ 15875 h 927100"/>
              <a:gd name="connsiteX28" fmla="*/ 1562894 w 1629569"/>
              <a:gd name="connsiteY28" fmla="*/ 425450 h 927100"/>
              <a:gd name="connsiteX29" fmla="*/ 1544638 w 1629569"/>
              <a:gd name="connsiteY29" fmla="*/ 711200 h 927100"/>
              <a:gd name="connsiteX30" fmla="*/ 1629569 w 1629569"/>
              <a:gd name="connsiteY3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6170 w 1629569"/>
              <a:gd name="connsiteY6" fmla="*/ 875506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1108869"/>
              <a:gd name="connsiteX1" fmla="*/ 1596232 w 1629569"/>
              <a:gd name="connsiteY1" fmla="*/ 849312 h 1108869"/>
              <a:gd name="connsiteX2" fmla="*/ 1560514 w 1629569"/>
              <a:gd name="connsiteY2" fmla="*/ 846932 h 1108869"/>
              <a:gd name="connsiteX3" fmla="*/ 1536700 w 1629569"/>
              <a:gd name="connsiteY3" fmla="*/ 927100 h 1108869"/>
              <a:gd name="connsiteX4" fmla="*/ 1184275 w 1629569"/>
              <a:gd name="connsiteY4" fmla="*/ 927100 h 1108869"/>
              <a:gd name="connsiteX5" fmla="*/ 1119983 w 1629569"/>
              <a:gd name="connsiteY5" fmla="*/ 896937 h 1108869"/>
              <a:gd name="connsiteX6" fmla="*/ 867570 w 1629569"/>
              <a:gd name="connsiteY6" fmla="*/ 1108869 h 1108869"/>
              <a:gd name="connsiteX7" fmla="*/ 972346 w 1629569"/>
              <a:gd name="connsiteY7" fmla="*/ 775494 h 1108869"/>
              <a:gd name="connsiteX8" fmla="*/ 896145 w 1629569"/>
              <a:gd name="connsiteY8" fmla="*/ 751681 h 1108869"/>
              <a:gd name="connsiteX9" fmla="*/ 841376 w 1629569"/>
              <a:gd name="connsiteY9" fmla="*/ 754062 h 1108869"/>
              <a:gd name="connsiteX10" fmla="*/ 810420 w 1629569"/>
              <a:gd name="connsiteY10" fmla="*/ 701675 h 1108869"/>
              <a:gd name="connsiteX11" fmla="*/ 767558 w 1629569"/>
              <a:gd name="connsiteY11" fmla="*/ 739775 h 1108869"/>
              <a:gd name="connsiteX12" fmla="*/ 734219 w 1629569"/>
              <a:gd name="connsiteY12" fmla="*/ 742156 h 1108869"/>
              <a:gd name="connsiteX13" fmla="*/ 688977 w 1629569"/>
              <a:gd name="connsiteY13" fmla="*/ 749300 h 1108869"/>
              <a:gd name="connsiteX14" fmla="*/ 603251 w 1629569"/>
              <a:gd name="connsiteY14" fmla="*/ 735012 h 1108869"/>
              <a:gd name="connsiteX15" fmla="*/ 362745 w 1629569"/>
              <a:gd name="connsiteY15" fmla="*/ 830263 h 1108869"/>
              <a:gd name="connsiteX16" fmla="*/ 264318 w 1629569"/>
              <a:gd name="connsiteY16" fmla="*/ 801687 h 1108869"/>
              <a:gd name="connsiteX17" fmla="*/ 284164 w 1629569"/>
              <a:gd name="connsiteY17" fmla="*/ 742156 h 1108869"/>
              <a:gd name="connsiteX18" fmla="*/ 272258 w 1629569"/>
              <a:gd name="connsiteY18" fmla="*/ 642144 h 1108869"/>
              <a:gd name="connsiteX19" fmla="*/ 324644 w 1629569"/>
              <a:gd name="connsiteY19" fmla="*/ 588169 h 1108869"/>
              <a:gd name="connsiteX20" fmla="*/ 365126 w 1629569"/>
              <a:gd name="connsiteY20" fmla="*/ 480219 h 1108869"/>
              <a:gd name="connsiteX21" fmla="*/ 429420 w 1629569"/>
              <a:gd name="connsiteY21" fmla="*/ 461169 h 1108869"/>
              <a:gd name="connsiteX22" fmla="*/ 465139 w 1629569"/>
              <a:gd name="connsiteY22" fmla="*/ 492125 h 1108869"/>
              <a:gd name="connsiteX23" fmla="*/ 474663 w 1629569"/>
              <a:gd name="connsiteY23" fmla="*/ 287338 h 1108869"/>
              <a:gd name="connsiteX24" fmla="*/ 794 w 1629569"/>
              <a:gd name="connsiteY24" fmla="*/ 282574 h 1108869"/>
              <a:gd name="connsiteX25" fmla="*/ 0 w 1629569"/>
              <a:gd name="connsiteY25" fmla="*/ 0 h 1108869"/>
              <a:gd name="connsiteX26" fmla="*/ 788988 w 1629569"/>
              <a:gd name="connsiteY26" fmla="*/ 5556 h 1108869"/>
              <a:gd name="connsiteX27" fmla="*/ 810419 w 1629569"/>
              <a:gd name="connsiteY27" fmla="*/ 32544 h 1108869"/>
              <a:gd name="connsiteX28" fmla="*/ 846137 w 1629569"/>
              <a:gd name="connsiteY28" fmla="*/ 15875 h 1108869"/>
              <a:gd name="connsiteX29" fmla="*/ 1562894 w 1629569"/>
              <a:gd name="connsiteY29" fmla="*/ 425450 h 1108869"/>
              <a:gd name="connsiteX30" fmla="*/ 1544638 w 1629569"/>
              <a:gd name="connsiteY30" fmla="*/ 711200 h 1108869"/>
              <a:gd name="connsiteX31" fmla="*/ 1629569 w 1629569"/>
              <a:gd name="connsiteY31" fmla="*/ 746125 h 1108869"/>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0 w 1629569"/>
              <a:gd name="connsiteY7" fmla="*/ 83502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63613"/>
              <a:gd name="connsiteX1" fmla="*/ 1596232 w 1629569"/>
              <a:gd name="connsiteY1" fmla="*/ 849312 h 963613"/>
              <a:gd name="connsiteX2" fmla="*/ 1560514 w 1629569"/>
              <a:gd name="connsiteY2" fmla="*/ 846932 h 963613"/>
              <a:gd name="connsiteX3" fmla="*/ 1536700 w 1629569"/>
              <a:gd name="connsiteY3" fmla="*/ 927100 h 963613"/>
              <a:gd name="connsiteX4" fmla="*/ 1184275 w 1629569"/>
              <a:gd name="connsiteY4" fmla="*/ 927100 h 963613"/>
              <a:gd name="connsiteX5" fmla="*/ 1119983 w 1629569"/>
              <a:gd name="connsiteY5" fmla="*/ 896937 h 963613"/>
              <a:gd name="connsiteX6" fmla="*/ 1093789 w 1629569"/>
              <a:gd name="connsiteY6" fmla="*/ 899319 h 963613"/>
              <a:gd name="connsiteX7" fmla="*/ 919958 w 1629569"/>
              <a:gd name="connsiteY7" fmla="*/ 963613 h 963613"/>
              <a:gd name="connsiteX8" fmla="*/ 972346 w 1629569"/>
              <a:gd name="connsiteY8" fmla="*/ 775494 h 963613"/>
              <a:gd name="connsiteX9" fmla="*/ 896145 w 1629569"/>
              <a:gd name="connsiteY9" fmla="*/ 751681 h 963613"/>
              <a:gd name="connsiteX10" fmla="*/ 841376 w 1629569"/>
              <a:gd name="connsiteY10" fmla="*/ 754062 h 963613"/>
              <a:gd name="connsiteX11" fmla="*/ 810420 w 1629569"/>
              <a:gd name="connsiteY11" fmla="*/ 701675 h 963613"/>
              <a:gd name="connsiteX12" fmla="*/ 767558 w 1629569"/>
              <a:gd name="connsiteY12" fmla="*/ 739775 h 963613"/>
              <a:gd name="connsiteX13" fmla="*/ 734219 w 1629569"/>
              <a:gd name="connsiteY13" fmla="*/ 742156 h 963613"/>
              <a:gd name="connsiteX14" fmla="*/ 688977 w 1629569"/>
              <a:gd name="connsiteY14" fmla="*/ 749300 h 963613"/>
              <a:gd name="connsiteX15" fmla="*/ 603251 w 1629569"/>
              <a:gd name="connsiteY15" fmla="*/ 735012 h 963613"/>
              <a:gd name="connsiteX16" fmla="*/ 362745 w 1629569"/>
              <a:gd name="connsiteY16" fmla="*/ 830263 h 963613"/>
              <a:gd name="connsiteX17" fmla="*/ 264318 w 1629569"/>
              <a:gd name="connsiteY17" fmla="*/ 801687 h 963613"/>
              <a:gd name="connsiteX18" fmla="*/ 284164 w 1629569"/>
              <a:gd name="connsiteY18" fmla="*/ 742156 h 963613"/>
              <a:gd name="connsiteX19" fmla="*/ 272258 w 1629569"/>
              <a:gd name="connsiteY19" fmla="*/ 642144 h 963613"/>
              <a:gd name="connsiteX20" fmla="*/ 324644 w 1629569"/>
              <a:gd name="connsiteY20" fmla="*/ 588169 h 963613"/>
              <a:gd name="connsiteX21" fmla="*/ 365126 w 1629569"/>
              <a:gd name="connsiteY21" fmla="*/ 480219 h 963613"/>
              <a:gd name="connsiteX22" fmla="*/ 429420 w 1629569"/>
              <a:gd name="connsiteY22" fmla="*/ 461169 h 963613"/>
              <a:gd name="connsiteX23" fmla="*/ 465139 w 1629569"/>
              <a:gd name="connsiteY23" fmla="*/ 492125 h 963613"/>
              <a:gd name="connsiteX24" fmla="*/ 474663 w 1629569"/>
              <a:gd name="connsiteY24" fmla="*/ 287338 h 963613"/>
              <a:gd name="connsiteX25" fmla="*/ 794 w 1629569"/>
              <a:gd name="connsiteY25" fmla="*/ 282574 h 963613"/>
              <a:gd name="connsiteX26" fmla="*/ 0 w 1629569"/>
              <a:gd name="connsiteY26" fmla="*/ 0 h 963613"/>
              <a:gd name="connsiteX27" fmla="*/ 788988 w 1629569"/>
              <a:gd name="connsiteY27" fmla="*/ 5556 h 963613"/>
              <a:gd name="connsiteX28" fmla="*/ 810419 w 1629569"/>
              <a:gd name="connsiteY28" fmla="*/ 32544 h 963613"/>
              <a:gd name="connsiteX29" fmla="*/ 846137 w 1629569"/>
              <a:gd name="connsiteY29" fmla="*/ 15875 h 963613"/>
              <a:gd name="connsiteX30" fmla="*/ 1562894 w 1629569"/>
              <a:gd name="connsiteY30" fmla="*/ 425450 h 963613"/>
              <a:gd name="connsiteX31" fmla="*/ 1544638 w 1629569"/>
              <a:gd name="connsiteY31" fmla="*/ 711200 h 963613"/>
              <a:gd name="connsiteX32" fmla="*/ 1629569 w 1629569"/>
              <a:gd name="connsiteY32" fmla="*/ 746125 h 963613"/>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1003301 w 1629569"/>
              <a:gd name="connsiteY8" fmla="*/ 811212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93776 w 1629569"/>
              <a:gd name="connsiteY8" fmla="*/ 825499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29569" h="927100">
                <a:moveTo>
                  <a:pt x="1629569" y="746125"/>
                </a:moveTo>
                <a:lnTo>
                  <a:pt x="1596232" y="849312"/>
                </a:lnTo>
                <a:lnTo>
                  <a:pt x="1560514" y="846932"/>
                </a:lnTo>
                <a:lnTo>
                  <a:pt x="1536700" y="927100"/>
                </a:lnTo>
                <a:lnTo>
                  <a:pt x="1184275" y="927100"/>
                </a:lnTo>
                <a:lnTo>
                  <a:pt x="1119983" y="896937"/>
                </a:lnTo>
                <a:lnTo>
                  <a:pt x="1093789" y="899319"/>
                </a:lnTo>
                <a:lnTo>
                  <a:pt x="1039021" y="854075"/>
                </a:lnTo>
                <a:lnTo>
                  <a:pt x="993776" y="825499"/>
                </a:lnTo>
                <a:lnTo>
                  <a:pt x="972346" y="775494"/>
                </a:lnTo>
                <a:lnTo>
                  <a:pt x="896145" y="751681"/>
                </a:lnTo>
                <a:lnTo>
                  <a:pt x="841376" y="754062"/>
                </a:lnTo>
                <a:lnTo>
                  <a:pt x="810420" y="701675"/>
                </a:lnTo>
                <a:lnTo>
                  <a:pt x="767558" y="739775"/>
                </a:lnTo>
                <a:lnTo>
                  <a:pt x="734219" y="742156"/>
                </a:lnTo>
                <a:lnTo>
                  <a:pt x="688977" y="749300"/>
                </a:lnTo>
                <a:lnTo>
                  <a:pt x="603251" y="735012"/>
                </a:lnTo>
                <a:lnTo>
                  <a:pt x="362745" y="830263"/>
                </a:lnTo>
                <a:lnTo>
                  <a:pt x="264318" y="801687"/>
                </a:lnTo>
                <a:lnTo>
                  <a:pt x="284164" y="742156"/>
                </a:lnTo>
                <a:lnTo>
                  <a:pt x="272258" y="642144"/>
                </a:lnTo>
                <a:lnTo>
                  <a:pt x="324644" y="588169"/>
                </a:lnTo>
                <a:lnTo>
                  <a:pt x="365126" y="480219"/>
                </a:lnTo>
                <a:lnTo>
                  <a:pt x="429420" y="461169"/>
                </a:lnTo>
                <a:lnTo>
                  <a:pt x="465139" y="492125"/>
                </a:lnTo>
                <a:lnTo>
                  <a:pt x="474663" y="287338"/>
                </a:lnTo>
                <a:lnTo>
                  <a:pt x="794" y="282574"/>
                </a:lnTo>
                <a:cubicBezTo>
                  <a:pt x="529" y="188383"/>
                  <a:pt x="265" y="94191"/>
                  <a:pt x="0" y="0"/>
                </a:cubicBezTo>
                <a:lnTo>
                  <a:pt x="788988" y="5556"/>
                </a:lnTo>
                <a:lnTo>
                  <a:pt x="810419" y="32544"/>
                </a:lnTo>
                <a:lnTo>
                  <a:pt x="846137" y="15875"/>
                </a:lnTo>
                <a:lnTo>
                  <a:pt x="1562894" y="425450"/>
                </a:lnTo>
                <a:lnTo>
                  <a:pt x="1544638" y="711200"/>
                </a:lnTo>
                <a:lnTo>
                  <a:pt x="1629569" y="746125"/>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MY" sz="1200" b="1" dirty="0" smtClean="0">
              <a:solidFill>
                <a:schemeClr val="tx1"/>
              </a:solidFill>
            </a:endParaRPr>
          </a:p>
          <a:p>
            <a:pPr algn="r"/>
            <a:r>
              <a:rPr lang="en-MY" sz="1200" b="1" dirty="0" smtClean="0">
                <a:solidFill>
                  <a:schemeClr val="tx1"/>
                </a:solidFill>
              </a:rPr>
              <a:t>Mara 56%</a:t>
            </a:r>
            <a:endParaRPr lang="en-MY" sz="1200" b="1" dirty="0">
              <a:solidFill>
                <a:schemeClr val="tx1"/>
              </a:solidFill>
            </a:endParaRPr>
          </a:p>
        </p:txBody>
      </p:sp>
      <p:sp>
        <p:nvSpPr>
          <p:cNvPr id="2" name="Freeform 1"/>
          <p:cNvSpPr/>
          <p:nvPr/>
        </p:nvSpPr>
        <p:spPr>
          <a:xfrm>
            <a:off x="1764507" y="91056"/>
            <a:ext cx="1464467" cy="1518669"/>
          </a:xfrm>
          <a:custGeom>
            <a:avLst/>
            <a:gdLst>
              <a:gd name="connsiteX0" fmla="*/ 232229 w 827314"/>
              <a:gd name="connsiteY0" fmla="*/ 0 h 827315"/>
              <a:gd name="connsiteX1" fmla="*/ 0 w 827314"/>
              <a:gd name="connsiteY1" fmla="*/ 827315 h 827315"/>
              <a:gd name="connsiteX2" fmla="*/ 798286 w 827314"/>
              <a:gd name="connsiteY2" fmla="*/ 740229 h 827315"/>
              <a:gd name="connsiteX3" fmla="*/ 827314 w 827314"/>
              <a:gd name="connsiteY3" fmla="*/ 290286 h 827315"/>
              <a:gd name="connsiteX4" fmla="*/ 232229 w 827314"/>
              <a:gd name="connsiteY4" fmla="*/ 0 h 827315"/>
              <a:gd name="connsiteX0" fmla="*/ 232229 w 1322614"/>
              <a:gd name="connsiteY0" fmla="*/ 100239 h 927554"/>
              <a:gd name="connsiteX1" fmla="*/ 0 w 1322614"/>
              <a:gd name="connsiteY1" fmla="*/ 927554 h 927554"/>
              <a:gd name="connsiteX2" fmla="*/ 798286 w 1322614"/>
              <a:gd name="connsiteY2" fmla="*/ 840468 h 927554"/>
              <a:gd name="connsiteX3" fmla="*/ 1322614 w 1322614"/>
              <a:gd name="connsiteY3" fmla="*/ 0 h 927554"/>
              <a:gd name="connsiteX4" fmla="*/ 232229 w 1322614"/>
              <a:gd name="connsiteY4"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98879 w 1327603"/>
              <a:gd name="connsiteY0" fmla="*/ 0 h 936852"/>
              <a:gd name="connsiteX1" fmla="*/ 0 w 1327603"/>
              <a:gd name="connsiteY1" fmla="*/ 936852 h 936852"/>
              <a:gd name="connsiteX2" fmla="*/ 798286 w 1327603"/>
              <a:gd name="connsiteY2" fmla="*/ 849766 h 936852"/>
              <a:gd name="connsiteX3" fmla="*/ 1327603 w 1327603"/>
              <a:gd name="connsiteY3" fmla="*/ 277812 h 936852"/>
              <a:gd name="connsiteX4" fmla="*/ 1322614 w 1327603"/>
              <a:gd name="connsiteY4" fmla="*/ 9298 h 936852"/>
              <a:gd name="connsiteX5" fmla="*/ 98879 w 1327603"/>
              <a:gd name="connsiteY5" fmla="*/ 0 h 936852"/>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2614 w 1327603"/>
              <a:gd name="connsiteY4" fmla="*/ 14060 h 941614"/>
              <a:gd name="connsiteX5" fmla="*/ 96498 w 1327603"/>
              <a:gd name="connsiteY5" fmla="*/ 0 h 941614"/>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7377 w 1327603"/>
              <a:gd name="connsiteY4" fmla="*/ 2154 h 941614"/>
              <a:gd name="connsiteX5" fmla="*/ 96498 w 1327603"/>
              <a:gd name="connsiteY5" fmla="*/ 0 h 941614"/>
              <a:gd name="connsiteX0" fmla="*/ 110786 w 1327603"/>
              <a:gd name="connsiteY0" fmla="*/ 9752 h 939460"/>
              <a:gd name="connsiteX1" fmla="*/ 0 w 1327603"/>
              <a:gd name="connsiteY1" fmla="*/ 939460 h 939460"/>
              <a:gd name="connsiteX2" fmla="*/ 798286 w 1327603"/>
              <a:gd name="connsiteY2" fmla="*/ 852374 h 939460"/>
              <a:gd name="connsiteX3" fmla="*/ 1327603 w 1327603"/>
              <a:gd name="connsiteY3" fmla="*/ 280420 h 939460"/>
              <a:gd name="connsiteX4" fmla="*/ 1327377 w 1327603"/>
              <a:gd name="connsiteY4" fmla="*/ 0 h 939460"/>
              <a:gd name="connsiteX5" fmla="*/ 110786 w 1327603"/>
              <a:gd name="connsiteY5"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72092 w 1327603"/>
              <a:gd name="connsiteY2" fmla="*/ 714261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101259 w 1327603"/>
              <a:gd name="connsiteY1" fmla="*/ 106589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41728 w 1327603"/>
              <a:gd name="connsiteY2" fmla="*/ 111351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110786 w 1327603"/>
              <a:gd name="connsiteY0" fmla="*/ 9752 h 939460"/>
              <a:gd name="connsiteX1" fmla="*/ 41728 w 1327603"/>
              <a:gd name="connsiteY1" fmla="*/ 20864 h 939460"/>
              <a:gd name="connsiteX2" fmla="*/ 13153 w 1327603"/>
              <a:gd name="connsiteY2" fmla="*/ 56582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39234 w 1366837"/>
              <a:gd name="connsiteY4" fmla="*/ 939460 h 939460"/>
              <a:gd name="connsiteX5" fmla="*/ 811326 w 1366837"/>
              <a:gd name="connsiteY5" fmla="*/ 714261 h 939460"/>
              <a:gd name="connsiteX6" fmla="*/ 902493 w 1366837"/>
              <a:gd name="connsiteY6" fmla="*/ 639989 h 939460"/>
              <a:gd name="connsiteX7" fmla="*/ 1366837 w 1366837"/>
              <a:gd name="connsiteY7" fmla="*/ 280420 h 939460"/>
              <a:gd name="connsiteX8" fmla="*/ 1366611 w 1366837"/>
              <a:gd name="connsiteY8" fmla="*/ 0 h 939460"/>
              <a:gd name="connsiteX9" fmla="*/ 150020 w 1366837"/>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0 w 1366837"/>
              <a:gd name="connsiteY4" fmla="*/ 101826 h 939460"/>
              <a:gd name="connsiteX5" fmla="*/ 39234 w 1366837"/>
              <a:gd name="connsiteY5" fmla="*/ 939460 h 939460"/>
              <a:gd name="connsiteX6" fmla="*/ 811326 w 1366837"/>
              <a:gd name="connsiteY6" fmla="*/ 714261 h 939460"/>
              <a:gd name="connsiteX7" fmla="*/ 902493 w 1366837"/>
              <a:gd name="connsiteY7" fmla="*/ 639989 h 939460"/>
              <a:gd name="connsiteX8" fmla="*/ 1366837 w 1366837"/>
              <a:gd name="connsiteY8" fmla="*/ 280420 h 939460"/>
              <a:gd name="connsiteX9" fmla="*/ 1366611 w 1366837"/>
              <a:gd name="connsiteY9" fmla="*/ 0 h 939460"/>
              <a:gd name="connsiteX10" fmla="*/ 150020 w 1366837"/>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94003 w 1421606"/>
              <a:gd name="connsiteY5" fmla="*/ 939460 h 939460"/>
              <a:gd name="connsiteX6" fmla="*/ 866095 w 1421606"/>
              <a:gd name="connsiteY6" fmla="*/ 714261 h 939460"/>
              <a:gd name="connsiteX7" fmla="*/ 957262 w 1421606"/>
              <a:gd name="connsiteY7" fmla="*/ 639989 h 939460"/>
              <a:gd name="connsiteX8" fmla="*/ 1421606 w 1421606"/>
              <a:gd name="connsiteY8" fmla="*/ 280420 h 939460"/>
              <a:gd name="connsiteX9" fmla="*/ 1421380 w 1421606"/>
              <a:gd name="connsiteY9" fmla="*/ 0 h 939460"/>
              <a:gd name="connsiteX10" fmla="*/ 204789 w 1421606"/>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11906 w 1421606"/>
              <a:gd name="connsiteY5" fmla="*/ 194695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9056 w 1421606"/>
              <a:gd name="connsiteY6" fmla="*/ 304233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76200 w 1421606"/>
              <a:gd name="connsiteY7" fmla="*/ 5709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02394 w 1421606"/>
              <a:gd name="connsiteY8" fmla="*/ 587601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14300 w 1421606"/>
              <a:gd name="connsiteY9" fmla="*/ 363764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161925 w 1421606"/>
              <a:gd name="connsiteY10" fmla="*/ 425676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64306 w 1421606"/>
              <a:gd name="connsiteY11" fmla="*/ 649514 h 939460"/>
              <a:gd name="connsiteX12" fmla="*/ 94003 w 1421606"/>
              <a:gd name="connsiteY12" fmla="*/ 939460 h 939460"/>
              <a:gd name="connsiteX13" fmla="*/ 866095 w 1421606"/>
              <a:gd name="connsiteY13" fmla="*/ 714261 h 939460"/>
              <a:gd name="connsiteX14" fmla="*/ 957262 w 1421606"/>
              <a:gd name="connsiteY14" fmla="*/ 639989 h 939460"/>
              <a:gd name="connsiteX15" fmla="*/ 1421606 w 1421606"/>
              <a:gd name="connsiteY15" fmla="*/ 280420 h 939460"/>
              <a:gd name="connsiteX16" fmla="*/ 1421380 w 1421606"/>
              <a:gd name="connsiteY16" fmla="*/ 0 h 939460"/>
              <a:gd name="connsiteX17" fmla="*/ 204789 w 1421606"/>
              <a:gd name="connsiteY17"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95262 w 1421606"/>
              <a:gd name="connsiteY11" fmla="*/ 518545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52400 w 1421606"/>
              <a:gd name="connsiteY13" fmla="*/ 7257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16694 w 1421606"/>
              <a:gd name="connsiteY13" fmla="*/ 6495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95262 w 1421606"/>
              <a:gd name="connsiteY13" fmla="*/ 618558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197644 w 1421606"/>
              <a:gd name="connsiteY15" fmla="*/ 704283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04787 w 1421606"/>
              <a:gd name="connsiteY16" fmla="*/ 780483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257175 w 1421606"/>
              <a:gd name="connsiteY18" fmla="*/ 892401 h 939460"/>
              <a:gd name="connsiteX19" fmla="*/ 866095 w 1421606"/>
              <a:gd name="connsiteY19" fmla="*/ 714261 h 939460"/>
              <a:gd name="connsiteX20" fmla="*/ 957262 w 1421606"/>
              <a:gd name="connsiteY20" fmla="*/ 639989 h 939460"/>
              <a:gd name="connsiteX21" fmla="*/ 1421606 w 1421606"/>
              <a:gd name="connsiteY21" fmla="*/ 280420 h 939460"/>
              <a:gd name="connsiteX22" fmla="*/ 1421380 w 1421606"/>
              <a:gd name="connsiteY22" fmla="*/ 0 h 939460"/>
              <a:gd name="connsiteX23" fmla="*/ 204789 w 1421606"/>
              <a:gd name="connsiteY23" fmla="*/ 9752 h 939460"/>
              <a:gd name="connsiteX0" fmla="*/ 204789 w 1421606"/>
              <a:gd name="connsiteY0" fmla="*/ 9752 h 1259113"/>
              <a:gd name="connsiteX1" fmla="*/ 135731 w 1421606"/>
              <a:gd name="connsiteY1" fmla="*/ 20864 h 1259113"/>
              <a:gd name="connsiteX2" fmla="*/ 107156 w 1421606"/>
              <a:gd name="connsiteY2" fmla="*/ 56582 h 1259113"/>
              <a:gd name="connsiteX3" fmla="*/ 54769 w 1421606"/>
              <a:gd name="connsiteY3" fmla="*/ 49439 h 1259113"/>
              <a:gd name="connsiteX4" fmla="*/ 0 w 1421606"/>
              <a:gd name="connsiteY4" fmla="*/ 73251 h 1259113"/>
              <a:gd name="connsiteX5" fmla="*/ 61913 w 1421606"/>
              <a:gd name="connsiteY5" fmla="*/ 170882 h 1259113"/>
              <a:gd name="connsiteX6" fmla="*/ 64293 w 1421606"/>
              <a:gd name="connsiteY6" fmla="*/ 220890 h 1259113"/>
              <a:gd name="connsiteX7" fmla="*/ 102394 w 1421606"/>
              <a:gd name="connsiteY7" fmla="*/ 228033 h 1259113"/>
              <a:gd name="connsiteX8" fmla="*/ 116681 w 1421606"/>
              <a:gd name="connsiteY8" fmla="*/ 247082 h 1259113"/>
              <a:gd name="connsiteX9" fmla="*/ 173832 w 1421606"/>
              <a:gd name="connsiteY9" fmla="*/ 294708 h 1259113"/>
              <a:gd name="connsiteX10" fmla="*/ 219075 w 1421606"/>
              <a:gd name="connsiteY10" fmla="*/ 418533 h 1259113"/>
              <a:gd name="connsiteX11" fmla="*/ 235744 w 1421606"/>
              <a:gd name="connsiteY11" fmla="*/ 549501 h 1259113"/>
              <a:gd name="connsiteX12" fmla="*/ 195262 w 1421606"/>
              <a:gd name="connsiteY12" fmla="*/ 589984 h 1259113"/>
              <a:gd name="connsiteX13" fmla="*/ 233362 w 1421606"/>
              <a:gd name="connsiteY13" fmla="*/ 606651 h 1259113"/>
              <a:gd name="connsiteX14" fmla="*/ 216694 w 1421606"/>
              <a:gd name="connsiteY14" fmla="*/ 649514 h 1259113"/>
              <a:gd name="connsiteX15" fmla="*/ 278607 w 1421606"/>
              <a:gd name="connsiteY15" fmla="*/ 670946 h 1259113"/>
              <a:gd name="connsiteX16" fmla="*/ 233362 w 1421606"/>
              <a:gd name="connsiteY16" fmla="*/ 794771 h 1259113"/>
              <a:gd name="connsiteX17" fmla="*/ 94003 w 1421606"/>
              <a:gd name="connsiteY17" fmla="*/ 939460 h 1259113"/>
              <a:gd name="connsiteX18" fmla="*/ 185738 w 1421606"/>
              <a:gd name="connsiteY18" fmla="*/ 1259113 h 1259113"/>
              <a:gd name="connsiteX19" fmla="*/ 866095 w 1421606"/>
              <a:gd name="connsiteY19" fmla="*/ 714261 h 1259113"/>
              <a:gd name="connsiteX20" fmla="*/ 957262 w 1421606"/>
              <a:gd name="connsiteY20" fmla="*/ 639989 h 1259113"/>
              <a:gd name="connsiteX21" fmla="*/ 1421606 w 1421606"/>
              <a:gd name="connsiteY21" fmla="*/ 280420 h 1259113"/>
              <a:gd name="connsiteX22" fmla="*/ 1421380 w 1421606"/>
              <a:gd name="connsiteY22" fmla="*/ 0 h 1259113"/>
              <a:gd name="connsiteX23" fmla="*/ 204789 w 1421606"/>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556079 w 1791947"/>
              <a:gd name="connsiteY18" fmla="*/ 1259113 h 1259113"/>
              <a:gd name="connsiteX19" fmla="*/ 1236436 w 1791947"/>
              <a:gd name="connsiteY19" fmla="*/ 714261 h 1259113"/>
              <a:gd name="connsiteX20" fmla="*/ 1327603 w 1791947"/>
              <a:gd name="connsiteY20" fmla="*/ 639989 h 1259113"/>
              <a:gd name="connsiteX21" fmla="*/ 1791947 w 1791947"/>
              <a:gd name="connsiteY21" fmla="*/ 280420 h 1259113"/>
              <a:gd name="connsiteX22" fmla="*/ 1791721 w 1791947"/>
              <a:gd name="connsiteY22" fmla="*/ 0 h 1259113"/>
              <a:gd name="connsiteX23" fmla="*/ 575130 w 1791947"/>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98904 w 1791947"/>
              <a:gd name="connsiteY18" fmla="*/ 1085283 h 1259113"/>
              <a:gd name="connsiteX19" fmla="*/ 556079 w 1791947"/>
              <a:gd name="connsiteY19" fmla="*/ 1259113 h 1259113"/>
              <a:gd name="connsiteX20" fmla="*/ 1236436 w 1791947"/>
              <a:gd name="connsiteY20" fmla="*/ 714261 h 1259113"/>
              <a:gd name="connsiteX21" fmla="*/ 1327603 w 1791947"/>
              <a:gd name="connsiteY21" fmla="*/ 639989 h 1259113"/>
              <a:gd name="connsiteX22" fmla="*/ 1791947 w 1791947"/>
              <a:gd name="connsiteY22" fmla="*/ 280420 h 1259113"/>
              <a:gd name="connsiteX23" fmla="*/ 1791721 w 1791947"/>
              <a:gd name="connsiteY23" fmla="*/ 0 h 1259113"/>
              <a:gd name="connsiteX24" fmla="*/ 575130 w 1791947"/>
              <a:gd name="connsiteY24" fmla="*/ 9752 h 1259113"/>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56079 w 1791947"/>
              <a:gd name="connsiteY19" fmla="*/ 1259113 h 1292452"/>
              <a:gd name="connsiteX20" fmla="*/ 1236436 w 1791947"/>
              <a:gd name="connsiteY20" fmla="*/ 714261 h 1292452"/>
              <a:gd name="connsiteX21" fmla="*/ 1327603 w 1791947"/>
              <a:gd name="connsiteY21" fmla="*/ 639989 h 1292452"/>
              <a:gd name="connsiteX22" fmla="*/ 1791947 w 1791947"/>
              <a:gd name="connsiteY22" fmla="*/ 280420 h 1292452"/>
              <a:gd name="connsiteX23" fmla="*/ 1791721 w 1791947"/>
              <a:gd name="connsiteY23" fmla="*/ 0 h 1292452"/>
              <a:gd name="connsiteX24" fmla="*/ 575130 w 1791947"/>
              <a:gd name="connsiteY24"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29873 w 1791947"/>
              <a:gd name="connsiteY19" fmla="*/ 1275782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01310 w 1791947"/>
              <a:gd name="connsiteY19" fmla="*/ 1242445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41767 w 1791947"/>
              <a:gd name="connsiteY19" fmla="*/ 1266257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34635 w 1791947"/>
              <a:gd name="connsiteY19" fmla="*/ 1185295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15573 w 1791947"/>
              <a:gd name="connsiteY19" fmla="*/ 1244825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84629 w 1791947"/>
              <a:gd name="connsiteY19" fmla="*/ 1228156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63197 w 1791947"/>
              <a:gd name="connsiteY18" fmla="*/ 1199584 h 1259113"/>
              <a:gd name="connsiteX19" fmla="*/ 384629 w 1791947"/>
              <a:gd name="connsiteY19" fmla="*/ 1228156 h 1259113"/>
              <a:gd name="connsiteX20" fmla="*/ 434635 w 1791947"/>
              <a:gd name="connsiteY20" fmla="*/ 1185295 h 1259113"/>
              <a:gd name="connsiteX21" fmla="*/ 501310 w 1791947"/>
              <a:gd name="connsiteY21" fmla="*/ 1242445 h 1259113"/>
              <a:gd name="connsiteX22" fmla="*/ 556079 w 1791947"/>
              <a:gd name="connsiteY22" fmla="*/ 1259113 h 1259113"/>
              <a:gd name="connsiteX23" fmla="*/ 1236436 w 1791947"/>
              <a:gd name="connsiteY23" fmla="*/ 714261 h 1259113"/>
              <a:gd name="connsiteX24" fmla="*/ 1327603 w 1791947"/>
              <a:gd name="connsiteY24" fmla="*/ 639989 h 1259113"/>
              <a:gd name="connsiteX25" fmla="*/ 1791947 w 1791947"/>
              <a:gd name="connsiteY25" fmla="*/ 280420 h 1259113"/>
              <a:gd name="connsiteX26" fmla="*/ 1791721 w 1791947"/>
              <a:gd name="connsiteY26" fmla="*/ 0 h 1259113"/>
              <a:gd name="connsiteX27" fmla="*/ 575130 w 1791947"/>
              <a:gd name="connsiteY27"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77461 w 1791947"/>
              <a:gd name="connsiteY18" fmla="*/ 1037658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27480 w 1791947"/>
              <a:gd name="connsiteY18" fmla="*/ 1140052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41742 w 1791947"/>
              <a:gd name="connsiteY18" fmla="*/ 992414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8436 w 1791947"/>
              <a:gd name="connsiteY18" fmla="*/ 1099570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94129 w 1791947"/>
              <a:gd name="connsiteY18" fmla="*/ 994795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87010 w 1791947"/>
              <a:gd name="connsiteY18" fmla="*/ 1073376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67936 w 1791947"/>
              <a:gd name="connsiteY18" fmla="*/ 9638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408442 w 1791947"/>
              <a:gd name="connsiteY18" fmla="*/ 10400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10798 w 1791947"/>
              <a:gd name="connsiteY18" fmla="*/ 961458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6054 w 1791947"/>
              <a:gd name="connsiteY18" fmla="*/ 1059090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06023 w 1791947"/>
              <a:gd name="connsiteY18" fmla="*/ 9328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37005 w 1791947"/>
              <a:gd name="connsiteY18" fmla="*/ 10471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43995 w 1464467"/>
              <a:gd name="connsiteY17" fmla="*/ 982322 h 1259113"/>
              <a:gd name="connsiteX18" fmla="*/ 9525 w 1464467"/>
              <a:gd name="connsiteY18" fmla="*/ 1047183 h 1259113"/>
              <a:gd name="connsiteX19" fmla="*/ 28574 w 1464467"/>
              <a:gd name="connsiteY19" fmla="*/ 1059090 h 1259113"/>
              <a:gd name="connsiteX20" fmla="*/ 80962 w 1464467"/>
              <a:gd name="connsiteY20" fmla="*/ 1040039 h 1259113"/>
              <a:gd name="connsiteX21" fmla="*/ 59530 w 1464467"/>
              <a:gd name="connsiteY21" fmla="*/ 1073376 h 1259113"/>
              <a:gd name="connsiteX22" fmla="*/ 30956 w 1464467"/>
              <a:gd name="connsiteY22" fmla="*/ 1099570 h 1259113"/>
              <a:gd name="connsiteX23" fmla="*/ 0 w 1464467"/>
              <a:gd name="connsiteY23" fmla="*/ 1140052 h 1259113"/>
              <a:gd name="connsiteX24" fmla="*/ 35717 w 1464467"/>
              <a:gd name="connsiteY24" fmla="*/ 1199584 h 1259113"/>
              <a:gd name="connsiteX25" fmla="*/ 57149 w 1464467"/>
              <a:gd name="connsiteY25" fmla="*/ 1228156 h 1259113"/>
              <a:gd name="connsiteX26" fmla="*/ 107155 w 1464467"/>
              <a:gd name="connsiteY26" fmla="*/ 1185295 h 1259113"/>
              <a:gd name="connsiteX27" fmla="*/ 173830 w 1464467"/>
              <a:gd name="connsiteY27" fmla="*/ 1242445 h 1259113"/>
              <a:gd name="connsiteX28" fmla="*/ 228599 w 1464467"/>
              <a:gd name="connsiteY28" fmla="*/ 1259113 h 1259113"/>
              <a:gd name="connsiteX29" fmla="*/ 908956 w 1464467"/>
              <a:gd name="connsiteY29" fmla="*/ 714261 h 1259113"/>
              <a:gd name="connsiteX30" fmla="*/ 1000123 w 1464467"/>
              <a:gd name="connsiteY30" fmla="*/ 639989 h 1259113"/>
              <a:gd name="connsiteX31" fmla="*/ 1464467 w 1464467"/>
              <a:gd name="connsiteY31" fmla="*/ 280420 h 1259113"/>
              <a:gd name="connsiteX32" fmla="*/ 1464241 w 1464467"/>
              <a:gd name="connsiteY32" fmla="*/ 0 h 1259113"/>
              <a:gd name="connsiteX33" fmla="*/ 247650 w 146446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166687 w 1464467"/>
              <a:gd name="connsiteY17" fmla="*/ 885258 h 1259113"/>
              <a:gd name="connsiteX18" fmla="*/ 43995 w 1464467"/>
              <a:gd name="connsiteY18" fmla="*/ 982322 h 1259113"/>
              <a:gd name="connsiteX19" fmla="*/ 9525 w 1464467"/>
              <a:gd name="connsiteY19" fmla="*/ 1047183 h 1259113"/>
              <a:gd name="connsiteX20" fmla="*/ 28574 w 1464467"/>
              <a:gd name="connsiteY20" fmla="*/ 1059090 h 1259113"/>
              <a:gd name="connsiteX21" fmla="*/ 80962 w 1464467"/>
              <a:gd name="connsiteY21" fmla="*/ 1040039 h 1259113"/>
              <a:gd name="connsiteX22" fmla="*/ 59530 w 1464467"/>
              <a:gd name="connsiteY22" fmla="*/ 1073376 h 1259113"/>
              <a:gd name="connsiteX23" fmla="*/ 30956 w 1464467"/>
              <a:gd name="connsiteY23" fmla="*/ 1099570 h 1259113"/>
              <a:gd name="connsiteX24" fmla="*/ 0 w 1464467"/>
              <a:gd name="connsiteY24" fmla="*/ 1140052 h 1259113"/>
              <a:gd name="connsiteX25" fmla="*/ 35717 w 1464467"/>
              <a:gd name="connsiteY25" fmla="*/ 1199584 h 1259113"/>
              <a:gd name="connsiteX26" fmla="*/ 57149 w 1464467"/>
              <a:gd name="connsiteY26" fmla="*/ 1228156 h 1259113"/>
              <a:gd name="connsiteX27" fmla="*/ 107155 w 1464467"/>
              <a:gd name="connsiteY27" fmla="*/ 1185295 h 1259113"/>
              <a:gd name="connsiteX28" fmla="*/ 173830 w 1464467"/>
              <a:gd name="connsiteY28" fmla="*/ 1242445 h 1259113"/>
              <a:gd name="connsiteX29" fmla="*/ 228599 w 1464467"/>
              <a:gd name="connsiteY29" fmla="*/ 1259113 h 1259113"/>
              <a:gd name="connsiteX30" fmla="*/ 908956 w 1464467"/>
              <a:gd name="connsiteY30" fmla="*/ 714261 h 1259113"/>
              <a:gd name="connsiteX31" fmla="*/ 1000123 w 1464467"/>
              <a:gd name="connsiteY31" fmla="*/ 639989 h 1259113"/>
              <a:gd name="connsiteX32" fmla="*/ 1464467 w 1464467"/>
              <a:gd name="connsiteY32" fmla="*/ 280420 h 1259113"/>
              <a:gd name="connsiteX33" fmla="*/ 1464241 w 1464467"/>
              <a:gd name="connsiteY33" fmla="*/ 0 h 1259113"/>
              <a:gd name="connsiteX34" fmla="*/ 247650 w 1464467"/>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0 w 1659730"/>
              <a:gd name="connsiteY17" fmla="*/ 656658 h 1259113"/>
              <a:gd name="connsiteX18" fmla="*/ 239258 w 1659730"/>
              <a:gd name="connsiteY18" fmla="*/ 982322 h 1259113"/>
              <a:gd name="connsiteX19" fmla="*/ 204788 w 1659730"/>
              <a:gd name="connsiteY19" fmla="*/ 1047183 h 1259113"/>
              <a:gd name="connsiteX20" fmla="*/ 223837 w 1659730"/>
              <a:gd name="connsiteY20" fmla="*/ 1059090 h 1259113"/>
              <a:gd name="connsiteX21" fmla="*/ 276225 w 1659730"/>
              <a:gd name="connsiteY21" fmla="*/ 1040039 h 1259113"/>
              <a:gd name="connsiteX22" fmla="*/ 254793 w 1659730"/>
              <a:gd name="connsiteY22" fmla="*/ 1073376 h 1259113"/>
              <a:gd name="connsiteX23" fmla="*/ 226219 w 1659730"/>
              <a:gd name="connsiteY23" fmla="*/ 1099570 h 1259113"/>
              <a:gd name="connsiteX24" fmla="*/ 195263 w 1659730"/>
              <a:gd name="connsiteY24" fmla="*/ 1140052 h 1259113"/>
              <a:gd name="connsiteX25" fmla="*/ 230980 w 1659730"/>
              <a:gd name="connsiteY25" fmla="*/ 1199584 h 1259113"/>
              <a:gd name="connsiteX26" fmla="*/ 252412 w 1659730"/>
              <a:gd name="connsiteY26" fmla="*/ 1228156 h 1259113"/>
              <a:gd name="connsiteX27" fmla="*/ 302418 w 1659730"/>
              <a:gd name="connsiteY27" fmla="*/ 1185295 h 1259113"/>
              <a:gd name="connsiteX28" fmla="*/ 369093 w 1659730"/>
              <a:gd name="connsiteY28" fmla="*/ 1242445 h 1259113"/>
              <a:gd name="connsiteX29" fmla="*/ 423862 w 1659730"/>
              <a:gd name="connsiteY29" fmla="*/ 1259113 h 1259113"/>
              <a:gd name="connsiteX30" fmla="*/ 1104219 w 1659730"/>
              <a:gd name="connsiteY30" fmla="*/ 714261 h 1259113"/>
              <a:gd name="connsiteX31" fmla="*/ 1195386 w 1659730"/>
              <a:gd name="connsiteY31" fmla="*/ 639989 h 1259113"/>
              <a:gd name="connsiteX32" fmla="*/ 1659730 w 1659730"/>
              <a:gd name="connsiteY32" fmla="*/ 280420 h 1259113"/>
              <a:gd name="connsiteX33" fmla="*/ 1659504 w 1659730"/>
              <a:gd name="connsiteY33" fmla="*/ 0 h 1259113"/>
              <a:gd name="connsiteX34" fmla="*/ 442913 w 1659730"/>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347662 w 1659730"/>
              <a:gd name="connsiteY17" fmla="*/ 756670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257175 w 1659730"/>
              <a:gd name="connsiteY18" fmla="*/ 763814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161925 w 1659730"/>
              <a:gd name="connsiteY19" fmla="*/ 744764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161925 w 1659730"/>
              <a:gd name="connsiteY20" fmla="*/ 747145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311944 w 1659730"/>
              <a:gd name="connsiteY20" fmla="*/ 885258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908956 w 1464467"/>
              <a:gd name="connsiteY34" fmla="*/ 714261 h 1259113"/>
              <a:gd name="connsiteX35" fmla="*/ 1000123 w 1464467"/>
              <a:gd name="connsiteY35" fmla="*/ 639989 h 1259113"/>
              <a:gd name="connsiteX36" fmla="*/ 1464467 w 1464467"/>
              <a:gd name="connsiteY36" fmla="*/ 280420 h 1259113"/>
              <a:gd name="connsiteX37" fmla="*/ 1464241 w 1464467"/>
              <a:gd name="connsiteY37" fmla="*/ 0 h 1259113"/>
              <a:gd name="connsiteX38" fmla="*/ 247650 w 1464467"/>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414337 w 1464467"/>
              <a:gd name="connsiteY34" fmla="*/ 1111476 h 1259113"/>
              <a:gd name="connsiteX35" fmla="*/ 908956 w 1464467"/>
              <a:gd name="connsiteY35" fmla="*/ 714261 h 1259113"/>
              <a:gd name="connsiteX36" fmla="*/ 1000123 w 1464467"/>
              <a:gd name="connsiteY36" fmla="*/ 639989 h 1259113"/>
              <a:gd name="connsiteX37" fmla="*/ 1464467 w 1464467"/>
              <a:gd name="connsiteY37" fmla="*/ 280420 h 1259113"/>
              <a:gd name="connsiteX38" fmla="*/ 1464241 w 1464467"/>
              <a:gd name="connsiteY38" fmla="*/ 0 h 1259113"/>
              <a:gd name="connsiteX39" fmla="*/ 247650 w 1464467"/>
              <a:gd name="connsiteY39"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414337 w 1464467"/>
              <a:gd name="connsiteY35" fmla="*/ 1111476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40531 w 1464467"/>
              <a:gd name="connsiteY36" fmla="*/ 1116239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511968 w 1464467"/>
              <a:gd name="connsiteY37" fmla="*/ 1144814 h 1259113"/>
              <a:gd name="connsiteX38" fmla="*/ 908956 w 1464467"/>
              <a:gd name="connsiteY38" fmla="*/ 714261 h 1259113"/>
              <a:gd name="connsiteX39" fmla="*/ 1000123 w 1464467"/>
              <a:gd name="connsiteY39" fmla="*/ 639989 h 1259113"/>
              <a:gd name="connsiteX40" fmla="*/ 1464467 w 1464467"/>
              <a:gd name="connsiteY40" fmla="*/ 280420 h 1259113"/>
              <a:gd name="connsiteX41" fmla="*/ 1464241 w 1464467"/>
              <a:gd name="connsiteY41" fmla="*/ 0 h 1259113"/>
              <a:gd name="connsiteX42" fmla="*/ 247650 w 1464467"/>
              <a:gd name="connsiteY42" fmla="*/ 9752 h 125911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908956 w 1464467"/>
              <a:gd name="connsiteY38" fmla="*/ 714261 h 1275783"/>
              <a:gd name="connsiteX39" fmla="*/ 1000123 w 1464467"/>
              <a:gd name="connsiteY39" fmla="*/ 639989 h 1275783"/>
              <a:gd name="connsiteX40" fmla="*/ 1464467 w 1464467"/>
              <a:gd name="connsiteY40" fmla="*/ 280420 h 1275783"/>
              <a:gd name="connsiteX41" fmla="*/ 1464241 w 1464467"/>
              <a:gd name="connsiteY41" fmla="*/ 0 h 1275783"/>
              <a:gd name="connsiteX42" fmla="*/ 247650 w 1464467"/>
              <a:gd name="connsiteY42" fmla="*/ 9752 h 127578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523874 w 1464467"/>
              <a:gd name="connsiteY38" fmla="*/ 1154339 h 1275783"/>
              <a:gd name="connsiteX39" fmla="*/ 908956 w 1464467"/>
              <a:gd name="connsiteY39" fmla="*/ 714261 h 1275783"/>
              <a:gd name="connsiteX40" fmla="*/ 1000123 w 1464467"/>
              <a:gd name="connsiteY40" fmla="*/ 639989 h 1275783"/>
              <a:gd name="connsiteX41" fmla="*/ 1464467 w 1464467"/>
              <a:gd name="connsiteY41" fmla="*/ 280420 h 1275783"/>
              <a:gd name="connsiteX42" fmla="*/ 1464241 w 1464467"/>
              <a:gd name="connsiteY42" fmla="*/ 0 h 1275783"/>
              <a:gd name="connsiteX43" fmla="*/ 247650 w 1464467"/>
              <a:gd name="connsiteY43" fmla="*/ 9752 h 1275783"/>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908956 w 1464467"/>
              <a:gd name="connsiteY39" fmla="*/ 714261 h 1373414"/>
              <a:gd name="connsiteX40" fmla="*/ 1000123 w 1464467"/>
              <a:gd name="connsiteY40" fmla="*/ 639989 h 1373414"/>
              <a:gd name="connsiteX41" fmla="*/ 1464467 w 1464467"/>
              <a:gd name="connsiteY41" fmla="*/ 280420 h 1373414"/>
              <a:gd name="connsiteX42" fmla="*/ 1464241 w 1464467"/>
              <a:gd name="connsiteY42" fmla="*/ 0 h 1373414"/>
              <a:gd name="connsiteX43" fmla="*/ 247650 w 1464467"/>
              <a:gd name="connsiteY43" fmla="*/ 9752 h 1373414"/>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516731 w 1464467"/>
              <a:gd name="connsiteY39" fmla="*/ 1194819 h 1373414"/>
              <a:gd name="connsiteX40" fmla="*/ 908956 w 1464467"/>
              <a:gd name="connsiteY40" fmla="*/ 714261 h 1373414"/>
              <a:gd name="connsiteX41" fmla="*/ 1000123 w 1464467"/>
              <a:gd name="connsiteY41" fmla="*/ 639989 h 1373414"/>
              <a:gd name="connsiteX42" fmla="*/ 1464467 w 1464467"/>
              <a:gd name="connsiteY42" fmla="*/ 280420 h 1373414"/>
              <a:gd name="connsiteX43" fmla="*/ 1464241 w 1464467"/>
              <a:gd name="connsiteY43" fmla="*/ 0 h 1373414"/>
              <a:gd name="connsiteX44" fmla="*/ 247650 w 1464467"/>
              <a:gd name="connsiteY44" fmla="*/ 9752 h 1373414"/>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908956 w 1464467"/>
              <a:gd name="connsiteY40" fmla="*/ 714261 h 1387700"/>
              <a:gd name="connsiteX41" fmla="*/ 1000123 w 1464467"/>
              <a:gd name="connsiteY41" fmla="*/ 639989 h 1387700"/>
              <a:gd name="connsiteX42" fmla="*/ 1464467 w 1464467"/>
              <a:gd name="connsiteY42" fmla="*/ 280420 h 1387700"/>
              <a:gd name="connsiteX43" fmla="*/ 1464241 w 1464467"/>
              <a:gd name="connsiteY43" fmla="*/ 0 h 1387700"/>
              <a:gd name="connsiteX44" fmla="*/ 247650 w 1464467"/>
              <a:gd name="connsiteY44"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54818 w 1464467"/>
              <a:gd name="connsiteY40" fmla="*/ 1309119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514349 w 1464467"/>
              <a:gd name="connsiteY41" fmla="*/ 1230538 h 1387700"/>
              <a:gd name="connsiteX42" fmla="*/ 908956 w 1464467"/>
              <a:gd name="connsiteY42" fmla="*/ 714261 h 1387700"/>
              <a:gd name="connsiteX43" fmla="*/ 1000123 w 1464467"/>
              <a:gd name="connsiteY43" fmla="*/ 639989 h 1387700"/>
              <a:gd name="connsiteX44" fmla="*/ 1464467 w 1464467"/>
              <a:gd name="connsiteY44" fmla="*/ 280420 h 1387700"/>
              <a:gd name="connsiteX45" fmla="*/ 1464241 w 1464467"/>
              <a:gd name="connsiteY45" fmla="*/ 0 h 1387700"/>
              <a:gd name="connsiteX46" fmla="*/ 247650 w 1464467"/>
              <a:gd name="connsiteY46" fmla="*/ 9752 h 1387700"/>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908956 w 1464467"/>
              <a:gd name="connsiteY42" fmla="*/ 714261 h 1392463"/>
              <a:gd name="connsiteX43" fmla="*/ 1000123 w 1464467"/>
              <a:gd name="connsiteY43" fmla="*/ 639989 h 1392463"/>
              <a:gd name="connsiteX44" fmla="*/ 1464467 w 1464467"/>
              <a:gd name="connsiteY44" fmla="*/ 280420 h 1392463"/>
              <a:gd name="connsiteX45" fmla="*/ 1464241 w 1464467"/>
              <a:gd name="connsiteY45" fmla="*/ 0 h 1392463"/>
              <a:gd name="connsiteX46" fmla="*/ 247650 w 1464467"/>
              <a:gd name="connsiteY46" fmla="*/ 9752 h 1392463"/>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538162 w 1464467"/>
              <a:gd name="connsiteY42" fmla="*/ 1259113 h 1392463"/>
              <a:gd name="connsiteX43" fmla="*/ 908956 w 1464467"/>
              <a:gd name="connsiteY43" fmla="*/ 714261 h 1392463"/>
              <a:gd name="connsiteX44" fmla="*/ 1000123 w 1464467"/>
              <a:gd name="connsiteY44" fmla="*/ 639989 h 1392463"/>
              <a:gd name="connsiteX45" fmla="*/ 1464467 w 1464467"/>
              <a:gd name="connsiteY45" fmla="*/ 280420 h 1392463"/>
              <a:gd name="connsiteX46" fmla="*/ 1464241 w 1464467"/>
              <a:gd name="connsiteY46" fmla="*/ 0 h 1392463"/>
              <a:gd name="connsiteX47" fmla="*/ 247650 w 1464467"/>
              <a:gd name="connsiteY47" fmla="*/ 9752 h 1392463"/>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908956 w 1464467"/>
              <a:gd name="connsiteY43" fmla="*/ 714261 h 1518669"/>
              <a:gd name="connsiteX44" fmla="*/ 1000123 w 1464467"/>
              <a:gd name="connsiteY44" fmla="*/ 639989 h 1518669"/>
              <a:gd name="connsiteX45" fmla="*/ 1464467 w 1464467"/>
              <a:gd name="connsiteY45" fmla="*/ 280420 h 1518669"/>
              <a:gd name="connsiteX46" fmla="*/ 1464241 w 1464467"/>
              <a:gd name="connsiteY46" fmla="*/ 0 h 1518669"/>
              <a:gd name="connsiteX47" fmla="*/ 247650 w 1464467"/>
              <a:gd name="connsiteY4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4349 w 1464467"/>
              <a:gd name="connsiteY43" fmla="*/ 1468663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59593 w 1464467"/>
              <a:gd name="connsiteY44" fmla="*/ 1404369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552449 w 1464467"/>
              <a:gd name="connsiteY45" fmla="*/ 13519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2462 w 1464467"/>
              <a:gd name="connsiteY46" fmla="*/ 1287688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292450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714374 w 1464467"/>
              <a:gd name="connsiteY48" fmla="*/ 1363888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19137 w 1464467"/>
              <a:gd name="connsiteY49" fmla="*/ 12829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69143 w 1464467"/>
              <a:gd name="connsiteY50" fmla="*/ 1251969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761999 w 1464467"/>
              <a:gd name="connsiteY51" fmla="*/ 1228157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742949 w 1464467"/>
              <a:gd name="connsiteY52" fmla="*/ 1159100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750093 w 1464467"/>
              <a:gd name="connsiteY53" fmla="*/ 1042419 h 1518669"/>
              <a:gd name="connsiteX54" fmla="*/ 908956 w 1464467"/>
              <a:gd name="connsiteY54" fmla="*/ 714261 h 1518669"/>
              <a:gd name="connsiteX55" fmla="*/ 1000123 w 1464467"/>
              <a:gd name="connsiteY55" fmla="*/ 639989 h 1518669"/>
              <a:gd name="connsiteX56" fmla="*/ 1464467 w 1464467"/>
              <a:gd name="connsiteY56" fmla="*/ 280420 h 1518669"/>
              <a:gd name="connsiteX57" fmla="*/ 1464241 w 1464467"/>
              <a:gd name="connsiteY57" fmla="*/ 0 h 1518669"/>
              <a:gd name="connsiteX58" fmla="*/ 247650 w 1464467"/>
              <a:gd name="connsiteY58" fmla="*/ 9752 h 151866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08956 w 1747836"/>
              <a:gd name="connsiteY54" fmla="*/ 714261 h 1537719"/>
              <a:gd name="connsiteX55" fmla="*/ 1000123 w 1747836"/>
              <a:gd name="connsiteY55" fmla="*/ 639989 h 1537719"/>
              <a:gd name="connsiteX56" fmla="*/ 1464467 w 1747836"/>
              <a:gd name="connsiteY56" fmla="*/ 280420 h 1537719"/>
              <a:gd name="connsiteX57" fmla="*/ 1464241 w 1747836"/>
              <a:gd name="connsiteY57" fmla="*/ 0 h 1537719"/>
              <a:gd name="connsiteX58" fmla="*/ 247650 w 1747836"/>
              <a:gd name="connsiteY5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000123 w 1747836"/>
              <a:gd name="connsiteY54" fmla="*/ 801913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2004 w 1747836"/>
              <a:gd name="connsiteY54" fmla="*/ 811438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1542 w 1747836"/>
              <a:gd name="connsiteY54" fmla="*/ 899544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57235 w 1747836"/>
              <a:gd name="connsiteY54" fmla="*/ 863825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932882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9616 w 1747836"/>
              <a:gd name="connsiteY55" fmla="*/ 887638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6767 w 1747836"/>
              <a:gd name="connsiteY54" fmla="*/ 973363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26279 w 1747836"/>
              <a:gd name="connsiteY54" fmla="*/ 963838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5336 w 1747836"/>
              <a:gd name="connsiteY54" fmla="*/ 1006700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59605 w 1747836"/>
              <a:gd name="connsiteY54" fmla="*/ 956694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6305 w 1747836"/>
              <a:gd name="connsiteY54" fmla="*/ 1097188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31030 w 1747836"/>
              <a:gd name="connsiteY54" fmla="*/ 1016225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26292 w 1747836"/>
              <a:gd name="connsiteY54" fmla="*/ 1106713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14361 w 1747836"/>
              <a:gd name="connsiteY54" fmla="*/ 1059088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16755 w 1747836"/>
              <a:gd name="connsiteY54" fmla="*/ 1104332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73893 w 1747836"/>
              <a:gd name="connsiteY54" fmla="*/ 1061469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0567 w 1747836"/>
              <a:gd name="connsiteY54" fmla="*/ 1094807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1042 w 1747836"/>
              <a:gd name="connsiteY54" fmla="*/ 1082901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78667 w 1747836"/>
              <a:gd name="connsiteY54" fmla="*/ 1109094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5805 w 1747836"/>
              <a:gd name="connsiteY54" fmla="*/ 1116238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7717 w 1747836"/>
              <a:gd name="connsiteY54" fmla="*/ 1142432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04861 w 1747836"/>
              <a:gd name="connsiteY54" fmla="*/ 1094807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207292 w 1747836"/>
              <a:gd name="connsiteY54" fmla="*/ 12853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35817 w 1747836"/>
              <a:gd name="connsiteY54" fmla="*/ 11329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181098 w 1747836"/>
              <a:gd name="connsiteY54" fmla="*/ 1285307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5329 w 1747836"/>
              <a:gd name="connsiteY54" fmla="*/ 1185294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1230538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3423 w 1747836"/>
              <a:gd name="connsiteY54" fmla="*/ 1213869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4386 w 1747836"/>
              <a:gd name="connsiteY54" fmla="*/ 1242444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04849 w 1747836"/>
              <a:gd name="connsiteY54" fmla="*/ 1197200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659605 w 1464467"/>
              <a:gd name="connsiteY53" fmla="*/ 1194819 h 1518669"/>
              <a:gd name="connsiteX54" fmla="*/ 704849 w 1464467"/>
              <a:gd name="connsiteY54" fmla="*/ 1197200 h 1518669"/>
              <a:gd name="connsiteX55" fmla="*/ 733423 w 1464467"/>
              <a:gd name="connsiteY55" fmla="*/ 1213869 h 1518669"/>
              <a:gd name="connsiteX56" fmla="*/ 745329 w 1464467"/>
              <a:gd name="connsiteY56" fmla="*/ 1185294 h 1518669"/>
              <a:gd name="connsiteX57" fmla="*/ 835817 w 1464467"/>
              <a:gd name="connsiteY57" fmla="*/ 1132907 h 1518669"/>
              <a:gd name="connsiteX58" fmla="*/ 804861 w 1464467"/>
              <a:gd name="connsiteY58" fmla="*/ 1094807 h 1518669"/>
              <a:gd name="connsiteX59" fmla="*/ 735805 w 1464467"/>
              <a:gd name="connsiteY59" fmla="*/ 1116238 h 1518669"/>
              <a:gd name="connsiteX60" fmla="*/ 731042 w 1464467"/>
              <a:gd name="connsiteY60" fmla="*/ 1082901 h 1518669"/>
              <a:gd name="connsiteX61" fmla="*/ 673893 w 1464467"/>
              <a:gd name="connsiteY61" fmla="*/ 1061469 h 1518669"/>
              <a:gd name="connsiteX62" fmla="*/ 614361 w 1464467"/>
              <a:gd name="connsiteY62" fmla="*/ 1059088 h 1518669"/>
              <a:gd name="connsiteX63" fmla="*/ 631030 w 1464467"/>
              <a:gd name="connsiteY63" fmla="*/ 1016225 h 1518669"/>
              <a:gd name="connsiteX64" fmla="*/ 659605 w 1464467"/>
              <a:gd name="connsiteY64" fmla="*/ 956694 h 1518669"/>
              <a:gd name="connsiteX65" fmla="*/ 726279 w 1464467"/>
              <a:gd name="connsiteY65" fmla="*/ 963838 h 1518669"/>
              <a:gd name="connsiteX66" fmla="*/ 688179 w 1464467"/>
              <a:gd name="connsiteY66" fmla="*/ 890019 h 1518669"/>
              <a:gd name="connsiteX67" fmla="*/ 759616 w 1464467"/>
              <a:gd name="connsiteY67" fmla="*/ 887638 h 1518669"/>
              <a:gd name="connsiteX68" fmla="*/ 812004 w 1464467"/>
              <a:gd name="connsiteY68" fmla="*/ 811438 h 1518669"/>
              <a:gd name="connsiteX69" fmla="*/ 908956 w 1464467"/>
              <a:gd name="connsiteY69" fmla="*/ 714261 h 1518669"/>
              <a:gd name="connsiteX70" fmla="*/ 1000123 w 1464467"/>
              <a:gd name="connsiteY70" fmla="*/ 639989 h 1518669"/>
              <a:gd name="connsiteX71" fmla="*/ 1464467 w 1464467"/>
              <a:gd name="connsiteY71" fmla="*/ 280420 h 1518669"/>
              <a:gd name="connsiteX72" fmla="*/ 1464241 w 1464467"/>
              <a:gd name="connsiteY72" fmla="*/ 0 h 1518669"/>
              <a:gd name="connsiteX73" fmla="*/ 247650 w 1464467"/>
              <a:gd name="connsiteY73" fmla="*/ 9752 h 151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64467" h="1518669">
                <a:moveTo>
                  <a:pt x="247650" y="9752"/>
                </a:moveTo>
                <a:lnTo>
                  <a:pt x="178592" y="20864"/>
                </a:lnTo>
                <a:lnTo>
                  <a:pt x="150017" y="56582"/>
                </a:lnTo>
                <a:lnTo>
                  <a:pt x="97630" y="49439"/>
                </a:lnTo>
                <a:lnTo>
                  <a:pt x="42861" y="73251"/>
                </a:lnTo>
                <a:lnTo>
                  <a:pt x="104774" y="170882"/>
                </a:lnTo>
                <a:lnTo>
                  <a:pt x="107154" y="220890"/>
                </a:lnTo>
                <a:lnTo>
                  <a:pt x="145255" y="228033"/>
                </a:lnTo>
                <a:lnTo>
                  <a:pt x="159542" y="247082"/>
                </a:lnTo>
                <a:lnTo>
                  <a:pt x="216693" y="294708"/>
                </a:lnTo>
                <a:lnTo>
                  <a:pt x="261936" y="418533"/>
                </a:lnTo>
                <a:lnTo>
                  <a:pt x="278605" y="549501"/>
                </a:lnTo>
                <a:lnTo>
                  <a:pt x="238123" y="589984"/>
                </a:lnTo>
                <a:lnTo>
                  <a:pt x="276223" y="606651"/>
                </a:lnTo>
                <a:lnTo>
                  <a:pt x="259555" y="649514"/>
                </a:lnTo>
                <a:lnTo>
                  <a:pt x="321468" y="670946"/>
                </a:lnTo>
                <a:lnTo>
                  <a:pt x="276223" y="794771"/>
                </a:lnTo>
                <a:lnTo>
                  <a:pt x="285749" y="849538"/>
                </a:lnTo>
                <a:lnTo>
                  <a:pt x="230980" y="880495"/>
                </a:lnTo>
                <a:lnTo>
                  <a:pt x="183355" y="866207"/>
                </a:lnTo>
                <a:lnTo>
                  <a:pt x="116681" y="885258"/>
                </a:lnTo>
                <a:lnTo>
                  <a:pt x="78581" y="925739"/>
                </a:lnTo>
                <a:lnTo>
                  <a:pt x="43995" y="982322"/>
                </a:lnTo>
                <a:lnTo>
                  <a:pt x="9525" y="1047183"/>
                </a:lnTo>
                <a:lnTo>
                  <a:pt x="28574" y="1059090"/>
                </a:lnTo>
                <a:lnTo>
                  <a:pt x="80962" y="1040039"/>
                </a:lnTo>
                <a:lnTo>
                  <a:pt x="59530" y="1073376"/>
                </a:lnTo>
                <a:lnTo>
                  <a:pt x="30956" y="1099570"/>
                </a:lnTo>
                <a:lnTo>
                  <a:pt x="0" y="1140052"/>
                </a:lnTo>
                <a:lnTo>
                  <a:pt x="35717" y="1199584"/>
                </a:lnTo>
                <a:lnTo>
                  <a:pt x="57149" y="1228156"/>
                </a:lnTo>
                <a:lnTo>
                  <a:pt x="107155" y="1185295"/>
                </a:lnTo>
                <a:lnTo>
                  <a:pt x="173830" y="1242445"/>
                </a:lnTo>
                <a:lnTo>
                  <a:pt x="228599" y="1259113"/>
                </a:lnTo>
                <a:lnTo>
                  <a:pt x="366712" y="1144814"/>
                </a:lnTo>
                <a:lnTo>
                  <a:pt x="397669" y="1154339"/>
                </a:lnTo>
                <a:lnTo>
                  <a:pt x="421481" y="1237682"/>
                </a:lnTo>
                <a:lnTo>
                  <a:pt x="416718" y="1275783"/>
                </a:lnTo>
                <a:lnTo>
                  <a:pt x="378618" y="1373414"/>
                </a:lnTo>
                <a:lnTo>
                  <a:pt x="400050" y="1387700"/>
                </a:lnTo>
                <a:lnTo>
                  <a:pt x="414337" y="1359125"/>
                </a:lnTo>
                <a:lnTo>
                  <a:pt x="450055" y="1392463"/>
                </a:lnTo>
                <a:lnTo>
                  <a:pt x="488156" y="1518669"/>
                </a:lnTo>
                <a:lnTo>
                  <a:pt x="511968" y="1490094"/>
                </a:lnTo>
                <a:lnTo>
                  <a:pt x="507205" y="1440088"/>
                </a:lnTo>
                <a:lnTo>
                  <a:pt x="607218" y="1390082"/>
                </a:lnTo>
                <a:lnTo>
                  <a:pt x="650080" y="1385319"/>
                </a:lnTo>
                <a:lnTo>
                  <a:pt x="688181" y="1442469"/>
                </a:lnTo>
                <a:lnTo>
                  <a:pt x="692943" y="1387701"/>
                </a:lnTo>
                <a:lnTo>
                  <a:pt x="731044" y="1397225"/>
                </a:lnTo>
                <a:lnTo>
                  <a:pt x="735806" y="1318644"/>
                </a:lnTo>
                <a:lnTo>
                  <a:pt x="685799" y="1311500"/>
                </a:lnTo>
                <a:lnTo>
                  <a:pt x="666749" y="1221012"/>
                </a:lnTo>
                <a:lnTo>
                  <a:pt x="659605" y="1194819"/>
                </a:lnTo>
                <a:lnTo>
                  <a:pt x="704849" y="1197200"/>
                </a:lnTo>
                <a:lnTo>
                  <a:pt x="733423" y="1213869"/>
                </a:lnTo>
                <a:lnTo>
                  <a:pt x="745329" y="1185294"/>
                </a:lnTo>
                <a:lnTo>
                  <a:pt x="835817" y="1132907"/>
                </a:lnTo>
                <a:lnTo>
                  <a:pt x="804861" y="1094807"/>
                </a:lnTo>
                <a:lnTo>
                  <a:pt x="735805" y="1116238"/>
                </a:lnTo>
                <a:lnTo>
                  <a:pt x="731042" y="1082901"/>
                </a:lnTo>
                <a:lnTo>
                  <a:pt x="673893" y="1061469"/>
                </a:lnTo>
                <a:lnTo>
                  <a:pt x="614361" y="1059088"/>
                </a:lnTo>
                <a:lnTo>
                  <a:pt x="631030" y="1016225"/>
                </a:lnTo>
                <a:lnTo>
                  <a:pt x="659605" y="956694"/>
                </a:lnTo>
                <a:lnTo>
                  <a:pt x="726279" y="963838"/>
                </a:lnTo>
                <a:lnTo>
                  <a:pt x="688179" y="890019"/>
                </a:lnTo>
                <a:lnTo>
                  <a:pt x="759616" y="887638"/>
                </a:lnTo>
                <a:lnTo>
                  <a:pt x="812004" y="811438"/>
                </a:lnTo>
                <a:lnTo>
                  <a:pt x="908956" y="714261"/>
                </a:lnTo>
                <a:lnTo>
                  <a:pt x="1000123" y="639989"/>
                </a:lnTo>
                <a:lnTo>
                  <a:pt x="1464467" y="280420"/>
                </a:lnTo>
                <a:cubicBezTo>
                  <a:pt x="1464392" y="186947"/>
                  <a:pt x="1464316" y="93473"/>
                  <a:pt x="1464241" y="0"/>
                </a:cubicBezTo>
                <a:lnTo>
                  <a:pt x="247650" y="975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endParaRPr lang="en-MY" sz="1200" b="1" dirty="0">
              <a:solidFill>
                <a:schemeClr val="tx1"/>
              </a:solidFill>
            </a:endParaRPr>
          </a:p>
          <a:p>
            <a:r>
              <a:rPr lang="en-MY" sz="1200" b="1" dirty="0" err="1" smtClean="0">
                <a:solidFill>
                  <a:schemeClr val="tx1"/>
                </a:solidFill>
              </a:rPr>
              <a:t>Kagera</a:t>
            </a:r>
            <a:endParaRPr lang="en-MY" sz="1200" b="1" dirty="0" smtClean="0">
              <a:solidFill>
                <a:schemeClr val="tx1"/>
              </a:solidFill>
            </a:endParaRPr>
          </a:p>
          <a:p>
            <a:r>
              <a:rPr lang="en-MY" sz="1200" b="1" dirty="0" smtClean="0">
                <a:solidFill>
                  <a:schemeClr val="tx1"/>
                </a:solidFill>
              </a:rPr>
              <a:t> 45%</a:t>
            </a:r>
          </a:p>
          <a:p>
            <a:endParaRPr lang="en-MY" sz="1200" b="1" dirty="0">
              <a:solidFill>
                <a:schemeClr val="tx1"/>
              </a:solidFill>
            </a:endParaRPr>
          </a:p>
          <a:p>
            <a:endParaRPr lang="en-MY" sz="1200" b="1" dirty="0">
              <a:solidFill>
                <a:schemeClr val="tx1"/>
              </a:solidFill>
            </a:endParaRPr>
          </a:p>
        </p:txBody>
      </p:sp>
      <p:sp>
        <p:nvSpPr>
          <p:cNvPr id="10" name="Freeform 9"/>
          <p:cNvSpPr/>
          <p:nvPr/>
        </p:nvSpPr>
        <p:spPr>
          <a:xfrm>
            <a:off x="5917406" y="2021681"/>
            <a:ext cx="1338262" cy="1269205"/>
          </a:xfrm>
          <a:custGeom>
            <a:avLst/>
            <a:gdLst>
              <a:gd name="connsiteX0" fmla="*/ 992981 w 1531144"/>
              <a:gd name="connsiteY0" fmla="*/ 0 h 1362075"/>
              <a:gd name="connsiteX1" fmla="*/ 802481 w 1531144"/>
              <a:gd name="connsiteY1" fmla="*/ 9525 h 1362075"/>
              <a:gd name="connsiteX2" fmla="*/ 623887 w 1531144"/>
              <a:gd name="connsiteY2" fmla="*/ 345282 h 1362075"/>
              <a:gd name="connsiteX3" fmla="*/ 431006 w 1531144"/>
              <a:gd name="connsiteY3" fmla="*/ 509588 h 1362075"/>
              <a:gd name="connsiteX4" fmla="*/ 147637 w 1531144"/>
              <a:gd name="connsiteY4" fmla="*/ 740569 h 1362075"/>
              <a:gd name="connsiteX5" fmla="*/ 33337 w 1531144"/>
              <a:gd name="connsiteY5" fmla="*/ 1021557 h 1362075"/>
              <a:gd name="connsiteX6" fmla="*/ 0 w 1531144"/>
              <a:gd name="connsiteY6" fmla="*/ 1197769 h 1362075"/>
              <a:gd name="connsiteX7" fmla="*/ 95250 w 1531144"/>
              <a:gd name="connsiteY7" fmla="*/ 1323975 h 1362075"/>
              <a:gd name="connsiteX8" fmla="*/ 435769 w 1531144"/>
              <a:gd name="connsiteY8" fmla="*/ 1362075 h 1362075"/>
              <a:gd name="connsiteX9" fmla="*/ 947737 w 1531144"/>
              <a:gd name="connsiteY9" fmla="*/ 1362075 h 1362075"/>
              <a:gd name="connsiteX10" fmla="*/ 1273969 w 1531144"/>
              <a:gd name="connsiteY10" fmla="*/ 1283494 h 1362075"/>
              <a:gd name="connsiteX11" fmla="*/ 1462087 w 1531144"/>
              <a:gd name="connsiteY11" fmla="*/ 940594 h 1362075"/>
              <a:gd name="connsiteX12" fmla="*/ 1531144 w 1531144"/>
              <a:gd name="connsiteY12" fmla="*/ 523875 h 1362075"/>
              <a:gd name="connsiteX13" fmla="*/ 1514475 w 1531144"/>
              <a:gd name="connsiteY13" fmla="*/ 323850 h 1362075"/>
              <a:gd name="connsiteX14" fmla="*/ 1414462 w 1531144"/>
              <a:gd name="connsiteY14" fmla="*/ 254794 h 1362075"/>
              <a:gd name="connsiteX15" fmla="*/ 1235869 w 1531144"/>
              <a:gd name="connsiteY15" fmla="*/ 169069 h 1362075"/>
              <a:gd name="connsiteX16" fmla="*/ 992981 w 1531144"/>
              <a:gd name="connsiteY16" fmla="*/ 0 h 1362075"/>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14462 w 1531144"/>
              <a:gd name="connsiteY14" fmla="*/ 245269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312069 w 1531144"/>
              <a:gd name="connsiteY15" fmla="*/ 280988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945356 w 1531144"/>
              <a:gd name="connsiteY15"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388269 w 1531144"/>
              <a:gd name="connsiteY13" fmla="*/ 483394 h 1352550"/>
              <a:gd name="connsiteX14" fmla="*/ 1428749 w 1531144"/>
              <a:gd name="connsiteY14" fmla="*/ 361950 h 1352550"/>
              <a:gd name="connsiteX15" fmla="*/ 945356 w 1531144"/>
              <a:gd name="connsiteY15" fmla="*/ 28575 h 1352550"/>
              <a:gd name="connsiteX0" fmla="*/ 945356 w 1462087"/>
              <a:gd name="connsiteY0" fmla="*/ 28575 h 1352550"/>
              <a:gd name="connsiteX1" fmla="*/ 802481 w 1462087"/>
              <a:gd name="connsiteY1" fmla="*/ 0 h 1352550"/>
              <a:gd name="connsiteX2" fmla="*/ 623887 w 1462087"/>
              <a:gd name="connsiteY2" fmla="*/ 335757 h 1352550"/>
              <a:gd name="connsiteX3" fmla="*/ 431006 w 1462087"/>
              <a:gd name="connsiteY3" fmla="*/ 500063 h 1352550"/>
              <a:gd name="connsiteX4" fmla="*/ 147637 w 1462087"/>
              <a:gd name="connsiteY4" fmla="*/ 731044 h 1352550"/>
              <a:gd name="connsiteX5" fmla="*/ 33337 w 1462087"/>
              <a:gd name="connsiteY5" fmla="*/ 1012032 h 1352550"/>
              <a:gd name="connsiteX6" fmla="*/ 0 w 1462087"/>
              <a:gd name="connsiteY6" fmla="*/ 1188244 h 1352550"/>
              <a:gd name="connsiteX7" fmla="*/ 95250 w 1462087"/>
              <a:gd name="connsiteY7" fmla="*/ 1314450 h 1352550"/>
              <a:gd name="connsiteX8" fmla="*/ 435769 w 1462087"/>
              <a:gd name="connsiteY8" fmla="*/ 1352550 h 1352550"/>
              <a:gd name="connsiteX9" fmla="*/ 947737 w 1462087"/>
              <a:gd name="connsiteY9" fmla="*/ 1352550 h 1352550"/>
              <a:gd name="connsiteX10" fmla="*/ 1273969 w 1462087"/>
              <a:gd name="connsiteY10" fmla="*/ 1273969 h 1352550"/>
              <a:gd name="connsiteX11" fmla="*/ 1462087 w 1462087"/>
              <a:gd name="connsiteY11" fmla="*/ 931069 h 1352550"/>
              <a:gd name="connsiteX12" fmla="*/ 1157288 w 1462087"/>
              <a:gd name="connsiteY12" fmla="*/ 1173957 h 1352550"/>
              <a:gd name="connsiteX13" fmla="*/ 1388269 w 1462087"/>
              <a:gd name="connsiteY13" fmla="*/ 483394 h 1352550"/>
              <a:gd name="connsiteX14" fmla="*/ 1428749 w 1462087"/>
              <a:gd name="connsiteY14" fmla="*/ 361950 h 1352550"/>
              <a:gd name="connsiteX15" fmla="*/ 945356 w 1462087"/>
              <a:gd name="connsiteY15" fmla="*/ 28575 h 1352550"/>
              <a:gd name="connsiteX0" fmla="*/ 945356 w 1428749"/>
              <a:gd name="connsiteY0" fmla="*/ 28575 h 1352550"/>
              <a:gd name="connsiteX1" fmla="*/ 802481 w 1428749"/>
              <a:gd name="connsiteY1" fmla="*/ 0 h 1352550"/>
              <a:gd name="connsiteX2" fmla="*/ 623887 w 1428749"/>
              <a:gd name="connsiteY2" fmla="*/ 33575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450057 w 1428749"/>
              <a:gd name="connsiteY4" fmla="*/ 583406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564357 w 1428749"/>
              <a:gd name="connsiteY5" fmla="*/ 609599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397670 w 1428749"/>
              <a:gd name="connsiteY6" fmla="*/ 628649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50057 w 1428749"/>
              <a:gd name="connsiteY7" fmla="*/ 602456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228601 w 1428749"/>
              <a:gd name="connsiteY9" fmla="*/ 7762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192882 w 1428749"/>
              <a:gd name="connsiteY10" fmla="*/ 850106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142876 w 1428749"/>
              <a:gd name="connsiteY11" fmla="*/ 933449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173831 w 1428749"/>
              <a:gd name="connsiteY12" fmla="*/ 1052514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4763 w 1338262"/>
              <a:gd name="connsiteY14" fmla="*/ 1314450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59532 w 1338262"/>
              <a:gd name="connsiteY14" fmla="*/ 1216819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6194 w 1338262"/>
              <a:gd name="connsiteY14" fmla="*/ 1154906 h 1352550"/>
              <a:gd name="connsiteX15" fmla="*/ 59532 w 1338262"/>
              <a:gd name="connsiteY15" fmla="*/ 12168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4294 w 1343024"/>
              <a:gd name="connsiteY15" fmla="*/ 12168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1913 w 1343024"/>
              <a:gd name="connsiteY15" fmla="*/ 11787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12144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195263 w 1338262"/>
              <a:gd name="connsiteY17" fmla="*/ 1293018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288132 w 1338262"/>
              <a:gd name="connsiteY18" fmla="*/ 1331118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83357 w 1338262"/>
              <a:gd name="connsiteY19" fmla="*/ 1283493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9631 w 1338262"/>
              <a:gd name="connsiteY21" fmla="*/ 1209675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545307 w 1338262"/>
              <a:gd name="connsiteY20" fmla="*/ 1092993 h 1269205"/>
              <a:gd name="connsiteX21" fmla="*/ 859631 w 1338262"/>
              <a:gd name="connsiteY21" fmla="*/ 1209675 h 1269205"/>
              <a:gd name="connsiteX22" fmla="*/ 976313 w 1338262"/>
              <a:gd name="connsiteY22" fmla="*/ 1169194 h 1269205"/>
              <a:gd name="connsiteX23" fmla="*/ 1066801 w 1338262"/>
              <a:gd name="connsiteY23" fmla="*/ 1173957 h 1269205"/>
              <a:gd name="connsiteX24" fmla="*/ 1297782 w 1338262"/>
              <a:gd name="connsiteY24" fmla="*/ 483394 h 1269205"/>
              <a:gd name="connsiteX25" fmla="*/ 1338262 w 1338262"/>
              <a:gd name="connsiteY25" fmla="*/ 361950 h 1269205"/>
              <a:gd name="connsiteX26" fmla="*/ 854869 w 1338262"/>
              <a:gd name="connsiteY2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309563 w 1338262"/>
              <a:gd name="connsiteY20" fmla="*/ 1140619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381000 w 1338262"/>
              <a:gd name="connsiteY21" fmla="*/ 1121569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440532 w 1338262"/>
              <a:gd name="connsiteY22" fmla="*/ 1081088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440532 w 1338262"/>
              <a:gd name="connsiteY23" fmla="*/ 1085850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50057 w 1338262"/>
              <a:gd name="connsiteY24" fmla="*/ 1140619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00063 w 1338262"/>
              <a:gd name="connsiteY25" fmla="*/ 1114425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02444 w 1338262"/>
              <a:gd name="connsiteY26" fmla="*/ 1107282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628650 w 1338262"/>
              <a:gd name="connsiteY28" fmla="*/ 1128713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92944 w 1338262"/>
              <a:gd name="connsiteY29" fmla="*/ 1154907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90575 w 1338262"/>
              <a:gd name="connsiteY30" fmla="*/ 117157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31057 w 1338262"/>
              <a:gd name="connsiteY31" fmla="*/ 1190625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1069 w 1338262"/>
              <a:gd name="connsiteY33" fmla="*/ 1185863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3451 w 1338262"/>
              <a:gd name="connsiteY33" fmla="*/ 1207294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14325 w 1338262"/>
              <a:gd name="connsiteY23" fmla="*/ 114776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16707 w 1338262"/>
              <a:gd name="connsiteY24" fmla="*/ 1123950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45382 w 1338262"/>
              <a:gd name="connsiteY38" fmla="*/ 945357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54907 w 1338262"/>
              <a:gd name="connsiteY39" fmla="*/ 938213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47763 w 1338262"/>
              <a:gd name="connsiteY40" fmla="*/ 897732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7769 w 1338262"/>
              <a:gd name="connsiteY41" fmla="*/ 840582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19200 w 1338262"/>
              <a:gd name="connsiteY42" fmla="*/ 752475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7635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730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2538 w 1338262"/>
              <a:gd name="connsiteY43" fmla="*/ 623888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81113 w 1338262"/>
              <a:gd name="connsiteY45" fmla="*/ 523875 h 1269205"/>
              <a:gd name="connsiteX46" fmla="*/ 1297782 w 1338262"/>
              <a:gd name="connsiteY46" fmla="*/ 483394 h 1269205"/>
              <a:gd name="connsiteX47" fmla="*/ 1338262 w 1338262"/>
              <a:gd name="connsiteY47" fmla="*/ 361950 h 1269205"/>
              <a:gd name="connsiteX48" fmla="*/ 854869 w 1338262"/>
              <a:gd name="connsiteY4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66825 w 1338262"/>
              <a:gd name="connsiteY45" fmla="*/ 521494 h 1269205"/>
              <a:gd name="connsiteX46" fmla="*/ 1297782 w 1338262"/>
              <a:gd name="connsiteY46" fmla="*/ 483394 h 1269205"/>
              <a:gd name="connsiteX47" fmla="*/ 1338262 w 1338262"/>
              <a:gd name="connsiteY47" fmla="*/ 361950 h 1269205"/>
              <a:gd name="connsiteX48" fmla="*/ 854869 w 1338262"/>
              <a:gd name="connsiteY48" fmla="*/ 28575 h 126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8262" h="1269205">
                <a:moveTo>
                  <a:pt x="854869" y="28575"/>
                </a:moveTo>
                <a:lnTo>
                  <a:pt x="711994" y="0"/>
                </a:lnTo>
                <a:lnTo>
                  <a:pt x="592931" y="354807"/>
                </a:lnTo>
                <a:lnTo>
                  <a:pt x="557213" y="478632"/>
                </a:lnTo>
                <a:lnTo>
                  <a:pt x="621507" y="566737"/>
                </a:lnTo>
                <a:lnTo>
                  <a:pt x="531020" y="545305"/>
                </a:lnTo>
                <a:lnTo>
                  <a:pt x="400052" y="581024"/>
                </a:lnTo>
                <a:lnTo>
                  <a:pt x="328614" y="554831"/>
                </a:lnTo>
                <a:lnTo>
                  <a:pt x="192881" y="709613"/>
                </a:lnTo>
                <a:lnTo>
                  <a:pt x="219077" y="738187"/>
                </a:lnTo>
                <a:lnTo>
                  <a:pt x="171451" y="857250"/>
                </a:lnTo>
                <a:lnTo>
                  <a:pt x="121445" y="919161"/>
                </a:lnTo>
                <a:lnTo>
                  <a:pt x="83344" y="1052514"/>
                </a:lnTo>
                <a:lnTo>
                  <a:pt x="0" y="1104900"/>
                </a:lnTo>
                <a:lnTo>
                  <a:pt x="2382" y="1185863"/>
                </a:lnTo>
                <a:lnTo>
                  <a:pt x="57151" y="1178719"/>
                </a:lnTo>
                <a:lnTo>
                  <a:pt x="26194" y="1219199"/>
                </a:lnTo>
                <a:lnTo>
                  <a:pt x="78582" y="1269205"/>
                </a:lnTo>
                <a:lnTo>
                  <a:pt x="76201" y="1233487"/>
                </a:lnTo>
                <a:lnTo>
                  <a:pt x="138113" y="1171574"/>
                </a:lnTo>
                <a:lnTo>
                  <a:pt x="178594" y="1164431"/>
                </a:lnTo>
                <a:lnTo>
                  <a:pt x="197644" y="1057275"/>
                </a:lnTo>
                <a:lnTo>
                  <a:pt x="259557" y="1083469"/>
                </a:lnTo>
                <a:cubicBezTo>
                  <a:pt x="270669" y="1081882"/>
                  <a:pt x="286146" y="1069976"/>
                  <a:pt x="292893" y="1078707"/>
                </a:cubicBezTo>
                <a:cubicBezTo>
                  <a:pt x="299640" y="1087438"/>
                  <a:pt x="290910" y="1118394"/>
                  <a:pt x="300038" y="1135856"/>
                </a:cubicBezTo>
                <a:cubicBezTo>
                  <a:pt x="309166" y="1153318"/>
                  <a:pt x="332185" y="1177131"/>
                  <a:pt x="347663" y="1183481"/>
                </a:cubicBezTo>
                <a:lnTo>
                  <a:pt x="409576" y="1162050"/>
                </a:lnTo>
                <a:lnTo>
                  <a:pt x="426245" y="1123950"/>
                </a:lnTo>
                <a:lnTo>
                  <a:pt x="476250" y="1133476"/>
                </a:lnTo>
                <a:lnTo>
                  <a:pt x="545307" y="1092993"/>
                </a:lnTo>
                <a:lnTo>
                  <a:pt x="581025" y="1123950"/>
                </a:lnTo>
                <a:lnTo>
                  <a:pt x="678656" y="1107282"/>
                </a:lnTo>
                <a:lnTo>
                  <a:pt x="781050" y="1152525"/>
                </a:lnTo>
                <a:lnTo>
                  <a:pt x="790576" y="1188244"/>
                </a:lnTo>
                <a:lnTo>
                  <a:pt x="859631" y="1209675"/>
                </a:lnTo>
                <a:lnTo>
                  <a:pt x="933451" y="1207294"/>
                </a:lnTo>
                <a:lnTo>
                  <a:pt x="976313" y="1169194"/>
                </a:lnTo>
                <a:lnTo>
                  <a:pt x="1066801" y="1173957"/>
                </a:lnTo>
                <a:lnTo>
                  <a:pt x="1135857" y="1007269"/>
                </a:lnTo>
                <a:lnTo>
                  <a:pt x="1114426" y="985838"/>
                </a:lnTo>
                <a:lnTo>
                  <a:pt x="1166813" y="940595"/>
                </a:lnTo>
                <a:lnTo>
                  <a:pt x="1195388" y="835820"/>
                </a:lnTo>
                <a:lnTo>
                  <a:pt x="1235869" y="769144"/>
                </a:lnTo>
                <a:lnTo>
                  <a:pt x="1285875" y="628650"/>
                </a:lnTo>
                <a:lnTo>
                  <a:pt x="1257300" y="581025"/>
                </a:lnTo>
                <a:lnTo>
                  <a:pt x="1266825" y="521494"/>
                </a:lnTo>
                <a:lnTo>
                  <a:pt x="1297782" y="483394"/>
                </a:lnTo>
                <a:lnTo>
                  <a:pt x="1338262" y="361950"/>
                </a:lnTo>
                <a:lnTo>
                  <a:pt x="854869" y="28575"/>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r>
              <a:rPr lang="en-MY" sz="1200" b="1" dirty="0" err="1" smtClean="0">
                <a:solidFill>
                  <a:schemeClr val="tx1"/>
                </a:solidFill>
              </a:rPr>
              <a:t>Tanga</a:t>
            </a:r>
            <a:r>
              <a:rPr lang="en-MY" sz="1200" b="1" dirty="0" smtClean="0">
                <a:solidFill>
                  <a:schemeClr val="tx1"/>
                </a:solidFill>
              </a:rPr>
              <a:t> 46%</a:t>
            </a:r>
            <a:endParaRPr lang="en-MY" sz="1200" b="1" dirty="0">
              <a:solidFill>
                <a:schemeClr val="tx1"/>
              </a:solidFill>
            </a:endParaRPr>
          </a:p>
        </p:txBody>
      </p:sp>
      <p:sp>
        <p:nvSpPr>
          <p:cNvPr id="1025" name="Freeform 1024"/>
          <p:cNvSpPr/>
          <p:nvPr/>
        </p:nvSpPr>
        <p:spPr>
          <a:xfrm>
            <a:off x="7503319" y="4236244"/>
            <a:ext cx="183356" cy="221456"/>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356" h="221456">
                <a:moveTo>
                  <a:pt x="178593" y="0"/>
                </a:moveTo>
                <a:lnTo>
                  <a:pt x="142876" y="85726"/>
                </a:lnTo>
                <a:lnTo>
                  <a:pt x="71438" y="133350"/>
                </a:lnTo>
                <a:lnTo>
                  <a:pt x="19050" y="173831"/>
                </a:lnTo>
                <a:lnTo>
                  <a:pt x="0" y="204787"/>
                </a:lnTo>
                <a:lnTo>
                  <a:pt x="38100" y="221456"/>
                </a:lnTo>
                <a:lnTo>
                  <a:pt x="78581" y="209550"/>
                </a:lnTo>
                <a:lnTo>
                  <a:pt x="66674" y="161925"/>
                </a:lnTo>
                <a:lnTo>
                  <a:pt x="119062" y="154782"/>
                </a:lnTo>
                <a:lnTo>
                  <a:pt x="159544" y="121444"/>
                </a:lnTo>
                <a:lnTo>
                  <a:pt x="171450" y="76200"/>
                </a:lnTo>
                <a:lnTo>
                  <a:pt x="183356" y="50006"/>
                </a:lnTo>
                <a:lnTo>
                  <a:pt x="173831" y="26193"/>
                </a:lnTo>
                <a:lnTo>
                  <a:pt x="178593"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35" name="Freeform 34"/>
          <p:cNvSpPr/>
          <p:nvPr/>
        </p:nvSpPr>
        <p:spPr>
          <a:xfrm>
            <a:off x="7235087" y="3050378"/>
            <a:ext cx="128587" cy="192883"/>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 name="connsiteX0" fmla="*/ 0 w 242888"/>
              <a:gd name="connsiteY0" fmla="*/ 0 h 461962"/>
              <a:gd name="connsiteX1" fmla="*/ 202408 w 242888"/>
              <a:gd name="connsiteY1" fmla="*/ 326232 h 461962"/>
              <a:gd name="connsiteX2" fmla="*/ 130970 w 242888"/>
              <a:gd name="connsiteY2" fmla="*/ 373856 h 461962"/>
              <a:gd name="connsiteX3" fmla="*/ 78582 w 242888"/>
              <a:gd name="connsiteY3" fmla="*/ 414337 h 461962"/>
              <a:gd name="connsiteX4" fmla="*/ 59532 w 242888"/>
              <a:gd name="connsiteY4" fmla="*/ 445293 h 461962"/>
              <a:gd name="connsiteX5" fmla="*/ 97632 w 242888"/>
              <a:gd name="connsiteY5" fmla="*/ 461962 h 461962"/>
              <a:gd name="connsiteX6" fmla="*/ 138113 w 242888"/>
              <a:gd name="connsiteY6" fmla="*/ 450056 h 461962"/>
              <a:gd name="connsiteX7" fmla="*/ 126206 w 242888"/>
              <a:gd name="connsiteY7" fmla="*/ 402431 h 461962"/>
              <a:gd name="connsiteX8" fmla="*/ 178594 w 242888"/>
              <a:gd name="connsiteY8" fmla="*/ 395288 h 461962"/>
              <a:gd name="connsiteX9" fmla="*/ 219076 w 242888"/>
              <a:gd name="connsiteY9" fmla="*/ 361950 h 461962"/>
              <a:gd name="connsiteX10" fmla="*/ 230982 w 242888"/>
              <a:gd name="connsiteY10" fmla="*/ 316706 h 461962"/>
              <a:gd name="connsiteX11" fmla="*/ 242888 w 242888"/>
              <a:gd name="connsiteY11" fmla="*/ 290512 h 461962"/>
              <a:gd name="connsiteX12" fmla="*/ 233363 w 242888"/>
              <a:gd name="connsiteY12" fmla="*/ 266699 h 461962"/>
              <a:gd name="connsiteX13" fmla="*/ 0 w 242888"/>
              <a:gd name="connsiteY13" fmla="*/ 0 h 461962"/>
              <a:gd name="connsiteX0" fmla="*/ 9523 w 252411"/>
              <a:gd name="connsiteY0" fmla="*/ 0 h 461962"/>
              <a:gd name="connsiteX1" fmla="*/ 0 w 252411"/>
              <a:gd name="connsiteY1" fmla="*/ 80963 h 461962"/>
              <a:gd name="connsiteX2" fmla="*/ 140493 w 252411"/>
              <a:gd name="connsiteY2" fmla="*/ 373856 h 461962"/>
              <a:gd name="connsiteX3" fmla="*/ 88105 w 252411"/>
              <a:gd name="connsiteY3" fmla="*/ 414337 h 461962"/>
              <a:gd name="connsiteX4" fmla="*/ 69055 w 252411"/>
              <a:gd name="connsiteY4" fmla="*/ 445293 h 461962"/>
              <a:gd name="connsiteX5" fmla="*/ 107155 w 252411"/>
              <a:gd name="connsiteY5" fmla="*/ 461962 h 461962"/>
              <a:gd name="connsiteX6" fmla="*/ 147636 w 252411"/>
              <a:gd name="connsiteY6" fmla="*/ 450056 h 461962"/>
              <a:gd name="connsiteX7" fmla="*/ 135729 w 252411"/>
              <a:gd name="connsiteY7" fmla="*/ 402431 h 461962"/>
              <a:gd name="connsiteX8" fmla="*/ 188117 w 252411"/>
              <a:gd name="connsiteY8" fmla="*/ 395288 h 461962"/>
              <a:gd name="connsiteX9" fmla="*/ 228599 w 252411"/>
              <a:gd name="connsiteY9" fmla="*/ 361950 h 461962"/>
              <a:gd name="connsiteX10" fmla="*/ 240505 w 252411"/>
              <a:gd name="connsiteY10" fmla="*/ 316706 h 461962"/>
              <a:gd name="connsiteX11" fmla="*/ 252411 w 252411"/>
              <a:gd name="connsiteY11" fmla="*/ 290512 h 461962"/>
              <a:gd name="connsiteX12" fmla="*/ 242886 w 252411"/>
              <a:gd name="connsiteY12" fmla="*/ 266699 h 461962"/>
              <a:gd name="connsiteX13" fmla="*/ 9523 w 252411"/>
              <a:gd name="connsiteY13" fmla="*/ 0 h 461962"/>
              <a:gd name="connsiteX0" fmla="*/ 33337 w 276225"/>
              <a:gd name="connsiteY0" fmla="*/ 0 h 461962"/>
              <a:gd name="connsiteX1" fmla="*/ 23814 w 276225"/>
              <a:gd name="connsiteY1" fmla="*/ 80963 h 461962"/>
              <a:gd name="connsiteX2" fmla="*/ 0 w 276225"/>
              <a:gd name="connsiteY2" fmla="*/ 97631 h 461962"/>
              <a:gd name="connsiteX3" fmla="*/ 111919 w 276225"/>
              <a:gd name="connsiteY3" fmla="*/ 414337 h 461962"/>
              <a:gd name="connsiteX4" fmla="*/ 92869 w 276225"/>
              <a:gd name="connsiteY4" fmla="*/ 445293 h 461962"/>
              <a:gd name="connsiteX5" fmla="*/ 130969 w 276225"/>
              <a:gd name="connsiteY5" fmla="*/ 461962 h 461962"/>
              <a:gd name="connsiteX6" fmla="*/ 171450 w 276225"/>
              <a:gd name="connsiteY6" fmla="*/ 450056 h 461962"/>
              <a:gd name="connsiteX7" fmla="*/ 159543 w 276225"/>
              <a:gd name="connsiteY7" fmla="*/ 402431 h 461962"/>
              <a:gd name="connsiteX8" fmla="*/ 211931 w 276225"/>
              <a:gd name="connsiteY8" fmla="*/ 395288 h 461962"/>
              <a:gd name="connsiteX9" fmla="*/ 252413 w 276225"/>
              <a:gd name="connsiteY9" fmla="*/ 361950 h 461962"/>
              <a:gd name="connsiteX10" fmla="*/ 264319 w 276225"/>
              <a:gd name="connsiteY10" fmla="*/ 316706 h 461962"/>
              <a:gd name="connsiteX11" fmla="*/ 276225 w 276225"/>
              <a:gd name="connsiteY11" fmla="*/ 290512 h 461962"/>
              <a:gd name="connsiteX12" fmla="*/ 266700 w 276225"/>
              <a:gd name="connsiteY12" fmla="*/ 266699 h 461962"/>
              <a:gd name="connsiteX13" fmla="*/ 33337 w 276225"/>
              <a:gd name="connsiteY13" fmla="*/ 0 h 461962"/>
              <a:gd name="connsiteX0" fmla="*/ 40481 w 283369"/>
              <a:gd name="connsiteY0" fmla="*/ 0 h 461962"/>
              <a:gd name="connsiteX1" fmla="*/ 30958 w 283369"/>
              <a:gd name="connsiteY1" fmla="*/ 80963 h 461962"/>
              <a:gd name="connsiteX2" fmla="*/ 7144 w 283369"/>
              <a:gd name="connsiteY2" fmla="*/ 97631 h 461962"/>
              <a:gd name="connsiteX3" fmla="*/ 0 w 283369"/>
              <a:gd name="connsiteY3" fmla="*/ 133350 h 461962"/>
              <a:gd name="connsiteX4" fmla="*/ 100013 w 283369"/>
              <a:gd name="connsiteY4" fmla="*/ 445293 h 461962"/>
              <a:gd name="connsiteX5" fmla="*/ 138113 w 283369"/>
              <a:gd name="connsiteY5" fmla="*/ 461962 h 461962"/>
              <a:gd name="connsiteX6" fmla="*/ 178594 w 283369"/>
              <a:gd name="connsiteY6" fmla="*/ 450056 h 461962"/>
              <a:gd name="connsiteX7" fmla="*/ 166687 w 283369"/>
              <a:gd name="connsiteY7" fmla="*/ 402431 h 461962"/>
              <a:gd name="connsiteX8" fmla="*/ 219075 w 283369"/>
              <a:gd name="connsiteY8" fmla="*/ 395288 h 461962"/>
              <a:gd name="connsiteX9" fmla="*/ 259557 w 283369"/>
              <a:gd name="connsiteY9" fmla="*/ 361950 h 461962"/>
              <a:gd name="connsiteX10" fmla="*/ 271463 w 283369"/>
              <a:gd name="connsiteY10" fmla="*/ 316706 h 461962"/>
              <a:gd name="connsiteX11" fmla="*/ 283369 w 283369"/>
              <a:gd name="connsiteY11" fmla="*/ 290512 h 461962"/>
              <a:gd name="connsiteX12" fmla="*/ 273844 w 283369"/>
              <a:gd name="connsiteY12" fmla="*/ 266699 h 461962"/>
              <a:gd name="connsiteX13" fmla="*/ 40481 w 283369"/>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73831 w 319087"/>
              <a:gd name="connsiteY5" fmla="*/ 461962 h 461962"/>
              <a:gd name="connsiteX6" fmla="*/ 214312 w 319087"/>
              <a:gd name="connsiteY6" fmla="*/ 450056 h 461962"/>
              <a:gd name="connsiteX7" fmla="*/ 202405 w 319087"/>
              <a:gd name="connsiteY7" fmla="*/ 402431 h 461962"/>
              <a:gd name="connsiteX8" fmla="*/ 254793 w 319087"/>
              <a:gd name="connsiteY8" fmla="*/ 395288 h 461962"/>
              <a:gd name="connsiteX9" fmla="*/ 295275 w 319087"/>
              <a:gd name="connsiteY9" fmla="*/ 361950 h 461962"/>
              <a:gd name="connsiteX10" fmla="*/ 307181 w 319087"/>
              <a:gd name="connsiteY10" fmla="*/ 316706 h 461962"/>
              <a:gd name="connsiteX11" fmla="*/ 319087 w 319087"/>
              <a:gd name="connsiteY11" fmla="*/ 290512 h 461962"/>
              <a:gd name="connsiteX12" fmla="*/ 309562 w 319087"/>
              <a:gd name="connsiteY12" fmla="*/ 266699 h 461962"/>
              <a:gd name="connsiteX13" fmla="*/ 76199 w 319087"/>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15832 w 319087"/>
              <a:gd name="connsiteY5" fmla="*/ 3452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27725 w 319087"/>
              <a:gd name="connsiteY5" fmla="*/ 1928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50056"/>
              <a:gd name="connsiteX1" fmla="*/ 66676 w 319087"/>
              <a:gd name="connsiteY1" fmla="*/ 80963 h 450056"/>
              <a:gd name="connsiteX2" fmla="*/ 42862 w 319087"/>
              <a:gd name="connsiteY2" fmla="*/ 97631 h 450056"/>
              <a:gd name="connsiteX3" fmla="*/ 35718 w 319087"/>
              <a:gd name="connsiteY3" fmla="*/ 133350 h 450056"/>
              <a:gd name="connsiteX4" fmla="*/ 0 w 319087"/>
              <a:gd name="connsiteY4" fmla="*/ 114299 h 450056"/>
              <a:gd name="connsiteX5" fmla="*/ 27725 w 319087"/>
              <a:gd name="connsiteY5" fmla="*/ 192883 h 450056"/>
              <a:gd name="connsiteX6" fmla="*/ 116681 w 319087"/>
              <a:gd name="connsiteY6" fmla="*/ 180975 h 450056"/>
              <a:gd name="connsiteX7" fmla="*/ 214312 w 319087"/>
              <a:gd name="connsiteY7" fmla="*/ 450056 h 450056"/>
              <a:gd name="connsiteX8" fmla="*/ 202405 w 319087"/>
              <a:gd name="connsiteY8" fmla="*/ 402431 h 450056"/>
              <a:gd name="connsiteX9" fmla="*/ 254793 w 319087"/>
              <a:gd name="connsiteY9" fmla="*/ 395288 h 450056"/>
              <a:gd name="connsiteX10" fmla="*/ 295275 w 319087"/>
              <a:gd name="connsiteY10" fmla="*/ 361950 h 450056"/>
              <a:gd name="connsiteX11" fmla="*/ 307181 w 319087"/>
              <a:gd name="connsiteY11" fmla="*/ 316706 h 450056"/>
              <a:gd name="connsiteX12" fmla="*/ 319087 w 319087"/>
              <a:gd name="connsiteY12" fmla="*/ 290512 h 450056"/>
              <a:gd name="connsiteX13" fmla="*/ 309562 w 319087"/>
              <a:gd name="connsiteY13" fmla="*/ 266699 h 450056"/>
              <a:gd name="connsiteX14" fmla="*/ 76199 w 319087"/>
              <a:gd name="connsiteY14" fmla="*/ 0 h 450056"/>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309562 w 319087"/>
              <a:gd name="connsiteY13" fmla="*/ 266699 h 402431"/>
              <a:gd name="connsiteX14" fmla="*/ 76199 w 319087"/>
              <a:gd name="connsiteY14" fmla="*/ 0 h 402431"/>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116680 w 319087"/>
              <a:gd name="connsiteY13" fmla="*/ 73817 h 402431"/>
              <a:gd name="connsiteX14" fmla="*/ 76199 w 319087"/>
              <a:gd name="connsiteY14" fmla="*/ 0 h 402431"/>
              <a:gd name="connsiteX0" fmla="*/ 76199 w 307181"/>
              <a:gd name="connsiteY0" fmla="*/ 0 h 402431"/>
              <a:gd name="connsiteX1" fmla="*/ 66676 w 307181"/>
              <a:gd name="connsiteY1" fmla="*/ 80963 h 402431"/>
              <a:gd name="connsiteX2" fmla="*/ 42862 w 307181"/>
              <a:gd name="connsiteY2" fmla="*/ 97631 h 402431"/>
              <a:gd name="connsiteX3" fmla="*/ 35718 w 307181"/>
              <a:gd name="connsiteY3" fmla="*/ 133350 h 402431"/>
              <a:gd name="connsiteX4" fmla="*/ 0 w 307181"/>
              <a:gd name="connsiteY4" fmla="*/ 114299 h 402431"/>
              <a:gd name="connsiteX5" fmla="*/ 27725 w 307181"/>
              <a:gd name="connsiteY5" fmla="*/ 192883 h 402431"/>
              <a:gd name="connsiteX6" fmla="*/ 116681 w 307181"/>
              <a:gd name="connsiteY6" fmla="*/ 180975 h 402431"/>
              <a:gd name="connsiteX7" fmla="*/ 128587 w 307181"/>
              <a:gd name="connsiteY7" fmla="*/ 150019 h 402431"/>
              <a:gd name="connsiteX8" fmla="*/ 202405 w 307181"/>
              <a:gd name="connsiteY8" fmla="*/ 402431 h 402431"/>
              <a:gd name="connsiteX9" fmla="*/ 254793 w 307181"/>
              <a:gd name="connsiteY9" fmla="*/ 395288 h 402431"/>
              <a:gd name="connsiteX10" fmla="*/ 295275 w 307181"/>
              <a:gd name="connsiteY10" fmla="*/ 361950 h 402431"/>
              <a:gd name="connsiteX11" fmla="*/ 307181 w 307181"/>
              <a:gd name="connsiteY11" fmla="*/ 316706 h 402431"/>
              <a:gd name="connsiteX12" fmla="*/ 107156 w 307181"/>
              <a:gd name="connsiteY12" fmla="*/ 116681 h 402431"/>
              <a:gd name="connsiteX13" fmla="*/ 116680 w 307181"/>
              <a:gd name="connsiteY13" fmla="*/ 73817 h 402431"/>
              <a:gd name="connsiteX14" fmla="*/ 76199 w 307181"/>
              <a:gd name="connsiteY14" fmla="*/ 0 h 402431"/>
              <a:gd name="connsiteX0" fmla="*/ 76199 w 423862"/>
              <a:gd name="connsiteY0" fmla="*/ 0 h 402431"/>
              <a:gd name="connsiteX1" fmla="*/ 66676 w 423862"/>
              <a:gd name="connsiteY1" fmla="*/ 80963 h 402431"/>
              <a:gd name="connsiteX2" fmla="*/ 42862 w 423862"/>
              <a:gd name="connsiteY2" fmla="*/ 97631 h 402431"/>
              <a:gd name="connsiteX3" fmla="*/ 35718 w 423862"/>
              <a:gd name="connsiteY3" fmla="*/ 133350 h 402431"/>
              <a:gd name="connsiteX4" fmla="*/ 0 w 423862"/>
              <a:gd name="connsiteY4" fmla="*/ 114299 h 402431"/>
              <a:gd name="connsiteX5" fmla="*/ 27725 w 423862"/>
              <a:gd name="connsiteY5" fmla="*/ 192883 h 402431"/>
              <a:gd name="connsiteX6" fmla="*/ 116681 w 423862"/>
              <a:gd name="connsiteY6" fmla="*/ 180975 h 402431"/>
              <a:gd name="connsiteX7" fmla="*/ 128587 w 423862"/>
              <a:gd name="connsiteY7" fmla="*/ 150019 h 402431"/>
              <a:gd name="connsiteX8" fmla="*/ 202405 w 423862"/>
              <a:gd name="connsiteY8" fmla="*/ 402431 h 402431"/>
              <a:gd name="connsiteX9" fmla="*/ 254793 w 423862"/>
              <a:gd name="connsiteY9" fmla="*/ 395288 h 402431"/>
              <a:gd name="connsiteX10" fmla="*/ 295275 w 423862"/>
              <a:gd name="connsiteY10" fmla="*/ 361950 h 402431"/>
              <a:gd name="connsiteX11" fmla="*/ 423862 w 423862"/>
              <a:gd name="connsiteY11" fmla="*/ 78581 h 402431"/>
              <a:gd name="connsiteX12" fmla="*/ 107156 w 423862"/>
              <a:gd name="connsiteY12" fmla="*/ 116681 h 402431"/>
              <a:gd name="connsiteX13" fmla="*/ 116680 w 423862"/>
              <a:gd name="connsiteY13" fmla="*/ 73817 h 402431"/>
              <a:gd name="connsiteX14" fmla="*/ 76199 w 423862"/>
              <a:gd name="connsiteY14" fmla="*/ 0 h 402431"/>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295275 w 423862"/>
              <a:gd name="connsiteY9" fmla="*/ 361950 h 395288"/>
              <a:gd name="connsiteX10" fmla="*/ 423862 w 423862"/>
              <a:gd name="connsiteY10" fmla="*/ 78581 h 395288"/>
              <a:gd name="connsiteX11" fmla="*/ 107156 w 423862"/>
              <a:gd name="connsiteY11" fmla="*/ 116681 h 395288"/>
              <a:gd name="connsiteX12" fmla="*/ 116680 w 423862"/>
              <a:gd name="connsiteY12" fmla="*/ 73817 h 395288"/>
              <a:gd name="connsiteX13" fmla="*/ 76199 w 423862"/>
              <a:gd name="connsiteY13" fmla="*/ 0 h 395288"/>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423862 w 423862"/>
              <a:gd name="connsiteY9" fmla="*/ 78581 h 395288"/>
              <a:gd name="connsiteX10" fmla="*/ 107156 w 423862"/>
              <a:gd name="connsiteY10" fmla="*/ 116681 h 395288"/>
              <a:gd name="connsiteX11" fmla="*/ 116680 w 423862"/>
              <a:gd name="connsiteY11" fmla="*/ 73817 h 395288"/>
              <a:gd name="connsiteX12" fmla="*/ 76199 w 423862"/>
              <a:gd name="connsiteY12" fmla="*/ 0 h 395288"/>
              <a:gd name="connsiteX0" fmla="*/ 76199 w 423862"/>
              <a:gd name="connsiteY0" fmla="*/ 0 h 192883"/>
              <a:gd name="connsiteX1" fmla="*/ 66676 w 423862"/>
              <a:gd name="connsiteY1" fmla="*/ 80963 h 192883"/>
              <a:gd name="connsiteX2" fmla="*/ 42862 w 423862"/>
              <a:gd name="connsiteY2" fmla="*/ 97631 h 192883"/>
              <a:gd name="connsiteX3" fmla="*/ 35718 w 423862"/>
              <a:gd name="connsiteY3" fmla="*/ 133350 h 192883"/>
              <a:gd name="connsiteX4" fmla="*/ 0 w 423862"/>
              <a:gd name="connsiteY4" fmla="*/ 114299 h 192883"/>
              <a:gd name="connsiteX5" fmla="*/ 27725 w 423862"/>
              <a:gd name="connsiteY5" fmla="*/ 192883 h 192883"/>
              <a:gd name="connsiteX6" fmla="*/ 116681 w 423862"/>
              <a:gd name="connsiteY6" fmla="*/ 180975 h 192883"/>
              <a:gd name="connsiteX7" fmla="*/ 128587 w 423862"/>
              <a:gd name="connsiteY7" fmla="*/ 150019 h 192883"/>
              <a:gd name="connsiteX8" fmla="*/ 423862 w 423862"/>
              <a:gd name="connsiteY8" fmla="*/ 78581 h 192883"/>
              <a:gd name="connsiteX9" fmla="*/ 107156 w 423862"/>
              <a:gd name="connsiteY9" fmla="*/ 116681 h 192883"/>
              <a:gd name="connsiteX10" fmla="*/ 116680 w 423862"/>
              <a:gd name="connsiteY10" fmla="*/ 73817 h 192883"/>
              <a:gd name="connsiteX11" fmla="*/ 76199 w 423862"/>
              <a:gd name="connsiteY11" fmla="*/ 0 h 192883"/>
              <a:gd name="connsiteX0" fmla="*/ 76199 w 128587"/>
              <a:gd name="connsiteY0" fmla="*/ 0 h 192883"/>
              <a:gd name="connsiteX1" fmla="*/ 66676 w 128587"/>
              <a:gd name="connsiteY1" fmla="*/ 80963 h 192883"/>
              <a:gd name="connsiteX2" fmla="*/ 42862 w 128587"/>
              <a:gd name="connsiteY2" fmla="*/ 97631 h 192883"/>
              <a:gd name="connsiteX3" fmla="*/ 35718 w 128587"/>
              <a:gd name="connsiteY3" fmla="*/ 133350 h 192883"/>
              <a:gd name="connsiteX4" fmla="*/ 0 w 128587"/>
              <a:gd name="connsiteY4" fmla="*/ 114299 h 192883"/>
              <a:gd name="connsiteX5" fmla="*/ 27725 w 128587"/>
              <a:gd name="connsiteY5" fmla="*/ 192883 h 192883"/>
              <a:gd name="connsiteX6" fmla="*/ 116681 w 128587"/>
              <a:gd name="connsiteY6" fmla="*/ 180975 h 192883"/>
              <a:gd name="connsiteX7" fmla="*/ 128587 w 128587"/>
              <a:gd name="connsiteY7" fmla="*/ 150019 h 192883"/>
              <a:gd name="connsiteX8" fmla="*/ 107156 w 128587"/>
              <a:gd name="connsiteY8" fmla="*/ 116681 h 192883"/>
              <a:gd name="connsiteX9" fmla="*/ 116680 w 128587"/>
              <a:gd name="connsiteY9" fmla="*/ 73817 h 192883"/>
              <a:gd name="connsiteX10" fmla="*/ 76199 w 128587"/>
              <a:gd name="connsiteY10" fmla="*/ 0 h 19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587" h="192883">
                <a:moveTo>
                  <a:pt x="76199" y="0"/>
                </a:moveTo>
                <a:lnTo>
                  <a:pt x="66676" y="80963"/>
                </a:lnTo>
                <a:lnTo>
                  <a:pt x="42862" y="97631"/>
                </a:lnTo>
                <a:lnTo>
                  <a:pt x="35718" y="133350"/>
                </a:lnTo>
                <a:lnTo>
                  <a:pt x="0" y="114299"/>
                </a:lnTo>
                <a:lnTo>
                  <a:pt x="27725" y="192883"/>
                </a:lnTo>
                <a:lnTo>
                  <a:pt x="116681" y="180975"/>
                </a:lnTo>
                <a:lnTo>
                  <a:pt x="128587" y="150019"/>
                </a:lnTo>
                <a:lnTo>
                  <a:pt x="107156" y="116681"/>
                </a:lnTo>
                <a:lnTo>
                  <a:pt x="116680" y="73817"/>
                </a:lnTo>
                <a:lnTo>
                  <a:pt x="76199"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2" name="Freeform 1031"/>
          <p:cNvSpPr/>
          <p:nvPr/>
        </p:nvSpPr>
        <p:spPr>
          <a:xfrm>
            <a:off x="7545634" y="2540538"/>
            <a:ext cx="91035" cy="319343"/>
          </a:xfrm>
          <a:custGeom>
            <a:avLst/>
            <a:gdLst>
              <a:gd name="connsiteX0" fmla="*/ 41029 w 91035"/>
              <a:gd name="connsiteY0" fmla="*/ 256 h 319343"/>
              <a:gd name="connsiteX1" fmla="*/ 41029 w 91035"/>
              <a:gd name="connsiteY1" fmla="*/ 256 h 319343"/>
              <a:gd name="connsiteX2" fmla="*/ 55316 w 91035"/>
              <a:gd name="connsiteY2" fmla="*/ 16925 h 319343"/>
              <a:gd name="connsiteX3" fmla="*/ 60079 w 91035"/>
              <a:gd name="connsiteY3" fmla="*/ 24068 h 319343"/>
              <a:gd name="connsiteX4" fmla="*/ 67222 w 91035"/>
              <a:gd name="connsiteY4" fmla="*/ 33593 h 319343"/>
              <a:gd name="connsiteX5" fmla="*/ 74366 w 91035"/>
              <a:gd name="connsiteY5" fmla="*/ 47881 h 319343"/>
              <a:gd name="connsiteX6" fmla="*/ 81510 w 91035"/>
              <a:gd name="connsiteY6" fmla="*/ 62168 h 319343"/>
              <a:gd name="connsiteX7" fmla="*/ 86272 w 91035"/>
              <a:gd name="connsiteY7" fmla="*/ 81218 h 319343"/>
              <a:gd name="connsiteX8" fmla="*/ 91035 w 91035"/>
              <a:gd name="connsiteY8" fmla="*/ 95506 h 319343"/>
              <a:gd name="connsiteX9" fmla="*/ 88654 w 91035"/>
              <a:gd name="connsiteY9" fmla="*/ 135987 h 319343"/>
              <a:gd name="connsiteX10" fmla="*/ 86272 w 91035"/>
              <a:gd name="connsiteY10" fmla="*/ 147893 h 319343"/>
              <a:gd name="connsiteX11" fmla="*/ 83891 w 91035"/>
              <a:gd name="connsiteY11" fmla="*/ 166943 h 319343"/>
              <a:gd name="connsiteX12" fmla="*/ 81510 w 91035"/>
              <a:gd name="connsiteY12" fmla="*/ 174087 h 319343"/>
              <a:gd name="connsiteX13" fmla="*/ 76747 w 91035"/>
              <a:gd name="connsiteY13" fmla="*/ 193137 h 319343"/>
              <a:gd name="connsiteX14" fmla="*/ 74366 w 91035"/>
              <a:gd name="connsiteY14" fmla="*/ 240762 h 319343"/>
              <a:gd name="connsiteX15" fmla="*/ 69604 w 91035"/>
              <a:gd name="connsiteY15" fmla="*/ 269337 h 319343"/>
              <a:gd name="connsiteX16" fmla="*/ 67222 w 91035"/>
              <a:gd name="connsiteY16" fmla="*/ 276481 h 319343"/>
              <a:gd name="connsiteX17" fmla="*/ 62460 w 91035"/>
              <a:gd name="connsiteY17" fmla="*/ 283625 h 319343"/>
              <a:gd name="connsiteX18" fmla="*/ 55316 w 91035"/>
              <a:gd name="connsiteY18" fmla="*/ 288387 h 319343"/>
              <a:gd name="connsiteX19" fmla="*/ 45791 w 91035"/>
              <a:gd name="connsiteY19" fmla="*/ 305056 h 319343"/>
              <a:gd name="connsiteX20" fmla="*/ 41029 w 91035"/>
              <a:gd name="connsiteY20" fmla="*/ 312200 h 319343"/>
              <a:gd name="connsiteX21" fmla="*/ 17216 w 91035"/>
              <a:gd name="connsiteY21" fmla="*/ 319343 h 319343"/>
              <a:gd name="connsiteX22" fmla="*/ 7691 w 91035"/>
              <a:gd name="connsiteY22" fmla="*/ 316962 h 319343"/>
              <a:gd name="connsiteX23" fmla="*/ 12454 w 91035"/>
              <a:gd name="connsiteY23" fmla="*/ 276481 h 319343"/>
              <a:gd name="connsiteX24" fmla="*/ 10072 w 91035"/>
              <a:gd name="connsiteY24" fmla="*/ 250287 h 319343"/>
              <a:gd name="connsiteX25" fmla="*/ 547 w 91035"/>
              <a:gd name="connsiteY25" fmla="*/ 247906 h 319343"/>
              <a:gd name="connsiteX26" fmla="*/ 2929 w 91035"/>
              <a:gd name="connsiteY26" fmla="*/ 238381 h 319343"/>
              <a:gd name="connsiteX27" fmla="*/ 12454 w 91035"/>
              <a:gd name="connsiteY27" fmla="*/ 224093 h 319343"/>
              <a:gd name="connsiteX28" fmla="*/ 21979 w 91035"/>
              <a:gd name="connsiteY28" fmla="*/ 226475 h 319343"/>
              <a:gd name="connsiteX29" fmla="*/ 29122 w 91035"/>
              <a:gd name="connsiteY29" fmla="*/ 231237 h 319343"/>
              <a:gd name="connsiteX30" fmla="*/ 36266 w 91035"/>
              <a:gd name="connsiteY30" fmla="*/ 233618 h 319343"/>
              <a:gd name="connsiteX31" fmla="*/ 43410 w 91035"/>
              <a:gd name="connsiteY31" fmla="*/ 228856 h 319343"/>
              <a:gd name="connsiteX32" fmla="*/ 45791 w 91035"/>
              <a:gd name="connsiteY32" fmla="*/ 221712 h 319343"/>
              <a:gd name="connsiteX33" fmla="*/ 48172 w 91035"/>
              <a:gd name="connsiteY33" fmla="*/ 195518 h 319343"/>
              <a:gd name="connsiteX34" fmla="*/ 52935 w 91035"/>
              <a:gd name="connsiteY34" fmla="*/ 181231 h 319343"/>
              <a:gd name="connsiteX35" fmla="*/ 55316 w 91035"/>
              <a:gd name="connsiteY35" fmla="*/ 166943 h 319343"/>
              <a:gd name="connsiteX36" fmla="*/ 57697 w 91035"/>
              <a:gd name="connsiteY36" fmla="*/ 159800 h 319343"/>
              <a:gd name="connsiteX37" fmla="*/ 60079 w 91035"/>
              <a:gd name="connsiteY37" fmla="*/ 147893 h 319343"/>
              <a:gd name="connsiteX38" fmla="*/ 19597 w 91035"/>
              <a:gd name="connsiteY38" fmla="*/ 138368 h 319343"/>
              <a:gd name="connsiteX39" fmla="*/ 12454 w 91035"/>
              <a:gd name="connsiteY39" fmla="*/ 131225 h 319343"/>
              <a:gd name="connsiteX40" fmla="*/ 14835 w 91035"/>
              <a:gd name="connsiteY40" fmla="*/ 119318 h 319343"/>
              <a:gd name="connsiteX41" fmla="*/ 17216 w 91035"/>
              <a:gd name="connsiteY41" fmla="*/ 112175 h 319343"/>
              <a:gd name="connsiteX42" fmla="*/ 41029 w 91035"/>
              <a:gd name="connsiteY42" fmla="*/ 107412 h 319343"/>
              <a:gd name="connsiteX43" fmla="*/ 43410 w 91035"/>
              <a:gd name="connsiteY43" fmla="*/ 100268 h 319343"/>
              <a:gd name="connsiteX44" fmla="*/ 33885 w 91035"/>
              <a:gd name="connsiteY44" fmla="*/ 76456 h 319343"/>
              <a:gd name="connsiteX45" fmla="*/ 24360 w 91035"/>
              <a:gd name="connsiteY45" fmla="*/ 74075 h 319343"/>
              <a:gd name="connsiteX46" fmla="*/ 19597 w 91035"/>
              <a:gd name="connsiteY46" fmla="*/ 66931 h 319343"/>
              <a:gd name="connsiteX47" fmla="*/ 29122 w 91035"/>
              <a:gd name="connsiteY47" fmla="*/ 45500 h 319343"/>
              <a:gd name="connsiteX48" fmla="*/ 26741 w 91035"/>
              <a:gd name="connsiteY48" fmla="*/ 31212 h 319343"/>
              <a:gd name="connsiteX49" fmla="*/ 14835 w 91035"/>
              <a:gd name="connsiteY49" fmla="*/ 28831 h 319343"/>
              <a:gd name="connsiteX50" fmla="*/ 26741 w 91035"/>
              <a:gd name="connsiteY50" fmla="*/ 256 h 319343"/>
              <a:gd name="connsiteX51" fmla="*/ 41029 w 91035"/>
              <a:gd name="connsiteY51" fmla="*/ 256 h 31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1035" h="319343">
                <a:moveTo>
                  <a:pt x="41029" y="256"/>
                </a:moveTo>
                <a:lnTo>
                  <a:pt x="41029" y="256"/>
                </a:lnTo>
                <a:cubicBezTo>
                  <a:pt x="45791" y="5812"/>
                  <a:pt x="50744" y="11211"/>
                  <a:pt x="55316" y="16925"/>
                </a:cubicBezTo>
                <a:cubicBezTo>
                  <a:pt x="57104" y="19160"/>
                  <a:pt x="58416" y="21739"/>
                  <a:pt x="60079" y="24068"/>
                </a:cubicBezTo>
                <a:cubicBezTo>
                  <a:pt x="62386" y="27297"/>
                  <a:pt x="64841" y="30418"/>
                  <a:pt x="67222" y="33593"/>
                </a:cubicBezTo>
                <a:cubicBezTo>
                  <a:pt x="73212" y="51557"/>
                  <a:pt x="65131" y="29408"/>
                  <a:pt x="74366" y="47881"/>
                </a:cubicBezTo>
                <a:cubicBezTo>
                  <a:pt x="84217" y="67585"/>
                  <a:pt x="67870" y="41712"/>
                  <a:pt x="81510" y="62168"/>
                </a:cubicBezTo>
                <a:cubicBezTo>
                  <a:pt x="88739" y="83857"/>
                  <a:pt x="77646" y="49589"/>
                  <a:pt x="86272" y="81218"/>
                </a:cubicBezTo>
                <a:cubicBezTo>
                  <a:pt x="87593" y="86061"/>
                  <a:pt x="91035" y="95506"/>
                  <a:pt x="91035" y="95506"/>
                </a:cubicBezTo>
                <a:cubicBezTo>
                  <a:pt x="90241" y="109000"/>
                  <a:pt x="89878" y="122526"/>
                  <a:pt x="88654" y="135987"/>
                </a:cubicBezTo>
                <a:cubicBezTo>
                  <a:pt x="88288" y="140018"/>
                  <a:pt x="86887" y="143893"/>
                  <a:pt x="86272" y="147893"/>
                </a:cubicBezTo>
                <a:cubicBezTo>
                  <a:pt x="85299" y="154218"/>
                  <a:pt x="85036" y="160647"/>
                  <a:pt x="83891" y="166943"/>
                </a:cubicBezTo>
                <a:cubicBezTo>
                  <a:pt x="83442" y="169413"/>
                  <a:pt x="82119" y="171652"/>
                  <a:pt x="81510" y="174087"/>
                </a:cubicBezTo>
                <a:cubicBezTo>
                  <a:pt x="75767" y="197061"/>
                  <a:pt x="82189" y="176816"/>
                  <a:pt x="76747" y="193137"/>
                </a:cubicBezTo>
                <a:cubicBezTo>
                  <a:pt x="75953" y="209012"/>
                  <a:pt x="75849" y="224937"/>
                  <a:pt x="74366" y="240762"/>
                </a:cubicBezTo>
                <a:cubicBezTo>
                  <a:pt x="73465" y="250376"/>
                  <a:pt x="72658" y="260176"/>
                  <a:pt x="69604" y="269337"/>
                </a:cubicBezTo>
                <a:cubicBezTo>
                  <a:pt x="68810" y="271718"/>
                  <a:pt x="68345" y="274236"/>
                  <a:pt x="67222" y="276481"/>
                </a:cubicBezTo>
                <a:cubicBezTo>
                  <a:pt x="65942" y="279041"/>
                  <a:pt x="64484" y="281601"/>
                  <a:pt x="62460" y="283625"/>
                </a:cubicBezTo>
                <a:cubicBezTo>
                  <a:pt x="60436" y="285649"/>
                  <a:pt x="57697" y="286800"/>
                  <a:pt x="55316" y="288387"/>
                </a:cubicBezTo>
                <a:cubicBezTo>
                  <a:pt x="43714" y="305792"/>
                  <a:pt x="57876" y="283907"/>
                  <a:pt x="45791" y="305056"/>
                </a:cubicBezTo>
                <a:cubicBezTo>
                  <a:pt x="44371" y="307541"/>
                  <a:pt x="43456" y="310683"/>
                  <a:pt x="41029" y="312200"/>
                </a:cubicBezTo>
                <a:cubicBezTo>
                  <a:pt x="37165" y="314615"/>
                  <a:pt x="22792" y="317949"/>
                  <a:pt x="17216" y="319343"/>
                </a:cubicBezTo>
                <a:cubicBezTo>
                  <a:pt x="14041" y="318549"/>
                  <a:pt x="8333" y="320171"/>
                  <a:pt x="7691" y="316962"/>
                </a:cubicBezTo>
                <a:cubicBezTo>
                  <a:pt x="4170" y="299358"/>
                  <a:pt x="7918" y="290084"/>
                  <a:pt x="12454" y="276481"/>
                </a:cubicBezTo>
                <a:cubicBezTo>
                  <a:pt x="11660" y="267750"/>
                  <a:pt x="13444" y="258380"/>
                  <a:pt x="10072" y="250287"/>
                </a:cubicBezTo>
                <a:cubicBezTo>
                  <a:pt x="8813" y="247266"/>
                  <a:pt x="2231" y="250712"/>
                  <a:pt x="547" y="247906"/>
                </a:cubicBezTo>
                <a:cubicBezTo>
                  <a:pt x="-1137" y="245100"/>
                  <a:pt x="1465" y="241308"/>
                  <a:pt x="2929" y="238381"/>
                </a:cubicBezTo>
                <a:cubicBezTo>
                  <a:pt x="5489" y="233261"/>
                  <a:pt x="12454" y="224093"/>
                  <a:pt x="12454" y="224093"/>
                </a:cubicBezTo>
                <a:cubicBezTo>
                  <a:pt x="15629" y="224887"/>
                  <a:pt x="18971" y="225186"/>
                  <a:pt x="21979" y="226475"/>
                </a:cubicBezTo>
                <a:cubicBezTo>
                  <a:pt x="24609" y="227602"/>
                  <a:pt x="26562" y="229957"/>
                  <a:pt x="29122" y="231237"/>
                </a:cubicBezTo>
                <a:cubicBezTo>
                  <a:pt x="31367" y="232359"/>
                  <a:pt x="33885" y="232824"/>
                  <a:pt x="36266" y="233618"/>
                </a:cubicBezTo>
                <a:cubicBezTo>
                  <a:pt x="38647" y="232031"/>
                  <a:pt x="41622" y="231091"/>
                  <a:pt x="43410" y="228856"/>
                </a:cubicBezTo>
                <a:cubicBezTo>
                  <a:pt x="44978" y="226896"/>
                  <a:pt x="45436" y="224197"/>
                  <a:pt x="45791" y="221712"/>
                </a:cubicBezTo>
                <a:cubicBezTo>
                  <a:pt x="47031" y="213033"/>
                  <a:pt x="46648" y="204152"/>
                  <a:pt x="48172" y="195518"/>
                </a:cubicBezTo>
                <a:cubicBezTo>
                  <a:pt x="49044" y="190574"/>
                  <a:pt x="52110" y="186183"/>
                  <a:pt x="52935" y="181231"/>
                </a:cubicBezTo>
                <a:cubicBezTo>
                  <a:pt x="53729" y="176468"/>
                  <a:pt x="54269" y="171656"/>
                  <a:pt x="55316" y="166943"/>
                </a:cubicBezTo>
                <a:cubicBezTo>
                  <a:pt x="55860" y="164493"/>
                  <a:pt x="57088" y="162235"/>
                  <a:pt x="57697" y="159800"/>
                </a:cubicBezTo>
                <a:cubicBezTo>
                  <a:pt x="58679" y="155873"/>
                  <a:pt x="59285" y="151862"/>
                  <a:pt x="60079" y="147893"/>
                </a:cubicBezTo>
                <a:cubicBezTo>
                  <a:pt x="47570" y="129133"/>
                  <a:pt x="62868" y="147984"/>
                  <a:pt x="19597" y="138368"/>
                </a:cubicBezTo>
                <a:cubicBezTo>
                  <a:pt x="16310" y="137638"/>
                  <a:pt x="14835" y="133606"/>
                  <a:pt x="12454" y="131225"/>
                </a:cubicBezTo>
                <a:cubicBezTo>
                  <a:pt x="13248" y="127256"/>
                  <a:pt x="13853" y="123245"/>
                  <a:pt x="14835" y="119318"/>
                </a:cubicBezTo>
                <a:cubicBezTo>
                  <a:pt x="15444" y="116883"/>
                  <a:pt x="14931" y="113214"/>
                  <a:pt x="17216" y="112175"/>
                </a:cubicBezTo>
                <a:cubicBezTo>
                  <a:pt x="24585" y="108825"/>
                  <a:pt x="33091" y="109000"/>
                  <a:pt x="41029" y="107412"/>
                </a:cubicBezTo>
                <a:cubicBezTo>
                  <a:pt x="41823" y="105031"/>
                  <a:pt x="43410" y="102778"/>
                  <a:pt x="43410" y="100268"/>
                </a:cubicBezTo>
                <a:cubicBezTo>
                  <a:pt x="43410" y="89836"/>
                  <a:pt x="43283" y="81826"/>
                  <a:pt x="33885" y="76456"/>
                </a:cubicBezTo>
                <a:cubicBezTo>
                  <a:pt x="31043" y="74832"/>
                  <a:pt x="27535" y="74869"/>
                  <a:pt x="24360" y="74075"/>
                </a:cubicBezTo>
                <a:cubicBezTo>
                  <a:pt x="22772" y="71694"/>
                  <a:pt x="19913" y="69776"/>
                  <a:pt x="19597" y="66931"/>
                </a:cubicBezTo>
                <a:cubicBezTo>
                  <a:pt x="18130" y="53725"/>
                  <a:pt x="21635" y="52987"/>
                  <a:pt x="29122" y="45500"/>
                </a:cubicBezTo>
                <a:cubicBezTo>
                  <a:pt x="28328" y="40737"/>
                  <a:pt x="29883" y="34878"/>
                  <a:pt x="26741" y="31212"/>
                </a:cubicBezTo>
                <a:cubicBezTo>
                  <a:pt x="24107" y="28139"/>
                  <a:pt x="16218" y="32635"/>
                  <a:pt x="14835" y="28831"/>
                </a:cubicBezTo>
                <a:cubicBezTo>
                  <a:pt x="6044" y="4656"/>
                  <a:pt x="15209" y="7175"/>
                  <a:pt x="26741" y="256"/>
                </a:cubicBezTo>
                <a:cubicBezTo>
                  <a:pt x="27703" y="-321"/>
                  <a:pt x="38648" y="256"/>
                  <a:pt x="41029" y="256"/>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5" name="Freeform 4"/>
          <p:cNvSpPr/>
          <p:nvPr/>
        </p:nvSpPr>
        <p:spPr>
          <a:xfrm>
            <a:off x="841829" y="2104332"/>
            <a:ext cx="1509521" cy="2787201"/>
          </a:xfrm>
          <a:custGeom>
            <a:avLst/>
            <a:gdLst>
              <a:gd name="connsiteX0" fmla="*/ 449942 w 1509521"/>
              <a:gd name="connsiteY0" fmla="*/ 319554 h 2787201"/>
              <a:gd name="connsiteX1" fmla="*/ 449942 w 1509521"/>
              <a:gd name="connsiteY1" fmla="*/ 319554 h 2787201"/>
              <a:gd name="connsiteX2" fmla="*/ 435428 w 1509521"/>
              <a:gd name="connsiteY2" fmla="*/ 188925 h 2787201"/>
              <a:gd name="connsiteX3" fmla="*/ 377371 w 1509521"/>
              <a:gd name="connsiteY3" fmla="*/ 101839 h 2787201"/>
              <a:gd name="connsiteX4" fmla="*/ 348342 w 1509521"/>
              <a:gd name="connsiteY4" fmla="*/ 58297 h 2787201"/>
              <a:gd name="connsiteX5" fmla="*/ 333828 w 1509521"/>
              <a:gd name="connsiteY5" fmla="*/ 14754 h 2787201"/>
              <a:gd name="connsiteX6" fmla="*/ 232228 w 1509521"/>
              <a:gd name="connsiteY6" fmla="*/ 14754 h 2787201"/>
              <a:gd name="connsiteX7" fmla="*/ 188685 w 1509521"/>
              <a:gd name="connsiteY7" fmla="*/ 58297 h 2787201"/>
              <a:gd name="connsiteX8" fmla="*/ 130628 w 1509521"/>
              <a:gd name="connsiteY8" fmla="*/ 145382 h 2787201"/>
              <a:gd name="connsiteX9" fmla="*/ 101600 w 1509521"/>
              <a:gd name="connsiteY9" fmla="*/ 232468 h 2787201"/>
              <a:gd name="connsiteX10" fmla="*/ 87085 w 1509521"/>
              <a:gd name="connsiteY10" fmla="*/ 290525 h 2787201"/>
              <a:gd name="connsiteX11" fmla="*/ 58057 w 1509521"/>
              <a:gd name="connsiteY11" fmla="*/ 377611 h 2787201"/>
              <a:gd name="connsiteX12" fmla="*/ 43542 w 1509521"/>
              <a:gd name="connsiteY12" fmla="*/ 435668 h 2787201"/>
              <a:gd name="connsiteX13" fmla="*/ 14514 w 1509521"/>
              <a:gd name="connsiteY13" fmla="*/ 479211 h 2787201"/>
              <a:gd name="connsiteX14" fmla="*/ 0 w 1509521"/>
              <a:gd name="connsiteY14" fmla="*/ 522754 h 2787201"/>
              <a:gd name="connsiteX15" fmla="*/ 174171 w 1509521"/>
              <a:gd name="connsiteY15" fmla="*/ 522754 h 2787201"/>
              <a:gd name="connsiteX16" fmla="*/ 203200 w 1509521"/>
              <a:gd name="connsiteY16" fmla="*/ 464697 h 2787201"/>
              <a:gd name="connsiteX17" fmla="*/ 246742 w 1509521"/>
              <a:gd name="connsiteY17" fmla="*/ 450182 h 2787201"/>
              <a:gd name="connsiteX18" fmla="*/ 261257 w 1509521"/>
              <a:gd name="connsiteY18" fmla="*/ 1248468 h 2787201"/>
              <a:gd name="connsiteX19" fmla="*/ 275771 w 1509521"/>
              <a:gd name="connsiteY19" fmla="*/ 1292011 h 2787201"/>
              <a:gd name="connsiteX20" fmla="*/ 304800 w 1509521"/>
              <a:gd name="connsiteY20" fmla="*/ 1335554 h 2787201"/>
              <a:gd name="connsiteX21" fmla="*/ 319314 w 1509521"/>
              <a:gd name="connsiteY21" fmla="*/ 1379097 h 2787201"/>
              <a:gd name="connsiteX22" fmla="*/ 391885 w 1509521"/>
              <a:gd name="connsiteY22" fmla="*/ 1466182 h 2787201"/>
              <a:gd name="connsiteX23" fmla="*/ 420914 w 1509521"/>
              <a:gd name="connsiteY23" fmla="*/ 1553268 h 2787201"/>
              <a:gd name="connsiteX24" fmla="*/ 435428 w 1509521"/>
              <a:gd name="connsiteY24" fmla="*/ 1596811 h 2787201"/>
              <a:gd name="connsiteX25" fmla="*/ 478971 w 1509521"/>
              <a:gd name="connsiteY25" fmla="*/ 1814525 h 2787201"/>
              <a:gd name="connsiteX26" fmla="*/ 522514 w 1509521"/>
              <a:gd name="connsiteY26" fmla="*/ 1843554 h 2787201"/>
              <a:gd name="connsiteX27" fmla="*/ 551542 w 1509521"/>
              <a:gd name="connsiteY27" fmla="*/ 1887097 h 2787201"/>
              <a:gd name="connsiteX28" fmla="*/ 580571 w 1509521"/>
              <a:gd name="connsiteY28" fmla="*/ 1988697 h 2787201"/>
              <a:gd name="connsiteX29" fmla="*/ 595085 w 1509521"/>
              <a:gd name="connsiteY29" fmla="*/ 2061268 h 2787201"/>
              <a:gd name="connsiteX30" fmla="*/ 667657 w 1509521"/>
              <a:gd name="connsiteY30" fmla="*/ 2133839 h 2787201"/>
              <a:gd name="connsiteX31" fmla="*/ 725714 w 1509521"/>
              <a:gd name="connsiteY31" fmla="*/ 2162868 h 2787201"/>
              <a:gd name="connsiteX32" fmla="*/ 841828 w 1509521"/>
              <a:gd name="connsiteY32" fmla="*/ 2177382 h 2787201"/>
              <a:gd name="connsiteX33" fmla="*/ 856342 w 1509521"/>
              <a:gd name="connsiteY33" fmla="*/ 2220925 h 2787201"/>
              <a:gd name="connsiteX34" fmla="*/ 914400 w 1509521"/>
              <a:gd name="connsiteY34" fmla="*/ 2380582 h 2787201"/>
              <a:gd name="connsiteX35" fmla="*/ 972457 w 1509521"/>
              <a:gd name="connsiteY35" fmla="*/ 2409611 h 2787201"/>
              <a:gd name="connsiteX36" fmla="*/ 1016000 w 1509521"/>
              <a:gd name="connsiteY36" fmla="*/ 2438639 h 2787201"/>
              <a:gd name="connsiteX37" fmla="*/ 1045028 w 1509521"/>
              <a:gd name="connsiteY37" fmla="*/ 2482182 h 2787201"/>
              <a:gd name="connsiteX38" fmla="*/ 1074057 w 1509521"/>
              <a:gd name="connsiteY38" fmla="*/ 2656354 h 2787201"/>
              <a:gd name="connsiteX39" fmla="*/ 1103085 w 1509521"/>
              <a:gd name="connsiteY39" fmla="*/ 2699897 h 2787201"/>
              <a:gd name="connsiteX40" fmla="*/ 1190171 w 1509521"/>
              <a:gd name="connsiteY40" fmla="*/ 2728925 h 2787201"/>
              <a:gd name="connsiteX41" fmla="*/ 1233714 w 1509521"/>
              <a:gd name="connsiteY41" fmla="*/ 2743439 h 2787201"/>
              <a:gd name="connsiteX42" fmla="*/ 1277257 w 1509521"/>
              <a:gd name="connsiteY42" fmla="*/ 2772468 h 2787201"/>
              <a:gd name="connsiteX43" fmla="*/ 1494971 w 1509521"/>
              <a:gd name="connsiteY43" fmla="*/ 2772468 h 2787201"/>
              <a:gd name="connsiteX44" fmla="*/ 1465942 w 1509521"/>
              <a:gd name="connsiteY44" fmla="*/ 2699897 h 2787201"/>
              <a:gd name="connsiteX45" fmla="*/ 1378857 w 1509521"/>
              <a:gd name="connsiteY45" fmla="*/ 2670868 h 2787201"/>
              <a:gd name="connsiteX46" fmla="*/ 1364342 w 1509521"/>
              <a:gd name="connsiteY46" fmla="*/ 2627325 h 2787201"/>
              <a:gd name="connsiteX47" fmla="*/ 1306285 w 1509521"/>
              <a:gd name="connsiteY47" fmla="*/ 2540239 h 2787201"/>
              <a:gd name="connsiteX48" fmla="*/ 1248228 w 1509521"/>
              <a:gd name="connsiteY48" fmla="*/ 2467668 h 2787201"/>
              <a:gd name="connsiteX49" fmla="*/ 1219200 w 1509521"/>
              <a:gd name="connsiteY49" fmla="*/ 2380582 h 2787201"/>
              <a:gd name="connsiteX50" fmla="*/ 1204685 w 1509521"/>
              <a:gd name="connsiteY50" fmla="*/ 2337039 h 2787201"/>
              <a:gd name="connsiteX51" fmla="*/ 1161142 w 1509521"/>
              <a:gd name="connsiteY51" fmla="*/ 2249954 h 2787201"/>
              <a:gd name="connsiteX52" fmla="*/ 1132114 w 1509521"/>
              <a:gd name="connsiteY52" fmla="*/ 2206411 h 2787201"/>
              <a:gd name="connsiteX53" fmla="*/ 1088571 w 1509521"/>
              <a:gd name="connsiteY53" fmla="*/ 2046754 h 2787201"/>
              <a:gd name="connsiteX54" fmla="*/ 1059542 w 1509521"/>
              <a:gd name="connsiteY54" fmla="*/ 1959668 h 2787201"/>
              <a:gd name="connsiteX55" fmla="*/ 1016000 w 1509521"/>
              <a:gd name="connsiteY55" fmla="*/ 1843554 h 2787201"/>
              <a:gd name="connsiteX56" fmla="*/ 1001485 w 1509521"/>
              <a:gd name="connsiteY56" fmla="*/ 1785497 h 2787201"/>
              <a:gd name="connsiteX57" fmla="*/ 986971 w 1509521"/>
              <a:gd name="connsiteY57" fmla="*/ 1640354 h 2787201"/>
              <a:gd name="connsiteX58" fmla="*/ 899885 w 1509521"/>
              <a:gd name="connsiteY58" fmla="*/ 1611325 h 2787201"/>
              <a:gd name="connsiteX59" fmla="*/ 812800 w 1509521"/>
              <a:gd name="connsiteY59" fmla="*/ 1553268 h 2787201"/>
              <a:gd name="connsiteX60" fmla="*/ 769257 w 1509521"/>
              <a:gd name="connsiteY60" fmla="*/ 1524239 h 2787201"/>
              <a:gd name="connsiteX61" fmla="*/ 725714 w 1509521"/>
              <a:gd name="connsiteY61" fmla="*/ 1379097 h 2787201"/>
              <a:gd name="connsiteX62" fmla="*/ 696685 w 1509521"/>
              <a:gd name="connsiteY62" fmla="*/ 1292011 h 2787201"/>
              <a:gd name="connsiteX63" fmla="*/ 667657 w 1509521"/>
              <a:gd name="connsiteY63" fmla="*/ 1248468 h 2787201"/>
              <a:gd name="connsiteX64" fmla="*/ 638628 w 1509521"/>
              <a:gd name="connsiteY64" fmla="*/ 1103325 h 2787201"/>
              <a:gd name="connsiteX65" fmla="*/ 609600 w 1509521"/>
              <a:gd name="connsiteY65" fmla="*/ 1059782 h 2787201"/>
              <a:gd name="connsiteX66" fmla="*/ 566057 w 1509521"/>
              <a:gd name="connsiteY66" fmla="*/ 972697 h 2787201"/>
              <a:gd name="connsiteX67" fmla="*/ 537028 w 1509521"/>
              <a:gd name="connsiteY67" fmla="*/ 682411 h 2787201"/>
              <a:gd name="connsiteX68" fmla="*/ 522514 w 1509521"/>
              <a:gd name="connsiteY68" fmla="*/ 493725 h 2787201"/>
              <a:gd name="connsiteX69" fmla="*/ 493485 w 1509521"/>
              <a:gd name="connsiteY69" fmla="*/ 406639 h 2787201"/>
              <a:gd name="connsiteX70" fmla="*/ 464457 w 1509521"/>
              <a:gd name="connsiteY70" fmla="*/ 246982 h 2787201"/>
              <a:gd name="connsiteX71" fmla="*/ 435428 w 1509521"/>
              <a:gd name="connsiteY71" fmla="*/ 246982 h 2787201"/>
              <a:gd name="connsiteX72" fmla="*/ 464457 w 1509521"/>
              <a:gd name="connsiteY72" fmla="*/ 246982 h 278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09521" h="2787201">
                <a:moveTo>
                  <a:pt x="449942" y="319554"/>
                </a:moveTo>
                <a:lnTo>
                  <a:pt x="449942" y="319554"/>
                </a:lnTo>
                <a:cubicBezTo>
                  <a:pt x="445104" y="276011"/>
                  <a:pt x="449282" y="230488"/>
                  <a:pt x="435428" y="188925"/>
                </a:cubicBezTo>
                <a:cubicBezTo>
                  <a:pt x="424396" y="155827"/>
                  <a:pt x="396724" y="130868"/>
                  <a:pt x="377371" y="101839"/>
                </a:cubicBezTo>
                <a:lnTo>
                  <a:pt x="348342" y="58297"/>
                </a:lnTo>
                <a:cubicBezTo>
                  <a:pt x="343504" y="43783"/>
                  <a:pt x="344646" y="25572"/>
                  <a:pt x="333828" y="14754"/>
                </a:cubicBezTo>
                <a:cubicBezTo>
                  <a:pt x="304676" y="-14399"/>
                  <a:pt x="261690" y="7388"/>
                  <a:pt x="232228" y="14754"/>
                </a:cubicBezTo>
                <a:cubicBezTo>
                  <a:pt x="217714" y="29268"/>
                  <a:pt x="201287" y="42094"/>
                  <a:pt x="188685" y="58297"/>
                </a:cubicBezTo>
                <a:cubicBezTo>
                  <a:pt x="167266" y="85836"/>
                  <a:pt x="130628" y="145382"/>
                  <a:pt x="130628" y="145382"/>
                </a:cubicBezTo>
                <a:cubicBezTo>
                  <a:pt x="120952" y="174411"/>
                  <a:pt x="109022" y="202783"/>
                  <a:pt x="101600" y="232468"/>
                </a:cubicBezTo>
                <a:cubicBezTo>
                  <a:pt x="96762" y="251820"/>
                  <a:pt x="92817" y="271418"/>
                  <a:pt x="87085" y="290525"/>
                </a:cubicBezTo>
                <a:cubicBezTo>
                  <a:pt x="78292" y="319833"/>
                  <a:pt x="65479" y="347926"/>
                  <a:pt x="58057" y="377611"/>
                </a:cubicBezTo>
                <a:cubicBezTo>
                  <a:pt x="53219" y="396963"/>
                  <a:pt x="51400" y="417333"/>
                  <a:pt x="43542" y="435668"/>
                </a:cubicBezTo>
                <a:cubicBezTo>
                  <a:pt x="36670" y="451701"/>
                  <a:pt x="22315" y="463609"/>
                  <a:pt x="14514" y="479211"/>
                </a:cubicBezTo>
                <a:cubicBezTo>
                  <a:pt x="7672" y="492895"/>
                  <a:pt x="4838" y="508240"/>
                  <a:pt x="0" y="522754"/>
                </a:cubicBezTo>
                <a:cubicBezTo>
                  <a:pt x="62906" y="543723"/>
                  <a:pt x="91905" y="560147"/>
                  <a:pt x="174171" y="522754"/>
                </a:cubicBezTo>
                <a:cubicBezTo>
                  <a:pt x="193868" y="513801"/>
                  <a:pt x="187901" y="479997"/>
                  <a:pt x="203200" y="464697"/>
                </a:cubicBezTo>
                <a:cubicBezTo>
                  <a:pt x="214018" y="453879"/>
                  <a:pt x="232228" y="455020"/>
                  <a:pt x="246742" y="450182"/>
                </a:cubicBezTo>
                <a:cubicBezTo>
                  <a:pt x="251580" y="716277"/>
                  <a:pt x="252085" y="982487"/>
                  <a:pt x="261257" y="1248468"/>
                </a:cubicBezTo>
                <a:cubicBezTo>
                  <a:pt x="261784" y="1263758"/>
                  <a:pt x="268929" y="1278327"/>
                  <a:pt x="275771" y="1292011"/>
                </a:cubicBezTo>
                <a:cubicBezTo>
                  <a:pt x="283572" y="1307613"/>
                  <a:pt x="295124" y="1321040"/>
                  <a:pt x="304800" y="1335554"/>
                </a:cubicBezTo>
                <a:cubicBezTo>
                  <a:pt x="309638" y="1350068"/>
                  <a:pt x="312472" y="1365413"/>
                  <a:pt x="319314" y="1379097"/>
                </a:cubicBezTo>
                <a:cubicBezTo>
                  <a:pt x="339521" y="1419511"/>
                  <a:pt x="359786" y="1434083"/>
                  <a:pt x="391885" y="1466182"/>
                </a:cubicBezTo>
                <a:lnTo>
                  <a:pt x="420914" y="1553268"/>
                </a:lnTo>
                <a:lnTo>
                  <a:pt x="435428" y="1596811"/>
                </a:lnTo>
                <a:cubicBezTo>
                  <a:pt x="442079" y="1676620"/>
                  <a:pt x="420414" y="1755968"/>
                  <a:pt x="478971" y="1814525"/>
                </a:cubicBezTo>
                <a:cubicBezTo>
                  <a:pt x="491306" y="1826860"/>
                  <a:pt x="508000" y="1833878"/>
                  <a:pt x="522514" y="1843554"/>
                </a:cubicBezTo>
                <a:cubicBezTo>
                  <a:pt x="532190" y="1858068"/>
                  <a:pt x="543741" y="1871495"/>
                  <a:pt x="551542" y="1887097"/>
                </a:cubicBezTo>
                <a:cubicBezTo>
                  <a:pt x="561243" y="1906499"/>
                  <a:pt x="576849" y="1971947"/>
                  <a:pt x="580571" y="1988697"/>
                </a:cubicBezTo>
                <a:cubicBezTo>
                  <a:pt x="585922" y="2012779"/>
                  <a:pt x="586423" y="2038169"/>
                  <a:pt x="595085" y="2061268"/>
                </a:cubicBezTo>
                <a:cubicBezTo>
                  <a:pt x="609600" y="2099973"/>
                  <a:pt x="633790" y="2114486"/>
                  <a:pt x="667657" y="2133839"/>
                </a:cubicBezTo>
                <a:cubicBezTo>
                  <a:pt x="686443" y="2144574"/>
                  <a:pt x="704723" y="2157620"/>
                  <a:pt x="725714" y="2162868"/>
                </a:cubicBezTo>
                <a:cubicBezTo>
                  <a:pt x="763555" y="2172328"/>
                  <a:pt x="803123" y="2172544"/>
                  <a:pt x="841828" y="2177382"/>
                </a:cubicBezTo>
                <a:cubicBezTo>
                  <a:pt x="846666" y="2191896"/>
                  <a:pt x="852316" y="2206165"/>
                  <a:pt x="856342" y="2220925"/>
                </a:cubicBezTo>
                <a:cubicBezTo>
                  <a:pt x="865984" y="2256280"/>
                  <a:pt x="873567" y="2346554"/>
                  <a:pt x="914400" y="2380582"/>
                </a:cubicBezTo>
                <a:cubicBezTo>
                  <a:pt x="931022" y="2394433"/>
                  <a:pt x="953671" y="2398876"/>
                  <a:pt x="972457" y="2409611"/>
                </a:cubicBezTo>
                <a:cubicBezTo>
                  <a:pt x="987603" y="2418266"/>
                  <a:pt x="1001486" y="2428963"/>
                  <a:pt x="1016000" y="2438639"/>
                </a:cubicBezTo>
                <a:cubicBezTo>
                  <a:pt x="1025676" y="2453153"/>
                  <a:pt x="1040797" y="2465259"/>
                  <a:pt x="1045028" y="2482182"/>
                </a:cubicBezTo>
                <a:cubicBezTo>
                  <a:pt x="1061128" y="2546582"/>
                  <a:pt x="1045723" y="2599687"/>
                  <a:pt x="1074057" y="2656354"/>
                </a:cubicBezTo>
                <a:cubicBezTo>
                  <a:pt x="1081858" y="2671956"/>
                  <a:pt x="1088293" y="2690652"/>
                  <a:pt x="1103085" y="2699897"/>
                </a:cubicBezTo>
                <a:cubicBezTo>
                  <a:pt x="1129033" y="2716114"/>
                  <a:pt x="1161142" y="2719249"/>
                  <a:pt x="1190171" y="2728925"/>
                </a:cubicBezTo>
                <a:lnTo>
                  <a:pt x="1233714" y="2743439"/>
                </a:lnTo>
                <a:cubicBezTo>
                  <a:pt x="1248228" y="2753115"/>
                  <a:pt x="1260549" y="2767455"/>
                  <a:pt x="1277257" y="2772468"/>
                </a:cubicBezTo>
                <a:cubicBezTo>
                  <a:pt x="1365626" y="2798979"/>
                  <a:pt x="1404023" y="2783836"/>
                  <a:pt x="1494971" y="2772468"/>
                </a:cubicBezTo>
                <a:cubicBezTo>
                  <a:pt x="1511817" y="2721928"/>
                  <a:pt x="1525845" y="2726521"/>
                  <a:pt x="1465942" y="2699897"/>
                </a:cubicBezTo>
                <a:cubicBezTo>
                  <a:pt x="1437981" y="2687470"/>
                  <a:pt x="1378857" y="2670868"/>
                  <a:pt x="1378857" y="2670868"/>
                </a:cubicBezTo>
                <a:cubicBezTo>
                  <a:pt x="1374019" y="2656354"/>
                  <a:pt x="1371772" y="2640699"/>
                  <a:pt x="1364342" y="2627325"/>
                </a:cubicBezTo>
                <a:cubicBezTo>
                  <a:pt x="1347399" y="2596827"/>
                  <a:pt x="1306285" y="2540239"/>
                  <a:pt x="1306285" y="2540239"/>
                </a:cubicBezTo>
                <a:cubicBezTo>
                  <a:pt x="1253352" y="2381439"/>
                  <a:pt x="1342017" y="2617732"/>
                  <a:pt x="1248228" y="2467668"/>
                </a:cubicBezTo>
                <a:cubicBezTo>
                  <a:pt x="1232011" y="2441720"/>
                  <a:pt x="1228876" y="2409611"/>
                  <a:pt x="1219200" y="2380582"/>
                </a:cubicBezTo>
                <a:cubicBezTo>
                  <a:pt x="1214362" y="2366068"/>
                  <a:pt x="1213172" y="2349769"/>
                  <a:pt x="1204685" y="2337039"/>
                </a:cubicBezTo>
                <a:cubicBezTo>
                  <a:pt x="1121499" y="2212260"/>
                  <a:pt x="1221231" y="2370131"/>
                  <a:pt x="1161142" y="2249954"/>
                </a:cubicBezTo>
                <a:cubicBezTo>
                  <a:pt x="1153341" y="2234352"/>
                  <a:pt x="1139199" y="2222351"/>
                  <a:pt x="1132114" y="2206411"/>
                </a:cubicBezTo>
                <a:cubicBezTo>
                  <a:pt x="1090830" y="2113522"/>
                  <a:pt x="1112676" y="2135140"/>
                  <a:pt x="1088571" y="2046754"/>
                </a:cubicBezTo>
                <a:cubicBezTo>
                  <a:pt x="1080520" y="2017233"/>
                  <a:pt x="1065543" y="1989673"/>
                  <a:pt x="1059542" y="1959668"/>
                </a:cubicBezTo>
                <a:cubicBezTo>
                  <a:pt x="1041607" y="1869992"/>
                  <a:pt x="1058712" y="1907623"/>
                  <a:pt x="1016000" y="1843554"/>
                </a:cubicBezTo>
                <a:cubicBezTo>
                  <a:pt x="1011162" y="1824202"/>
                  <a:pt x="1004306" y="1805244"/>
                  <a:pt x="1001485" y="1785497"/>
                </a:cubicBezTo>
                <a:cubicBezTo>
                  <a:pt x="994609" y="1737363"/>
                  <a:pt x="1011470" y="1682353"/>
                  <a:pt x="986971" y="1640354"/>
                </a:cubicBezTo>
                <a:cubicBezTo>
                  <a:pt x="971553" y="1613923"/>
                  <a:pt x="925345" y="1628298"/>
                  <a:pt x="899885" y="1611325"/>
                </a:cubicBezTo>
                <a:lnTo>
                  <a:pt x="812800" y="1553268"/>
                </a:lnTo>
                <a:lnTo>
                  <a:pt x="769257" y="1524239"/>
                </a:lnTo>
                <a:cubicBezTo>
                  <a:pt x="747320" y="1436496"/>
                  <a:pt x="761050" y="1485108"/>
                  <a:pt x="725714" y="1379097"/>
                </a:cubicBezTo>
                <a:cubicBezTo>
                  <a:pt x="725712" y="1379092"/>
                  <a:pt x="696688" y="1292015"/>
                  <a:pt x="696685" y="1292011"/>
                </a:cubicBezTo>
                <a:lnTo>
                  <a:pt x="667657" y="1248468"/>
                </a:lnTo>
                <a:cubicBezTo>
                  <a:pt x="664383" y="1228826"/>
                  <a:pt x="650437" y="1130880"/>
                  <a:pt x="638628" y="1103325"/>
                </a:cubicBezTo>
                <a:cubicBezTo>
                  <a:pt x="631757" y="1087291"/>
                  <a:pt x="617401" y="1075384"/>
                  <a:pt x="609600" y="1059782"/>
                </a:cubicBezTo>
                <a:cubicBezTo>
                  <a:pt x="549511" y="939605"/>
                  <a:pt x="649243" y="1097476"/>
                  <a:pt x="566057" y="972697"/>
                </a:cubicBezTo>
                <a:cubicBezTo>
                  <a:pt x="532151" y="837079"/>
                  <a:pt x="555037" y="943553"/>
                  <a:pt x="537028" y="682411"/>
                </a:cubicBezTo>
                <a:cubicBezTo>
                  <a:pt x="532688" y="619479"/>
                  <a:pt x="532352" y="556034"/>
                  <a:pt x="522514" y="493725"/>
                </a:cubicBezTo>
                <a:cubicBezTo>
                  <a:pt x="517742" y="463501"/>
                  <a:pt x="493485" y="406639"/>
                  <a:pt x="493485" y="406639"/>
                </a:cubicBezTo>
                <a:cubicBezTo>
                  <a:pt x="477776" y="265259"/>
                  <a:pt x="498563" y="315197"/>
                  <a:pt x="464457" y="246982"/>
                </a:cubicBezTo>
                <a:lnTo>
                  <a:pt x="435428" y="246982"/>
                </a:lnTo>
                <a:lnTo>
                  <a:pt x="464457" y="246982"/>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a:off x="3976914" y="5457371"/>
            <a:ext cx="798286" cy="1364343"/>
          </a:xfrm>
          <a:custGeom>
            <a:avLst/>
            <a:gdLst>
              <a:gd name="connsiteX0" fmla="*/ 275772 w 798286"/>
              <a:gd name="connsiteY0" fmla="*/ 1364343 h 1364343"/>
              <a:gd name="connsiteX1" fmla="*/ 275772 w 798286"/>
              <a:gd name="connsiteY1" fmla="*/ 1364343 h 1364343"/>
              <a:gd name="connsiteX2" fmla="*/ 246743 w 798286"/>
              <a:gd name="connsiteY2" fmla="*/ 1233715 h 1364343"/>
              <a:gd name="connsiteX3" fmla="*/ 217715 w 798286"/>
              <a:gd name="connsiteY3" fmla="*/ 1190172 h 1364343"/>
              <a:gd name="connsiteX4" fmla="*/ 203200 w 798286"/>
              <a:gd name="connsiteY4" fmla="*/ 1146629 h 1364343"/>
              <a:gd name="connsiteX5" fmla="*/ 174172 w 798286"/>
              <a:gd name="connsiteY5" fmla="*/ 1103086 h 1364343"/>
              <a:gd name="connsiteX6" fmla="*/ 116115 w 798286"/>
              <a:gd name="connsiteY6" fmla="*/ 972458 h 1364343"/>
              <a:gd name="connsiteX7" fmla="*/ 101600 w 798286"/>
              <a:gd name="connsiteY7" fmla="*/ 914400 h 1364343"/>
              <a:gd name="connsiteX8" fmla="*/ 87086 w 798286"/>
              <a:gd name="connsiteY8" fmla="*/ 638629 h 1364343"/>
              <a:gd name="connsiteX9" fmla="*/ 72572 w 798286"/>
              <a:gd name="connsiteY9" fmla="*/ 595086 h 1364343"/>
              <a:gd name="connsiteX10" fmla="*/ 43543 w 798286"/>
              <a:gd name="connsiteY10" fmla="*/ 551543 h 1364343"/>
              <a:gd name="connsiteX11" fmla="*/ 72572 w 798286"/>
              <a:gd name="connsiteY11" fmla="*/ 464458 h 1364343"/>
              <a:gd name="connsiteX12" fmla="*/ 87086 w 798286"/>
              <a:gd name="connsiteY12" fmla="*/ 420915 h 1364343"/>
              <a:gd name="connsiteX13" fmla="*/ 43543 w 798286"/>
              <a:gd name="connsiteY13" fmla="*/ 188686 h 1364343"/>
              <a:gd name="connsiteX14" fmla="*/ 0 w 798286"/>
              <a:gd name="connsiteY14" fmla="*/ 159658 h 1364343"/>
              <a:gd name="connsiteX15" fmla="*/ 43543 w 798286"/>
              <a:gd name="connsiteY15" fmla="*/ 14515 h 1364343"/>
              <a:gd name="connsiteX16" fmla="*/ 87086 w 798286"/>
              <a:gd name="connsiteY16" fmla="*/ 0 h 1364343"/>
              <a:gd name="connsiteX17" fmla="*/ 246743 w 798286"/>
              <a:gd name="connsiteY17" fmla="*/ 14515 h 1364343"/>
              <a:gd name="connsiteX18" fmla="*/ 319315 w 798286"/>
              <a:gd name="connsiteY18" fmla="*/ 87086 h 1364343"/>
              <a:gd name="connsiteX19" fmla="*/ 362857 w 798286"/>
              <a:gd name="connsiteY19" fmla="*/ 116115 h 1364343"/>
              <a:gd name="connsiteX20" fmla="*/ 391886 w 798286"/>
              <a:gd name="connsiteY20" fmla="*/ 159658 h 1364343"/>
              <a:gd name="connsiteX21" fmla="*/ 406400 w 798286"/>
              <a:gd name="connsiteY21" fmla="*/ 203200 h 1364343"/>
              <a:gd name="connsiteX22" fmla="*/ 420915 w 798286"/>
              <a:gd name="connsiteY22" fmla="*/ 522515 h 1364343"/>
              <a:gd name="connsiteX23" fmla="*/ 449943 w 798286"/>
              <a:gd name="connsiteY23" fmla="*/ 566058 h 1364343"/>
              <a:gd name="connsiteX24" fmla="*/ 464457 w 798286"/>
              <a:gd name="connsiteY24" fmla="*/ 609600 h 1364343"/>
              <a:gd name="connsiteX25" fmla="*/ 493486 w 798286"/>
              <a:gd name="connsiteY25" fmla="*/ 754743 h 1364343"/>
              <a:gd name="connsiteX26" fmla="*/ 522515 w 798286"/>
              <a:gd name="connsiteY26" fmla="*/ 798286 h 1364343"/>
              <a:gd name="connsiteX27" fmla="*/ 566057 w 798286"/>
              <a:gd name="connsiteY27" fmla="*/ 943429 h 1364343"/>
              <a:gd name="connsiteX28" fmla="*/ 638629 w 798286"/>
              <a:gd name="connsiteY28" fmla="*/ 1030515 h 1364343"/>
              <a:gd name="connsiteX29" fmla="*/ 682172 w 798286"/>
              <a:gd name="connsiteY29" fmla="*/ 1059543 h 1364343"/>
              <a:gd name="connsiteX30" fmla="*/ 696686 w 798286"/>
              <a:gd name="connsiteY30" fmla="*/ 1117600 h 1364343"/>
              <a:gd name="connsiteX31" fmla="*/ 711200 w 798286"/>
              <a:gd name="connsiteY31" fmla="*/ 1161143 h 1364343"/>
              <a:gd name="connsiteX32" fmla="*/ 754743 w 798286"/>
              <a:gd name="connsiteY32" fmla="*/ 1320800 h 1364343"/>
              <a:gd name="connsiteX33" fmla="*/ 769257 w 798286"/>
              <a:gd name="connsiteY33" fmla="*/ 1335315 h 1364343"/>
              <a:gd name="connsiteX34" fmla="*/ 769257 w 798286"/>
              <a:gd name="connsiteY34" fmla="*/ 1335315 h 1364343"/>
              <a:gd name="connsiteX35" fmla="*/ 798286 w 798286"/>
              <a:gd name="connsiteY35" fmla="*/ 1364343 h 136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8286" h="1364343">
                <a:moveTo>
                  <a:pt x="275772" y="1364343"/>
                </a:moveTo>
                <a:lnTo>
                  <a:pt x="275772" y="1364343"/>
                </a:lnTo>
                <a:cubicBezTo>
                  <a:pt x="266096" y="1320800"/>
                  <a:pt x="260848" y="1276031"/>
                  <a:pt x="246743" y="1233715"/>
                </a:cubicBezTo>
                <a:cubicBezTo>
                  <a:pt x="241227" y="1217166"/>
                  <a:pt x="225516" y="1205774"/>
                  <a:pt x="217715" y="1190172"/>
                </a:cubicBezTo>
                <a:cubicBezTo>
                  <a:pt x="210873" y="1176488"/>
                  <a:pt x="210042" y="1160313"/>
                  <a:pt x="203200" y="1146629"/>
                </a:cubicBezTo>
                <a:cubicBezTo>
                  <a:pt x="195399" y="1131027"/>
                  <a:pt x="181257" y="1119026"/>
                  <a:pt x="174172" y="1103086"/>
                </a:cubicBezTo>
                <a:cubicBezTo>
                  <a:pt x="105084" y="947638"/>
                  <a:pt x="181808" y="1070997"/>
                  <a:pt x="116115" y="972458"/>
                </a:cubicBezTo>
                <a:cubicBezTo>
                  <a:pt x="111277" y="953105"/>
                  <a:pt x="103328" y="934273"/>
                  <a:pt x="101600" y="914400"/>
                </a:cubicBezTo>
                <a:cubicBezTo>
                  <a:pt x="93626" y="822695"/>
                  <a:pt x="95420" y="730302"/>
                  <a:pt x="87086" y="638629"/>
                </a:cubicBezTo>
                <a:cubicBezTo>
                  <a:pt x="85701" y="623392"/>
                  <a:pt x="79414" y="608770"/>
                  <a:pt x="72572" y="595086"/>
                </a:cubicBezTo>
                <a:cubicBezTo>
                  <a:pt x="64771" y="579484"/>
                  <a:pt x="53219" y="566057"/>
                  <a:pt x="43543" y="551543"/>
                </a:cubicBezTo>
                <a:lnTo>
                  <a:pt x="72572" y="464458"/>
                </a:lnTo>
                <a:lnTo>
                  <a:pt x="87086" y="420915"/>
                </a:lnTo>
                <a:cubicBezTo>
                  <a:pt x="80880" y="340236"/>
                  <a:pt x="104896" y="250038"/>
                  <a:pt x="43543" y="188686"/>
                </a:cubicBezTo>
                <a:cubicBezTo>
                  <a:pt x="31208" y="176351"/>
                  <a:pt x="14514" y="169334"/>
                  <a:pt x="0" y="159658"/>
                </a:cubicBezTo>
                <a:cubicBezTo>
                  <a:pt x="6352" y="115197"/>
                  <a:pt x="959" y="48583"/>
                  <a:pt x="43543" y="14515"/>
                </a:cubicBezTo>
                <a:cubicBezTo>
                  <a:pt x="55490" y="4957"/>
                  <a:pt x="72572" y="4838"/>
                  <a:pt x="87086" y="0"/>
                </a:cubicBezTo>
                <a:cubicBezTo>
                  <a:pt x="140305" y="4838"/>
                  <a:pt x="194491" y="3318"/>
                  <a:pt x="246743" y="14515"/>
                </a:cubicBezTo>
                <a:cubicBezTo>
                  <a:pt x="296004" y="25071"/>
                  <a:pt x="289407" y="57177"/>
                  <a:pt x="319315" y="87086"/>
                </a:cubicBezTo>
                <a:cubicBezTo>
                  <a:pt x="331650" y="99421"/>
                  <a:pt x="348343" y="106439"/>
                  <a:pt x="362857" y="116115"/>
                </a:cubicBezTo>
                <a:cubicBezTo>
                  <a:pt x="372533" y="130629"/>
                  <a:pt x="384085" y="144056"/>
                  <a:pt x="391886" y="159658"/>
                </a:cubicBezTo>
                <a:cubicBezTo>
                  <a:pt x="398728" y="173342"/>
                  <a:pt x="405180" y="187950"/>
                  <a:pt x="406400" y="203200"/>
                </a:cubicBezTo>
                <a:cubicBezTo>
                  <a:pt x="414897" y="309409"/>
                  <a:pt x="408220" y="416726"/>
                  <a:pt x="420915" y="522515"/>
                </a:cubicBezTo>
                <a:cubicBezTo>
                  <a:pt x="422993" y="539835"/>
                  <a:pt x="442142" y="550456"/>
                  <a:pt x="449943" y="566058"/>
                </a:cubicBezTo>
                <a:cubicBezTo>
                  <a:pt x="456785" y="579742"/>
                  <a:pt x="459619" y="595086"/>
                  <a:pt x="464457" y="609600"/>
                </a:cubicBezTo>
                <a:cubicBezTo>
                  <a:pt x="469805" y="647037"/>
                  <a:pt x="473221" y="714213"/>
                  <a:pt x="493486" y="754743"/>
                </a:cubicBezTo>
                <a:cubicBezTo>
                  <a:pt x="501287" y="770345"/>
                  <a:pt x="512839" y="783772"/>
                  <a:pt x="522515" y="798286"/>
                </a:cubicBezTo>
                <a:cubicBezTo>
                  <a:pt x="530628" y="830739"/>
                  <a:pt x="551923" y="922228"/>
                  <a:pt x="566057" y="943429"/>
                </a:cubicBezTo>
                <a:cubicBezTo>
                  <a:pt x="594600" y="986242"/>
                  <a:pt x="596721" y="995592"/>
                  <a:pt x="638629" y="1030515"/>
                </a:cubicBezTo>
                <a:cubicBezTo>
                  <a:pt x="652030" y="1041682"/>
                  <a:pt x="667658" y="1049867"/>
                  <a:pt x="682172" y="1059543"/>
                </a:cubicBezTo>
                <a:cubicBezTo>
                  <a:pt x="687010" y="1078895"/>
                  <a:pt x="691206" y="1098420"/>
                  <a:pt x="696686" y="1117600"/>
                </a:cubicBezTo>
                <a:cubicBezTo>
                  <a:pt x="700889" y="1132311"/>
                  <a:pt x="707489" y="1146300"/>
                  <a:pt x="711200" y="1161143"/>
                </a:cubicBezTo>
                <a:cubicBezTo>
                  <a:pt x="718758" y="1191375"/>
                  <a:pt x="733986" y="1300042"/>
                  <a:pt x="754743" y="1320800"/>
                </a:cubicBezTo>
                <a:lnTo>
                  <a:pt x="769257" y="1335315"/>
                </a:lnTo>
                <a:lnTo>
                  <a:pt x="769257" y="1335315"/>
                </a:lnTo>
                <a:lnTo>
                  <a:pt x="798286" y="13643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37"/>
          <p:cNvSpPr/>
          <p:nvPr/>
        </p:nvSpPr>
        <p:spPr>
          <a:xfrm>
            <a:off x="2280638" y="27507"/>
            <a:ext cx="2384231" cy="1096603"/>
          </a:xfrm>
          <a:custGeom>
            <a:avLst/>
            <a:gdLst>
              <a:gd name="connsiteX0" fmla="*/ 1640114 w 1640114"/>
              <a:gd name="connsiteY0" fmla="*/ 0 h 1125632"/>
              <a:gd name="connsiteX1" fmla="*/ 1640114 w 1640114"/>
              <a:gd name="connsiteY1" fmla="*/ 0 h 1125632"/>
              <a:gd name="connsiteX2" fmla="*/ 1596572 w 1640114"/>
              <a:gd name="connsiteY2" fmla="*/ 116115 h 1125632"/>
              <a:gd name="connsiteX3" fmla="*/ 1582057 w 1640114"/>
              <a:gd name="connsiteY3" fmla="*/ 203200 h 1125632"/>
              <a:gd name="connsiteX4" fmla="*/ 1538514 w 1640114"/>
              <a:gd name="connsiteY4" fmla="*/ 217715 h 1125632"/>
              <a:gd name="connsiteX5" fmla="*/ 1509486 w 1640114"/>
              <a:gd name="connsiteY5" fmla="*/ 261258 h 1125632"/>
              <a:gd name="connsiteX6" fmla="*/ 1465943 w 1640114"/>
              <a:gd name="connsiteY6" fmla="*/ 275772 h 1125632"/>
              <a:gd name="connsiteX7" fmla="*/ 1335314 w 1640114"/>
              <a:gd name="connsiteY7" fmla="*/ 319315 h 1125632"/>
              <a:gd name="connsiteX8" fmla="*/ 1291772 w 1640114"/>
              <a:gd name="connsiteY8" fmla="*/ 348343 h 1125632"/>
              <a:gd name="connsiteX9" fmla="*/ 1277257 w 1640114"/>
              <a:gd name="connsiteY9" fmla="*/ 406400 h 1125632"/>
              <a:gd name="connsiteX10" fmla="*/ 1248229 w 1640114"/>
              <a:gd name="connsiteY10" fmla="*/ 449943 h 1125632"/>
              <a:gd name="connsiteX11" fmla="*/ 1248229 w 1640114"/>
              <a:gd name="connsiteY11" fmla="*/ 609600 h 1125632"/>
              <a:gd name="connsiteX12" fmla="*/ 1204686 w 1640114"/>
              <a:gd name="connsiteY12" fmla="*/ 638629 h 1125632"/>
              <a:gd name="connsiteX13" fmla="*/ 1030514 w 1640114"/>
              <a:gd name="connsiteY13" fmla="*/ 624115 h 1125632"/>
              <a:gd name="connsiteX14" fmla="*/ 943429 w 1640114"/>
              <a:gd name="connsiteY14" fmla="*/ 595086 h 1125632"/>
              <a:gd name="connsiteX15" fmla="*/ 899886 w 1640114"/>
              <a:gd name="connsiteY15" fmla="*/ 609600 h 1125632"/>
              <a:gd name="connsiteX16" fmla="*/ 885372 w 1640114"/>
              <a:gd name="connsiteY16" fmla="*/ 667658 h 1125632"/>
              <a:gd name="connsiteX17" fmla="*/ 1016000 w 1640114"/>
              <a:gd name="connsiteY17" fmla="*/ 711200 h 1125632"/>
              <a:gd name="connsiteX18" fmla="*/ 1088572 w 1640114"/>
              <a:gd name="connsiteY18" fmla="*/ 783772 h 1125632"/>
              <a:gd name="connsiteX19" fmla="*/ 1074057 w 1640114"/>
              <a:gd name="connsiteY19" fmla="*/ 827315 h 1125632"/>
              <a:gd name="connsiteX20" fmla="*/ 1030514 w 1640114"/>
              <a:gd name="connsiteY20" fmla="*/ 856343 h 1125632"/>
              <a:gd name="connsiteX21" fmla="*/ 1074057 w 1640114"/>
              <a:gd name="connsiteY21" fmla="*/ 870858 h 1125632"/>
              <a:gd name="connsiteX22" fmla="*/ 1248229 w 1640114"/>
              <a:gd name="connsiteY22" fmla="*/ 885372 h 1125632"/>
              <a:gd name="connsiteX23" fmla="*/ 1233714 w 1640114"/>
              <a:gd name="connsiteY23" fmla="*/ 943429 h 1125632"/>
              <a:gd name="connsiteX24" fmla="*/ 1190172 w 1640114"/>
              <a:gd name="connsiteY24" fmla="*/ 972458 h 1125632"/>
              <a:gd name="connsiteX25" fmla="*/ 957943 w 1640114"/>
              <a:gd name="connsiteY25" fmla="*/ 986972 h 1125632"/>
              <a:gd name="connsiteX26" fmla="*/ 914400 w 1640114"/>
              <a:gd name="connsiteY26" fmla="*/ 1001486 h 1125632"/>
              <a:gd name="connsiteX27" fmla="*/ 841829 w 1640114"/>
              <a:gd name="connsiteY27" fmla="*/ 928915 h 1125632"/>
              <a:gd name="connsiteX28" fmla="*/ 798286 w 1640114"/>
              <a:gd name="connsiteY28" fmla="*/ 914400 h 1125632"/>
              <a:gd name="connsiteX29" fmla="*/ 754743 w 1640114"/>
              <a:gd name="connsiteY29" fmla="*/ 928915 h 1125632"/>
              <a:gd name="connsiteX30" fmla="*/ 711200 w 1640114"/>
              <a:gd name="connsiteY30" fmla="*/ 957943 h 1125632"/>
              <a:gd name="connsiteX31" fmla="*/ 682172 w 1640114"/>
              <a:gd name="connsiteY31" fmla="*/ 914400 h 1125632"/>
              <a:gd name="connsiteX32" fmla="*/ 624114 w 1640114"/>
              <a:gd name="connsiteY32" fmla="*/ 783772 h 1125632"/>
              <a:gd name="connsiteX33" fmla="*/ 537029 w 1640114"/>
              <a:gd name="connsiteY33" fmla="*/ 754743 h 1125632"/>
              <a:gd name="connsiteX34" fmla="*/ 406400 w 1640114"/>
              <a:gd name="connsiteY34" fmla="*/ 769258 h 1125632"/>
              <a:gd name="connsiteX35" fmla="*/ 362857 w 1640114"/>
              <a:gd name="connsiteY35" fmla="*/ 827315 h 1125632"/>
              <a:gd name="connsiteX36" fmla="*/ 246743 w 1640114"/>
              <a:gd name="connsiteY36" fmla="*/ 870858 h 1125632"/>
              <a:gd name="connsiteX37" fmla="*/ 203200 w 1640114"/>
              <a:gd name="connsiteY37" fmla="*/ 957943 h 1125632"/>
              <a:gd name="connsiteX38" fmla="*/ 217714 w 1640114"/>
              <a:gd name="connsiteY38" fmla="*/ 1001486 h 1125632"/>
              <a:gd name="connsiteX39" fmla="*/ 275772 w 1640114"/>
              <a:gd name="connsiteY39" fmla="*/ 1016000 h 1125632"/>
              <a:gd name="connsiteX40" fmla="*/ 290286 w 1640114"/>
              <a:gd name="connsiteY40" fmla="*/ 1059543 h 1125632"/>
              <a:gd name="connsiteX41" fmla="*/ 130629 w 1640114"/>
              <a:gd name="connsiteY41" fmla="*/ 1103086 h 1125632"/>
              <a:gd name="connsiteX42" fmla="*/ 101600 w 1640114"/>
              <a:gd name="connsiteY42" fmla="*/ 1001486 h 1125632"/>
              <a:gd name="connsiteX43" fmla="*/ 58057 w 1640114"/>
              <a:gd name="connsiteY43" fmla="*/ 972458 h 1125632"/>
              <a:gd name="connsiteX44" fmla="*/ 58057 w 1640114"/>
              <a:gd name="connsiteY44" fmla="*/ 783772 h 1125632"/>
              <a:gd name="connsiteX45" fmla="*/ 116114 w 1640114"/>
              <a:gd name="connsiteY45" fmla="*/ 696686 h 1125632"/>
              <a:gd name="connsiteX46" fmla="*/ 101600 w 1640114"/>
              <a:gd name="connsiteY46" fmla="*/ 624115 h 1125632"/>
              <a:gd name="connsiteX47" fmla="*/ 58057 w 1640114"/>
              <a:gd name="connsiteY47" fmla="*/ 609600 h 1125632"/>
              <a:gd name="connsiteX48" fmla="*/ 43543 w 1640114"/>
              <a:gd name="connsiteY48" fmla="*/ 566058 h 1125632"/>
              <a:gd name="connsiteX49" fmla="*/ 58057 w 1640114"/>
              <a:gd name="connsiteY49" fmla="*/ 522515 h 1125632"/>
              <a:gd name="connsiteX50" fmla="*/ 101600 w 1640114"/>
              <a:gd name="connsiteY50" fmla="*/ 478972 h 1125632"/>
              <a:gd name="connsiteX51" fmla="*/ 130629 w 1640114"/>
              <a:gd name="connsiteY51" fmla="*/ 435429 h 1125632"/>
              <a:gd name="connsiteX52" fmla="*/ 87086 w 1640114"/>
              <a:gd name="connsiteY52" fmla="*/ 406400 h 1125632"/>
              <a:gd name="connsiteX53" fmla="*/ 43543 w 1640114"/>
              <a:gd name="connsiteY53" fmla="*/ 391886 h 1125632"/>
              <a:gd name="connsiteX54" fmla="*/ 14514 w 1640114"/>
              <a:gd name="connsiteY54" fmla="*/ 348343 h 1125632"/>
              <a:gd name="connsiteX55" fmla="*/ 29029 w 1640114"/>
              <a:gd name="connsiteY55" fmla="*/ 304800 h 1125632"/>
              <a:gd name="connsiteX56" fmla="*/ 87086 w 1640114"/>
              <a:gd name="connsiteY56" fmla="*/ 290286 h 1125632"/>
              <a:gd name="connsiteX57" fmla="*/ 130629 w 1640114"/>
              <a:gd name="connsiteY57" fmla="*/ 275772 h 1125632"/>
              <a:gd name="connsiteX58" fmla="*/ 116114 w 1640114"/>
              <a:gd name="connsiteY58" fmla="*/ 203200 h 1125632"/>
              <a:gd name="connsiteX59" fmla="*/ 87086 w 1640114"/>
              <a:gd name="connsiteY59" fmla="*/ 145143 h 1125632"/>
              <a:gd name="connsiteX60" fmla="*/ 29029 w 1640114"/>
              <a:gd name="connsiteY60" fmla="*/ 58058 h 1125632"/>
              <a:gd name="connsiteX61" fmla="*/ 0 w 1640114"/>
              <a:gd name="connsiteY61" fmla="*/ 14515 h 1125632"/>
              <a:gd name="connsiteX62" fmla="*/ 0 w 1640114"/>
              <a:gd name="connsiteY62" fmla="*/ 14515 h 1125632"/>
              <a:gd name="connsiteX63" fmla="*/ 14514 w 1640114"/>
              <a:gd name="connsiteY63" fmla="*/ 43543 h 11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640114" h="1125632">
                <a:moveTo>
                  <a:pt x="1640114" y="0"/>
                </a:moveTo>
                <a:lnTo>
                  <a:pt x="1640114" y="0"/>
                </a:lnTo>
                <a:cubicBezTo>
                  <a:pt x="1625600" y="38705"/>
                  <a:pt x="1607928" y="76369"/>
                  <a:pt x="1596572" y="116115"/>
                </a:cubicBezTo>
                <a:cubicBezTo>
                  <a:pt x="1588487" y="144411"/>
                  <a:pt x="1596658" y="177649"/>
                  <a:pt x="1582057" y="203200"/>
                </a:cubicBezTo>
                <a:cubicBezTo>
                  <a:pt x="1574466" y="216484"/>
                  <a:pt x="1553028" y="212877"/>
                  <a:pt x="1538514" y="217715"/>
                </a:cubicBezTo>
                <a:cubicBezTo>
                  <a:pt x="1528838" y="232229"/>
                  <a:pt x="1523107" y="250361"/>
                  <a:pt x="1509486" y="261258"/>
                </a:cubicBezTo>
                <a:cubicBezTo>
                  <a:pt x="1497539" y="270815"/>
                  <a:pt x="1479627" y="268930"/>
                  <a:pt x="1465943" y="275772"/>
                </a:cubicBezTo>
                <a:cubicBezTo>
                  <a:pt x="1363897" y="326794"/>
                  <a:pt x="1496994" y="292367"/>
                  <a:pt x="1335314" y="319315"/>
                </a:cubicBezTo>
                <a:cubicBezTo>
                  <a:pt x="1320800" y="328991"/>
                  <a:pt x="1301448" y="333829"/>
                  <a:pt x="1291772" y="348343"/>
                </a:cubicBezTo>
                <a:cubicBezTo>
                  <a:pt x="1280707" y="364941"/>
                  <a:pt x="1285115" y="388065"/>
                  <a:pt x="1277257" y="406400"/>
                </a:cubicBezTo>
                <a:cubicBezTo>
                  <a:pt x="1270385" y="422433"/>
                  <a:pt x="1257905" y="435429"/>
                  <a:pt x="1248229" y="449943"/>
                </a:cubicBezTo>
                <a:cubicBezTo>
                  <a:pt x="1263358" y="510460"/>
                  <a:pt x="1278739" y="540953"/>
                  <a:pt x="1248229" y="609600"/>
                </a:cubicBezTo>
                <a:cubicBezTo>
                  <a:pt x="1241144" y="625541"/>
                  <a:pt x="1219200" y="628953"/>
                  <a:pt x="1204686" y="638629"/>
                </a:cubicBezTo>
                <a:cubicBezTo>
                  <a:pt x="1146629" y="633791"/>
                  <a:pt x="1087980" y="633693"/>
                  <a:pt x="1030514" y="624115"/>
                </a:cubicBezTo>
                <a:cubicBezTo>
                  <a:pt x="1000332" y="619085"/>
                  <a:pt x="943429" y="595086"/>
                  <a:pt x="943429" y="595086"/>
                </a:cubicBezTo>
                <a:cubicBezTo>
                  <a:pt x="928915" y="599924"/>
                  <a:pt x="909443" y="597653"/>
                  <a:pt x="899886" y="609600"/>
                </a:cubicBezTo>
                <a:cubicBezTo>
                  <a:pt x="887425" y="625177"/>
                  <a:pt x="879064" y="648733"/>
                  <a:pt x="885372" y="667658"/>
                </a:cubicBezTo>
                <a:cubicBezTo>
                  <a:pt x="897377" y="703673"/>
                  <a:pt x="1006225" y="709571"/>
                  <a:pt x="1016000" y="711200"/>
                </a:cubicBezTo>
                <a:cubicBezTo>
                  <a:pt x="1041399" y="728133"/>
                  <a:pt x="1082525" y="747487"/>
                  <a:pt x="1088572" y="783772"/>
                </a:cubicBezTo>
                <a:cubicBezTo>
                  <a:pt x="1091087" y="798863"/>
                  <a:pt x="1083615" y="815368"/>
                  <a:pt x="1074057" y="827315"/>
                </a:cubicBezTo>
                <a:cubicBezTo>
                  <a:pt x="1063160" y="840936"/>
                  <a:pt x="1045028" y="846667"/>
                  <a:pt x="1030514" y="856343"/>
                </a:cubicBezTo>
                <a:cubicBezTo>
                  <a:pt x="1045028" y="861181"/>
                  <a:pt x="1058892" y="868836"/>
                  <a:pt x="1074057" y="870858"/>
                </a:cubicBezTo>
                <a:cubicBezTo>
                  <a:pt x="1131805" y="878558"/>
                  <a:pt x="1195192" y="861265"/>
                  <a:pt x="1248229" y="885372"/>
                </a:cubicBezTo>
                <a:cubicBezTo>
                  <a:pt x="1266389" y="893627"/>
                  <a:pt x="1244779" y="926831"/>
                  <a:pt x="1233714" y="943429"/>
                </a:cubicBezTo>
                <a:cubicBezTo>
                  <a:pt x="1224038" y="957943"/>
                  <a:pt x="1207402" y="969737"/>
                  <a:pt x="1190172" y="972458"/>
                </a:cubicBezTo>
                <a:cubicBezTo>
                  <a:pt x="1113560" y="984555"/>
                  <a:pt x="1035353" y="982134"/>
                  <a:pt x="957943" y="986972"/>
                </a:cubicBezTo>
                <a:cubicBezTo>
                  <a:pt x="943429" y="991810"/>
                  <a:pt x="929491" y="1004001"/>
                  <a:pt x="914400" y="1001486"/>
                </a:cubicBezTo>
                <a:cubicBezTo>
                  <a:pt x="859397" y="992319"/>
                  <a:pt x="877479" y="957435"/>
                  <a:pt x="841829" y="928915"/>
                </a:cubicBezTo>
                <a:cubicBezTo>
                  <a:pt x="829882" y="919357"/>
                  <a:pt x="812800" y="919238"/>
                  <a:pt x="798286" y="914400"/>
                </a:cubicBezTo>
                <a:cubicBezTo>
                  <a:pt x="783772" y="919238"/>
                  <a:pt x="768427" y="922073"/>
                  <a:pt x="754743" y="928915"/>
                </a:cubicBezTo>
                <a:cubicBezTo>
                  <a:pt x="739141" y="936716"/>
                  <a:pt x="728305" y="961364"/>
                  <a:pt x="711200" y="957943"/>
                </a:cubicBezTo>
                <a:cubicBezTo>
                  <a:pt x="694095" y="954522"/>
                  <a:pt x="689257" y="930340"/>
                  <a:pt x="682172" y="914400"/>
                </a:cubicBezTo>
                <a:cubicBezTo>
                  <a:pt x="675133" y="898561"/>
                  <a:pt x="654435" y="802723"/>
                  <a:pt x="624114" y="783772"/>
                </a:cubicBezTo>
                <a:cubicBezTo>
                  <a:pt x="598166" y="767555"/>
                  <a:pt x="537029" y="754743"/>
                  <a:pt x="537029" y="754743"/>
                </a:cubicBezTo>
                <a:cubicBezTo>
                  <a:pt x="493486" y="759581"/>
                  <a:pt x="446841" y="752408"/>
                  <a:pt x="406400" y="769258"/>
                </a:cubicBezTo>
                <a:cubicBezTo>
                  <a:pt x="384070" y="778562"/>
                  <a:pt x="381224" y="811572"/>
                  <a:pt x="362857" y="827315"/>
                </a:cubicBezTo>
                <a:cubicBezTo>
                  <a:pt x="331606" y="854101"/>
                  <a:pt x="284627" y="861387"/>
                  <a:pt x="246743" y="870858"/>
                </a:cubicBezTo>
                <a:cubicBezTo>
                  <a:pt x="232065" y="892875"/>
                  <a:pt x="203200" y="927895"/>
                  <a:pt x="203200" y="957943"/>
                </a:cubicBezTo>
                <a:cubicBezTo>
                  <a:pt x="203200" y="973242"/>
                  <a:pt x="205767" y="991929"/>
                  <a:pt x="217714" y="1001486"/>
                </a:cubicBezTo>
                <a:cubicBezTo>
                  <a:pt x="233291" y="1013947"/>
                  <a:pt x="256419" y="1011162"/>
                  <a:pt x="275772" y="1016000"/>
                </a:cubicBezTo>
                <a:cubicBezTo>
                  <a:pt x="280610" y="1030514"/>
                  <a:pt x="290286" y="1044244"/>
                  <a:pt x="290286" y="1059543"/>
                </a:cubicBezTo>
                <a:cubicBezTo>
                  <a:pt x="290286" y="1167401"/>
                  <a:pt x="231500" y="1113173"/>
                  <a:pt x="130629" y="1103086"/>
                </a:cubicBezTo>
                <a:cubicBezTo>
                  <a:pt x="129681" y="1099296"/>
                  <a:pt x="109170" y="1010949"/>
                  <a:pt x="101600" y="1001486"/>
                </a:cubicBezTo>
                <a:cubicBezTo>
                  <a:pt x="90703" y="987865"/>
                  <a:pt x="72571" y="982134"/>
                  <a:pt x="58057" y="972458"/>
                </a:cubicBezTo>
                <a:cubicBezTo>
                  <a:pt x="33702" y="899391"/>
                  <a:pt x="24432" y="891372"/>
                  <a:pt x="58057" y="783772"/>
                </a:cubicBezTo>
                <a:cubicBezTo>
                  <a:pt x="68463" y="750472"/>
                  <a:pt x="116114" y="696686"/>
                  <a:pt x="116114" y="696686"/>
                </a:cubicBezTo>
                <a:cubicBezTo>
                  <a:pt x="111276" y="672496"/>
                  <a:pt x="115284" y="644641"/>
                  <a:pt x="101600" y="624115"/>
                </a:cubicBezTo>
                <a:cubicBezTo>
                  <a:pt x="93113" y="611385"/>
                  <a:pt x="68875" y="620418"/>
                  <a:pt x="58057" y="609600"/>
                </a:cubicBezTo>
                <a:cubicBezTo>
                  <a:pt x="47239" y="598782"/>
                  <a:pt x="48381" y="580572"/>
                  <a:pt x="43543" y="566058"/>
                </a:cubicBezTo>
                <a:cubicBezTo>
                  <a:pt x="48381" y="551544"/>
                  <a:pt x="49570" y="535245"/>
                  <a:pt x="58057" y="522515"/>
                </a:cubicBezTo>
                <a:cubicBezTo>
                  <a:pt x="69443" y="505436"/>
                  <a:pt x="88459" y="494741"/>
                  <a:pt x="101600" y="478972"/>
                </a:cubicBezTo>
                <a:cubicBezTo>
                  <a:pt x="112767" y="465571"/>
                  <a:pt x="120953" y="449943"/>
                  <a:pt x="130629" y="435429"/>
                </a:cubicBezTo>
                <a:cubicBezTo>
                  <a:pt x="116115" y="425753"/>
                  <a:pt x="102688" y="414201"/>
                  <a:pt x="87086" y="406400"/>
                </a:cubicBezTo>
                <a:cubicBezTo>
                  <a:pt x="73402" y="399558"/>
                  <a:pt x="55490" y="401443"/>
                  <a:pt x="43543" y="391886"/>
                </a:cubicBezTo>
                <a:cubicBezTo>
                  <a:pt x="29921" y="380989"/>
                  <a:pt x="24190" y="362857"/>
                  <a:pt x="14514" y="348343"/>
                </a:cubicBezTo>
                <a:cubicBezTo>
                  <a:pt x="19352" y="333829"/>
                  <a:pt x="17082" y="314357"/>
                  <a:pt x="29029" y="304800"/>
                </a:cubicBezTo>
                <a:cubicBezTo>
                  <a:pt x="44606" y="292339"/>
                  <a:pt x="67906" y="295766"/>
                  <a:pt x="87086" y="290286"/>
                </a:cubicBezTo>
                <a:cubicBezTo>
                  <a:pt x="101797" y="286083"/>
                  <a:pt x="116115" y="280610"/>
                  <a:pt x="130629" y="275772"/>
                </a:cubicBezTo>
                <a:cubicBezTo>
                  <a:pt x="180801" y="200512"/>
                  <a:pt x="162703" y="259108"/>
                  <a:pt x="116114" y="203200"/>
                </a:cubicBezTo>
                <a:cubicBezTo>
                  <a:pt x="102263" y="186578"/>
                  <a:pt x="96762" y="164495"/>
                  <a:pt x="87086" y="145143"/>
                </a:cubicBezTo>
                <a:cubicBezTo>
                  <a:pt x="57578" y="-2401"/>
                  <a:pt x="103414" y="117565"/>
                  <a:pt x="29029" y="58058"/>
                </a:cubicBezTo>
                <a:cubicBezTo>
                  <a:pt x="15407" y="47161"/>
                  <a:pt x="0" y="14515"/>
                  <a:pt x="0" y="14515"/>
                </a:cubicBezTo>
                <a:lnTo>
                  <a:pt x="0" y="14515"/>
                </a:lnTo>
                <a:lnTo>
                  <a:pt x="14514" y="435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TextBox 6"/>
          <p:cNvSpPr txBox="1"/>
          <p:nvPr/>
        </p:nvSpPr>
        <p:spPr>
          <a:xfrm>
            <a:off x="7255672" y="3611969"/>
            <a:ext cx="1317784" cy="276999"/>
          </a:xfrm>
          <a:prstGeom prst="rect">
            <a:avLst/>
          </a:prstGeom>
          <a:noFill/>
        </p:spPr>
        <p:txBody>
          <a:bodyPr wrap="square" rtlCol="0">
            <a:spAutoFit/>
          </a:bodyPr>
          <a:lstStyle/>
          <a:p>
            <a:r>
              <a:rPr lang="en-GB" sz="1200" b="1" dirty="0" smtClean="0"/>
              <a:t>DSM 55%</a:t>
            </a:r>
            <a:endParaRPr lang="en-GB" sz="1200" b="1" dirty="0"/>
          </a:p>
        </p:txBody>
      </p:sp>
      <p:sp>
        <p:nvSpPr>
          <p:cNvPr id="8" name="TextBox 7"/>
          <p:cNvSpPr txBox="1"/>
          <p:nvPr/>
        </p:nvSpPr>
        <p:spPr>
          <a:xfrm>
            <a:off x="6172201" y="257175"/>
            <a:ext cx="2895599" cy="830997"/>
          </a:xfrm>
          <a:prstGeom prst="rect">
            <a:avLst/>
          </a:prstGeom>
          <a:noFill/>
        </p:spPr>
        <p:txBody>
          <a:bodyPr wrap="square" rtlCol="0">
            <a:spAutoFit/>
          </a:bodyPr>
          <a:lstStyle/>
          <a:p>
            <a:pPr algn="ctr"/>
            <a:r>
              <a:rPr lang="en-GB" sz="2400" b="1" dirty="0"/>
              <a:t>Regional facility deliveries, 2013</a:t>
            </a:r>
          </a:p>
        </p:txBody>
      </p:sp>
      <p:sp>
        <p:nvSpPr>
          <p:cNvPr id="32" name="TextBox 31"/>
          <p:cNvSpPr txBox="1"/>
          <p:nvPr/>
        </p:nvSpPr>
        <p:spPr>
          <a:xfrm>
            <a:off x="6886575" y="1512851"/>
            <a:ext cx="2381250" cy="369332"/>
          </a:xfrm>
          <a:prstGeom prst="rect">
            <a:avLst/>
          </a:prstGeom>
          <a:noFill/>
        </p:spPr>
        <p:txBody>
          <a:bodyPr wrap="square" rtlCol="0">
            <a:spAutoFit/>
          </a:bodyPr>
          <a:lstStyle/>
          <a:p>
            <a:r>
              <a:rPr lang="en-GB" b="1" dirty="0" smtClean="0">
                <a:solidFill>
                  <a:srgbClr val="FF0000"/>
                </a:solidFill>
              </a:rPr>
              <a:t>National Average 61% </a:t>
            </a:r>
            <a:endParaRPr lang="en-GB" b="1" dirty="0">
              <a:solidFill>
                <a:srgbClr val="FF0000"/>
              </a:solidFill>
            </a:endParaRPr>
          </a:p>
        </p:txBody>
      </p:sp>
      <p:sp>
        <p:nvSpPr>
          <p:cNvPr id="39" name="TextBox 38"/>
          <p:cNvSpPr txBox="1"/>
          <p:nvPr/>
        </p:nvSpPr>
        <p:spPr>
          <a:xfrm>
            <a:off x="322428" y="4838700"/>
            <a:ext cx="214897" cy="255983"/>
          </a:xfrm>
          <a:prstGeom prst="rect">
            <a:avLst/>
          </a:prstGeom>
          <a:solidFill>
            <a:srgbClr val="FF0000"/>
          </a:solidFill>
          <a:ln>
            <a:solidFill>
              <a:srgbClr val="0066FF"/>
            </a:solidFill>
          </a:ln>
        </p:spPr>
        <p:txBody>
          <a:bodyPr wrap="square" rtlCol="0">
            <a:spAutoFit/>
          </a:bodyPr>
          <a:lstStyle/>
          <a:p>
            <a:endParaRPr lang="en-GB" dirty="0"/>
          </a:p>
        </p:txBody>
      </p:sp>
      <p:sp>
        <p:nvSpPr>
          <p:cNvPr id="40" name="TextBox 39"/>
          <p:cNvSpPr txBox="1"/>
          <p:nvPr/>
        </p:nvSpPr>
        <p:spPr>
          <a:xfrm>
            <a:off x="520768" y="4845206"/>
            <a:ext cx="855801" cy="276999"/>
          </a:xfrm>
          <a:prstGeom prst="rect">
            <a:avLst/>
          </a:prstGeom>
          <a:noFill/>
          <a:ln>
            <a:solidFill>
              <a:srgbClr val="0066FF"/>
            </a:solidFill>
          </a:ln>
        </p:spPr>
        <p:txBody>
          <a:bodyPr wrap="square" rtlCol="0">
            <a:spAutoFit/>
          </a:bodyPr>
          <a:lstStyle/>
          <a:p>
            <a:r>
              <a:rPr lang="en-GB" sz="1200" b="1" dirty="0" smtClean="0"/>
              <a:t>0 – 39%</a:t>
            </a:r>
            <a:endParaRPr lang="en-GB" sz="1200" b="1" dirty="0"/>
          </a:p>
        </p:txBody>
      </p:sp>
      <p:sp>
        <p:nvSpPr>
          <p:cNvPr id="42" name="TextBox 41"/>
          <p:cNvSpPr txBox="1"/>
          <p:nvPr/>
        </p:nvSpPr>
        <p:spPr>
          <a:xfrm>
            <a:off x="322428" y="5094683"/>
            <a:ext cx="214897" cy="360761"/>
          </a:xfrm>
          <a:prstGeom prst="rect">
            <a:avLst/>
          </a:prstGeom>
          <a:solidFill>
            <a:srgbClr val="FF99CC"/>
          </a:solidFill>
          <a:ln>
            <a:solidFill>
              <a:srgbClr val="0066FF"/>
            </a:solidFill>
          </a:ln>
        </p:spPr>
        <p:txBody>
          <a:bodyPr wrap="square" rtlCol="0">
            <a:spAutoFit/>
          </a:bodyPr>
          <a:lstStyle/>
          <a:p>
            <a:endParaRPr lang="en-GB" dirty="0"/>
          </a:p>
        </p:txBody>
      </p:sp>
      <p:sp>
        <p:nvSpPr>
          <p:cNvPr id="43" name="TextBox 42"/>
          <p:cNvSpPr txBox="1"/>
          <p:nvPr/>
        </p:nvSpPr>
        <p:spPr>
          <a:xfrm>
            <a:off x="539480" y="5119507"/>
            <a:ext cx="829073" cy="276999"/>
          </a:xfrm>
          <a:prstGeom prst="rect">
            <a:avLst/>
          </a:prstGeom>
          <a:noFill/>
          <a:ln>
            <a:solidFill>
              <a:srgbClr val="0066FF"/>
            </a:solidFill>
          </a:ln>
        </p:spPr>
        <p:txBody>
          <a:bodyPr wrap="none" rtlCol="0">
            <a:spAutoFit/>
          </a:bodyPr>
          <a:lstStyle/>
          <a:p>
            <a:r>
              <a:rPr lang="en-GB" sz="1200" b="1" dirty="0" smtClean="0"/>
              <a:t>40 – 59%  </a:t>
            </a:r>
            <a:endParaRPr lang="en-GB" sz="1200" b="1" dirty="0"/>
          </a:p>
        </p:txBody>
      </p:sp>
      <p:sp>
        <p:nvSpPr>
          <p:cNvPr id="44" name="TextBox 43"/>
          <p:cNvSpPr txBox="1"/>
          <p:nvPr/>
        </p:nvSpPr>
        <p:spPr>
          <a:xfrm>
            <a:off x="322428" y="5440708"/>
            <a:ext cx="198340" cy="245459"/>
          </a:xfrm>
          <a:prstGeom prst="rect">
            <a:avLst/>
          </a:prstGeom>
          <a:solidFill>
            <a:srgbClr val="CCFF33"/>
          </a:solidFill>
          <a:ln>
            <a:solidFill>
              <a:srgbClr val="0066FF"/>
            </a:solidFill>
          </a:ln>
        </p:spPr>
        <p:txBody>
          <a:bodyPr wrap="square" rtlCol="0">
            <a:spAutoFit/>
          </a:bodyPr>
          <a:lstStyle/>
          <a:p>
            <a:endParaRPr lang="en-GB" dirty="0"/>
          </a:p>
        </p:txBody>
      </p:sp>
      <p:sp>
        <p:nvSpPr>
          <p:cNvPr id="45" name="TextBox 44"/>
          <p:cNvSpPr txBox="1"/>
          <p:nvPr/>
        </p:nvSpPr>
        <p:spPr>
          <a:xfrm>
            <a:off x="539480" y="5396506"/>
            <a:ext cx="837089" cy="276999"/>
          </a:xfrm>
          <a:prstGeom prst="rect">
            <a:avLst/>
          </a:prstGeom>
          <a:noFill/>
          <a:ln>
            <a:solidFill>
              <a:srgbClr val="0066FF"/>
            </a:solidFill>
          </a:ln>
        </p:spPr>
        <p:txBody>
          <a:bodyPr wrap="square" rtlCol="0">
            <a:spAutoFit/>
          </a:bodyPr>
          <a:lstStyle/>
          <a:p>
            <a:r>
              <a:rPr lang="en-GB" sz="1200" b="1" dirty="0"/>
              <a:t>6</a:t>
            </a:r>
            <a:r>
              <a:rPr lang="en-GB" sz="1200" b="1" dirty="0" smtClean="0"/>
              <a:t>0 – 79%</a:t>
            </a:r>
            <a:endParaRPr lang="en-GB" sz="1200" b="1" dirty="0"/>
          </a:p>
        </p:txBody>
      </p:sp>
      <p:sp>
        <p:nvSpPr>
          <p:cNvPr id="46" name="TextBox 45"/>
          <p:cNvSpPr txBox="1"/>
          <p:nvPr/>
        </p:nvSpPr>
        <p:spPr>
          <a:xfrm>
            <a:off x="322429" y="5666343"/>
            <a:ext cx="217051" cy="305701"/>
          </a:xfrm>
          <a:prstGeom prst="rect">
            <a:avLst/>
          </a:prstGeom>
          <a:solidFill>
            <a:srgbClr val="00CC66"/>
          </a:solidFill>
          <a:ln>
            <a:solidFill>
              <a:srgbClr val="0066FF"/>
            </a:solidFill>
          </a:ln>
        </p:spPr>
        <p:txBody>
          <a:bodyPr wrap="square" rtlCol="0">
            <a:spAutoFit/>
          </a:bodyPr>
          <a:lstStyle/>
          <a:p>
            <a:endParaRPr lang="en-GB" dirty="0"/>
          </a:p>
        </p:txBody>
      </p:sp>
      <p:sp>
        <p:nvSpPr>
          <p:cNvPr id="47" name="TextBox 46"/>
          <p:cNvSpPr txBox="1"/>
          <p:nvPr/>
        </p:nvSpPr>
        <p:spPr>
          <a:xfrm>
            <a:off x="520768" y="5686167"/>
            <a:ext cx="855801" cy="276999"/>
          </a:xfrm>
          <a:prstGeom prst="rect">
            <a:avLst/>
          </a:prstGeom>
          <a:noFill/>
          <a:ln>
            <a:solidFill>
              <a:srgbClr val="0066FF"/>
            </a:solidFill>
          </a:ln>
        </p:spPr>
        <p:txBody>
          <a:bodyPr wrap="square" rtlCol="0">
            <a:spAutoFit/>
          </a:bodyPr>
          <a:lstStyle/>
          <a:p>
            <a:r>
              <a:rPr lang="en-GB" sz="1200" b="1" dirty="0" smtClean="0"/>
              <a:t>80 – 100%</a:t>
            </a:r>
            <a:endParaRPr lang="en-GB" sz="1200" b="1" dirty="0"/>
          </a:p>
        </p:txBody>
      </p:sp>
      <p:sp>
        <p:nvSpPr>
          <p:cNvPr id="48" name="TextBox 47"/>
          <p:cNvSpPr txBox="1"/>
          <p:nvPr/>
        </p:nvSpPr>
        <p:spPr>
          <a:xfrm flipH="1">
            <a:off x="322428" y="5963166"/>
            <a:ext cx="217052" cy="311427"/>
          </a:xfrm>
          <a:prstGeom prst="rect">
            <a:avLst/>
          </a:prstGeom>
          <a:solidFill>
            <a:srgbClr val="00B050"/>
          </a:solidFill>
          <a:ln>
            <a:solidFill>
              <a:srgbClr val="0066FF"/>
            </a:solidFill>
          </a:ln>
        </p:spPr>
        <p:txBody>
          <a:bodyPr wrap="square" rtlCol="0">
            <a:spAutoFit/>
          </a:bodyPr>
          <a:lstStyle/>
          <a:p>
            <a:endParaRPr lang="en-GB" dirty="0"/>
          </a:p>
        </p:txBody>
      </p:sp>
      <p:sp>
        <p:nvSpPr>
          <p:cNvPr id="49" name="TextBox 48"/>
          <p:cNvSpPr txBox="1"/>
          <p:nvPr/>
        </p:nvSpPr>
        <p:spPr>
          <a:xfrm>
            <a:off x="520768" y="5972045"/>
            <a:ext cx="862047" cy="276999"/>
          </a:xfrm>
          <a:prstGeom prst="rect">
            <a:avLst/>
          </a:prstGeom>
          <a:noFill/>
          <a:ln>
            <a:solidFill>
              <a:srgbClr val="0066FF"/>
            </a:solidFill>
          </a:ln>
        </p:spPr>
        <p:txBody>
          <a:bodyPr wrap="square" rtlCol="0">
            <a:spAutoFit/>
          </a:bodyPr>
          <a:lstStyle/>
          <a:p>
            <a:r>
              <a:rPr lang="en-GB" sz="1200" b="1" dirty="0" smtClean="0"/>
              <a:t>  &gt; 100%</a:t>
            </a:r>
          </a:p>
        </p:txBody>
      </p:sp>
      <p:sp>
        <p:nvSpPr>
          <p:cNvPr id="50" name="TextBox 49"/>
          <p:cNvSpPr txBox="1"/>
          <p:nvPr/>
        </p:nvSpPr>
        <p:spPr>
          <a:xfrm>
            <a:off x="319656" y="4522201"/>
            <a:ext cx="954971" cy="369332"/>
          </a:xfrm>
          <a:prstGeom prst="rect">
            <a:avLst/>
          </a:prstGeom>
          <a:noFill/>
        </p:spPr>
        <p:txBody>
          <a:bodyPr wrap="square" rtlCol="0">
            <a:spAutoFit/>
          </a:bodyPr>
          <a:lstStyle/>
          <a:p>
            <a:r>
              <a:rPr lang="en-GB" b="1" dirty="0" smtClean="0"/>
              <a:t>Key</a:t>
            </a:r>
            <a:endParaRPr lang="en-GB" b="1" dirty="0"/>
          </a:p>
        </p:txBody>
      </p:sp>
    </p:spTree>
    <p:extLst>
      <p:ext uri="{BB962C8B-B14F-4D97-AF65-F5344CB8AC3E}">
        <p14:creationId xmlns:p14="http://schemas.microsoft.com/office/powerpoint/2010/main" val="161687610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Population denominators</a:t>
            </a:r>
            <a:endParaRPr lang="en-US" dirty="0"/>
          </a:p>
        </p:txBody>
      </p:sp>
      <p:sp>
        <p:nvSpPr>
          <p:cNvPr id="3" name="Content Placeholder 2"/>
          <p:cNvSpPr>
            <a:spLocks noGrp="1"/>
          </p:cNvSpPr>
          <p:nvPr>
            <p:ph idx="1"/>
          </p:nvPr>
        </p:nvSpPr>
        <p:spPr/>
        <p:txBody>
          <a:bodyPr>
            <a:normAutofit lnSpcReduction="10000"/>
          </a:bodyPr>
          <a:lstStyle/>
          <a:p>
            <a:r>
              <a:rPr lang="en-GB" dirty="0" smtClean="0"/>
              <a:t>NBS has not yet published official projections</a:t>
            </a:r>
          </a:p>
          <a:p>
            <a:r>
              <a:rPr lang="en-GB" dirty="0" smtClean="0"/>
              <a:t>However, we have Census 2012 data for:</a:t>
            </a:r>
          </a:p>
          <a:p>
            <a:pPr lvl="1"/>
            <a:r>
              <a:rPr lang="en-GB" dirty="0" smtClean="0"/>
              <a:t>Regions and LGAs</a:t>
            </a:r>
          </a:p>
          <a:p>
            <a:pPr lvl="1"/>
            <a:r>
              <a:rPr lang="en-GB" dirty="0" smtClean="0"/>
              <a:t>Specific age groups (U1, U5, WRA) </a:t>
            </a:r>
          </a:p>
          <a:p>
            <a:r>
              <a:rPr lang="en-GB" dirty="0" smtClean="0"/>
              <a:t>We also have official inter-</a:t>
            </a:r>
            <a:r>
              <a:rPr lang="en-GB" dirty="0" err="1" smtClean="0"/>
              <a:t>censal</a:t>
            </a:r>
            <a:r>
              <a:rPr lang="en-GB" dirty="0" smtClean="0"/>
              <a:t> growth rates for all regions (Census 2012, p2)</a:t>
            </a:r>
          </a:p>
          <a:p>
            <a:r>
              <a:rPr lang="en-GB" dirty="0" smtClean="0"/>
              <a:t>We therefore used these to provide “best estimate” denominators pending the publication of official projections</a:t>
            </a:r>
          </a:p>
        </p:txBody>
      </p:sp>
    </p:spTree>
    <p:extLst>
      <p:ext uri="{BB962C8B-B14F-4D97-AF65-F5344CB8AC3E}">
        <p14:creationId xmlns:p14="http://schemas.microsoft.com/office/powerpoint/2010/main" val="384019522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868362"/>
          </a:xfrm>
        </p:spPr>
        <p:txBody>
          <a:bodyPr>
            <a:normAutofit/>
          </a:bodyPr>
          <a:lstStyle/>
          <a:p>
            <a:r>
              <a:rPr lang="en-GB" sz="3600" b="1" dirty="0" smtClean="0"/>
              <a:t>Family planning coverage, 2011-13</a:t>
            </a:r>
            <a:endParaRPr lang="en-US" sz="3600" b="1"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184224135"/>
              </p:ext>
            </p:extLst>
          </p:nvPr>
        </p:nvGraphicFramePr>
        <p:xfrm>
          <a:off x="533400" y="1524000"/>
          <a:ext cx="8229600" cy="452596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86887796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2593976" y="257175"/>
            <a:ext cx="1390650" cy="1397000"/>
          </a:xfrm>
          <a:custGeom>
            <a:avLst/>
            <a:gdLst>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0 w 1336675"/>
              <a:gd name="connsiteY11" fmla="*/ 0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250825 w 1336675"/>
              <a:gd name="connsiteY11" fmla="*/ 41275 h 879475"/>
              <a:gd name="connsiteX12" fmla="*/ 0 w 1336675"/>
              <a:gd name="connsiteY12" fmla="*/ 0 h 879475"/>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673100 w 1336675"/>
              <a:gd name="connsiteY11" fmla="*/ 0 h 1397000"/>
              <a:gd name="connsiteX12" fmla="*/ 0 w 1336675"/>
              <a:gd name="connsiteY12"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971550 w 1336675"/>
              <a:gd name="connsiteY11" fmla="*/ 342900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96975 w 1336675"/>
              <a:gd name="connsiteY11" fmla="*/ 73025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60475 w 1336675"/>
              <a:gd name="connsiteY11" fmla="*/ 438150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08075 w 1336675"/>
              <a:gd name="connsiteY11" fmla="*/ 517525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28725 w 1336675"/>
              <a:gd name="connsiteY11" fmla="*/ 644525 h 1397000"/>
              <a:gd name="connsiteX12" fmla="*/ 1108075 w 1336675"/>
              <a:gd name="connsiteY12" fmla="*/ 517525 h 1397000"/>
              <a:gd name="connsiteX13" fmla="*/ 1196975 w 1336675"/>
              <a:gd name="connsiteY13" fmla="*/ 73025 h 1397000"/>
              <a:gd name="connsiteX14" fmla="*/ 673100 w 1336675"/>
              <a:gd name="connsiteY14" fmla="*/ 0 h 1397000"/>
              <a:gd name="connsiteX15" fmla="*/ 0 w 1336675"/>
              <a:gd name="connsiteY15" fmla="*/ 517525 h 1397000"/>
              <a:gd name="connsiteX0" fmla="*/ 0 w 1390650"/>
              <a:gd name="connsiteY0" fmla="*/ 517525 h 1397000"/>
              <a:gd name="connsiteX1" fmla="*/ 120650 w 1390650"/>
              <a:gd name="connsiteY1" fmla="*/ 835025 h 1397000"/>
              <a:gd name="connsiteX2" fmla="*/ 295275 w 1390650"/>
              <a:gd name="connsiteY2" fmla="*/ 1016000 h 1397000"/>
              <a:gd name="connsiteX3" fmla="*/ 463550 w 1390650"/>
              <a:gd name="connsiteY3" fmla="*/ 1162050 h 1397000"/>
              <a:gd name="connsiteX4" fmla="*/ 593725 w 1390650"/>
              <a:gd name="connsiteY4" fmla="*/ 1273175 h 1397000"/>
              <a:gd name="connsiteX5" fmla="*/ 758825 w 1390650"/>
              <a:gd name="connsiteY5" fmla="*/ 1377950 h 1397000"/>
              <a:gd name="connsiteX6" fmla="*/ 1022350 w 1390650"/>
              <a:gd name="connsiteY6" fmla="*/ 1397000 h 1397000"/>
              <a:gd name="connsiteX7" fmla="*/ 1155700 w 1390650"/>
              <a:gd name="connsiteY7" fmla="*/ 1311275 h 1397000"/>
              <a:gd name="connsiteX8" fmla="*/ 1244600 w 1390650"/>
              <a:gd name="connsiteY8" fmla="*/ 1095375 h 1397000"/>
              <a:gd name="connsiteX9" fmla="*/ 1336675 w 1390650"/>
              <a:gd name="connsiteY9" fmla="*/ 936625 h 1397000"/>
              <a:gd name="connsiteX10" fmla="*/ 1304925 w 1390650"/>
              <a:gd name="connsiteY10" fmla="*/ 736600 h 1397000"/>
              <a:gd name="connsiteX11" fmla="*/ 1390650 w 1390650"/>
              <a:gd name="connsiteY11" fmla="*/ 546100 h 1397000"/>
              <a:gd name="connsiteX12" fmla="*/ 1108075 w 1390650"/>
              <a:gd name="connsiteY12" fmla="*/ 517525 h 1397000"/>
              <a:gd name="connsiteX13" fmla="*/ 1196975 w 1390650"/>
              <a:gd name="connsiteY13" fmla="*/ 73025 h 1397000"/>
              <a:gd name="connsiteX14" fmla="*/ 673100 w 1390650"/>
              <a:gd name="connsiteY14" fmla="*/ 0 h 1397000"/>
              <a:gd name="connsiteX15" fmla="*/ 0 w 1390650"/>
              <a:gd name="connsiteY15" fmla="*/ 517525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650" h="1397000">
                <a:moveTo>
                  <a:pt x="0" y="517525"/>
                </a:moveTo>
                <a:lnTo>
                  <a:pt x="120650" y="835025"/>
                </a:lnTo>
                <a:lnTo>
                  <a:pt x="295275" y="1016000"/>
                </a:lnTo>
                <a:lnTo>
                  <a:pt x="463550" y="1162050"/>
                </a:lnTo>
                <a:lnTo>
                  <a:pt x="593725" y="1273175"/>
                </a:lnTo>
                <a:lnTo>
                  <a:pt x="758825" y="1377950"/>
                </a:lnTo>
                <a:lnTo>
                  <a:pt x="1022350" y="1397000"/>
                </a:lnTo>
                <a:lnTo>
                  <a:pt x="1155700" y="1311275"/>
                </a:lnTo>
                <a:lnTo>
                  <a:pt x="1244600" y="1095375"/>
                </a:lnTo>
                <a:lnTo>
                  <a:pt x="1336675" y="936625"/>
                </a:lnTo>
                <a:lnTo>
                  <a:pt x="1304925" y="736600"/>
                </a:lnTo>
                <a:lnTo>
                  <a:pt x="1390650" y="546100"/>
                </a:lnTo>
                <a:lnTo>
                  <a:pt x="1108075" y="517525"/>
                </a:lnTo>
                <a:lnTo>
                  <a:pt x="1196975" y="73025"/>
                </a:lnTo>
                <a:lnTo>
                  <a:pt x="673100" y="0"/>
                </a:lnTo>
                <a:lnTo>
                  <a:pt x="0" y="517525"/>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Mwanza</a:t>
            </a:r>
            <a:endParaRPr lang="en-MY" sz="1200" b="1" dirty="0" smtClean="0">
              <a:solidFill>
                <a:schemeClr val="tx1"/>
              </a:solidFill>
            </a:endParaRPr>
          </a:p>
          <a:p>
            <a:pPr algn="ctr"/>
            <a:r>
              <a:rPr lang="en-MY" sz="1200" b="1" dirty="0" smtClean="0">
                <a:solidFill>
                  <a:schemeClr val="tx1"/>
                </a:solidFill>
              </a:rPr>
              <a:t>       31%</a:t>
            </a:r>
            <a:endParaRPr lang="en-MY" sz="1200" b="1" dirty="0">
              <a:solidFill>
                <a:schemeClr val="tx1"/>
              </a:solidFill>
            </a:endParaRPr>
          </a:p>
        </p:txBody>
      </p:sp>
      <p:sp>
        <p:nvSpPr>
          <p:cNvPr id="30" name="Freeform 29"/>
          <p:cNvSpPr/>
          <p:nvPr/>
        </p:nvSpPr>
        <p:spPr>
          <a:xfrm>
            <a:off x="2193925" y="796925"/>
            <a:ext cx="1092200" cy="1422400"/>
          </a:xfrm>
          <a:custGeom>
            <a:avLst/>
            <a:gdLst>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600075 w 1133475"/>
              <a:gd name="connsiteY27" fmla="*/ 476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054100 w 1133475"/>
              <a:gd name="connsiteY15" fmla="*/ 60642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092200"/>
              <a:gd name="connsiteY0" fmla="*/ 0 h 1422400"/>
              <a:gd name="connsiteX1" fmla="*/ 346075 w 1092200"/>
              <a:gd name="connsiteY1" fmla="*/ 44450 h 1422400"/>
              <a:gd name="connsiteX2" fmla="*/ 136525 w 1092200"/>
              <a:gd name="connsiteY2" fmla="*/ 196850 h 1422400"/>
              <a:gd name="connsiteX3" fmla="*/ 133350 w 1092200"/>
              <a:gd name="connsiteY3" fmla="*/ 415925 h 1422400"/>
              <a:gd name="connsiteX4" fmla="*/ 60325 w 1092200"/>
              <a:gd name="connsiteY4" fmla="*/ 650875 h 1422400"/>
              <a:gd name="connsiteX5" fmla="*/ 0 w 1092200"/>
              <a:gd name="connsiteY5" fmla="*/ 755650 h 1422400"/>
              <a:gd name="connsiteX6" fmla="*/ 6350 w 1092200"/>
              <a:gd name="connsiteY6" fmla="*/ 1022350 h 1422400"/>
              <a:gd name="connsiteX7" fmla="*/ 104775 w 1092200"/>
              <a:gd name="connsiteY7" fmla="*/ 1308100 h 1422400"/>
              <a:gd name="connsiteX8" fmla="*/ 180975 w 1092200"/>
              <a:gd name="connsiteY8" fmla="*/ 1406525 h 1422400"/>
              <a:gd name="connsiteX9" fmla="*/ 346075 w 1092200"/>
              <a:gd name="connsiteY9" fmla="*/ 1422400 h 1422400"/>
              <a:gd name="connsiteX10" fmla="*/ 612775 w 1092200"/>
              <a:gd name="connsiteY10" fmla="*/ 1216025 h 1422400"/>
              <a:gd name="connsiteX11" fmla="*/ 876300 w 1092200"/>
              <a:gd name="connsiteY11" fmla="*/ 1038225 h 1422400"/>
              <a:gd name="connsiteX12" fmla="*/ 1038225 w 1092200"/>
              <a:gd name="connsiteY12" fmla="*/ 908050 h 1422400"/>
              <a:gd name="connsiteX13" fmla="*/ 1092200 w 1092200"/>
              <a:gd name="connsiteY13" fmla="*/ 752475 h 1422400"/>
              <a:gd name="connsiteX14" fmla="*/ 1047750 w 1092200"/>
              <a:gd name="connsiteY14" fmla="*/ 704850 h 1422400"/>
              <a:gd name="connsiteX15" fmla="*/ 1054100 w 1092200"/>
              <a:gd name="connsiteY15" fmla="*/ 606425 h 1422400"/>
              <a:gd name="connsiteX16" fmla="*/ 1038225 w 1092200"/>
              <a:gd name="connsiteY16" fmla="*/ 552450 h 1422400"/>
              <a:gd name="connsiteX17" fmla="*/ 936625 w 1092200"/>
              <a:gd name="connsiteY17" fmla="*/ 514350 h 1422400"/>
              <a:gd name="connsiteX18" fmla="*/ 933450 w 1092200"/>
              <a:gd name="connsiteY18" fmla="*/ 476250 h 1422400"/>
              <a:gd name="connsiteX19" fmla="*/ 901700 w 1092200"/>
              <a:gd name="connsiteY19" fmla="*/ 419100 h 1422400"/>
              <a:gd name="connsiteX20" fmla="*/ 822325 w 1092200"/>
              <a:gd name="connsiteY20" fmla="*/ 393700 h 1422400"/>
              <a:gd name="connsiteX21" fmla="*/ 838200 w 1092200"/>
              <a:gd name="connsiteY21" fmla="*/ 355600 h 1422400"/>
              <a:gd name="connsiteX22" fmla="*/ 889000 w 1092200"/>
              <a:gd name="connsiteY22" fmla="*/ 323850 h 1422400"/>
              <a:gd name="connsiteX23" fmla="*/ 822325 w 1092200"/>
              <a:gd name="connsiteY23" fmla="*/ 311150 h 1422400"/>
              <a:gd name="connsiteX24" fmla="*/ 736600 w 1092200"/>
              <a:gd name="connsiteY24" fmla="*/ 298450 h 1422400"/>
              <a:gd name="connsiteX25" fmla="*/ 660400 w 1092200"/>
              <a:gd name="connsiteY25" fmla="*/ 247650 h 1422400"/>
              <a:gd name="connsiteX26" fmla="*/ 571500 w 1092200"/>
              <a:gd name="connsiteY26" fmla="*/ 200025 h 1422400"/>
              <a:gd name="connsiteX27" fmla="*/ 501650 w 1092200"/>
              <a:gd name="connsiteY27" fmla="*/ 149225 h 1422400"/>
              <a:gd name="connsiteX28" fmla="*/ 492125 w 1092200"/>
              <a:gd name="connsiteY28" fmla="*/ 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2200" h="1422400">
                <a:moveTo>
                  <a:pt x="492125" y="0"/>
                </a:moveTo>
                <a:lnTo>
                  <a:pt x="346075" y="44450"/>
                </a:lnTo>
                <a:lnTo>
                  <a:pt x="136525" y="196850"/>
                </a:lnTo>
                <a:cubicBezTo>
                  <a:pt x="135467" y="269875"/>
                  <a:pt x="134408" y="342900"/>
                  <a:pt x="133350" y="415925"/>
                </a:cubicBezTo>
                <a:lnTo>
                  <a:pt x="60325" y="650875"/>
                </a:lnTo>
                <a:lnTo>
                  <a:pt x="0" y="755650"/>
                </a:lnTo>
                <a:lnTo>
                  <a:pt x="6350" y="1022350"/>
                </a:lnTo>
                <a:lnTo>
                  <a:pt x="104775" y="1308100"/>
                </a:lnTo>
                <a:lnTo>
                  <a:pt x="180975" y="1406525"/>
                </a:lnTo>
                <a:lnTo>
                  <a:pt x="346075" y="1422400"/>
                </a:lnTo>
                <a:lnTo>
                  <a:pt x="612775" y="1216025"/>
                </a:lnTo>
                <a:lnTo>
                  <a:pt x="876300" y="1038225"/>
                </a:lnTo>
                <a:lnTo>
                  <a:pt x="1038225" y="908050"/>
                </a:lnTo>
                <a:lnTo>
                  <a:pt x="1092200" y="752475"/>
                </a:lnTo>
                <a:lnTo>
                  <a:pt x="1047750" y="704850"/>
                </a:lnTo>
                <a:lnTo>
                  <a:pt x="1054100" y="606425"/>
                </a:lnTo>
                <a:lnTo>
                  <a:pt x="1038225" y="552450"/>
                </a:lnTo>
                <a:lnTo>
                  <a:pt x="936625" y="514350"/>
                </a:lnTo>
                <a:lnTo>
                  <a:pt x="933450" y="476250"/>
                </a:lnTo>
                <a:lnTo>
                  <a:pt x="901700" y="419100"/>
                </a:lnTo>
                <a:lnTo>
                  <a:pt x="822325" y="393700"/>
                </a:lnTo>
                <a:lnTo>
                  <a:pt x="838200" y="355600"/>
                </a:lnTo>
                <a:lnTo>
                  <a:pt x="889000" y="323850"/>
                </a:lnTo>
                <a:lnTo>
                  <a:pt x="822325" y="311150"/>
                </a:lnTo>
                <a:lnTo>
                  <a:pt x="736600" y="298450"/>
                </a:lnTo>
                <a:lnTo>
                  <a:pt x="660400" y="247650"/>
                </a:lnTo>
                <a:lnTo>
                  <a:pt x="571500" y="200025"/>
                </a:lnTo>
                <a:lnTo>
                  <a:pt x="501650" y="149225"/>
                </a:lnTo>
                <a:lnTo>
                  <a:pt x="492125" y="0"/>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t>     </a:t>
            </a:r>
            <a:r>
              <a:rPr lang="en-MY" sz="1200" b="1" dirty="0" err="1" smtClean="0">
                <a:solidFill>
                  <a:schemeClr val="tx1"/>
                </a:solidFill>
              </a:rPr>
              <a:t>Geita</a:t>
            </a:r>
            <a:r>
              <a:rPr lang="en-MY" sz="1200" b="1" dirty="0" smtClean="0">
                <a:solidFill>
                  <a:schemeClr val="accent3">
                    <a:lumMod val="50000"/>
                  </a:schemeClr>
                </a:solidFill>
              </a:rPr>
              <a:t> 18%</a:t>
            </a:r>
          </a:p>
          <a:p>
            <a:pPr algn="ctr"/>
            <a:endParaRPr lang="en-MY" sz="1200" b="1" dirty="0"/>
          </a:p>
          <a:p>
            <a:pPr algn="ctr"/>
            <a:endParaRPr lang="en-MY" sz="1200" b="1" dirty="0"/>
          </a:p>
        </p:txBody>
      </p:sp>
      <p:sp>
        <p:nvSpPr>
          <p:cNvPr id="41" name="Freeform 40"/>
          <p:cNvSpPr/>
          <p:nvPr/>
        </p:nvSpPr>
        <p:spPr>
          <a:xfrm>
            <a:off x="7286625" y="3200398"/>
            <a:ext cx="183358" cy="311945"/>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0 w 169068"/>
              <a:gd name="connsiteY0" fmla="*/ 0 h 340520"/>
              <a:gd name="connsiteX1" fmla="*/ 169068 w 169068"/>
              <a:gd name="connsiteY1" fmla="*/ 171451 h 340520"/>
              <a:gd name="connsiteX2" fmla="*/ 147637 w 169068"/>
              <a:gd name="connsiteY2" fmla="*/ 247651 h 340520"/>
              <a:gd name="connsiteX3" fmla="*/ 157163 w 169068"/>
              <a:gd name="connsiteY3" fmla="*/ 276226 h 340520"/>
              <a:gd name="connsiteX4" fmla="*/ 154782 w 169068"/>
              <a:gd name="connsiteY4" fmla="*/ 340520 h 340520"/>
              <a:gd name="connsiteX5" fmla="*/ 123826 w 169068"/>
              <a:gd name="connsiteY5" fmla="*/ 316707 h 340520"/>
              <a:gd name="connsiteX6" fmla="*/ 116682 w 169068"/>
              <a:gd name="connsiteY6" fmla="*/ 288132 h 340520"/>
              <a:gd name="connsiteX7" fmla="*/ 130966 w 169068"/>
              <a:gd name="connsiteY7" fmla="*/ 226220 h 340520"/>
              <a:gd name="connsiteX8" fmla="*/ 0 w 169068"/>
              <a:gd name="connsiteY8" fmla="*/ 0 h 340520"/>
              <a:gd name="connsiteX0" fmla="*/ 0 w 169068"/>
              <a:gd name="connsiteY0" fmla="*/ 0 h 340520"/>
              <a:gd name="connsiteX1" fmla="*/ 76198 w 169068"/>
              <a:gd name="connsiteY1" fmla="*/ 80964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35716 w 169068"/>
              <a:gd name="connsiteY9" fmla="*/ 64295 h 340520"/>
              <a:gd name="connsiteX10" fmla="*/ 0 w 169068"/>
              <a:gd name="connsiteY10" fmla="*/ 0 h 340520"/>
              <a:gd name="connsiteX0" fmla="*/ 23815 w 192883"/>
              <a:gd name="connsiteY0" fmla="*/ 0 h 340520"/>
              <a:gd name="connsiteX1" fmla="*/ 100013 w 192883"/>
              <a:gd name="connsiteY1" fmla="*/ 38102 h 340520"/>
              <a:gd name="connsiteX2" fmla="*/ 192883 w 192883"/>
              <a:gd name="connsiteY2" fmla="*/ 171451 h 340520"/>
              <a:gd name="connsiteX3" fmla="*/ 171452 w 192883"/>
              <a:gd name="connsiteY3" fmla="*/ 247651 h 340520"/>
              <a:gd name="connsiteX4" fmla="*/ 180978 w 192883"/>
              <a:gd name="connsiteY4" fmla="*/ 276226 h 340520"/>
              <a:gd name="connsiteX5" fmla="*/ 178597 w 192883"/>
              <a:gd name="connsiteY5" fmla="*/ 340520 h 340520"/>
              <a:gd name="connsiteX6" fmla="*/ 147641 w 192883"/>
              <a:gd name="connsiteY6" fmla="*/ 316707 h 340520"/>
              <a:gd name="connsiteX7" fmla="*/ 140497 w 192883"/>
              <a:gd name="connsiteY7" fmla="*/ 288132 h 340520"/>
              <a:gd name="connsiteX8" fmla="*/ 154781 w 192883"/>
              <a:gd name="connsiteY8" fmla="*/ 226220 h 340520"/>
              <a:gd name="connsiteX9" fmla="*/ 0 w 192883"/>
              <a:gd name="connsiteY9" fmla="*/ 135733 h 340520"/>
              <a:gd name="connsiteX10" fmla="*/ 23815 w 19288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0 w 173833"/>
              <a:gd name="connsiteY9" fmla="*/ 133352 h 340520"/>
              <a:gd name="connsiteX10" fmla="*/ 4765 w 17383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104776 w 173833"/>
              <a:gd name="connsiteY9" fmla="*/ 202407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14304 w 173833"/>
              <a:gd name="connsiteY7" fmla="*/ 271463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83358"/>
              <a:gd name="connsiteY0" fmla="*/ 0 h 340520"/>
              <a:gd name="connsiteX1" fmla="*/ 80963 w 183358"/>
              <a:gd name="connsiteY1" fmla="*/ 38102 h 340520"/>
              <a:gd name="connsiteX2" fmla="*/ 173833 w 183358"/>
              <a:gd name="connsiteY2" fmla="*/ 171451 h 340520"/>
              <a:gd name="connsiteX3" fmla="*/ 183358 w 183358"/>
              <a:gd name="connsiteY3" fmla="*/ 245270 h 340520"/>
              <a:gd name="connsiteX4" fmla="*/ 161928 w 183358"/>
              <a:gd name="connsiteY4" fmla="*/ 276226 h 340520"/>
              <a:gd name="connsiteX5" fmla="*/ 159547 w 183358"/>
              <a:gd name="connsiteY5" fmla="*/ 340520 h 340520"/>
              <a:gd name="connsiteX6" fmla="*/ 128591 w 183358"/>
              <a:gd name="connsiteY6" fmla="*/ 316707 h 340520"/>
              <a:gd name="connsiteX7" fmla="*/ 114304 w 183358"/>
              <a:gd name="connsiteY7" fmla="*/ 271463 h 340520"/>
              <a:gd name="connsiteX8" fmla="*/ 114300 w 183358"/>
              <a:gd name="connsiteY8" fmla="*/ 207170 h 340520"/>
              <a:gd name="connsiteX9" fmla="*/ 50007 w 183358"/>
              <a:gd name="connsiteY9" fmla="*/ 188120 h 340520"/>
              <a:gd name="connsiteX10" fmla="*/ 0 w 183358"/>
              <a:gd name="connsiteY10" fmla="*/ 133352 h 340520"/>
              <a:gd name="connsiteX11" fmla="*/ 4765 w 183358"/>
              <a:gd name="connsiteY11" fmla="*/ 0 h 340520"/>
              <a:gd name="connsiteX0" fmla="*/ 4765 w 183358"/>
              <a:gd name="connsiteY0" fmla="*/ 0 h 340520"/>
              <a:gd name="connsiteX1" fmla="*/ 80963 w 183358"/>
              <a:gd name="connsiteY1" fmla="*/ 38102 h 340520"/>
              <a:gd name="connsiteX2" fmla="*/ 135731 w 183358"/>
              <a:gd name="connsiteY2" fmla="*/ 116682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78597 w 183358"/>
              <a:gd name="connsiteY5" fmla="*/ 285751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16707"/>
              <a:gd name="connsiteX1" fmla="*/ 80963 w 183358"/>
              <a:gd name="connsiteY1" fmla="*/ 38102 h 316707"/>
              <a:gd name="connsiteX2" fmla="*/ 107156 w 183358"/>
              <a:gd name="connsiteY2" fmla="*/ 138114 h 316707"/>
              <a:gd name="connsiteX3" fmla="*/ 173833 w 183358"/>
              <a:gd name="connsiteY3" fmla="*/ 171451 h 316707"/>
              <a:gd name="connsiteX4" fmla="*/ 183358 w 183358"/>
              <a:gd name="connsiteY4" fmla="*/ 245270 h 316707"/>
              <a:gd name="connsiteX5" fmla="*/ 178597 w 183358"/>
              <a:gd name="connsiteY5" fmla="*/ 285751 h 316707"/>
              <a:gd name="connsiteX6" fmla="*/ 161929 w 183358"/>
              <a:gd name="connsiteY6" fmla="*/ 311945 h 316707"/>
              <a:gd name="connsiteX7" fmla="*/ 128591 w 183358"/>
              <a:gd name="connsiteY7" fmla="*/ 316707 h 316707"/>
              <a:gd name="connsiteX8" fmla="*/ 114304 w 183358"/>
              <a:gd name="connsiteY8" fmla="*/ 271463 h 316707"/>
              <a:gd name="connsiteX9" fmla="*/ 114300 w 183358"/>
              <a:gd name="connsiteY9" fmla="*/ 207170 h 316707"/>
              <a:gd name="connsiteX10" fmla="*/ 50007 w 183358"/>
              <a:gd name="connsiteY10" fmla="*/ 188120 h 316707"/>
              <a:gd name="connsiteX11" fmla="*/ 0 w 183358"/>
              <a:gd name="connsiteY11" fmla="*/ 133352 h 316707"/>
              <a:gd name="connsiteX12" fmla="*/ 4765 w 183358"/>
              <a:gd name="connsiteY12" fmla="*/ 0 h 316707"/>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14300 w 183358"/>
              <a:gd name="connsiteY9" fmla="*/ 207170 h 311945"/>
              <a:gd name="connsiteX10" fmla="*/ 50007 w 183358"/>
              <a:gd name="connsiteY10" fmla="*/ 188120 h 311945"/>
              <a:gd name="connsiteX11" fmla="*/ 0 w 183358"/>
              <a:gd name="connsiteY11" fmla="*/ 133352 h 311945"/>
              <a:gd name="connsiteX12" fmla="*/ 4765 w 183358"/>
              <a:gd name="connsiteY12" fmla="*/ 0 h 311945"/>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07157 w 183358"/>
              <a:gd name="connsiteY9" fmla="*/ 226220 h 311945"/>
              <a:gd name="connsiteX10" fmla="*/ 50007 w 183358"/>
              <a:gd name="connsiteY10" fmla="*/ 188120 h 311945"/>
              <a:gd name="connsiteX11" fmla="*/ 0 w 183358"/>
              <a:gd name="connsiteY11" fmla="*/ 133352 h 311945"/>
              <a:gd name="connsiteX12" fmla="*/ 4765 w 183358"/>
              <a:gd name="connsiteY12" fmla="*/ 0 h 3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58" h="311945">
                <a:moveTo>
                  <a:pt x="4765" y="0"/>
                </a:moveTo>
                <a:lnTo>
                  <a:pt x="80963" y="38102"/>
                </a:lnTo>
                <a:lnTo>
                  <a:pt x="107156" y="138114"/>
                </a:lnTo>
                <a:lnTo>
                  <a:pt x="173833" y="171451"/>
                </a:lnTo>
                <a:lnTo>
                  <a:pt x="183358" y="245270"/>
                </a:lnTo>
                <a:lnTo>
                  <a:pt x="178597" y="285751"/>
                </a:lnTo>
                <a:cubicBezTo>
                  <a:pt x="177803" y="307182"/>
                  <a:pt x="162723" y="290514"/>
                  <a:pt x="161929" y="311945"/>
                </a:cubicBezTo>
                <a:lnTo>
                  <a:pt x="138116" y="302419"/>
                </a:lnTo>
                <a:lnTo>
                  <a:pt x="114304" y="271463"/>
                </a:lnTo>
                <a:cubicBezTo>
                  <a:pt x="114303" y="250032"/>
                  <a:pt x="107158" y="247651"/>
                  <a:pt x="107157" y="226220"/>
                </a:cubicBezTo>
                <a:lnTo>
                  <a:pt x="50007" y="188120"/>
                </a:lnTo>
                <a:lnTo>
                  <a:pt x="0" y="133352"/>
                </a:lnTo>
                <a:lnTo>
                  <a:pt x="4765"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1" name="Freeform 1030"/>
          <p:cNvSpPr/>
          <p:nvPr/>
        </p:nvSpPr>
        <p:spPr>
          <a:xfrm>
            <a:off x="7255672" y="3219450"/>
            <a:ext cx="52386" cy="169069"/>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86" h="169069">
                <a:moveTo>
                  <a:pt x="4762" y="16668"/>
                </a:moveTo>
                <a:lnTo>
                  <a:pt x="52386" y="0"/>
                </a:lnTo>
                <a:lnTo>
                  <a:pt x="30955" y="76200"/>
                </a:lnTo>
                <a:lnTo>
                  <a:pt x="40481" y="104775"/>
                </a:lnTo>
                <a:cubicBezTo>
                  <a:pt x="39687" y="126206"/>
                  <a:pt x="38894" y="147638"/>
                  <a:pt x="38100" y="169069"/>
                </a:cubicBezTo>
                <a:lnTo>
                  <a:pt x="7144" y="145256"/>
                </a:lnTo>
                <a:lnTo>
                  <a:pt x="0" y="116681"/>
                </a:lnTo>
                <a:lnTo>
                  <a:pt x="14284" y="54769"/>
                </a:lnTo>
                <a:cubicBezTo>
                  <a:pt x="14285" y="42069"/>
                  <a:pt x="4761" y="29368"/>
                  <a:pt x="4762" y="16668"/>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9" name="Freeform 28"/>
          <p:cNvSpPr/>
          <p:nvPr/>
        </p:nvSpPr>
        <p:spPr>
          <a:xfrm>
            <a:off x="3636170" y="773906"/>
            <a:ext cx="1235869" cy="1212057"/>
          </a:xfrm>
          <a:custGeom>
            <a:avLst/>
            <a:gdLst>
              <a:gd name="connsiteX0" fmla="*/ 340519 w 1297782"/>
              <a:gd name="connsiteY0" fmla="*/ 73819 h 1212057"/>
              <a:gd name="connsiteX1" fmla="*/ 280988 w 1297782"/>
              <a:gd name="connsiteY1" fmla="*/ 100013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85725 w 1297782"/>
              <a:gd name="connsiteY10" fmla="*/ 290514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30994 w 1288257"/>
              <a:gd name="connsiteY0" fmla="*/ 73819 h 1212057"/>
              <a:gd name="connsiteX1" fmla="*/ 300038 w 1288257"/>
              <a:gd name="connsiteY1" fmla="*/ 111919 h 1212057"/>
              <a:gd name="connsiteX2" fmla="*/ 242889 w 1288257"/>
              <a:gd name="connsiteY2" fmla="*/ 145257 h 1212057"/>
              <a:gd name="connsiteX3" fmla="*/ 200026 w 1288257"/>
              <a:gd name="connsiteY3" fmla="*/ 161925 h 1212057"/>
              <a:gd name="connsiteX4" fmla="*/ 157163 w 1288257"/>
              <a:gd name="connsiteY4" fmla="*/ 169069 h 1212057"/>
              <a:gd name="connsiteX5" fmla="*/ 130968 w 1288257"/>
              <a:gd name="connsiteY5" fmla="*/ 200025 h 1212057"/>
              <a:gd name="connsiteX6" fmla="*/ 145257 w 1288257"/>
              <a:gd name="connsiteY6" fmla="*/ 230981 h 1212057"/>
              <a:gd name="connsiteX7" fmla="*/ 104775 w 1288257"/>
              <a:gd name="connsiteY7" fmla="*/ 223839 h 1212057"/>
              <a:gd name="connsiteX8" fmla="*/ 59531 w 1288257"/>
              <a:gd name="connsiteY8" fmla="*/ 242888 h 1212057"/>
              <a:gd name="connsiteX9" fmla="*/ 90488 w 1288257"/>
              <a:gd name="connsiteY9" fmla="*/ 273844 h 1212057"/>
              <a:gd name="connsiteX10" fmla="*/ 76200 w 1288257"/>
              <a:gd name="connsiteY10" fmla="*/ 290514 h 1212057"/>
              <a:gd name="connsiteX11" fmla="*/ 147637 w 1288257"/>
              <a:gd name="connsiteY11" fmla="*/ 307182 h 1212057"/>
              <a:gd name="connsiteX12" fmla="*/ 0 w 1288257"/>
              <a:gd name="connsiteY12" fmla="*/ 311944 h 1212057"/>
              <a:gd name="connsiteX13" fmla="*/ 35719 w 1288257"/>
              <a:gd name="connsiteY13" fmla="*/ 330994 h 1212057"/>
              <a:gd name="connsiteX14" fmla="*/ 59532 w 1288257"/>
              <a:gd name="connsiteY14" fmla="*/ 338138 h 1212057"/>
              <a:gd name="connsiteX15" fmla="*/ 80963 w 1288257"/>
              <a:gd name="connsiteY15" fmla="*/ 342900 h 1212057"/>
              <a:gd name="connsiteX16" fmla="*/ 147638 w 1288257"/>
              <a:gd name="connsiteY16" fmla="*/ 361950 h 1212057"/>
              <a:gd name="connsiteX17" fmla="*/ 173832 w 1288257"/>
              <a:gd name="connsiteY17" fmla="*/ 357188 h 1212057"/>
              <a:gd name="connsiteX18" fmla="*/ 216694 w 1288257"/>
              <a:gd name="connsiteY18" fmla="*/ 383382 h 1212057"/>
              <a:gd name="connsiteX19" fmla="*/ 216694 w 1288257"/>
              <a:gd name="connsiteY19" fmla="*/ 383382 h 1212057"/>
              <a:gd name="connsiteX20" fmla="*/ 154782 w 1288257"/>
              <a:gd name="connsiteY20" fmla="*/ 402432 h 1212057"/>
              <a:gd name="connsiteX21" fmla="*/ 83344 w 1288257"/>
              <a:gd name="connsiteY21" fmla="*/ 433388 h 1212057"/>
              <a:gd name="connsiteX22" fmla="*/ 57150 w 1288257"/>
              <a:gd name="connsiteY22" fmla="*/ 459582 h 1212057"/>
              <a:gd name="connsiteX23" fmla="*/ 66675 w 1288257"/>
              <a:gd name="connsiteY23" fmla="*/ 492919 h 1212057"/>
              <a:gd name="connsiteX24" fmla="*/ 42863 w 1288257"/>
              <a:gd name="connsiteY24" fmla="*/ 554832 h 1212057"/>
              <a:gd name="connsiteX25" fmla="*/ 50007 w 1288257"/>
              <a:gd name="connsiteY25" fmla="*/ 576263 h 1212057"/>
              <a:gd name="connsiteX26" fmla="*/ 66675 w 1288257"/>
              <a:gd name="connsiteY26" fmla="*/ 621507 h 1212057"/>
              <a:gd name="connsiteX27" fmla="*/ 35719 w 1288257"/>
              <a:gd name="connsiteY27" fmla="*/ 661988 h 1212057"/>
              <a:gd name="connsiteX28" fmla="*/ 35719 w 1288257"/>
              <a:gd name="connsiteY28" fmla="*/ 661988 h 1212057"/>
              <a:gd name="connsiteX29" fmla="*/ 40482 w 1288257"/>
              <a:gd name="connsiteY29" fmla="*/ 704850 h 1212057"/>
              <a:gd name="connsiteX30" fmla="*/ 30957 w 1288257"/>
              <a:gd name="connsiteY30" fmla="*/ 719138 h 1212057"/>
              <a:gd name="connsiteX31" fmla="*/ 52388 w 1288257"/>
              <a:gd name="connsiteY31" fmla="*/ 752475 h 1212057"/>
              <a:gd name="connsiteX32" fmla="*/ 178594 w 1288257"/>
              <a:gd name="connsiteY32" fmla="*/ 904875 h 1212057"/>
              <a:gd name="connsiteX33" fmla="*/ 342900 w 1288257"/>
              <a:gd name="connsiteY33" fmla="*/ 1019175 h 1212057"/>
              <a:gd name="connsiteX34" fmla="*/ 461963 w 1288257"/>
              <a:gd name="connsiteY34" fmla="*/ 1128713 h 1212057"/>
              <a:gd name="connsiteX35" fmla="*/ 566738 w 1288257"/>
              <a:gd name="connsiteY35" fmla="*/ 1212057 h 1212057"/>
              <a:gd name="connsiteX36" fmla="*/ 762000 w 1288257"/>
              <a:gd name="connsiteY36" fmla="*/ 1195388 h 1212057"/>
              <a:gd name="connsiteX37" fmla="*/ 1064419 w 1288257"/>
              <a:gd name="connsiteY37" fmla="*/ 1083469 h 1212057"/>
              <a:gd name="connsiteX38" fmla="*/ 1219200 w 1288257"/>
              <a:gd name="connsiteY38" fmla="*/ 585788 h 1212057"/>
              <a:gd name="connsiteX39" fmla="*/ 1288257 w 1288257"/>
              <a:gd name="connsiteY39" fmla="*/ 223838 h 1212057"/>
              <a:gd name="connsiteX40" fmla="*/ 1145382 w 1288257"/>
              <a:gd name="connsiteY40" fmla="*/ 190500 h 1212057"/>
              <a:gd name="connsiteX41" fmla="*/ 931069 w 1288257"/>
              <a:gd name="connsiteY41" fmla="*/ 164307 h 1212057"/>
              <a:gd name="connsiteX42" fmla="*/ 721519 w 1288257"/>
              <a:gd name="connsiteY42" fmla="*/ 71438 h 1212057"/>
              <a:gd name="connsiteX43" fmla="*/ 585788 w 1288257"/>
              <a:gd name="connsiteY43" fmla="*/ 21432 h 1212057"/>
              <a:gd name="connsiteX44" fmla="*/ 457200 w 1288257"/>
              <a:gd name="connsiteY44" fmla="*/ 0 h 1212057"/>
              <a:gd name="connsiteX45" fmla="*/ 330994 w 1288257"/>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4762 w 1257300"/>
              <a:gd name="connsiteY13" fmla="*/ 330994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83344 w 1312069"/>
              <a:gd name="connsiteY14" fmla="*/ 338138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297657 w 1312069"/>
              <a:gd name="connsiteY14" fmla="*/ 350044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42888 w 1257300"/>
              <a:gd name="connsiteY14" fmla="*/ 350044 h 1212057"/>
              <a:gd name="connsiteX15" fmla="*/ 266700 w 1257300"/>
              <a:gd name="connsiteY15" fmla="*/ 383381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4763 w 1252538"/>
              <a:gd name="connsiteY29" fmla="*/ 704850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61912 w 1252538"/>
              <a:gd name="connsiteY26" fmla="*/ 626269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400 w 1252663"/>
              <a:gd name="connsiteY0" fmla="*/ 73819 h 1212057"/>
              <a:gd name="connsiteX1" fmla="*/ 264444 w 1252663"/>
              <a:gd name="connsiteY1" fmla="*/ 111919 h 1212057"/>
              <a:gd name="connsiteX2" fmla="*/ 207295 w 1252663"/>
              <a:gd name="connsiteY2" fmla="*/ 145257 h 1212057"/>
              <a:gd name="connsiteX3" fmla="*/ 164432 w 1252663"/>
              <a:gd name="connsiteY3" fmla="*/ 161925 h 1212057"/>
              <a:gd name="connsiteX4" fmla="*/ 121569 w 1252663"/>
              <a:gd name="connsiteY4" fmla="*/ 169069 h 1212057"/>
              <a:gd name="connsiteX5" fmla="*/ 95374 w 1252663"/>
              <a:gd name="connsiteY5" fmla="*/ 200025 h 1212057"/>
              <a:gd name="connsiteX6" fmla="*/ 109663 w 1252663"/>
              <a:gd name="connsiteY6" fmla="*/ 230981 h 1212057"/>
              <a:gd name="connsiteX7" fmla="*/ 69181 w 1252663"/>
              <a:gd name="connsiteY7" fmla="*/ 223839 h 1212057"/>
              <a:gd name="connsiteX8" fmla="*/ 23937 w 1252663"/>
              <a:gd name="connsiteY8" fmla="*/ 242888 h 1212057"/>
              <a:gd name="connsiteX9" fmla="*/ 54894 w 1252663"/>
              <a:gd name="connsiteY9" fmla="*/ 273844 h 1212057"/>
              <a:gd name="connsiteX10" fmla="*/ 40606 w 1252663"/>
              <a:gd name="connsiteY10" fmla="*/ 290514 h 1212057"/>
              <a:gd name="connsiteX11" fmla="*/ 112043 w 1252663"/>
              <a:gd name="connsiteY11" fmla="*/ 307182 h 1212057"/>
              <a:gd name="connsiteX12" fmla="*/ 164431 w 1252663"/>
              <a:gd name="connsiteY12" fmla="*/ 295275 h 1212057"/>
              <a:gd name="connsiteX13" fmla="*/ 178719 w 1252663"/>
              <a:gd name="connsiteY13" fmla="*/ 321469 h 1212057"/>
              <a:gd name="connsiteX14" fmla="*/ 238251 w 1252663"/>
              <a:gd name="connsiteY14" fmla="*/ 350044 h 1212057"/>
              <a:gd name="connsiteX15" fmla="*/ 262063 w 1252663"/>
              <a:gd name="connsiteY15" fmla="*/ 383381 h 1212057"/>
              <a:gd name="connsiteX16" fmla="*/ 112044 w 1252663"/>
              <a:gd name="connsiteY16" fmla="*/ 361950 h 1212057"/>
              <a:gd name="connsiteX17" fmla="*/ 138238 w 1252663"/>
              <a:gd name="connsiteY17" fmla="*/ 357188 h 1212057"/>
              <a:gd name="connsiteX18" fmla="*/ 181100 w 1252663"/>
              <a:gd name="connsiteY18" fmla="*/ 383382 h 1212057"/>
              <a:gd name="connsiteX19" fmla="*/ 181100 w 1252663"/>
              <a:gd name="connsiteY19" fmla="*/ 383382 h 1212057"/>
              <a:gd name="connsiteX20" fmla="*/ 119188 w 1252663"/>
              <a:gd name="connsiteY20" fmla="*/ 402432 h 1212057"/>
              <a:gd name="connsiteX21" fmla="*/ 47750 w 1252663"/>
              <a:gd name="connsiteY21" fmla="*/ 433388 h 1212057"/>
              <a:gd name="connsiteX22" fmla="*/ 21556 w 1252663"/>
              <a:gd name="connsiteY22" fmla="*/ 459582 h 1212057"/>
              <a:gd name="connsiteX23" fmla="*/ 31081 w 1252663"/>
              <a:gd name="connsiteY23" fmla="*/ 492919 h 1212057"/>
              <a:gd name="connsiteX24" fmla="*/ 7269 w 1252663"/>
              <a:gd name="connsiteY24" fmla="*/ 554832 h 1212057"/>
              <a:gd name="connsiteX25" fmla="*/ 14413 w 1252663"/>
              <a:gd name="connsiteY25" fmla="*/ 576263 h 1212057"/>
              <a:gd name="connsiteX26" fmla="*/ 62037 w 1252663"/>
              <a:gd name="connsiteY26" fmla="*/ 626269 h 1212057"/>
              <a:gd name="connsiteX27" fmla="*/ 125 w 1252663"/>
              <a:gd name="connsiteY27" fmla="*/ 661988 h 1212057"/>
              <a:gd name="connsiteX28" fmla="*/ 78706 w 1252663"/>
              <a:gd name="connsiteY28" fmla="*/ 688182 h 1212057"/>
              <a:gd name="connsiteX29" fmla="*/ 38225 w 1252663"/>
              <a:gd name="connsiteY29" fmla="*/ 697706 h 1212057"/>
              <a:gd name="connsiteX30" fmla="*/ 50132 w 1252663"/>
              <a:gd name="connsiteY30" fmla="*/ 728663 h 1212057"/>
              <a:gd name="connsiteX31" fmla="*/ 16794 w 1252663"/>
              <a:gd name="connsiteY31" fmla="*/ 752475 h 1212057"/>
              <a:gd name="connsiteX32" fmla="*/ 143000 w 1252663"/>
              <a:gd name="connsiteY32" fmla="*/ 904875 h 1212057"/>
              <a:gd name="connsiteX33" fmla="*/ 307306 w 1252663"/>
              <a:gd name="connsiteY33" fmla="*/ 1019175 h 1212057"/>
              <a:gd name="connsiteX34" fmla="*/ 426369 w 1252663"/>
              <a:gd name="connsiteY34" fmla="*/ 1128713 h 1212057"/>
              <a:gd name="connsiteX35" fmla="*/ 531144 w 1252663"/>
              <a:gd name="connsiteY35" fmla="*/ 1212057 h 1212057"/>
              <a:gd name="connsiteX36" fmla="*/ 726406 w 1252663"/>
              <a:gd name="connsiteY36" fmla="*/ 1195388 h 1212057"/>
              <a:gd name="connsiteX37" fmla="*/ 1028825 w 1252663"/>
              <a:gd name="connsiteY37" fmla="*/ 1083469 h 1212057"/>
              <a:gd name="connsiteX38" fmla="*/ 1183606 w 1252663"/>
              <a:gd name="connsiteY38" fmla="*/ 585788 h 1212057"/>
              <a:gd name="connsiteX39" fmla="*/ 1252663 w 1252663"/>
              <a:gd name="connsiteY39" fmla="*/ 223838 h 1212057"/>
              <a:gd name="connsiteX40" fmla="*/ 1109788 w 1252663"/>
              <a:gd name="connsiteY40" fmla="*/ 190500 h 1212057"/>
              <a:gd name="connsiteX41" fmla="*/ 895475 w 1252663"/>
              <a:gd name="connsiteY41" fmla="*/ 164307 h 1212057"/>
              <a:gd name="connsiteX42" fmla="*/ 685925 w 1252663"/>
              <a:gd name="connsiteY42" fmla="*/ 71438 h 1212057"/>
              <a:gd name="connsiteX43" fmla="*/ 550194 w 1252663"/>
              <a:gd name="connsiteY43" fmla="*/ 21432 h 1212057"/>
              <a:gd name="connsiteX44" fmla="*/ 421606 w 1252663"/>
              <a:gd name="connsiteY44" fmla="*/ 0 h 1212057"/>
              <a:gd name="connsiteX45" fmla="*/ 295400 w 1252663"/>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144 w 1245394"/>
              <a:gd name="connsiteY25" fmla="*/ 576263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8581 w 1245394"/>
              <a:gd name="connsiteY25" fmla="*/ 583406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14287 w 1235869"/>
              <a:gd name="connsiteY23" fmla="*/ 492919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235744 w 1235869"/>
              <a:gd name="connsiteY17" fmla="*/ 402432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235744 w 1235869"/>
              <a:gd name="connsiteY16" fmla="*/ 402432 h 1212057"/>
              <a:gd name="connsiteX17" fmla="*/ 211931 w 1235869"/>
              <a:gd name="connsiteY17" fmla="*/ 416719 h 1212057"/>
              <a:gd name="connsiteX18" fmla="*/ 183356 w 1235869"/>
              <a:gd name="connsiteY18" fmla="*/ 445294 h 1212057"/>
              <a:gd name="connsiteX19" fmla="*/ 140494 w 1235869"/>
              <a:gd name="connsiteY19" fmla="*/ 426245 h 1212057"/>
              <a:gd name="connsiteX20" fmla="*/ 114300 w 1235869"/>
              <a:gd name="connsiteY20" fmla="*/ 442913 h 1212057"/>
              <a:gd name="connsiteX21" fmla="*/ 76199 w 1235869"/>
              <a:gd name="connsiteY21" fmla="*/ 469107 h 1212057"/>
              <a:gd name="connsiteX22" fmla="*/ 71437 w 1235869"/>
              <a:gd name="connsiteY22" fmla="*/ 490537 h 1212057"/>
              <a:gd name="connsiteX23" fmla="*/ 80963 w 1235869"/>
              <a:gd name="connsiteY23" fmla="*/ 547688 h 1212057"/>
              <a:gd name="connsiteX24" fmla="*/ 69056 w 1235869"/>
              <a:gd name="connsiteY24" fmla="*/ 583406 h 1212057"/>
              <a:gd name="connsiteX25" fmla="*/ 45243 w 1235869"/>
              <a:gd name="connsiteY25" fmla="*/ 626269 h 1212057"/>
              <a:gd name="connsiteX26" fmla="*/ 54769 w 1235869"/>
              <a:gd name="connsiteY26" fmla="*/ 654844 h 1212057"/>
              <a:gd name="connsiteX27" fmla="*/ 61912 w 1235869"/>
              <a:gd name="connsiteY27" fmla="*/ 688182 h 1212057"/>
              <a:gd name="connsiteX28" fmla="*/ 21431 w 1235869"/>
              <a:gd name="connsiteY28" fmla="*/ 697706 h 1212057"/>
              <a:gd name="connsiteX29" fmla="*/ 33338 w 1235869"/>
              <a:gd name="connsiteY29" fmla="*/ 728663 h 1212057"/>
              <a:gd name="connsiteX30" fmla="*/ 0 w 1235869"/>
              <a:gd name="connsiteY30" fmla="*/ 752475 h 1212057"/>
              <a:gd name="connsiteX31" fmla="*/ 126206 w 1235869"/>
              <a:gd name="connsiteY31" fmla="*/ 904875 h 1212057"/>
              <a:gd name="connsiteX32" fmla="*/ 290512 w 1235869"/>
              <a:gd name="connsiteY32" fmla="*/ 1019175 h 1212057"/>
              <a:gd name="connsiteX33" fmla="*/ 409575 w 1235869"/>
              <a:gd name="connsiteY33" fmla="*/ 1128713 h 1212057"/>
              <a:gd name="connsiteX34" fmla="*/ 514350 w 1235869"/>
              <a:gd name="connsiteY34" fmla="*/ 1212057 h 1212057"/>
              <a:gd name="connsiteX35" fmla="*/ 709612 w 1235869"/>
              <a:gd name="connsiteY35" fmla="*/ 1195388 h 1212057"/>
              <a:gd name="connsiteX36" fmla="*/ 1012031 w 1235869"/>
              <a:gd name="connsiteY36" fmla="*/ 1083469 h 1212057"/>
              <a:gd name="connsiteX37" fmla="*/ 1166812 w 1235869"/>
              <a:gd name="connsiteY37" fmla="*/ 585788 h 1212057"/>
              <a:gd name="connsiteX38" fmla="*/ 1235869 w 1235869"/>
              <a:gd name="connsiteY38" fmla="*/ 223838 h 1212057"/>
              <a:gd name="connsiteX39" fmla="*/ 1092994 w 1235869"/>
              <a:gd name="connsiteY39" fmla="*/ 190500 h 1212057"/>
              <a:gd name="connsiteX40" fmla="*/ 878681 w 1235869"/>
              <a:gd name="connsiteY40" fmla="*/ 164307 h 1212057"/>
              <a:gd name="connsiteX41" fmla="*/ 669131 w 1235869"/>
              <a:gd name="connsiteY41" fmla="*/ 71438 h 1212057"/>
              <a:gd name="connsiteX42" fmla="*/ 533400 w 1235869"/>
              <a:gd name="connsiteY42" fmla="*/ 21432 h 1212057"/>
              <a:gd name="connsiteX43" fmla="*/ 404812 w 1235869"/>
              <a:gd name="connsiteY43" fmla="*/ 0 h 1212057"/>
              <a:gd name="connsiteX44" fmla="*/ 278606 w 1235869"/>
              <a:gd name="connsiteY44" fmla="*/ 73819 h 1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35869" h="1212057">
                <a:moveTo>
                  <a:pt x="278606" y="73819"/>
                </a:moveTo>
                <a:lnTo>
                  <a:pt x="247650" y="111919"/>
                </a:lnTo>
                <a:lnTo>
                  <a:pt x="190501" y="145257"/>
                </a:lnTo>
                <a:lnTo>
                  <a:pt x="147638" y="161925"/>
                </a:lnTo>
                <a:lnTo>
                  <a:pt x="104775" y="169069"/>
                </a:lnTo>
                <a:lnTo>
                  <a:pt x="78580" y="200025"/>
                </a:lnTo>
                <a:lnTo>
                  <a:pt x="92869" y="230981"/>
                </a:lnTo>
                <a:lnTo>
                  <a:pt x="52387" y="223839"/>
                </a:lnTo>
                <a:lnTo>
                  <a:pt x="7143" y="242888"/>
                </a:lnTo>
                <a:lnTo>
                  <a:pt x="38100" y="273844"/>
                </a:lnTo>
                <a:lnTo>
                  <a:pt x="23812" y="290514"/>
                </a:lnTo>
                <a:lnTo>
                  <a:pt x="95249" y="307182"/>
                </a:lnTo>
                <a:lnTo>
                  <a:pt x="147637" y="295275"/>
                </a:lnTo>
                <a:lnTo>
                  <a:pt x="161925" y="321469"/>
                </a:lnTo>
                <a:lnTo>
                  <a:pt x="221457" y="350044"/>
                </a:lnTo>
                <a:lnTo>
                  <a:pt x="245269" y="383381"/>
                </a:lnTo>
                <a:lnTo>
                  <a:pt x="235744" y="402432"/>
                </a:lnTo>
                <a:cubicBezTo>
                  <a:pt x="250031" y="411163"/>
                  <a:pt x="220662" y="409575"/>
                  <a:pt x="211931" y="416719"/>
                </a:cubicBezTo>
                <a:cubicBezTo>
                  <a:pt x="203200" y="423863"/>
                  <a:pt x="195262" y="443706"/>
                  <a:pt x="183356" y="445294"/>
                </a:cubicBezTo>
                <a:cubicBezTo>
                  <a:pt x="171450" y="446882"/>
                  <a:pt x="154781" y="432595"/>
                  <a:pt x="140494" y="426245"/>
                </a:cubicBezTo>
                <a:lnTo>
                  <a:pt x="114300" y="442913"/>
                </a:lnTo>
                <a:lnTo>
                  <a:pt x="76199" y="469107"/>
                </a:lnTo>
                <a:lnTo>
                  <a:pt x="71437" y="490537"/>
                </a:lnTo>
                <a:lnTo>
                  <a:pt x="80963" y="547688"/>
                </a:lnTo>
                <a:lnTo>
                  <a:pt x="69056" y="583406"/>
                </a:lnTo>
                <a:lnTo>
                  <a:pt x="45243" y="626269"/>
                </a:lnTo>
                <a:cubicBezTo>
                  <a:pt x="24606" y="638175"/>
                  <a:pt x="51991" y="644525"/>
                  <a:pt x="54769" y="654844"/>
                </a:cubicBezTo>
                <a:cubicBezTo>
                  <a:pt x="57547" y="665163"/>
                  <a:pt x="67468" y="681038"/>
                  <a:pt x="61912" y="688182"/>
                </a:cubicBezTo>
                <a:cubicBezTo>
                  <a:pt x="56356" y="695326"/>
                  <a:pt x="34925" y="694531"/>
                  <a:pt x="21431" y="697706"/>
                </a:cubicBezTo>
                <a:lnTo>
                  <a:pt x="33338" y="728663"/>
                </a:lnTo>
                <a:lnTo>
                  <a:pt x="0" y="752475"/>
                </a:lnTo>
                <a:lnTo>
                  <a:pt x="126206" y="904875"/>
                </a:lnTo>
                <a:lnTo>
                  <a:pt x="290512" y="1019175"/>
                </a:lnTo>
                <a:lnTo>
                  <a:pt x="409575" y="1128713"/>
                </a:lnTo>
                <a:lnTo>
                  <a:pt x="514350" y="1212057"/>
                </a:lnTo>
                <a:lnTo>
                  <a:pt x="709612" y="1195388"/>
                </a:lnTo>
                <a:lnTo>
                  <a:pt x="1012031" y="1083469"/>
                </a:lnTo>
                <a:lnTo>
                  <a:pt x="1166812" y="585788"/>
                </a:lnTo>
                <a:lnTo>
                  <a:pt x="1235869" y="223838"/>
                </a:lnTo>
                <a:lnTo>
                  <a:pt x="1092994" y="190500"/>
                </a:lnTo>
                <a:lnTo>
                  <a:pt x="878681" y="164307"/>
                </a:lnTo>
                <a:lnTo>
                  <a:pt x="669131" y="71438"/>
                </a:lnTo>
                <a:lnTo>
                  <a:pt x="533400" y="21432"/>
                </a:lnTo>
                <a:lnTo>
                  <a:pt x="404812" y="0"/>
                </a:lnTo>
                <a:lnTo>
                  <a:pt x="278606" y="73819"/>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MY" sz="1200" b="1" dirty="0" err="1" smtClean="0">
                <a:solidFill>
                  <a:schemeClr val="tx1"/>
                </a:solidFill>
              </a:rPr>
              <a:t>Simiyu</a:t>
            </a:r>
            <a:r>
              <a:rPr lang="en-MY" sz="1200" b="1" dirty="0" smtClean="0">
                <a:solidFill>
                  <a:schemeClr val="accent3">
                    <a:lumMod val="50000"/>
                  </a:schemeClr>
                </a:solidFill>
              </a:rPr>
              <a:t> </a:t>
            </a:r>
            <a:r>
              <a:rPr lang="en-MY" sz="1200" b="1" dirty="0" smtClean="0">
                <a:solidFill>
                  <a:schemeClr val="tx1"/>
                </a:solidFill>
              </a:rPr>
              <a:t>21%</a:t>
            </a:r>
            <a:endParaRPr lang="en-MY" sz="1200" b="1" dirty="0">
              <a:solidFill>
                <a:schemeClr val="tx1"/>
              </a:solidFill>
            </a:endParaRPr>
          </a:p>
        </p:txBody>
      </p:sp>
      <p:sp>
        <p:nvSpPr>
          <p:cNvPr id="28" name="Freeform 27"/>
          <p:cNvSpPr/>
          <p:nvPr/>
        </p:nvSpPr>
        <p:spPr>
          <a:xfrm>
            <a:off x="2581275" y="1467644"/>
            <a:ext cx="1628775" cy="894557"/>
          </a:xfrm>
          <a:custGeom>
            <a:avLst/>
            <a:gdLst>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6350 w 1628775"/>
              <a:gd name="connsiteY45" fmla="*/ 498475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62063 w 1628775"/>
              <a:gd name="connsiteY19" fmla="*/ 210344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826294 w 1628775"/>
              <a:gd name="connsiteY26" fmla="*/ 46038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42950 w 1628775"/>
              <a:gd name="connsiteY28" fmla="*/ 79375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76287 w 1628775"/>
              <a:gd name="connsiteY28" fmla="*/ 162719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44525 w 1628775"/>
              <a:gd name="connsiteY30" fmla="*/ 3175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61975 w 1628775"/>
              <a:gd name="connsiteY33" fmla="*/ 63500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12762 w 1628775"/>
              <a:gd name="connsiteY34" fmla="*/ 54768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55625 h 927100"/>
              <a:gd name="connsiteX1" fmla="*/ 92075 w 1628775"/>
              <a:gd name="connsiteY1" fmla="*/ 762000 h 927100"/>
              <a:gd name="connsiteX2" fmla="*/ 200025 w 1628775"/>
              <a:gd name="connsiteY2" fmla="*/ 927100 h 927100"/>
              <a:gd name="connsiteX3" fmla="*/ 561975 w 1628775"/>
              <a:gd name="connsiteY3" fmla="*/ 873125 h 927100"/>
              <a:gd name="connsiteX4" fmla="*/ 911225 w 1628775"/>
              <a:gd name="connsiteY4" fmla="*/ 631825 h 927100"/>
              <a:gd name="connsiteX5" fmla="*/ 1212850 w 1628775"/>
              <a:gd name="connsiteY5" fmla="*/ 584200 h 927100"/>
              <a:gd name="connsiteX6" fmla="*/ 1416050 w 1628775"/>
              <a:gd name="connsiteY6" fmla="*/ 628650 h 927100"/>
              <a:gd name="connsiteX7" fmla="*/ 1628775 w 1628775"/>
              <a:gd name="connsiteY7" fmla="*/ 660400 h 927100"/>
              <a:gd name="connsiteX8" fmla="*/ 1603375 w 1628775"/>
              <a:gd name="connsiteY8" fmla="*/ 558800 h 927100"/>
              <a:gd name="connsiteX9" fmla="*/ 1567656 w 1628775"/>
              <a:gd name="connsiteY9" fmla="*/ 526257 h 927100"/>
              <a:gd name="connsiteX10" fmla="*/ 1567656 w 1628775"/>
              <a:gd name="connsiteY10" fmla="*/ 466725 h 927100"/>
              <a:gd name="connsiteX11" fmla="*/ 1528763 w 1628775"/>
              <a:gd name="connsiteY11" fmla="*/ 424657 h 927100"/>
              <a:gd name="connsiteX12" fmla="*/ 1473993 w 1628775"/>
              <a:gd name="connsiteY12" fmla="*/ 392112 h 927100"/>
              <a:gd name="connsiteX13" fmla="*/ 1467644 w 1628775"/>
              <a:gd name="connsiteY13" fmla="*/ 341313 h 927100"/>
              <a:gd name="connsiteX14" fmla="*/ 1463675 w 1628775"/>
              <a:gd name="connsiteY14" fmla="*/ 300037 h 927100"/>
              <a:gd name="connsiteX15" fmla="*/ 1434306 w 1628775"/>
              <a:gd name="connsiteY15" fmla="*/ 279400 h 927100"/>
              <a:gd name="connsiteX16" fmla="*/ 1384300 w 1628775"/>
              <a:gd name="connsiteY16" fmla="*/ 246856 h 927100"/>
              <a:gd name="connsiteX17" fmla="*/ 1327150 w 1628775"/>
              <a:gd name="connsiteY17" fmla="*/ 234950 h 927100"/>
              <a:gd name="connsiteX18" fmla="*/ 1296193 w 1628775"/>
              <a:gd name="connsiteY18" fmla="*/ 276225 h 927100"/>
              <a:gd name="connsiteX19" fmla="*/ 1247776 w 1628775"/>
              <a:gd name="connsiteY19" fmla="*/ 231775 h 927100"/>
              <a:gd name="connsiteX20" fmla="*/ 1234281 w 1628775"/>
              <a:gd name="connsiteY20" fmla="*/ 187325 h 927100"/>
              <a:gd name="connsiteX21" fmla="*/ 1173163 w 1628775"/>
              <a:gd name="connsiteY21" fmla="*/ 125413 h 927100"/>
              <a:gd name="connsiteX22" fmla="*/ 1134269 w 1628775"/>
              <a:gd name="connsiteY22" fmla="*/ 83344 h 927100"/>
              <a:gd name="connsiteX23" fmla="*/ 1048543 w 1628775"/>
              <a:gd name="connsiteY23" fmla="*/ 96838 h 927100"/>
              <a:gd name="connsiteX24" fmla="*/ 1000918 w 1628775"/>
              <a:gd name="connsiteY24" fmla="*/ 111125 h 927100"/>
              <a:gd name="connsiteX25" fmla="*/ 942182 w 1628775"/>
              <a:gd name="connsiteY25" fmla="*/ 113506 h 927100"/>
              <a:gd name="connsiteX26" fmla="*/ 902494 w 1628775"/>
              <a:gd name="connsiteY26" fmla="*/ 181769 h 927100"/>
              <a:gd name="connsiteX27" fmla="*/ 815182 w 1628775"/>
              <a:gd name="connsiteY27" fmla="*/ 149225 h 927100"/>
              <a:gd name="connsiteX28" fmla="*/ 776287 w 1628775"/>
              <a:gd name="connsiteY28" fmla="*/ 134144 h 927100"/>
              <a:gd name="connsiteX29" fmla="*/ 671513 w 1628775"/>
              <a:gd name="connsiteY29" fmla="*/ 73819 h 927100"/>
              <a:gd name="connsiteX30" fmla="*/ 651669 w 1628775"/>
              <a:gd name="connsiteY30" fmla="*/ 107156 h 927100"/>
              <a:gd name="connsiteX31" fmla="*/ 596900 w 1628775"/>
              <a:gd name="connsiteY31" fmla="*/ 107950 h 927100"/>
              <a:gd name="connsiteX32" fmla="*/ 607219 w 1628775"/>
              <a:gd name="connsiteY32" fmla="*/ 179388 h 927100"/>
              <a:gd name="connsiteX33" fmla="*/ 511969 w 1628775"/>
              <a:gd name="connsiteY33" fmla="*/ 146050 h 927100"/>
              <a:gd name="connsiteX34" fmla="*/ 512762 w 1628775"/>
              <a:gd name="connsiteY34" fmla="*/ 32543 h 927100"/>
              <a:gd name="connsiteX35" fmla="*/ 461169 w 1628775"/>
              <a:gd name="connsiteY35" fmla="*/ 39687 h 927100"/>
              <a:gd name="connsiteX36" fmla="*/ 412750 w 1628775"/>
              <a:gd name="connsiteY36" fmla="*/ 0 h 927100"/>
              <a:gd name="connsiteX37" fmla="*/ 381000 w 1628775"/>
              <a:gd name="connsiteY37" fmla="*/ 41275 h 927100"/>
              <a:gd name="connsiteX38" fmla="*/ 352425 w 1628775"/>
              <a:gd name="connsiteY38" fmla="*/ 69850 h 927100"/>
              <a:gd name="connsiteX39" fmla="*/ 323850 w 1628775"/>
              <a:gd name="connsiteY39" fmla="*/ 146050 h 927100"/>
              <a:gd name="connsiteX40" fmla="*/ 323850 w 1628775"/>
              <a:gd name="connsiteY40" fmla="*/ 177800 h 927100"/>
              <a:gd name="connsiteX41" fmla="*/ 323850 w 1628775"/>
              <a:gd name="connsiteY41" fmla="*/ 260350 h 927100"/>
              <a:gd name="connsiteX42" fmla="*/ 336550 w 1628775"/>
              <a:gd name="connsiteY42" fmla="*/ 301625 h 927100"/>
              <a:gd name="connsiteX43" fmla="*/ 323850 w 1628775"/>
              <a:gd name="connsiteY43" fmla="*/ 352425 h 927100"/>
              <a:gd name="connsiteX44" fmla="*/ 266700 w 1628775"/>
              <a:gd name="connsiteY44" fmla="*/ 349250 h 927100"/>
              <a:gd name="connsiteX45" fmla="*/ 284162 w 1628775"/>
              <a:gd name="connsiteY45" fmla="*/ 372269 h 927100"/>
              <a:gd name="connsiteX46" fmla="*/ 247650 w 1628775"/>
              <a:gd name="connsiteY46" fmla="*/ 403225 h 927100"/>
              <a:gd name="connsiteX47" fmla="*/ 181769 w 1628775"/>
              <a:gd name="connsiteY47" fmla="*/ 396081 h 927100"/>
              <a:gd name="connsiteX48" fmla="*/ 123825 w 1628775"/>
              <a:gd name="connsiteY48" fmla="*/ 437356 h 927100"/>
              <a:gd name="connsiteX49" fmla="*/ 70644 w 1628775"/>
              <a:gd name="connsiteY49" fmla="*/ 481807 h 927100"/>
              <a:gd name="connsiteX50" fmla="*/ 0 w 1628775"/>
              <a:gd name="connsiteY50" fmla="*/ 555625 h 927100"/>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381000 w 1628775"/>
              <a:gd name="connsiteY37" fmla="*/ 8732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431006 w 1628775"/>
              <a:gd name="connsiteY41" fmla="*/ 270669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738188 w 1628775"/>
              <a:gd name="connsiteY29" fmla="*/ 53975 h 894557"/>
              <a:gd name="connsiteX30" fmla="*/ 671513 w 1628775"/>
              <a:gd name="connsiteY30" fmla="*/ 41276 h 894557"/>
              <a:gd name="connsiteX31" fmla="*/ 651669 w 1628775"/>
              <a:gd name="connsiteY31" fmla="*/ 74613 h 894557"/>
              <a:gd name="connsiteX32" fmla="*/ 596900 w 1628775"/>
              <a:gd name="connsiteY32" fmla="*/ 75407 h 894557"/>
              <a:gd name="connsiteX33" fmla="*/ 607219 w 1628775"/>
              <a:gd name="connsiteY33" fmla="*/ 146845 h 894557"/>
              <a:gd name="connsiteX34" fmla="*/ 511969 w 1628775"/>
              <a:gd name="connsiteY34" fmla="*/ 113507 h 894557"/>
              <a:gd name="connsiteX35" fmla="*/ 512762 w 1628775"/>
              <a:gd name="connsiteY35" fmla="*/ 0 h 894557"/>
              <a:gd name="connsiteX36" fmla="*/ 461169 w 1628775"/>
              <a:gd name="connsiteY36" fmla="*/ 7144 h 894557"/>
              <a:gd name="connsiteX37" fmla="*/ 429418 w 1628775"/>
              <a:gd name="connsiteY37" fmla="*/ 48419 h 894557"/>
              <a:gd name="connsiteX38" fmla="*/ 400050 w 1628775"/>
              <a:gd name="connsiteY38" fmla="*/ 70645 h 894557"/>
              <a:gd name="connsiteX39" fmla="*/ 378619 w 1628775"/>
              <a:gd name="connsiteY39" fmla="*/ 111126 h 894557"/>
              <a:gd name="connsiteX40" fmla="*/ 385762 w 1628775"/>
              <a:gd name="connsiteY40" fmla="*/ 173039 h 894557"/>
              <a:gd name="connsiteX41" fmla="*/ 404813 w 1628775"/>
              <a:gd name="connsiteY41" fmla="*/ 233363 h 894557"/>
              <a:gd name="connsiteX42" fmla="*/ 431006 w 1628775"/>
              <a:gd name="connsiteY42" fmla="*/ 270669 h 894557"/>
              <a:gd name="connsiteX43" fmla="*/ 419894 w 1628775"/>
              <a:gd name="connsiteY43" fmla="*/ 319088 h 894557"/>
              <a:gd name="connsiteX44" fmla="*/ 381000 w 1628775"/>
              <a:gd name="connsiteY44" fmla="*/ 360363 h 894557"/>
              <a:gd name="connsiteX45" fmla="*/ 328612 w 1628775"/>
              <a:gd name="connsiteY45" fmla="*/ 338138 h 894557"/>
              <a:gd name="connsiteX46" fmla="*/ 284162 w 1628775"/>
              <a:gd name="connsiteY46" fmla="*/ 339726 h 894557"/>
              <a:gd name="connsiteX47" fmla="*/ 247650 w 1628775"/>
              <a:gd name="connsiteY47" fmla="*/ 370682 h 894557"/>
              <a:gd name="connsiteX48" fmla="*/ 181769 w 1628775"/>
              <a:gd name="connsiteY48" fmla="*/ 363538 h 894557"/>
              <a:gd name="connsiteX49" fmla="*/ 123825 w 1628775"/>
              <a:gd name="connsiteY49" fmla="*/ 404813 h 894557"/>
              <a:gd name="connsiteX50" fmla="*/ 70644 w 1628775"/>
              <a:gd name="connsiteY50" fmla="*/ 449264 h 894557"/>
              <a:gd name="connsiteX51" fmla="*/ 0 w 1628775"/>
              <a:gd name="connsiteY51" fmla="*/ 523082 h 89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28775" h="894557">
                <a:moveTo>
                  <a:pt x="0" y="523082"/>
                </a:moveTo>
                <a:lnTo>
                  <a:pt x="92075" y="729457"/>
                </a:lnTo>
                <a:lnTo>
                  <a:pt x="200025" y="894557"/>
                </a:lnTo>
                <a:lnTo>
                  <a:pt x="561975" y="840582"/>
                </a:lnTo>
                <a:lnTo>
                  <a:pt x="911225" y="599282"/>
                </a:lnTo>
                <a:lnTo>
                  <a:pt x="1212850" y="551657"/>
                </a:lnTo>
                <a:lnTo>
                  <a:pt x="1416050" y="596107"/>
                </a:lnTo>
                <a:lnTo>
                  <a:pt x="1628775" y="627857"/>
                </a:lnTo>
                <a:lnTo>
                  <a:pt x="1603375" y="526257"/>
                </a:lnTo>
                <a:lnTo>
                  <a:pt x="1567656" y="493714"/>
                </a:lnTo>
                <a:lnTo>
                  <a:pt x="1567656" y="434182"/>
                </a:lnTo>
                <a:lnTo>
                  <a:pt x="1528763" y="392114"/>
                </a:lnTo>
                <a:lnTo>
                  <a:pt x="1473993" y="359569"/>
                </a:lnTo>
                <a:cubicBezTo>
                  <a:pt x="1491720" y="341048"/>
                  <a:pt x="1469364" y="324116"/>
                  <a:pt x="1467644" y="308770"/>
                </a:cubicBezTo>
                <a:cubicBezTo>
                  <a:pt x="1465924" y="293424"/>
                  <a:pt x="1472142" y="278077"/>
                  <a:pt x="1463675" y="267494"/>
                </a:cubicBezTo>
                <a:lnTo>
                  <a:pt x="1434306" y="246857"/>
                </a:lnTo>
                <a:cubicBezTo>
                  <a:pt x="1433512" y="225690"/>
                  <a:pt x="1385094" y="235480"/>
                  <a:pt x="1384300" y="214313"/>
                </a:cubicBezTo>
                <a:lnTo>
                  <a:pt x="1327150" y="202407"/>
                </a:lnTo>
                <a:lnTo>
                  <a:pt x="1296193" y="243682"/>
                </a:lnTo>
                <a:lnTo>
                  <a:pt x="1247776" y="199232"/>
                </a:lnTo>
                <a:lnTo>
                  <a:pt x="1234281" y="154782"/>
                </a:lnTo>
                <a:lnTo>
                  <a:pt x="1173163" y="92870"/>
                </a:lnTo>
                <a:lnTo>
                  <a:pt x="1134269" y="50801"/>
                </a:lnTo>
                <a:lnTo>
                  <a:pt x="1048543" y="64295"/>
                </a:lnTo>
                <a:cubicBezTo>
                  <a:pt x="1027112" y="37307"/>
                  <a:pt x="1018645" y="75804"/>
                  <a:pt x="1000918" y="78582"/>
                </a:cubicBezTo>
                <a:cubicBezTo>
                  <a:pt x="983191" y="81360"/>
                  <a:pt x="971286" y="96573"/>
                  <a:pt x="942182" y="80963"/>
                </a:cubicBezTo>
                <a:lnTo>
                  <a:pt x="902494" y="149226"/>
                </a:lnTo>
                <a:lnTo>
                  <a:pt x="815182" y="116682"/>
                </a:lnTo>
                <a:lnTo>
                  <a:pt x="776287" y="101601"/>
                </a:lnTo>
                <a:cubicBezTo>
                  <a:pt x="761206" y="92076"/>
                  <a:pt x="753269" y="63500"/>
                  <a:pt x="738188" y="53975"/>
                </a:cubicBezTo>
                <a:lnTo>
                  <a:pt x="671513" y="41276"/>
                </a:lnTo>
                <a:lnTo>
                  <a:pt x="651669" y="74613"/>
                </a:lnTo>
                <a:lnTo>
                  <a:pt x="596900" y="75407"/>
                </a:lnTo>
                <a:lnTo>
                  <a:pt x="607219" y="146845"/>
                </a:lnTo>
                <a:lnTo>
                  <a:pt x="511969" y="113507"/>
                </a:lnTo>
                <a:cubicBezTo>
                  <a:pt x="512233" y="75671"/>
                  <a:pt x="512498" y="37836"/>
                  <a:pt x="512762" y="0"/>
                </a:cubicBezTo>
                <a:lnTo>
                  <a:pt x="461169" y="7144"/>
                </a:lnTo>
                <a:lnTo>
                  <a:pt x="429418" y="48419"/>
                </a:lnTo>
                <a:lnTo>
                  <a:pt x="400050" y="70645"/>
                </a:lnTo>
                <a:lnTo>
                  <a:pt x="378619" y="111126"/>
                </a:lnTo>
                <a:lnTo>
                  <a:pt x="385762" y="173039"/>
                </a:lnTo>
                <a:cubicBezTo>
                  <a:pt x="365125" y="163778"/>
                  <a:pt x="397272" y="217091"/>
                  <a:pt x="404813" y="233363"/>
                </a:cubicBezTo>
                <a:cubicBezTo>
                  <a:pt x="412354" y="249635"/>
                  <a:pt x="431006" y="243152"/>
                  <a:pt x="431006" y="270669"/>
                </a:cubicBezTo>
                <a:lnTo>
                  <a:pt x="419894" y="319088"/>
                </a:lnTo>
                <a:lnTo>
                  <a:pt x="381000" y="360363"/>
                </a:lnTo>
                <a:cubicBezTo>
                  <a:pt x="361950" y="359305"/>
                  <a:pt x="344752" y="341577"/>
                  <a:pt x="328612" y="338138"/>
                </a:cubicBezTo>
                <a:cubicBezTo>
                  <a:pt x="312472" y="334699"/>
                  <a:pt x="278341" y="332053"/>
                  <a:pt x="284162" y="339726"/>
                </a:cubicBezTo>
                <a:lnTo>
                  <a:pt x="247650" y="370682"/>
                </a:lnTo>
                <a:lnTo>
                  <a:pt x="181769" y="363538"/>
                </a:lnTo>
                <a:lnTo>
                  <a:pt x="123825" y="404813"/>
                </a:lnTo>
                <a:lnTo>
                  <a:pt x="70644" y="449264"/>
                </a:lnTo>
                <a:lnTo>
                  <a:pt x="0" y="52308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Shinyanga 32%</a:t>
            </a:r>
          </a:p>
          <a:p>
            <a:pPr algn="ctr"/>
            <a:endParaRPr lang="en-MY" sz="1200" b="1" dirty="0">
              <a:solidFill>
                <a:schemeClr val="tx1"/>
              </a:solidFill>
            </a:endParaRPr>
          </a:p>
        </p:txBody>
      </p:sp>
      <p:sp>
        <p:nvSpPr>
          <p:cNvPr id="27" name="Freeform 26"/>
          <p:cNvSpPr/>
          <p:nvPr/>
        </p:nvSpPr>
        <p:spPr>
          <a:xfrm>
            <a:off x="2062163" y="1882183"/>
            <a:ext cx="2205037" cy="2075456"/>
          </a:xfrm>
          <a:custGeom>
            <a:avLst/>
            <a:gdLst>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43112 w 2205037"/>
              <a:gd name="connsiteY17" fmla="*/ 133350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8055 h 2164468"/>
              <a:gd name="connsiteX1" fmla="*/ 252412 w 2205037"/>
              <a:gd name="connsiteY1" fmla="*/ 630943 h 2164468"/>
              <a:gd name="connsiteX2" fmla="*/ 0 w 2205037"/>
              <a:gd name="connsiteY2" fmla="*/ 1135768 h 2164468"/>
              <a:gd name="connsiteX3" fmla="*/ 261937 w 2205037"/>
              <a:gd name="connsiteY3" fmla="*/ 1435805 h 2164468"/>
              <a:gd name="connsiteX4" fmla="*/ 614362 w 2205037"/>
              <a:gd name="connsiteY4" fmla="*/ 1526293 h 2164468"/>
              <a:gd name="connsiteX5" fmla="*/ 957262 w 2205037"/>
              <a:gd name="connsiteY5" fmla="*/ 1750130 h 2164468"/>
              <a:gd name="connsiteX6" fmla="*/ 995362 w 2205037"/>
              <a:gd name="connsiteY6" fmla="*/ 1973968 h 2164468"/>
              <a:gd name="connsiteX7" fmla="*/ 971550 w 2205037"/>
              <a:gd name="connsiteY7" fmla="*/ 2159705 h 2164468"/>
              <a:gd name="connsiteX8" fmla="*/ 1185862 w 2205037"/>
              <a:gd name="connsiteY8" fmla="*/ 2164468 h 2164468"/>
              <a:gd name="connsiteX9" fmla="*/ 1371600 w 2205037"/>
              <a:gd name="connsiteY9" fmla="*/ 2073980 h 2164468"/>
              <a:gd name="connsiteX10" fmla="*/ 1681162 w 2205037"/>
              <a:gd name="connsiteY10" fmla="*/ 2107318 h 2164468"/>
              <a:gd name="connsiteX11" fmla="*/ 1976437 w 2205037"/>
              <a:gd name="connsiteY11" fmla="*/ 1721555 h 2164468"/>
              <a:gd name="connsiteX12" fmla="*/ 2205037 w 2205037"/>
              <a:gd name="connsiteY12" fmla="*/ 1150055 h 2164468"/>
              <a:gd name="connsiteX13" fmla="*/ 2205037 w 2205037"/>
              <a:gd name="connsiteY13" fmla="*/ 883355 h 2164468"/>
              <a:gd name="connsiteX14" fmla="*/ 2119312 w 2205037"/>
              <a:gd name="connsiteY14" fmla="*/ 564268 h 2164468"/>
              <a:gd name="connsiteX15" fmla="*/ 2171700 w 2205037"/>
              <a:gd name="connsiteY15" fmla="*/ 278518 h 2164468"/>
              <a:gd name="connsiteX16" fmla="*/ 2119312 w 2205037"/>
              <a:gd name="connsiteY16" fmla="*/ 188030 h 2164468"/>
              <a:gd name="connsiteX17" fmla="*/ 2078831 w 2205037"/>
              <a:gd name="connsiteY17" fmla="*/ 226130 h 2164468"/>
              <a:gd name="connsiteX18" fmla="*/ 2005012 w 2205037"/>
              <a:gd name="connsiteY18" fmla="*/ 195174 h 2164468"/>
              <a:gd name="connsiteX19" fmla="*/ 1933575 w 2205037"/>
              <a:gd name="connsiteY19" fmla="*/ 183268 h 2164468"/>
              <a:gd name="connsiteX20" fmla="*/ 1902619 w 2205037"/>
              <a:gd name="connsiteY20" fmla="*/ 157074 h 2164468"/>
              <a:gd name="connsiteX21" fmla="*/ 1828800 w 2205037"/>
              <a:gd name="connsiteY21" fmla="*/ 142786 h 2164468"/>
              <a:gd name="connsiteX22" fmla="*/ 1785937 w 2205037"/>
              <a:gd name="connsiteY22" fmla="*/ 121355 h 2164468"/>
              <a:gd name="connsiteX23" fmla="*/ 1733550 w 2205037"/>
              <a:gd name="connsiteY23" fmla="*/ 140405 h 2164468"/>
              <a:gd name="connsiteX24" fmla="*/ 1735931 w 2205037"/>
              <a:gd name="connsiteY24" fmla="*/ 95162 h 2164468"/>
              <a:gd name="connsiteX25" fmla="*/ 1678781 w 2205037"/>
              <a:gd name="connsiteY25" fmla="*/ 107068 h 2164468"/>
              <a:gd name="connsiteX26" fmla="*/ 1631156 w 2205037"/>
              <a:gd name="connsiteY26" fmla="*/ 118974 h 2164468"/>
              <a:gd name="connsiteX27" fmla="*/ 1590674 w 2205037"/>
              <a:gd name="connsiteY27" fmla="*/ 102305 h 2164468"/>
              <a:gd name="connsiteX28" fmla="*/ 1404937 w 2205037"/>
              <a:gd name="connsiteY28" fmla="*/ 7055 h 2164468"/>
              <a:gd name="connsiteX29" fmla="*/ 1314450 w 2205037"/>
              <a:gd name="connsiteY29" fmla="*/ 7055 h 2164468"/>
              <a:gd name="connsiteX30" fmla="*/ 1223962 w 2205037"/>
              <a:gd name="connsiteY30" fmla="*/ 21343 h 2164468"/>
              <a:gd name="connsiteX31" fmla="*/ 1133475 w 2205037"/>
              <a:gd name="connsiteY31" fmla="*/ 54680 h 2164468"/>
              <a:gd name="connsiteX32" fmla="*/ 1057275 w 2205037"/>
              <a:gd name="connsiteY32" fmla="*/ 92780 h 2164468"/>
              <a:gd name="connsiteX33" fmla="*/ 966787 w 2205037"/>
              <a:gd name="connsiteY33" fmla="*/ 149930 h 2164468"/>
              <a:gd name="connsiteX34" fmla="*/ 900112 w 2205037"/>
              <a:gd name="connsiteY34" fmla="*/ 192793 h 2164468"/>
              <a:gd name="connsiteX35" fmla="*/ 828675 w 2205037"/>
              <a:gd name="connsiteY35" fmla="*/ 249943 h 2164468"/>
              <a:gd name="connsiteX36" fmla="*/ 785812 w 2205037"/>
              <a:gd name="connsiteY36" fmla="*/ 240418 h 2164468"/>
              <a:gd name="connsiteX37" fmla="*/ 728662 w 2205037"/>
              <a:gd name="connsiteY37" fmla="*/ 211843 h 2164468"/>
              <a:gd name="connsiteX38" fmla="*/ 695325 w 2205037"/>
              <a:gd name="connsiteY38" fmla="*/ 183268 h 2164468"/>
              <a:gd name="connsiteX39" fmla="*/ 661987 w 2205037"/>
              <a:gd name="connsiteY39" fmla="*/ 164218 h 2164468"/>
              <a:gd name="connsiteX40" fmla="*/ 595312 w 2205037"/>
              <a:gd name="connsiteY40" fmla="*/ 149930 h 2164468"/>
              <a:gd name="connsiteX41" fmla="*/ 438150 w 2205037"/>
              <a:gd name="connsiteY41" fmla="*/ 135643 h 2164468"/>
              <a:gd name="connsiteX42" fmla="*/ 357187 w 2205037"/>
              <a:gd name="connsiteY42" fmla="*/ 168980 h 2164468"/>
              <a:gd name="connsiteX43" fmla="*/ 357187 w 2205037"/>
              <a:gd name="connsiteY43" fmla="*/ 230893 h 2164468"/>
              <a:gd name="connsiteX44" fmla="*/ 319087 w 2205037"/>
              <a:gd name="connsiteY44" fmla="*/ 288043 h 2164468"/>
              <a:gd name="connsiteX45" fmla="*/ 347662 w 2205037"/>
              <a:gd name="connsiteY45" fmla="*/ 388055 h 2164468"/>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590674 w 2205037"/>
              <a:gd name="connsiteY27" fmla="*/ 95250 h 2157413"/>
              <a:gd name="connsiteX28" fmla="*/ 1543049 w 2205037"/>
              <a:gd name="connsiteY28" fmla="*/ 102394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66712 h 2143125"/>
              <a:gd name="connsiteX1" fmla="*/ 252412 w 2205037"/>
              <a:gd name="connsiteY1" fmla="*/ 609600 h 2143125"/>
              <a:gd name="connsiteX2" fmla="*/ 0 w 2205037"/>
              <a:gd name="connsiteY2" fmla="*/ 1114425 h 2143125"/>
              <a:gd name="connsiteX3" fmla="*/ 261937 w 2205037"/>
              <a:gd name="connsiteY3" fmla="*/ 1414462 h 2143125"/>
              <a:gd name="connsiteX4" fmla="*/ 614362 w 2205037"/>
              <a:gd name="connsiteY4" fmla="*/ 1504950 h 2143125"/>
              <a:gd name="connsiteX5" fmla="*/ 957262 w 2205037"/>
              <a:gd name="connsiteY5" fmla="*/ 1728787 h 2143125"/>
              <a:gd name="connsiteX6" fmla="*/ 995362 w 2205037"/>
              <a:gd name="connsiteY6" fmla="*/ 1952625 h 2143125"/>
              <a:gd name="connsiteX7" fmla="*/ 971550 w 2205037"/>
              <a:gd name="connsiteY7" fmla="*/ 2138362 h 2143125"/>
              <a:gd name="connsiteX8" fmla="*/ 1185862 w 2205037"/>
              <a:gd name="connsiteY8" fmla="*/ 2143125 h 2143125"/>
              <a:gd name="connsiteX9" fmla="*/ 1371600 w 2205037"/>
              <a:gd name="connsiteY9" fmla="*/ 2052637 h 2143125"/>
              <a:gd name="connsiteX10" fmla="*/ 1681162 w 2205037"/>
              <a:gd name="connsiteY10" fmla="*/ 2085975 h 2143125"/>
              <a:gd name="connsiteX11" fmla="*/ 1976437 w 2205037"/>
              <a:gd name="connsiteY11" fmla="*/ 1700212 h 2143125"/>
              <a:gd name="connsiteX12" fmla="*/ 2205037 w 2205037"/>
              <a:gd name="connsiteY12" fmla="*/ 1128712 h 2143125"/>
              <a:gd name="connsiteX13" fmla="*/ 2205037 w 2205037"/>
              <a:gd name="connsiteY13" fmla="*/ 862012 h 2143125"/>
              <a:gd name="connsiteX14" fmla="*/ 2119312 w 2205037"/>
              <a:gd name="connsiteY14" fmla="*/ 542925 h 2143125"/>
              <a:gd name="connsiteX15" fmla="*/ 2171700 w 2205037"/>
              <a:gd name="connsiteY15" fmla="*/ 257175 h 2143125"/>
              <a:gd name="connsiteX16" fmla="*/ 2119312 w 2205037"/>
              <a:gd name="connsiteY16" fmla="*/ 166687 h 2143125"/>
              <a:gd name="connsiteX17" fmla="*/ 2078831 w 2205037"/>
              <a:gd name="connsiteY17" fmla="*/ 204787 h 2143125"/>
              <a:gd name="connsiteX18" fmla="*/ 2005012 w 2205037"/>
              <a:gd name="connsiteY18" fmla="*/ 173831 h 2143125"/>
              <a:gd name="connsiteX19" fmla="*/ 1933575 w 2205037"/>
              <a:gd name="connsiteY19" fmla="*/ 161925 h 2143125"/>
              <a:gd name="connsiteX20" fmla="*/ 1902619 w 2205037"/>
              <a:gd name="connsiteY20" fmla="*/ 135731 h 2143125"/>
              <a:gd name="connsiteX21" fmla="*/ 1828800 w 2205037"/>
              <a:gd name="connsiteY21" fmla="*/ 121443 h 2143125"/>
              <a:gd name="connsiteX22" fmla="*/ 1785937 w 2205037"/>
              <a:gd name="connsiteY22" fmla="*/ 100012 h 2143125"/>
              <a:gd name="connsiteX23" fmla="*/ 1733550 w 2205037"/>
              <a:gd name="connsiteY23" fmla="*/ 119062 h 2143125"/>
              <a:gd name="connsiteX24" fmla="*/ 1735931 w 2205037"/>
              <a:gd name="connsiteY24" fmla="*/ 73819 h 2143125"/>
              <a:gd name="connsiteX25" fmla="*/ 1678781 w 2205037"/>
              <a:gd name="connsiteY25" fmla="*/ 85725 h 2143125"/>
              <a:gd name="connsiteX26" fmla="*/ 1631156 w 2205037"/>
              <a:gd name="connsiteY26" fmla="*/ 97631 h 2143125"/>
              <a:gd name="connsiteX27" fmla="*/ 1590674 w 2205037"/>
              <a:gd name="connsiteY27" fmla="*/ 80962 h 2143125"/>
              <a:gd name="connsiteX28" fmla="*/ 1543049 w 2205037"/>
              <a:gd name="connsiteY28" fmla="*/ 88106 h 2143125"/>
              <a:gd name="connsiteX29" fmla="*/ 1462087 w 2205037"/>
              <a:gd name="connsiteY29" fmla="*/ 107156 h 2143125"/>
              <a:gd name="connsiteX30" fmla="*/ 1223962 w 2205037"/>
              <a:gd name="connsiteY30" fmla="*/ 0 h 2143125"/>
              <a:gd name="connsiteX31" fmla="*/ 1133475 w 2205037"/>
              <a:gd name="connsiteY31" fmla="*/ 33337 h 2143125"/>
              <a:gd name="connsiteX32" fmla="*/ 1057275 w 2205037"/>
              <a:gd name="connsiteY32" fmla="*/ 71437 h 2143125"/>
              <a:gd name="connsiteX33" fmla="*/ 966787 w 2205037"/>
              <a:gd name="connsiteY33" fmla="*/ 128587 h 2143125"/>
              <a:gd name="connsiteX34" fmla="*/ 900112 w 2205037"/>
              <a:gd name="connsiteY34" fmla="*/ 171450 h 2143125"/>
              <a:gd name="connsiteX35" fmla="*/ 828675 w 2205037"/>
              <a:gd name="connsiteY35" fmla="*/ 228600 h 2143125"/>
              <a:gd name="connsiteX36" fmla="*/ 785812 w 2205037"/>
              <a:gd name="connsiteY36" fmla="*/ 219075 h 2143125"/>
              <a:gd name="connsiteX37" fmla="*/ 728662 w 2205037"/>
              <a:gd name="connsiteY37" fmla="*/ 190500 h 2143125"/>
              <a:gd name="connsiteX38" fmla="*/ 695325 w 2205037"/>
              <a:gd name="connsiteY38" fmla="*/ 161925 h 2143125"/>
              <a:gd name="connsiteX39" fmla="*/ 661987 w 2205037"/>
              <a:gd name="connsiteY39" fmla="*/ 142875 h 2143125"/>
              <a:gd name="connsiteX40" fmla="*/ 595312 w 2205037"/>
              <a:gd name="connsiteY40" fmla="*/ 128587 h 2143125"/>
              <a:gd name="connsiteX41" fmla="*/ 438150 w 2205037"/>
              <a:gd name="connsiteY41" fmla="*/ 114300 h 2143125"/>
              <a:gd name="connsiteX42" fmla="*/ 357187 w 2205037"/>
              <a:gd name="connsiteY42" fmla="*/ 147637 h 2143125"/>
              <a:gd name="connsiteX43" fmla="*/ 357187 w 2205037"/>
              <a:gd name="connsiteY43" fmla="*/ 209550 h 2143125"/>
              <a:gd name="connsiteX44" fmla="*/ 319087 w 2205037"/>
              <a:gd name="connsiteY44" fmla="*/ 266700 h 2143125"/>
              <a:gd name="connsiteX45" fmla="*/ 347662 w 2205037"/>
              <a:gd name="connsiteY45" fmla="*/ 366712 h 2143125"/>
              <a:gd name="connsiteX0" fmla="*/ 347662 w 2205037"/>
              <a:gd name="connsiteY0" fmla="*/ 333375 h 2109788"/>
              <a:gd name="connsiteX1" fmla="*/ 252412 w 2205037"/>
              <a:gd name="connsiteY1" fmla="*/ 576263 h 2109788"/>
              <a:gd name="connsiteX2" fmla="*/ 0 w 2205037"/>
              <a:gd name="connsiteY2" fmla="*/ 1081088 h 2109788"/>
              <a:gd name="connsiteX3" fmla="*/ 261937 w 2205037"/>
              <a:gd name="connsiteY3" fmla="*/ 1381125 h 2109788"/>
              <a:gd name="connsiteX4" fmla="*/ 614362 w 2205037"/>
              <a:gd name="connsiteY4" fmla="*/ 1471613 h 2109788"/>
              <a:gd name="connsiteX5" fmla="*/ 957262 w 2205037"/>
              <a:gd name="connsiteY5" fmla="*/ 1695450 h 2109788"/>
              <a:gd name="connsiteX6" fmla="*/ 995362 w 2205037"/>
              <a:gd name="connsiteY6" fmla="*/ 1919288 h 2109788"/>
              <a:gd name="connsiteX7" fmla="*/ 971550 w 2205037"/>
              <a:gd name="connsiteY7" fmla="*/ 2105025 h 2109788"/>
              <a:gd name="connsiteX8" fmla="*/ 1185862 w 2205037"/>
              <a:gd name="connsiteY8" fmla="*/ 2109788 h 2109788"/>
              <a:gd name="connsiteX9" fmla="*/ 1371600 w 2205037"/>
              <a:gd name="connsiteY9" fmla="*/ 2019300 h 2109788"/>
              <a:gd name="connsiteX10" fmla="*/ 1681162 w 2205037"/>
              <a:gd name="connsiteY10" fmla="*/ 2052638 h 2109788"/>
              <a:gd name="connsiteX11" fmla="*/ 1976437 w 2205037"/>
              <a:gd name="connsiteY11" fmla="*/ 1666875 h 2109788"/>
              <a:gd name="connsiteX12" fmla="*/ 2205037 w 2205037"/>
              <a:gd name="connsiteY12" fmla="*/ 1095375 h 2109788"/>
              <a:gd name="connsiteX13" fmla="*/ 2205037 w 2205037"/>
              <a:gd name="connsiteY13" fmla="*/ 828675 h 2109788"/>
              <a:gd name="connsiteX14" fmla="*/ 2119312 w 2205037"/>
              <a:gd name="connsiteY14" fmla="*/ 509588 h 2109788"/>
              <a:gd name="connsiteX15" fmla="*/ 2171700 w 2205037"/>
              <a:gd name="connsiteY15" fmla="*/ 223838 h 2109788"/>
              <a:gd name="connsiteX16" fmla="*/ 2119312 w 2205037"/>
              <a:gd name="connsiteY16" fmla="*/ 133350 h 2109788"/>
              <a:gd name="connsiteX17" fmla="*/ 2078831 w 2205037"/>
              <a:gd name="connsiteY17" fmla="*/ 171450 h 2109788"/>
              <a:gd name="connsiteX18" fmla="*/ 2005012 w 2205037"/>
              <a:gd name="connsiteY18" fmla="*/ 140494 h 2109788"/>
              <a:gd name="connsiteX19" fmla="*/ 1933575 w 2205037"/>
              <a:gd name="connsiteY19" fmla="*/ 128588 h 2109788"/>
              <a:gd name="connsiteX20" fmla="*/ 1902619 w 2205037"/>
              <a:gd name="connsiteY20" fmla="*/ 102394 h 2109788"/>
              <a:gd name="connsiteX21" fmla="*/ 1828800 w 2205037"/>
              <a:gd name="connsiteY21" fmla="*/ 88106 h 2109788"/>
              <a:gd name="connsiteX22" fmla="*/ 1785937 w 2205037"/>
              <a:gd name="connsiteY22" fmla="*/ 66675 h 2109788"/>
              <a:gd name="connsiteX23" fmla="*/ 1733550 w 2205037"/>
              <a:gd name="connsiteY23" fmla="*/ 85725 h 2109788"/>
              <a:gd name="connsiteX24" fmla="*/ 1735931 w 2205037"/>
              <a:gd name="connsiteY24" fmla="*/ 40482 h 2109788"/>
              <a:gd name="connsiteX25" fmla="*/ 1678781 w 2205037"/>
              <a:gd name="connsiteY25" fmla="*/ 52388 h 2109788"/>
              <a:gd name="connsiteX26" fmla="*/ 1631156 w 2205037"/>
              <a:gd name="connsiteY26" fmla="*/ 64294 h 2109788"/>
              <a:gd name="connsiteX27" fmla="*/ 1590674 w 2205037"/>
              <a:gd name="connsiteY27" fmla="*/ 47625 h 2109788"/>
              <a:gd name="connsiteX28" fmla="*/ 1543049 w 2205037"/>
              <a:gd name="connsiteY28" fmla="*/ 54769 h 2109788"/>
              <a:gd name="connsiteX29" fmla="*/ 1462087 w 2205037"/>
              <a:gd name="connsiteY29" fmla="*/ 73819 h 2109788"/>
              <a:gd name="connsiteX30" fmla="*/ 1450181 w 2205037"/>
              <a:gd name="connsiteY30" fmla="*/ 92869 h 2109788"/>
              <a:gd name="connsiteX31" fmla="*/ 1133475 w 2205037"/>
              <a:gd name="connsiteY31" fmla="*/ 0 h 2109788"/>
              <a:gd name="connsiteX32" fmla="*/ 1057275 w 2205037"/>
              <a:gd name="connsiteY32" fmla="*/ 38100 h 2109788"/>
              <a:gd name="connsiteX33" fmla="*/ 966787 w 2205037"/>
              <a:gd name="connsiteY33" fmla="*/ 95250 h 2109788"/>
              <a:gd name="connsiteX34" fmla="*/ 900112 w 2205037"/>
              <a:gd name="connsiteY34" fmla="*/ 138113 h 2109788"/>
              <a:gd name="connsiteX35" fmla="*/ 828675 w 2205037"/>
              <a:gd name="connsiteY35" fmla="*/ 195263 h 2109788"/>
              <a:gd name="connsiteX36" fmla="*/ 785812 w 2205037"/>
              <a:gd name="connsiteY36" fmla="*/ 185738 h 2109788"/>
              <a:gd name="connsiteX37" fmla="*/ 728662 w 2205037"/>
              <a:gd name="connsiteY37" fmla="*/ 157163 h 2109788"/>
              <a:gd name="connsiteX38" fmla="*/ 695325 w 2205037"/>
              <a:gd name="connsiteY38" fmla="*/ 128588 h 2109788"/>
              <a:gd name="connsiteX39" fmla="*/ 661987 w 2205037"/>
              <a:gd name="connsiteY39" fmla="*/ 109538 h 2109788"/>
              <a:gd name="connsiteX40" fmla="*/ 595312 w 2205037"/>
              <a:gd name="connsiteY40" fmla="*/ 95250 h 2109788"/>
              <a:gd name="connsiteX41" fmla="*/ 438150 w 2205037"/>
              <a:gd name="connsiteY41" fmla="*/ 80963 h 2109788"/>
              <a:gd name="connsiteX42" fmla="*/ 357187 w 2205037"/>
              <a:gd name="connsiteY42" fmla="*/ 114300 h 2109788"/>
              <a:gd name="connsiteX43" fmla="*/ 357187 w 2205037"/>
              <a:gd name="connsiteY43" fmla="*/ 176213 h 2109788"/>
              <a:gd name="connsiteX44" fmla="*/ 319087 w 2205037"/>
              <a:gd name="connsiteY44" fmla="*/ 233363 h 2109788"/>
              <a:gd name="connsiteX45" fmla="*/ 347662 w 2205037"/>
              <a:gd name="connsiteY45" fmla="*/ 333375 h 2109788"/>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057275 w 2205037"/>
              <a:gd name="connsiteY32" fmla="*/ 376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900112 w 2205037"/>
              <a:gd name="connsiteY35" fmla="*/ 103781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357187 w 2205037"/>
              <a:gd name="connsiteY45" fmla="*/ 141881 h 2075456"/>
              <a:gd name="connsiteX46" fmla="*/ 319087 w 2205037"/>
              <a:gd name="connsiteY46" fmla="*/ 199031 h 2075456"/>
              <a:gd name="connsiteX47" fmla="*/ 347662 w 2205037"/>
              <a:gd name="connsiteY47"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535781 w 2205037"/>
              <a:gd name="connsiteY45" fmla="*/ 191886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502443 w 2205037"/>
              <a:gd name="connsiteY46" fmla="*/ 179980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497681 w 2205037"/>
              <a:gd name="connsiteY47" fmla="*/ 234748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23862 w 2205037"/>
              <a:gd name="connsiteY48" fmla="*/ 149023 h 2075456"/>
              <a:gd name="connsiteX49" fmla="*/ 357187 w 2205037"/>
              <a:gd name="connsiteY49" fmla="*/ 141881 h 2075456"/>
              <a:gd name="connsiteX50" fmla="*/ 319087 w 2205037"/>
              <a:gd name="connsiteY50" fmla="*/ 199031 h 2075456"/>
              <a:gd name="connsiteX51" fmla="*/ 347662 w 2205037"/>
              <a:gd name="connsiteY51"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88156 w 2205037"/>
              <a:gd name="connsiteY48" fmla="*/ 160930 h 2075456"/>
              <a:gd name="connsiteX49" fmla="*/ 423862 w 2205037"/>
              <a:gd name="connsiteY49" fmla="*/ 149023 h 2075456"/>
              <a:gd name="connsiteX50" fmla="*/ 357187 w 2205037"/>
              <a:gd name="connsiteY50" fmla="*/ 141881 h 2075456"/>
              <a:gd name="connsiteX51" fmla="*/ 319087 w 2205037"/>
              <a:gd name="connsiteY51" fmla="*/ 199031 h 2075456"/>
              <a:gd name="connsiteX52" fmla="*/ 347662 w 2205037"/>
              <a:gd name="connsiteY52"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588168 w 2205037"/>
              <a:gd name="connsiteY48" fmla="*/ 175217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500062 w 2205037"/>
              <a:gd name="connsiteY52" fmla="*/ 239512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76250 w 2205037"/>
              <a:gd name="connsiteY52" fmla="*/ 196648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88143 w 2205037"/>
              <a:gd name="connsiteY54" fmla="*/ 232367 h 2075456"/>
              <a:gd name="connsiteX55" fmla="*/ 347662 w 2205037"/>
              <a:gd name="connsiteY55" fmla="*/ 299043 h 207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05037" h="2075456">
                <a:moveTo>
                  <a:pt x="347662" y="299043"/>
                </a:moveTo>
                <a:lnTo>
                  <a:pt x="252412" y="541931"/>
                </a:lnTo>
                <a:lnTo>
                  <a:pt x="0" y="1046756"/>
                </a:lnTo>
                <a:lnTo>
                  <a:pt x="261937" y="1346793"/>
                </a:lnTo>
                <a:lnTo>
                  <a:pt x="614362" y="1437281"/>
                </a:lnTo>
                <a:lnTo>
                  <a:pt x="957262" y="1661118"/>
                </a:lnTo>
                <a:lnTo>
                  <a:pt x="995362" y="1884956"/>
                </a:lnTo>
                <a:lnTo>
                  <a:pt x="971550" y="2070693"/>
                </a:lnTo>
                <a:lnTo>
                  <a:pt x="1185862" y="2075456"/>
                </a:lnTo>
                <a:lnTo>
                  <a:pt x="1371600" y="1984968"/>
                </a:lnTo>
                <a:lnTo>
                  <a:pt x="1681162" y="2018306"/>
                </a:lnTo>
                <a:lnTo>
                  <a:pt x="1976437" y="1632543"/>
                </a:lnTo>
                <a:lnTo>
                  <a:pt x="2205037" y="1061043"/>
                </a:lnTo>
                <a:lnTo>
                  <a:pt x="2205037" y="794343"/>
                </a:lnTo>
                <a:lnTo>
                  <a:pt x="2119312" y="475256"/>
                </a:lnTo>
                <a:lnTo>
                  <a:pt x="2171700" y="189506"/>
                </a:lnTo>
                <a:lnTo>
                  <a:pt x="2119312" y="99018"/>
                </a:lnTo>
                <a:lnTo>
                  <a:pt x="2078831" y="137118"/>
                </a:lnTo>
                <a:lnTo>
                  <a:pt x="2005012" y="106162"/>
                </a:lnTo>
                <a:lnTo>
                  <a:pt x="1933575" y="94256"/>
                </a:lnTo>
                <a:lnTo>
                  <a:pt x="1902619" y="68062"/>
                </a:lnTo>
                <a:lnTo>
                  <a:pt x="1828800" y="53774"/>
                </a:lnTo>
                <a:lnTo>
                  <a:pt x="1785937" y="32343"/>
                </a:lnTo>
                <a:lnTo>
                  <a:pt x="1733550" y="51393"/>
                </a:lnTo>
                <a:lnTo>
                  <a:pt x="1735931" y="6150"/>
                </a:lnTo>
                <a:lnTo>
                  <a:pt x="1678781" y="18056"/>
                </a:lnTo>
                <a:lnTo>
                  <a:pt x="1631156" y="29962"/>
                </a:lnTo>
                <a:lnTo>
                  <a:pt x="1590674" y="13293"/>
                </a:lnTo>
                <a:cubicBezTo>
                  <a:pt x="1528762" y="-18457"/>
                  <a:pt x="1564480" y="16071"/>
                  <a:pt x="1543049" y="20437"/>
                </a:cubicBezTo>
                <a:cubicBezTo>
                  <a:pt x="1521618" y="24803"/>
                  <a:pt x="1492249" y="39487"/>
                  <a:pt x="1462087" y="39487"/>
                </a:cubicBezTo>
                <a:lnTo>
                  <a:pt x="1450181" y="58537"/>
                </a:lnTo>
                <a:lnTo>
                  <a:pt x="1357313" y="60918"/>
                </a:lnTo>
                <a:lnTo>
                  <a:pt x="1326356" y="22818"/>
                </a:lnTo>
                <a:cubicBezTo>
                  <a:pt x="1206500" y="35518"/>
                  <a:pt x="1292225" y="34328"/>
                  <a:pt x="1278731" y="34725"/>
                </a:cubicBezTo>
                <a:cubicBezTo>
                  <a:pt x="1265237" y="35122"/>
                  <a:pt x="1308496" y="13689"/>
                  <a:pt x="1245393" y="25198"/>
                </a:cubicBezTo>
                <a:cubicBezTo>
                  <a:pt x="1182290" y="36707"/>
                  <a:pt x="1238645" y="43456"/>
                  <a:pt x="1212055" y="56156"/>
                </a:cubicBezTo>
                <a:lnTo>
                  <a:pt x="1154906" y="60918"/>
                </a:lnTo>
                <a:lnTo>
                  <a:pt x="1145381" y="125212"/>
                </a:lnTo>
                <a:lnTo>
                  <a:pt x="1112043" y="177600"/>
                </a:lnTo>
                <a:lnTo>
                  <a:pt x="1157287" y="206174"/>
                </a:lnTo>
                <a:lnTo>
                  <a:pt x="1164430" y="239512"/>
                </a:lnTo>
                <a:lnTo>
                  <a:pt x="1071562" y="263324"/>
                </a:lnTo>
                <a:lnTo>
                  <a:pt x="1054894" y="196650"/>
                </a:lnTo>
                <a:lnTo>
                  <a:pt x="1021556" y="208555"/>
                </a:lnTo>
                <a:cubicBezTo>
                  <a:pt x="927893" y="199824"/>
                  <a:pt x="1036638" y="326823"/>
                  <a:pt x="942975" y="318092"/>
                </a:cubicBezTo>
                <a:lnTo>
                  <a:pt x="828675" y="275230"/>
                </a:lnTo>
                <a:lnTo>
                  <a:pt x="692943" y="368098"/>
                </a:lnTo>
                <a:lnTo>
                  <a:pt x="676275" y="182361"/>
                </a:lnTo>
                <a:lnTo>
                  <a:pt x="619124" y="122829"/>
                </a:lnTo>
                <a:lnTo>
                  <a:pt x="545306" y="125211"/>
                </a:lnTo>
                <a:lnTo>
                  <a:pt x="514350" y="99017"/>
                </a:lnTo>
                <a:lnTo>
                  <a:pt x="461962" y="175219"/>
                </a:lnTo>
                <a:lnTo>
                  <a:pt x="492919" y="199029"/>
                </a:lnTo>
                <a:lnTo>
                  <a:pt x="500062" y="239512"/>
                </a:lnTo>
                <a:cubicBezTo>
                  <a:pt x="480218" y="249037"/>
                  <a:pt x="407987" y="222842"/>
                  <a:pt x="388143" y="232367"/>
                </a:cubicBezTo>
                <a:lnTo>
                  <a:pt x="347662" y="299043"/>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Tabora</a:t>
            </a:r>
            <a:r>
              <a:rPr lang="en-MY" sz="1200" b="1" dirty="0" smtClean="0">
                <a:solidFill>
                  <a:schemeClr val="tx1"/>
                </a:solidFill>
              </a:rPr>
              <a:t> 21%</a:t>
            </a:r>
          </a:p>
          <a:p>
            <a:pPr algn="ctr"/>
            <a:endParaRPr lang="en-MY" sz="1200" b="1" dirty="0"/>
          </a:p>
          <a:p>
            <a:pPr algn="ctr"/>
            <a:endParaRPr lang="en-MY" sz="1200" b="1" dirty="0"/>
          </a:p>
        </p:txBody>
      </p:sp>
      <p:sp>
        <p:nvSpPr>
          <p:cNvPr id="26" name="Freeform 25"/>
          <p:cNvSpPr/>
          <p:nvPr/>
        </p:nvSpPr>
        <p:spPr>
          <a:xfrm>
            <a:off x="3657600" y="1847850"/>
            <a:ext cx="1285875" cy="2352675"/>
          </a:xfrm>
          <a:custGeom>
            <a:avLst/>
            <a:gdLst>
              <a:gd name="connsiteX0" fmla="*/ 804863 w 1295400"/>
              <a:gd name="connsiteY0" fmla="*/ 4762 h 2357437"/>
              <a:gd name="connsiteX1" fmla="*/ 700088 w 1295400"/>
              <a:gd name="connsiteY1" fmla="*/ 0 h 2357437"/>
              <a:gd name="connsiteX2" fmla="*/ 661988 w 1295400"/>
              <a:gd name="connsiteY2" fmla="*/ 14287 h 2357437"/>
              <a:gd name="connsiteX3" fmla="*/ 619125 w 1295400"/>
              <a:gd name="connsiteY3" fmla="*/ 23812 h 2357437"/>
              <a:gd name="connsiteX4" fmla="*/ 571500 w 1295400"/>
              <a:gd name="connsiteY4" fmla="*/ 52387 h 2357437"/>
              <a:gd name="connsiteX5" fmla="*/ 500063 w 1295400"/>
              <a:gd name="connsiteY5" fmla="*/ 95250 h 2357437"/>
              <a:gd name="connsiteX6" fmla="*/ 500063 w 1295400"/>
              <a:gd name="connsiteY6" fmla="*/ 95250 h 2357437"/>
              <a:gd name="connsiteX7" fmla="*/ 423863 w 1295400"/>
              <a:gd name="connsiteY7" fmla="*/ 176212 h 2357437"/>
              <a:gd name="connsiteX8" fmla="*/ 361950 w 1295400"/>
              <a:gd name="connsiteY8" fmla="*/ 228600 h 2357437"/>
              <a:gd name="connsiteX9" fmla="*/ 280988 w 1295400"/>
              <a:gd name="connsiteY9" fmla="*/ 300037 h 2357437"/>
              <a:gd name="connsiteX10" fmla="*/ 266700 w 1295400"/>
              <a:gd name="connsiteY10" fmla="*/ 390525 h 2357437"/>
              <a:gd name="connsiteX11" fmla="*/ 233363 w 1295400"/>
              <a:gd name="connsiteY11" fmla="*/ 466725 h 2357437"/>
              <a:gd name="connsiteX12" fmla="*/ 233363 w 1295400"/>
              <a:gd name="connsiteY12" fmla="*/ 538162 h 2357437"/>
              <a:gd name="connsiteX13" fmla="*/ 214313 w 1295400"/>
              <a:gd name="connsiteY13" fmla="*/ 633412 h 2357437"/>
              <a:gd name="connsiteX14" fmla="*/ 195263 w 1295400"/>
              <a:gd name="connsiteY14" fmla="*/ 723900 h 2357437"/>
              <a:gd name="connsiteX15" fmla="*/ 214313 w 1295400"/>
              <a:gd name="connsiteY15" fmla="*/ 838200 h 2357437"/>
              <a:gd name="connsiteX16" fmla="*/ 257175 w 1295400"/>
              <a:gd name="connsiteY16" fmla="*/ 890587 h 2357437"/>
              <a:gd name="connsiteX17" fmla="*/ 285750 w 1295400"/>
              <a:gd name="connsiteY17" fmla="*/ 919162 h 2357437"/>
              <a:gd name="connsiteX18" fmla="*/ 304800 w 1295400"/>
              <a:gd name="connsiteY18" fmla="*/ 938212 h 2357437"/>
              <a:gd name="connsiteX19" fmla="*/ 352425 w 1295400"/>
              <a:gd name="connsiteY19" fmla="*/ 971550 h 2357437"/>
              <a:gd name="connsiteX20" fmla="*/ 400050 w 1295400"/>
              <a:gd name="connsiteY20" fmla="*/ 1004887 h 2357437"/>
              <a:gd name="connsiteX21" fmla="*/ 390525 w 1295400"/>
              <a:gd name="connsiteY21" fmla="*/ 1042987 h 2357437"/>
              <a:gd name="connsiteX22" fmla="*/ 309563 w 1295400"/>
              <a:gd name="connsiteY22" fmla="*/ 1081087 h 2357437"/>
              <a:gd name="connsiteX23" fmla="*/ 309563 w 1295400"/>
              <a:gd name="connsiteY23" fmla="*/ 1162050 h 2357437"/>
              <a:gd name="connsiteX24" fmla="*/ 333375 w 1295400"/>
              <a:gd name="connsiteY24" fmla="*/ 1209675 h 2357437"/>
              <a:gd name="connsiteX25" fmla="*/ 347663 w 1295400"/>
              <a:gd name="connsiteY25" fmla="*/ 1266825 h 2357437"/>
              <a:gd name="connsiteX26" fmla="*/ 338138 w 1295400"/>
              <a:gd name="connsiteY26" fmla="*/ 1347787 h 2357437"/>
              <a:gd name="connsiteX27" fmla="*/ 300038 w 1295400"/>
              <a:gd name="connsiteY27" fmla="*/ 1419225 h 2357437"/>
              <a:gd name="connsiteX28" fmla="*/ 276225 w 1295400"/>
              <a:gd name="connsiteY28" fmla="*/ 1428750 h 2357437"/>
              <a:gd name="connsiteX29" fmla="*/ 238125 w 1295400"/>
              <a:gd name="connsiteY29" fmla="*/ 1466850 h 2357437"/>
              <a:gd name="connsiteX30" fmla="*/ 200025 w 1295400"/>
              <a:gd name="connsiteY30" fmla="*/ 1509712 h 2357437"/>
              <a:gd name="connsiteX31" fmla="*/ 176213 w 1295400"/>
              <a:gd name="connsiteY31" fmla="*/ 1600200 h 2357437"/>
              <a:gd name="connsiteX32" fmla="*/ 142875 w 1295400"/>
              <a:gd name="connsiteY32" fmla="*/ 1619250 h 2357437"/>
              <a:gd name="connsiteX33" fmla="*/ 100013 w 1295400"/>
              <a:gd name="connsiteY33" fmla="*/ 1643062 h 2357437"/>
              <a:gd name="connsiteX34" fmla="*/ 57150 w 1295400"/>
              <a:gd name="connsiteY34" fmla="*/ 1704975 h 2357437"/>
              <a:gd name="connsiteX35" fmla="*/ 4763 w 1295400"/>
              <a:gd name="connsiteY35" fmla="*/ 1795462 h 2357437"/>
              <a:gd name="connsiteX36" fmla="*/ 0 w 1295400"/>
              <a:gd name="connsiteY36" fmla="*/ 1871662 h 2357437"/>
              <a:gd name="connsiteX37" fmla="*/ 42863 w 1295400"/>
              <a:gd name="connsiteY37" fmla="*/ 1962150 h 2357437"/>
              <a:gd name="connsiteX38" fmla="*/ 9525 w 1295400"/>
              <a:gd name="connsiteY38" fmla="*/ 2162175 h 2357437"/>
              <a:gd name="connsiteX39" fmla="*/ 204788 w 1295400"/>
              <a:gd name="connsiteY39" fmla="*/ 2324100 h 2357437"/>
              <a:gd name="connsiteX40" fmla="*/ 433388 w 1295400"/>
              <a:gd name="connsiteY40" fmla="*/ 2357437 h 2357437"/>
              <a:gd name="connsiteX41" fmla="*/ 885825 w 1295400"/>
              <a:gd name="connsiteY41" fmla="*/ 2247900 h 2357437"/>
              <a:gd name="connsiteX42" fmla="*/ 1214438 w 1295400"/>
              <a:gd name="connsiteY42" fmla="*/ 1866900 h 2357437"/>
              <a:gd name="connsiteX43" fmla="*/ 1271588 w 1295400"/>
              <a:gd name="connsiteY43" fmla="*/ 1504950 h 2357437"/>
              <a:gd name="connsiteX44" fmla="*/ 1295400 w 1295400"/>
              <a:gd name="connsiteY44" fmla="*/ 1209675 h 2357437"/>
              <a:gd name="connsiteX45" fmla="*/ 1152525 w 1295400"/>
              <a:gd name="connsiteY45" fmla="*/ 885825 h 2357437"/>
              <a:gd name="connsiteX46" fmla="*/ 1262063 w 1295400"/>
              <a:gd name="connsiteY46" fmla="*/ 728662 h 2357437"/>
              <a:gd name="connsiteX47" fmla="*/ 1271588 w 1295400"/>
              <a:gd name="connsiteY47" fmla="*/ 628650 h 2357437"/>
              <a:gd name="connsiteX48" fmla="*/ 1157288 w 1295400"/>
              <a:gd name="connsiteY48" fmla="*/ 509587 h 2357437"/>
              <a:gd name="connsiteX49" fmla="*/ 1076325 w 1295400"/>
              <a:gd name="connsiteY49" fmla="*/ 385762 h 2357437"/>
              <a:gd name="connsiteX50" fmla="*/ 1104900 w 1295400"/>
              <a:gd name="connsiteY50" fmla="*/ 214312 h 2357437"/>
              <a:gd name="connsiteX51" fmla="*/ 1019175 w 1295400"/>
              <a:gd name="connsiteY51" fmla="*/ 100012 h 2357437"/>
              <a:gd name="connsiteX52" fmla="*/ 1000125 w 1295400"/>
              <a:gd name="connsiteY52" fmla="*/ 28575 h 2357437"/>
              <a:gd name="connsiteX53" fmla="*/ 876300 w 1295400"/>
              <a:gd name="connsiteY53" fmla="*/ 9525 h 2357437"/>
              <a:gd name="connsiteX54" fmla="*/ 804863 w 1295400"/>
              <a:gd name="connsiteY54" fmla="*/ 4762 h 2357437"/>
              <a:gd name="connsiteX0" fmla="*/ 804863 w 1295400"/>
              <a:gd name="connsiteY0" fmla="*/ 0 h 2352675"/>
              <a:gd name="connsiteX1" fmla="*/ 766763 w 1295400"/>
              <a:gd name="connsiteY1" fmla="*/ 47625 h 2352675"/>
              <a:gd name="connsiteX2" fmla="*/ 661988 w 1295400"/>
              <a:gd name="connsiteY2" fmla="*/ 9525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400051 w 1295400"/>
              <a:gd name="connsiteY10" fmla="*/ 359569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0100 w 1290637"/>
              <a:gd name="connsiteY0" fmla="*/ 0 h 2352675"/>
              <a:gd name="connsiteX1" fmla="*/ 762000 w 1290637"/>
              <a:gd name="connsiteY1" fmla="*/ 47625 h 2352675"/>
              <a:gd name="connsiteX2" fmla="*/ 683418 w 1290637"/>
              <a:gd name="connsiteY2" fmla="*/ 71438 h 2352675"/>
              <a:gd name="connsiteX3" fmla="*/ 631031 w 1290637"/>
              <a:gd name="connsiteY3" fmla="*/ 83343 h 2352675"/>
              <a:gd name="connsiteX4" fmla="*/ 592931 w 1290637"/>
              <a:gd name="connsiteY4" fmla="*/ 123825 h 2352675"/>
              <a:gd name="connsiteX5" fmla="*/ 552450 w 1290637"/>
              <a:gd name="connsiteY5" fmla="*/ 121444 h 2352675"/>
              <a:gd name="connsiteX6" fmla="*/ 526256 w 1290637"/>
              <a:gd name="connsiteY6" fmla="*/ 142876 h 2352675"/>
              <a:gd name="connsiteX7" fmla="*/ 521494 w 1290637"/>
              <a:gd name="connsiteY7" fmla="*/ 204787 h 2352675"/>
              <a:gd name="connsiteX8" fmla="*/ 478631 w 1290637"/>
              <a:gd name="connsiteY8" fmla="*/ 197644 h 2352675"/>
              <a:gd name="connsiteX9" fmla="*/ 447674 w 1290637"/>
              <a:gd name="connsiteY9" fmla="*/ 266701 h 2352675"/>
              <a:gd name="connsiteX10" fmla="*/ 395288 w 1290637"/>
              <a:gd name="connsiteY10" fmla="*/ 359569 h 2352675"/>
              <a:gd name="connsiteX11" fmla="*/ 261937 w 1290637"/>
              <a:gd name="connsiteY11" fmla="*/ 385763 h 2352675"/>
              <a:gd name="connsiteX12" fmla="*/ 228600 w 1290637"/>
              <a:gd name="connsiteY12" fmla="*/ 461963 h 2352675"/>
              <a:gd name="connsiteX13" fmla="*/ 228600 w 1290637"/>
              <a:gd name="connsiteY13" fmla="*/ 533400 h 2352675"/>
              <a:gd name="connsiteX14" fmla="*/ 209550 w 1290637"/>
              <a:gd name="connsiteY14" fmla="*/ 628650 h 2352675"/>
              <a:gd name="connsiteX15" fmla="*/ 190500 w 1290637"/>
              <a:gd name="connsiteY15" fmla="*/ 719138 h 2352675"/>
              <a:gd name="connsiteX16" fmla="*/ 209550 w 1290637"/>
              <a:gd name="connsiteY16" fmla="*/ 833438 h 2352675"/>
              <a:gd name="connsiteX17" fmla="*/ 252412 w 1290637"/>
              <a:gd name="connsiteY17" fmla="*/ 885825 h 2352675"/>
              <a:gd name="connsiteX18" fmla="*/ 280987 w 1290637"/>
              <a:gd name="connsiteY18" fmla="*/ 914400 h 2352675"/>
              <a:gd name="connsiteX19" fmla="*/ 300037 w 1290637"/>
              <a:gd name="connsiteY19" fmla="*/ 933450 h 2352675"/>
              <a:gd name="connsiteX20" fmla="*/ 347662 w 1290637"/>
              <a:gd name="connsiteY20" fmla="*/ 966788 h 2352675"/>
              <a:gd name="connsiteX21" fmla="*/ 395287 w 1290637"/>
              <a:gd name="connsiteY21" fmla="*/ 1000125 h 2352675"/>
              <a:gd name="connsiteX22" fmla="*/ 385762 w 1290637"/>
              <a:gd name="connsiteY22" fmla="*/ 1038225 h 2352675"/>
              <a:gd name="connsiteX23" fmla="*/ 304800 w 1290637"/>
              <a:gd name="connsiteY23" fmla="*/ 1076325 h 2352675"/>
              <a:gd name="connsiteX24" fmla="*/ 304800 w 1290637"/>
              <a:gd name="connsiteY24" fmla="*/ 1157288 h 2352675"/>
              <a:gd name="connsiteX25" fmla="*/ 328612 w 1290637"/>
              <a:gd name="connsiteY25" fmla="*/ 1204913 h 2352675"/>
              <a:gd name="connsiteX26" fmla="*/ 342900 w 1290637"/>
              <a:gd name="connsiteY26" fmla="*/ 1262063 h 2352675"/>
              <a:gd name="connsiteX27" fmla="*/ 333375 w 1290637"/>
              <a:gd name="connsiteY27" fmla="*/ 1343025 h 2352675"/>
              <a:gd name="connsiteX28" fmla="*/ 295275 w 1290637"/>
              <a:gd name="connsiteY28" fmla="*/ 1414463 h 2352675"/>
              <a:gd name="connsiteX29" fmla="*/ 271462 w 1290637"/>
              <a:gd name="connsiteY29" fmla="*/ 1423988 h 2352675"/>
              <a:gd name="connsiteX30" fmla="*/ 233362 w 1290637"/>
              <a:gd name="connsiteY30" fmla="*/ 1462088 h 2352675"/>
              <a:gd name="connsiteX31" fmla="*/ 195262 w 1290637"/>
              <a:gd name="connsiteY31" fmla="*/ 1504950 h 2352675"/>
              <a:gd name="connsiteX32" fmla="*/ 171450 w 1290637"/>
              <a:gd name="connsiteY32" fmla="*/ 1595438 h 2352675"/>
              <a:gd name="connsiteX33" fmla="*/ 138112 w 1290637"/>
              <a:gd name="connsiteY33" fmla="*/ 1614488 h 2352675"/>
              <a:gd name="connsiteX34" fmla="*/ 95250 w 1290637"/>
              <a:gd name="connsiteY34" fmla="*/ 1638300 h 2352675"/>
              <a:gd name="connsiteX35" fmla="*/ 52387 w 1290637"/>
              <a:gd name="connsiteY35" fmla="*/ 1700213 h 2352675"/>
              <a:gd name="connsiteX36" fmla="*/ 0 w 1290637"/>
              <a:gd name="connsiteY36" fmla="*/ 1790700 h 2352675"/>
              <a:gd name="connsiteX37" fmla="*/ 61912 w 1290637"/>
              <a:gd name="connsiteY37" fmla="*/ 1914525 h 2352675"/>
              <a:gd name="connsiteX38" fmla="*/ 38100 w 1290637"/>
              <a:gd name="connsiteY38" fmla="*/ 1957388 h 2352675"/>
              <a:gd name="connsiteX39" fmla="*/ 4762 w 1290637"/>
              <a:gd name="connsiteY39" fmla="*/ 2157413 h 2352675"/>
              <a:gd name="connsiteX40" fmla="*/ 200025 w 1290637"/>
              <a:gd name="connsiteY40" fmla="*/ 2319338 h 2352675"/>
              <a:gd name="connsiteX41" fmla="*/ 428625 w 1290637"/>
              <a:gd name="connsiteY41" fmla="*/ 2352675 h 2352675"/>
              <a:gd name="connsiteX42" fmla="*/ 881062 w 1290637"/>
              <a:gd name="connsiteY42" fmla="*/ 2243138 h 2352675"/>
              <a:gd name="connsiteX43" fmla="*/ 1209675 w 1290637"/>
              <a:gd name="connsiteY43" fmla="*/ 1862138 h 2352675"/>
              <a:gd name="connsiteX44" fmla="*/ 1266825 w 1290637"/>
              <a:gd name="connsiteY44" fmla="*/ 1500188 h 2352675"/>
              <a:gd name="connsiteX45" fmla="*/ 1290637 w 1290637"/>
              <a:gd name="connsiteY45" fmla="*/ 1204913 h 2352675"/>
              <a:gd name="connsiteX46" fmla="*/ 1147762 w 1290637"/>
              <a:gd name="connsiteY46" fmla="*/ 881063 h 2352675"/>
              <a:gd name="connsiteX47" fmla="*/ 1257300 w 1290637"/>
              <a:gd name="connsiteY47" fmla="*/ 723900 h 2352675"/>
              <a:gd name="connsiteX48" fmla="*/ 1266825 w 1290637"/>
              <a:gd name="connsiteY48" fmla="*/ 623888 h 2352675"/>
              <a:gd name="connsiteX49" fmla="*/ 1152525 w 1290637"/>
              <a:gd name="connsiteY49" fmla="*/ 504825 h 2352675"/>
              <a:gd name="connsiteX50" fmla="*/ 1071562 w 1290637"/>
              <a:gd name="connsiteY50" fmla="*/ 381000 h 2352675"/>
              <a:gd name="connsiteX51" fmla="*/ 1100137 w 1290637"/>
              <a:gd name="connsiteY51" fmla="*/ 209550 h 2352675"/>
              <a:gd name="connsiteX52" fmla="*/ 1014412 w 1290637"/>
              <a:gd name="connsiteY52" fmla="*/ 95250 h 2352675"/>
              <a:gd name="connsiteX53" fmla="*/ 995362 w 1290637"/>
              <a:gd name="connsiteY53" fmla="*/ 23813 h 2352675"/>
              <a:gd name="connsiteX54" fmla="*/ 871537 w 1290637"/>
              <a:gd name="connsiteY54" fmla="*/ 4763 h 2352675"/>
              <a:gd name="connsiteX55" fmla="*/ 800100 w 1290637"/>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47625 w 1285875"/>
              <a:gd name="connsiteY35" fmla="*/ 1700213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97657 w 1285875"/>
              <a:gd name="connsiteY14" fmla="*/ 64770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85875" h="2352675">
                <a:moveTo>
                  <a:pt x="795338" y="0"/>
                </a:moveTo>
                <a:lnTo>
                  <a:pt x="757238" y="47625"/>
                </a:lnTo>
                <a:lnTo>
                  <a:pt x="678656" y="71438"/>
                </a:lnTo>
                <a:lnTo>
                  <a:pt x="626269" y="83343"/>
                </a:lnTo>
                <a:cubicBezTo>
                  <a:pt x="604838" y="71437"/>
                  <a:pt x="601266" y="117475"/>
                  <a:pt x="588169" y="123825"/>
                </a:cubicBezTo>
                <a:cubicBezTo>
                  <a:pt x="575072" y="130175"/>
                  <a:pt x="558801" y="118269"/>
                  <a:pt x="547688" y="121444"/>
                </a:cubicBezTo>
                <a:cubicBezTo>
                  <a:pt x="536576" y="124619"/>
                  <a:pt x="526653" y="128986"/>
                  <a:pt x="521494" y="142876"/>
                </a:cubicBezTo>
                <a:cubicBezTo>
                  <a:pt x="516335" y="156766"/>
                  <a:pt x="542529" y="191293"/>
                  <a:pt x="516732" y="204787"/>
                </a:cubicBezTo>
                <a:cubicBezTo>
                  <a:pt x="465932" y="214312"/>
                  <a:pt x="524669" y="188119"/>
                  <a:pt x="473869" y="197644"/>
                </a:cubicBezTo>
                <a:lnTo>
                  <a:pt x="442912" y="266701"/>
                </a:lnTo>
                <a:lnTo>
                  <a:pt x="390526" y="359569"/>
                </a:lnTo>
                <a:lnTo>
                  <a:pt x="335756" y="431006"/>
                </a:lnTo>
                <a:lnTo>
                  <a:pt x="300038" y="492919"/>
                </a:lnTo>
                <a:lnTo>
                  <a:pt x="321469" y="559593"/>
                </a:lnTo>
                <a:lnTo>
                  <a:pt x="297657" y="647700"/>
                </a:lnTo>
                <a:lnTo>
                  <a:pt x="314326" y="731044"/>
                </a:lnTo>
                <a:lnTo>
                  <a:pt x="302419" y="795338"/>
                </a:lnTo>
                <a:lnTo>
                  <a:pt x="300037" y="840581"/>
                </a:lnTo>
                <a:cubicBezTo>
                  <a:pt x="309562" y="850106"/>
                  <a:pt x="326628" y="859235"/>
                  <a:pt x="338137" y="864394"/>
                </a:cubicBezTo>
                <a:cubicBezTo>
                  <a:pt x="349647" y="869553"/>
                  <a:pt x="338138" y="885825"/>
                  <a:pt x="369094" y="871537"/>
                </a:cubicBezTo>
                <a:cubicBezTo>
                  <a:pt x="384969" y="882650"/>
                  <a:pt x="408781" y="894159"/>
                  <a:pt x="431006" y="914400"/>
                </a:cubicBezTo>
                <a:cubicBezTo>
                  <a:pt x="453231" y="934641"/>
                  <a:pt x="449263" y="984251"/>
                  <a:pt x="502444" y="992982"/>
                </a:cubicBezTo>
                <a:lnTo>
                  <a:pt x="433387" y="1054893"/>
                </a:lnTo>
                <a:lnTo>
                  <a:pt x="383382" y="1126331"/>
                </a:lnTo>
                <a:lnTo>
                  <a:pt x="416720" y="1138238"/>
                </a:lnTo>
                <a:lnTo>
                  <a:pt x="414337" y="1178720"/>
                </a:lnTo>
                <a:lnTo>
                  <a:pt x="388144" y="1219201"/>
                </a:lnTo>
                <a:lnTo>
                  <a:pt x="388144" y="1312069"/>
                </a:lnTo>
                <a:lnTo>
                  <a:pt x="352425" y="1397795"/>
                </a:lnTo>
                <a:lnTo>
                  <a:pt x="345282" y="1452563"/>
                </a:lnTo>
                <a:lnTo>
                  <a:pt x="364332" y="1509713"/>
                </a:lnTo>
                <a:lnTo>
                  <a:pt x="297656" y="1559719"/>
                </a:lnTo>
                <a:lnTo>
                  <a:pt x="214313" y="1616869"/>
                </a:lnTo>
                <a:cubicBezTo>
                  <a:pt x="203200" y="1623219"/>
                  <a:pt x="181769" y="1632347"/>
                  <a:pt x="166688" y="1647825"/>
                </a:cubicBezTo>
                <a:cubicBezTo>
                  <a:pt x="151607" y="1663303"/>
                  <a:pt x="127001" y="1677988"/>
                  <a:pt x="123826" y="1709738"/>
                </a:cubicBezTo>
                <a:lnTo>
                  <a:pt x="66675" y="1747838"/>
                </a:lnTo>
                <a:cubicBezTo>
                  <a:pt x="66675" y="1786732"/>
                  <a:pt x="47626" y="1778000"/>
                  <a:pt x="47626" y="1816894"/>
                </a:cubicBezTo>
                <a:lnTo>
                  <a:pt x="57150" y="1914525"/>
                </a:lnTo>
                <a:lnTo>
                  <a:pt x="33338" y="1957388"/>
                </a:lnTo>
                <a:lnTo>
                  <a:pt x="0" y="2157413"/>
                </a:lnTo>
                <a:lnTo>
                  <a:pt x="195263" y="2319338"/>
                </a:lnTo>
                <a:lnTo>
                  <a:pt x="423863" y="2352675"/>
                </a:lnTo>
                <a:lnTo>
                  <a:pt x="876300" y="2243138"/>
                </a:lnTo>
                <a:lnTo>
                  <a:pt x="1204913" y="1862138"/>
                </a:lnTo>
                <a:lnTo>
                  <a:pt x="1262063" y="1500188"/>
                </a:lnTo>
                <a:lnTo>
                  <a:pt x="1285875" y="1204913"/>
                </a:lnTo>
                <a:lnTo>
                  <a:pt x="1143000" y="881063"/>
                </a:lnTo>
                <a:lnTo>
                  <a:pt x="1252538" y="723900"/>
                </a:lnTo>
                <a:lnTo>
                  <a:pt x="1262063" y="623888"/>
                </a:lnTo>
                <a:lnTo>
                  <a:pt x="1147763" y="504825"/>
                </a:lnTo>
                <a:lnTo>
                  <a:pt x="1066800" y="381000"/>
                </a:lnTo>
                <a:lnTo>
                  <a:pt x="1095375" y="209550"/>
                </a:lnTo>
                <a:lnTo>
                  <a:pt x="1009650" y="95250"/>
                </a:lnTo>
                <a:lnTo>
                  <a:pt x="990600" y="23813"/>
                </a:lnTo>
                <a:lnTo>
                  <a:pt x="866775" y="4763"/>
                </a:lnTo>
                <a:lnTo>
                  <a:pt x="795338"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Singida</a:t>
            </a:r>
            <a:r>
              <a:rPr lang="en-MY" sz="1200" b="1" dirty="0" smtClean="0">
                <a:solidFill>
                  <a:schemeClr val="tx1"/>
                </a:solidFill>
              </a:rPr>
              <a:t> 57%</a:t>
            </a:r>
            <a:endParaRPr lang="en-MY" sz="1200" b="1" dirty="0">
              <a:solidFill>
                <a:schemeClr val="tx1"/>
              </a:solidFill>
            </a:endParaRPr>
          </a:p>
        </p:txBody>
      </p:sp>
      <p:sp>
        <p:nvSpPr>
          <p:cNvPr id="25" name="Freeform 24"/>
          <p:cNvSpPr/>
          <p:nvPr/>
        </p:nvSpPr>
        <p:spPr>
          <a:xfrm>
            <a:off x="4664870" y="2014538"/>
            <a:ext cx="1221582" cy="2114550"/>
          </a:xfrm>
          <a:custGeom>
            <a:avLst/>
            <a:gdLst>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180975 w 1304925"/>
              <a:gd name="connsiteY44" fmla="*/ 542925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114300 w 1304925"/>
              <a:gd name="connsiteY39" fmla="*/ 73818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4762 w 1300162"/>
              <a:gd name="connsiteY37" fmla="*/ 838200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159543 w 1300162"/>
              <a:gd name="connsiteY25" fmla="*/ 1450181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57175 w 1295400"/>
              <a:gd name="connsiteY0" fmla="*/ 490537 h 2114550"/>
              <a:gd name="connsiteX1" fmla="*/ 409575 w 1295400"/>
              <a:gd name="connsiteY1" fmla="*/ 200025 h 2114550"/>
              <a:gd name="connsiteX2" fmla="*/ 614363 w 1295400"/>
              <a:gd name="connsiteY2" fmla="*/ 38100 h 2114550"/>
              <a:gd name="connsiteX3" fmla="*/ 814388 w 1295400"/>
              <a:gd name="connsiteY3" fmla="*/ 0 h 2114550"/>
              <a:gd name="connsiteX4" fmla="*/ 923925 w 1295400"/>
              <a:gd name="connsiteY4" fmla="*/ 47625 h 2114550"/>
              <a:gd name="connsiteX5" fmla="*/ 995363 w 1295400"/>
              <a:gd name="connsiteY5" fmla="*/ 390525 h 2114550"/>
              <a:gd name="connsiteX6" fmla="*/ 957263 w 1295400"/>
              <a:gd name="connsiteY6" fmla="*/ 652462 h 2114550"/>
              <a:gd name="connsiteX7" fmla="*/ 976313 w 1295400"/>
              <a:gd name="connsiteY7" fmla="*/ 776287 h 2114550"/>
              <a:gd name="connsiteX8" fmla="*/ 1138238 w 1295400"/>
              <a:gd name="connsiteY8" fmla="*/ 1004887 h 2114550"/>
              <a:gd name="connsiteX9" fmla="*/ 1285875 w 1295400"/>
              <a:gd name="connsiteY9" fmla="*/ 1238250 h 2114550"/>
              <a:gd name="connsiteX10" fmla="*/ 1295400 w 1295400"/>
              <a:gd name="connsiteY10" fmla="*/ 1452562 h 2114550"/>
              <a:gd name="connsiteX11" fmla="*/ 1223963 w 1295400"/>
              <a:gd name="connsiteY11" fmla="*/ 1676400 h 2114550"/>
              <a:gd name="connsiteX12" fmla="*/ 1181100 w 1295400"/>
              <a:gd name="connsiteY12" fmla="*/ 1919287 h 2114550"/>
              <a:gd name="connsiteX13" fmla="*/ 1085850 w 1295400"/>
              <a:gd name="connsiteY13" fmla="*/ 2062162 h 2114550"/>
              <a:gd name="connsiteX14" fmla="*/ 947738 w 1295400"/>
              <a:gd name="connsiteY14" fmla="*/ 2100262 h 2114550"/>
              <a:gd name="connsiteX15" fmla="*/ 781050 w 1295400"/>
              <a:gd name="connsiteY15" fmla="*/ 2114550 h 2114550"/>
              <a:gd name="connsiteX16" fmla="*/ 681038 w 1295400"/>
              <a:gd name="connsiteY16" fmla="*/ 2033587 h 2114550"/>
              <a:gd name="connsiteX17" fmla="*/ 514350 w 1295400"/>
              <a:gd name="connsiteY17" fmla="*/ 1971675 h 2114550"/>
              <a:gd name="connsiteX18" fmla="*/ 357188 w 1295400"/>
              <a:gd name="connsiteY18" fmla="*/ 1919287 h 2114550"/>
              <a:gd name="connsiteX19" fmla="*/ 257175 w 1295400"/>
              <a:gd name="connsiteY19" fmla="*/ 1900237 h 2114550"/>
              <a:gd name="connsiteX20" fmla="*/ 171450 w 1295400"/>
              <a:gd name="connsiteY20" fmla="*/ 1876425 h 2114550"/>
              <a:gd name="connsiteX21" fmla="*/ 80963 w 1295400"/>
              <a:gd name="connsiteY21" fmla="*/ 1771650 h 2114550"/>
              <a:gd name="connsiteX22" fmla="*/ 28575 w 1295400"/>
              <a:gd name="connsiteY22" fmla="*/ 1676400 h 2114550"/>
              <a:gd name="connsiteX23" fmla="*/ 0 w 1295400"/>
              <a:gd name="connsiteY23" fmla="*/ 1604962 h 2114550"/>
              <a:gd name="connsiteX24" fmla="*/ 171450 w 1295400"/>
              <a:gd name="connsiteY24" fmla="*/ 1597818 h 2114550"/>
              <a:gd name="connsiteX25" fmla="*/ 154781 w 1295400"/>
              <a:gd name="connsiteY25" fmla="*/ 1450181 h 2114550"/>
              <a:gd name="connsiteX26" fmla="*/ 188118 w 1295400"/>
              <a:gd name="connsiteY26" fmla="*/ 1428750 h 2114550"/>
              <a:gd name="connsiteX27" fmla="*/ 190501 w 1295400"/>
              <a:gd name="connsiteY27" fmla="*/ 1390650 h 2114550"/>
              <a:gd name="connsiteX28" fmla="*/ 147638 w 1295400"/>
              <a:gd name="connsiteY28" fmla="*/ 1340644 h 2114550"/>
              <a:gd name="connsiteX29" fmla="*/ 180976 w 1295400"/>
              <a:gd name="connsiteY29" fmla="*/ 1235869 h 2114550"/>
              <a:gd name="connsiteX30" fmla="*/ 173832 w 1295400"/>
              <a:gd name="connsiteY30" fmla="*/ 1169193 h 2114550"/>
              <a:gd name="connsiteX31" fmla="*/ 209550 w 1295400"/>
              <a:gd name="connsiteY31" fmla="*/ 1095375 h 2114550"/>
              <a:gd name="connsiteX32" fmla="*/ 216693 w 1295400"/>
              <a:gd name="connsiteY32" fmla="*/ 1047750 h 2114550"/>
              <a:gd name="connsiteX33" fmla="*/ 250032 w 1295400"/>
              <a:gd name="connsiteY33" fmla="*/ 1012031 h 2114550"/>
              <a:gd name="connsiteX34" fmla="*/ 219075 w 1295400"/>
              <a:gd name="connsiteY34" fmla="*/ 964406 h 2114550"/>
              <a:gd name="connsiteX35" fmla="*/ 211932 w 1295400"/>
              <a:gd name="connsiteY35" fmla="*/ 923925 h 2114550"/>
              <a:gd name="connsiteX36" fmla="*/ 176213 w 1295400"/>
              <a:gd name="connsiteY36" fmla="*/ 904875 h 2114550"/>
              <a:gd name="connsiteX37" fmla="*/ 157162 w 1295400"/>
              <a:gd name="connsiteY37" fmla="*/ 866775 h 2114550"/>
              <a:gd name="connsiteX38" fmla="*/ 123825 w 1295400"/>
              <a:gd name="connsiteY38" fmla="*/ 804862 h 2114550"/>
              <a:gd name="connsiteX39" fmla="*/ 104775 w 1295400"/>
              <a:gd name="connsiteY39" fmla="*/ 738187 h 2114550"/>
              <a:gd name="connsiteX40" fmla="*/ 85725 w 1295400"/>
              <a:gd name="connsiteY40" fmla="*/ 690562 h 2114550"/>
              <a:gd name="connsiteX41" fmla="*/ 85725 w 1295400"/>
              <a:gd name="connsiteY41" fmla="*/ 650081 h 2114550"/>
              <a:gd name="connsiteX42" fmla="*/ 119063 w 1295400"/>
              <a:gd name="connsiteY42" fmla="*/ 621506 h 2114550"/>
              <a:gd name="connsiteX43" fmla="*/ 207169 w 1295400"/>
              <a:gd name="connsiteY43" fmla="*/ 581025 h 2114550"/>
              <a:gd name="connsiteX44" fmla="*/ 245269 w 1295400"/>
              <a:gd name="connsiteY44" fmla="*/ 545306 h 2114550"/>
              <a:gd name="connsiteX45" fmla="*/ 257175 w 1295400"/>
              <a:gd name="connsiteY45" fmla="*/ 490537 h 2114550"/>
              <a:gd name="connsiteX0" fmla="*/ 228600 w 1266825"/>
              <a:gd name="connsiteY0" fmla="*/ 490537 h 2114550"/>
              <a:gd name="connsiteX1" fmla="*/ 381000 w 1266825"/>
              <a:gd name="connsiteY1" fmla="*/ 200025 h 2114550"/>
              <a:gd name="connsiteX2" fmla="*/ 585788 w 1266825"/>
              <a:gd name="connsiteY2" fmla="*/ 38100 h 2114550"/>
              <a:gd name="connsiteX3" fmla="*/ 785813 w 1266825"/>
              <a:gd name="connsiteY3" fmla="*/ 0 h 2114550"/>
              <a:gd name="connsiteX4" fmla="*/ 895350 w 1266825"/>
              <a:gd name="connsiteY4" fmla="*/ 47625 h 2114550"/>
              <a:gd name="connsiteX5" fmla="*/ 966788 w 1266825"/>
              <a:gd name="connsiteY5" fmla="*/ 390525 h 2114550"/>
              <a:gd name="connsiteX6" fmla="*/ 928688 w 1266825"/>
              <a:gd name="connsiteY6" fmla="*/ 652462 h 2114550"/>
              <a:gd name="connsiteX7" fmla="*/ 947738 w 1266825"/>
              <a:gd name="connsiteY7" fmla="*/ 776287 h 2114550"/>
              <a:gd name="connsiteX8" fmla="*/ 1109663 w 1266825"/>
              <a:gd name="connsiteY8" fmla="*/ 1004887 h 2114550"/>
              <a:gd name="connsiteX9" fmla="*/ 1257300 w 1266825"/>
              <a:gd name="connsiteY9" fmla="*/ 1238250 h 2114550"/>
              <a:gd name="connsiteX10" fmla="*/ 1266825 w 1266825"/>
              <a:gd name="connsiteY10" fmla="*/ 1452562 h 2114550"/>
              <a:gd name="connsiteX11" fmla="*/ 1195388 w 1266825"/>
              <a:gd name="connsiteY11" fmla="*/ 1676400 h 2114550"/>
              <a:gd name="connsiteX12" fmla="*/ 1152525 w 1266825"/>
              <a:gd name="connsiteY12" fmla="*/ 1919287 h 2114550"/>
              <a:gd name="connsiteX13" fmla="*/ 1057275 w 1266825"/>
              <a:gd name="connsiteY13" fmla="*/ 2062162 h 2114550"/>
              <a:gd name="connsiteX14" fmla="*/ 919163 w 1266825"/>
              <a:gd name="connsiteY14" fmla="*/ 2100262 h 2114550"/>
              <a:gd name="connsiteX15" fmla="*/ 752475 w 1266825"/>
              <a:gd name="connsiteY15" fmla="*/ 2114550 h 2114550"/>
              <a:gd name="connsiteX16" fmla="*/ 652463 w 1266825"/>
              <a:gd name="connsiteY16" fmla="*/ 2033587 h 2114550"/>
              <a:gd name="connsiteX17" fmla="*/ 485775 w 1266825"/>
              <a:gd name="connsiteY17" fmla="*/ 1971675 h 2114550"/>
              <a:gd name="connsiteX18" fmla="*/ 328613 w 1266825"/>
              <a:gd name="connsiteY18" fmla="*/ 1919287 h 2114550"/>
              <a:gd name="connsiteX19" fmla="*/ 228600 w 1266825"/>
              <a:gd name="connsiteY19" fmla="*/ 1900237 h 2114550"/>
              <a:gd name="connsiteX20" fmla="*/ 142875 w 1266825"/>
              <a:gd name="connsiteY20" fmla="*/ 1876425 h 2114550"/>
              <a:gd name="connsiteX21" fmla="*/ 52388 w 1266825"/>
              <a:gd name="connsiteY21" fmla="*/ 1771650 h 2114550"/>
              <a:gd name="connsiteX22" fmla="*/ 0 w 1266825"/>
              <a:gd name="connsiteY22" fmla="*/ 1676400 h 2114550"/>
              <a:gd name="connsiteX23" fmla="*/ 126206 w 1266825"/>
              <a:gd name="connsiteY23" fmla="*/ 1662112 h 2114550"/>
              <a:gd name="connsiteX24" fmla="*/ 142875 w 1266825"/>
              <a:gd name="connsiteY24" fmla="*/ 1597818 h 2114550"/>
              <a:gd name="connsiteX25" fmla="*/ 126206 w 1266825"/>
              <a:gd name="connsiteY25" fmla="*/ 1450181 h 2114550"/>
              <a:gd name="connsiteX26" fmla="*/ 159543 w 1266825"/>
              <a:gd name="connsiteY26" fmla="*/ 1428750 h 2114550"/>
              <a:gd name="connsiteX27" fmla="*/ 161926 w 1266825"/>
              <a:gd name="connsiteY27" fmla="*/ 1390650 h 2114550"/>
              <a:gd name="connsiteX28" fmla="*/ 119063 w 1266825"/>
              <a:gd name="connsiteY28" fmla="*/ 1340644 h 2114550"/>
              <a:gd name="connsiteX29" fmla="*/ 152401 w 1266825"/>
              <a:gd name="connsiteY29" fmla="*/ 1235869 h 2114550"/>
              <a:gd name="connsiteX30" fmla="*/ 145257 w 1266825"/>
              <a:gd name="connsiteY30" fmla="*/ 1169193 h 2114550"/>
              <a:gd name="connsiteX31" fmla="*/ 180975 w 1266825"/>
              <a:gd name="connsiteY31" fmla="*/ 1095375 h 2114550"/>
              <a:gd name="connsiteX32" fmla="*/ 188118 w 1266825"/>
              <a:gd name="connsiteY32" fmla="*/ 1047750 h 2114550"/>
              <a:gd name="connsiteX33" fmla="*/ 221457 w 1266825"/>
              <a:gd name="connsiteY33" fmla="*/ 1012031 h 2114550"/>
              <a:gd name="connsiteX34" fmla="*/ 190500 w 1266825"/>
              <a:gd name="connsiteY34" fmla="*/ 964406 h 2114550"/>
              <a:gd name="connsiteX35" fmla="*/ 183357 w 1266825"/>
              <a:gd name="connsiteY35" fmla="*/ 923925 h 2114550"/>
              <a:gd name="connsiteX36" fmla="*/ 147638 w 1266825"/>
              <a:gd name="connsiteY36" fmla="*/ 904875 h 2114550"/>
              <a:gd name="connsiteX37" fmla="*/ 128587 w 1266825"/>
              <a:gd name="connsiteY37" fmla="*/ 866775 h 2114550"/>
              <a:gd name="connsiteX38" fmla="*/ 95250 w 1266825"/>
              <a:gd name="connsiteY38" fmla="*/ 804862 h 2114550"/>
              <a:gd name="connsiteX39" fmla="*/ 76200 w 1266825"/>
              <a:gd name="connsiteY39" fmla="*/ 738187 h 2114550"/>
              <a:gd name="connsiteX40" fmla="*/ 57150 w 1266825"/>
              <a:gd name="connsiteY40" fmla="*/ 690562 h 2114550"/>
              <a:gd name="connsiteX41" fmla="*/ 57150 w 1266825"/>
              <a:gd name="connsiteY41" fmla="*/ 650081 h 2114550"/>
              <a:gd name="connsiteX42" fmla="*/ 90488 w 1266825"/>
              <a:gd name="connsiteY42" fmla="*/ 621506 h 2114550"/>
              <a:gd name="connsiteX43" fmla="*/ 178594 w 1266825"/>
              <a:gd name="connsiteY43" fmla="*/ 581025 h 2114550"/>
              <a:gd name="connsiteX44" fmla="*/ 216694 w 1266825"/>
              <a:gd name="connsiteY44" fmla="*/ 545306 h 2114550"/>
              <a:gd name="connsiteX45" fmla="*/ 228600 w 1266825"/>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0 w 1221582"/>
              <a:gd name="connsiteY22" fmla="*/ 1643062 h 2114550"/>
              <a:gd name="connsiteX23" fmla="*/ 80963 w 1221582"/>
              <a:gd name="connsiteY23" fmla="*/ 1662112 h 2114550"/>
              <a:gd name="connsiteX24" fmla="*/ 97632 w 1221582"/>
              <a:gd name="connsiteY24" fmla="*/ 1597818 h 2114550"/>
              <a:gd name="connsiteX25" fmla="*/ 80963 w 1221582"/>
              <a:gd name="connsiteY25" fmla="*/ 1450181 h 2114550"/>
              <a:gd name="connsiteX26" fmla="*/ 114300 w 1221582"/>
              <a:gd name="connsiteY26" fmla="*/ 1428750 h 2114550"/>
              <a:gd name="connsiteX27" fmla="*/ 116683 w 1221582"/>
              <a:gd name="connsiteY27" fmla="*/ 1390650 h 2114550"/>
              <a:gd name="connsiteX28" fmla="*/ 73820 w 1221582"/>
              <a:gd name="connsiteY28" fmla="*/ 1340644 h 2114550"/>
              <a:gd name="connsiteX29" fmla="*/ 107158 w 1221582"/>
              <a:gd name="connsiteY29" fmla="*/ 1235869 h 2114550"/>
              <a:gd name="connsiteX30" fmla="*/ 100014 w 1221582"/>
              <a:gd name="connsiteY30" fmla="*/ 1169193 h 2114550"/>
              <a:gd name="connsiteX31" fmla="*/ 135732 w 1221582"/>
              <a:gd name="connsiteY31" fmla="*/ 1095375 h 2114550"/>
              <a:gd name="connsiteX32" fmla="*/ 142875 w 1221582"/>
              <a:gd name="connsiteY32" fmla="*/ 1047750 h 2114550"/>
              <a:gd name="connsiteX33" fmla="*/ 176214 w 1221582"/>
              <a:gd name="connsiteY33" fmla="*/ 1012031 h 2114550"/>
              <a:gd name="connsiteX34" fmla="*/ 145257 w 1221582"/>
              <a:gd name="connsiteY34" fmla="*/ 964406 h 2114550"/>
              <a:gd name="connsiteX35" fmla="*/ 138114 w 1221582"/>
              <a:gd name="connsiteY35" fmla="*/ 923925 h 2114550"/>
              <a:gd name="connsiteX36" fmla="*/ 102395 w 1221582"/>
              <a:gd name="connsiteY36" fmla="*/ 904875 h 2114550"/>
              <a:gd name="connsiteX37" fmla="*/ 83344 w 1221582"/>
              <a:gd name="connsiteY37" fmla="*/ 866775 h 2114550"/>
              <a:gd name="connsiteX38" fmla="*/ 50007 w 1221582"/>
              <a:gd name="connsiteY38" fmla="*/ 804862 h 2114550"/>
              <a:gd name="connsiteX39" fmla="*/ 30957 w 1221582"/>
              <a:gd name="connsiteY39" fmla="*/ 738187 h 2114550"/>
              <a:gd name="connsiteX40" fmla="*/ 11907 w 1221582"/>
              <a:gd name="connsiteY40" fmla="*/ 690562 h 2114550"/>
              <a:gd name="connsiteX41" fmla="*/ 11907 w 1221582"/>
              <a:gd name="connsiteY41" fmla="*/ 650081 h 2114550"/>
              <a:gd name="connsiteX42" fmla="*/ 45245 w 1221582"/>
              <a:gd name="connsiteY42" fmla="*/ 621506 h 2114550"/>
              <a:gd name="connsiteX43" fmla="*/ 133351 w 1221582"/>
              <a:gd name="connsiteY43" fmla="*/ 581025 h 2114550"/>
              <a:gd name="connsiteX44" fmla="*/ 171451 w 1221582"/>
              <a:gd name="connsiteY44" fmla="*/ 545306 h 2114550"/>
              <a:gd name="connsiteX45" fmla="*/ 183357 w 1221582"/>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14286 w 1221582"/>
              <a:gd name="connsiteY22" fmla="*/ 1702593 h 2114550"/>
              <a:gd name="connsiteX23" fmla="*/ 0 w 1221582"/>
              <a:gd name="connsiteY23" fmla="*/ 1643062 h 2114550"/>
              <a:gd name="connsiteX24" fmla="*/ 80963 w 1221582"/>
              <a:gd name="connsiteY24" fmla="*/ 1662112 h 2114550"/>
              <a:gd name="connsiteX25" fmla="*/ 97632 w 1221582"/>
              <a:gd name="connsiteY25" fmla="*/ 1597818 h 2114550"/>
              <a:gd name="connsiteX26" fmla="*/ 80963 w 1221582"/>
              <a:gd name="connsiteY26" fmla="*/ 1450181 h 2114550"/>
              <a:gd name="connsiteX27" fmla="*/ 114300 w 1221582"/>
              <a:gd name="connsiteY27" fmla="*/ 1428750 h 2114550"/>
              <a:gd name="connsiteX28" fmla="*/ 116683 w 1221582"/>
              <a:gd name="connsiteY28" fmla="*/ 1390650 h 2114550"/>
              <a:gd name="connsiteX29" fmla="*/ 73820 w 1221582"/>
              <a:gd name="connsiteY29" fmla="*/ 1340644 h 2114550"/>
              <a:gd name="connsiteX30" fmla="*/ 107158 w 1221582"/>
              <a:gd name="connsiteY30" fmla="*/ 1235869 h 2114550"/>
              <a:gd name="connsiteX31" fmla="*/ 100014 w 1221582"/>
              <a:gd name="connsiteY31" fmla="*/ 1169193 h 2114550"/>
              <a:gd name="connsiteX32" fmla="*/ 135732 w 1221582"/>
              <a:gd name="connsiteY32" fmla="*/ 1095375 h 2114550"/>
              <a:gd name="connsiteX33" fmla="*/ 142875 w 1221582"/>
              <a:gd name="connsiteY33" fmla="*/ 1047750 h 2114550"/>
              <a:gd name="connsiteX34" fmla="*/ 176214 w 1221582"/>
              <a:gd name="connsiteY34" fmla="*/ 1012031 h 2114550"/>
              <a:gd name="connsiteX35" fmla="*/ 145257 w 1221582"/>
              <a:gd name="connsiteY35" fmla="*/ 964406 h 2114550"/>
              <a:gd name="connsiteX36" fmla="*/ 138114 w 1221582"/>
              <a:gd name="connsiteY36" fmla="*/ 923925 h 2114550"/>
              <a:gd name="connsiteX37" fmla="*/ 102395 w 1221582"/>
              <a:gd name="connsiteY37" fmla="*/ 904875 h 2114550"/>
              <a:gd name="connsiteX38" fmla="*/ 83344 w 1221582"/>
              <a:gd name="connsiteY38" fmla="*/ 866775 h 2114550"/>
              <a:gd name="connsiteX39" fmla="*/ 50007 w 1221582"/>
              <a:gd name="connsiteY39" fmla="*/ 804862 h 2114550"/>
              <a:gd name="connsiteX40" fmla="*/ 30957 w 1221582"/>
              <a:gd name="connsiteY40" fmla="*/ 738187 h 2114550"/>
              <a:gd name="connsiteX41" fmla="*/ 11907 w 1221582"/>
              <a:gd name="connsiteY41" fmla="*/ 690562 h 2114550"/>
              <a:gd name="connsiteX42" fmla="*/ 11907 w 1221582"/>
              <a:gd name="connsiteY42" fmla="*/ 650081 h 2114550"/>
              <a:gd name="connsiteX43" fmla="*/ 45245 w 1221582"/>
              <a:gd name="connsiteY43" fmla="*/ 621506 h 2114550"/>
              <a:gd name="connsiteX44" fmla="*/ 133351 w 1221582"/>
              <a:gd name="connsiteY44" fmla="*/ 581025 h 2114550"/>
              <a:gd name="connsiteX45" fmla="*/ 171451 w 1221582"/>
              <a:gd name="connsiteY45" fmla="*/ 545306 h 2114550"/>
              <a:gd name="connsiteX46" fmla="*/ 183357 w 1221582"/>
              <a:gd name="connsiteY46" fmla="*/ 490537 h 211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1582" h="2114550">
                <a:moveTo>
                  <a:pt x="183357" y="490537"/>
                </a:moveTo>
                <a:lnTo>
                  <a:pt x="335757" y="200025"/>
                </a:lnTo>
                <a:lnTo>
                  <a:pt x="540545" y="38100"/>
                </a:lnTo>
                <a:lnTo>
                  <a:pt x="740570" y="0"/>
                </a:lnTo>
                <a:lnTo>
                  <a:pt x="850107" y="47625"/>
                </a:lnTo>
                <a:lnTo>
                  <a:pt x="921545" y="390525"/>
                </a:lnTo>
                <a:lnTo>
                  <a:pt x="883445" y="652462"/>
                </a:lnTo>
                <a:lnTo>
                  <a:pt x="902495" y="776287"/>
                </a:lnTo>
                <a:lnTo>
                  <a:pt x="1064420" y="1004887"/>
                </a:lnTo>
                <a:lnTo>
                  <a:pt x="1212057" y="1238250"/>
                </a:lnTo>
                <a:lnTo>
                  <a:pt x="1221582" y="1452562"/>
                </a:lnTo>
                <a:lnTo>
                  <a:pt x="1150145" y="1676400"/>
                </a:lnTo>
                <a:lnTo>
                  <a:pt x="1107282" y="1919287"/>
                </a:lnTo>
                <a:lnTo>
                  <a:pt x="1012032" y="2062162"/>
                </a:lnTo>
                <a:lnTo>
                  <a:pt x="873920" y="2100262"/>
                </a:lnTo>
                <a:lnTo>
                  <a:pt x="707232" y="2114550"/>
                </a:lnTo>
                <a:lnTo>
                  <a:pt x="607220" y="2033587"/>
                </a:lnTo>
                <a:lnTo>
                  <a:pt x="440532" y="1971675"/>
                </a:lnTo>
                <a:lnTo>
                  <a:pt x="283370" y="1919287"/>
                </a:lnTo>
                <a:lnTo>
                  <a:pt x="183357" y="1900237"/>
                </a:lnTo>
                <a:lnTo>
                  <a:pt x="97632" y="1876425"/>
                </a:lnTo>
                <a:lnTo>
                  <a:pt x="7145" y="1771650"/>
                </a:lnTo>
                <a:cubicBezTo>
                  <a:pt x="4763" y="1749425"/>
                  <a:pt x="16668" y="1724818"/>
                  <a:pt x="14286" y="1702593"/>
                </a:cubicBezTo>
                <a:lnTo>
                  <a:pt x="0" y="1643062"/>
                </a:lnTo>
                <a:lnTo>
                  <a:pt x="80963" y="1662112"/>
                </a:lnTo>
                <a:lnTo>
                  <a:pt x="97632" y="1597818"/>
                </a:lnTo>
                <a:lnTo>
                  <a:pt x="80963" y="1450181"/>
                </a:lnTo>
                <a:lnTo>
                  <a:pt x="114300" y="1428750"/>
                </a:lnTo>
                <a:lnTo>
                  <a:pt x="116683" y="1390650"/>
                </a:lnTo>
                <a:lnTo>
                  <a:pt x="73820" y="1340644"/>
                </a:lnTo>
                <a:lnTo>
                  <a:pt x="107158" y="1235869"/>
                </a:lnTo>
                <a:lnTo>
                  <a:pt x="100014" y="1169193"/>
                </a:lnTo>
                <a:lnTo>
                  <a:pt x="135732" y="1095375"/>
                </a:lnTo>
                <a:lnTo>
                  <a:pt x="142875" y="1047750"/>
                </a:lnTo>
                <a:lnTo>
                  <a:pt x="176214" y="1012031"/>
                </a:lnTo>
                <a:lnTo>
                  <a:pt x="145257" y="964406"/>
                </a:lnTo>
                <a:lnTo>
                  <a:pt x="138114" y="923925"/>
                </a:lnTo>
                <a:lnTo>
                  <a:pt x="102395" y="904875"/>
                </a:lnTo>
                <a:lnTo>
                  <a:pt x="83344" y="866775"/>
                </a:lnTo>
                <a:lnTo>
                  <a:pt x="50007" y="804862"/>
                </a:lnTo>
                <a:lnTo>
                  <a:pt x="30957" y="738187"/>
                </a:lnTo>
                <a:lnTo>
                  <a:pt x="11907" y="690562"/>
                </a:lnTo>
                <a:lnTo>
                  <a:pt x="11907" y="650081"/>
                </a:lnTo>
                <a:lnTo>
                  <a:pt x="45245" y="621506"/>
                </a:lnTo>
                <a:lnTo>
                  <a:pt x="133351" y="581025"/>
                </a:lnTo>
                <a:lnTo>
                  <a:pt x="171451" y="545306"/>
                </a:lnTo>
                <a:lnTo>
                  <a:pt x="183357" y="490537"/>
                </a:lnTo>
                <a:close/>
              </a:path>
            </a:pathLst>
          </a:custGeom>
          <a:solidFill>
            <a:srgbClr val="00CC66"/>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p>
          <a:p>
            <a:pPr algn="ctr"/>
            <a:endParaRPr lang="en-MY" sz="1200" b="1" dirty="0"/>
          </a:p>
          <a:p>
            <a:pPr algn="ctr"/>
            <a:endParaRPr lang="en-MY" sz="1200" b="1" dirty="0" smtClean="0"/>
          </a:p>
          <a:p>
            <a:pPr algn="ctr"/>
            <a:r>
              <a:rPr lang="en-MY" sz="1200" b="1" dirty="0" smtClean="0">
                <a:solidFill>
                  <a:schemeClr val="tx1"/>
                </a:solidFill>
              </a:rPr>
              <a:t>Dodoma 82%</a:t>
            </a:r>
            <a:endParaRPr lang="en-MY" sz="1200" b="1" dirty="0">
              <a:solidFill>
                <a:schemeClr val="tx1"/>
              </a:solidFill>
            </a:endParaRPr>
          </a:p>
        </p:txBody>
      </p:sp>
      <p:sp>
        <p:nvSpPr>
          <p:cNvPr id="24" name="Freeform 23"/>
          <p:cNvSpPr/>
          <p:nvPr/>
        </p:nvSpPr>
        <p:spPr>
          <a:xfrm>
            <a:off x="3850481" y="3764757"/>
            <a:ext cx="2095500" cy="1404937"/>
          </a:xfrm>
          <a:custGeom>
            <a:avLst/>
            <a:gdLst>
              <a:gd name="connsiteX0" fmla="*/ 114300 w 2095500"/>
              <a:gd name="connsiteY0" fmla="*/ 409575 h 1212056"/>
              <a:gd name="connsiteX1" fmla="*/ 152400 w 2095500"/>
              <a:gd name="connsiteY1" fmla="*/ 340519 h 1212056"/>
              <a:gd name="connsiteX2" fmla="*/ 200025 w 2095500"/>
              <a:gd name="connsiteY2" fmla="*/ 271462 h 1212056"/>
              <a:gd name="connsiteX3" fmla="*/ 285750 w 2095500"/>
              <a:gd name="connsiteY3" fmla="*/ 223837 h 1212056"/>
              <a:gd name="connsiteX4" fmla="*/ 352425 w 2095500"/>
              <a:gd name="connsiteY4" fmla="*/ 197644 h 1212056"/>
              <a:gd name="connsiteX5" fmla="*/ 407194 w 2095500"/>
              <a:gd name="connsiteY5" fmla="*/ 183356 h 1212056"/>
              <a:gd name="connsiteX6" fmla="*/ 442913 w 2095500"/>
              <a:gd name="connsiteY6" fmla="*/ 173831 h 1212056"/>
              <a:gd name="connsiteX7" fmla="*/ 485775 w 2095500"/>
              <a:gd name="connsiteY7" fmla="*/ 154781 h 1212056"/>
              <a:gd name="connsiteX8" fmla="*/ 528638 w 2095500"/>
              <a:gd name="connsiteY8" fmla="*/ 130969 h 1212056"/>
              <a:gd name="connsiteX9" fmla="*/ 552450 w 2095500"/>
              <a:gd name="connsiteY9" fmla="*/ 104775 h 1212056"/>
              <a:gd name="connsiteX10" fmla="*/ 595313 w 2095500"/>
              <a:gd name="connsiteY10" fmla="*/ 66675 h 1212056"/>
              <a:gd name="connsiteX11" fmla="*/ 619125 w 2095500"/>
              <a:gd name="connsiteY11" fmla="*/ 47625 h 1212056"/>
              <a:gd name="connsiteX12" fmla="*/ 697707 w 2095500"/>
              <a:gd name="connsiteY12" fmla="*/ 30956 h 1212056"/>
              <a:gd name="connsiteX13" fmla="*/ 750094 w 2095500"/>
              <a:gd name="connsiteY13" fmla="*/ 9525 h 1212056"/>
              <a:gd name="connsiteX14" fmla="*/ 831057 w 2095500"/>
              <a:gd name="connsiteY14" fmla="*/ 2381 h 1212056"/>
              <a:gd name="connsiteX15" fmla="*/ 940594 w 2095500"/>
              <a:gd name="connsiteY15" fmla="*/ 0 h 1212056"/>
              <a:gd name="connsiteX16" fmla="*/ 985838 w 2095500"/>
              <a:gd name="connsiteY16" fmla="*/ 0 h 1212056"/>
              <a:gd name="connsiteX17" fmla="*/ 1069182 w 2095500"/>
              <a:gd name="connsiteY17" fmla="*/ 11906 h 1212056"/>
              <a:gd name="connsiteX18" fmla="*/ 1119188 w 2095500"/>
              <a:gd name="connsiteY18" fmla="*/ 19050 h 1212056"/>
              <a:gd name="connsiteX19" fmla="*/ 1214438 w 2095500"/>
              <a:gd name="connsiteY19" fmla="*/ 47625 h 1212056"/>
              <a:gd name="connsiteX20" fmla="*/ 1240632 w 2095500"/>
              <a:gd name="connsiteY20" fmla="*/ 64294 h 1212056"/>
              <a:gd name="connsiteX21" fmla="*/ 1338263 w 2095500"/>
              <a:gd name="connsiteY21" fmla="*/ 78581 h 1212056"/>
              <a:gd name="connsiteX22" fmla="*/ 1390650 w 2095500"/>
              <a:gd name="connsiteY22" fmla="*/ 95250 h 1212056"/>
              <a:gd name="connsiteX23" fmla="*/ 1447800 w 2095500"/>
              <a:gd name="connsiteY23" fmla="*/ 116681 h 1212056"/>
              <a:gd name="connsiteX24" fmla="*/ 1509713 w 2095500"/>
              <a:gd name="connsiteY24" fmla="*/ 128587 h 1212056"/>
              <a:gd name="connsiteX25" fmla="*/ 1540669 w 2095500"/>
              <a:gd name="connsiteY25" fmla="*/ 138112 h 1212056"/>
              <a:gd name="connsiteX26" fmla="*/ 1609725 w 2095500"/>
              <a:gd name="connsiteY26" fmla="*/ 171450 h 1212056"/>
              <a:gd name="connsiteX27" fmla="*/ 1621632 w 2095500"/>
              <a:gd name="connsiteY27" fmla="*/ 178594 h 1212056"/>
              <a:gd name="connsiteX28" fmla="*/ 1654969 w 2095500"/>
              <a:gd name="connsiteY28" fmla="*/ 223837 h 1212056"/>
              <a:gd name="connsiteX29" fmla="*/ 1674019 w 2095500"/>
              <a:gd name="connsiteY29" fmla="*/ 252412 h 1212056"/>
              <a:gd name="connsiteX30" fmla="*/ 1712119 w 2095500"/>
              <a:gd name="connsiteY30" fmla="*/ 316706 h 1212056"/>
              <a:gd name="connsiteX31" fmla="*/ 1902619 w 2095500"/>
              <a:gd name="connsiteY31" fmla="*/ 400050 h 1212056"/>
              <a:gd name="connsiteX32" fmla="*/ 2031207 w 2095500"/>
              <a:gd name="connsiteY32" fmla="*/ 473869 h 1212056"/>
              <a:gd name="connsiteX33" fmla="*/ 2095500 w 2095500"/>
              <a:gd name="connsiteY33" fmla="*/ 533400 h 1212056"/>
              <a:gd name="connsiteX34" fmla="*/ 1990725 w 2095500"/>
              <a:gd name="connsiteY34" fmla="*/ 645319 h 1212056"/>
              <a:gd name="connsiteX35" fmla="*/ 1897857 w 2095500"/>
              <a:gd name="connsiteY35" fmla="*/ 800100 h 1212056"/>
              <a:gd name="connsiteX36" fmla="*/ 1702594 w 2095500"/>
              <a:gd name="connsiteY36" fmla="*/ 771525 h 1212056"/>
              <a:gd name="connsiteX37" fmla="*/ 1626394 w 2095500"/>
              <a:gd name="connsiteY37" fmla="*/ 876300 h 1212056"/>
              <a:gd name="connsiteX38" fmla="*/ 1533525 w 2095500"/>
              <a:gd name="connsiteY38" fmla="*/ 919162 h 1212056"/>
              <a:gd name="connsiteX39" fmla="*/ 1466850 w 2095500"/>
              <a:gd name="connsiteY39" fmla="*/ 1009650 h 1212056"/>
              <a:gd name="connsiteX40" fmla="*/ 1366838 w 2095500"/>
              <a:gd name="connsiteY40" fmla="*/ 1128712 h 1212056"/>
              <a:gd name="connsiteX41" fmla="*/ 1288257 w 2095500"/>
              <a:gd name="connsiteY41" fmla="*/ 1166812 h 1212056"/>
              <a:gd name="connsiteX42" fmla="*/ 1228725 w 2095500"/>
              <a:gd name="connsiteY42" fmla="*/ 1195387 h 1212056"/>
              <a:gd name="connsiteX43" fmla="*/ 1073944 w 2095500"/>
              <a:gd name="connsiteY43" fmla="*/ 1209675 h 1212056"/>
              <a:gd name="connsiteX44" fmla="*/ 900113 w 2095500"/>
              <a:gd name="connsiteY44" fmla="*/ 1212056 h 1212056"/>
              <a:gd name="connsiteX45" fmla="*/ 683419 w 2095500"/>
              <a:gd name="connsiteY45" fmla="*/ 1195387 h 1212056"/>
              <a:gd name="connsiteX46" fmla="*/ 600075 w 2095500"/>
              <a:gd name="connsiteY46" fmla="*/ 1162050 h 1212056"/>
              <a:gd name="connsiteX47" fmla="*/ 557213 w 2095500"/>
              <a:gd name="connsiteY47" fmla="*/ 1102519 h 1212056"/>
              <a:gd name="connsiteX48" fmla="*/ 523875 w 2095500"/>
              <a:gd name="connsiteY48" fmla="*/ 1028700 h 1212056"/>
              <a:gd name="connsiteX49" fmla="*/ 507207 w 2095500"/>
              <a:gd name="connsiteY49" fmla="*/ 876300 h 1212056"/>
              <a:gd name="connsiteX50" fmla="*/ 459582 w 2095500"/>
              <a:gd name="connsiteY50" fmla="*/ 742950 h 1212056"/>
              <a:gd name="connsiteX51" fmla="*/ 340519 w 2095500"/>
              <a:gd name="connsiteY51" fmla="*/ 690562 h 1212056"/>
              <a:gd name="connsiteX52" fmla="*/ 123825 w 2095500"/>
              <a:gd name="connsiteY52" fmla="*/ 685800 h 1212056"/>
              <a:gd name="connsiteX53" fmla="*/ 33338 w 2095500"/>
              <a:gd name="connsiteY53" fmla="*/ 685800 h 1212056"/>
              <a:gd name="connsiteX54" fmla="*/ 0 w 2095500"/>
              <a:gd name="connsiteY54" fmla="*/ 595312 h 1212056"/>
              <a:gd name="connsiteX55" fmla="*/ 66675 w 2095500"/>
              <a:gd name="connsiteY55" fmla="*/ 452437 h 1212056"/>
              <a:gd name="connsiteX56" fmla="*/ 114300 w 2095500"/>
              <a:gd name="connsiteY56" fmla="*/ 409575 h 1212056"/>
              <a:gd name="connsiteX0" fmla="*/ 114300 w 2095500"/>
              <a:gd name="connsiteY0" fmla="*/ 409575 h 1295400"/>
              <a:gd name="connsiteX1" fmla="*/ 152400 w 2095500"/>
              <a:gd name="connsiteY1" fmla="*/ 340519 h 1295400"/>
              <a:gd name="connsiteX2" fmla="*/ 200025 w 2095500"/>
              <a:gd name="connsiteY2" fmla="*/ 271462 h 1295400"/>
              <a:gd name="connsiteX3" fmla="*/ 285750 w 2095500"/>
              <a:gd name="connsiteY3" fmla="*/ 223837 h 1295400"/>
              <a:gd name="connsiteX4" fmla="*/ 352425 w 2095500"/>
              <a:gd name="connsiteY4" fmla="*/ 197644 h 1295400"/>
              <a:gd name="connsiteX5" fmla="*/ 407194 w 2095500"/>
              <a:gd name="connsiteY5" fmla="*/ 183356 h 1295400"/>
              <a:gd name="connsiteX6" fmla="*/ 442913 w 2095500"/>
              <a:gd name="connsiteY6" fmla="*/ 173831 h 1295400"/>
              <a:gd name="connsiteX7" fmla="*/ 485775 w 2095500"/>
              <a:gd name="connsiteY7" fmla="*/ 154781 h 1295400"/>
              <a:gd name="connsiteX8" fmla="*/ 528638 w 2095500"/>
              <a:gd name="connsiteY8" fmla="*/ 130969 h 1295400"/>
              <a:gd name="connsiteX9" fmla="*/ 552450 w 2095500"/>
              <a:gd name="connsiteY9" fmla="*/ 104775 h 1295400"/>
              <a:gd name="connsiteX10" fmla="*/ 595313 w 2095500"/>
              <a:gd name="connsiteY10" fmla="*/ 66675 h 1295400"/>
              <a:gd name="connsiteX11" fmla="*/ 619125 w 2095500"/>
              <a:gd name="connsiteY11" fmla="*/ 47625 h 1295400"/>
              <a:gd name="connsiteX12" fmla="*/ 697707 w 2095500"/>
              <a:gd name="connsiteY12" fmla="*/ 30956 h 1295400"/>
              <a:gd name="connsiteX13" fmla="*/ 750094 w 2095500"/>
              <a:gd name="connsiteY13" fmla="*/ 9525 h 1295400"/>
              <a:gd name="connsiteX14" fmla="*/ 831057 w 2095500"/>
              <a:gd name="connsiteY14" fmla="*/ 2381 h 1295400"/>
              <a:gd name="connsiteX15" fmla="*/ 940594 w 2095500"/>
              <a:gd name="connsiteY15" fmla="*/ 0 h 1295400"/>
              <a:gd name="connsiteX16" fmla="*/ 985838 w 2095500"/>
              <a:gd name="connsiteY16" fmla="*/ 0 h 1295400"/>
              <a:gd name="connsiteX17" fmla="*/ 1069182 w 2095500"/>
              <a:gd name="connsiteY17" fmla="*/ 11906 h 1295400"/>
              <a:gd name="connsiteX18" fmla="*/ 1119188 w 2095500"/>
              <a:gd name="connsiteY18" fmla="*/ 19050 h 1295400"/>
              <a:gd name="connsiteX19" fmla="*/ 1214438 w 2095500"/>
              <a:gd name="connsiteY19" fmla="*/ 47625 h 1295400"/>
              <a:gd name="connsiteX20" fmla="*/ 1240632 w 2095500"/>
              <a:gd name="connsiteY20" fmla="*/ 64294 h 1295400"/>
              <a:gd name="connsiteX21" fmla="*/ 1338263 w 2095500"/>
              <a:gd name="connsiteY21" fmla="*/ 78581 h 1295400"/>
              <a:gd name="connsiteX22" fmla="*/ 1390650 w 2095500"/>
              <a:gd name="connsiteY22" fmla="*/ 95250 h 1295400"/>
              <a:gd name="connsiteX23" fmla="*/ 1447800 w 2095500"/>
              <a:gd name="connsiteY23" fmla="*/ 116681 h 1295400"/>
              <a:gd name="connsiteX24" fmla="*/ 1509713 w 2095500"/>
              <a:gd name="connsiteY24" fmla="*/ 128587 h 1295400"/>
              <a:gd name="connsiteX25" fmla="*/ 1540669 w 2095500"/>
              <a:gd name="connsiteY25" fmla="*/ 138112 h 1295400"/>
              <a:gd name="connsiteX26" fmla="*/ 1609725 w 2095500"/>
              <a:gd name="connsiteY26" fmla="*/ 171450 h 1295400"/>
              <a:gd name="connsiteX27" fmla="*/ 1621632 w 2095500"/>
              <a:gd name="connsiteY27" fmla="*/ 178594 h 1295400"/>
              <a:gd name="connsiteX28" fmla="*/ 1654969 w 2095500"/>
              <a:gd name="connsiteY28" fmla="*/ 223837 h 1295400"/>
              <a:gd name="connsiteX29" fmla="*/ 1674019 w 2095500"/>
              <a:gd name="connsiteY29" fmla="*/ 252412 h 1295400"/>
              <a:gd name="connsiteX30" fmla="*/ 1712119 w 2095500"/>
              <a:gd name="connsiteY30" fmla="*/ 316706 h 1295400"/>
              <a:gd name="connsiteX31" fmla="*/ 1902619 w 2095500"/>
              <a:gd name="connsiteY31" fmla="*/ 400050 h 1295400"/>
              <a:gd name="connsiteX32" fmla="*/ 2031207 w 2095500"/>
              <a:gd name="connsiteY32" fmla="*/ 473869 h 1295400"/>
              <a:gd name="connsiteX33" fmla="*/ 2095500 w 2095500"/>
              <a:gd name="connsiteY33" fmla="*/ 533400 h 1295400"/>
              <a:gd name="connsiteX34" fmla="*/ 1990725 w 2095500"/>
              <a:gd name="connsiteY34" fmla="*/ 645319 h 1295400"/>
              <a:gd name="connsiteX35" fmla="*/ 1897857 w 2095500"/>
              <a:gd name="connsiteY35" fmla="*/ 800100 h 1295400"/>
              <a:gd name="connsiteX36" fmla="*/ 1702594 w 2095500"/>
              <a:gd name="connsiteY36" fmla="*/ 771525 h 1295400"/>
              <a:gd name="connsiteX37" fmla="*/ 1626394 w 2095500"/>
              <a:gd name="connsiteY37" fmla="*/ 876300 h 1295400"/>
              <a:gd name="connsiteX38" fmla="*/ 1533525 w 2095500"/>
              <a:gd name="connsiteY38" fmla="*/ 919162 h 1295400"/>
              <a:gd name="connsiteX39" fmla="*/ 1466850 w 2095500"/>
              <a:gd name="connsiteY39" fmla="*/ 1009650 h 1295400"/>
              <a:gd name="connsiteX40" fmla="*/ 1366838 w 2095500"/>
              <a:gd name="connsiteY40" fmla="*/ 1128712 h 1295400"/>
              <a:gd name="connsiteX41" fmla="*/ 1288257 w 2095500"/>
              <a:gd name="connsiteY41" fmla="*/ 1166812 h 1295400"/>
              <a:gd name="connsiteX42" fmla="*/ 1228725 w 2095500"/>
              <a:gd name="connsiteY42" fmla="*/ 1195387 h 1295400"/>
              <a:gd name="connsiteX43" fmla="*/ 1073944 w 2095500"/>
              <a:gd name="connsiteY43" fmla="*/ 1209675 h 1295400"/>
              <a:gd name="connsiteX44" fmla="*/ 747713 w 2095500"/>
              <a:gd name="connsiteY44" fmla="*/ 1295400 h 1295400"/>
              <a:gd name="connsiteX45" fmla="*/ 683419 w 2095500"/>
              <a:gd name="connsiteY45" fmla="*/ 1195387 h 1295400"/>
              <a:gd name="connsiteX46" fmla="*/ 600075 w 2095500"/>
              <a:gd name="connsiteY46" fmla="*/ 1162050 h 1295400"/>
              <a:gd name="connsiteX47" fmla="*/ 557213 w 2095500"/>
              <a:gd name="connsiteY47" fmla="*/ 1102519 h 1295400"/>
              <a:gd name="connsiteX48" fmla="*/ 523875 w 2095500"/>
              <a:gd name="connsiteY48" fmla="*/ 1028700 h 1295400"/>
              <a:gd name="connsiteX49" fmla="*/ 507207 w 2095500"/>
              <a:gd name="connsiteY49" fmla="*/ 876300 h 1295400"/>
              <a:gd name="connsiteX50" fmla="*/ 459582 w 2095500"/>
              <a:gd name="connsiteY50" fmla="*/ 742950 h 1295400"/>
              <a:gd name="connsiteX51" fmla="*/ 340519 w 2095500"/>
              <a:gd name="connsiteY51" fmla="*/ 690562 h 1295400"/>
              <a:gd name="connsiteX52" fmla="*/ 123825 w 2095500"/>
              <a:gd name="connsiteY52" fmla="*/ 685800 h 1295400"/>
              <a:gd name="connsiteX53" fmla="*/ 33338 w 2095500"/>
              <a:gd name="connsiteY53" fmla="*/ 685800 h 1295400"/>
              <a:gd name="connsiteX54" fmla="*/ 0 w 2095500"/>
              <a:gd name="connsiteY54" fmla="*/ 595312 h 1295400"/>
              <a:gd name="connsiteX55" fmla="*/ 66675 w 2095500"/>
              <a:gd name="connsiteY55" fmla="*/ 452437 h 1295400"/>
              <a:gd name="connsiteX56" fmla="*/ 114300 w 2095500"/>
              <a:gd name="connsiteY56" fmla="*/ 409575 h 129540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228725 w 2095500"/>
              <a:gd name="connsiteY42" fmla="*/ 1195387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1012032 w 2095500"/>
              <a:gd name="connsiteY16" fmla="*/ 59531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7194 h 1426369"/>
              <a:gd name="connsiteX1" fmla="*/ 226219 w 2095500"/>
              <a:gd name="connsiteY1" fmla="*/ 357188 h 1426369"/>
              <a:gd name="connsiteX2" fmla="*/ 247650 w 2095500"/>
              <a:gd name="connsiteY2" fmla="*/ 302419 h 1426369"/>
              <a:gd name="connsiteX3" fmla="*/ 278606 w 2095500"/>
              <a:gd name="connsiteY3" fmla="*/ 285750 h 1426369"/>
              <a:gd name="connsiteX4" fmla="*/ 311944 w 2095500"/>
              <a:gd name="connsiteY4" fmla="*/ 302420 h 1426369"/>
              <a:gd name="connsiteX5" fmla="*/ 397669 w 2095500"/>
              <a:gd name="connsiteY5" fmla="*/ 292894 h 1426369"/>
              <a:gd name="connsiteX6" fmla="*/ 383382 w 2095500"/>
              <a:gd name="connsiteY6" fmla="*/ 261937 h 1426369"/>
              <a:gd name="connsiteX7" fmla="*/ 488156 w 2095500"/>
              <a:gd name="connsiteY7" fmla="*/ 209550 h 1426369"/>
              <a:gd name="connsiteX8" fmla="*/ 571501 w 2095500"/>
              <a:gd name="connsiteY8" fmla="*/ 204788 h 1426369"/>
              <a:gd name="connsiteX9" fmla="*/ 619125 w 2095500"/>
              <a:gd name="connsiteY9" fmla="*/ 192881 h 1426369"/>
              <a:gd name="connsiteX10" fmla="*/ 633413 w 2095500"/>
              <a:gd name="connsiteY10" fmla="*/ 97631 h 1426369"/>
              <a:gd name="connsiteX11" fmla="*/ 659606 w 2095500"/>
              <a:gd name="connsiteY11" fmla="*/ 71438 h 1426369"/>
              <a:gd name="connsiteX12" fmla="*/ 697707 w 2095500"/>
              <a:gd name="connsiteY12" fmla="*/ 28575 h 1426369"/>
              <a:gd name="connsiteX13" fmla="*/ 750094 w 2095500"/>
              <a:gd name="connsiteY13" fmla="*/ 7144 h 1426369"/>
              <a:gd name="connsiteX14" fmla="*/ 831057 w 2095500"/>
              <a:gd name="connsiteY14" fmla="*/ 0 h 1426369"/>
              <a:gd name="connsiteX15" fmla="*/ 973931 w 2095500"/>
              <a:gd name="connsiteY15" fmla="*/ 52387 h 1426369"/>
              <a:gd name="connsiteX16" fmla="*/ 1012032 w 2095500"/>
              <a:gd name="connsiteY16" fmla="*/ 57150 h 1426369"/>
              <a:gd name="connsiteX17" fmla="*/ 1066801 w 2095500"/>
              <a:gd name="connsiteY17" fmla="*/ 52388 h 1426369"/>
              <a:gd name="connsiteX18" fmla="*/ 1121569 w 2095500"/>
              <a:gd name="connsiteY18" fmla="*/ 100012 h 1426369"/>
              <a:gd name="connsiteX19" fmla="*/ 1171575 w 2095500"/>
              <a:gd name="connsiteY19" fmla="*/ 121444 h 1426369"/>
              <a:gd name="connsiteX20" fmla="*/ 1207295 w 2095500"/>
              <a:gd name="connsiteY20" fmla="*/ 135732 h 1426369"/>
              <a:gd name="connsiteX21" fmla="*/ 1307306 w 2095500"/>
              <a:gd name="connsiteY21" fmla="*/ 135731 h 1426369"/>
              <a:gd name="connsiteX22" fmla="*/ 1340644 w 2095500"/>
              <a:gd name="connsiteY22" fmla="*/ 150019 h 1426369"/>
              <a:gd name="connsiteX23" fmla="*/ 1400175 w 2095500"/>
              <a:gd name="connsiteY23" fmla="*/ 166688 h 1426369"/>
              <a:gd name="connsiteX24" fmla="*/ 1495426 w 2095500"/>
              <a:gd name="connsiteY24" fmla="*/ 173831 h 1426369"/>
              <a:gd name="connsiteX25" fmla="*/ 1535907 w 2095500"/>
              <a:gd name="connsiteY25" fmla="*/ 195263 h 1426369"/>
              <a:gd name="connsiteX26" fmla="*/ 1564481 w 2095500"/>
              <a:gd name="connsiteY26" fmla="*/ 207169 h 1426369"/>
              <a:gd name="connsiteX27" fmla="*/ 1597819 w 2095500"/>
              <a:gd name="connsiteY27" fmla="*/ 259557 h 1426369"/>
              <a:gd name="connsiteX28" fmla="*/ 1609725 w 2095500"/>
              <a:gd name="connsiteY28" fmla="*/ 295274 h 1426369"/>
              <a:gd name="connsiteX29" fmla="*/ 1635919 w 2095500"/>
              <a:gd name="connsiteY29" fmla="*/ 290512 h 1426369"/>
              <a:gd name="connsiteX30" fmla="*/ 1712119 w 2095500"/>
              <a:gd name="connsiteY30" fmla="*/ 314325 h 1426369"/>
              <a:gd name="connsiteX31" fmla="*/ 1902619 w 2095500"/>
              <a:gd name="connsiteY31" fmla="*/ 397669 h 1426369"/>
              <a:gd name="connsiteX32" fmla="*/ 2031207 w 2095500"/>
              <a:gd name="connsiteY32" fmla="*/ 471488 h 1426369"/>
              <a:gd name="connsiteX33" fmla="*/ 2095500 w 2095500"/>
              <a:gd name="connsiteY33" fmla="*/ 531019 h 1426369"/>
              <a:gd name="connsiteX34" fmla="*/ 1990725 w 2095500"/>
              <a:gd name="connsiteY34" fmla="*/ 642938 h 1426369"/>
              <a:gd name="connsiteX35" fmla="*/ 1897857 w 2095500"/>
              <a:gd name="connsiteY35" fmla="*/ 797719 h 1426369"/>
              <a:gd name="connsiteX36" fmla="*/ 1702594 w 2095500"/>
              <a:gd name="connsiteY36" fmla="*/ 769144 h 1426369"/>
              <a:gd name="connsiteX37" fmla="*/ 1626394 w 2095500"/>
              <a:gd name="connsiteY37" fmla="*/ 873919 h 1426369"/>
              <a:gd name="connsiteX38" fmla="*/ 1533525 w 2095500"/>
              <a:gd name="connsiteY38" fmla="*/ 916781 h 1426369"/>
              <a:gd name="connsiteX39" fmla="*/ 1466850 w 2095500"/>
              <a:gd name="connsiteY39" fmla="*/ 1007269 h 1426369"/>
              <a:gd name="connsiteX40" fmla="*/ 1366838 w 2095500"/>
              <a:gd name="connsiteY40" fmla="*/ 1126331 h 1426369"/>
              <a:gd name="connsiteX41" fmla="*/ 1288257 w 2095500"/>
              <a:gd name="connsiteY41" fmla="*/ 1164431 h 1426369"/>
              <a:gd name="connsiteX42" fmla="*/ 1195387 w 2095500"/>
              <a:gd name="connsiteY42" fmla="*/ 1312069 h 1426369"/>
              <a:gd name="connsiteX43" fmla="*/ 890587 w 2095500"/>
              <a:gd name="connsiteY43" fmla="*/ 1426369 h 1426369"/>
              <a:gd name="connsiteX44" fmla="*/ 747713 w 2095500"/>
              <a:gd name="connsiteY44" fmla="*/ 1293019 h 1426369"/>
              <a:gd name="connsiteX45" fmla="*/ 683419 w 2095500"/>
              <a:gd name="connsiteY45" fmla="*/ 1193006 h 1426369"/>
              <a:gd name="connsiteX46" fmla="*/ 600075 w 2095500"/>
              <a:gd name="connsiteY46" fmla="*/ 1159669 h 1426369"/>
              <a:gd name="connsiteX47" fmla="*/ 557213 w 2095500"/>
              <a:gd name="connsiteY47" fmla="*/ 1100138 h 1426369"/>
              <a:gd name="connsiteX48" fmla="*/ 523875 w 2095500"/>
              <a:gd name="connsiteY48" fmla="*/ 1026319 h 1426369"/>
              <a:gd name="connsiteX49" fmla="*/ 507207 w 2095500"/>
              <a:gd name="connsiteY49" fmla="*/ 873919 h 1426369"/>
              <a:gd name="connsiteX50" fmla="*/ 459582 w 2095500"/>
              <a:gd name="connsiteY50" fmla="*/ 740569 h 1426369"/>
              <a:gd name="connsiteX51" fmla="*/ 340519 w 2095500"/>
              <a:gd name="connsiteY51" fmla="*/ 688181 h 1426369"/>
              <a:gd name="connsiteX52" fmla="*/ 123825 w 2095500"/>
              <a:gd name="connsiteY52" fmla="*/ 683419 h 1426369"/>
              <a:gd name="connsiteX53" fmla="*/ 33338 w 2095500"/>
              <a:gd name="connsiteY53" fmla="*/ 683419 h 1426369"/>
              <a:gd name="connsiteX54" fmla="*/ 0 w 2095500"/>
              <a:gd name="connsiteY54" fmla="*/ 592931 h 1426369"/>
              <a:gd name="connsiteX55" fmla="*/ 66675 w 2095500"/>
              <a:gd name="connsiteY55" fmla="*/ 450056 h 1426369"/>
              <a:gd name="connsiteX56" fmla="*/ 114300 w 2095500"/>
              <a:gd name="connsiteY56" fmla="*/ 407194 h 1426369"/>
              <a:gd name="connsiteX0" fmla="*/ 114300 w 2095500"/>
              <a:gd name="connsiteY0" fmla="*/ 400050 h 1419225"/>
              <a:gd name="connsiteX1" fmla="*/ 226219 w 2095500"/>
              <a:gd name="connsiteY1" fmla="*/ 350044 h 1419225"/>
              <a:gd name="connsiteX2" fmla="*/ 247650 w 2095500"/>
              <a:gd name="connsiteY2" fmla="*/ 295275 h 1419225"/>
              <a:gd name="connsiteX3" fmla="*/ 278606 w 2095500"/>
              <a:gd name="connsiteY3" fmla="*/ 278606 h 1419225"/>
              <a:gd name="connsiteX4" fmla="*/ 311944 w 2095500"/>
              <a:gd name="connsiteY4" fmla="*/ 295276 h 1419225"/>
              <a:gd name="connsiteX5" fmla="*/ 397669 w 2095500"/>
              <a:gd name="connsiteY5" fmla="*/ 285750 h 1419225"/>
              <a:gd name="connsiteX6" fmla="*/ 383382 w 2095500"/>
              <a:gd name="connsiteY6" fmla="*/ 254793 h 1419225"/>
              <a:gd name="connsiteX7" fmla="*/ 488156 w 2095500"/>
              <a:gd name="connsiteY7" fmla="*/ 202406 h 1419225"/>
              <a:gd name="connsiteX8" fmla="*/ 571501 w 2095500"/>
              <a:gd name="connsiteY8" fmla="*/ 197644 h 1419225"/>
              <a:gd name="connsiteX9" fmla="*/ 619125 w 2095500"/>
              <a:gd name="connsiteY9" fmla="*/ 185737 h 1419225"/>
              <a:gd name="connsiteX10" fmla="*/ 633413 w 2095500"/>
              <a:gd name="connsiteY10" fmla="*/ 90487 h 1419225"/>
              <a:gd name="connsiteX11" fmla="*/ 659606 w 2095500"/>
              <a:gd name="connsiteY11" fmla="*/ 64294 h 1419225"/>
              <a:gd name="connsiteX12" fmla="*/ 697707 w 2095500"/>
              <a:gd name="connsiteY12" fmla="*/ 21431 h 1419225"/>
              <a:gd name="connsiteX13" fmla="*/ 750094 w 2095500"/>
              <a:gd name="connsiteY13" fmla="*/ 0 h 1419225"/>
              <a:gd name="connsiteX14" fmla="*/ 935832 w 2095500"/>
              <a:gd name="connsiteY14" fmla="*/ 73819 h 1419225"/>
              <a:gd name="connsiteX15" fmla="*/ 973931 w 2095500"/>
              <a:gd name="connsiteY15" fmla="*/ 45243 h 1419225"/>
              <a:gd name="connsiteX16" fmla="*/ 1012032 w 2095500"/>
              <a:gd name="connsiteY16" fmla="*/ 50006 h 1419225"/>
              <a:gd name="connsiteX17" fmla="*/ 1066801 w 2095500"/>
              <a:gd name="connsiteY17" fmla="*/ 45244 h 1419225"/>
              <a:gd name="connsiteX18" fmla="*/ 1121569 w 2095500"/>
              <a:gd name="connsiteY18" fmla="*/ 92868 h 1419225"/>
              <a:gd name="connsiteX19" fmla="*/ 1171575 w 2095500"/>
              <a:gd name="connsiteY19" fmla="*/ 114300 h 1419225"/>
              <a:gd name="connsiteX20" fmla="*/ 1207295 w 2095500"/>
              <a:gd name="connsiteY20" fmla="*/ 128588 h 1419225"/>
              <a:gd name="connsiteX21" fmla="*/ 1307306 w 2095500"/>
              <a:gd name="connsiteY21" fmla="*/ 128587 h 1419225"/>
              <a:gd name="connsiteX22" fmla="*/ 1340644 w 2095500"/>
              <a:gd name="connsiteY22" fmla="*/ 142875 h 1419225"/>
              <a:gd name="connsiteX23" fmla="*/ 1400175 w 2095500"/>
              <a:gd name="connsiteY23" fmla="*/ 159544 h 1419225"/>
              <a:gd name="connsiteX24" fmla="*/ 1495426 w 2095500"/>
              <a:gd name="connsiteY24" fmla="*/ 166687 h 1419225"/>
              <a:gd name="connsiteX25" fmla="*/ 1535907 w 2095500"/>
              <a:gd name="connsiteY25" fmla="*/ 188119 h 1419225"/>
              <a:gd name="connsiteX26" fmla="*/ 1564481 w 2095500"/>
              <a:gd name="connsiteY26" fmla="*/ 200025 h 1419225"/>
              <a:gd name="connsiteX27" fmla="*/ 1597819 w 2095500"/>
              <a:gd name="connsiteY27" fmla="*/ 252413 h 1419225"/>
              <a:gd name="connsiteX28" fmla="*/ 1609725 w 2095500"/>
              <a:gd name="connsiteY28" fmla="*/ 288130 h 1419225"/>
              <a:gd name="connsiteX29" fmla="*/ 1635919 w 2095500"/>
              <a:gd name="connsiteY29" fmla="*/ 283368 h 1419225"/>
              <a:gd name="connsiteX30" fmla="*/ 1712119 w 2095500"/>
              <a:gd name="connsiteY30" fmla="*/ 307181 h 1419225"/>
              <a:gd name="connsiteX31" fmla="*/ 1902619 w 2095500"/>
              <a:gd name="connsiteY31" fmla="*/ 390525 h 1419225"/>
              <a:gd name="connsiteX32" fmla="*/ 2031207 w 2095500"/>
              <a:gd name="connsiteY32" fmla="*/ 464344 h 1419225"/>
              <a:gd name="connsiteX33" fmla="*/ 2095500 w 2095500"/>
              <a:gd name="connsiteY33" fmla="*/ 523875 h 1419225"/>
              <a:gd name="connsiteX34" fmla="*/ 1990725 w 2095500"/>
              <a:gd name="connsiteY34" fmla="*/ 635794 h 1419225"/>
              <a:gd name="connsiteX35" fmla="*/ 1897857 w 2095500"/>
              <a:gd name="connsiteY35" fmla="*/ 790575 h 1419225"/>
              <a:gd name="connsiteX36" fmla="*/ 1702594 w 2095500"/>
              <a:gd name="connsiteY36" fmla="*/ 762000 h 1419225"/>
              <a:gd name="connsiteX37" fmla="*/ 1626394 w 2095500"/>
              <a:gd name="connsiteY37" fmla="*/ 866775 h 1419225"/>
              <a:gd name="connsiteX38" fmla="*/ 1533525 w 2095500"/>
              <a:gd name="connsiteY38" fmla="*/ 909637 h 1419225"/>
              <a:gd name="connsiteX39" fmla="*/ 1466850 w 2095500"/>
              <a:gd name="connsiteY39" fmla="*/ 1000125 h 1419225"/>
              <a:gd name="connsiteX40" fmla="*/ 1366838 w 2095500"/>
              <a:gd name="connsiteY40" fmla="*/ 1119187 h 1419225"/>
              <a:gd name="connsiteX41" fmla="*/ 1288257 w 2095500"/>
              <a:gd name="connsiteY41" fmla="*/ 1157287 h 1419225"/>
              <a:gd name="connsiteX42" fmla="*/ 1195387 w 2095500"/>
              <a:gd name="connsiteY42" fmla="*/ 1304925 h 1419225"/>
              <a:gd name="connsiteX43" fmla="*/ 890587 w 2095500"/>
              <a:gd name="connsiteY43" fmla="*/ 1419225 h 1419225"/>
              <a:gd name="connsiteX44" fmla="*/ 747713 w 2095500"/>
              <a:gd name="connsiteY44" fmla="*/ 1285875 h 1419225"/>
              <a:gd name="connsiteX45" fmla="*/ 683419 w 2095500"/>
              <a:gd name="connsiteY45" fmla="*/ 1185862 h 1419225"/>
              <a:gd name="connsiteX46" fmla="*/ 600075 w 2095500"/>
              <a:gd name="connsiteY46" fmla="*/ 1152525 h 1419225"/>
              <a:gd name="connsiteX47" fmla="*/ 557213 w 2095500"/>
              <a:gd name="connsiteY47" fmla="*/ 1092994 h 1419225"/>
              <a:gd name="connsiteX48" fmla="*/ 523875 w 2095500"/>
              <a:gd name="connsiteY48" fmla="*/ 1019175 h 1419225"/>
              <a:gd name="connsiteX49" fmla="*/ 507207 w 2095500"/>
              <a:gd name="connsiteY49" fmla="*/ 866775 h 1419225"/>
              <a:gd name="connsiteX50" fmla="*/ 459582 w 2095500"/>
              <a:gd name="connsiteY50" fmla="*/ 733425 h 1419225"/>
              <a:gd name="connsiteX51" fmla="*/ 340519 w 2095500"/>
              <a:gd name="connsiteY51" fmla="*/ 681037 h 1419225"/>
              <a:gd name="connsiteX52" fmla="*/ 123825 w 2095500"/>
              <a:gd name="connsiteY52" fmla="*/ 676275 h 1419225"/>
              <a:gd name="connsiteX53" fmla="*/ 33338 w 2095500"/>
              <a:gd name="connsiteY53" fmla="*/ 676275 h 1419225"/>
              <a:gd name="connsiteX54" fmla="*/ 0 w 2095500"/>
              <a:gd name="connsiteY54" fmla="*/ 585787 h 1419225"/>
              <a:gd name="connsiteX55" fmla="*/ 66675 w 2095500"/>
              <a:gd name="connsiteY55" fmla="*/ 442912 h 1419225"/>
              <a:gd name="connsiteX56" fmla="*/ 114300 w 2095500"/>
              <a:gd name="connsiteY56" fmla="*/ 400050 h 1419225"/>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935832 w 2095500"/>
              <a:gd name="connsiteY14" fmla="*/ 52388 h 1397794"/>
              <a:gd name="connsiteX15" fmla="*/ 973931 w 2095500"/>
              <a:gd name="connsiteY15" fmla="*/ 23812 h 1397794"/>
              <a:gd name="connsiteX16" fmla="*/ 1012032 w 2095500"/>
              <a:gd name="connsiteY16" fmla="*/ 28575 h 1397794"/>
              <a:gd name="connsiteX17" fmla="*/ 1066801 w 2095500"/>
              <a:gd name="connsiteY17" fmla="*/ 23813 h 1397794"/>
              <a:gd name="connsiteX18" fmla="*/ 1121569 w 2095500"/>
              <a:gd name="connsiteY18" fmla="*/ 71437 h 1397794"/>
              <a:gd name="connsiteX19" fmla="*/ 1171575 w 2095500"/>
              <a:gd name="connsiteY19" fmla="*/ 92869 h 1397794"/>
              <a:gd name="connsiteX20" fmla="*/ 1207295 w 2095500"/>
              <a:gd name="connsiteY20" fmla="*/ 107157 h 1397794"/>
              <a:gd name="connsiteX21" fmla="*/ 1307306 w 2095500"/>
              <a:gd name="connsiteY21" fmla="*/ 107156 h 1397794"/>
              <a:gd name="connsiteX22" fmla="*/ 1340644 w 2095500"/>
              <a:gd name="connsiteY22" fmla="*/ 121444 h 1397794"/>
              <a:gd name="connsiteX23" fmla="*/ 1400175 w 2095500"/>
              <a:gd name="connsiteY23" fmla="*/ 138113 h 1397794"/>
              <a:gd name="connsiteX24" fmla="*/ 1495426 w 2095500"/>
              <a:gd name="connsiteY24" fmla="*/ 145256 h 1397794"/>
              <a:gd name="connsiteX25" fmla="*/ 1535907 w 2095500"/>
              <a:gd name="connsiteY25" fmla="*/ 166688 h 1397794"/>
              <a:gd name="connsiteX26" fmla="*/ 1564481 w 2095500"/>
              <a:gd name="connsiteY26" fmla="*/ 178594 h 1397794"/>
              <a:gd name="connsiteX27" fmla="*/ 1597819 w 2095500"/>
              <a:gd name="connsiteY27" fmla="*/ 230982 h 1397794"/>
              <a:gd name="connsiteX28" fmla="*/ 1609725 w 2095500"/>
              <a:gd name="connsiteY28" fmla="*/ 266699 h 1397794"/>
              <a:gd name="connsiteX29" fmla="*/ 1635919 w 2095500"/>
              <a:gd name="connsiteY29" fmla="*/ 261937 h 1397794"/>
              <a:gd name="connsiteX30" fmla="*/ 1712119 w 2095500"/>
              <a:gd name="connsiteY30" fmla="*/ 285750 h 1397794"/>
              <a:gd name="connsiteX31" fmla="*/ 1902619 w 2095500"/>
              <a:gd name="connsiteY31" fmla="*/ 369094 h 1397794"/>
              <a:gd name="connsiteX32" fmla="*/ 2031207 w 2095500"/>
              <a:gd name="connsiteY32" fmla="*/ 442913 h 1397794"/>
              <a:gd name="connsiteX33" fmla="*/ 2095500 w 2095500"/>
              <a:gd name="connsiteY33" fmla="*/ 502444 h 1397794"/>
              <a:gd name="connsiteX34" fmla="*/ 1990725 w 2095500"/>
              <a:gd name="connsiteY34" fmla="*/ 614363 h 1397794"/>
              <a:gd name="connsiteX35" fmla="*/ 1897857 w 2095500"/>
              <a:gd name="connsiteY35" fmla="*/ 769144 h 1397794"/>
              <a:gd name="connsiteX36" fmla="*/ 1702594 w 2095500"/>
              <a:gd name="connsiteY36" fmla="*/ 740569 h 1397794"/>
              <a:gd name="connsiteX37" fmla="*/ 1626394 w 2095500"/>
              <a:gd name="connsiteY37" fmla="*/ 845344 h 1397794"/>
              <a:gd name="connsiteX38" fmla="*/ 1533525 w 2095500"/>
              <a:gd name="connsiteY38" fmla="*/ 888206 h 1397794"/>
              <a:gd name="connsiteX39" fmla="*/ 1466850 w 2095500"/>
              <a:gd name="connsiteY39" fmla="*/ 978694 h 1397794"/>
              <a:gd name="connsiteX40" fmla="*/ 1366838 w 2095500"/>
              <a:gd name="connsiteY40" fmla="*/ 1097756 h 1397794"/>
              <a:gd name="connsiteX41" fmla="*/ 1288257 w 2095500"/>
              <a:gd name="connsiteY41" fmla="*/ 1135856 h 1397794"/>
              <a:gd name="connsiteX42" fmla="*/ 1195387 w 2095500"/>
              <a:gd name="connsiteY42" fmla="*/ 1283494 h 1397794"/>
              <a:gd name="connsiteX43" fmla="*/ 890587 w 2095500"/>
              <a:gd name="connsiteY43" fmla="*/ 1397794 h 1397794"/>
              <a:gd name="connsiteX44" fmla="*/ 747713 w 2095500"/>
              <a:gd name="connsiteY44" fmla="*/ 1264444 h 1397794"/>
              <a:gd name="connsiteX45" fmla="*/ 683419 w 2095500"/>
              <a:gd name="connsiteY45" fmla="*/ 1164431 h 1397794"/>
              <a:gd name="connsiteX46" fmla="*/ 600075 w 2095500"/>
              <a:gd name="connsiteY46" fmla="*/ 1131094 h 1397794"/>
              <a:gd name="connsiteX47" fmla="*/ 557213 w 2095500"/>
              <a:gd name="connsiteY47" fmla="*/ 1071563 h 1397794"/>
              <a:gd name="connsiteX48" fmla="*/ 523875 w 2095500"/>
              <a:gd name="connsiteY48" fmla="*/ 997744 h 1397794"/>
              <a:gd name="connsiteX49" fmla="*/ 507207 w 2095500"/>
              <a:gd name="connsiteY49" fmla="*/ 845344 h 1397794"/>
              <a:gd name="connsiteX50" fmla="*/ 459582 w 2095500"/>
              <a:gd name="connsiteY50" fmla="*/ 711994 h 1397794"/>
              <a:gd name="connsiteX51" fmla="*/ 340519 w 2095500"/>
              <a:gd name="connsiteY51" fmla="*/ 659606 h 1397794"/>
              <a:gd name="connsiteX52" fmla="*/ 123825 w 2095500"/>
              <a:gd name="connsiteY52" fmla="*/ 654844 h 1397794"/>
              <a:gd name="connsiteX53" fmla="*/ 33338 w 2095500"/>
              <a:gd name="connsiteY53" fmla="*/ 654844 h 1397794"/>
              <a:gd name="connsiteX54" fmla="*/ 0 w 2095500"/>
              <a:gd name="connsiteY54" fmla="*/ 564356 h 1397794"/>
              <a:gd name="connsiteX55" fmla="*/ 66675 w 2095500"/>
              <a:gd name="connsiteY55" fmla="*/ 421481 h 1397794"/>
              <a:gd name="connsiteX56" fmla="*/ 114300 w 2095500"/>
              <a:gd name="connsiteY56" fmla="*/ 378619 h 1397794"/>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897732 w 2095500"/>
              <a:gd name="connsiteY14" fmla="*/ 50005 h 1397794"/>
              <a:gd name="connsiteX15" fmla="*/ 935832 w 2095500"/>
              <a:gd name="connsiteY15" fmla="*/ 52388 h 1397794"/>
              <a:gd name="connsiteX16" fmla="*/ 973931 w 2095500"/>
              <a:gd name="connsiteY16" fmla="*/ 23812 h 1397794"/>
              <a:gd name="connsiteX17" fmla="*/ 1012032 w 2095500"/>
              <a:gd name="connsiteY17" fmla="*/ 28575 h 1397794"/>
              <a:gd name="connsiteX18" fmla="*/ 1066801 w 2095500"/>
              <a:gd name="connsiteY18" fmla="*/ 23813 h 1397794"/>
              <a:gd name="connsiteX19" fmla="*/ 1121569 w 2095500"/>
              <a:gd name="connsiteY19" fmla="*/ 71437 h 1397794"/>
              <a:gd name="connsiteX20" fmla="*/ 1171575 w 2095500"/>
              <a:gd name="connsiteY20" fmla="*/ 92869 h 1397794"/>
              <a:gd name="connsiteX21" fmla="*/ 1207295 w 2095500"/>
              <a:gd name="connsiteY21" fmla="*/ 107157 h 1397794"/>
              <a:gd name="connsiteX22" fmla="*/ 1307306 w 2095500"/>
              <a:gd name="connsiteY22" fmla="*/ 107156 h 1397794"/>
              <a:gd name="connsiteX23" fmla="*/ 1340644 w 2095500"/>
              <a:gd name="connsiteY23" fmla="*/ 121444 h 1397794"/>
              <a:gd name="connsiteX24" fmla="*/ 1400175 w 2095500"/>
              <a:gd name="connsiteY24" fmla="*/ 138113 h 1397794"/>
              <a:gd name="connsiteX25" fmla="*/ 1495426 w 2095500"/>
              <a:gd name="connsiteY25" fmla="*/ 145256 h 1397794"/>
              <a:gd name="connsiteX26" fmla="*/ 1535907 w 2095500"/>
              <a:gd name="connsiteY26" fmla="*/ 166688 h 1397794"/>
              <a:gd name="connsiteX27" fmla="*/ 1564481 w 2095500"/>
              <a:gd name="connsiteY27" fmla="*/ 178594 h 1397794"/>
              <a:gd name="connsiteX28" fmla="*/ 1597819 w 2095500"/>
              <a:gd name="connsiteY28" fmla="*/ 230982 h 1397794"/>
              <a:gd name="connsiteX29" fmla="*/ 1609725 w 2095500"/>
              <a:gd name="connsiteY29" fmla="*/ 266699 h 1397794"/>
              <a:gd name="connsiteX30" fmla="*/ 1635919 w 2095500"/>
              <a:gd name="connsiteY30" fmla="*/ 261937 h 1397794"/>
              <a:gd name="connsiteX31" fmla="*/ 1712119 w 2095500"/>
              <a:gd name="connsiteY31" fmla="*/ 285750 h 1397794"/>
              <a:gd name="connsiteX32" fmla="*/ 1902619 w 2095500"/>
              <a:gd name="connsiteY32" fmla="*/ 369094 h 1397794"/>
              <a:gd name="connsiteX33" fmla="*/ 2031207 w 2095500"/>
              <a:gd name="connsiteY33" fmla="*/ 442913 h 1397794"/>
              <a:gd name="connsiteX34" fmla="*/ 2095500 w 2095500"/>
              <a:gd name="connsiteY34" fmla="*/ 502444 h 1397794"/>
              <a:gd name="connsiteX35" fmla="*/ 1990725 w 2095500"/>
              <a:gd name="connsiteY35" fmla="*/ 614363 h 1397794"/>
              <a:gd name="connsiteX36" fmla="*/ 1897857 w 2095500"/>
              <a:gd name="connsiteY36" fmla="*/ 769144 h 1397794"/>
              <a:gd name="connsiteX37" fmla="*/ 1702594 w 2095500"/>
              <a:gd name="connsiteY37" fmla="*/ 740569 h 1397794"/>
              <a:gd name="connsiteX38" fmla="*/ 1626394 w 2095500"/>
              <a:gd name="connsiteY38" fmla="*/ 845344 h 1397794"/>
              <a:gd name="connsiteX39" fmla="*/ 1533525 w 2095500"/>
              <a:gd name="connsiteY39" fmla="*/ 888206 h 1397794"/>
              <a:gd name="connsiteX40" fmla="*/ 1466850 w 2095500"/>
              <a:gd name="connsiteY40" fmla="*/ 978694 h 1397794"/>
              <a:gd name="connsiteX41" fmla="*/ 1366838 w 2095500"/>
              <a:gd name="connsiteY41" fmla="*/ 1097756 h 1397794"/>
              <a:gd name="connsiteX42" fmla="*/ 1288257 w 2095500"/>
              <a:gd name="connsiteY42" fmla="*/ 1135856 h 1397794"/>
              <a:gd name="connsiteX43" fmla="*/ 1195387 w 2095500"/>
              <a:gd name="connsiteY43" fmla="*/ 1283494 h 1397794"/>
              <a:gd name="connsiteX44" fmla="*/ 890587 w 2095500"/>
              <a:gd name="connsiteY44" fmla="*/ 1397794 h 1397794"/>
              <a:gd name="connsiteX45" fmla="*/ 747713 w 2095500"/>
              <a:gd name="connsiteY45" fmla="*/ 1264444 h 1397794"/>
              <a:gd name="connsiteX46" fmla="*/ 683419 w 2095500"/>
              <a:gd name="connsiteY46" fmla="*/ 1164431 h 1397794"/>
              <a:gd name="connsiteX47" fmla="*/ 600075 w 2095500"/>
              <a:gd name="connsiteY47" fmla="*/ 1131094 h 1397794"/>
              <a:gd name="connsiteX48" fmla="*/ 557213 w 2095500"/>
              <a:gd name="connsiteY48" fmla="*/ 1071563 h 1397794"/>
              <a:gd name="connsiteX49" fmla="*/ 523875 w 2095500"/>
              <a:gd name="connsiteY49" fmla="*/ 997744 h 1397794"/>
              <a:gd name="connsiteX50" fmla="*/ 507207 w 2095500"/>
              <a:gd name="connsiteY50" fmla="*/ 845344 h 1397794"/>
              <a:gd name="connsiteX51" fmla="*/ 459582 w 2095500"/>
              <a:gd name="connsiteY51" fmla="*/ 711994 h 1397794"/>
              <a:gd name="connsiteX52" fmla="*/ 340519 w 2095500"/>
              <a:gd name="connsiteY52" fmla="*/ 659606 h 1397794"/>
              <a:gd name="connsiteX53" fmla="*/ 123825 w 2095500"/>
              <a:gd name="connsiteY53" fmla="*/ 654844 h 1397794"/>
              <a:gd name="connsiteX54" fmla="*/ 33338 w 2095500"/>
              <a:gd name="connsiteY54" fmla="*/ 654844 h 1397794"/>
              <a:gd name="connsiteX55" fmla="*/ 0 w 2095500"/>
              <a:gd name="connsiteY55" fmla="*/ 564356 h 1397794"/>
              <a:gd name="connsiteX56" fmla="*/ 66675 w 2095500"/>
              <a:gd name="connsiteY56" fmla="*/ 421481 h 1397794"/>
              <a:gd name="connsiteX57" fmla="*/ 114300 w 2095500"/>
              <a:gd name="connsiteY57" fmla="*/ 378619 h 1397794"/>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97669 w 2095500"/>
              <a:gd name="connsiteY5" fmla="*/ 271462 h 1404937"/>
              <a:gd name="connsiteX6" fmla="*/ 383382 w 2095500"/>
              <a:gd name="connsiteY6" fmla="*/ 240505 h 1404937"/>
              <a:gd name="connsiteX7" fmla="*/ 488156 w 2095500"/>
              <a:gd name="connsiteY7" fmla="*/ 188118 h 1404937"/>
              <a:gd name="connsiteX8" fmla="*/ 571501 w 2095500"/>
              <a:gd name="connsiteY8" fmla="*/ 183356 h 1404937"/>
              <a:gd name="connsiteX9" fmla="*/ 619125 w 2095500"/>
              <a:gd name="connsiteY9" fmla="*/ 171449 h 1404937"/>
              <a:gd name="connsiteX10" fmla="*/ 633413 w 2095500"/>
              <a:gd name="connsiteY10" fmla="*/ 76199 h 1404937"/>
              <a:gd name="connsiteX11" fmla="*/ 659606 w 2095500"/>
              <a:gd name="connsiteY11" fmla="*/ 50006 h 1404937"/>
              <a:gd name="connsiteX12" fmla="*/ 716757 w 2095500"/>
              <a:gd name="connsiteY12" fmla="*/ 0 h 1404937"/>
              <a:gd name="connsiteX13" fmla="*/ 800100 w 2095500"/>
              <a:gd name="connsiteY13" fmla="*/ 9525 h 1404937"/>
              <a:gd name="connsiteX14" fmla="*/ 897732 w 2095500"/>
              <a:gd name="connsiteY14" fmla="*/ 57148 h 1404937"/>
              <a:gd name="connsiteX15" fmla="*/ 935832 w 2095500"/>
              <a:gd name="connsiteY15" fmla="*/ 59531 h 1404937"/>
              <a:gd name="connsiteX16" fmla="*/ 973931 w 2095500"/>
              <a:gd name="connsiteY16" fmla="*/ 30955 h 1404937"/>
              <a:gd name="connsiteX17" fmla="*/ 1012032 w 2095500"/>
              <a:gd name="connsiteY17" fmla="*/ 35718 h 1404937"/>
              <a:gd name="connsiteX18" fmla="*/ 1066801 w 2095500"/>
              <a:gd name="connsiteY18" fmla="*/ 30956 h 1404937"/>
              <a:gd name="connsiteX19" fmla="*/ 1121569 w 2095500"/>
              <a:gd name="connsiteY19" fmla="*/ 78580 h 1404937"/>
              <a:gd name="connsiteX20" fmla="*/ 1171575 w 2095500"/>
              <a:gd name="connsiteY20" fmla="*/ 100012 h 1404937"/>
              <a:gd name="connsiteX21" fmla="*/ 1207295 w 2095500"/>
              <a:gd name="connsiteY21" fmla="*/ 114300 h 1404937"/>
              <a:gd name="connsiteX22" fmla="*/ 1307306 w 2095500"/>
              <a:gd name="connsiteY22" fmla="*/ 114299 h 1404937"/>
              <a:gd name="connsiteX23" fmla="*/ 1340644 w 2095500"/>
              <a:gd name="connsiteY23" fmla="*/ 128587 h 1404937"/>
              <a:gd name="connsiteX24" fmla="*/ 1400175 w 2095500"/>
              <a:gd name="connsiteY24" fmla="*/ 145256 h 1404937"/>
              <a:gd name="connsiteX25" fmla="*/ 1495426 w 2095500"/>
              <a:gd name="connsiteY25" fmla="*/ 152399 h 1404937"/>
              <a:gd name="connsiteX26" fmla="*/ 1535907 w 2095500"/>
              <a:gd name="connsiteY26" fmla="*/ 173831 h 1404937"/>
              <a:gd name="connsiteX27" fmla="*/ 1564481 w 2095500"/>
              <a:gd name="connsiteY27" fmla="*/ 185737 h 1404937"/>
              <a:gd name="connsiteX28" fmla="*/ 1597819 w 2095500"/>
              <a:gd name="connsiteY28" fmla="*/ 238125 h 1404937"/>
              <a:gd name="connsiteX29" fmla="*/ 1609725 w 2095500"/>
              <a:gd name="connsiteY29" fmla="*/ 273842 h 1404937"/>
              <a:gd name="connsiteX30" fmla="*/ 1635919 w 2095500"/>
              <a:gd name="connsiteY30" fmla="*/ 269080 h 1404937"/>
              <a:gd name="connsiteX31" fmla="*/ 1712119 w 2095500"/>
              <a:gd name="connsiteY31" fmla="*/ 292893 h 1404937"/>
              <a:gd name="connsiteX32" fmla="*/ 1902619 w 2095500"/>
              <a:gd name="connsiteY32" fmla="*/ 376237 h 1404937"/>
              <a:gd name="connsiteX33" fmla="*/ 2031207 w 2095500"/>
              <a:gd name="connsiteY33" fmla="*/ 450056 h 1404937"/>
              <a:gd name="connsiteX34" fmla="*/ 2095500 w 2095500"/>
              <a:gd name="connsiteY34" fmla="*/ 509587 h 1404937"/>
              <a:gd name="connsiteX35" fmla="*/ 1990725 w 2095500"/>
              <a:gd name="connsiteY35" fmla="*/ 621506 h 1404937"/>
              <a:gd name="connsiteX36" fmla="*/ 1897857 w 2095500"/>
              <a:gd name="connsiteY36" fmla="*/ 776287 h 1404937"/>
              <a:gd name="connsiteX37" fmla="*/ 1702594 w 2095500"/>
              <a:gd name="connsiteY37" fmla="*/ 747712 h 1404937"/>
              <a:gd name="connsiteX38" fmla="*/ 1626394 w 2095500"/>
              <a:gd name="connsiteY38" fmla="*/ 852487 h 1404937"/>
              <a:gd name="connsiteX39" fmla="*/ 1533525 w 2095500"/>
              <a:gd name="connsiteY39" fmla="*/ 895349 h 1404937"/>
              <a:gd name="connsiteX40" fmla="*/ 1466850 w 2095500"/>
              <a:gd name="connsiteY40" fmla="*/ 985837 h 1404937"/>
              <a:gd name="connsiteX41" fmla="*/ 1366838 w 2095500"/>
              <a:gd name="connsiteY41" fmla="*/ 1104899 h 1404937"/>
              <a:gd name="connsiteX42" fmla="*/ 1288257 w 2095500"/>
              <a:gd name="connsiteY42" fmla="*/ 1142999 h 1404937"/>
              <a:gd name="connsiteX43" fmla="*/ 1195387 w 2095500"/>
              <a:gd name="connsiteY43" fmla="*/ 1290637 h 1404937"/>
              <a:gd name="connsiteX44" fmla="*/ 890587 w 2095500"/>
              <a:gd name="connsiteY44" fmla="*/ 1404937 h 1404937"/>
              <a:gd name="connsiteX45" fmla="*/ 747713 w 2095500"/>
              <a:gd name="connsiteY45" fmla="*/ 1271587 h 1404937"/>
              <a:gd name="connsiteX46" fmla="*/ 683419 w 2095500"/>
              <a:gd name="connsiteY46" fmla="*/ 1171574 h 1404937"/>
              <a:gd name="connsiteX47" fmla="*/ 600075 w 2095500"/>
              <a:gd name="connsiteY47" fmla="*/ 1138237 h 1404937"/>
              <a:gd name="connsiteX48" fmla="*/ 557213 w 2095500"/>
              <a:gd name="connsiteY48" fmla="*/ 1078706 h 1404937"/>
              <a:gd name="connsiteX49" fmla="*/ 523875 w 2095500"/>
              <a:gd name="connsiteY49" fmla="*/ 1004887 h 1404937"/>
              <a:gd name="connsiteX50" fmla="*/ 507207 w 2095500"/>
              <a:gd name="connsiteY50" fmla="*/ 852487 h 1404937"/>
              <a:gd name="connsiteX51" fmla="*/ 459582 w 2095500"/>
              <a:gd name="connsiteY51" fmla="*/ 719137 h 1404937"/>
              <a:gd name="connsiteX52" fmla="*/ 340519 w 2095500"/>
              <a:gd name="connsiteY52" fmla="*/ 666749 h 1404937"/>
              <a:gd name="connsiteX53" fmla="*/ 123825 w 2095500"/>
              <a:gd name="connsiteY53" fmla="*/ 661987 h 1404937"/>
              <a:gd name="connsiteX54" fmla="*/ 33338 w 2095500"/>
              <a:gd name="connsiteY54" fmla="*/ 661987 h 1404937"/>
              <a:gd name="connsiteX55" fmla="*/ 0 w 2095500"/>
              <a:gd name="connsiteY55" fmla="*/ 571499 h 1404937"/>
              <a:gd name="connsiteX56" fmla="*/ 66675 w 2095500"/>
              <a:gd name="connsiteY56" fmla="*/ 428624 h 1404937"/>
              <a:gd name="connsiteX57" fmla="*/ 114300 w 2095500"/>
              <a:gd name="connsiteY57"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88156 w 2095500"/>
              <a:gd name="connsiteY8" fmla="*/ 188118 h 1404937"/>
              <a:gd name="connsiteX9" fmla="*/ 571501 w 2095500"/>
              <a:gd name="connsiteY9" fmla="*/ 183356 h 1404937"/>
              <a:gd name="connsiteX10" fmla="*/ 619125 w 2095500"/>
              <a:gd name="connsiteY10" fmla="*/ 171449 h 1404937"/>
              <a:gd name="connsiteX11" fmla="*/ 633413 w 2095500"/>
              <a:gd name="connsiteY11" fmla="*/ 76199 h 1404937"/>
              <a:gd name="connsiteX12" fmla="*/ 659606 w 2095500"/>
              <a:gd name="connsiteY12" fmla="*/ 50006 h 1404937"/>
              <a:gd name="connsiteX13" fmla="*/ 716757 w 2095500"/>
              <a:gd name="connsiteY13" fmla="*/ 0 h 1404937"/>
              <a:gd name="connsiteX14" fmla="*/ 800100 w 2095500"/>
              <a:gd name="connsiteY14" fmla="*/ 9525 h 1404937"/>
              <a:gd name="connsiteX15" fmla="*/ 897732 w 2095500"/>
              <a:gd name="connsiteY15" fmla="*/ 57148 h 1404937"/>
              <a:gd name="connsiteX16" fmla="*/ 935832 w 2095500"/>
              <a:gd name="connsiteY16" fmla="*/ 59531 h 1404937"/>
              <a:gd name="connsiteX17" fmla="*/ 973931 w 2095500"/>
              <a:gd name="connsiteY17" fmla="*/ 30955 h 1404937"/>
              <a:gd name="connsiteX18" fmla="*/ 1012032 w 2095500"/>
              <a:gd name="connsiteY18" fmla="*/ 35718 h 1404937"/>
              <a:gd name="connsiteX19" fmla="*/ 1066801 w 2095500"/>
              <a:gd name="connsiteY19" fmla="*/ 30956 h 1404937"/>
              <a:gd name="connsiteX20" fmla="*/ 1121569 w 2095500"/>
              <a:gd name="connsiteY20" fmla="*/ 78580 h 1404937"/>
              <a:gd name="connsiteX21" fmla="*/ 1171575 w 2095500"/>
              <a:gd name="connsiteY21" fmla="*/ 100012 h 1404937"/>
              <a:gd name="connsiteX22" fmla="*/ 1207295 w 2095500"/>
              <a:gd name="connsiteY22" fmla="*/ 114300 h 1404937"/>
              <a:gd name="connsiteX23" fmla="*/ 1307306 w 2095500"/>
              <a:gd name="connsiteY23" fmla="*/ 114299 h 1404937"/>
              <a:gd name="connsiteX24" fmla="*/ 1340644 w 2095500"/>
              <a:gd name="connsiteY24" fmla="*/ 128587 h 1404937"/>
              <a:gd name="connsiteX25" fmla="*/ 1400175 w 2095500"/>
              <a:gd name="connsiteY25" fmla="*/ 145256 h 1404937"/>
              <a:gd name="connsiteX26" fmla="*/ 1495426 w 2095500"/>
              <a:gd name="connsiteY26" fmla="*/ 152399 h 1404937"/>
              <a:gd name="connsiteX27" fmla="*/ 1535907 w 2095500"/>
              <a:gd name="connsiteY27" fmla="*/ 173831 h 1404937"/>
              <a:gd name="connsiteX28" fmla="*/ 1564481 w 2095500"/>
              <a:gd name="connsiteY28" fmla="*/ 185737 h 1404937"/>
              <a:gd name="connsiteX29" fmla="*/ 1597819 w 2095500"/>
              <a:gd name="connsiteY29" fmla="*/ 238125 h 1404937"/>
              <a:gd name="connsiteX30" fmla="*/ 1609725 w 2095500"/>
              <a:gd name="connsiteY30" fmla="*/ 273842 h 1404937"/>
              <a:gd name="connsiteX31" fmla="*/ 1635919 w 2095500"/>
              <a:gd name="connsiteY31" fmla="*/ 269080 h 1404937"/>
              <a:gd name="connsiteX32" fmla="*/ 1712119 w 2095500"/>
              <a:gd name="connsiteY32" fmla="*/ 292893 h 1404937"/>
              <a:gd name="connsiteX33" fmla="*/ 1902619 w 2095500"/>
              <a:gd name="connsiteY33" fmla="*/ 376237 h 1404937"/>
              <a:gd name="connsiteX34" fmla="*/ 2031207 w 2095500"/>
              <a:gd name="connsiteY34" fmla="*/ 450056 h 1404937"/>
              <a:gd name="connsiteX35" fmla="*/ 2095500 w 2095500"/>
              <a:gd name="connsiteY35" fmla="*/ 509587 h 1404937"/>
              <a:gd name="connsiteX36" fmla="*/ 1990725 w 2095500"/>
              <a:gd name="connsiteY36" fmla="*/ 621506 h 1404937"/>
              <a:gd name="connsiteX37" fmla="*/ 1897857 w 2095500"/>
              <a:gd name="connsiteY37" fmla="*/ 776287 h 1404937"/>
              <a:gd name="connsiteX38" fmla="*/ 1702594 w 2095500"/>
              <a:gd name="connsiteY38" fmla="*/ 747712 h 1404937"/>
              <a:gd name="connsiteX39" fmla="*/ 1626394 w 2095500"/>
              <a:gd name="connsiteY39" fmla="*/ 852487 h 1404937"/>
              <a:gd name="connsiteX40" fmla="*/ 1533525 w 2095500"/>
              <a:gd name="connsiteY40" fmla="*/ 895349 h 1404937"/>
              <a:gd name="connsiteX41" fmla="*/ 1466850 w 2095500"/>
              <a:gd name="connsiteY41" fmla="*/ 985837 h 1404937"/>
              <a:gd name="connsiteX42" fmla="*/ 1366838 w 2095500"/>
              <a:gd name="connsiteY42" fmla="*/ 1104899 h 1404937"/>
              <a:gd name="connsiteX43" fmla="*/ 1288257 w 2095500"/>
              <a:gd name="connsiteY43" fmla="*/ 1142999 h 1404937"/>
              <a:gd name="connsiteX44" fmla="*/ 1195387 w 2095500"/>
              <a:gd name="connsiteY44" fmla="*/ 1290637 h 1404937"/>
              <a:gd name="connsiteX45" fmla="*/ 890587 w 2095500"/>
              <a:gd name="connsiteY45" fmla="*/ 1404937 h 1404937"/>
              <a:gd name="connsiteX46" fmla="*/ 747713 w 2095500"/>
              <a:gd name="connsiteY46" fmla="*/ 1271587 h 1404937"/>
              <a:gd name="connsiteX47" fmla="*/ 683419 w 2095500"/>
              <a:gd name="connsiteY47" fmla="*/ 1171574 h 1404937"/>
              <a:gd name="connsiteX48" fmla="*/ 600075 w 2095500"/>
              <a:gd name="connsiteY48" fmla="*/ 1138237 h 1404937"/>
              <a:gd name="connsiteX49" fmla="*/ 557213 w 2095500"/>
              <a:gd name="connsiteY49" fmla="*/ 1078706 h 1404937"/>
              <a:gd name="connsiteX50" fmla="*/ 523875 w 2095500"/>
              <a:gd name="connsiteY50" fmla="*/ 1004887 h 1404937"/>
              <a:gd name="connsiteX51" fmla="*/ 507207 w 2095500"/>
              <a:gd name="connsiteY51" fmla="*/ 852487 h 1404937"/>
              <a:gd name="connsiteX52" fmla="*/ 459582 w 2095500"/>
              <a:gd name="connsiteY52" fmla="*/ 719137 h 1404937"/>
              <a:gd name="connsiteX53" fmla="*/ 340519 w 2095500"/>
              <a:gd name="connsiteY53" fmla="*/ 666749 h 1404937"/>
              <a:gd name="connsiteX54" fmla="*/ 123825 w 2095500"/>
              <a:gd name="connsiteY54" fmla="*/ 661987 h 1404937"/>
              <a:gd name="connsiteX55" fmla="*/ 33338 w 2095500"/>
              <a:gd name="connsiteY55" fmla="*/ 661987 h 1404937"/>
              <a:gd name="connsiteX56" fmla="*/ 0 w 2095500"/>
              <a:gd name="connsiteY56" fmla="*/ 571499 h 1404937"/>
              <a:gd name="connsiteX57" fmla="*/ 66675 w 2095500"/>
              <a:gd name="connsiteY57" fmla="*/ 428624 h 1404937"/>
              <a:gd name="connsiteX58" fmla="*/ 114300 w 2095500"/>
              <a:gd name="connsiteY58"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23863 w 2095500"/>
              <a:gd name="connsiteY8" fmla="*/ 211931 h 1404937"/>
              <a:gd name="connsiteX9" fmla="*/ 488156 w 2095500"/>
              <a:gd name="connsiteY9" fmla="*/ 188118 h 1404937"/>
              <a:gd name="connsiteX10" fmla="*/ 571501 w 2095500"/>
              <a:gd name="connsiteY10" fmla="*/ 183356 h 1404937"/>
              <a:gd name="connsiteX11" fmla="*/ 619125 w 2095500"/>
              <a:gd name="connsiteY11" fmla="*/ 171449 h 1404937"/>
              <a:gd name="connsiteX12" fmla="*/ 633413 w 2095500"/>
              <a:gd name="connsiteY12" fmla="*/ 76199 h 1404937"/>
              <a:gd name="connsiteX13" fmla="*/ 659606 w 2095500"/>
              <a:gd name="connsiteY13" fmla="*/ 50006 h 1404937"/>
              <a:gd name="connsiteX14" fmla="*/ 716757 w 2095500"/>
              <a:gd name="connsiteY14" fmla="*/ 0 h 1404937"/>
              <a:gd name="connsiteX15" fmla="*/ 800100 w 2095500"/>
              <a:gd name="connsiteY15" fmla="*/ 9525 h 1404937"/>
              <a:gd name="connsiteX16" fmla="*/ 897732 w 2095500"/>
              <a:gd name="connsiteY16" fmla="*/ 57148 h 1404937"/>
              <a:gd name="connsiteX17" fmla="*/ 935832 w 2095500"/>
              <a:gd name="connsiteY17" fmla="*/ 59531 h 1404937"/>
              <a:gd name="connsiteX18" fmla="*/ 973931 w 2095500"/>
              <a:gd name="connsiteY18" fmla="*/ 30955 h 1404937"/>
              <a:gd name="connsiteX19" fmla="*/ 1012032 w 2095500"/>
              <a:gd name="connsiteY19" fmla="*/ 35718 h 1404937"/>
              <a:gd name="connsiteX20" fmla="*/ 1066801 w 2095500"/>
              <a:gd name="connsiteY20" fmla="*/ 30956 h 1404937"/>
              <a:gd name="connsiteX21" fmla="*/ 1121569 w 2095500"/>
              <a:gd name="connsiteY21" fmla="*/ 78580 h 1404937"/>
              <a:gd name="connsiteX22" fmla="*/ 1171575 w 2095500"/>
              <a:gd name="connsiteY22" fmla="*/ 100012 h 1404937"/>
              <a:gd name="connsiteX23" fmla="*/ 1207295 w 2095500"/>
              <a:gd name="connsiteY23" fmla="*/ 114300 h 1404937"/>
              <a:gd name="connsiteX24" fmla="*/ 1307306 w 2095500"/>
              <a:gd name="connsiteY24" fmla="*/ 114299 h 1404937"/>
              <a:gd name="connsiteX25" fmla="*/ 1340644 w 2095500"/>
              <a:gd name="connsiteY25" fmla="*/ 128587 h 1404937"/>
              <a:gd name="connsiteX26" fmla="*/ 1400175 w 2095500"/>
              <a:gd name="connsiteY26" fmla="*/ 145256 h 1404937"/>
              <a:gd name="connsiteX27" fmla="*/ 1495426 w 2095500"/>
              <a:gd name="connsiteY27" fmla="*/ 152399 h 1404937"/>
              <a:gd name="connsiteX28" fmla="*/ 1535907 w 2095500"/>
              <a:gd name="connsiteY28" fmla="*/ 173831 h 1404937"/>
              <a:gd name="connsiteX29" fmla="*/ 1564481 w 2095500"/>
              <a:gd name="connsiteY29" fmla="*/ 185737 h 1404937"/>
              <a:gd name="connsiteX30" fmla="*/ 1597819 w 2095500"/>
              <a:gd name="connsiteY30" fmla="*/ 238125 h 1404937"/>
              <a:gd name="connsiteX31" fmla="*/ 1609725 w 2095500"/>
              <a:gd name="connsiteY31" fmla="*/ 273842 h 1404937"/>
              <a:gd name="connsiteX32" fmla="*/ 1635919 w 2095500"/>
              <a:gd name="connsiteY32" fmla="*/ 269080 h 1404937"/>
              <a:gd name="connsiteX33" fmla="*/ 1712119 w 2095500"/>
              <a:gd name="connsiteY33" fmla="*/ 292893 h 1404937"/>
              <a:gd name="connsiteX34" fmla="*/ 1902619 w 2095500"/>
              <a:gd name="connsiteY34" fmla="*/ 376237 h 1404937"/>
              <a:gd name="connsiteX35" fmla="*/ 2031207 w 2095500"/>
              <a:gd name="connsiteY35" fmla="*/ 450056 h 1404937"/>
              <a:gd name="connsiteX36" fmla="*/ 2095500 w 2095500"/>
              <a:gd name="connsiteY36" fmla="*/ 509587 h 1404937"/>
              <a:gd name="connsiteX37" fmla="*/ 1990725 w 2095500"/>
              <a:gd name="connsiteY37" fmla="*/ 621506 h 1404937"/>
              <a:gd name="connsiteX38" fmla="*/ 1897857 w 2095500"/>
              <a:gd name="connsiteY38" fmla="*/ 776287 h 1404937"/>
              <a:gd name="connsiteX39" fmla="*/ 1702594 w 2095500"/>
              <a:gd name="connsiteY39" fmla="*/ 747712 h 1404937"/>
              <a:gd name="connsiteX40" fmla="*/ 1626394 w 2095500"/>
              <a:gd name="connsiteY40" fmla="*/ 852487 h 1404937"/>
              <a:gd name="connsiteX41" fmla="*/ 1533525 w 2095500"/>
              <a:gd name="connsiteY41" fmla="*/ 895349 h 1404937"/>
              <a:gd name="connsiteX42" fmla="*/ 1466850 w 2095500"/>
              <a:gd name="connsiteY42" fmla="*/ 985837 h 1404937"/>
              <a:gd name="connsiteX43" fmla="*/ 1366838 w 2095500"/>
              <a:gd name="connsiteY43" fmla="*/ 1104899 h 1404937"/>
              <a:gd name="connsiteX44" fmla="*/ 1288257 w 2095500"/>
              <a:gd name="connsiteY44" fmla="*/ 1142999 h 1404937"/>
              <a:gd name="connsiteX45" fmla="*/ 1195387 w 2095500"/>
              <a:gd name="connsiteY45" fmla="*/ 1290637 h 1404937"/>
              <a:gd name="connsiteX46" fmla="*/ 890587 w 2095500"/>
              <a:gd name="connsiteY46" fmla="*/ 1404937 h 1404937"/>
              <a:gd name="connsiteX47" fmla="*/ 747713 w 2095500"/>
              <a:gd name="connsiteY47" fmla="*/ 1271587 h 1404937"/>
              <a:gd name="connsiteX48" fmla="*/ 683419 w 2095500"/>
              <a:gd name="connsiteY48" fmla="*/ 1171574 h 1404937"/>
              <a:gd name="connsiteX49" fmla="*/ 600075 w 2095500"/>
              <a:gd name="connsiteY49" fmla="*/ 1138237 h 1404937"/>
              <a:gd name="connsiteX50" fmla="*/ 557213 w 2095500"/>
              <a:gd name="connsiteY50" fmla="*/ 1078706 h 1404937"/>
              <a:gd name="connsiteX51" fmla="*/ 523875 w 2095500"/>
              <a:gd name="connsiteY51" fmla="*/ 1004887 h 1404937"/>
              <a:gd name="connsiteX52" fmla="*/ 507207 w 2095500"/>
              <a:gd name="connsiteY52" fmla="*/ 852487 h 1404937"/>
              <a:gd name="connsiteX53" fmla="*/ 459582 w 2095500"/>
              <a:gd name="connsiteY53" fmla="*/ 719137 h 1404937"/>
              <a:gd name="connsiteX54" fmla="*/ 340519 w 2095500"/>
              <a:gd name="connsiteY54" fmla="*/ 666749 h 1404937"/>
              <a:gd name="connsiteX55" fmla="*/ 123825 w 2095500"/>
              <a:gd name="connsiteY55" fmla="*/ 661987 h 1404937"/>
              <a:gd name="connsiteX56" fmla="*/ 33338 w 2095500"/>
              <a:gd name="connsiteY56" fmla="*/ 661987 h 1404937"/>
              <a:gd name="connsiteX57" fmla="*/ 0 w 2095500"/>
              <a:gd name="connsiteY57" fmla="*/ 571499 h 1404937"/>
              <a:gd name="connsiteX58" fmla="*/ 66675 w 2095500"/>
              <a:gd name="connsiteY58" fmla="*/ 428624 h 1404937"/>
              <a:gd name="connsiteX59" fmla="*/ 114300 w 2095500"/>
              <a:gd name="connsiteY59" fmla="*/ 385762 h 140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95500" h="1404937">
                <a:moveTo>
                  <a:pt x="114300" y="385762"/>
                </a:moveTo>
                <a:lnTo>
                  <a:pt x="226219" y="335756"/>
                </a:lnTo>
                <a:lnTo>
                  <a:pt x="247650" y="280987"/>
                </a:lnTo>
                <a:lnTo>
                  <a:pt x="278606" y="264318"/>
                </a:lnTo>
                <a:lnTo>
                  <a:pt x="311944" y="280988"/>
                </a:lnTo>
                <a:cubicBezTo>
                  <a:pt x="323850" y="280194"/>
                  <a:pt x="340520" y="277812"/>
                  <a:pt x="354807" y="276224"/>
                </a:cubicBezTo>
                <a:cubicBezTo>
                  <a:pt x="369094" y="274636"/>
                  <a:pt x="392907" y="277415"/>
                  <a:pt x="397669" y="271462"/>
                </a:cubicBezTo>
                <a:cubicBezTo>
                  <a:pt x="402431" y="265509"/>
                  <a:pt x="377032" y="250427"/>
                  <a:pt x="383382" y="240505"/>
                </a:cubicBezTo>
                <a:cubicBezTo>
                  <a:pt x="400844" y="230980"/>
                  <a:pt x="406401" y="221456"/>
                  <a:pt x="423863" y="211931"/>
                </a:cubicBezTo>
                <a:lnTo>
                  <a:pt x="488156" y="188118"/>
                </a:lnTo>
                <a:lnTo>
                  <a:pt x="571501" y="183356"/>
                </a:lnTo>
                <a:lnTo>
                  <a:pt x="619125" y="171449"/>
                </a:lnTo>
                <a:lnTo>
                  <a:pt x="633413" y="76199"/>
                </a:lnTo>
                <a:lnTo>
                  <a:pt x="659606" y="50006"/>
                </a:lnTo>
                <a:lnTo>
                  <a:pt x="716757" y="0"/>
                </a:lnTo>
                <a:lnTo>
                  <a:pt x="800100" y="9525"/>
                </a:lnTo>
                <a:cubicBezTo>
                  <a:pt x="832644" y="21431"/>
                  <a:pt x="865188" y="45242"/>
                  <a:pt x="897732" y="57148"/>
                </a:cubicBezTo>
                <a:lnTo>
                  <a:pt x="935832" y="59531"/>
                </a:lnTo>
                <a:lnTo>
                  <a:pt x="973931" y="30955"/>
                </a:lnTo>
                <a:lnTo>
                  <a:pt x="1012032" y="35718"/>
                </a:lnTo>
                <a:cubicBezTo>
                  <a:pt x="1039813" y="39687"/>
                  <a:pt x="1048545" y="23812"/>
                  <a:pt x="1066801" y="30956"/>
                </a:cubicBezTo>
                <a:cubicBezTo>
                  <a:pt x="1085057" y="38100"/>
                  <a:pt x="1104107" y="48418"/>
                  <a:pt x="1121569" y="78580"/>
                </a:cubicBezTo>
                <a:lnTo>
                  <a:pt x="1171575" y="100012"/>
                </a:lnTo>
                <a:lnTo>
                  <a:pt x="1207295" y="114300"/>
                </a:lnTo>
                <a:lnTo>
                  <a:pt x="1307306" y="114299"/>
                </a:lnTo>
                <a:cubicBezTo>
                  <a:pt x="1308100" y="138905"/>
                  <a:pt x="1339850" y="103981"/>
                  <a:pt x="1340644" y="128587"/>
                </a:cubicBezTo>
                <a:lnTo>
                  <a:pt x="1400175" y="145256"/>
                </a:lnTo>
                <a:lnTo>
                  <a:pt x="1495426" y="152399"/>
                </a:lnTo>
                <a:lnTo>
                  <a:pt x="1535907" y="173831"/>
                </a:lnTo>
                <a:lnTo>
                  <a:pt x="1564481" y="185737"/>
                </a:lnTo>
                <a:lnTo>
                  <a:pt x="1597819" y="238125"/>
                </a:lnTo>
                <a:lnTo>
                  <a:pt x="1609725" y="273842"/>
                </a:lnTo>
                <a:lnTo>
                  <a:pt x="1635919" y="269080"/>
                </a:lnTo>
                <a:lnTo>
                  <a:pt x="1712119" y="292893"/>
                </a:lnTo>
                <a:lnTo>
                  <a:pt x="1902619" y="376237"/>
                </a:lnTo>
                <a:lnTo>
                  <a:pt x="2031207" y="450056"/>
                </a:lnTo>
                <a:lnTo>
                  <a:pt x="2095500" y="509587"/>
                </a:lnTo>
                <a:lnTo>
                  <a:pt x="1990725" y="621506"/>
                </a:lnTo>
                <a:lnTo>
                  <a:pt x="1897857" y="776287"/>
                </a:lnTo>
                <a:lnTo>
                  <a:pt x="1702594" y="747712"/>
                </a:lnTo>
                <a:lnTo>
                  <a:pt x="1626394" y="852487"/>
                </a:lnTo>
                <a:lnTo>
                  <a:pt x="1533525" y="895349"/>
                </a:lnTo>
                <a:lnTo>
                  <a:pt x="1466850" y="985837"/>
                </a:lnTo>
                <a:lnTo>
                  <a:pt x="1366838" y="1104899"/>
                </a:lnTo>
                <a:cubicBezTo>
                  <a:pt x="1340644" y="1117599"/>
                  <a:pt x="1316832" y="1112043"/>
                  <a:pt x="1288257" y="1142999"/>
                </a:cubicBezTo>
                <a:cubicBezTo>
                  <a:pt x="1259682" y="1173955"/>
                  <a:pt x="1226344" y="1241424"/>
                  <a:pt x="1195387" y="1290637"/>
                </a:cubicBezTo>
                <a:lnTo>
                  <a:pt x="890587" y="1404937"/>
                </a:lnTo>
                <a:lnTo>
                  <a:pt x="747713" y="1271587"/>
                </a:lnTo>
                <a:lnTo>
                  <a:pt x="683419" y="1171574"/>
                </a:lnTo>
                <a:lnTo>
                  <a:pt x="600075" y="1138237"/>
                </a:lnTo>
                <a:lnTo>
                  <a:pt x="557213" y="1078706"/>
                </a:lnTo>
                <a:lnTo>
                  <a:pt x="523875" y="1004887"/>
                </a:lnTo>
                <a:lnTo>
                  <a:pt x="507207" y="852487"/>
                </a:lnTo>
                <a:lnTo>
                  <a:pt x="459582" y="719137"/>
                </a:lnTo>
                <a:lnTo>
                  <a:pt x="340519" y="666749"/>
                </a:lnTo>
                <a:lnTo>
                  <a:pt x="123825" y="661987"/>
                </a:lnTo>
                <a:lnTo>
                  <a:pt x="33338" y="661987"/>
                </a:lnTo>
                <a:lnTo>
                  <a:pt x="0" y="571499"/>
                </a:lnTo>
                <a:lnTo>
                  <a:pt x="66675" y="428624"/>
                </a:lnTo>
                <a:lnTo>
                  <a:pt x="114300" y="385762"/>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Iringa</a:t>
            </a:r>
            <a:r>
              <a:rPr lang="en-MY" sz="1200" b="1" dirty="0" smtClean="0">
                <a:solidFill>
                  <a:schemeClr val="tx1"/>
                </a:solidFill>
              </a:rPr>
              <a:t> </a:t>
            </a:r>
            <a:r>
              <a:rPr lang="en-MY" sz="1200" b="1" dirty="0">
                <a:solidFill>
                  <a:schemeClr val="tx1"/>
                </a:solidFill>
              </a:rPr>
              <a:t>4</a:t>
            </a:r>
            <a:r>
              <a:rPr lang="en-MY" sz="1200" b="1" dirty="0" smtClean="0">
                <a:solidFill>
                  <a:schemeClr val="tx1"/>
                </a:solidFill>
              </a:rPr>
              <a:t>4%</a:t>
            </a:r>
          </a:p>
          <a:p>
            <a:pPr algn="ctr"/>
            <a:endParaRPr lang="en-MY" sz="1200" dirty="0">
              <a:solidFill>
                <a:schemeClr val="tx1"/>
              </a:solidFill>
            </a:endParaRPr>
          </a:p>
          <a:p>
            <a:pPr algn="ctr"/>
            <a:endParaRPr lang="en-MY" sz="1200" dirty="0">
              <a:solidFill>
                <a:schemeClr val="tx1"/>
              </a:solidFill>
            </a:endParaRPr>
          </a:p>
        </p:txBody>
      </p:sp>
      <p:sp>
        <p:nvSpPr>
          <p:cNvPr id="23" name="Freeform 22"/>
          <p:cNvSpPr/>
          <p:nvPr/>
        </p:nvSpPr>
        <p:spPr>
          <a:xfrm>
            <a:off x="4822031" y="3028950"/>
            <a:ext cx="2093119" cy="2749550"/>
          </a:xfrm>
          <a:custGeom>
            <a:avLst/>
            <a:gdLst>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27100 w 2120900"/>
              <a:gd name="connsiteY44" fmla="*/ 273050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77082 w 2120900"/>
              <a:gd name="connsiteY32" fmla="*/ 1109663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49313 w 2120900"/>
              <a:gd name="connsiteY32" fmla="*/ 1185863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94544 w 2120900"/>
              <a:gd name="connsiteY32" fmla="*/ 1133475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794544 w 2120900"/>
              <a:gd name="connsiteY33" fmla="*/ 1133475 h 2749550"/>
              <a:gd name="connsiteX34" fmla="*/ 777082 w 2120900"/>
              <a:gd name="connsiteY34" fmla="*/ 1109663 h 2749550"/>
              <a:gd name="connsiteX35" fmla="*/ 760412 w 2120900"/>
              <a:gd name="connsiteY35" fmla="*/ 1039813 h 2749550"/>
              <a:gd name="connsiteX36" fmla="*/ 788193 w 2120900"/>
              <a:gd name="connsiteY36" fmla="*/ 1008062 h 2749550"/>
              <a:gd name="connsiteX37" fmla="*/ 770731 w 2120900"/>
              <a:gd name="connsiteY37" fmla="*/ 928688 h 2749550"/>
              <a:gd name="connsiteX38" fmla="*/ 805656 w 2120900"/>
              <a:gd name="connsiteY38" fmla="*/ 840581 h 2749550"/>
              <a:gd name="connsiteX39" fmla="*/ 857250 w 2120900"/>
              <a:gd name="connsiteY39" fmla="*/ 814387 h 2749550"/>
              <a:gd name="connsiteX40" fmla="*/ 862013 w 2120900"/>
              <a:gd name="connsiteY40" fmla="*/ 649287 h 2749550"/>
              <a:gd name="connsiteX41" fmla="*/ 885031 w 2120900"/>
              <a:gd name="connsiteY41" fmla="*/ 584993 h 2749550"/>
              <a:gd name="connsiteX42" fmla="*/ 922338 w 2120900"/>
              <a:gd name="connsiteY42" fmla="*/ 532606 h 2749550"/>
              <a:gd name="connsiteX43" fmla="*/ 930275 w 2120900"/>
              <a:gd name="connsiteY43" fmla="*/ 459581 h 2749550"/>
              <a:gd name="connsiteX44" fmla="*/ 962025 w 2120900"/>
              <a:gd name="connsiteY44" fmla="*/ 454819 h 2749550"/>
              <a:gd name="connsiteX45" fmla="*/ 992982 w 2120900"/>
              <a:gd name="connsiteY45" fmla="*/ 415925 h 2749550"/>
              <a:gd name="connsiteX46" fmla="*/ 962819 w 2120900"/>
              <a:gd name="connsiteY46" fmla="*/ 223043 h 2749550"/>
              <a:gd name="connsiteX47" fmla="*/ 1003300 w 2120900"/>
              <a:gd name="connsiteY47"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894556 w 2120900"/>
              <a:gd name="connsiteY33" fmla="*/ 1162050 h 2749550"/>
              <a:gd name="connsiteX34" fmla="*/ 846931 w 2120900"/>
              <a:gd name="connsiteY34" fmla="*/ 1138238 h 2749550"/>
              <a:gd name="connsiteX35" fmla="*/ 794544 w 2120900"/>
              <a:gd name="connsiteY35" fmla="*/ 1133475 h 2749550"/>
              <a:gd name="connsiteX36" fmla="*/ 777082 w 2120900"/>
              <a:gd name="connsiteY36" fmla="*/ 1109663 h 2749550"/>
              <a:gd name="connsiteX37" fmla="*/ 760412 w 2120900"/>
              <a:gd name="connsiteY37" fmla="*/ 1039813 h 2749550"/>
              <a:gd name="connsiteX38" fmla="*/ 788193 w 2120900"/>
              <a:gd name="connsiteY38" fmla="*/ 1008062 h 2749550"/>
              <a:gd name="connsiteX39" fmla="*/ 770731 w 2120900"/>
              <a:gd name="connsiteY39" fmla="*/ 928688 h 2749550"/>
              <a:gd name="connsiteX40" fmla="*/ 805656 w 2120900"/>
              <a:gd name="connsiteY40" fmla="*/ 840581 h 2749550"/>
              <a:gd name="connsiteX41" fmla="*/ 857250 w 2120900"/>
              <a:gd name="connsiteY41" fmla="*/ 814387 h 2749550"/>
              <a:gd name="connsiteX42" fmla="*/ 862013 w 2120900"/>
              <a:gd name="connsiteY42" fmla="*/ 649287 h 2749550"/>
              <a:gd name="connsiteX43" fmla="*/ 885031 w 2120900"/>
              <a:gd name="connsiteY43" fmla="*/ 584993 h 2749550"/>
              <a:gd name="connsiteX44" fmla="*/ 922338 w 2120900"/>
              <a:gd name="connsiteY44" fmla="*/ 532606 h 2749550"/>
              <a:gd name="connsiteX45" fmla="*/ 930275 w 2120900"/>
              <a:gd name="connsiteY45" fmla="*/ 459581 h 2749550"/>
              <a:gd name="connsiteX46" fmla="*/ 962025 w 2120900"/>
              <a:gd name="connsiteY46" fmla="*/ 454819 h 2749550"/>
              <a:gd name="connsiteX47" fmla="*/ 992982 w 2120900"/>
              <a:gd name="connsiteY47" fmla="*/ 415925 h 2749550"/>
              <a:gd name="connsiteX48" fmla="*/ 962819 w 2120900"/>
              <a:gd name="connsiteY48" fmla="*/ 223043 h 2749550"/>
              <a:gd name="connsiteX49" fmla="*/ 1003300 w 2120900"/>
              <a:gd name="connsiteY49"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944563 w 2120900"/>
              <a:gd name="connsiteY33" fmla="*/ 1176338 h 2749550"/>
              <a:gd name="connsiteX34" fmla="*/ 894556 w 2120900"/>
              <a:gd name="connsiteY34" fmla="*/ 1162050 h 2749550"/>
              <a:gd name="connsiteX35" fmla="*/ 846931 w 2120900"/>
              <a:gd name="connsiteY35" fmla="*/ 1138238 h 2749550"/>
              <a:gd name="connsiteX36" fmla="*/ 794544 w 2120900"/>
              <a:gd name="connsiteY36" fmla="*/ 1133475 h 2749550"/>
              <a:gd name="connsiteX37" fmla="*/ 777082 w 2120900"/>
              <a:gd name="connsiteY37" fmla="*/ 1109663 h 2749550"/>
              <a:gd name="connsiteX38" fmla="*/ 760412 w 2120900"/>
              <a:gd name="connsiteY38" fmla="*/ 1039813 h 2749550"/>
              <a:gd name="connsiteX39" fmla="*/ 788193 w 2120900"/>
              <a:gd name="connsiteY39" fmla="*/ 1008062 h 2749550"/>
              <a:gd name="connsiteX40" fmla="*/ 770731 w 2120900"/>
              <a:gd name="connsiteY40" fmla="*/ 928688 h 2749550"/>
              <a:gd name="connsiteX41" fmla="*/ 805656 w 2120900"/>
              <a:gd name="connsiteY41" fmla="*/ 840581 h 2749550"/>
              <a:gd name="connsiteX42" fmla="*/ 857250 w 2120900"/>
              <a:gd name="connsiteY42" fmla="*/ 814387 h 2749550"/>
              <a:gd name="connsiteX43" fmla="*/ 862013 w 2120900"/>
              <a:gd name="connsiteY43" fmla="*/ 649287 h 2749550"/>
              <a:gd name="connsiteX44" fmla="*/ 885031 w 2120900"/>
              <a:gd name="connsiteY44" fmla="*/ 584993 h 2749550"/>
              <a:gd name="connsiteX45" fmla="*/ 922338 w 2120900"/>
              <a:gd name="connsiteY45" fmla="*/ 532606 h 2749550"/>
              <a:gd name="connsiteX46" fmla="*/ 930275 w 2120900"/>
              <a:gd name="connsiteY46" fmla="*/ 459581 h 2749550"/>
              <a:gd name="connsiteX47" fmla="*/ 962025 w 2120900"/>
              <a:gd name="connsiteY47" fmla="*/ 454819 h 2749550"/>
              <a:gd name="connsiteX48" fmla="*/ 992982 w 2120900"/>
              <a:gd name="connsiteY48" fmla="*/ 415925 h 2749550"/>
              <a:gd name="connsiteX49" fmla="*/ 962819 w 2120900"/>
              <a:gd name="connsiteY49" fmla="*/ 223043 h 2749550"/>
              <a:gd name="connsiteX50" fmla="*/ 1003300 w 2120900"/>
              <a:gd name="connsiteY50"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9131 w 2120900"/>
              <a:gd name="connsiteY26" fmla="*/ 1470025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01650 w 2120900"/>
              <a:gd name="connsiteY26" fmla="*/ 1569244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1194 w 2120900"/>
              <a:gd name="connsiteY26" fmla="*/ 1538288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70694 w 2120900"/>
              <a:gd name="connsiteY26" fmla="*/ 1624013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42120 w 2120900"/>
              <a:gd name="connsiteY25" fmla="*/ 16573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27781 w 2120900"/>
              <a:gd name="connsiteY19" fmla="*/ 1970088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3969 w 2093119"/>
              <a:gd name="connsiteY21" fmla="*/ 1752600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195263 w 2093119"/>
              <a:gd name="connsiteY24" fmla="*/ 1843088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8600 w 2093119"/>
              <a:gd name="connsiteY25" fmla="*/ 1850231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40507 w 2093119"/>
              <a:gd name="connsiteY26" fmla="*/ 1876425 h 2749550"/>
              <a:gd name="connsiteX27" fmla="*/ 259557 w 2093119"/>
              <a:gd name="connsiteY27" fmla="*/ 1814513 h 2749550"/>
              <a:gd name="connsiteX28" fmla="*/ 369094 w 2093119"/>
              <a:gd name="connsiteY28" fmla="*/ 1766093 h 2749550"/>
              <a:gd name="connsiteX29" fmla="*/ 414339 w 2093119"/>
              <a:gd name="connsiteY29" fmla="*/ 1657350 h 2749550"/>
              <a:gd name="connsiteX30" fmla="*/ 523875 w 2093119"/>
              <a:gd name="connsiteY30" fmla="*/ 1554956 h 2749550"/>
              <a:gd name="connsiteX31" fmla="*/ 633413 w 2093119"/>
              <a:gd name="connsiteY31" fmla="*/ 1538288 h 2749550"/>
              <a:gd name="connsiteX32" fmla="*/ 641350 w 2093119"/>
              <a:gd name="connsiteY32" fmla="*/ 1470025 h 2749550"/>
              <a:gd name="connsiteX33" fmla="*/ 737394 w 2093119"/>
              <a:gd name="connsiteY33" fmla="*/ 1397000 h 2749550"/>
              <a:gd name="connsiteX34" fmla="*/ 808832 w 2093119"/>
              <a:gd name="connsiteY34" fmla="*/ 1402556 h 2749550"/>
              <a:gd name="connsiteX35" fmla="*/ 901700 w 2093119"/>
              <a:gd name="connsiteY35" fmla="*/ 1426369 h 2749550"/>
              <a:gd name="connsiteX36" fmla="*/ 935037 w 2093119"/>
              <a:gd name="connsiteY36" fmla="*/ 1323975 h 2749550"/>
              <a:gd name="connsiteX37" fmla="*/ 1052512 w 2093119"/>
              <a:gd name="connsiteY37" fmla="*/ 1235075 h 2749550"/>
              <a:gd name="connsiteX38" fmla="*/ 992982 w 2093119"/>
              <a:gd name="connsiteY38" fmla="*/ 1209675 h 2749550"/>
              <a:gd name="connsiteX39" fmla="*/ 933450 w 2093119"/>
              <a:gd name="connsiteY39" fmla="*/ 1212056 h 2749550"/>
              <a:gd name="connsiteX40" fmla="*/ 916782 w 2093119"/>
              <a:gd name="connsiteY40" fmla="*/ 1176338 h 2749550"/>
              <a:gd name="connsiteX41" fmla="*/ 866775 w 2093119"/>
              <a:gd name="connsiteY41" fmla="*/ 1162050 h 2749550"/>
              <a:gd name="connsiteX42" fmla="*/ 819150 w 2093119"/>
              <a:gd name="connsiteY42" fmla="*/ 1138238 h 2749550"/>
              <a:gd name="connsiteX43" fmla="*/ 766763 w 2093119"/>
              <a:gd name="connsiteY43" fmla="*/ 1133475 h 2749550"/>
              <a:gd name="connsiteX44" fmla="*/ 749301 w 2093119"/>
              <a:gd name="connsiteY44" fmla="*/ 1109663 h 2749550"/>
              <a:gd name="connsiteX45" fmla="*/ 732631 w 2093119"/>
              <a:gd name="connsiteY45" fmla="*/ 1039813 h 2749550"/>
              <a:gd name="connsiteX46" fmla="*/ 760412 w 2093119"/>
              <a:gd name="connsiteY46" fmla="*/ 1008062 h 2749550"/>
              <a:gd name="connsiteX47" fmla="*/ 742950 w 2093119"/>
              <a:gd name="connsiteY47" fmla="*/ 928688 h 2749550"/>
              <a:gd name="connsiteX48" fmla="*/ 777875 w 2093119"/>
              <a:gd name="connsiteY48" fmla="*/ 840581 h 2749550"/>
              <a:gd name="connsiteX49" fmla="*/ 829469 w 2093119"/>
              <a:gd name="connsiteY49" fmla="*/ 814387 h 2749550"/>
              <a:gd name="connsiteX50" fmla="*/ 834232 w 2093119"/>
              <a:gd name="connsiteY50" fmla="*/ 649287 h 2749550"/>
              <a:gd name="connsiteX51" fmla="*/ 857250 w 2093119"/>
              <a:gd name="connsiteY51" fmla="*/ 584993 h 2749550"/>
              <a:gd name="connsiteX52" fmla="*/ 894557 w 2093119"/>
              <a:gd name="connsiteY52" fmla="*/ 532606 h 2749550"/>
              <a:gd name="connsiteX53" fmla="*/ 902494 w 2093119"/>
              <a:gd name="connsiteY53" fmla="*/ 459581 h 2749550"/>
              <a:gd name="connsiteX54" fmla="*/ 934244 w 2093119"/>
              <a:gd name="connsiteY54" fmla="*/ 454819 h 2749550"/>
              <a:gd name="connsiteX55" fmla="*/ 965201 w 2093119"/>
              <a:gd name="connsiteY55" fmla="*/ 415925 h 2749550"/>
              <a:gd name="connsiteX56" fmla="*/ 935038 w 2093119"/>
              <a:gd name="connsiteY56" fmla="*/ 223043 h 2749550"/>
              <a:gd name="connsiteX57" fmla="*/ 975519 w 2093119"/>
              <a:gd name="connsiteY57" fmla="*/ 184150 h 274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093119" h="2749550">
                <a:moveTo>
                  <a:pt x="975519" y="184150"/>
                </a:moveTo>
                <a:lnTo>
                  <a:pt x="1108869" y="38100"/>
                </a:lnTo>
                <a:lnTo>
                  <a:pt x="1369219" y="0"/>
                </a:lnTo>
                <a:lnTo>
                  <a:pt x="1756569" y="190500"/>
                </a:lnTo>
                <a:lnTo>
                  <a:pt x="1902619" y="514350"/>
                </a:lnTo>
                <a:lnTo>
                  <a:pt x="2093119" y="730250"/>
                </a:lnTo>
                <a:lnTo>
                  <a:pt x="2086769" y="1085850"/>
                </a:lnTo>
                <a:lnTo>
                  <a:pt x="1953419" y="1308100"/>
                </a:lnTo>
                <a:lnTo>
                  <a:pt x="1680369" y="1485900"/>
                </a:lnTo>
                <a:lnTo>
                  <a:pt x="1458119" y="1885950"/>
                </a:lnTo>
                <a:lnTo>
                  <a:pt x="1293019" y="2279650"/>
                </a:lnTo>
                <a:lnTo>
                  <a:pt x="1077119" y="2552700"/>
                </a:lnTo>
                <a:lnTo>
                  <a:pt x="785019" y="2749550"/>
                </a:lnTo>
                <a:lnTo>
                  <a:pt x="467519" y="2730500"/>
                </a:lnTo>
                <a:lnTo>
                  <a:pt x="238919" y="2616200"/>
                </a:lnTo>
                <a:lnTo>
                  <a:pt x="156369" y="2387600"/>
                </a:lnTo>
                <a:lnTo>
                  <a:pt x="61119" y="2228850"/>
                </a:lnTo>
                <a:lnTo>
                  <a:pt x="48419" y="2076450"/>
                </a:lnTo>
                <a:lnTo>
                  <a:pt x="36513" y="1991519"/>
                </a:lnTo>
                <a:lnTo>
                  <a:pt x="0" y="1970088"/>
                </a:lnTo>
                <a:lnTo>
                  <a:pt x="31750" y="1910556"/>
                </a:lnTo>
                <a:lnTo>
                  <a:pt x="11112" y="1900237"/>
                </a:lnTo>
                <a:lnTo>
                  <a:pt x="30957" y="1851819"/>
                </a:lnTo>
                <a:lnTo>
                  <a:pt x="129382" y="1877219"/>
                </a:lnTo>
                <a:cubicBezTo>
                  <a:pt x="156766" y="1875764"/>
                  <a:pt x="178330" y="1894020"/>
                  <a:pt x="200026" y="1883569"/>
                </a:cubicBezTo>
                <a:cubicBezTo>
                  <a:pt x="216562" y="1879071"/>
                  <a:pt x="211534" y="1971277"/>
                  <a:pt x="221456" y="1959768"/>
                </a:cubicBezTo>
                <a:cubicBezTo>
                  <a:pt x="228203" y="1958577"/>
                  <a:pt x="234157" y="1900634"/>
                  <a:pt x="240507" y="1876425"/>
                </a:cubicBezTo>
                <a:cubicBezTo>
                  <a:pt x="246857" y="1852216"/>
                  <a:pt x="238126" y="1832902"/>
                  <a:pt x="259557" y="1814513"/>
                </a:cubicBezTo>
                <a:lnTo>
                  <a:pt x="369094" y="1766093"/>
                </a:lnTo>
                <a:lnTo>
                  <a:pt x="414339" y="1657350"/>
                </a:lnTo>
                <a:lnTo>
                  <a:pt x="523875" y="1554956"/>
                </a:lnTo>
                <a:lnTo>
                  <a:pt x="633413" y="1538288"/>
                </a:lnTo>
                <a:lnTo>
                  <a:pt x="641350" y="1470025"/>
                </a:lnTo>
                <a:lnTo>
                  <a:pt x="737394" y="1397000"/>
                </a:lnTo>
                <a:lnTo>
                  <a:pt x="808832" y="1402556"/>
                </a:lnTo>
                <a:lnTo>
                  <a:pt x="901700" y="1426369"/>
                </a:lnTo>
                <a:lnTo>
                  <a:pt x="935037" y="1323975"/>
                </a:lnTo>
                <a:lnTo>
                  <a:pt x="1052512" y="1235075"/>
                </a:lnTo>
                <a:cubicBezTo>
                  <a:pt x="1077647" y="1219200"/>
                  <a:pt x="1012826" y="1213511"/>
                  <a:pt x="992982" y="1209675"/>
                </a:cubicBezTo>
                <a:cubicBezTo>
                  <a:pt x="973138" y="1205839"/>
                  <a:pt x="946150" y="1219200"/>
                  <a:pt x="933450" y="1212056"/>
                </a:cubicBezTo>
                <a:cubicBezTo>
                  <a:pt x="907256" y="1203457"/>
                  <a:pt x="927895" y="1184672"/>
                  <a:pt x="916782" y="1176338"/>
                </a:cubicBezTo>
                <a:cubicBezTo>
                  <a:pt x="905670" y="1168004"/>
                  <a:pt x="879475" y="1169590"/>
                  <a:pt x="866775" y="1162050"/>
                </a:cubicBezTo>
                <a:cubicBezTo>
                  <a:pt x="848519" y="1156494"/>
                  <a:pt x="837406" y="1143794"/>
                  <a:pt x="819150" y="1138238"/>
                </a:cubicBezTo>
                <a:lnTo>
                  <a:pt x="766763" y="1133475"/>
                </a:lnTo>
                <a:lnTo>
                  <a:pt x="749301" y="1109663"/>
                </a:lnTo>
                <a:lnTo>
                  <a:pt x="732631" y="1039813"/>
                </a:lnTo>
                <a:lnTo>
                  <a:pt x="760412" y="1008062"/>
                </a:lnTo>
                <a:lnTo>
                  <a:pt x="742950" y="928688"/>
                </a:lnTo>
                <a:cubicBezTo>
                  <a:pt x="745067" y="903288"/>
                  <a:pt x="763455" y="859631"/>
                  <a:pt x="777875" y="840581"/>
                </a:cubicBezTo>
                <a:cubicBezTo>
                  <a:pt x="792295" y="821531"/>
                  <a:pt x="776552" y="873125"/>
                  <a:pt x="829469" y="814387"/>
                </a:cubicBezTo>
                <a:lnTo>
                  <a:pt x="834232" y="649287"/>
                </a:lnTo>
                <a:lnTo>
                  <a:pt x="857250" y="584993"/>
                </a:lnTo>
                <a:lnTo>
                  <a:pt x="894557" y="532606"/>
                </a:lnTo>
                <a:lnTo>
                  <a:pt x="902494" y="459581"/>
                </a:lnTo>
                <a:lnTo>
                  <a:pt x="934244" y="454819"/>
                </a:lnTo>
                <a:lnTo>
                  <a:pt x="965201" y="415925"/>
                </a:lnTo>
                <a:lnTo>
                  <a:pt x="935038" y="223043"/>
                </a:lnTo>
                <a:lnTo>
                  <a:pt x="975519" y="18415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r>
              <a:rPr lang="en-MY" sz="1200" b="1" dirty="0" smtClean="0">
                <a:solidFill>
                  <a:schemeClr val="tx1"/>
                </a:solidFill>
              </a:rPr>
              <a:t>=</a:t>
            </a:r>
          </a:p>
          <a:p>
            <a:pPr algn="ctr"/>
            <a:endParaRPr lang="en-MY" sz="1200" b="1" dirty="0">
              <a:solidFill>
                <a:schemeClr val="tx1"/>
              </a:solidFill>
            </a:endParaRPr>
          </a:p>
          <a:p>
            <a:pPr algn="ctr"/>
            <a:endParaRPr lang="en-MY" sz="1200" b="1" dirty="0" smtClean="0">
              <a:solidFill>
                <a:schemeClr val="tx1"/>
              </a:solidFill>
            </a:endParaRPr>
          </a:p>
          <a:p>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Morogoro</a:t>
            </a:r>
            <a:r>
              <a:rPr lang="en-MY" sz="1200" b="1" dirty="0" smtClean="0">
                <a:solidFill>
                  <a:schemeClr val="tx1"/>
                </a:solidFill>
              </a:rPr>
              <a:t> 37%</a:t>
            </a:r>
            <a:endParaRPr lang="en-MY" sz="1200" b="1" dirty="0">
              <a:solidFill>
                <a:schemeClr val="tx1"/>
              </a:solidFill>
            </a:endParaRPr>
          </a:p>
        </p:txBody>
      </p:sp>
      <p:sp>
        <p:nvSpPr>
          <p:cNvPr id="22" name="Freeform 21"/>
          <p:cNvSpPr/>
          <p:nvPr/>
        </p:nvSpPr>
        <p:spPr>
          <a:xfrm>
            <a:off x="4550569" y="1631156"/>
            <a:ext cx="890588" cy="881062"/>
          </a:xfrm>
          <a:custGeom>
            <a:avLst/>
            <a:gdLst>
              <a:gd name="connsiteX0" fmla="*/ 938212 w 938212"/>
              <a:gd name="connsiteY0" fmla="*/ 450057 h 916782"/>
              <a:gd name="connsiteX1" fmla="*/ 881062 w 938212"/>
              <a:gd name="connsiteY1" fmla="*/ 509588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47624 w 938212"/>
              <a:gd name="connsiteY24" fmla="*/ 581025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21543 w 921543"/>
              <a:gd name="connsiteY0" fmla="*/ 450057 h 916782"/>
              <a:gd name="connsiteX1" fmla="*/ 797718 w 921543"/>
              <a:gd name="connsiteY1" fmla="*/ 495300 h 916782"/>
              <a:gd name="connsiteX2" fmla="*/ 754855 w 921543"/>
              <a:gd name="connsiteY2" fmla="*/ 492919 h 916782"/>
              <a:gd name="connsiteX3" fmla="*/ 726281 w 921543"/>
              <a:gd name="connsiteY3" fmla="*/ 511969 h 916782"/>
              <a:gd name="connsiteX4" fmla="*/ 716756 w 921543"/>
              <a:gd name="connsiteY4" fmla="*/ 566738 h 916782"/>
              <a:gd name="connsiteX5" fmla="*/ 673893 w 921543"/>
              <a:gd name="connsiteY5" fmla="*/ 538163 h 916782"/>
              <a:gd name="connsiteX6" fmla="*/ 635793 w 921543"/>
              <a:gd name="connsiteY6" fmla="*/ 583407 h 916782"/>
              <a:gd name="connsiteX7" fmla="*/ 623887 w 921543"/>
              <a:gd name="connsiteY7" fmla="*/ 550069 h 916782"/>
              <a:gd name="connsiteX8" fmla="*/ 561974 w 921543"/>
              <a:gd name="connsiteY8" fmla="*/ 623889 h 916782"/>
              <a:gd name="connsiteX9" fmla="*/ 526256 w 921543"/>
              <a:gd name="connsiteY9" fmla="*/ 628651 h 916782"/>
              <a:gd name="connsiteX10" fmla="*/ 528637 w 921543"/>
              <a:gd name="connsiteY10" fmla="*/ 700088 h 916782"/>
              <a:gd name="connsiteX11" fmla="*/ 433387 w 921543"/>
              <a:gd name="connsiteY11" fmla="*/ 881062 h 916782"/>
              <a:gd name="connsiteX12" fmla="*/ 333375 w 921543"/>
              <a:gd name="connsiteY12" fmla="*/ 916782 h 916782"/>
              <a:gd name="connsiteX13" fmla="*/ 247650 w 921543"/>
              <a:gd name="connsiteY13" fmla="*/ 907257 h 916782"/>
              <a:gd name="connsiteX14" fmla="*/ 228600 w 921543"/>
              <a:gd name="connsiteY14" fmla="*/ 904875 h 916782"/>
              <a:gd name="connsiteX15" fmla="*/ 166687 w 921543"/>
              <a:gd name="connsiteY15" fmla="*/ 878682 h 916782"/>
              <a:gd name="connsiteX16" fmla="*/ 150018 w 921543"/>
              <a:gd name="connsiteY16" fmla="*/ 864394 h 916782"/>
              <a:gd name="connsiteX17" fmla="*/ 123825 w 921543"/>
              <a:gd name="connsiteY17" fmla="*/ 831057 h 916782"/>
              <a:gd name="connsiteX18" fmla="*/ 107156 w 921543"/>
              <a:gd name="connsiteY18" fmla="*/ 792957 h 916782"/>
              <a:gd name="connsiteX19" fmla="*/ 78581 w 921543"/>
              <a:gd name="connsiteY19" fmla="*/ 757238 h 916782"/>
              <a:gd name="connsiteX20" fmla="*/ 42862 w 921543"/>
              <a:gd name="connsiteY20" fmla="*/ 714375 h 916782"/>
              <a:gd name="connsiteX21" fmla="*/ 33337 w 921543"/>
              <a:gd name="connsiteY21" fmla="*/ 683419 h 916782"/>
              <a:gd name="connsiteX22" fmla="*/ 0 w 921543"/>
              <a:gd name="connsiteY22" fmla="*/ 642938 h 916782"/>
              <a:gd name="connsiteX23" fmla="*/ 76200 w 921543"/>
              <a:gd name="connsiteY23" fmla="*/ 616744 h 916782"/>
              <a:gd name="connsiteX24" fmla="*/ 30955 w 921543"/>
              <a:gd name="connsiteY24" fmla="*/ 581025 h 916782"/>
              <a:gd name="connsiteX25" fmla="*/ 66674 w 921543"/>
              <a:gd name="connsiteY25" fmla="*/ 473869 h 916782"/>
              <a:gd name="connsiteX26" fmla="*/ 128587 w 921543"/>
              <a:gd name="connsiteY26" fmla="*/ 400050 h 916782"/>
              <a:gd name="connsiteX27" fmla="*/ 107155 w 921543"/>
              <a:gd name="connsiteY27" fmla="*/ 373857 h 916782"/>
              <a:gd name="connsiteX28" fmla="*/ 80963 w 921543"/>
              <a:gd name="connsiteY28" fmla="*/ 342901 h 916782"/>
              <a:gd name="connsiteX29" fmla="*/ 45243 w 921543"/>
              <a:gd name="connsiteY29" fmla="*/ 264319 h 916782"/>
              <a:gd name="connsiteX30" fmla="*/ 209550 w 921543"/>
              <a:gd name="connsiteY30" fmla="*/ 138113 h 916782"/>
              <a:gd name="connsiteX31" fmla="*/ 366712 w 921543"/>
              <a:gd name="connsiteY31" fmla="*/ 54769 h 916782"/>
              <a:gd name="connsiteX32" fmla="*/ 590550 w 921543"/>
              <a:gd name="connsiteY32" fmla="*/ 7144 h 916782"/>
              <a:gd name="connsiteX33" fmla="*/ 762000 w 921543"/>
              <a:gd name="connsiteY33" fmla="*/ 0 h 916782"/>
              <a:gd name="connsiteX34" fmla="*/ 809625 w 921543"/>
              <a:gd name="connsiteY34" fmla="*/ 90488 h 916782"/>
              <a:gd name="connsiteX35" fmla="*/ 833437 w 921543"/>
              <a:gd name="connsiteY35" fmla="*/ 233363 h 916782"/>
              <a:gd name="connsiteX36" fmla="*/ 921543 w 921543"/>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2382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314326 w 890588"/>
              <a:gd name="connsiteY13" fmla="*/ 873919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881062"/>
              <a:gd name="connsiteX1" fmla="*/ 766763 w 890588"/>
              <a:gd name="connsiteY1" fmla="*/ 495300 h 881062"/>
              <a:gd name="connsiteX2" fmla="*/ 723900 w 890588"/>
              <a:gd name="connsiteY2" fmla="*/ 492919 h 881062"/>
              <a:gd name="connsiteX3" fmla="*/ 695326 w 890588"/>
              <a:gd name="connsiteY3" fmla="*/ 511969 h 881062"/>
              <a:gd name="connsiteX4" fmla="*/ 685801 w 890588"/>
              <a:gd name="connsiteY4" fmla="*/ 566738 h 881062"/>
              <a:gd name="connsiteX5" fmla="*/ 642938 w 890588"/>
              <a:gd name="connsiteY5" fmla="*/ 538163 h 881062"/>
              <a:gd name="connsiteX6" fmla="*/ 604838 w 890588"/>
              <a:gd name="connsiteY6" fmla="*/ 583407 h 881062"/>
              <a:gd name="connsiteX7" fmla="*/ 592932 w 890588"/>
              <a:gd name="connsiteY7" fmla="*/ 550069 h 881062"/>
              <a:gd name="connsiteX8" fmla="*/ 531019 w 890588"/>
              <a:gd name="connsiteY8" fmla="*/ 623889 h 881062"/>
              <a:gd name="connsiteX9" fmla="*/ 495301 w 890588"/>
              <a:gd name="connsiteY9" fmla="*/ 628651 h 881062"/>
              <a:gd name="connsiteX10" fmla="*/ 497682 w 890588"/>
              <a:gd name="connsiteY10" fmla="*/ 700088 h 881062"/>
              <a:gd name="connsiteX11" fmla="*/ 402432 w 890588"/>
              <a:gd name="connsiteY11" fmla="*/ 881062 h 881062"/>
              <a:gd name="connsiteX12" fmla="*/ 352427 w 890588"/>
              <a:gd name="connsiteY12" fmla="*/ 878682 h 881062"/>
              <a:gd name="connsiteX13" fmla="*/ 314326 w 890588"/>
              <a:gd name="connsiteY13" fmla="*/ 873919 h 881062"/>
              <a:gd name="connsiteX14" fmla="*/ 276226 w 890588"/>
              <a:gd name="connsiteY14" fmla="*/ 873919 h 881062"/>
              <a:gd name="connsiteX15" fmla="*/ 250032 w 890588"/>
              <a:gd name="connsiteY15" fmla="*/ 840582 h 881062"/>
              <a:gd name="connsiteX16" fmla="*/ 240507 w 890588"/>
              <a:gd name="connsiteY16" fmla="*/ 797719 h 881062"/>
              <a:gd name="connsiteX17" fmla="*/ 197645 w 890588"/>
              <a:gd name="connsiteY17" fmla="*/ 809626 h 881062"/>
              <a:gd name="connsiteX18" fmla="*/ 164308 w 890588"/>
              <a:gd name="connsiteY18" fmla="*/ 790576 h 881062"/>
              <a:gd name="connsiteX19" fmla="*/ 176213 w 890588"/>
              <a:gd name="connsiteY19" fmla="*/ 735807 h 881062"/>
              <a:gd name="connsiteX20" fmla="*/ 133351 w 890588"/>
              <a:gd name="connsiteY20" fmla="*/ 721519 h 881062"/>
              <a:gd name="connsiteX21" fmla="*/ 121444 w 890588"/>
              <a:gd name="connsiteY21" fmla="*/ 683419 h 881062"/>
              <a:gd name="connsiteX22" fmla="*/ 88108 w 890588"/>
              <a:gd name="connsiteY22" fmla="*/ 642938 h 881062"/>
              <a:gd name="connsiteX23" fmla="*/ 45245 w 890588"/>
              <a:gd name="connsiteY23" fmla="*/ 616744 h 881062"/>
              <a:gd name="connsiteX24" fmla="*/ 0 w 890588"/>
              <a:gd name="connsiteY24" fmla="*/ 581025 h 881062"/>
              <a:gd name="connsiteX25" fmla="*/ 35719 w 890588"/>
              <a:gd name="connsiteY25" fmla="*/ 473869 h 881062"/>
              <a:gd name="connsiteX26" fmla="*/ 97632 w 890588"/>
              <a:gd name="connsiteY26" fmla="*/ 400050 h 881062"/>
              <a:gd name="connsiteX27" fmla="*/ 76200 w 890588"/>
              <a:gd name="connsiteY27" fmla="*/ 373857 h 881062"/>
              <a:gd name="connsiteX28" fmla="*/ 50008 w 890588"/>
              <a:gd name="connsiteY28" fmla="*/ 342901 h 881062"/>
              <a:gd name="connsiteX29" fmla="*/ 14288 w 890588"/>
              <a:gd name="connsiteY29" fmla="*/ 264319 h 881062"/>
              <a:gd name="connsiteX30" fmla="*/ 178595 w 890588"/>
              <a:gd name="connsiteY30" fmla="*/ 138113 h 881062"/>
              <a:gd name="connsiteX31" fmla="*/ 335757 w 890588"/>
              <a:gd name="connsiteY31" fmla="*/ 54769 h 881062"/>
              <a:gd name="connsiteX32" fmla="*/ 559595 w 890588"/>
              <a:gd name="connsiteY32" fmla="*/ 7144 h 881062"/>
              <a:gd name="connsiteX33" fmla="*/ 731045 w 890588"/>
              <a:gd name="connsiteY33" fmla="*/ 0 h 881062"/>
              <a:gd name="connsiteX34" fmla="*/ 778670 w 890588"/>
              <a:gd name="connsiteY34" fmla="*/ 90488 h 881062"/>
              <a:gd name="connsiteX35" fmla="*/ 802482 w 890588"/>
              <a:gd name="connsiteY35" fmla="*/ 233363 h 881062"/>
              <a:gd name="connsiteX36" fmla="*/ 890588 w 890588"/>
              <a:gd name="connsiteY36" fmla="*/ 450057 h 88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0588" h="881062">
                <a:moveTo>
                  <a:pt x="890588" y="450057"/>
                </a:moveTo>
                <a:lnTo>
                  <a:pt x="766763" y="495300"/>
                </a:lnTo>
                <a:lnTo>
                  <a:pt x="723900" y="492919"/>
                </a:lnTo>
                <a:lnTo>
                  <a:pt x="695326" y="511969"/>
                </a:lnTo>
                <a:lnTo>
                  <a:pt x="685801" y="566738"/>
                </a:lnTo>
                <a:lnTo>
                  <a:pt x="642938" y="538163"/>
                </a:lnTo>
                <a:lnTo>
                  <a:pt x="604838" y="583407"/>
                </a:lnTo>
                <a:lnTo>
                  <a:pt x="592932" y="550069"/>
                </a:lnTo>
                <a:lnTo>
                  <a:pt x="531019" y="623889"/>
                </a:lnTo>
                <a:lnTo>
                  <a:pt x="495301" y="628651"/>
                </a:lnTo>
                <a:cubicBezTo>
                  <a:pt x="496095" y="652463"/>
                  <a:pt x="496888" y="676276"/>
                  <a:pt x="497682" y="700088"/>
                </a:cubicBezTo>
                <a:lnTo>
                  <a:pt x="402432" y="881062"/>
                </a:lnTo>
                <a:lnTo>
                  <a:pt x="352427" y="878682"/>
                </a:lnTo>
                <a:lnTo>
                  <a:pt x="314326" y="873919"/>
                </a:lnTo>
                <a:lnTo>
                  <a:pt x="276226" y="873919"/>
                </a:lnTo>
                <a:lnTo>
                  <a:pt x="250032" y="840582"/>
                </a:lnTo>
                <a:lnTo>
                  <a:pt x="240507" y="797719"/>
                </a:lnTo>
                <a:lnTo>
                  <a:pt x="197645" y="809626"/>
                </a:lnTo>
                <a:lnTo>
                  <a:pt x="164308" y="790576"/>
                </a:lnTo>
                <a:lnTo>
                  <a:pt x="176213" y="735807"/>
                </a:lnTo>
                <a:lnTo>
                  <a:pt x="133351" y="721519"/>
                </a:lnTo>
                <a:lnTo>
                  <a:pt x="121444" y="683419"/>
                </a:lnTo>
                <a:lnTo>
                  <a:pt x="88108" y="642938"/>
                </a:lnTo>
                <a:lnTo>
                  <a:pt x="45245" y="616744"/>
                </a:lnTo>
                <a:lnTo>
                  <a:pt x="0" y="581025"/>
                </a:lnTo>
                <a:lnTo>
                  <a:pt x="35719" y="473869"/>
                </a:lnTo>
                <a:lnTo>
                  <a:pt x="97632" y="400050"/>
                </a:lnTo>
                <a:lnTo>
                  <a:pt x="76200" y="373857"/>
                </a:lnTo>
                <a:lnTo>
                  <a:pt x="50008" y="342901"/>
                </a:lnTo>
                <a:lnTo>
                  <a:pt x="14288" y="264319"/>
                </a:lnTo>
                <a:lnTo>
                  <a:pt x="178595" y="138113"/>
                </a:lnTo>
                <a:lnTo>
                  <a:pt x="335757" y="54769"/>
                </a:lnTo>
                <a:lnTo>
                  <a:pt x="559595" y="7144"/>
                </a:lnTo>
                <a:lnTo>
                  <a:pt x="731045" y="0"/>
                </a:lnTo>
                <a:lnTo>
                  <a:pt x="778670" y="90488"/>
                </a:lnTo>
                <a:lnTo>
                  <a:pt x="802482" y="233363"/>
                </a:lnTo>
                <a:lnTo>
                  <a:pt x="890588" y="450057"/>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1" name="Freeform 20"/>
          <p:cNvSpPr/>
          <p:nvPr/>
        </p:nvSpPr>
        <p:spPr>
          <a:xfrm>
            <a:off x="5381626" y="1590674"/>
            <a:ext cx="1219200" cy="1621631"/>
          </a:xfrm>
          <a:custGeom>
            <a:avLst/>
            <a:gdLst>
              <a:gd name="connsiteX0" fmla="*/ 138113 w 1304925"/>
              <a:gd name="connsiteY0" fmla="*/ 476250 h 1685925"/>
              <a:gd name="connsiteX1" fmla="*/ 71438 w 1304925"/>
              <a:gd name="connsiteY1" fmla="*/ 595313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102394 w 1304925"/>
              <a:gd name="connsiteY7" fmla="*/ 1178718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71438 w 1238250"/>
              <a:gd name="connsiteY0" fmla="*/ 476250 h 1685925"/>
              <a:gd name="connsiteX1" fmla="*/ 83344 w 1238250"/>
              <a:gd name="connsiteY1" fmla="*/ 673894 h 1685925"/>
              <a:gd name="connsiteX2" fmla="*/ 85725 w 1238250"/>
              <a:gd name="connsiteY2" fmla="*/ 731044 h 1685925"/>
              <a:gd name="connsiteX3" fmla="*/ 116682 w 1238250"/>
              <a:gd name="connsiteY3" fmla="*/ 800100 h 1685925"/>
              <a:gd name="connsiteX4" fmla="*/ 116681 w 1238250"/>
              <a:gd name="connsiteY4" fmla="*/ 864394 h 1685925"/>
              <a:gd name="connsiteX5" fmla="*/ 100013 w 1238250"/>
              <a:gd name="connsiteY5" fmla="*/ 1026319 h 1685925"/>
              <a:gd name="connsiteX6" fmla="*/ 66675 w 1238250"/>
              <a:gd name="connsiteY6" fmla="*/ 1143001 h 1685925"/>
              <a:gd name="connsiteX7" fmla="*/ 35719 w 1238250"/>
              <a:gd name="connsiteY7" fmla="*/ 1178718 h 1685925"/>
              <a:gd name="connsiteX8" fmla="*/ 50006 w 1238250"/>
              <a:gd name="connsiteY8" fmla="*/ 1228726 h 1685925"/>
              <a:gd name="connsiteX9" fmla="*/ 0 w 1238250"/>
              <a:gd name="connsiteY9" fmla="*/ 1343025 h 1685925"/>
              <a:gd name="connsiteX10" fmla="*/ 52388 w 1238250"/>
              <a:gd name="connsiteY10" fmla="*/ 1404938 h 1685925"/>
              <a:gd name="connsiteX11" fmla="*/ 85725 w 1238250"/>
              <a:gd name="connsiteY11" fmla="*/ 1452563 h 1685925"/>
              <a:gd name="connsiteX12" fmla="*/ 104775 w 1238250"/>
              <a:gd name="connsiteY12" fmla="*/ 1485900 h 1685925"/>
              <a:gd name="connsiteX13" fmla="*/ 142875 w 1238250"/>
              <a:gd name="connsiteY13" fmla="*/ 1543050 h 1685925"/>
              <a:gd name="connsiteX14" fmla="*/ 180975 w 1238250"/>
              <a:gd name="connsiteY14" fmla="*/ 1585913 h 1685925"/>
              <a:gd name="connsiteX15" fmla="*/ 209550 w 1238250"/>
              <a:gd name="connsiteY15" fmla="*/ 1609725 h 1685925"/>
              <a:gd name="connsiteX16" fmla="*/ 247650 w 1238250"/>
              <a:gd name="connsiteY16" fmla="*/ 1628775 h 1685925"/>
              <a:gd name="connsiteX17" fmla="*/ 295275 w 1238250"/>
              <a:gd name="connsiteY17" fmla="*/ 1657350 h 1685925"/>
              <a:gd name="connsiteX18" fmla="*/ 414338 w 1238250"/>
              <a:gd name="connsiteY18" fmla="*/ 1685925 h 1685925"/>
              <a:gd name="connsiteX19" fmla="*/ 466725 w 1238250"/>
              <a:gd name="connsiteY19" fmla="*/ 1676400 h 1685925"/>
              <a:gd name="connsiteX20" fmla="*/ 519113 w 1238250"/>
              <a:gd name="connsiteY20" fmla="*/ 1643063 h 1685925"/>
              <a:gd name="connsiteX21" fmla="*/ 595313 w 1238250"/>
              <a:gd name="connsiteY21" fmla="*/ 1581150 h 1685925"/>
              <a:gd name="connsiteX22" fmla="*/ 852488 w 1238250"/>
              <a:gd name="connsiteY22" fmla="*/ 1252538 h 1685925"/>
              <a:gd name="connsiteX23" fmla="*/ 871538 w 1238250"/>
              <a:gd name="connsiteY23" fmla="*/ 1100138 h 1685925"/>
              <a:gd name="connsiteX24" fmla="*/ 1019175 w 1238250"/>
              <a:gd name="connsiteY24" fmla="*/ 1081088 h 1685925"/>
              <a:gd name="connsiteX25" fmla="*/ 1238250 w 1238250"/>
              <a:gd name="connsiteY25" fmla="*/ 1071563 h 1685925"/>
              <a:gd name="connsiteX26" fmla="*/ 1223963 w 1238250"/>
              <a:gd name="connsiteY26" fmla="*/ 900113 h 1685925"/>
              <a:gd name="connsiteX27" fmla="*/ 1185863 w 1238250"/>
              <a:gd name="connsiteY27" fmla="*/ 719138 h 1685925"/>
              <a:gd name="connsiteX28" fmla="*/ 1028700 w 1238250"/>
              <a:gd name="connsiteY28" fmla="*/ 647700 h 1685925"/>
              <a:gd name="connsiteX29" fmla="*/ 928688 w 1238250"/>
              <a:gd name="connsiteY29" fmla="*/ 481013 h 1685925"/>
              <a:gd name="connsiteX30" fmla="*/ 876300 w 1238250"/>
              <a:gd name="connsiteY30" fmla="*/ 319088 h 1685925"/>
              <a:gd name="connsiteX31" fmla="*/ 800100 w 1238250"/>
              <a:gd name="connsiteY31" fmla="*/ 133350 h 1685925"/>
              <a:gd name="connsiteX32" fmla="*/ 742950 w 1238250"/>
              <a:gd name="connsiteY32" fmla="*/ 0 h 1685925"/>
              <a:gd name="connsiteX33" fmla="*/ 461963 w 1238250"/>
              <a:gd name="connsiteY33" fmla="*/ 4763 h 1685925"/>
              <a:gd name="connsiteX34" fmla="*/ 290513 w 1238250"/>
              <a:gd name="connsiteY34" fmla="*/ 38100 h 1685925"/>
              <a:gd name="connsiteX35" fmla="*/ 138113 w 1238250"/>
              <a:gd name="connsiteY35" fmla="*/ 147638 h 1685925"/>
              <a:gd name="connsiteX36" fmla="*/ 19050 w 1238250"/>
              <a:gd name="connsiteY36" fmla="*/ 271463 h 1685925"/>
              <a:gd name="connsiteX37" fmla="*/ 71438 w 123825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33338 w 1219200"/>
              <a:gd name="connsiteY10" fmla="*/ 1404938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419100 w 1219200"/>
              <a:gd name="connsiteY17" fmla="*/ 1621631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76400"/>
              <a:gd name="connsiteX1" fmla="*/ 64294 w 1219200"/>
              <a:gd name="connsiteY1" fmla="*/ 673894 h 1676400"/>
              <a:gd name="connsiteX2" fmla="*/ 66675 w 1219200"/>
              <a:gd name="connsiteY2" fmla="*/ 731044 h 1676400"/>
              <a:gd name="connsiteX3" fmla="*/ 97632 w 1219200"/>
              <a:gd name="connsiteY3" fmla="*/ 800100 h 1676400"/>
              <a:gd name="connsiteX4" fmla="*/ 97631 w 1219200"/>
              <a:gd name="connsiteY4" fmla="*/ 864394 h 1676400"/>
              <a:gd name="connsiteX5" fmla="*/ 80963 w 1219200"/>
              <a:gd name="connsiteY5" fmla="*/ 1026319 h 1676400"/>
              <a:gd name="connsiteX6" fmla="*/ 47625 w 1219200"/>
              <a:gd name="connsiteY6" fmla="*/ 1143001 h 1676400"/>
              <a:gd name="connsiteX7" fmla="*/ 16669 w 1219200"/>
              <a:gd name="connsiteY7" fmla="*/ 1178718 h 1676400"/>
              <a:gd name="connsiteX8" fmla="*/ 30956 w 1219200"/>
              <a:gd name="connsiteY8" fmla="*/ 1228726 h 1676400"/>
              <a:gd name="connsiteX9" fmla="*/ 2382 w 1219200"/>
              <a:gd name="connsiteY9" fmla="*/ 1264444 h 1676400"/>
              <a:gd name="connsiteX10" fmla="*/ 73819 w 1219200"/>
              <a:gd name="connsiteY10" fmla="*/ 1333501 h 1676400"/>
              <a:gd name="connsiteX11" fmla="*/ 130969 w 1219200"/>
              <a:gd name="connsiteY11" fmla="*/ 1371600 h 1676400"/>
              <a:gd name="connsiteX12" fmla="*/ 173831 w 1219200"/>
              <a:gd name="connsiteY12" fmla="*/ 1452562 h 1676400"/>
              <a:gd name="connsiteX13" fmla="*/ 252412 w 1219200"/>
              <a:gd name="connsiteY13" fmla="*/ 1471612 h 1676400"/>
              <a:gd name="connsiteX14" fmla="*/ 276225 w 1219200"/>
              <a:gd name="connsiteY14" fmla="*/ 1540670 h 1676400"/>
              <a:gd name="connsiteX15" fmla="*/ 321468 w 1219200"/>
              <a:gd name="connsiteY15" fmla="*/ 1588294 h 1676400"/>
              <a:gd name="connsiteX16" fmla="*/ 366713 w 1219200"/>
              <a:gd name="connsiteY16" fmla="*/ 1612107 h 1676400"/>
              <a:gd name="connsiteX17" fmla="*/ 419100 w 1219200"/>
              <a:gd name="connsiteY17" fmla="*/ 1621631 h 1676400"/>
              <a:gd name="connsiteX18" fmla="*/ 473870 w 1219200"/>
              <a:gd name="connsiteY18" fmla="*/ 1585913 h 1676400"/>
              <a:gd name="connsiteX19" fmla="*/ 447675 w 1219200"/>
              <a:gd name="connsiteY19" fmla="*/ 1676400 h 1676400"/>
              <a:gd name="connsiteX20" fmla="*/ 500063 w 1219200"/>
              <a:gd name="connsiteY20" fmla="*/ 1643063 h 1676400"/>
              <a:gd name="connsiteX21" fmla="*/ 576263 w 1219200"/>
              <a:gd name="connsiteY21" fmla="*/ 1581150 h 1676400"/>
              <a:gd name="connsiteX22" fmla="*/ 833438 w 1219200"/>
              <a:gd name="connsiteY22" fmla="*/ 1252538 h 1676400"/>
              <a:gd name="connsiteX23" fmla="*/ 852488 w 1219200"/>
              <a:gd name="connsiteY23" fmla="*/ 1100138 h 1676400"/>
              <a:gd name="connsiteX24" fmla="*/ 1000125 w 1219200"/>
              <a:gd name="connsiteY24" fmla="*/ 1081088 h 1676400"/>
              <a:gd name="connsiteX25" fmla="*/ 1219200 w 1219200"/>
              <a:gd name="connsiteY25" fmla="*/ 1071563 h 1676400"/>
              <a:gd name="connsiteX26" fmla="*/ 1204913 w 1219200"/>
              <a:gd name="connsiteY26" fmla="*/ 900113 h 1676400"/>
              <a:gd name="connsiteX27" fmla="*/ 1166813 w 1219200"/>
              <a:gd name="connsiteY27" fmla="*/ 719138 h 1676400"/>
              <a:gd name="connsiteX28" fmla="*/ 1009650 w 1219200"/>
              <a:gd name="connsiteY28" fmla="*/ 647700 h 1676400"/>
              <a:gd name="connsiteX29" fmla="*/ 909638 w 1219200"/>
              <a:gd name="connsiteY29" fmla="*/ 481013 h 1676400"/>
              <a:gd name="connsiteX30" fmla="*/ 857250 w 1219200"/>
              <a:gd name="connsiteY30" fmla="*/ 319088 h 1676400"/>
              <a:gd name="connsiteX31" fmla="*/ 781050 w 1219200"/>
              <a:gd name="connsiteY31" fmla="*/ 133350 h 1676400"/>
              <a:gd name="connsiteX32" fmla="*/ 723900 w 1219200"/>
              <a:gd name="connsiteY32" fmla="*/ 0 h 1676400"/>
              <a:gd name="connsiteX33" fmla="*/ 442913 w 1219200"/>
              <a:gd name="connsiteY33" fmla="*/ 4763 h 1676400"/>
              <a:gd name="connsiteX34" fmla="*/ 271463 w 1219200"/>
              <a:gd name="connsiteY34" fmla="*/ 38100 h 1676400"/>
              <a:gd name="connsiteX35" fmla="*/ 119063 w 1219200"/>
              <a:gd name="connsiteY35" fmla="*/ 147638 h 1676400"/>
              <a:gd name="connsiteX36" fmla="*/ 0 w 1219200"/>
              <a:gd name="connsiteY36" fmla="*/ 271463 h 1676400"/>
              <a:gd name="connsiteX37" fmla="*/ 52388 w 1219200"/>
              <a:gd name="connsiteY37" fmla="*/ 476250 h 1676400"/>
              <a:gd name="connsiteX0" fmla="*/ 52388 w 1219200"/>
              <a:gd name="connsiteY0" fmla="*/ 476250 h 1643063"/>
              <a:gd name="connsiteX1" fmla="*/ 64294 w 1219200"/>
              <a:gd name="connsiteY1" fmla="*/ 673894 h 1643063"/>
              <a:gd name="connsiteX2" fmla="*/ 66675 w 1219200"/>
              <a:gd name="connsiteY2" fmla="*/ 731044 h 1643063"/>
              <a:gd name="connsiteX3" fmla="*/ 97632 w 1219200"/>
              <a:gd name="connsiteY3" fmla="*/ 800100 h 1643063"/>
              <a:gd name="connsiteX4" fmla="*/ 97631 w 1219200"/>
              <a:gd name="connsiteY4" fmla="*/ 864394 h 1643063"/>
              <a:gd name="connsiteX5" fmla="*/ 80963 w 1219200"/>
              <a:gd name="connsiteY5" fmla="*/ 1026319 h 1643063"/>
              <a:gd name="connsiteX6" fmla="*/ 47625 w 1219200"/>
              <a:gd name="connsiteY6" fmla="*/ 1143001 h 1643063"/>
              <a:gd name="connsiteX7" fmla="*/ 16669 w 1219200"/>
              <a:gd name="connsiteY7" fmla="*/ 1178718 h 1643063"/>
              <a:gd name="connsiteX8" fmla="*/ 30956 w 1219200"/>
              <a:gd name="connsiteY8" fmla="*/ 1228726 h 1643063"/>
              <a:gd name="connsiteX9" fmla="*/ 2382 w 1219200"/>
              <a:gd name="connsiteY9" fmla="*/ 1264444 h 1643063"/>
              <a:gd name="connsiteX10" fmla="*/ 73819 w 1219200"/>
              <a:gd name="connsiteY10" fmla="*/ 1333501 h 1643063"/>
              <a:gd name="connsiteX11" fmla="*/ 130969 w 1219200"/>
              <a:gd name="connsiteY11" fmla="*/ 1371600 h 1643063"/>
              <a:gd name="connsiteX12" fmla="*/ 173831 w 1219200"/>
              <a:gd name="connsiteY12" fmla="*/ 1452562 h 1643063"/>
              <a:gd name="connsiteX13" fmla="*/ 252412 w 1219200"/>
              <a:gd name="connsiteY13" fmla="*/ 1471612 h 1643063"/>
              <a:gd name="connsiteX14" fmla="*/ 276225 w 1219200"/>
              <a:gd name="connsiteY14" fmla="*/ 1540670 h 1643063"/>
              <a:gd name="connsiteX15" fmla="*/ 321468 w 1219200"/>
              <a:gd name="connsiteY15" fmla="*/ 1588294 h 1643063"/>
              <a:gd name="connsiteX16" fmla="*/ 366713 w 1219200"/>
              <a:gd name="connsiteY16" fmla="*/ 1612107 h 1643063"/>
              <a:gd name="connsiteX17" fmla="*/ 419100 w 1219200"/>
              <a:gd name="connsiteY17" fmla="*/ 1621631 h 1643063"/>
              <a:gd name="connsiteX18" fmla="*/ 473870 w 1219200"/>
              <a:gd name="connsiteY18" fmla="*/ 1585913 h 1643063"/>
              <a:gd name="connsiteX19" fmla="*/ 504825 w 1219200"/>
              <a:gd name="connsiteY19" fmla="*/ 1557337 h 1643063"/>
              <a:gd name="connsiteX20" fmla="*/ 500063 w 1219200"/>
              <a:gd name="connsiteY20" fmla="*/ 1643063 h 1643063"/>
              <a:gd name="connsiteX21" fmla="*/ 576263 w 1219200"/>
              <a:gd name="connsiteY21" fmla="*/ 1581150 h 1643063"/>
              <a:gd name="connsiteX22" fmla="*/ 833438 w 1219200"/>
              <a:gd name="connsiteY22" fmla="*/ 1252538 h 1643063"/>
              <a:gd name="connsiteX23" fmla="*/ 852488 w 1219200"/>
              <a:gd name="connsiteY23" fmla="*/ 1100138 h 1643063"/>
              <a:gd name="connsiteX24" fmla="*/ 1000125 w 1219200"/>
              <a:gd name="connsiteY24" fmla="*/ 1081088 h 1643063"/>
              <a:gd name="connsiteX25" fmla="*/ 1219200 w 1219200"/>
              <a:gd name="connsiteY25" fmla="*/ 1071563 h 1643063"/>
              <a:gd name="connsiteX26" fmla="*/ 1204913 w 1219200"/>
              <a:gd name="connsiteY26" fmla="*/ 900113 h 1643063"/>
              <a:gd name="connsiteX27" fmla="*/ 1166813 w 1219200"/>
              <a:gd name="connsiteY27" fmla="*/ 719138 h 1643063"/>
              <a:gd name="connsiteX28" fmla="*/ 1009650 w 1219200"/>
              <a:gd name="connsiteY28" fmla="*/ 647700 h 1643063"/>
              <a:gd name="connsiteX29" fmla="*/ 909638 w 1219200"/>
              <a:gd name="connsiteY29" fmla="*/ 481013 h 1643063"/>
              <a:gd name="connsiteX30" fmla="*/ 857250 w 1219200"/>
              <a:gd name="connsiteY30" fmla="*/ 319088 h 1643063"/>
              <a:gd name="connsiteX31" fmla="*/ 781050 w 1219200"/>
              <a:gd name="connsiteY31" fmla="*/ 133350 h 1643063"/>
              <a:gd name="connsiteX32" fmla="*/ 723900 w 1219200"/>
              <a:gd name="connsiteY32" fmla="*/ 0 h 1643063"/>
              <a:gd name="connsiteX33" fmla="*/ 442913 w 1219200"/>
              <a:gd name="connsiteY33" fmla="*/ 4763 h 1643063"/>
              <a:gd name="connsiteX34" fmla="*/ 271463 w 1219200"/>
              <a:gd name="connsiteY34" fmla="*/ 38100 h 1643063"/>
              <a:gd name="connsiteX35" fmla="*/ 119063 w 1219200"/>
              <a:gd name="connsiteY35" fmla="*/ 147638 h 1643063"/>
              <a:gd name="connsiteX36" fmla="*/ 0 w 1219200"/>
              <a:gd name="connsiteY36" fmla="*/ 271463 h 1643063"/>
              <a:gd name="connsiteX37" fmla="*/ 52388 w 1219200"/>
              <a:gd name="connsiteY37" fmla="*/ 476250 h 1643063"/>
              <a:gd name="connsiteX0" fmla="*/ 52388 w 1219200"/>
              <a:gd name="connsiteY0" fmla="*/ 476250 h 1621631"/>
              <a:gd name="connsiteX1" fmla="*/ 64294 w 1219200"/>
              <a:gd name="connsiteY1" fmla="*/ 673894 h 1621631"/>
              <a:gd name="connsiteX2" fmla="*/ 66675 w 1219200"/>
              <a:gd name="connsiteY2" fmla="*/ 731044 h 1621631"/>
              <a:gd name="connsiteX3" fmla="*/ 97632 w 1219200"/>
              <a:gd name="connsiteY3" fmla="*/ 800100 h 1621631"/>
              <a:gd name="connsiteX4" fmla="*/ 97631 w 1219200"/>
              <a:gd name="connsiteY4" fmla="*/ 864394 h 1621631"/>
              <a:gd name="connsiteX5" fmla="*/ 80963 w 1219200"/>
              <a:gd name="connsiteY5" fmla="*/ 1026319 h 1621631"/>
              <a:gd name="connsiteX6" fmla="*/ 47625 w 1219200"/>
              <a:gd name="connsiteY6" fmla="*/ 1143001 h 1621631"/>
              <a:gd name="connsiteX7" fmla="*/ 16669 w 1219200"/>
              <a:gd name="connsiteY7" fmla="*/ 1178718 h 1621631"/>
              <a:gd name="connsiteX8" fmla="*/ 30956 w 1219200"/>
              <a:gd name="connsiteY8" fmla="*/ 1228726 h 1621631"/>
              <a:gd name="connsiteX9" fmla="*/ 2382 w 1219200"/>
              <a:gd name="connsiteY9" fmla="*/ 1264444 h 1621631"/>
              <a:gd name="connsiteX10" fmla="*/ 73819 w 1219200"/>
              <a:gd name="connsiteY10" fmla="*/ 1333501 h 1621631"/>
              <a:gd name="connsiteX11" fmla="*/ 130969 w 1219200"/>
              <a:gd name="connsiteY11" fmla="*/ 1371600 h 1621631"/>
              <a:gd name="connsiteX12" fmla="*/ 173831 w 1219200"/>
              <a:gd name="connsiteY12" fmla="*/ 1452562 h 1621631"/>
              <a:gd name="connsiteX13" fmla="*/ 252412 w 1219200"/>
              <a:gd name="connsiteY13" fmla="*/ 1471612 h 1621631"/>
              <a:gd name="connsiteX14" fmla="*/ 276225 w 1219200"/>
              <a:gd name="connsiteY14" fmla="*/ 1540670 h 1621631"/>
              <a:gd name="connsiteX15" fmla="*/ 321468 w 1219200"/>
              <a:gd name="connsiteY15" fmla="*/ 1588294 h 1621631"/>
              <a:gd name="connsiteX16" fmla="*/ 366713 w 1219200"/>
              <a:gd name="connsiteY16" fmla="*/ 1612107 h 1621631"/>
              <a:gd name="connsiteX17" fmla="*/ 419100 w 1219200"/>
              <a:gd name="connsiteY17" fmla="*/ 1621631 h 1621631"/>
              <a:gd name="connsiteX18" fmla="*/ 473870 w 1219200"/>
              <a:gd name="connsiteY18" fmla="*/ 1585913 h 1621631"/>
              <a:gd name="connsiteX19" fmla="*/ 504825 w 1219200"/>
              <a:gd name="connsiteY19" fmla="*/ 1557337 h 1621631"/>
              <a:gd name="connsiteX20" fmla="*/ 531019 w 1219200"/>
              <a:gd name="connsiteY20" fmla="*/ 1533525 h 1621631"/>
              <a:gd name="connsiteX21" fmla="*/ 576263 w 1219200"/>
              <a:gd name="connsiteY21" fmla="*/ 1581150 h 1621631"/>
              <a:gd name="connsiteX22" fmla="*/ 833438 w 1219200"/>
              <a:gd name="connsiteY22" fmla="*/ 1252538 h 1621631"/>
              <a:gd name="connsiteX23" fmla="*/ 852488 w 1219200"/>
              <a:gd name="connsiteY23" fmla="*/ 1100138 h 1621631"/>
              <a:gd name="connsiteX24" fmla="*/ 1000125 w 1219200"/>
              <a:gd name="connsiteY24" fmla="*/ 1081088 h 1621631"/>
              <a:gd name="connsiteX25" fmla="*/ 1219200 w 1219200"/>
              <a:gd name="connsiteY25" fmla="*/ 1071563 h 1621631"/>
              <a:gd name="connsiteX26" fmla="*/ 1204913 w 1219200"/>
              <a:gd name="connsiteY26" fmla="*/ 900113 h 1621631"/>
              <a:gd name="connsiteX27" fmla="*/ 1166813 w 1219200"/>
              <a:gd name="connsiteY27" fmla="*/ 719138 h 1621631"/>
              <a:gd name="connsiteX28" fmla="*/ 1009650 w 1219200"/>
              <a:gd name="connsiteY28" fmla="*/ 647700 h 1621631"/>
              <a:gd name="connsiteX29" fmla="*/ 909638 w 1219200"/>
              <a:gd name="connsiteY29" fmla="*/ 481013 h 1621631"/>
              <a:gd name="connsiteX30" fmla="*/ 857250 w 1219200"/>
              <a:gd name="connsiteY30" fmla="*/ 319088 h 1621631"/>
              <a:gd name="connsiteX31" fmla="*/ 781050 w 1219200"/>
              <a:gd name="connsiteY31" fmla="*/ 133350 h 1621631"/>
              <a:gd name="connsiteX32" fmla="*/ 723900 w 1219200"/>
              <a:gd name="connsiteY32" fmla="*/ 0 h 1621631"/>
              <a:gd name="connsiteX33" fmla="*/ 442913 w 1219200"/>
              <a:gd name="connsiteY33" fmla="*/ 4763 h 1621631"/>
              <a:gd name="connsiteX34" fmla="*/ 271463 w 1219200"/>
              <a:gd name="connsiteY34" fmla="*/ 38100 h 1621631"/>
              <a:gd name="connsiteX35" fmla="*/ 119063 w 1219200"/>
              <a:gd name="connsiteY35" fmla="*/ 147638 h 1621631"/>
              <a:gd name="connsiteX36" fmla="*/ 0 w 1219200"/>
              <a:gd name="connsiteY36" fmla="*/ 271463 h 1621631"/>
              <a:gd name="connsiteX37" fmla="*/ 52388 w 1219200"/>
              <a:gd name="connsiteY37" fmla="*/ 476250 h 16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 h="1621631">
                <a:moveTo>
                  <a:pt x="52388" y="476250"/>
                </a:moveTo>
                <a:lnTo>
                  <a:pt x="64294" y="673894"/>
                </a:lnTo>
                <a:cubicBezTo>
                  <a:pt x="65088" y="692944"/>
                  <a:pt x="65881" y="711994"/>
                  <a:pt x="66675" y="731044"/>
                </a:cubicBezTo>
                <a:lnTo>
                  <a:pt x="97632" y="800100"/>
                </a:lnTo>
                <a:cubicBezTo>
                  <a:pt x="97632" y="821531"/>
                  <a:pt x="97631" y="842963"/>
                  <a:pt x="97631" y="864394"/>
                </a:cubicBezTo>
                <a:lnTo>
                  <a:pt x="80963" y="1026319"/>
                </a:lnTo>
                <a:lnTo>
                  <a:pt x="47625" y="1143001"/>
                </a:lnTo>
                <a:lnTo>
                  <a:pt x="16669" y="1178718"/>
                </a:lnTo>
                <a:lnTo>
                  <a:pt x="30956" y="1228726"/>
                </a:lnTo>
                <a:lnTo>
                  <a:pt x="2382" y="1264444"/>
                </a:lnTo>
                <a:lnTo>
                  <a:pt x="73819" y="1333501"/>
                </a:lnTo>
                <a:lnTo>
                  <a:pt x="130969" y="1371600"/>
                </a:lnTo>
                <a:lnTo>
                  <a:pt x="173831" y="1452562"/>
                </a:lnTo>
                <a:lnTo>
                  <a:pt x="252412" y="1471612"/>
                </a:lnTo>
                <a:lnTo>
                  <a:pt x="276225" y="1540670"/>
                </a:lnTo>
                <a:lnTo>
                  <a:pt x="321468" y="1588294"/>
                </a:lnTo>
                <a:lnTo>
                  <a:pt x="366713" y="1612107"/>
                </a:lnTo>
                <a:lnTo>
                  <a:pt x="419100" y="1621631"/>
                </a:lnTo>
                <a:lnTo>
                  <a:pt x="473870" y="1585913"/>
                </a:lnTo>
                <a:lnTo>
                  <a:pt x="504825" y="1557337"/>
                </a:lnTo>
                <a:lnTo>
                  <a:pt x="531019" y="1533525"/>
                </a:lnTo>
                <a:lnTo>
                  <a:pt x="576263" y="1581150"/>
                </a:lnTo>
                <a:lnTo>
                  <a:pt x="833438" y="1252538"/>
                </a:lnTo>
                <a:lnTo>
                  <a:pt x="852488" y="1100138"/>
                </a:lnTo>
                <a:lnTo>
                  <a:pt x="1000125" y="1081088"/>
                </a:lnTo>
                <a:lnTo>
                  <a:pt x="1219200" y="1071563"/>
                </a:lnTo>
                <a:lnTo>
                  <a:pt x="1204913" y="900113"/>
                </a:lnTo>
                <a:lnTo>
                  <a:pt x="1166813" y="719138"/>
                </a:lnTo>
                <a:lnTo>
                  <a:pt x="1009650" y="647700"/>
                </a:lnTo>
                <a:lnTo>
                  <a:pt x="909638" y="481013"/>
                </a:lnTo>
                <a:lnTo>
                  <a:pt x="857250" y="319088"/>
                </a:lnTo>
                <a:lnTo>
                  <a:pt x="781050" y="133350"/>
                </a:lnTo>
                <a:lnTo>
                  <a:pt x="723900" y="0"/>
                </a:lnTo>
                <a:lnTo>
                  <a:pt x="442913" y="4763"/>
                </a:lnTo>
                <a:lnTo>
                  <a:pt x="271463" y="38100"/>
                </a:lnTo>
                <a:lnTo>
                  <a:pt x="119063" y="147638"/>
                </a:lnTo>
                <a:lnTo>
                  <a:pt x="0" y="271463"/>
                </a:lnTo>
                <a:lnTo>
                  <a:pt x="52388" y="476250"/>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100" b="1" dirty="0" err="1" smtClean="0">
                <a:solidFill>
                  <a:schemeClr val="accent3">
                    <a:lumMod val="50000"/>
                  </a:schemeClr>
                </a:solidFill>
              </a:rPr>
              <a:t>Manyara</a:t>
            </a:r>
            <a:r>
              <a:rPr lang="en-MY" sz="1100" b="1" dirty="0" smtClean="0">
                <a:solidFill>
                  <a:schemeClr val="accent3">
                    <a:lumMod val="50000"/>
                  </a:schemeClr>
                </a:solidFill>
              </a:rPr>
              <a:t> 31%</a:t>
            </a:r>
            <a:endParaRPr lang="en-MY" sz="1100" b="1" dirty="0">
              <a:solidFill>
                <a:schemeClr val="accent3">
                  <a:lumMod val="50000"/>
                </a:schemeClr>
              </a:solidFill>
            </a:endParaRPr>
          </a:p>
        </p:txBody>
      </p:sp>
      <p:sp>
        <p:nvSpPr>
          <p:cNvPr id="20" name="Freeform 19"/>
          <p:cNvSpPr/>
          <p:nvPr/>
        </p:nvSpPr>
        <p:spPr>
          <a:xfrm>
            <a:off x="7084218" y="3579019"/>
            <a:ext cx="333374" cy="359569"/>
          </a:xfrm>
          <a:custGeom>
            <a:avLst/>
            <a:gdLst>
              <a:gd name="connsiteX0" fmla="*/ 121444 w 381000"/>
              <a:gd name="connsiteY0" fmla="*/ 0 h 381000"/>
              <a:gd name="connsiteX1" fmla="*/ 42862 w 381000"/>
              <a:gd name="connsiteY1" fmla="*/ 40481 h 381000"/>
              <a:gd name="connsiteX2" fmla="*/ 0 w 381000"/>
              <a:gd name="connsiteY2" fmla="*/ 119062 h 381000"/>
              <a:gd name="connsiteX3" fmla="*/ 7144 w 381000"/>
              <a:gd name="connsiteY3" fmla="*/ 328612 h 381000"/>
              <a:gd name="connsiteX4" fmla="*/ 100012 w 381000"/>
              <a:gd name="connsiteY4" fmla="*/ 352425 h 381000"/>
              <a:gd name="connsiteX5" fmla="*/ 207169 w 381000"/>
              <a:gd name="connsiteY5" fmla="*/ 304800 h 381000"/>
              <a:gd name="connsiteX6" fmla="*/ 245269 w 381000"/>
              <a:gd name="connsiteY6" fmla="*/ 354806 h 381000"/>
              <a:gd name="connsiteX7" fmla="*/ 311944 w 381000"/>
              <a:gd name="connsiteY7" fmla="*/ 381000 h 381000"/>
              <a:gd name="connsiteX8" fmla="*/ 357187 w 381000"/>
              <a:gd name="connsiteY8" fmla="*/ 369093 h 381000"/>
              <a:gd name="connsiteX9" fmla="*/ 376237 w 381000"/>
              <a:gd name="connsiteY9" fmla="*/ 357187 h 381000"/>
              <a:gd name="connsiteX10" fmla="*/ 376237 w 381000"/>
              <a:gd name="connsiteY10" fmla="*/ 309562 h 381000"/>
              <a:gd name="connsiteX11" fmla="*/ 381000 w 381000"/>
              <a:gd name="connsiteY11" fmla="*/ 252412 h 381000"/>
              <a:gd name="connsiteX12" fmla="*/ 354806 w 381000"/>
              <a:gd name="connsiteY12" fmla="*/ 219075 h 381000"/>
              <a:gd name="connsiteX13" fmla="*/ 319087 w 381000"/>
              <a:gd name="connsiteY13" fmla="*/ 178593 h 381000"/>
              <a:gd name="connsiteX14" fmla="*/ 280987 w 381000"/>
              <a:gd name="connsiteY14" fmla="*/ 164306 h 381000"/>
              <a:gd name="connsiteX15" fmla="*/ 192881 w 381000"/>
              <a:gd name="connsiteY15" fmla="*/ 92868 h 381000"/>
              <a:gd name="connsiteX16" fmla="*/ 121444 w 381000"/>
              <a:gd name="connsiteY16" fmla="*/ 0 h 381000"/>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92881 w 381000"/>
              <a:gd name="connsiteY15" fmla="*/ 71437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6694 w 381000"/>
              <a:gd name="connsiteY13" fmla="*/ 152399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11932 w 381000"/>
              <a:gd name="connsiteY12" fmla="*/ 178594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64319 w 381000"/>
              <a:gd name="connsiteY12" fmla="*/ 161925 h 359569"/>
              <a:gd name="connsiteX13" fmla="*/ 211932 w 381000"/>
              <a:gd name="connsiteY13" fmla="*/ 178594 h 359569"/>
              <a:gd name="connsiteX14" fmla="*/ 214313 w 381000"/>
              <a:gd name="connsiteY14" fmla="*/ 130967 h 359569"/>
              <a:gd name="connsiteX15" fmla="*/ 171449 w 381000"/>
              <a:gd name="connsiteY15" fmla="*/ 109538 h 359569"/>
              <a:gd name="connsiteX16" fmla="*/ 152400 w 381000"/>
              <a:gd name="connsiteY16" fmla="*/ 61912 h 359569"/>
              <a:gd name="connsiteX17" fmla="*/ 111919 w 381000"/>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76237 w 376237"/>
              <a:gd name="connsiteY10" fmla="*/ 288131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11944 w 376237"/>
              <a:gd name="connsiteY11" fmla="*/ 211930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57187"/>
              <a:gd name="connsiteY0" fmla="*/ 0 h 359569"/>
              <a:gd name="connsiteX1" fmla="*/ 42862 w 357187"/>
              <a:gd name="connsiteY1" fmla="*/ 19050 h 359569"/>
              <a:gd name="connsiteX2" fmla="*/ 0 w 357187"/>
              <a:gd name="connsiteY2" fmla="*/ 97631 h 359569"/>
              <a:gd name="connsiteX3" fmla="*/ 7144 w 357187"/>
              <a:gd name="connsiteY3" fmla="*/ 307181 h 359569"/>
              <a:gd name="connsiteX4" fmla="*/ 100012 w 357187"/>
              <a:gd name="connsiteY4" fmla="*/ 330994 h 359569"/>
              <a:gd name="connsiteX5" fmla="*/ 207169 w 357187"/>
              <a:gd name="connsiteY5" fmla="*/ 283369 h 359569"/>
              <a:gd name="connsiteX6" fmla="*/ 245269 w 357187"/>
              <a:gd name="connsiteY6" fmla="*/ 333375 h 359569"/>
              <a:gd name="connsiteX7" fmla="*/ 311944 w 357187"/>
              <a:gd name="connsiteY7" fmla="*/ 359569 h 359569"/>
              <a:gd name="connsiteX8" fmla="*/ 357187 w 357187"/>
              <a:gd name="connsiteY8" fmla="*/ 347662 h 359569"/>
              <a:gd name="connsiteX9" fmla="*/ 333374 w 357187"/>
              <a:gd name="connsiteY9" fmla="*/ 316706 h 359569"/>
              <a:gd name="connsiteX10" fmla="*/ 323849 w 357187"/>
              <a:gd name="connsiteY10" fmla="*/ 264319 h 359569"/>
              <a:gd name="connsiteX11" fmla="*/ 311944 w 357187"/>
              <a:gd name="connsiteY11" fmla="*/ 211930 h 359569"/>
              <a:gd name="connsiteX12" fmla="*/ 264319 w 357187"/>
              <a:gd name="connsiteY12" fmla="*/ 161925 h 359569"/>
              <a:gd name="connsiteX13" fmla="*/ 211932 w 357187"/>
              <a:gd name="connsiteY13" fmla="*/ 178594 h 359569"/>
              <a:gd name="connsiteX14" fmla="*/ 214313 w 357187"/>
              <a:gd name="connsiteY14" fmla="*/ 130967 h 359569"/>
              <a:gd name="connsiteX15" fmla="*/ 171449 w 357187"/>
              <a:gd name="connsiteY15" fmla="*/ 109538 h 359569"/>
              <a:gd name="connsiteX16" fmla="*/ 152400 w 357187"/>
              <a:gd name="connsiteY16" fmla="*/ 61912 h 359569"/>
              <a:gd name="connsiteX17" fmla="*/ 111919 w 357187"/>
              <a:gd name="connsiteY17" fmla="*/ 0 h 359569"/>
              <a:gd name="connsiteX0" fmla="*/ 111919 w 333374"/>
              <a:gd name="connsiteY0" fmla="*/ 0 h 359569"/>
              <a:gd name="connsiteX1" fmla="*/ 42862 w 333374"/>
              <a:gd name="connsiteY1" fmla="*/ 19050 h 359569"/>
              <a:gd name="connsiteX2" fmla="*/ 0 w 333374"/>
              <a:gd name="connsiteY2" fmla="*/ 97631 h 359569"/>
              <a:gd name="connsiteX3" fmla="*/ 7144 w 333374"/>
              <a:gd name="connsiteY3" fmla="*/ 307181 h 359569"/>
              <a:gd name="connsiteX4" fmla="*/ 100012 w 333374"/>
              <a:gd name="connsiteY4" fmla="*/ 330994 h 359569"/>
              <a:gd name="connsiteX5" fmla="*/ 207169 w 333374"/>
              <a:gd name="connsiteY5" fmla="*/ 283369 h 359569"/>
              <a:gd name="connsiteX6" fmla="*/ 245269 w 333374"/>
              <a:gd name="connsiteY6" fmla="*/ 333375 h 359569"/>
              <a:gd name="connsiteX7" fmla="*/ 311944 w 333374"/>
              <a:gd name="connsiteY7" fmla="*/ 359569 h 359569"/>
              <a:gd name="connsiteX8" fmla="*/ 321468 w 333374"/>
              <a:gd name="connsiteY8" fmla="*/ 335756 h 359569"/>
              <a:gd name="connsiteX9" fmla="*/ 333374 w 333374"/>
              <a:gd name="connsiteY9" fmla="*/ 316706 h 359569"/>
              <a:gd name="connsiteX10" fmla="*/ 323849 w 333374"/>
              <a:gd name="connsiteY10" fmla="*/ 264319 h 359569"/>
              <a:gd name="connsiteX11" fmla="*/ 311944 w 333374"/>
              <a:gd name="connsiteY11" fmla="*/ 211930 h 359569"/>
              <a:gd name="connsiteX12" fmla="*/ 264319 w 333374"/>
              <a:gd name="connsiteY12" fmla="*/ 161925 h 359569"/>
              <a:gd name="connsiteX13" fmla="*/ 211932 w 333374"/>
              <a:gd name="connsiteY13" fmla="*/ 178594 h 359569"/>
              <a:gd name="connsiteX14" fmla="*/ 214313 w 333374"/>
              <a:gd name="connsiteY14" fmla="*/ 130967 h 359569"/>
              <a:gd name="connsiteX15" fmla="*/ 171449 w 333374"/>
              <a:gd name="connsiteY15" fmla="*/ 109538 h 359569"/>
              <a:gd name="connsiteX16" fmla="*/ 152400 w 333374"/>
              <a:gd name="connsiteY16" fmla="*/ 61912 h 359569"/>
              <a:gd name="connsiteX17" fmla="*/ 111919 w 333374"/>
              <a:gd name="connsiteY17" fmla="*/ 0 h 35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4" h="359569">
                <a:moveTo>
                  <a:pt x="111919" y="0"/>
                </a:moveTo>
                <a:lnTo>
                  <a:pt x="42862" y="19050"/>
                </a:lnTo>
                <a:lnTo>
                  <a:pt x="0" y="97631"/>
                </a:lnTo>
                <a:lnTo>
                  <a:pt x="7144" y="307181"/>
                </a:lnTo>
                <a:lnTo>
                  <a:pt x="100012" y="330994"/>
                </a:lnTo>
                <a:lnTo>
                  <a:pt x="207169" y="283369"/>
                </a:lnTo>
                <a:lnTo>
                  <a:pt x="245269" y="333375"/>
                </a:lnTo>
                <a:lnTo>
                  <a:pt x="311944" y="359569"/>
                </a:lnTo>
                <a:lnTo>
                  <a:pt x="321468" y="335756"/>
                </a:lnTo>
                <a:lnTo>
                  <a:pt x="333374" y="316706"/>
                </a:lnTo>
                <a:lnTo>
                  <a:pt x="323849" y="264319"/>
                </a:lnTo>
                <a:lnTo>
                  <a:pt x="311944" y="211930"/>
                </a:lnTo>
                <a:cubicBezTo>
                  <a:pt x="290513" y="203199"/>
                  <a:pt x="285750" y="170656"/>
                  <a:pt x="264319" y="161925"/>
                </a:cubicBezTo>
                <a:lnTo>
                  <a:pt x="211932" y="178594"/>
                </a:lnTo>
                <a:lnTo>
                  <a:pt x="214313" y="130967"/>
                </a:lnTo>
                <a:lnTo>
                  <a:pt x="171449" y="109538"/>
                </a:lnTo>
                <a:lnTo>
                  <a:pt x="152400" y="61912"/>
                </a:lnTo>
                <a:lnTo>
                  <a:pt x="111919" y="0"/>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dirty="0" smtClean="0"/>
              <a:t>DDSM 0.66</a:t>
            </a:r>
            <a:endParaRPr lang="en-MY" dirty="0"/>
          </a:p>
        </p:txBody>
      </p:sp>
      <p:sp>
        <p:nvSpPr>
          <p:cNvPr id="19" name="Freeform 18"/>
          <p:cNvSpPr/>
          <p:nvPr/>
        </p:nvSpPr>
        <p:spPr>
          <a:xfrm>
            <a:off x="6381750" y="3079750"/>
            <a:ext cx="1009650" cy="1758950"/>
          </a:xfrm>
          <a:custGeom>
            <a:avLst/>
            <a:gdLst>
              <a:gd name="connsiteX0" fmla="*/ 139700 w 1168400"/>
              <a:gd name="connsiteY0" fmla="*/ 0 h 1758950"/>
              <a:gd name="connsiteX1" fmla="*/ 88900 w 1168400"/>
              <a:gd name="connsiteY1" fmla="*/ 12700 h 1758950"/>
              <a:gd name="connsiteX2" fmla="*/ 50800 w 1168400"/>
              <a:gd name="connsiteY2" fmla="*/ 50800 h 1758950"/>
              <a:gd name="connsiteX3" fmla="*/ 25400 w 1168400"/>
              <a:gd name="connsiteY3" fmla="*/ 120650 h 1758950"/>
              <a:gd name="connsiteX4" fmla="*/ 44450 w 1168400"/>
              <a:gd name="connsiteY4" fmla="*/ 184150 h 1758950"/>
              <a:gd name="connsiteX5" fmla="*/ 114300 w 1168400"/>
              <a:gd name="connsiteY5" fmla="*/ 247650 h 1758950"/>
              <a:gd name="connsiteX6" fmla="*/ 152400 w 1168400"/>
              <a:gd name="connsiteY6" fmla="*/ 317500 h 1758950"/>
              <a:gd name="connsiteX7" fmla="*/ 165100 w 1168400"/>
              <a:gd name="connsiteY7" fmla="*/ 368300 h 1758950"/>
              <a:gd name="connsiteX8" fmla="*/ 165100 w 1168400"/>
              <a:gd name="connsiteY8" fmla="*/ 444500 h 1758950"/>
              <a:gd name="connsiteX9" fmla="*/ 158750 w 1168400"/>
              <a:gd name="connsiteY9" fmla="*/ 527050 h 1758950"/>
              <a:gd name="connsiteX10" fmla="*/ 190500 w 1168400"/>
              <a:gd name="connsiteY10" fmla="*/ 596900 h 1758950"/>
              <a:gd name="connsiteX11" fmla="*/ 209550 w 1168400"/>
              <a:gd name="connsiteY11" fmla="*/ 603250 h 1758950"/>
              <a:gd name="connsiteX12" fmla="*/ 247650 w 1168400"/>
              <a:gd name="connsiteY12" fmla="*/ 622300 h 1758950"/>
              <a:gd name="connsiteX13" fmla="*/ 311150 w 1168400"/>
              <a:gd name="connsiteY13" fmla="*/ 641350 h 1758950"/>
              <a:gd name="connsiteX14" fmla="*/ 355600 w 1168400"/>
              <a:gd name="connsiteY14" fmla="*/ 666750 h 1758950"/>
              <a:gd name="connsiteX15" fmla="*/ 355600 w 1168400"/>
              <a:gd name="connsiteY15" fmla="*/ 730250 h 1758950"/>
              <a:gd name="connsiteX16" fmla="*/ 400050 w 1168400"/>
              <a:gd name="connsiteY16" fmla="*/ 793750 h 1758950"/>
              <a:gd name="connsiteX17" fmla="*/ 387350 w 1168400"/>
              <a:gd name="connsiteY17" fmla="*/ 869950 h 1758950"/>
              <a:gd name="connsiteX18" fmla="*/ 387350 w 1168400"/>
              <a:gd name="connsiteY18" fmla="*/ 958850 h 1758950"/>
              <a:gd name="connsiteX19" fmla="*/ 342900 w 1168400"/>
              <a:gd name="connsiteY19" fmla="*/ 1009650 h 1758950"/>
              <a:gd name="connsiteX20" fmla="*/ 222250 w 1168400"/>
              <a:gd name="connsiteY20" fmla="*/ 1079500 h 1758950"/>
              <a:gd name="connsiteX21" fmla="*/ 165100 w 1168400"/>
              <a:gd name="connsiteY21" fmla="*/ 1085850 h 1758950"/>
              <a:gd name="connsiteX22" fmla="*/ 82550 w 1168400"/>
              <a:gd name="connsiteY22" fmla="*/ 1117600 h 1758950"/>
              <a:gd name="connsiteX23" fmla="*/ 38100 w 1168400"/>
              <a:gd name="connsiteY23" fmla="*/ 1193800 h 1758950"/>
              <a:gd name="connsiteX24" fmla="*/ 38100 w 1168400"/>
              <a:gd name="connsiteY24" fmla="*/ 1276350 h 1758950"/>
              <a:gd name="connsiteX25" fmla="*/ 31750 w 1168400"/>
              <a:gd name="connsiteY25" fmla="*/ 1327150 h 1758950"/>
              <a:gd name="connsiteX26" fmla="*/ 0 w 1168400"/>
              <a:gd name="connsiteY26" fmla="*/ 1371600 h 1758950"/>
              <a:gd name="connsiteX27" fmla="*/ 374650 w 1168400"/>
              <a:gd name="connsiteY27" fmla="*/ 1631950 h 1758950"/>
              <a:gd name="connsiteX28" fmla="*/ 577850 w 1168400"/>
              <a:gd name="connsiteY28" fmla="*/ 1758950 h 1758950"/>
              <a:gd name="connsiteX29" fmla="*/ 863600 w 1168400"/>
              <a:gd name="connsiteY29" fmla="*/ 1727200 h 1758950"/>
              <a:gd name="connsiteX30" fmla="*/ 1035050 w 1168400"/>
              <a:gd name="connsiteY30" fmla="*/ 1606550 h 1758950"/>
              <a:gd name="connsiteX31" fmla="*/ 1047750 w 1168400"/>
              <a:gd name="connsiteY31" fmla="*/ 1504950 h 1758950"/>
              <a:gd name="connsiteX32" fmla="*/ 1054100 w 1168400"/>
              <a:gd name="connsiteY32" fmla="*/ 1441450 h 1758950"/>
              <a:gd name="connsiteX33" fmla="*/ 1060450 w 1168400"/>
              <a:gd name="connsiteY33" fmla="*/ 1384300 h 1758950"/>
              <a:gd name="connsiteX34" fmla="*/ 1098550 w 1168400"/>
              <a:gd name="connsiteY34" fmla="*/ 1282700 h 1758950"/>
              <a:gd name="connsiteX35" fmla="*/ 1136650 w 1168400"/>
              <a:gd name="connsiteY35" fmla="*/ 1168400 h 1758950"/>
              <a:gd name="connsiteX36" fmla="*/ 1162050 w 1168400"/>
              <a:gd name="connsiteY36" fmla="*/ 1079500 h 1758950"/>
              <a:gd name="connsiteX37" fmla="*/ 1168400 w 1168400"/>
              <a:gd name="connsiteY37" fmla="*/ 965200 h 1758950"/>
              <a:gd name="connsiteX38" fmla="*/ 1155700 w 1168400"/>
              <a:gd name="connsiteY38" fmla="*/ 914400 h 1758950"/>
              <a:gd name="connsiteX39" fmla="*/ 1104900 w 1168400"/>
              <a:gd name="connsiteY39" fmla="*/ 857250 h 1758950"/>
              <a:gd name="connsiteX40" fmla="*/ 1079500 w 1168400"/>
              <a:gd name="connsiteY40" fmla="*/ 730250 h 1758950"/>
              <a:gd name="connsiteX41" fmla="*/ 1028700 w 1168400"/>
              <a:gd name="connsiteY41" fmla="*/ 723900 h 1758950"/>
              <a:gd name="connsiteX42" fmla="*/ 958850 w 1168400"/>
              <a:gd name="connsiteY42" fmla="*/ 730250 h 1758950"/>
              <a:gd name="connsiteX43" fmla="*/ 920750 w 1168400"/>
              <a:gd name="connsiteY43" fmla="*/ 698500 h 1758950"/>
              <a:gd name="connsiteX44" fmla="*/ 920750 w 1168400"/>
              <a:gd name="connsiteY44" fmla="*/ 527050 h 1758950"/>
              <a:gd name="connsiteX45" fmla="*/ 933450 w 1168400"/>
              <a:gd name="connsiteY45" fmla="*/ 476250 h 1758950"/>
              <a:gd name="connsiteX46" fmla="*/ 825500 w 1168400"/>
              <a:gd name="connsiteY46" fmla="*/ 374650 h 1758950"/>
              <a:gd name="connsiteX47" fmla="*/ 812800 w 1168400"/>
              <a:gd name="connsiteY47" fmla="*/ 355600 h 1758950"/>
              <a:gd name="connsiteX48" fmla="*/ 781050 w 1168400"/>
              <a:gd name="connsiteY48" fmla="*/ 260350 h 1758950"/>
              <a:gd name="connsiteX49" fmla="*/ 749300 w 1168400"/>
              <a:gd name="connsiteY49" fmla="*/ 171450 h 1758950"/>
              <a:gd name="connsiteX50" fmla="*/ 730250 w 1168400"/>
              <a:gd name="connsiteY50" fmla="*/ 76200 h 1758950"/>
              <a:gd name="connsiteX51" fmla="*/ 673100 w 1168400"/>
              <a:gd name="connsiteY51" fmla="*/ 6350 h 1758950"/>
              <a:gd name="connsiteX52" fmla="*/ 139700 w 11684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1009650 w 1143000"/>
              <a:gd name="connsiteY30" fmla="*/ 1606550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027907 w 1143000"/>
              <a:gd name="connsiteY38" fmla="*/ 964406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36650"/>
              <a:gd name="connsiteY0" fmla="*/ 0 h 1758950"/>
              <a:gd name="connsiteX1" fmla="*/ 63500 w 1136650"/>
              <a:gd name="connsiteY1" fmla="*/ 12700 h 1758950"/>
              <a:gd name="connsiteX2" fmla="*/ 25400 w 1136650"/>
              <a:gd name="connsiteY2" fmla="*/ 50800 h 1758950"/>
              <a:gd name="connsiteX3" fmla="*/ 0 w 1136650"/>
              <a:gd name="connsiteY3" fmla="*/ 120650 h 1758950"/>
              <a:gd name="connsiteX4" fmla="*/ 19050 w 1136650"/>
              <a:gd name="connsiteY4" fmla="*/ 184150 h 1758950"/>
              <a:gd name="connsiteX5" fmla="*/ 88900 w 1136650"/>
              <a:gd name="connsiteY5" fmla="*/ 247650 h 1758950"/>
              <a:gd name="connsiteX6" fmla="*/ 127000 w 1136650"/>
              <a:gd name="connsiteY6" fmla="*/ 317500 h 1758950"/>
              <a:gd name="connsiteX7" fmla="*/ 139700 w 1136650"/>
              <a:gd name="connsiteY7" fmla="*/ 368300 h 1758950"/>
              <a:gd name="connsiteX8" fmla="*/ 139700 w 1136650"/>
              <a:gd name="connsiteY8" fmla="*/ 444500 h 1758950"/>
              <a:gd name="connsiteX9" fmla="*/ 133350 w 1136650"/>
              <a:gd name="connsiteY9" fmla="*/ 527050 h 1758950"/>
              <a:gd name="connsiteX10" fmla="*/ 165100 w 1136650"/>
              <a:gd name="connsiteY10" fmla="*/ 596900 h 1758950"/>
              <a:gd name="connsiteX11" fmla="*/ 184150 w 1136650"/>
              <a:gd name="connsiteY11" fmla="*/ 603250 h 1758950"/>
              <a:gd name="connsiteX12" fmla="*/ 222250 w 1136650"/>
              <a:gd name="connsiteY12" fmla="*/ 622300 h 1758950"/>
              <a:gd name="connsiteX13" fmla="*/ 285750 w 1136650"/>
              <a:gd name="connsiteY13" fmla="*/ 641350 h 1758950"/>
              <a:gd name="connsiteX14" fmla="*/ 330200 w 1136650"/>
              <a:gd name="connsiteY14" fmla="*/ 666750 h 1758950"/>
              <a:gd name="connsiteX15" fmla="*/ 330200 w 1136650"/>
              <a:gd name="connsiteY15" fmla="*/ 730250 h 1758950"/>
              <a:gd name="connsiteX16" fmla="*/ 374650 w 1136650"/>
              <a:gd name="connsiteY16" fmla="*/ 793750 h 1758950"/>
              <a:gd name="connsiteX17" fmla="*/ 361950 w 1136650"/>
              <a:gd name="connsiteY17" fmla="*/ 869950 h 1758950"/>
              <a:gd name="connsiteX18" fmla="*/ 361950 w 1136650"/>
              <a:gd name="connsiteY18" fmla="*/ 958850 h 1758950"/>
              <a:gd name="connsiteX19" fmla="*/ 317500 w 1136650"/>
              <a:gd name="connsiteY19" fmla="*/ 1009650 h 1758950"/>
              <a:gd name="connsiteX20" fmla="*/ 196850 w 1136650"/>
              <a:gd name="connsiteY20" fmla="*/ 1079500 h 1758950"/>
              <a:gd name="connsiteX21" fmla="*/ 139700 w 1136650"/>
              <a:gd name="connsiteY21" fmla="*/ 1085850 h 1758950"/>
              <a:gd name="connsiteX22" fmla="*/ 57150 w 1136650"/>
              <a:gd name="connsiteY22" fmla="*/ 1117600 h 1758950"/>
              <a:gd name="connsiteX23" fmla="*/ 12700 w 1136650"/>
              <a:gd name="connsiteY23" fmla="*/ 1193800 h 1758950"/>
              <a:gd name="connsiteX24" fmla="*/ 12700 w 1136650"/>
              <a:gd name="connsiteY24" fmla="*/ 1276350 h 1758950"/>
              <a:gd name="connsiteX25" fmla="*/ 6350 w 1136650"/>
              <a:gd name="connsiteY25" fmla="*/ 1327150 h 1758950"/>
              <a:gd name="connsiteX26" fmla="*/ 69850 w 1136650"/>
              <a:gd name="connsiteY26" fmla="*/ 1347787 h 1758950"/>
              <a:gd name="connsiteX27" fmla="*/ 349250 w 1136650"/>
              <a:gd name="connsiteY27" fmla="*/ 1631950 h 1758950"/>
              <a:gd name="connsiteX28" fmla="*/ 552450 w 1136650"/>
              <a:gd name="connsiteY28" fmla="*/ 1758950 h 1758950"/>
              <a:gd name="connsiteX29" fmla="*/ 838200 w 1136650"/>
              <a:gd name="connsiteY29" fmla="*/ 1727200 h 1758950"/>
              <a:gd name="connsiteX30" fmla="*/ 945357 w 1136650"/>
              <a:gd name="connsiteY30" fmla="*/ 1558925 h 1758950"/>
              <a:gd name="connsiteX31" fmla="*/ 981869 w 1136650"/>
              <a:gd name="connsiteY31" fmla="*/ 1500188 h 1758950"/>
              <a:gd name="connsiteX32" fmla="*/ 1004887 w 1136650"/>
              <a:gd name="connsiteY32" fmla="*/ 1436687 h 1758950"/>
              <a:gd name="connsiteX33" fmla="*/ 958850 w 1136650"/>
              <a:gd name="connsiteY33" fmla="*/ 1386682 h 1758950"/>
              <a:gd name="connsiteX34" fmla="*/ 939800 w 1136650"/>
              <a:gd name="connsiteY34" fmla="*/ 1323182 h 1758950"/>
              <a:gd name="connsiteX35" fmla="*/ 970756 w 1136650"/>
              <a:gd name="connsiteY35" fmla="*/ 1249362 h 1758950"/>
              <a:gd name="connsiteX36" fmla="*/ 1136650 w 1136650"/>
              <a:gd name="connsiteY36" fmla="*/ 1079500 h 1758950"/>
              <a:gd name="connsiteX37" fmla="*/ 983456 w 1136650"/>
              <a:gd name="connsiteY37" fmla="*/ 1048544 h 1758950"/>
              <a:gd name="connsiteX38" fmla="*/ 1027907 w 1136650"/>
              <a:gd name="connsiteY38" fmla="*/ 964406 h 1758950"/>
              <a:gd name="connsiteX39" fmla="*/ 1079500 w 1136650"/>
              <a:gd name="connsiteY39" fmla="*/ 857250 h 1758950"/>
              <a:gd name="connsiteX40" fmla="*/ 1054100 w 1136650"/>
              <a:gd name="connsiteY40" fmla="*/ 730250 h 1758950"/>
              <a:gd name="connsiteX41" fmla="*/ 1003300 w 1136650"/>
              <a:gd name="connsiteY41" fmla="*/ 723900 h 1758950"/>
              <a:gd name="connsiteX42" fmla="*/ 933450 w 1136650"/>
              <a:gd name="connsiteY42" fmla="*/ 730250 h 1758950"/>
              <a:gd name="connsiteX43" fmla="*/ 895350 w 1136650"/>
              <a:gd name="connsiteY43" fmla="*/ 698500 h 1758950"/>
              <a:gd name="connsiteX44" fmla="*/ 895350 w 1136650"/>
              <a:gd name="connsiteY44" fmla="*/ 527050 h 1758950"/>
              <a:gd name="connsiteX45" fmla="*/ 908050 w 1136650"/>
              <a:gd name="connsiteY45" fmla="*/ 476250 h 1758950"/>
              <a:gd name="connsiteX46" fmla="*/ 800100 w 1136650"/>
              <a:gd name="connsiteY46" fmla="*/ 374650 h 1758950"/>
              <a:gd name="connsiteX47" fmla="*/ 787400 w 1136650"/>
              <a:gd name="connsiteY47" fmla="*/ 355600 h 1758950"/>
              <a:gd name="connsiteX48" fmla="*/ 755650 w 1136650"/>
              <a:gd name="connsiteY48" fmla="*/ 260350 h 1758950"/>
              <a:gd name="connsiteX49" fmla="*/ 723900 w 1136650"/>
              <a:gd name="connsiteY49" fmla="*/ 171450 h 1758950"/>
              <a:gd name="connsiteX50" fmla="*/ 704850 w 1136650"/>
              <a:gd name="connsiteY50" fmla="*/ 76200 h 1758950"/>
              <a:gd name="connsiteX51" fmla="*/ 647700 w 1136650"/>
              <a:gd name="connsiteY51" fmla="*/ 6350 h 1758950"/>
              <a:gd name="connsiteX52" fmla="*/ 114300 w 113665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704850 w 1079500"/>
              <a:gd name="connsiteY50" fmla="*/ 76200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52487 w 1079500"/>
              <a:gd name="connsiteY42" fmla="*/ 78740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35819 w 1079500"/>
              <a:gd name="connsiteY42" fmla="*/ 775494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91381 w 1079500"/>
              <a:gd name="connsiteY42" fmla="*/ 777875 h 1758950"/>
              <a:gd name="connsiteX43" fmla="*/ 835819 w 1079500"/>
              <a:gd name="connsiteY43" fmla="*/ 775494 h 1758950"/>
              <a:gd name="connsiteX44" fmla="*/ 873919 w 1079500"/>
              <a:gd name="connsiteY44" fmla="*/ 712787 h 1758950"/>
              <a:gd name="connsiteX45" fmla="*/ 828675 w 1079500"/>
              <a:gd name="connsiteY45" fmla="*/ 619919 h 1758950"/>
              <a:gd name="connsiteX46" fmla="*/ 872332 w 1079500"/>
              <a:gd name="connsiteY46" fmla="*/ 497681 h 1758950"/>
              <a:gd name="connsiteX47" fmla="*/ 792956 w 1079500"/>
              <a:gd name="connsiteY47" fmla="*/ 429419 h 1758950"/>
              <a:gd name="connsiteX48" fmla="*/ 720725 w 1079500"/>
              <a:gd name="connsiteY48" fmla="*/ 377031 h 1758950"/>
              <a:gd name="connsiteX49" fmla="*/ 717550 w 1079500"/>
              <a:gd name="connsiteY49" fmla="*/ 284162 h 1758950"/>
              <a:gd name="connsiteX50" fmla="*/ 695325 w 1079500"/>
              <a:gd name="connsiteY50" fmla="*/ 226219 h 1758950"/>
              <a:gd name="connsiteX51" fmla="*/ 671513 w 1079500"/>
              <a:gd name="connsiteY51" fmla="*/ 121444 h 1758950"/>
              <a:gd name="connsiteX52" fmla="*/ 647700 w 1079500"/>
              <a:gd name="connsiteY52" fmla="*/ 6350 h 1758950"/>
              <a:gd name="connsiteX53" fmla="*/ 114300 w 1079500"/>
              <a:gd name="connsiteY53"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113507 w 1079500"/>
              <a:gd name="connsiteY2" fmla="*/ 117475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12700 w 1073150"/>
              <a:gd name="connsiteY4" fmla="*/ 184150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264318 w 1073150"/>
              <a:gd name="connsiteY21" fmla="*/ 1112043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0 w 1066800"/>
              <a:gd name="connsiteY24" fmla="*/ 1276350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83344 w 1066800"/>
              <a:gd name="connsiteY24" fmla="*/ 1235869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57150 w 1022350"/>
              <a:gd name="connsiteY0" fmla="*/ 0 h 1758950"/>
              <a:gd name="connsiteX1" fmla="*/ 30163 w 1022350"/>
              <a:gd name="connsiteY1" fmla="*/ 74612 h 1758950"/>
              <a:gd name="connsiteX2" fmla="*/ 56357 w 1022350"/>
              <a:gd name="connsiteY2" fmla="*/ 117475 h 1758950"/>
              <a:gd name="connsiteX3" fmla="*/ 83344 w 1022350"/>
              <a:gd name="connsiteY3" fmla="*/ 201612 h 1758950"/>
              <a:gd name="connsiteX4" fmla="*/ 152400 w 1022350"/>
              <a:gd name="connsiteY4" fmla="*/ 265113 h 1758950"/>
              <a:gd name="connsiteX5" fmla="*/ 172244 w 1022350"/>
              <a:gd name="connsiteY5" fmla="*/ 326231 h 1758950"/>
              <a:gd name="connsiteX6" fmla="*/ 160338 w 1022350"/>
              <a:gd name="connsiteY6" fmla="*/ 407987 h 1758950"/>
              <a:gd name="connsiteX7" fmla="*/ 158750 w 1022350"/>
              <a:gd name="connsiteY7" fmla="*/ 473075 h 1758950"/>
              <a:gd name="connsiteX8" fmla="*/ 130175 w 1022350"/>
              <a:gd name="connsiteY8" fmla="*/ 515938 h 1758950"/>
              <a:gd name="connsiteX9" fmla="*/ 178594 w 1022350"/>
              <a:gd name="connsiteY9" fmla="*/ 550863 h 1758950"/>
              <a:gd name="connsiteX10" fmla="*/ 267494 w 1022350"/>
              <a:gd name="connsiteY10" fmla="*/ 575469 h 1758950"/>
              <a:gd name="connsiteX11" fmla="*/ 327025 w 1022350"/>
              <a:gd name="connsiteY11" fmla="*/ 567531 h 1758950"/>
              <a:gd name="connsiteX12" fmla="*/ 341313 w 1022350"/>
              <a:gd name="connsiteY12" fmla="*/ 634206 h 1758950"/>
              <a:gd name="connsiteX13" fmla="*/ 311944 w 1022350"/>
              <a:gd name="connsiteY13" fmla="*/ 648494 h 1758950"/>
              <a:gd name="connsiteX14" fmla="*/ 332581 w 1022350"/>
              <a:gd name="connsiteY14" fmla="*/ 728662 h 1758950"/>
              <a:gd name="connsiteX15" fmla="*/ 449263 w 1022350"/>
              <a:gd name="connsiteY15" fmla="*/ 737394 h 1758950"/>
              <a:gd name="connsiteX16" fmla="*/ 446087 w 1022350"/>
              <a:gd name="connsiteY16" fmla="*/ 793750 h 1758950"/>
              <a:gd name="connsiteX17" fmla="*/ 388144 w 1022350"/>
              <a:gd name="connsiteY17" fmla="*/ 874712 h 1758950"/>
              <a:gd name="connsiteX18" fmla="*/ 340519 w 1022350"/>
              <a:gd name="connsiteY18" fmla="*/ 880269 h 1758950"/>
              <a:gd name="connsiteX19" fmla="*/ 310356 w 1022350"/>
              <a:gd name="connsiteY19" fmla="*/ 947737 h 1758950"/>
              <a:gd name="connsiteX20" fmla="*/ 358775 w 1022350"/>
              <a:gd name="connsiteY20" fmla="*/ 1072357 h 1758950"/>
              <a:gd name="connsiteX21" fmla="*/ 213518 w 1022350"/>
              <a:gd name="connsiteY21" fmla="*/ 1112043 h 1758950"/>
              <a:gd name="connsiteX22" fmla="*/ 0 w 1022350"/>
              <a:gd name="connsiteY22" fmla="*/ 1117600 h 1758950"/>
              <a:gd name="connsiteX23" fmla="*/ 41275 w 1022350"/>
              <a:gd name="connsiteY23" fmla="*/ 1177132 h 1758950"/>
              <a:gd name="connsiteX24" fmla="*/ 38894 w 1022350"/>
              <a:gd name="connsiteY24" fmla="*/ 1235869 h 1758950"/>
              <a:gd name="connsiteX25" fmla="*/ 18257 w 1022350"/>
              <a:gd name="connsiteY25" fmla="*/ 1286669 h 1758950"/>
              <a:gd name="connsiteX26" fmla="*/ 12700 w 1022350"/>
              <a:gd name="connsiteY26" fmla="*/ 1347787 h 1758950"/>
              <a:gd name="connsiteX27" fmla="*/ 292100 w 1022350"/>
              <a:gd name="connsiteY27" fmla="*/ 1631950 h 1758950"/>
              <a:gd name="connsiteX28" fmla="*/ 495300 w 1022350"/>
              <a:gd name="connsiteY28" fmla="*/ 1758950 h 1758950"/>
              <a:gd name="connsiteX29" fmla="*/ 781050 w 1022350"/>
              <a:gd name="connsiteY29" fmla="*/ 1727200 h 1758950"/>
              <a:gd name="connsiteX30" fmla="*/ 888207 w 1022350"/>
              <a:gd name="connsiteY30" fmla="*/ 1558925 h 1758950"/>
              <a:gd name="connsiteX31" fmla="*/ 924719 w 1022350"/>
              <a:gd name="connsiteY31" fmla="*/ 1500188 h 1758950"/>
              <a:gd name="connsiteX32" fmla="*/ 947737 w 1022350"/>
              <a:gd name="connsiteY32" fmla="*/ 1436687 h 1758950"/>
              <a:gd name="connsiteX33" fmla="*/ 901700 w 1022350"/>
              <a:gd name="connsiteY33" fmla="*/ 1386682 h 1758950"/>
              <a:gd name="connsiteX34" fmla="*/ 882650 w 1022350"/>
              <a:gd name="connsiteY34" fmla="*/ 1323182 h 1758950"/>
              <a:gd name="connsiteX35" fmla="*/ 913606 w 1022350"/>
              <a:gd name="connsiteY35" fmla="*/ 1249362 h 1758950"/>
              <a:gd name="connsiteX36" fmla="*/ 929481 w 1022350"/>
              <a:gd name="connsiteY36" fmla="*/ 1136650 h 1758950"/>
              <a:gd name="connsiteX37" fmla="*/ 926306 w 1022350"/>
              <a:gd name="connsiteY37" fmla="*/ 1048544 h 1758950"/>
              <a:gd name="connsiteX38" fmla="*/ 970757 w 1022350"/>
              <a:gd name="connsiteY38" fmla="*/ 964406 h 1758950"/>
              <a:gd name="connsiteX39" fmla="*/ 1022350 w 1022350"/>
              <a:gd name="connsiteY39" fmla="*/ 857250 h 1758950"/>
              <a:gd name="connsiteX40" fmla="*/ 996950 w 1022350"/>
              <a:gd name="connsiteY40" fmla="*/ 730250 h 1758950"/>
              <a:gd name="connsiteX41" fmla="*/ 946150 w 1022350"/>
              <a:gd name="connsiteY41" fmla="*/ 723900 h 1758950"/>
              <a:gd name="connsiteX42" fmla="*/ 898525 w 1022350"/>
              <a:gd name="connsiteY42" fmla="*/ 732631 h 1758950"/>
              <a:gd name="connsiteX43" fmla="*/ 834231 w 1022350"/>
              <a:gd name="connsiteY43" fmla="*/ 777875 h 1758950"/>
              <a:gd name="connsiteX44" fmla="*/ 778669 w 1022350"/>
              <a:gd name="connsiteY44" fmla="*/ 775494 h 1758950"/>
              <a:gd name="connsiteX45" fmla="*/ 816769 w 1022350"/>
              <a:gd name="connsiteY45" fmla="*/ 712787 h 1758950"/>
              <a:gd name="connsiteX46" fmla="*/ 771525 w 1022350"/>
              <a:gd name="connsiteY46" fmla="*/ 619919 h 1758950"/>
              <a:gd name="connsiteX47" fmla="*/ 815182 w 1022350"/>
              <a:gd name="connsiteY47" fmla="*/ 497681 h 1758950"/>
              <a:gd name="connsiteX48" fmla="*/ 735806 w 1022350"/>
              <a:gd name="connsiteY48" fmla="*/ 429419 h 1758950"/>
              <a:gd name="connsiteX49" fmla="*/ 663575 w 1022350"/>
              <a:gd name="connsiteY49" fmla="*/ 377031 h 1758950"/>
              <a:gd name="connsiteX50" fmla="*/ 660400 w 1022350"/>
              <a:gd name="connsiteY50" fmla="*/ 284162 h 1758950"/>
              <a:gd name="connsiteX51" fmla="*/ 638175 w 1022350"/>
              <a:gd name="connsiteY51" fmla="*/ 226219 h 1758950"/>
              <a:gd name="connsiteX52" fmla="*/ 614363 w 1022350"/>
              <a:gd name="connsiteY52" fmla="*/ 121444 h 1758950"/>
              <a:gd name="connsiteX53" fmla="*/ 590550 w 1022350"/>
              <a:gd name="connsiteY53" fmla="*/ 6350 h 1758950"/>
              <a:gd name="connsiteX54" fmla="*/ 57150 w 1022350"/>
              <a:gd name="connsiteY54" fmla="*/ 0 h 1758950"/>
              <a:gd name="connsiteX0" fmla="*/ 44450 w 1009650"/>
              <a:gd name="connsiteY0" fmla="*/ 0 h 1758950"/>
              <a:gd name="connsiteX1" fmla="*/ 17463 w 1009650"/>
              <a:gd name="connsiteY1" fmla="*/ 74612 h 1758950"/>
              <a:gd name="connsiteX2" fmla="*/ 43657 w 1009650"/>
              <a:gd name="connsiteY2" fmla="*/ 117475 h 1758950"/>
              <a:gd name="connsiteX3" fmla="*/ 70644 w 1009650"/>
              <a:gd name="connsiteY3" fmla="*/ 201612 h 1758950"/>
              <a:gd name="connsiteX4" fmla="*/ 139700 w 1009650"/>
              <a:gd name="connsiteY4" fmla="*/ 265113 h 1758950"/>
              <a:gd name="connsiteX5" fmla="*/ 159544 w 1009650"/>
              <a:gd name="connsiteY5" fmla="*/ 326231 h 1758950"/>
              <a:gd name="connsiteX6" fmla="*/ 147638 w 1009650"/>
              <a:gd name="connsiteY6" fmla="*/ 407987 h 1758950"/>
              <a:gd name="connsiteX7" fmla="*/ 146050 w 1009650"/>
              <a:gd name="connsiteY7" fmla="*/ 473075 h 1758950"/>
              <a:gd name="connsiteX8" fmla="*/ 117475 w 1009650"/>
              <a:gd name="connsiteY8" fmla="*/ 515938 h 1758950"/>
              <a:gd name="connsiteX9" fmla="*/ 165894 w 1009650"/>
              <a:gd name="connsiteY9" fmla="*/ 550863 h 1758950"/>
              <a:gd name="connsiteX10" fmla="*/ 254794 w 1009650"/>
              <a:gd name="connsiteY10" fmla="*/ 575469 h 1758950"/>
              <a:gd name="connsiteX11" fmla="*/ 314325 w 1009650"/>
              <a:gd name="connsiteY11" fmla="*/ 567531 h 1758950"/>
              <a:gd name="connsiteX12" fmla="*/ 328613 w 1009650"/>
              <a:gd name="connsiteY12" fmla="*/ 634206 h 1758950"/>
              <a:gd name="connsiteX13" fmla="*/ 299244 w 1009650"/>
              <a:gd name="connsiteY13" fmla="*/ 648494 h 1758950"/>
              <a:gd name="connsiteX14" fmla="*/ 319881 w 1009650"/>
              <a:gd name="connsiteY14" fmla="*/ 728662 h 1758950"/>
              <a:gd name="connsiteX15" fmla="*/ 436563 w 1009650"/>
              <a:gd name="connsiteY15" fmla="*/ 737394 h 1758950"/>
              <a:gd name="connsiteX16" fmla="*/ 433387 w 1009650"/>
              <a:gd name="connsiteY16" fmla="*/ 793750 h 1758950"/>
              <a:gd name="connsiteX17" fmla="*/ 375444 w 1009650"/>
              <a:gd name="connsiteY17" fmla="*/ 874712 h 1758950"/>
              <a:gd name="connsiteX18" fmla="*/ 327819 w 1009650"/>
              <a:gd name="connsiteY18" fmla="*/ 880269 h 1758950"/>
              <a:gd name="connsiteX19" fmla="*/ 297656 w 1009650"/>
              <a:gd name="connsiteY19" fmla="*/ 947737 h 1758950"/>
              <a:gd name="connsiteX20" fmla="*/ 346075 w 1009650"/>
              <a:gd name="connsiteY20" fmla="*/ 1072357 h 1758950"/>
              <a:gd name="connsiteX21" fmla="*/ 200818 w 1009650"/>
              <a:gd name="connsiteY21" fmla="*/ 1112043 h 1758950"/>
              <a:gd name="connsiteX22" fmla="*/ 58737 w 1009650"/>
              <a:gd name="connsiteY22" fmla="*/ 1119982 h 1758950"/>
              <a:gd name="connsiteX23" fmla="*/ 28575 w 1009650"/>
              <a:gd name="connsiteY23" fmla="*/ 1177132 h 1758950"/>
              <a:gd name="connsiteX24" fmla="*/ 26194 w 1009650"/>
              <a:gd name="connsiteY24" fmla="*/ 1235869 h 1758950"/>
              <a:gd name="connsiteX25" fmla="*/ 5557 w 1009650"/>
              <a:gd name="connsiteY25" fmla="*/ 1286669 h 1758950"/>
              <a:gd name="connsiteX26" fmla="*/ 0 w 1009650"/>
              <a:gd name="connsiteY26" fmla="*/ 1347787 h 1758950"/>
              <a:gd name="connsiteX27" fmla="*/ 279400 w 1009650"/>
              <a:gd name="connsiteY27" fmla="*/ 1631950 h 1758950"/>
              <a:gd name="connsiteX28" fmla="*/ 482600 w 1009650"/>
              <a:gd name="connsiteY28" fmla="*/ 1758950 h 1758950"/>
              <a:gd name="connsiteX29" fmla="*/ 768350 w 1009650"/>
              <a:gd name="connsiteY29" fmla="*/ 1727200 h 1758950"/>
              <a:gd name="connsiteX30" fmla="*/ 875507 w 1009650"/>
              <a:gd name="connsiteY30" fmla="*/ 1558925 h 1758950"/>
              <a:gd name="connsiteX31" fmla="*/ 912019 w 1009650"/>
              <a:gd name="connsiteY31" fmla="*/ 1500188 h 1758950"/>
              <a:gd name="connsiteX32" fmla="*/ 935037 w 1009650"/>
              <a:gd name="connsiteY32" fmla="*/ 1436687 h 1758950"/>
              <a:gd name="connsiteX33" fmla="*/ 889000 w 1009650"/>
              <a:gd name="connsiteY33" fmla="*/ 1386682 h 1758950"/>
              <a:gd name="connsiteX34" fmla="*/ 869950 w 1009650"/>
              <a:gd name="connsiteY34" fmla="*/ 1323182 h 1758950"/>
              <a:gd name="connsiteX35" fmla="*/ 900906 w 1009650"/>
              <a:gd name="connsiteY35" fmla="*/ 1249362 h 1758950"/>
              <a:gd name="connsiteX36" fmla="*/ 916781 w 1009650"/>
              <a:gd name="connsiteY36" fmla="*/ 1136650 h 1758950"/>
              <a:gd name="connsiteX37" fmla="*/ 913606 w 1009650"/>
              <a:gd name="connsiteY37" fmla="*/ 1048544 h 1758950"/>
              <a:gd name="connsiteX38" fmla="*/ 958057 w 1009650"/>
              <a:gd name="connsiteY38" fmla="*/ 964406 h 1758950"/>
              <a:gd name="connsiteX39" fmla="*/ 1009650 w 1009650"/>
              <a:gd name="connsiteY39" fmla="*/ 857250 h 1758950"/>
              <a:gd name="connsiteX40" fmla="*/ 984250 w 1009650"/>
              <a:gd name="connsiteY40" fmla="*/ 730250 h 1758950"/>
              <a:gd name="connsiteX41" fmla="*/ 933450 w 1009650"/>
              <a:gd name="connsiteY41" fmla="*/ 723900 h 1758950"/>
              <a:gd name="connsiteX42" fmla="*/ 885825 w 1009650"/>
              <a:gd name="connsiteY42" fmla="*/ 732631 h 1758950"/>
              <a:gd name="connsiteX43" fmla="*/ 821531 w 1009650"/>
              <a:gd name="connsiteY43" fmla="*/ 777875 h 1758950"/>
              <a:gd name="connsiteX44" fmla="*/ 765969 w 1009650"/>
              <a:gd name="connsiteY44" fmla="*/ 775494 h 1758950"/>
              <a:gd name="connsiteX45" fmla="*/ 804069 w 1009650"/>
              <a:gd name="connsiteY45" fmla="*/ 712787 h 1758950"/>
              <a:gd name="connsiteX46" fmla="*/ 758825 w 1009650"/>
              <a:gd name="connsiteY46" fmla="*/ 619919 h 1758950"/>
              <a:gd name="connsiteX47" fmla="*/ 802482 w 1009650"/>
              <a:gd name="connsiteY47" fmla="*/ 497681 h 1758950"/>
              <a:gd name="connsiteX48" fmla="*/ 723106 w 1009650"/>
              <a:gd name="connsiteY48" fmla="*/ 429419 h 1758950"/>
              <a:gd name="connsiteX49" fmla="*/ 650875 w 1009650"/>
              <a:gd name="connsiteY49" fmla="*/ 377031 h 1758950"/>
              <a:gd name="connsiteX50" fmla="*/ 647700 w 1009650"/>
              <a:gd name="connsiteY50" fmla="*/ 284162 h 1758950"/>
              <a:gd name="connsiteX51" fmla="*/ 625475 w 1009650"/>
              <a:gd name="connsiteY51" fmla="*/ 226219 h 1758950"/>
              <a:gd name="connsiteX52" fmla="*/ 601663 w 1009650"/>
              <a:gd name="connsiteY52" fmla="*/ 121444 h 1758950"/>
              <a:gd name="connsiteX53" fmla="*/ 577850 w 1009650"/>
              <a:gd name="connsiteY53" fmla="*/ 6350 h 1758950"/>
              <a:gd name="connsiteX54" fmla="*/ 44450 w 1009650"/>
              <a:gd name="connsiteY54" fmla="*/ 0 h 17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09650" h="1758950">
                <a:moveTo>
                  <a:pt x="44450" y="0"/>
                </a:moveTo>
                <a:lnTo>
                  <a:pt x="17463" y="74612"/>
                </a:lnTo>
                <a:lnTo>
                  <a:pt x="43657" y="117475"/>
                </a:lnTo>
                <a:lnTo>
                  <a:pt x="70644" y="201612"/>
                </a:lnTo>
                <a:lnTo>
                  <a:pt x="139700" y="265113"/>
                </a:lnTo>
                <a:lnTo>
                  <a:pt x="159544" y="326231"/>
                </a:lnTo>
                <a:lnTo>
                  <a:pt x="147638" y="407987"/>
                </a:lnTo>
                <a:cubicBezTo>
                  <a:pt x="147109" y="429683"/>
                  <a:pt x="146579" y="451379"/>
                  <a:pt x="146050" y="473075"/>
                </a:cubicBezTo>
                <a:lnTo>
                  <a:pt x="117475" y="515938"/>
                </a:lnTo>
                <a:lnTo>
                  <a:pt x="165894" y="550863"/>
                </a:lnTo>
                <a:lnTo>
                  <a:pt x="254794" y="575469"/>
                </a:lnTo>
                <a:lnTo>
                  <a:pt x="314325" y="567531"/>
                </a:lnTo>
                <a:lnTo>
                  <a:pt x="328613" y="634206"/>
                </a:lnTo>
                <a:lnTo>
                  <a:pt x="299244" y="648494"/>
                </a:lnTo>
                <a:lnTo>
                  <a:pt x="319881" y="728662"/>
                </a:lnTo>
                <a:lnTo>
                  <a:pt x="436563" y="737394"/>
                </a:lnTo>
                <a:lnTo>
                  <a:pt x="433387" y="793750"/>
                </a:lnTo>
                <a:lnTo>
                  <a:pt x="375444" y="874712"/>
                </a:lnTo>
                <a:lnTo>
                  <a:pt x="327819" y="880269"/>
                </a:lnTo>
                <a:lnTo>
                  <a:pt x="297656" y="947737"/>
                </a:lnTo>
                <a:lnTo>
                  <a:pt x="346075" y="1072357"/>
                </a:lnTo>
                <a:lnTo>
                  <a:pt x="200818" y="1112043"/>
                </a:lnTo>
                <a:lnTo>
                  <a:pt x="58737" y="1119982"/>
                </a:lnTo>
                <a:lnTo>
                  <a:pt x="28575" y="1177132"/>
                </a:lnTo>
                <a:cubicBezTo>
                  <a:pt x="27781" y="1196711"/>
                  <a:pt x="26988" y="1216290"/>
                  <a:pt x="26194" y="1235869"/>
                </a:cubicBezTo>
                <a:lnTo>
                  <a:pt x="5557" y="1286669"/>
                </a:lnTo>
                <a:lnTo>
                  <a:pt x="0" y="1347787"/>
                </a:lnTo>
                <a:lnTo>
                  <a:pt x="279400" y="1631950"/>
                </a:lnTo>
                <a:lnTo>
                  <a:pt x="482600" y="1758950"/>
                </a:lnTo>
                <a:lnTo>
                  <a:pt x="768350" y="1727200"/>
                </a:lnTo>
                <a:lnTo>
                  <a:pt x="875507" y="1558925"/>
                </a:lnTo>
                <a:lnTo>
                  <a:pt x="912019" y="1500188"/>
                </a:lnTo>
                <a:lnTo>
                  <a:pt x="935037" y="1436687"/>
                </a:lnTo>
                <a:lnTo>
                  <a:pt x="889000" y="1386682"/>
                </a:lnTo>
                <a:lnTo>
                  <a:pt x="869950" y="1323182"/>
                </a:lnTo>
                <a:lnTo>
                  <a:pt x="900906" y="1249362"/>
                </a:lnTo>
                <a:lnTo>
                  <a:pt x="916781" y="1136650"/>
                </a:lnTo>
                <a:lnTo>
                  <a:pt x="913606" y="1048544"/>
                </a:lnTo>
                <a:lnTo>
                  <a:pt x="958057" y="964406"/>
                </a:lnTo>
                <a:lnTo>
                  <a:pt x="1009650" y="857250"/>
                </a:lnTo>
                <a:lnTo>
                  <a:pt x="984250" y="730250"/>
                </a:lnTo>
                <a:lnTo>
                  <a:pt x="933450" y="723900"/>
                </a:lnTo>
                <a:cubicBezTo>
                  <a:pt x="918633" y="725884"/>
                  <a:pt x="904478" y="723635"/>
                  <a:pt x="885825" y="732631"/>
                </a:cubicBezTo>
                <a:cubicBezTo>
                  <a:pt x="867172" y="741627"/>
                  <a:pt x="843094" y="772319"/>
                  <a:pt x="821531" y="777875"/>
                </a:cubicBezTo>
                <a:lnTo>
                  <a:pt x="765969" y="775494"/>
                </a:lnTo>
                <a:lnTo>
                  <a:pt x="804069" y="712787"/>
                </a:lnTo>
                <a:lnTo>
                  <a:pt x="758825" y="619919"/>
                </a:lnTo>
                <a:lnTo>
                  <a:pt x="802482" y="497681"/>
                </a:lnTo>
                <a:lnTo>
                  <a:pt x="723106" y="429419"/>
                </a:lnTo>
                <a:lnTo>
                  <a:pt x="650875" y="377031"/>
                </a:lnTo>
                <a:lnTo>
                  <a:pt x="647700" y="284162"/>
                </a:lnTo>
                <a:lnTo>
                  <a:pt x="625475" y="226219"/>
                </a:lnTo>
                <a:lnTo>
                  <a:pt x="601663" y="121444"/>
                </a:lnTo>
                <a:lnTo>
                  <a:pt x="577850" y="6350"/>
                </a:lnTo>
                <a:lnTo>
                  <a:pt x="44450"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err="1" smtClean="0">
                <a:solidFill>
                  <a:schemeClr val="tx1"/>
                </a:solidFill>
              </a:rPr>
              <a:t>Pwani</a:t>
            </a:r>
            <a:r>
              <a:rPr lang="en-MY" sz="1200" b="1" dirty="0" smtClean="0">
                <a:solidFill>
                  <a:schemeClr val="tx1"/>
                </a:solidFill>
              </a:rPr>
              <a:t> 69%</a:t>
            </a:r>
            <a:endParaRPr lang="en-MY" sz="1200" b="1" dirty="0">
              <a:solidFill>
                <a:schemeClr val="tx1"/>
              </a:solidFill>
            </a:endParaRPr>
          </a:p>
        </p:txBody>
      </p:sp>
      <p:sp>
        <p:nvSpPr>
          <p:cNvPr id="18" name="Freeform 17"/>
          <p:cNvSpPr/>
          <p:nvPr/>
        </p:nvSpPr>
        <p:spPr>
          <a:xfrm>
            <a:off x="5762625" y="4431507"/>
            <a:ext cx="1966913" cy="1843086"/>
          </a:xfrm>
          <a:custGeom>
            <a:avLst/>
            <a:gdLst>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371475 w 2162175"/>
              <a:gd name="connsiteY7" fmla="*/ 38100 h 1943100"/>
              <a:gd name="connsiteX8" fmla="*/ 371475 w 2162175"/>
              <a:gd name="connsiteY8" fmla="*/ 152400 h 1943100"/>
              <a:gd name="connsiteX9" fmla="*/ 200025 w 2162175"/>
              <a:gd name="connsiteY9" fmla="*/ 295275 h 1943100"/>
              <a:gd name="connsiteX10" fmla="*/ 247650 w 2162175"/>
              <a:gd name="connsiteY10" fmla="*/ 428625 h 1943100"/>
              <a:gd name="connsiteX11" fmla="*/ 238125 w 2162175"/>
              <a:gd name="connsiteY11" fmla="*/ 638175 h 1943100"/>
              <a:gd name="connsiteX12" fmla="*/ 247650 w 2162175"/>
              <a:gd name="connsiteY12" fmla="*/ 809625 h 1943100"/>
              <a:gd name="connsiteX13" fmla="*/ 228600 w 2162175"/>
              <a:gd name="connsiteY13" fmla="*/ 914400 h 1943100"/>
              <a:gd name="connsiteX14" fmla="*/ 104775 w 2162175"/>
              <a:gd name="connsiteY14" fmla="*/ 990600 h 1943100"/>
              <a:gd name="connsiteX15" fmla="*/ 123825 w 2162175"/>
              <a:gd name="connsiteY15" fmla="*/ 1057275 h 1943100"/>
              <a:gd name="connsiteX16" fmla="*/ 19050 w 2162175"/>
              <a:gd name="connsiteY16" fmla="*/ 1314450 h 1943100"/>
              <a:gd name="connsiteX17" fmla="*/ 0 w 2162175"/>
              <a:gd name="connsiteY17" fmla="*/ 1628775 h 1943100"/>
              <a:gd name="connsiteX18" fmla="*/ 276225 w 2162175"/>
              <a:gd name="connsiteY18" fmla="*/ 1685925 h 1943100"/>
              <a:gd name="connsiteX19" fmla="*/ 619125 w 2162175"/>
              <a:gd name="connsiteY19" fmla="*/ 1847850 h 1943100"/>
              <a:gd name="connsiteX20" fmla="*/ 895350 w 2162175"/>
              <a:gd name="connsiteY20" fmla="*/ 1943100 h 1943100"/>
              <a:gd name="connsiteX21" fmla="*/ 1409700 w 2162175"/>
              <a:gd name="connsiteY21" fmla="*/ 1838325 h 1943100"/>
              <a:gd name="connsiteX22" fmla="*/ 2028825 w 2162175"/>
              <a:gd name="connsiteY22" fmla="*/ 1685925 h 1943100"/>
              <a:gd name="connsiteX23" fmla="*/ 2162175 w 2162175"/>
              <a:gd name="connsiteY23" fmla="*/ 1390650 h 1943100"/>
              <a:gd name="connsiteX24" fmla="*/ 2009775 w 2162175"/>
              <a:gd name="connsiteY24" fmla="*/ 1314450 h 1943100"/>
              <a:gd name="connsiteX25" fmla="*/ 1924050 w 2162175"/>
              <a:gd name="connsiteY25" fmla="*/ 1228725 h 1943100"/>
              <a:gd name="connsiteX26" fmla="*/ 1914525 w 2162175"/>
              <a:gd name="connsiteY26" fmla="*/ 1085850 h 1943100"/>
              <a:gd name="connsiteX27" fmla="*/ 1866900 w 2162175"/>
              <a:gd name="connsiteY27" fmla="*/ 962025 h 1943100"/>
              <a:gd name="connsiteX28" fmla="*/ 1819275 w 2162175"/>
              <a:gd name="connsiteY28" fmla="*/ 866775 h 1943100"/>
              <a:gd name="connsiteX29" fmla="*/ 1790700 w 2162175"/>
              <a:gd name="connsiteY29" fmla="*/ 790575 h 1943100"/>
              <a:gd name="connsiteX30" fmla="*/ 1743075 w 2162175"/>
              <a:gd name="connsiteY30" fmla="*/ 666750 h 1943100"/>
              <a:gd name="connsiteX31" fmla="*/ 1704975 w 2162175"/>
              <a:gd name="connsiteY31" fmla="*/ 590550 h 1943100"/>
              <a:gd name="connsiteX32" fmla="*/ 1619250 w 2162175"/>
              <a:gd name="connsiteY32" fmla="*/ 542925 h 1943100"/>
              <a:gd name="connsiteX33" fmla="*/ 1676400 w 2162175"/>
              <a:gd name="connsiteY33" fmla="*/ 400050 h 1943100"/>
              <a:gd name="connsiteX34" fmla="*/ 1657350 w 2162175"/>
              <a:gd name="connsiteY34" fmla="*/ 209550 h 1943100"/>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533400 w 2162175"/>
              <a:gd name="connsiteY7" fmla="*/ 11906 h 1943100"/>
              <a:gd name="connsiteX8" fmla="*/ 371475 w 2162175"/>
              <a:gd name="connsiteY8" fmla="*/ 38100 h 1943100"/>
              <a:gd name="connsiteX9" fmla="*/ 371475 w 2162175"/>
              <a:gd name="connsiteY9" fmla="*/ 152400 h 1943100"/>
              <a:gd name="connsiteX10" fmla="*/ 200025 w 2162175"/>
              <a:gd name="connsiteY10" fmla="*/ 295275 h 1943100"/>
              <a:gd name="connsiteX11" fmla="*/ 247650 w 2162175"/>
              <a:gd name="connsiteY11" fmla="*/ 428625 h 1943100"/>
              <a:gd name="connsiteX12" fmla="*/ 238125 w 2162175"/>
              <a:gd name="connsiteY12" fmla="*/ 638175 h 1943100"/>
              <a:gd name="connsiteX13" fmla="*/ 247650 w 2162175"/>
              <a:gd name="connsiteY13" fmla="*/ 809625 h 1943100"/>
              <a:gd name="connsiteX14" fmla="*/ 228600 w 2162175"/>
              <a:gd name="connsiteY14" fmla="*/ 914400 h 1943100"/>
              <a:gd name="connsiteX15" fmla="*/ 104775 w 2162175"/>
              <a:gd name="connsiteY15" fmla="*/ 990600 h 1943100"/>
              <a:gd name="connsiteX16" fmla="*/ 123825 w 2162175"/>
              <a:gd name="connsiteY16" fmla="*/ 1057275 h 1943100"/>
              <a:gd name="connsiteX17" fmla="*/ 19050 w 2162175"/>
              <a:gd name="connsiteY17" fmla="*/ 1314450 h 1943100"/>
              <a:gd name="connsiteX18" fmla="*/ 0 w 2162175"/>
              <a:gd name="connsiteY18" fmla="*/ 1628775 h 1943100"/>
              <a:gd name="connsiteX19" fmla="*/ 276225 w 2162175"/>
              <a:gd name="connsiteY19" fmla="*/ 1685925 h 1943100"/>
              <a:gd name="connsiteX20" fmla="*/ 619125 w 2162175"/>
              <a:gd name="connsiteY20" fmla="*/ 1847850 h 1943100"/>
              <a:gd name="connsiteX21" fmla="*/ 895350 w 2162175"/>
              <a:gd name="connsiteY21" fmla="*/ 1943100 h 1943100"/>
              <a:gd name="connsiteX22" fmla="*/ 1409700 w 2162175"/>
              <a:gd name="connsiteY22" fmla="*/ 1838325 h 1943100"/>
              <a:gd name="connsiteX23" fmla="*/ 2028825 w 2162175"/>
              <a:gd name="connsiteY23" fmla="*/ 1685925 h 1943100"/>
              <a:gd name="connsiteX24" fmla="*/ 2162175 w 2162175"/>
              <a:gd name="connsiteY24" fmla="*/ 1390650 h 1943100"/>
              <a:gd name="connsiteX25" fmla="*/ 2009775 w 2162175"/>
              <a:gd name="connsiteY25" fmla="*/ 1314450 h 1943100"/>
              <a:gd name="connsiteX26" fmla="*/ 1924050 w 2162175"/>
              <a:gd name="connsiteY26" fmla="*/ 1228725 h 1943100"/>
              <a:gd name="connsiteX27" fmla="*/ 1914525 w 2162175"/>
              <a:gd name="connsiteY27" fmla="*/ 1085850 h 1943100"/>
              <a:gd name="connsiteX28" fmla="*/ 1866900 w 2162175"/>
              <a:gd name="connsiteY28" fmla="*/ 962025 h 1943100"/>
              <a:gd name="connsiteX29" fmla="*/ 1819275 w 2162175"/>
              <a:gd name="connsiteY29" fmla="*/ 866775 h 1943100"/>
              <a:gd name="connsiteX30" fmla="*/ 1790700 w 2162175"/>
              <a:gd name="connsiteY30" fmla="*/ 790575 h 1943100"/>
              <a:gd name="connsiteX31" fmla="*/ 1743075 w 2162175"/>
              <a:gd name="connsiteY31" fmla="*/ 666750 h 1943100"/>
              <a:gd name="connsiteX32" fmla="*/ 1704975 w 2162175"/>
              <a:gd name="connsiteY32" fmla="*/ 590550 h 1943100"/>
              <a:gd name="connsiteX33" fmla="*/ 1619250 w 2162175"/>
              <a:gd name="connsiteY33" fmla="*/ 542925 h 1943100"/>
              <a:gd name="connsiteX34" fmla="*/ 1676400 w 2162175"/>
              <a:gd name="connsiteY34" fmla="*/ 400050 h 1943100"/>
              <a:gd name="connsiteX35" fmla="*/ 1657350 w 2162175"/>
              <a:gd name="connsiteY35" fmla="*/ 209550 h 1943100"/>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71525 w 2162175"/>
              <a:gd name="connsiteY5" fmla="*/ 45244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516856 w 2162175"/>
              <a:gd name="connsiteY0" fmla="*/ 240506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145381 w 2162175"/>
              <a:gd name="connsiteY2" fmla="*/ 300038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088231 w 2162175"/>
              <a:gd name="connsiteY2" fmla="*/ 361951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176338 w 2162175"/>
              <a:gd name="connsiteY2" fmla="*/ 333375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133476 w 2162175"/>
              <a:gd name="connsiteY2" fmla="*/ 381000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214438 w 2162175"/>
              <a:gd name="connsiteY2" fmla="*/ 330994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40506 h 1931194"/>
              <a:gd name="connsiteX1" fmla="*/ 1250157 w 2162175"/>
              <a:gd name="connsiteY1" fmla="*/ 304800 h 1931194"/>
              <a:gd name="connsiteX2" fmla="*/ 1181101 w 2162175"/>
              <a:gd name="connsiteY2" fmla="*/ 283369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14312 h 1905000"/>
              <a:gd name="connsiteX1" fmla="*/ 1250157 w 2162175"/>
              <a:gd name="connsiteY1" fmla="*/ 278606 h 1905000"/>
              <a:gd name="connsiteX2" fmla="*/ 1181101 w 2162175"/>
              <a:gd name="connsiteY2" fmla="*/ 257175 h 1905000"/>
              <a:gd name="connsiteX3" fmla="*/ 1133476 w 2162175"/>
              <a:gd name="connsiteY3" fmla="*/ 354806 h 1905000"/>
              <a:gd name="connsiteX4" fmla="*/ 1088231 w 2162175"/>
              <a:gd name="connsiteY4" fmla="*/ 335757 h 1905000"/>
              <a:gd name="connsiteX5" fmla="*/ 1083469 w 2162175"/>
              <a:gd name="connsiteY5" fmla="*/ 271462 h 1905000"/>
              <a:gd name="connsiteX6" fmla="*/ 1042988 w 2162175"/>
              <a:gd name="connsiteY6" fmla="*/ 228600 h 1905000"/>
              <a:gd name="connsiteX7" fmla="*/ 916781 w 2162175"/>
              <a:gd name="connsiteY7" fmla="*/ 140494 h 1905000"/>
              <a:gd name="connsiteX8" fmla="*/ 738188 w 2162175"/>
              <a:gd name="connsiteY8" fmla="*/ 92869 h 1905000"/>
              <a:gd name="connsiteX9" fmla="*/ 642937 w 2162175"/>
              <a:gd name="connsiteY9" fmla="*/ 11907 h 1905000"/>
              <a:gd name="connsiteX10" fmla="*/ 559594 w 2162175"/>
              <a:gd name="connsiteY10" fmla="*/ 73819 h 1905000"/>
              <a:gd name="connsiteX11" fmla="*/ 371475 w 2162175"/>
              <a:gd name="connsiteY11" fmla="*/ 0 h 1905000"/>
              <a:gd name="connsiteX12" fmla="*/ 371475 w 2162175"/>
              <a:gd name="connsiteY12" fmla="*/ 114300 h 1905000"/>
              <a:gd name="connsiteX13" fmla="*/ 200025 w 2162175"/>
              <a:gd name="connsiteY13" fmla="*/ 257175 h 1905000"/>
              <a:gd name="connsiteX14" fmla="*/ 247650 w 2162175"/>
              <a:gd name="connsiteY14" fmla="*/ 390525 h 1905000"/>
              <a:gd name="connsiteX15" fmla="*/ 238125 w 2162175"/>
              <a:gd name="connsiteY15" fmla="*/ 600075 h 1905000"/>
              <a:gd name="connsiteX16" fmla="*/ 247650 w 2162175"/>
              <a:gd name="connsiteY16" fmla="*/ 771525 h 1905000"/>
              <a:gd name="connsiteX17" fmla="*/ 228600 w 2162175"/>
              <a:gd name="connsiteY17" fmla="*/ 876300 h 1905000"/>
              <a:gd name="connsiteX18" fmla="*/ 104775 w 2162175"/>
              <a:gd name="connsiteY18" fmla="*/ 952500 h 1905000"/>
              <a:gd name="connsiteX19" fmla="*/ 123825 w 2162175"/>
              <a:gd name="connsiteY19" fmla="*/ 1019175 h 1905000"/>
              <a:gd name="connsiteX20" fmla="*/ 19050 w 2162175"/>
              <a:gd name="connsiteY20" fmla="*/ 1276350 h 1905000"/>
              <a:gd name="connsiteX21" fmla="*/ 0 w 2162175"/>
              <a:gd name="connsiteY21" fmla="*/ 1590675 h 1905000"/>
              <a:gd name="connsiteX22" fmla="*/ 276225 w 2162175"/>
              <a:gd name="connsiteY22" fmla="*/ 1647825 h 1905000"/>
              <a:gd name="connsiteX23" fmla="*/ 619125 w 2162175"/>
              <a:gd name="connsiteY23" fmla="*/ 1809750 h 1905000"/>
              <a:gd name="connsiteX24" fmla="*/ 895350 w 2162175"/>
              <a:gd name="connsiteY24" fmla="*/ 1905000 h 1905000"/>
              <a:gd name="connsiteX25" fmla="*/ 1409700 w 2162175"/>
              <a:gd name="connsiteY25" fmla="*/ 1800225 h 1905000"/>
              <a:gd name="connsiteX26" fmla="*/ 2028825 w 2162175"/>
              <a:gd name="connsiteY26" fmla="*/ 1647825 h 1905000"/>
              <a:gd name="connsiteX27" fmla="*/ 2162175 w 2162175"/>
              <a:gd name="connsiteY27" fmla="*/ 1352550 h 1905000"/>
              <a:gd name="connsiteX28" fmla="*/ 2009775 w 2162175"/>
              <a:gd name="connsiteY28" fmla="*/ 1276350 h 1905000"/>
              <a:gd name="connsiteX29" fmla="*/ 1924050 w 2162175"/>
              <a:gd name="connsiteY29" fmla="*/ 1190625 h 1905000"/>
              <a:gd name="connsiteX30" fmla="*/ 1914525 w 2162175"/>
              <a:gd name="connsiteY30" fmla="*/ 1047750 h 1905000"/>
              <a:gd name="connsiteX31" fmla="*/ 1866900 w 2162175"/>
              <a:gd name="connsiteY31" fmla="*/ 923925 h 1905000"/>
              <a:gd name="connsiteX32" fmla="*/ 1819275 w 2162175"/>
              <a:gd name="connsiteY32" fmla="*/ 828675 h 1905000"/>
              <a:gd name="connsiteX33" fmla="*/ 1790700 w 2162175"/>
              <a:gd name="connsiteY33" fmla="*/ 752475 h 1905000"/>
              <a:gd name="connsiteX34" fmla="*/ 1743075 w 2162175"/>
              <a:gd name="connsiteY34" fmla="*/ 628650 h 1905000"/>
              <a:gd name="connsiteX35" fmla="*/ 1704975 w 2162175"/>
              <a:gd name="connsiteY35" fmla="*/ 552450 h 1905000"/>
              <a:gd name="connsiteX36" fmla="*/ 1619250 w 2162175"/>
              <a:gd name="connsiteY36" fmla="*/ 504825 h 1905000"/>
              <a:gd name="connsiteX37" fmla="*/ 1676400 w 2162175"/>
              <a:gd name="connsiteY37" fmla="*/ 361950 h 1905000"/>
              <a:gd name="connsiteX38" fmla="*/ 1516856 w 2162175"/>
              <a:gd name="connsiteY38" fmla="*/ 214312 h 1905000"/>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71475 w 2162175"/>
              <a:gd name="connsiteY12" fmla="*/ 102393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80988 w 2162175"/>
              <a:gd name="connsiteY18" fmla="*/ 859631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76237 w 2162175"/>
              <a:gd name="connsiteY15" fmla="*/ 723899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76237 w 2162175"/>
              <a:gd name="connsiteY16" fmla="*/ 723899 h 1893093"/>
              <a:gd name="connsiteX17" fmla="*/ 319088 w 2162175"/>
              <a:gd name="connsiteY17" fmla="*/ 738187 h 1893093"/>
              <a:gd name="connsiteX18" fmla="*/ 314325 w 2162175"/>
              <a:gd name="connsiteY18" fmla="*/ 804862 h 1893093"/>
              <a:gd name="connsiteX19" fmla="*/ 264319 w 2162175"/>
              <a:gd name="connsiteY19" fmla="*/ 850106 h 1893093"/>
              <a:gd name="connsiteX20" fmla="*/ 257175 w 2162175"/>
              <a:gd name="connsiteY20" fmla="*/ 902493 h 1893093"/>
              <a:gd name="connsiteX21" fmla="*/ 216693 w 2162175"/>
              <a:gd name="connsiteY21" fmla="*/ 990599 h 1893093"/>
              <a:gd name="connsiteX22" fmla="*/ 19050 w 2162175"/>
              <a:gd name="connsiteY22" fmla="*/ 1264443 h 1893093"/>
              <a:gd name="connsiteX23" fmla="*/ 0 w 2162175"/>
              <a:gd name="connsiteY23" fmla="*/ 1578768 h 1893093"/>
              <a:gd name="connsiteX24" fmla="*/ 276225 w 2162175"/>
              <a:gd name="connsiteY24" fmla="*/ 1635918 h 1893093"/>
              <a:gd name="connsiteX25" fmla="*/ 619125 w 2162175"/>
              <a:gd name="connsiteY25" fmla="*/ 1797843 h 1893093"/>
              <a:gd name="connsiteX26" fmla="*/ 895350 w 2162175"/>
              <a:gd name="connsiteY26" fmla="*/ 1893093 h 1893093"/>
              <a:gd name="connsiteX27" fmla="*/ 1409700 w 2162175"/>
              <a:gd name="connsiteY27" fmla="*/ 1788318 h 1893093"/>
              <a:gd name="connsiteX28" fmla="*/ 2028825 w 2162175"/>
              <a:gd name="connsiteY28" fmla="*/ 1635918 h 1893093"/>
              <a:gd name="connsiteX29" fmla="*/ 2162175 w 2162175"/>
              <a:gd name="connsiteY29" fmla="*/ 1340643 h 1893093"/>
              <a:gd name="connsiteX30" fmla="*/ 2009775 w 2162175"/>
              <a:gd name="connsiteY30" fmla="*/ 1264443 h 1893093"/>
              <a:gd name="connsiteX31" fmla="*/ 1924050 w 2162175"/>
              <a:gd name="connsiteY31" fmla="*/ 1178718 h 1893093"/>
              <a:gd name="connsiteX32" fmla="*/ 1914525 w 2162175"/>
              <a:gd name="connsiteY32" fmla="*/ 1035843 h 1893093"/>
              <a:gd name="connsiteX33" fmla="*/ 1866900 w 2162175"/>
              <a:gd name="connsiteY33" fmla="*/ 912018 h 1893093"/>
              <a:gd name="connsiteX34" fmla="*/ 1819275 w 2162175"/>
              <a:gd name="connsiteY34" fmla="*/ 816768 h 1893093"/>
              <a:gd name="connsiteX35" fmla="*/ 1790700 w 2162175"/>
              <a:gd name="connsiteY35" fmla="*/ 740568 h 1893093"/>
              <a:gd name="connsiteX36" fmla="*/ 1743075 w 2162175"/>
              <a:gd name="connsiteY36" fmla="*/ 616743 h 1893093"/>
              <a:gd name="connsiteX37" fmla="*/ 1704975 w 2162175"/>
              <a:gd name="connsiteY37" fmla="*/ 540543 h 1893093"/>
              <a:gd name="connsiteX38" fmla="*/ 1619250 w 2162175"/>
              <a:gd name="connsiteY38" fmla="*/ 492918 h 1893093"/>
              <a:gd name="connsiteX39" fmla="*/ 1676400 w 2162175"/>
              <a:gd name="connsiteY39" fmla="*/ 350043 h 1893093"/>
              <a:gd name="connsiteX40" fmla="*/ 1516856 w 2162175"/>
              <a:gd name="connsiteY40"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0044 w 2162175"/>
              <a:gd name="connsiteY16" fmla="*/ 700087 h 1893093"/>
              <a:gd name="connsiteX17" fmla="*/ 376237 w 2162175"/>
              <a:gd name="connsiteY17" fmla="*/ 723899 h 1893093"/>
              <a:gd name="connsiteX18" fmla="*/ 319088 w 2162175"/>
              <a:gd name="connsiteY18" fmla="*/ 738187 h 1893093"/>
              <a:gd name="connsiteX19" fmla="*/ 314325 w 2162175"/>
              <a:gd name="connsiteY19" fmla="*/ 804862 h 1893093"/>
              <a:gd name="connsiteX20" fmla="*/ 264319 w 2162175"/>
              <a:gd name="connsiteY20" fmla="*/ 850106 h 1893093"/>
              <a:gd name="connsiteX21" fmla="*/ 257175 w 2162175"/>
              <a:gd name="connsiteY21" fmla="*/ 902493 h 1893093"/>
              <a:gd name="connsiteX22" fmla="*/ 216693 w 2162175"/>
              <a:gd name="connsiteY22" fmla="*/ 990599 h 1893093"/>
              <a:gd name="connsiteX23" fmla="*/ 19050 w 2162175"/>
              <a:gd name="connsiteY23" fmla="*/ 1264443 h 1893093"/>
              <a:gd name="connsiteX24" fmla="*/ 0 w 2162175"/>
              <a:gd name="connsiteY24" fmla="*/ 1578768 h 1893093"/>
              <a:gd name="connsiteX25" fmla="*/ 276225 w 2162175"/>
              <a:gd name="connsiteY25" fmla="*/ 1635918 h 1893093"/>
              <a:gd name="connsiteX26" fmla="*/ 619125 w 2162175"/>
              <a:gd name="connsiteY26" fmla="*/ 1797843 h 1893093"/>
              <a:gd name="connsiteX27" fmla="*/ 895350 w 2162175"/>
              <a:gd name="connsiteY27" fmla="*/ 1893093 h 1893093"/>
              <a:gd name="connsiteX28" fmla="*/ 1409700 w 2162175"/>
              <a:gd name="connsiteY28" fmla="*/ 1788318 h 1893093"/>
              <a:gd name="connsiteX29" fmla="*/ 2028825 w 2162175"/>
              <a:gd name="connsiteY29" fmla="*/ 1635918 h 1893093"/>
              <a:gd name="connsiteX30" fmla="*/ 2162175 w 2162175"/>
              <a:gd name="connsiteY30" fmla="*/ 1340643 h 1893093"/>
              <a:gd name="connsiteX31" fmla="*/ 2009775 w 2162175"/>
              <a:gd name="connsiteY31" fmla="*/ 1264443 h 1893093"/>
              <a:gd name="connsiteX32" fmla="*/ 1924050 w 2162175"/>
              <a:gd name="connsiteY32" fmla="*/ 1178718 h 1893093"/>
              <a:gd name="connsiteX33" fmla="*/ 1914525 w 2162175"/>
              <a:gd name="connsiteY33" fmla="*/ 1035843 h 1893093"/>
              <a:gd name="connsiteX34" fmla="*/ 1866900 w 2162175"/>
              <a:gd name="connsiteY34" fmla="*/ 912018 h 1893093"/>
              <a:gd name="connsiteX35" fmla="*/ 1819275 w 2162175"/>
              <a:gd name="connsiteY35" fmla="*/ 816768 h 1893093"/>
              <a:gd name="connsiteX36" fmla="*/ 1790700 w 2162175"/>
              <a:gd name="connsiteY36" fmla="*/ 740568 h 1893093"/>
              <a:gd name="connsiteX37" fmla="*/ 1743075 w 2162175"/>
              <a:gd name="connsiteY37" fmla="*/ 616743 h 1893093"/>
              <a:gd name="connsiteX38" fmla="*/ 1704975 w 2162175"/>
              <a:gd name="connsiteY38" fmla="*/ 540543 h 1893093"/>
              <a:gd name="connsiteX39" fmla="*/ 1619250 w 2162175"/>
              <a:gd name="connsiteY39" fmla="*/ 492918 h 1893093"/>
              <a:gd name="connsiteX40" fmla="*/ 1676400 w 2162175"/>
              <a:gd name="connsiteY40" fmla="*/ 350043 h 1893093"/>
              <a:gd name="connsiteX41" fmla="*/ 1516856 w 2162175"/>
              <a:gd name="connsiteY41"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2425 w 2162175"/>
              <a:gd name="connsiteY16" fmla="*/ 640556 h 1893093"/>
              <a:gd name="connsiteX17" fmla="*/ 350044 w 2162175"/>
              <a:gd name="connsiteY17" fmla="*/ 700087 h 1893093"/>
              <a:gd name="connsiteX18" fmla="*/ 376237 w 2162175"/>
              <a:gd name="connsiteY18" fmla="*/ 723899 h 1893093"/>
              <a:gd name="connsiteX19" fmla="*/ 319088 w 2162175"/>
              <a:gd name="connsiteY19" fmla="*/ 738187 h 1893093"/>
              <a:gd name="connsiteX20" fmla="*/ 314325 w 2162175"/>
              <a:gd name="connsiteY20" fmla="*/ 804862 h 1893093"/>
              <a:gd name="connsiteX21" fmla="*/ 264319 w 2162175"/>
              <a:gd name="connsiteY21" fmla="*/ 850106 h 1893093"/>
              <a:gd name="connsiteX22" fmla="*/ 257175 w 2162175"/>
              <a:gd name="connsiteY22" fmla="*/ 902493 h 1893093"/>
              <a:gd name="connsiteX23" fmla="*/ 216693 w 2162175"/>
              <a:gd name="connsiteY23" fmla="*/ 990599 h 1893093"/>
              <a:gd name="connsiteX24" fmla="*/ 19050 w 2162175"/>
              <a:gd name="connsiteY24" fmla="*/ 1264443 h 1893093"/>
              <a:gd name="connsiteX25" fmla="*/ 0 w 2162175"/>
              <a:gd name="connsiteY25" fmla="*/ 1578768 h 1893093"/>
              <a:gd name="connsiteX26" fmla="*/ 276225 w 2162175"/>
              <a:gd name="connsiteY26" fmla="*/ 1635918 h 1893093"/>
              <a:gd name="connsiteX27" fmla="*/ 619125 w 2162175"/>
              <a:gd name="connsiteY27" fmla="*/ 1797843 h 1893093"/>
              <a:gd name="connsiteX28" fmla="*/ 895350 w 2162175"/>
              <a:gd name="connsiteY28" fmla="*/ 1893093 h 1893093"/>
              <a:gd name="connsiteX29" fmla="*/ 1409700 w 2162175"/>
              <a:gd name="connsiteY29" fmla="*/ 1788318 h 1893093"/>
              <a:gd name="connsiteX30" fmla="*/ 2028825 w 2162175"/>
              <a:gd name="connsiteY30" fmla="*/ 1635918 h 1893093"/>
              <a:gd name="connsiteX31" fmla="*/ 2162175 w 2162175"/>
              <a:gd name="connsiteY31" fmla="*/ 1340643 h 1893093"/>
              <a:gd name="connsiteX32" fmla="*/ 2009775 w 2162175"/>
              <a:gd name="connsiteY32" fmla="*/ 1264443 h 1893093"/>
              <a:gd name="connsiteX33" fmla="*/ 1924050 w 2162175"/>
              <a:gd name="connsiteY33" fmla="*/ 1178718 h 1893093"/>
              <a:gd name="connsiteX34" fmla="*/ 1914525 w 2162175"/>
              <a:gd name="connsiteY34" fmla="*/ 1035843 h 1893093"/>
              <a:gd name="connsiteX35" fmla="*/ 1866900 w 2162175"/>
              <a:gd name="connsiteY35" fmla="*/ 912018 h 1893093"/>
              <a:gd name="connsiteX36" fmla="*/ 1819275 w 2162175"/>
              <a:gd name="connsiteY36" fmla="*/ 816768 h 1893093"/>
              <a:gd name="connsiteX37" fmla="*/ 1790700 w 2162175"/>
              <a:gd name="connsiteY37" fmla="*/ 740568 h 1893093"/>
              <a:gd name="connsiteX38" fmla="*/ 1743075 w 2162175"/>
              <a:gd name="connsiteY38" fmla="*/ 616743 h 1893093"/>
              <a:gd name="connsiteX39" fmla="*/ 1704975 w 2162175"/>
              <a:gd name="connsiteY39" fmla="*/ 540543 h 1893093"/>
              <a:gd name="connsiteX40" fmla="*/ 1619250 w 2162175"/>
              <a:gd name="connsiteY40" fmla="*/ 492918 h 1893093"/>
              <a:gd name="connsiteX41" fmla="*/ 1676400 w 2162175"/>
              <a:gd name="connsiteY41" fmla="*/ 350043 h 1893093"/>
              <a:gd name="connsiteX42" fmla="*/ 1516856 w 2162175"/>
              <a:gd name="connsiteY42"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26244 w 2162175"/>
              <a:gd name="connsiteY12" fmla="*/ 252412 h 1893093"/>
              <a:gd name="connsiteX13" fmla="*/ 354806 w 2162175"/>
              <a:gd name="connsiteY13" fmla="*/ 345280 h 1893093"/>
              <a:gd name="connsiteX14" fmla="*/ 373856 w 2162175"/>
              <a:gd name="connsiteY14" fmla="*/ 419099 h 1893093"/>
              <a:gd name="connsiteX15" fmla="*/ 311944 w 2162175"/>
              <a:gd name="connsiteY15" fmla="*/ 554830 h 1893093"/>
              <a:gd name="connsiteX16" fmla="*/ 326231 w 2162175"/>
              <a:gd name="connsiteY16" fmla="*/ 619124 h 1893093"/>
              <a:gd name="connsiteX17" fmla="*/ 352425 w 2162175"/>
              <a:gd name="connsiteY17" fmla="*/ 640556 h 1893093"/>
              <a:gd name="connsiteX18" fmla="*/ 350044 w 2162175"/>
              <a:gd name="connsiteY18" fmla="*/ 700087 h 1893093"/>
              <a:gd name="connsiteX19" fmla="*/ 376237 w 2162175"/>
              <a:gd name="connsiteY19" fmla="*/ 723899 h 1893093"/>
              <a:gd name="connsiteX20" fmla="*/ 319088 w 2162175"/>
              <a:gd name="connsiteY20" fmla="*/ 738187 h 1893093"/>
              <a:gd name="connsiteX21" fmla="*/ 314325 w 2162175"/>
              <a:gd name="connsiteY21" fmla="*/ 804862 h 1893093"/>
              <a:gd name="connsiteX22" fmla="*/ 264319 w 2162175"/>
              <a:gd name="connsiteY22" fmla="*/ 850106 h 1893093"/>
              <a:gd name="connsiteX23" fmla="*/ 257175 w 2162175"/>
              <a:gd name="connsiteY23" fmla="*/ 902493 h 1893093"/>
              <a:gd name="connsiteX24" fmla="*/ 216693 w 2162175"/>
              <a:gd name="connsiteY24" fmla="*/ 990599 h 1893093"/>
              <a:gd name="connsiteX25" fmla="*/ 19050 w 2162175"/>
              <a:gd name="connsiteY25" fmla="*/ 1264443 h 1893093"/>
              <a:gd name="connsiteX26" fmla="*/ 0 w 2162175"/>
              <a:gd name="connsiteY26" fmla="*/ 1578768 h 1893093"/>
              <a:gd name="connsiteX27" fmla="*/ 276225 w 2162175"/>
              <a:gd name="connsiteY27" fmla="*/ 1635918 h 1893093"/>
              <a:gd name="connsiteX28" fmla="*/ 619125 w 2162175"/>
              <a:gd name="connsiteY28" fmla="*/ 1797843 h 1893093"/>
              <a:gd name="connsiteX29" fmla="*/ 895350 w 2162175"/>
              <a:gd name="connsiteY29" fmla="*/ 1893093 h 1893093"/>
              <a:gd name="connsiteX30" fmla="*/ 1409700 w 2162175"/>
              <a:gd name="connsiteY30" fmla="*/ 1788318 h 1893093"/>
              <a:gd name="connsiteX31" fmla="*/ 2028825 w 2162175"/>
              <a:gd name="connsiteY31" fmla="*/ 1635918 h 1893093"/>
              <a:gd name="connsiteX32" fmla="*/ 2162175 w 2162175"/>
              <a:gd name="connsiteY32" fmla="*/ 1340643 h 1893093"/>
              <a:gd name="connsiteX33" fmla="*/ 2009775 w 2162175"/>
              <a:gd name="connsiteY33" fmla="*/ 1264443 h 1893093"/>
              <a:gd name="connsiteX34" fmla="*/ 1924050 w 2162175"/>
              <a:gd name="connsiteY34" fmla="*/ 1178718 h 1893093"/>
              <a:gd name="connsiteX35" fmla="*/ 1914525 w 2162175"/>
              <a:gd name="connsiteY35" fmla="*/ 1035843 h 1893093"/>
              <a:gd name="connsiteX36" fmla="*/ 1866900 w 2162175"/>
              <a:gd name="connsiteY36" fmla="*/ 912018 h 1893093"/>
              <a:gd name="connsiteX37" fmla="*/ 1819275 w 2162175"/>
              <a:gd name="connsiteY37" fmla="*/ 816768 h 1893093"/>
              <a:gd name="connsiteX38" fmla="*/ 1790700 w 2162175"/>
              <a:gd name="connsiteY38" fmla="*/ 740568 h 1893093"/>
              <a:gd name="connsiteX39" fmla="*/ 1743075 w 2162175"/>
              <a:gd name="connsiteY39" fmla="*/ 616743 h 1893093"/>
              <a:gd name="connsiteX40" fmla="*/ 1704975 w 2162175"/>
              <a:gd name="connsiteY40" fmla="*/ 540543 h 1893093"/>
              <a:gd name="connsiteX41" fmla="*/ 1619250 w 2162175"/>
              <a:gd name="connsiteY41" fmla="*/ 492918 h 1893093"/>
              <a:gd name="connsiteX42" fmla="*/ 1676400 w 2162175"/>
              <a:gd name="connsiteY42" fmla="*/ 350043 h 1893093"/>
              <a:gd name="connsiteX43" fmla="*/ 1516856 w 2162175"/>
              <a:gd name="connsiteY43"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76400 w 2162175"/>
              <a:gd name="connsiteY43" fmla="*/ 350043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71625 w 2162175"/>
              <a:gd name="connsiteY43" fmla="*/ 283368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359568 h 1893093"/>
              <a:gd name="connsiteX44" fmla="*/ 1571625 w 2162175"/>
              <a:gd name="connsiteY44" fmla="*/ 283368 h 1893093"/>
              <a:gd name="connsiteX45" fmla="*/ 1516856 w 2162175"/>
              <a:gd name="connsiteY45"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21631 w 2162175"/>
              <a:gd name="connsiteY40" fmla="*/ 557212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597819 w 2162175"/>
              <a:gd name="connsiteY40" fmla="*/ 616743 h 1893093"/>
              <a:gd name="connsiteX41" fmla="*/ 1621631 w 2162175"/>
              <a:gd name="connsiteY41" fmla="*/ 557212 h 1893093"/>
              <a:gd name="connsiteX42" fmla="*/ 1681162 w 2162175"/>
              <a:gd name="connsiteY42" fmla="*/ 545305 h 1893093"/>
              <a:gd name="connsiteX43" fmla="*/ 1619250 w 2162175"/>
              <a:gd name="connsiteY43" fmla="*/ 492918 h 1893093"/>
              <a:gd name="connsiteX44" fmla="*/ 1557338 w 2162175"/>
              <a:gd name="connsiteY44" fmla="*/ 485774 h 1893093"/>
              <a:gd name="connsiteX45" fmla="*/ 1602581 w 2162175"/>
              <a:gd name="connsiteY45" fmla="*/ 411956 h 1893093"/>
              <a:gd name="connsiteX46" fmla="*/ 1557338 w 2162175"/>
              <a:gd name="connsiteY46" fmla="*/ 359568 h 1893093"/>
              <a:gd name="connsiteX47" fmla="*/ 1571625 w 2162175"/>
              <a:gd name="connsiteY47" fmla="*/ 283368 h 1893093"/>
              <a:gd name="connsiteX48" fmla="*/ 1516856 w 2162175"/>
              <a:gd name="connsiteY4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19300 w 2162175"/>
              <a:gd name="connsiteY32" fmla="*/ 1600200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276225 w 2162175"/>
              <a:gd name="connsiteY28" fmla="*/ 16359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533400 w 2162175"/>
              <a:gd name="connsiteY28" fmla="*/ 15978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00075 w 2143125"/>
              <a:gd name="connsiteY29" fmla="*/ 179784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1959769 w 2143125"/>
              <a:gd name="connsiteY32" fmla="*/ 1576387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1990725"/>
              <a:gd name="connsiteY0" fmla="*/ 202405 h 1843086"/>
              <a:gd name="connsiteX1" fmla="*/ 1231107 w 1990725"/>
              <a:gd name="connsiteY1" fmla="*/ 266699 h 1843086"/>
              <a:gd name="connsiteX2" fmla="*/ 1162051 w 1990725"/>
              <a:gd name="connsiteY2" fmla="*/ 245268 h 1843086"/>
              <a:gd name="connsiteX3" fmla="*/ 1114426 w 1990725"/>
              <a:gd name="connsiteY3" fmla="*/ 342899 h 1843086"/>
              <a:gd name="connsiteX4" fmla="*/ 1069181 w 1990725"/>
              <a:gd name="connsiteY4" fmla="*/ 323850 h 1843086"/>
              <a:gd name="connsiteX5" fmla="*/ 1064419 w 1990725"/>
              <a:gd name="connsiteY5" fmla="*/ 259555 h 1843086"/>
              <a:gd name="connsiteX6" fmla="*/ 1023938 w 1990725"/>
              <a:gd name="connsiteY6" fmla="*/ 216693 h 1843086"/>
              <a:gd name="connsiteX7" fmla="*/ 897731 w 1990725"/>
              <a:gd name="connsiteY7" fmla="*/ 128587 h 1843086"/>
              <a:gd name="connsiteX8" fmla="*/ 719138 w 1990725"/>
              <a:gd name="connsiteY8" fmla="*/ 80962 h 1843086"/>
              <a:gd name="connsiteX9" fmla="*/ 623887 w 1990725"/>
              <a:gd name="connsiteY9" fmla="*/ 0 h 1843086"/>
              <a:gd name="connsiteX10" fmla="*/ 540544 w 1990725"/>
              <a:gd name="connsiteY10" fmla="*/ 61912 h 1843086"/>
              <a:gd name="connsiteX11" fmla="*/ 495300 w 1990725"/>
              <a:gd name="connsiteY11" fmla="*/ 166686 h 1843086"/>
              <a:gd name="connsiteX12" fmla="*/ 466725 w 1990725"/>
              <a:gd name="connsiteY12" fmla="*/ 178593 h 1843086"/>
              <a:gd name="connsiteX13" fmla="*/ 407194 w 1990725"/>
              <a:gd name="connsiteY13" fmla="*/ 252412 h 1843086"/>
              <a:gd name="connsiteX14" fmla="*/ 335756 w 1990725"/>
              <a:gd name="connsiteY14" fmla="*/ 345280 h 1843086"/>
              <a:gd name="connsiteX15" fmla="*/ 354806 w 1990725"/>
              <a:gd name="connsiteY15" fmla="*/ 419099 h 1843086"/>
              <a:gd name="connsiteX16" fmla="*/ 292894 w 1990725"/>
              <a:gd name="connsiteY16" fmla="*/ 554830 h 1843086"/>
              <a:gd name="connsiteX17" fmla="*/ 307181 w 1990725"/>
              <a:gd name="connsiteY17" fmla="*/ 619124 h 1843086"/>
              <a:gd name="connsiteX18" fmla="*/ 333375 w 1990725"/>
              <a:gd name="connsiteY18" fmla="*/ 640556 h 1843086"/>
              <a:gd name="connsiteX19" fmla="*/ 330994 w 1990725"/>
              <a:gd name="connsiteY19" fmla="*/ 700087 h 1843086"/>
              <a:gd name="connsiteX20" fmla="*/ 357187 w 1990725"/>
              <a:gd name="connsiteY20" fmla="*/ 723899 h 1843086"/>
              <a:gd name="connsiteX21" fmla="*/ 300038 w 1990725"/>
              <a:gd name="connsiteY21" fmla="*/ 738187 h 1843086"/>
              <a:gd name="connsiteX22" fmla="*/ 295275 w 1990725"/>
              <a:gd name="connsiteY22" fmla="*/ 804862 h 1843086"/>
              <a:gd name="connsiteX23" fmla="*/ 245269 w 1990725"/>
              <a:gd name="connsiteY23" fmla="*/ 850106 h 1843086"/>
              <a:gd name="connsiteX24" fmla="*/ 238125 w 1990725"/>
              <a:gd name="connsiteY24" fmla="*/ 902493 h 1843086"/>
              <a:gd name="connsiteX25" fmla="*/ 197643 w 1990725"/>
              <a:gd name="connsiteY25" fmla="*/ 990599 h 1843086"/>
              <a:gd name="connsiteX26" fmla="*/ 0 w 1990725"/>
              <a:gd name="connsiteY26" fmla="*/ 1264443 h 1843086"/>
              <a:gd name="connsiteX27" fmla="*/ 28575 w 1990725"/>
              <a:gd name="connsiteY27" fmla="*/ 1466849 h 1843086"/>
              <a:gd name="connsiteX28" fmla="*/ 514350 w 1990725"/>
              <a:gd name="connsiteY28" fmla="*/ 1597818 h 1843086"/>
              <a:gd name="connsiteX29" fmla="*/ 628650 w 1990725"/>
              <a:gd name="connsiteY29" fmla="*/ 1778793 h 1843086"/>
              <a:gd name="connsiteX30" fmla="*/ 935832 w 1990725"/>
              <a:gd name="connsiteY30" fmla="*/ 1843086 h 1843086"/>
              <a:gd name="connsiteX31" fmla="*/ 1285875 w 1990725"/>
              <a:gd name="connsiteY31" fmla="*/ 1702593 h 1843086"/>
              <a:gd name="connsiteX32" fmla="*/ 1959769 w 1990725"/>
              <a:gd name="connsiteY32" fmla="*/ 1576387 h 1843086"/>
              <a:gd name="connsiteX33" fmla="*/ 1966913 w 1990725"/>
              <a:gd name="connsiteY33" fmla="*/ 1378743 h 1843086"/>
              <a:gd name="connsiteX34" fmla="*/ 1990725 w 1990725"/>
              <a:gd name="connsiteY34" fmla="*/ 1264443 h 1843086"/>
              <a:gd name="connsiteX35" fmla="*/ 1905000 w 1990725"/>
              <a:gd name="connsiteY35" fmla="*/ 1178718 h 1843086"/>
              <a:gd name="connsiteX36" fmla="*/ 1895475 w 1990725"/>
              <a:gd name="connsiteY36" fmla="*/ 1035843 h 1843086"/>
              <a:gd name="connsiteX37" fmla="*/ 1847850 w 1990725"/>
              <a:gd name="connsiteY37" fmla="*/ 912018 h 1843086"/>
              <a:gd name="connsiteX38" fmla="*/ 1800225 w 1990725"/>
              <a:gd name="connsiteY38" fmla="*/ 816768 h 1843086"/>
              <a:gd name="connsiteX39" fmla="*/ 1697831 w 1990725"/>
              <a:gd name="connsiteY39" fmla="*/ 719137 h 1843086"/>
              <a:gd name="connsiteX40" fmla="*/ 1650206 w 1990725"/>
              <a:gd name="connsiteY40" fmla="*/ 640556 h 1843086"/>
              <a:gd name="connsiteX41" fmla="*/ 1578769 w 1990725"/>
              <a:gd name="connsiteY41" fmla="*/ 616743 h 1843086"/>
              <a:gd name="connsiteX42" fmla="*/ 1602581 w 1990725"/>
              <a:gd name="connsiteY42" fmla="*/ 557212 h 1843086"/>
              <a:gd name="connsiteX43" fmla="*/ 1662112 w 1990725"/>
              <a:gd name="connsiteY43" fmla="*/ 545305 h 1843086"/>
              <a:gd name="connsiteX44" fmla="*/ 1600200 w 1990725"/>
              <a:gd name="connsiteY44" fmla="*/ 492918 h 1843086"/>
              <a:gd name="connsiteX45" fmla="*/ 1538288 w 1990725"/>
              <a:gd name="connsiteY45" fmla="*/ 485774 h 1843086"/>
              <a:gd name="connsiteX46" fmla="*/ 1583531 w 1990725"/>
              <a:gd name="connsiteY46" fmla="*/ 411956 h 1843086"/>
              <a:gd name="connsiteX47" fmla="*/ 1538288 w 1990725"/>
              <a:gd name="connsiteY47" fmla="*/ 359568 h 1843086"/>
              <a:gd name="connsiteX48" fmla="*/ 1552575 w 1990725"/>
              <a:gd name="connsiteY48" fmla="*/ 283368 h 1843086"/>
              <a:gd name="connsiteX49" fmla="*/ 1497806 w 1990725"/>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905000 w 1966913"/>
              <a:gd name="connsiteY35" fmla="*/ 1178718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840707 w 1966913"/>
              <a:gd name="connsiteY36" fmla="*/ 1214437 h 1843086"/>
              <a:gd name="connsiteX37" fmla="*/ 1895475 w 1966913"/>
              <a:gd name="connsiteY37" fmla="*/ 1035843 h 1843086"/>
              <a:gd name="connsiteX38" fmla="*/ 1847850 w 1966913"/>
              <a:gd name="connsiteY38" fmla="*/ 912018 h 1843086"/>
              <a:gd name="connsiteX39" fmla="*/ 1800225 w 1966913"/>
              <a:gd name="connsiteY39" fmla="*/ 816768 h 1843086"/>
              <a:gd name="connsiteX40" fmla="*/ 1697831 w 1966913"/>
              <a:gd name="connsiteY40" fmla="*/ 719137 h 1843086"/>
              <a:gd name="connsiteX41" fmla="*/ 1650206 w 1966913"/>
              <a:gd name="connsiteY41" fmla="*/ 640556 h 1843086"/>
              <a:gd name="connsiteX42" fmla="*/ 1578769 w 1966913"/>
              <a:gd name="connsiteY42" fmla="*/ 616743 h 1843086"/>
              <a:gd name="connsiteX43" fmla="*/ 1602581 w 1966913"/>
              <a:gd name="connsiteY43" fmla="*/ 557212 h 1843086"/>
              <a:gd name="connsiteX44" fmla="*/ 1662112 w 1966913"/>
              <a:gd name="connsiteY44" fmla="*/ 545305 h 1843086"/>
              <a:gd name="connsiteX45" fmla="*/ 1600200 w 1966913"/>
              <a:gd name="connsiteY45" fmla="*/ 492918 h 1843086"/>
              <a:gd name="connsiteX46" fmla="*/ 1538288 w 1966913"/>
              <a:gd name="connsiteY46" fmla="*/ 485774 h 1843086"/>
              <a:gd name="connsiteX47" fmla="*/ 1583531 w 1966913"/>
              <a:gd name="connsiteY47" fmla="*/ 411956 h 1843086"/>
              <a:gd name="connsiteX48" fmla="*/ 1538288 w 1966913"/>
              <a:gd name="connsiteY48" fmla="*/ 359568 h 1843086"/>
              <a:gd name="connsiteX49" fmla="*/ 1552575 w 1966913"/>
              <a:gd name="connsiteY49" fmla="*/ 283368 h 1843086"/>
              <a:gd name="connsiteX50" fmla="*/ 1497806 w 1966913"/>
              <a:gd name="connsiteY50"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795463 w 1966913"/>
              <a:gd name="connsiteY36" fmla="*/ 1247774 h 1843086"/>
              <a:gd name="connsiteX37" fmla="*/ 1840707 w 1966913"/>
              <a:gd name="connsiteY37" fmla="*/ 1214437 h 1843086"/>
              <a:gd name="connsiteX38" fmla="*/ 1895475 w 1966913"/>
              <a:gd name="connsiteY38" fmla="*/ 1035843 h 1843086"/>
              <a:gd name="connsiteX39" fmla="*/ 1847850 w 1966913"/>
              <a:gd name="connsiteY39" fmla="*/ 912018 h 1843086"/>
              <a:gd name="connsiteX40" fmla="*/ 1800225 w 1966913"/>
              <a:gd name="connsiteY40" fmla="*/ 816768 h 1843086"/>
              <a:gd name="connsiteX41" fmla="*/ 1697831 w 1966913"/>
              <a:gd name="connsiteY41" fmla="*/ 719137 h 1843086"/>
              <a:gd name="connsiteX42" fmla="*/ 1650206 w 1966913"/>
              <a:gd name="connsiteY42" fmla="*/ 640556 h 1843086"/>
              <a:gd name="connsiteX43" fmla="*/ 1578769 w 1966913"/>
              <a:gd name="connsiteY43" fmla="*/ 616743 h 1843086"/>
              <a:gd name="connsiteX44" fmla="*/ 1602581 w 1966913"/>
              <a:gd name="connsiteY44" fmla="*/ 557212 h 1843086"/>
              <a:gd name="connsiteX45" fmla="*/ 1662112 w 1966913"/>
              <a:gd name="connsiteY45" fmla="*/ 545305 h 1843086"/>
              <a:gd name="connsiteX46" fmla="*/ 1600200 w 1966913"/>
              <a:gd name="connsiteY46" fmla="*/ 492918 h 1843086"/>
              <a:gd name="connsiteX47" fmla="*/ 1538288 w 1966913"/>
              <a:gd name="connsiteY47" fmla="*/ 485774 h 1843086"/>
              <a:gd name="connsiteX48" fmla="*/ 1583531 w 1966913"/>
              <a:gd name="connsiteY48" fmla="*/ 411956 h 1843086"/>
              <a:gd name="connsiteX49" fmla="*/ 1538288 w 1966913"/>
              <a:gd name="connsiteY49" fmla="*/ 359568 h 1843086"/>
              <a:gd name="connsiteX50" fmla="*/ 1552575 w 1966913"/>
              <a:gd name="connsiteY50" fmla="*/ 283368 h 1843086"/>
              <a:gd name="connsiteX51" fmla="*/ 1497806 w 1966913"/>
              <a:gd name="connsiteY51"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04988 w 1966913"/>
              <a:gd name="connsiteY35" fmla="*/ 1300162 h 1843086"/>
              <a:gd name="connsiteX36" fmla="*/ 1766888 w 1966913"/>
              <a:gd name="connsiteY36" fmla="*/ 1345406 h 1843086"/>
              <a:gd name="connsiteX37" fmla="*/ 1795463 w 1966913"/>
              <a:gd name="connsiteY37" fmla="*/ 1247774 h 1843086"/>
              <a:gd name="connsiteX38" fmla="*/ 1840707 w 1966913"/>
              <a:gd name="connsiteY38" fmla="*/ 1214437 h 1843086"/>
              <a:gd name="connsiteX39" fmla="*/ 1895475 w 1966913"/>
              <a:gd name="connsiteY39" fmla="*/ 1035843 h 1843086"/>
              <a:gd name="connsiteX40" fmla="*/ 1847850 w 1966913"/>
              <a:gd name="connsiteY40" fmla="*/ 912018 h 1843086"/>
              <a:gd name="connsiteX41" fmla="*/ 1800225 w 1966913"/>
              <a:gd name="connsiteY41" fmla="*/ 816768 h 1843086"/>
              <a:gd name="connsiteX42" fmla="*/ 1697831 w 1966913"/>
              <a:gd name="connsiteY42" fmla="*/ 719137 h 1843086"/>
              <a:gd name="connsiteX43" fmla="*/ 1650206 w 1966913"/>
              <a:gd name="connsiteY43" fmla="*/ 640556 h 1843086"/>
              <a:gd name="connsiteX44" fmla="*/ 1578769 w 1966913"/>
              <a:gd name="connsiteY44" fmla="*/ 616743 h 1843086"/>
              <a:gd name="connsiteX45" fmla="*/ 1602581 w 1966913"/>
              <a:gd name="connsiteY45" fmla="*/ 557212 h 1843086"/>
              <a:gd name="connsiteX46" fmla="*/ 1662112 w 1966913"/>
              <a:gd name="connsiteY46" fmla="*/ 545305 h 1843086"/>
              <a:gd name="connsiteX47" fmla="*/ 1600200 w 1966913"/>
              <a:gd name="connsiteY47" fmla="*/ 492918 h 1843086"/>
              <a:gd name="connsiteX48" fmla="*/ 1538288 w 1966913"/>
              <a:gd name="connsiteY48" fmla="*/ 485774 h 1843086"/>
              <a:gd name="connsiteX49" fmla="*/ 1583531 w 1966913"/>
              <a:gd name="connsiteY49" fmla="*/ 411956 h 1843086"/>
              <a:gd name="connsiteX50" fmla="*/ 1538288 w 1966913"/>
              <a:gd name="connsiteY50" fmla="*/ 359568 h 1843086"/>
              <a:gd name="connsiteX51" fmla="*/ 1552575 w 1966913"/>
              <a:gd name="connsiteY51" fmla="*/ 283368 h 1843086"/>
              <a:gd name="connsiteX52" fmla="*/ 1497806 w 1966913"/>
              <a:gd name="connsiteY52"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95475 w 1966913"/>
              <a:gd name="connsiteY40" fmla="*/ 103584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02606 w 1966913"/>
              <a:gd name="connsiteY40" fmla="*/ 105489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054893 h 1843086"/>
              <a:gd name="connsiteX42" fmla="*/ 1847850 w 1966913"/>
              <a:gd name="connsiteY42" fmla="*/ 912018 h 1843086"/>
              <a:gd name="connsiteX43" fmla="*/ 1800225 w 1966913"/>
              <a:gd name="connsiteY43" fmla="*/ 816768 h 1843086"/>
              <a:gd name="connsiteX44" fmla="*/ 1697831 w 1966913"/>
              <a:gd name="connsiteY44" fmla="*/ 719137 h 1843086"/>
              <a:gd name="connsiteX45" fmla="*/ 1650206 w 1966913"/>
              <a:gd name="connsiteY45" fmla="*/ 640556 h 1843086"/>
              <a:gd name="connsiteX46" fmla="*/ 1578769 w 1966913"/>
              <a:gd name="connsiteY46" fmla="*/ 616743 h 1843086"/>
              <a:gd name="connsiteX47" fmla="*/ 1602581 w 1966913"/>
              <a:gd name="connsiteY47" fmla="*/ 557212 h 1843086"/>
              <a:gd name="connsiteX48" fmla="*/ 1662112 w 1966913"/>
              <a:gd name="connsiteY48" fmla="*/ 545305 h 1843086"/>
              <a:gd name="connsiteX49" fmla="*/ 1600200 w 1966913"/>
              <a:gd name="connsiteY49" fmla="*/ 492918 h 1843086"/>
              <a:gd name="connsiteX50" fmla="*/ 1538288 w 1966913"/>
              <a:gd name="connsiteY50" fmla="*/ 485774 h 1843086"/>
              <a:gd name="connsiteX51" fmla="*/ 1583531 w 1966913"/>
              <a:gd name="connsiteY51" fmla="*/ 411956 h 1843086"/>
              <a:gd name="connsiteX52" fmla="*/ 1538288 w 1966913"/>
              <a:gd name="connsiteY52" fmla="*/ 359568 h 1843086"/>
              <a:gd name="connsiteX53" fmla="*/ 1552575 w 1966913"/>
              <a:gd name="connsiteY53" fmla="*/ 283368 h 1843086"/>
              <a:gd name="connsiteX54" fmla="*/ 1497806 w 1966913"/>
              <a:gd name="connsiteY54"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847850 w 1966913"/>
              <a:gd name="connsiteY43" fmla="*/ 912018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745456 w 1966913"/>
              <a:gd name="connsiteY45" fmla="*/ 754856 h 1843086"/>
              <a:gd name="connsiteX46" fmla="*/ 1697831 w 1966913"/>
              <a:gd name="connsiteY46" fmla="*/ 719137 h 1843086"/>
              <a:gd name="connsiteX47" fmla="*/ 1650206 w 1966913"/>
              <a:gd name="connsiteY47" fmla="*/ 640556 h 1843086"/>
              <a:gd name="connsiteX48" fmla="*/ 1578769 w 1966913"/>
              <a:gd name="connsiteY48" fmla="*/ 616743 h 1843086"/>
              <a:gd name="connsiteX49" fmla="*/ 1602581 w 1966913"/>
              <a:gd name="connsiteY49" fmla="*/ 557212 h 1843086"/>
              <a:gd name="connsiteX50" fmla="*/ 1662112 w 1966913"/>
              <a:gd name="connsiteY50" fmla="*/ 545305 h 1843086"/>
              <a:gd name="connsiteX51" fmla="*/ 1600200 w 1966913"/>
              <a:gd name="connsiteY51" fmla="*/ 492918 h 1843086"/>
              <a:gd name="connsiteX52" fmla="*/ 1538288 w 1966913"/>
              <a:gd name="connsiteY52" fmla="*/ 485774 h 1843086"/>
              <a:gd name="connsiteX53" fmla="*/ 1583531 w 1966913"/>
              <a:gd name="connsiteY53" fmla="*/ 411956 h 1843086"/>
              <a:gd name="connsiteX54" fmla="*/ 1538288 w 1966913"/>
              <a:gd name="connsiteY54" fmla="*/ 359568 h 1843086"/>
              <a:gd name="connsiteX55" fmla="*/ 1552575 w 1966913"/>
              <a:gd name="connsiteY55" fmla="*/ 283368 h 1843086"/>
              <a:gd name="connsiteX56" fmla="*/ 1497806 w 1966913"/>
              <a:gd name="connsiteY56"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16881 w 1966913"/>
              <a:gd name="connsiteY44" fmla="*/ 904874 h 1843086"/>
              <a:gd name="connsiteX45" fmla="*/ 1766888 w 1966913"/>
              <a:gd name="connsiteY45" fmla="*/ 835818 h 1843086"/>
              <a:gd name="connsiteX46" fmla="*/ 1745456 w 1966913"/>
              <a:gd name="connsiteY46" fmla="*/ 754856 h 1843086"/>
              <a:gd name="connsiteX47" fmla="*/ 1697831 w 1966913"/>
              <a:gd name="connsiteY47" fmla="*/ 719137 h 1843086"/>
              <a:gd name="connsiteX48" fmla="*/ 1650206 w 1966913"/>
              <a:gd name="connsiteY48" fmla="*/ 640556 h 1843086"/>
              <a:gd name="connsiteX49" fmla="*/ 1578769 w 1966913"/>
              <a:gd name="connsiteY49" fmla="*/ 616743 h 1843086"/>
              <a:gd name="connsiteX50" fmla="*/ 1602581 w 1966913"/>
              <a:gd name="connsiteY50" fmla="*/ 557212 h 1843086"/>
              <a:gd name="connsiteX51" fmla="*/ 1662112 w 1966913"/>
              <a:gd name="connsiteY51" fmla="*/ 545305 h 1843086"/>
              <a:gd name="connsiteX52" fmla="*/ 1600200 w 1966913"/>
              <a:gd name="connsiteY52" fmla="*/ 492918 h 1843086"/>
              <a:gd name="connsiteX53" fmla="*/ 1538288 w 1966913"/>
              <a:gd name="connsiteY53" fmla="*/ 485774 h 1843086"/>
              <a:gd name="connsiteX54" fmla="*/ 1583531 w 1966913"/>
              <a:gd name="connsiteY54" fmla="*/ 411956 h 1843086"/>
              <a:gd name="connsiteX55" fmla="*/ 1538288 w 1966913"/>
              <a:gd name="connsiteY55" fmla="*/ 359568 h 1843086"/>
              <a:gd name="connsiteX56" fmla="*/ 1552575 w 1966913"/>
              <a:gd name="connsiteY56" fmla="*/ 283368 h 1843086"/>
              <a:gd name="connsiteX57" fmla="*/ 1497806 w 1966913"/>
              <a:gd name="connsiteY57" fmla="*/ 202405 h 184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66913" h="1843086">
                <a:moveTo>
                  <a:pt x="1497806" y="202405"/>
                </a:moveTo>
                <a:lnTo>
                  <a:pt x="1231107" y="266699"/>
                </a:lnTo>
                <a:lnTo>
                  <a:pt x="1162051" y="245268"/>
                </a:lnTo>
                <a:lnTo>
                  <a:pt x="1114426" y="342899"/>
                </a:lnTo>
                <a:lnTo>
                  <a:pt x="1069181" y="323850"/>
                </a:lnTo>
                <a:lnTo>
                  <a:pt x="1064419" y="259555"/>
                </a:lnTo>
                <a:lnTo>
                  <a:pt x="1023938" y="216693"/>
                </a:lnTo>
                <a:lnTo>
                  <a:pt x="897731" y="128587"/>
                </a:lnTo>
                <a:lnTo>
                  <a:pt x="719138" y="80962"/>
                </a:lnTo>
                <a:lnTo>
                  <a:pt x="623887" y="0"/>
                </a:lnTo>
                <a:lnTo>
                  <a:pt x="540544" y="61912"/>
                </a:lnTo>
                <a:lnTo>
                  <a:pt x="495300" y="166686"/>
                </a:lnTo>
                <a:cubicBezTo>
                  <a:pt x="484584" y="187720"/>
                  <a:pt x="481409" y="164305"/>
                  <a:pt x="466725" y="178593"/>
                </a:cubicBezTo>
                <a:cubicBezTo>
                  <a:pt x="452041" y="192881"/>
                  <a:pt x="430610" y="226218"/>
                  <a:pt x="407194" y="252412"/>
                </a:cubicBezTo>
                <a:lnTo>
                  <a:pt x="335756" y="345280"/>
                </a:lnTo>
                <a:lnTo>
                  <a:pt x="354806" y="419099"/>
                </a:lnTo>
                <a:lnTo>
                  <a:pt x="292894" y="554830"/>
                </a:lnTo>
                <a:cubicBezTo>
                  <a:pt x="303213" y="577849"/>
                  <a:pt x="296862" y="596105"/>
                  <a:pt x="307181" y="619124"/>
                </a:cubicBezTo>
                <a:cubicBezTo>
                  <a:pt x="311944" y="635793"/>
                  <a:pt x="329406" y="627062"/>
                  <a:pt x="333375" y="640556"/>
                </a:cubicBezTo>
                <a:cubicBezTo>
                  <a:pt x="337344" y="654050"/>
                  <a:pt x="325041" y="688578"/>
                  <a:pt x="330994" y="700087"/>
                </a:cubicBezTo>
                <a:lnTo>
                  <a:pt x="357187" y="723899"/>
                </a:lnTo>
                <a:lnTo>
                  <a:pt x="300038" y="738187"/>
                </a:lnTo>
                <a:lnTo>
                  <a:pt x="295275" y="804862"/>
                </a:lnTo>
                <a:lnTo>
                  <a:pt x="245269" y="850106"/>
                </a:lnTo>
                <a:lnTo>
                  <a:pt x="238125" y="902493"/>
                </a:lnTo>
                <a:lnTo>
                  <a:pt x="197643" y="990599"/>
                </a:lnTo>
                <a:lnTo>
                  <a:pt x="0" y="1264443"/>
                </a:lnTo>
                <a:lnTo>
                  <a:pt x="28575" y="1466849"/>
                </a:lnTo>
                <a:lnTo>
                  <a:pt x="514350" y="1597818"/>
                </a:lnTo>
                <a:lnTo>
                  <a:pt x="628650" y="1778793"/>
                </a:lnTo>
                <a:lnTo>
                  <a:pt x="935832" y="1843086"/>
                </a:lnTo>
                <a:lnTo>
                  <a:pt x="1285875" y="1702593"/>
                </a:lnTo>
                <a:lnTo>
                  <a:pt x="1959769" y="1576387"/>
                </a:lnTo>
                <a:lnTo>
                  <a:pt x="1966913" y="1378743"/>
                </a:lnTo>
                <a:lnTo>
                  <a:pt x="1921669" y="1295399"/>
                </a:lnTo>
                <a:cubicBezTo>
                  <a:pt x="1905000" y="1280715"/>
                  <a:pt x="1879203" y="1268412"/>
                  <a:pt x="1859756" y="1269206"/>
                </a:cubicBezTo>
                <a:cubicBezTo>
                  <a:pt x="1840309" y="1270000"/>
                  <a:pt x="1821657" y="1291034"/>
                  <a:pt x="1804988" y="1300162"/>
                </a:cubicBezTo>
                <a:cubicBezTo>
                  <a:pt x="1788319" y="1309290"/>
                  <a:pt x="1778397" y="1356122"/>
                  <a:pt x="1766888" y="1345406"/>
                </a:cubicBezTo>
                <a:cubicBezTo>
                  <a:pt x="1749029" y="1339850"/>
                  <a:pt x="1783160" y="1269602"/>
                  <a:pt x="1795463" y="1247774"/>
                </a:cubicBezTo>
                <a:cubicBezTo>
                  <a:pt x="1807766" y="1225946"/>
                  <a:pt x="1835151" y="1231899"/>
                  <a:pt x="1840707" y="1214437"/>
                </a:cubicBezTo>
                <a:cubicBezTo>
                  <a:pt x="1836738" y="1190624"/>
                  <a:pt x="1856582" y="1183481"/>
                  <a:pt x="1852613" y="1159668"/>
                </a:cubicBezTo>
                <a:cubicBezTo>
                  <a:pt x="1842294" y="1139031"/>
                  <a:pt x="1812925" y="1139824"/>
                  <a:pt x="1802606" y="1119187"/>
                </a:cubicBezTo>
                <a:lnTo>
                  <a:pt x="1802606" y="1054893"/>
                </a:lnTo>
                <a:lnTo>
                  <a:pt x="1764506" y="947737"/>
                </a:lnTo>
                <a:cubicBezTo>
                  <a:pt x="1764506" y="932656"/>
                  <a:pt x="1716881" y="919955"/>
                  <a:pt x="1716881" y="904874"/>
                </a:cubicBezTo>
                <a:lnTo>
                  <a:pt x="1766888" y="835818"/>
                </a:lnTo>
                <a:cubicBezTo>
                  <a:pt x="1753394" y="813593"/>
                  <a:pt x="1758950" y="777081"/>
                  <a:pt x="1745456" y="754856"/>
                </a:cubicBezTo>
                <a:lnTo>
                  <a:pt x="1697831" y="719137"/>
                </a:lnTo>
                <a:cubicBezTo>
                  <a:pt x="1677590" y="696515"/>
                  <a:pt x="1682353" y="661193"/>
                  <a:pt x="1650206" y="640556"/>
                </a:cubicBezTo>
                <a:cubicBezTo>
                  <a:pt x="1618059" y="619919"/>
                  <a:pt x="1591469" y="637380"/>
                  <a:pt x="1578769" y="616743"/>
                </a:cubicBezTo>
                <a:lnTo>
                  <a:pt x="1602581" y="557212"/>
                </a:lnTo>
                <a:lnTo>
                  <a:pt x="1662112" y="545305"/>
                </a:lnTo>
                <a:lnTo>
                  <a:pt x="1600200" y="492918"/>
                </a:lnTo>
                <a:cubicBezTo>
                  <a:pt x="1580356" y="481012"/>
                  <a:pt x="1541066" y="499268"/>
                  <a:pt x="1538288" y="485774"/>
                </a:cubicBezTo>
                <a:cubicBezTo>
                  <a:pt x="1535510" y="472280"/>
                  <a:pt x="1588293" y="430212"/>
                  <a:pt x="1583531" y="411956"/>
                </a:cubicBezTo>
                <a:cubicBezTo>
                  <a:pt x="1573212" y="389731"/>
                  <a:pt x="1542654" y="386555"/>
                  <a:pt x="1538288" y="359568"/>
                </a:cubicBezTo>
                <a:lnTo>
                  <a:pt x="1552575" y="283368"/>
                </a:lnTo>
                <a:lnTo>
                  <a:pt x="1497806" y="20240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Lindi</a:t>
            </a:r>
            <a:r>
              <a:rPr lang="en-MY" sz="1200" b="1" dirty="0" smtClean="0">
                <a:solidFill>
                  <a:schemeClr val="tx1"/>
                </a:solidFill>
              </a:rPr>
              <a:t> 71%</a:t>
            </a:r>
            <a:endParaRPr lang="en-MY" sz="1200" b="1" dirty="0">
              <a:solidFill>
                <a:schemeClr val="tx1"/>
              </a:solidFill>
            </a:endParaRPr>
          </a:p>
        </p:txBody>
      </p:sp>
      <p:sp>
        <p:nvSpPr>
          <p:cNvPr id="17" name="Freeform 16"/>
          <p:cNvSpPr/>
          <p:nvPr/>
        </p:nvSpPr>
        <p:spPr>
          <a:xfrm>
            <a:off x="6446520" y="5798344"/>
            <a:ext cx="1540192" cy="789146"/>
          </a:xfrm>
          <a:custGeom>
            <a:avLst/>
            <a:gdLst>
              <a:gd name="connsiteX0" fmla="*/ 1341120 w 1706880"/>
              <a:gd name="connsiteY0" fmla="*/ 0 h 952500"/>
              <a:gd name="connsiteX1" fmla="*/ 53340 w 1706880"/>
              <a:gd name="connsiteY1" fmla="*/ 411480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48577 w 1706880"/>
              <a:gd name="connsiteY1" fmla="*/ 480536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237649 w 1706880"/>
              <a:gd name="connsiteY1" fmla="*/ 411004 h 952500"/>
              <a:gd name="connsiteX2" fmla="*/ 48577 w 1706880"/>
              <a:gd name="connsiteY2" fmla="*/ 480536 h 952500"/>
              <a:gd name="connsiteX3" fmla="*/ 0 w 1706880"/>
              <a:gd name="connsiteY3" fmla="*/ 609600 h 952500"/>
              <a:gd name="connsiteX4" fmla="*/ 129540 w 1706880"/>
              <a:gd name="connsiteY4" fmla="*/ 830580 h 952500"/>
              <a:gd name="connsiteX5" fmla="*/ 320040 w 1706880"/>
              <a:gd name="connsiteY5" fmla="*/ 952500 h 952500"/>
              <a:gd name="connsiteX6" fmla="*/ 800100 w 1706880"/>
              <a:gd name="connsiteY6" fmla="*/ 937260 h 952500"/>
              <a:gd name="connsiteX7" fmla="*/ 1455420 w 1706880"/>
              <a:gd name="connsiteY7" fmla="*/ 548640 h 952500"/>
              <a:gd name="connsiteX8" fmla="*/ 1524000 w 1706880"/>
              <a:gd name="connsiteY8" fmla="*/ 495300 h 952500"/>
              <a:gd name="connsiteX9" fmla="*/ 1691640 w 1706880"/>
              <a:gd name="connsiteY9" fmla="*/ 388620 h 952500"/>
              <a:gd name="connsiteX10" fmla="*/ 1706880 w 1706880"/>
              <a:gd name="connsiteY10" fmla="*/ 259080 h 952500"/>
              <a:gd name="connsiteX11" fmla="*/ 1645920 w 1706880"/>
              <a:gd name="connsiteY11" fmla="*/ 129540 h 952500"/>
              <a:gd name="connsiteX12" fmla="*/ 1508760 w 1706880"/>
              <a:gd name="connsiteY12" fmla="*/ 53340 h 952500"/>
              <a:gd name="connsiteX13" fmla="*/ 1341120 w 1706880"/>
              <a:gd name="connsiteY13" fmla="*/ 0 h 952500"/>
              <a:gd name="connsiteX0" fmla="*/ 1341120 w 1706880"/>
              <a:gd name="connsiteY0" fmla="*/ 0 h 952500"/>
              <a:gd name="connsiteX1" fmla="*/ 399574 w 1706880"/>
              <a:gd name="connsiteY1" fmla="*/ 349091 h 952500"/>
              <a:gd name="connsiteX2" fmla="*/ 237649 w 1706880"/>
              <a:gd name="connsiteY2" fmla="*/ 411004 h 952500"/>
              <a:gd name="connsiteX3" fmla="*/ 48577 w 1706880"/>
              <a:gd name="connsiteY3" fmla="*/ 480536 h 952500"/>
              <a:gd name="connsiteX4" fmla="*/ 0 w 1706880"/>
              <a:gd name="connsiteY4" fmla="*/ 609600 h 952500"/>
              <a:gd name="connsiteX5" fmla="*/ 129540 w 1706880"/>
              <a:gd name="connsiteY5" fmla="*/ 830580 h 952500"/>
              <a:gd name="connsiteX6" fmla="*/ 320040 w 1706880"/>
              <a:gd name="connsiteY6" fmla="*/ 952500 h 952500"/>
              <a:gd name="connsiteX7" fmla="*/ 800100 w 1706880"/>
              <a:gd name="connsiteY7" fmla="*/ 937260 h 952500"/>
              <a:gd name="connsiteX8" fmla="*/ 1455420 w 1706880"/>
              <a:gd name="connsiteY8" fmla="*/ 548640 h 952500"/>
              <a:gd name="connsiteX9" fmla="*/ 1524000 w 1706880"/>
              <a:gd name="connsiteY9" fmla="*/ 495300 h 952500"/>
              <a:gd name="connsiteX10" fmla="*/ 1691640 w 1706880"/>
              <a:gd name="connsiteY10" fmla="*/ 388620 h 952500"/>
              <a:gd name="connsiteX11" fmla="*/ 1706880 w 1706880"/>
              <a:gd name="connsiteY11" fmla="*/ 259080 h 952500"/>
              <a:gd name="connsiteX12" fmla="*/ 1645920 w 1706880"/>
              <a:gd name="connsiteY12" fmla="*/ 129540 h 952500"/>
              <a:gd name="connsiteX13" fmla="*/ 1508760 w 1706880"/>
              <a:gd name="connsiteY13" fmla="*/ 53340 h 952500"/>
              <a:gd name="connsiteX14" fmla="*/ 1341120 w 1706880"/>
              <a:gd name="connsiteY14" fmla="*/ 0 h 952500"/>
              <a:gd name="connsiteX0" fmla="*/ 1341120 w 1706880"/>
              <a:gd name="connsiteY0" fmla="*/ 0 h 952500"/>
              <a:gd name="connsiteX1" fmla="*/ 461486 w 1706880"/>
              <a:gd name="connsiteY1" fmla="*/ 327660 h 952500"/>
              <a:gd name="connsiteX2" fmla="*/ 399574 w 1706880"/>
              <a:gd name="connsiteY2" fmla="*/ 349091 h 952500"/>
              <a:gd name="connsiteX3" fmla="*/ 237649 w 1706880"/>
              <a:gd name="connsiteY3" fmla="*/ 411004 h 952500"/>
              <a:gd name="connsiteX4" fmla="*/ 48577 w 1706880"/>
              <a:gd name="connsiteY4" fmla="*/ 480536 h 952500"/>
              <a:gd name="connsiteX5" fmla="*/ 0 w 1706880"/>
              <a:gd name="connsiteY5" fmla="*/ 609600 h 952500"/>
              <a:gd name="connsiteX6" fmla="*/ 129540 w 1706880"/>
              <a:gd name="connsiteY6" fmla="*/ 830580 h 952500"/>
              <a:gd name="connsiteX7" fmla="*/ 320040 w 1706880"/>
              <a:gd name="connsiteY7" fmla="*/ 952500 h 952500"/>
              <a:gd name="connsiteX8" fmla="*/ 800100 w 1706880"/>
              <a:gd name="connsiteY8" fmla="*/ 937260 h 952500"/>
              <a:gd name="connsiteX9" fmla="*/ 1455420 w 1706880"/>
              <a:gd name="connsiteY9" fmla="*/ 548640 h 952500"/>
              <a:gd name="connsiteX10" fmla="*/ 1524000 w 1706880"/>
              <a:gd name="connsiteY10" fmla="*/ 495300 h 952500"/>
              <a:gd name="connsiteX11" fmla="*/ 1691640 w 1706880"/>
              <a:gd name="connsiteY11" fmla="*/ 388620 h 952500"/>
              <a:gd name="connsiteX12" fmla="*/ 1706880 w 1706880"/>
              <a:gd name="connsiteY12" fmla="*/ 259080 h 952500"/>
              <a:gd name="connsiteX13" fmla="*/ 1645920 w 1706880"/>
              <a:gd name="connsiteY13" fmla="*/ 129540 h 952500"/>
              <a:gd name="connsiteX14" fmla="*/ 1508760 w 1706880"/>
              <a:gd name="connsiteY14" fmla="*/ 53340 h 952500"/>
              <a:gd name="connsiteX15" fmla="*/ 1341120 w 1706880"/>
              <a:gd name="connsiteY15" fmla="*/ 0 h 952500"/>
              <a:gd name="connsiteX0" fmla="*/ 1341120 w 1706880"/>
              <a:gd name="connsiteY0" fmla="*/ 0 h 952500"/>
              <a:gd name="connsiteX1" fmla="*/ 547211 w 1706880"/>
              <a:gd name="connsiteY1" fmla="*/ 291941 h 952500"/>
              <a:gd name="connsiteX2" fmla="*/ 461486 w 1706880"/>
              <a:gd name="connsiteY2" fmla="*/ 327660 h 952500"/>
              <a:gd name="connsiteX3" fmla="*/ 399574 w 1706880"/>
              <a:gd name="connsiteY3" fmla="*/ 349091 h 952500"/>
              <a:gd name="connsiteX4" fmla="*/ 237649 w 1706880"/>
              <a:gd name="connsiteY4" fmla="*/ 411004 h 952500"/>
              <a:gd name="connsiteX5" fmla="*/ 48577 w 1706880"/>
              <a:gd name="connsiteY5" fmla="*/ 480536 h 952500"/>
              <a:gd name="connsiteX6" fmla="*/ 0 w 1706880"/>
              <a:gd name="connsiteY6" fmla="*/ 609600 h 952500"/>
              <a:gd name="connsiteX7" fmla="*/ 129540 w 1706880"/>
              <a:gd name="connsiteY7" fmla="*/ 830580 h 952500"/>
              <a:gd name="connsiteX8" fmla="*/ 320040 w 1706880"/>
              <a:gd name="connsiteY8" fmla="*/ 952500 h 952500"/>
              <a:gd name="connsiteX9" fmla="*/ 800100 w 1706880"/>
              <a:gd name="connsiteY9" fmla="*/ 937260 h 952500"/>
              <a:gd name="connsiteX10" fmla="*/ 1455420 w 1706880"/>
              <a:gd name="connsiteY10" fmla="*/ 548640 h 952500"/>
              <a:gd name="connsiteX11" fmla="*/ 1524000 w 1706880"/>
              <a:gd name="connsiteY11" fmla="*/ 495300 h 952500"/>
              <a:gd name="connsiteX12" fmla="*/ 1691640 w 1706880"/>
              <a:gd name="connsiteY12" fmla="*/ 388620 h 952500"/>
              <a:gd name="connsiteX13" fmla="*/ 1706880 w 1706880"/>
              <a:gd name="connsiteY13" fmla="*/ 259080 h 952500"/>
              <a:gd name="connsiteX14" fmla="*/ 1645920 w 1706880"/>
              <a:gd name="connsiteY14" fmla="*/ 129540 h 952500"/>
              <a:gd name="connsiteX15" fmla="*/ 1508760 w 1706880"/>
              <a:gd name="connsiteY15" fmla="*/ 53340 h 952500"/>
              <a:gd name="connsiteX16" fmla="*/ 1341120 w 1706880"/>
              <a:gd name="connsiteY16" fmla="*/ 0 h 952500"/>
              <a:gd name="connsiteX0" fmla="*/ 1341120 w 1706880"/>
              <a:gd name="connsiteY0" fmla="*/ 0 h 952500"/>
              <a:gd name="connsiteX1" fmla="*/ 628174 w 1706880"/>
              <a:gd name="connsiteY1" fmla="*/ 256223 h 952500"/>
              <a:gd name="connsiteX2" fmla="*/ 547211 w 1706880"/>
              <a:gd name="connsiteY2" fmla="*/ 291941 h 952500"/>
              <a:gd name="connsiteX3" fmla="*/ 461486 w 1706880"/>
              <a:gd name="connsiteY3" fmla="*/ 327660 h 952500"/>
              <a:gd name="connsiteX4" fmla="*/ 399574 w 1706880"/>
              <a:gd name="connsiteY4" fmla="*/ 349091 h 952500"/>
              <a:gd name="connsiteX5" fmla="*/ 237649 w 1706880"/>
              <a:gd name="connsiteY5" fmla="*/ 411004 h 952500"/>
              <a:gd name="connsiteX6" fmla="*/ 48577 w 1706880"/>
              <a:gd name="connsiteY6" fmla="*/ 480536 h 952500"/>
              <a:gd name="connsiteX7" fmla="*/ 0 w 1706880"/>
              <a:gd name="connsiteY7" fmla="*/ 609600 h 952500"/>
              <a:gd name="connsiteX8" fmla="*/ 129540 w 1706880"/>
              <a:gd name="connsiteY8" fmla="*/ 830580 h 952500"/>
              <a:gd name="connsiteX9" fmla="*/ 320040 w 1706880"/>
              <a:gd name="connsiteY9" fmla="*/ 952500 h 952500"/>
              <a:gd name="connsiteX10" fmla="*/ 800100 w 1706880"/>
              <a:gd name="connsiteY10" fmla="*/ 937260 h 952500"/>
              <a:gd name="connsiteX11" fmla="*/ 1455420 w 1706880"/>
              <a:gd name="connsiteY11" fmla="*/ 548640 h 952500"/>
              <a:gd name="connsiteX12" fmla="*/ 1524000 w 1706880"/>
              <a:gd name="connsiteY12" fmla="*/ 495300 h 952500"/>
              <a:gd name="connsiteX13" fmla="*/ 1691640 w 1706880"/>
              <a:gd name="connsiteY13" fmla="*/ 388620 h 952500"/>
              <a:gd name="connsiteX14" fmla="*/ 1706880 w 1706880"/>
              <a:gd name="connsiteY14" fmla="*/ 259080 h 952500"/>
              <a:gd name="connsiteX15" fmla="*/ 1645920 w 1706880"/>
              <a:gd name="connsiteY15" fmla="*/ 129540 h 952500"/>
              <a:gd name="connsiteX16" fmla="*/ 1508760 w 1706880"/>
              <a:gd name="connsiteY16" fmla="*/ 53340 h 952500"/>
              <a:gd name="connsiteX17" fmla="*/ 1341120 w 1706880"/>
              <a:gd name="connsiteY17" fmla="*/ 0 h 952500"/>
              <a:gd name="connsiteX0" fmla="*/ 1341120 w 1706880"/>
              <a:gd name="connsiteY0" fmla="*/ 0 h 952500"/>
              <a:gd name="connsiteX1" fmla="*/ 723424 w 1706880"/>
              <a:gd name="connsiteY1" fmla="*/ 220504 h 952500"/>
              <a:gd name="connsiteX2" fmla="*/ 628174 w 1706880"/>
              <a:gd name="connsiteY2" fmla="*/ 256223 h 952500"/>
              <a:gd name="connsiteX3" fmla="*/ 547211 w 1706880"/>
              <a:gd name="connsiteY3" fmla="*/ 291941 h 952500"/>
              <a:gd name="connsiteX4" fmla="*/ 461486 w 1706880"/>
              <a:gd name="connsiteY4" fmla="*/ 327660 h 952500"/>
              <a:gd name="connsiteX5" fmla="*/ 399574 w 1706880"/>
              <a:gd name="connsiteY5" fmla="*/ 349091 h 952500"/>
              <a:gd name="connsiteX6" fmla="*/ 237649 w 1706880"/>
              <a:gd name="connsiteY6" fmla="*/ 411004 h 952500"/>
              <a:gd name="connsiteX7" fmla="*/ 48577 w 1706880"/>
              <a:gd name="connsiteY7" fmla="*/ 480536 h 952500"/>
              <a:gd name="connsiteX8" fmla="*/ 0 w 1706880"/>
              <a:gd name="connsiteY8" fmla="*/ 609600 h 952500"/>
              <a:gd name="connsiteX9" fmla="*/ 129540 w 1706880"/>
              <a:gd name="connsiteY9" fmla="*/ 830580 h 952500"/>
              <a:gd name="connsiteX10" fmla="*/ 320040 w 1706880"/>
              <a:gd name="connsiteY10" fmla="*/ 952500 h 952500"/>
              <a:gd name="connsiteX11" fmla="*/ 800100 w 1706880"/>
              <a:gd name="connsiteY11" fmla="*/ 937260 h 952500"/>
              <a:gd name="connsiteX12" fmla="*/ 1455420 w 1706880"/>
              <a:gd name="connsiteY12" fmla="*/ 548640 h 952500"/>
              <a:gd name="connsiteX13" fmla="*/ 1524000 w 1706880"/>
              <a:gd name="connsiteY13" fmla="*/ 495300 h 952500"/>
              <a:gd name="connsiteX14" fmla="*/ 1691640 w 1706880"/>
              <a:gd name="connsiteY14" fmla="*/ 388620 h 952500"/>
              <a:gd name="connsiteX15" fmla="*/ 1706880 w 1706880"/>
              <a:gd name="connsiteY15" fmla="*/ 259080 h 952500"/>
              <a:gd name="connsiteX16" fmla="*/ 1645920 w 1706880"/>
              <a:gd name="connsiteY16" fmla="*/ 129540 h 952500"/>
              <a:gd name="connsiteX17" fmla="*/ 1508760 w 1706880"/>
              <a:gd name="connsiteY17" fmla="*/ 53340 h 952500"/>
              <a:gd name="connsiteX18" fmla="*/ 1341120 w 1706880"/>
              <a:gd name="connsiteY18" fmla="*/ 0 h 952500"/>
              <a:gd name="connsiteX0" fmla="*/ 1341120 w 1706880"/>
              <a:gd name="connsiteY0" fmla="*/ 0 h 952500"/>
              <a:gd name="connsiteX1" fmla="*/ 859155 w 1706880"/>
              <a:gd name="connsiteY1" fmla="*/ 172879 h 952500"/>
              <a:gd name="connsiteX2" fmla="*/ 723424 w 1706880"/>
              <a:gd name="connsiteY2" fmla="*/ 220504 h 952500"/>
              <a:gd name="connsiteX3" fmla="*/ 628174 w 1706880"/>
              <a:gd name="connsiteY3" fmla="*/ 256223 h 952500"/>
              <a:gd name="connsiteX4" fmla="*/ 547211 w 1706880"/>
              <a:gd name="connsiteY4" fmla="*/ 291941 h 952500"/>
              <a:gd name="connsiteX5" fmla="*/ 461486 w 1706880"/>
              <a:gd name="connsiteY5" fmla="*/ 327660 h 952500"/>
              <a:gd name="connsiteX6" fmla="*/ 399574 w 1706880"/>
              <a:gd name="connsiteY6" fmla="*/ 349091 h 952500"/>
              <a:gd name="connsiteX7" fmla="*/ 237649 w 1706880"/>
              <a:gd name="connsiteY7" fmla="*/ 411004 h 952500"/>
              <a:gd name="connsiteX8" fmla="*/ 48577 w 1706880"/>
              <a:gd name="connsiteY8" fmla="*/ 480536 h 952500"/>
              <a:gd name="connsiteX9" fmla="*/ 0 w 1706880"/>
              <a:gd name="connsiteY9" fmla="*/ 609600 h 952500"/>
              <a:gd name="connsiteX10" fmla="*/ 129540 w 1706880"/>
              <a:gd name="connsiteY10" fmla="*/ 830580 h 952500"/>
              <a:gd name="connsiteX11" fmla="*/ 320040 w 1706880"/>
              <a:gd name="connsiteY11" fmla="*/ 952500 h 952500"/>
              <a:gd name="connsiteX12" fmla="*/ 800100 w 1706880"/>
              <a:gd name="connsiteY12" fmla="*/ 937260 h 952500"/>
              <a:gd name="connsiteX13" fmla="*/ 1455420 w 1706880"/>
              <a:gd name="connsiteY13" fmla="*/ 548640 h 952500"/>
              <a:gd name="connsiteX14" fmla="*/ 1524000 w 1706880"/>
              <a:gd name="connsiteY14" fmla="*/ 495300 h 952500"/>
              <a:gd name="connsiteX15" fmla="*/ 1691640 w 1706880"/>
              <a:gd name="connsiteY15" fmla="*/ 388620 h 952500"/>
              <a:gd name="connsiteX16" fmla="*/ 1706880 w 1706880"/>
              <a:gd name="connsiteY16" fmla="*/ 259080 h 952500"/>
              <a:gd name="connsiteX17" fmla="*/ 1645920 w 1706880"/>
              <a:gd name="connsiteY17" fmla="*/ 129540 h 952500"/>
              <a:gd name="connsiteX18" fmla="*/ 1508760 w 1706880"/>
              <a:gd name="connsiteY18" fmla="*/ 53340 h 952500"/>
              <a:gd name="connsiteX19" fmla="*/ 1341120 w 1706880"/>
              <a:gd name="connsiteY19" fmla="*/ 0 h 952500"/>
              <a:gd name="connsiteX0" fmla="*/ 1341120 w 1706880"/>
              <a:gd name="connsiteY0" fmla="*/ 0 h 952500"/>
              <a:gd name="connsiteX1" fmla="*/ 973455 w 1706880"/>
              <a:gd name="connsiteY1" fmla="*/ 132398 h 952500"/>
              <a:gd name="connsiteX2" fmla="*/ 859155 w 1706880"/>
              <a:gd name="connsiteY2" fmla="*/ 172879 h 952500"/>
              <a:gd name="connsiteX3" fmla="*/ 723424 w 1706880"/>
              <a:gd name="connsiteY3" fmla="*/ 220504 h 952500"/>
              <a:gd name="connsiteX4" fmla="*/ 628174 w 1706880"/>
              <a:gd name="connsiteY4" fmla="*/ 256223 h 952500"/>
              <a:gd name="connsiteX5" fmla="*/ 547211 w 1706880"/>
              <a:gd name="connsiteY5" fmla="*/ 291941 h 952500"/>
              <a:gd name="connsiteX6" fmla="*/ 461486 w 1706880"/>
              <a:gd name="connsiteY6" fmla="*/ 327660 h 952500"/>
              <a:gd name="connsiteX7" fmla="*/ 399574 w 1706880"/>
              <a:gd name="connsiteY7" fmla="*/ 349091 h 952500"/>
              <a:gd name="connsiteX8" fmla="*/ 237649 w 1706880"/>
              <a:gd name="connsiteY8" fmla="*/ 411004 h 952500"/>
              <a:gd name="connsiteX9" fmla="*/ 48577 w 1706880"/>
              <a:gd name="connsiteY9" fmla="*/ 480536 h 952500"/>
              <a:gd name="connsiteX10" fmla="*/ 0 w 1706880"/>
              <a:gd name="connsiteY10" fmla="*/ 609600 h 952500"/>
              <a:gd name="connsiteX11" fmla="*/ 129540 w 1706880"/>
              <a:gd name="connsiteY11" fmla="*/ 830580 h 952500"/>
              <a:gd name="connsiteX12" fmla="*/ 320040 w 1706880"/>
              <a:gd name="connsiteY12" fmla="*/ 952500 h 952500"/>
              <a:gd name="connsiteX13" fmla="*/ 800100 w 1706880"/>
              <a:gd name="connsiteY13" fmla="*/ 937260 h 952500"/>
              <a:gd name="connsiteX14" fmla="*/ 1455420 w 1706880"/>
              <a:gd name="connsiteY14" fmla="*/ 548640 h 952500"/>
              <a:gd name="connsiteX15" fmla="*/ 1524000 w 1706880"/>
              <a:gd name="connsiteY15" fmla="*/ 495300 h 952500"/>
              <a:gd name="connsiteX16" fmla="*/ 1691640 w 1706880"/>
              <a:gd name="connsiteY16" fmla="*/ 388620 h 952500"/>
              <a:gd name="connsiteX17" fmla="*/ 1706880 w 1706880"/>
              <a:gd name="connsiteY17" fmla="*/ 259080 h 952500"/>
              <a:gd name="connsiteX18" fmla="*/ 1645920 w 1706880"/>
              <a:gd name="connsiteY18" fmla="*/ 129540 h 952500"/>
              <a:gd name="connsiteX19" fmla="*/ 1508760 w 1706880"/>
              <a:gd name="connsiteY19" fmla="*/ 53340 h 952500"/>
              <a:gd name="connsiteX20" fmla="*/ 1341120 w 1706880"/>
              <a:gd name="connsiteY20" fmla="*/ 0 h 952500"/>
              <a:gd name="connsiteX0" fmla="*/ 1341120 w 1706880"/>
              <a:gd name="connsiteY0" fmla="*/ 0 h 952500"/>
              <a:gd name="connsiteX1" fmla="*/ 1130618 w 1706880"/>
              <a:gd name="connsiteY1" fmla="*/ 75248 h 952500"/>
              <a:gd name="connsiteX2" fmla="*/ 973455 w 1706880"/>
              <a:gd name="connsiteY2" fmla="*/ 132398 h 952500"/>
              <a:gd name="connsiteX3" fmla="*/ 859155 w 1706880"/>
              <a:gd name="connsiteY3" fmla="*/ 172879 h 952500"/>
              <a:gd name="connsiteX4" fmla="*/ 723424 w 1706880"/>
              <a:gd name="connsiteY4" fmla="*/ 220504 h 952500"/>
              <a:gd name="connsiteX5" fmla="*/ 628174 w 1706880"/>
              <a:gd name="connsiteY5" fmla="*/ 256223 h 952500"/>
              <a:gd name="connsiteX6" fmla="*/ 547211 w 1706880"/>
              <a:gd name="connsiteY6" fmla="*/ 291941 h 952500"/>
              <a:gd name="connsiteX7" fmla="*/ 461486 w 1706880"/>
              <a:gd name="connsiteY7" fmla="*/ 327660 h 952500"/>
              <a:gd name="connsiteX8" fmla="*/ 399574 w 1706880"/>
              <a:gd name="connsiteY8" fmla="*/ 349091 h 952500"/>
              <a:gd name="connsiteX9" fmla="*/ 237649 w 1706880"/>
              <a:gd name="connsiteY9" fmla="*/ 411004 h 952500"/>
              <a:gd name="connsiteX10" fmla="*/ 48577 w 1706880"/>
              <a:gd name="connsiteY10" fmla="*/ 480536 h 952500"/>
              <a:gd name="connsiteX11" fmla="*/ 0 w 1706880"/>
              <a:gd name="connsiteY11" fmla="*/ 609600 h 952500"/>
              <a:gd name="connsiteX12" fmla="*/ 129540 w 1706880"/>
              <a:gd name="connsiteY12" fmla="*/ 830580 h 952500"/>
              <a:gd name="connsiteX13" fmla="*/ 320040 w 1706880"/>
              <a:gd name="connsiteY13" fmla="*/ 952500 h 952500"/>
              <a:gd name="connsiteX14" fmla="*/ 800100 w 1706880"/>
              <a:gd name="connsiteY14" fmla="*/ 937260 h 952500"/>
              <a:gd name="connsiteX15" fmla="*/ 1455420 w 1706880"/>
              <a:gd name="connsiteY15" fmla="*/ 548640 h 952500"/>
              <a:gd name="connsiteX16" fmla="*/ 1524000 w 1706880"/>
              <a:gd name="connsiteY16" fmla="*/ 495300 h 952500"/>
              <a:gd name="connsiteX17" fmla="*/ 1691640 w 1706880"/>
              <a:gd name="connsiteY17" fmla="*/ 388620 h 952500"/>
              <a:gd name="connsiteX18" fmla="*/ 1706880 w 1706880"/>
              <a:gd name="connsiteY18" fmla="*/ 259080 h 952500"/>
              <a:gd name="connsiteX19" fmla="*/ 1645920 w 1706880"/>
              <a:gd name="connsiteY19" fmla="*/ 129540 h 952500"/>
              <a:gd name="connsiteX20" fmla="*/ 1508760 w 1706880"/>
              <a:gd name="connsiteY20" fmla="*/ 53340 h 952500"/>
              <a:gd name="connsiteX21" fmla="*/ 1341120 w 1706880"/>
              <a:gd name="connsiteY21" fmla="*/ 0 h 952500"/>
              <a:gd name="connsiteX0" fmla="*/ 1283970 w 1706880"/>
              <a:gd name="connsiteY0" fmla="*/ 37148 h 899160"/>
              <a:gd name="connsiteX1" fmla="*/ 1130618 w 1706880"/>
              <a:gd name="connsiteY1" fmla="*/ 21908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968693 w 1706880"/>
              <a:gd name="connsiteY3" fmla="*/ 167164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35355 w 1706880"/>
              <a:gd name="connsiteY4" fmla="*/ 179070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3443 w 1706880"/>
              <a:gd name="connsiteY6" fmla="*/ 131445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02005 w 1706880"/>
              <a:gd name="connsiteY7" fmla="*/ 167164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94861 w 1706880"/>
              <a:gd name="connsiteY7" fmla="*/ 162401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54393 w 1706880"/>
              <a:gd name="connsiteY7" fmla="*/ 164783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16293 w 1706880"/>
              <a:gd name="connsiteY7" fmla="*/ 212408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63918 w 1706880"/>
              <a:gd name="connsiteY7" fmla="*/ 17907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173356 w 1706880"/>
              <a:gd name="connsiteY15" fmla="*/ 419576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85274 w 1706880"/>
              <a:gd name="connsiteY15" fmla="*/ 352901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11493 w 1706880"/>
              <a:gd name="connsiteY13" fmla="*/ 240983 h 899160"/>
              <a:gd name="connsiteX14" fmla="*/ 459104 w 1706880"/>
              <a:gd name="connsiteY14" fmla="*/ 262414 h 899160"/>
              <a:gd name="connsiteX15" fmla="*/ 406718 w 1706880"/>
              <a:gd name="connsiteY15" fmla="*/ 257651 h 899160"/>
              <a:gd name="connsiteX16" fmla="*/ 237649 w 1706880"/>
              <a:gd name="connsiteY16" fmla="*/ 324326 h 899160"/>
              <a:gd name="connsiteX17" fmla="*/ 173356 w 1706880"/>
              <a:gd name="connsiteY17" fmla="*/ 419576 h 899160"/>
              <a:gd name="connsiteX18" fmla="*/ 48577 w 1706880"/>
              <a:gd name="connsiteY18" fmla="*/ 427196 h 899160"/>
              <a:gd name="connsiteX19" fmla="*/ 0 w 1706880"/>
              <a:gd name="connsiteY19" fmla="*/ 556260 h 899160"/>
              <a:gd name="connsiteX20" fmla="*/ 129540 w 1706880"/>
              <a:gd name="connsiteY20" fmla="*/ 777240 h 899160"/>
              <a:gd name="connsiteX21" fmla="*/ 320040 w 1706880"/>
              <a:gd name="connsiteY21" fmla="*/ 899160 h 899160"/>
              <a:gd name="connsiteX22" fmla="*/ 800100 w 1706880"/>
              <a:gd name="connsiteY22" fmla="*/ 883920 h 899160"/>
              <a:gd name="connsiteX23" fmla="*/ 1455420 w 1706880"/>
              <a:gd name="connsiteY23" fmla="*/ 495300 h 899160"/>
              <a:gd name="connsiteX24" fmla="*/ 1524000 w 1706880"/>
              <a:gd name="connsiteY24" fmla="*/ 441960 h 899160"/>
              <a:gd name="connsiteX25" fmla="*/ 1691640 w 1706880"/>
              <a:gd name="connsiteY25" fmla="*/ 335280 h 899160"/>
              <a:gd name="connsiteX26" fmla="*/ 1706880 w 1706880"/>
              <a:gd name="connsiteY26" fmla="*/ 205740 h 899160"/>
              <a:gd name="connsiteX27" fmla="*/ 1645920 w 1706880"/>
              <a:gd name="connsiteY27" fmla="*/ 76200 h 899160"/>
              <a:gd name="connsiteX28" fmla="*/ 1508760 w 1706880"/>
              <a:gd name="connsiteY28" fmla="*/ 0 h 899160"/>
              <a:gd name="connsiteX29" fmla="*/ 1283970 w 1706880"/>
              <a:gd name="connsiteY29"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83970 w 1706880"/>
              <a:gd name="connsiteY30"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90161 w 1706880"/>
              <a:gd name="connsiteY30" fmla="*/ 14764 h 899160"/>
              <a:gd name="connsiteX31" fmla="*/ 1283970 w 1706880"/>
              <a:gd name="connsiteY31" fmla="*/ 37148 h 899160"/>
              <a:gd name="connsiteX0" fmla="*/ 1283970 w 1706880"/>
              <a:gd name="connsiteY0" fmla="*/ 22996 h 885008"/>
              <a:gd name="connsiteX1" fmla="*/ 1111568 w 1706880"/>
              <a:gd name="connsiteY1" fmla="*/ 119675 h 885008"/>
              <a:gd name="connsiteX2" fmla="*/ 1080611 w 1706880"/>
              <a:gd name="connsiteY2" fmla="*/ 198256 h 885008"/>
              <a:gd name="connsiteX3" fmla="*/ 1016318 w 1706880"/>
              <a:gd name="connsiteY3" fmla="*/ 219687 h 885008"/>
              <a:gd name="connsiteX4" fmla="*/ 987743 w 1706880"/>
              <a:gd name="connsiteY4" fmla="*/ 133962 h 885008"/>
              <a:gd name="connsiteX5" fmla="*/ 918687 w 1706880"/>
              <a:gd name="connsiteY5" fmla="*/ 105387 h 885008"/>
              <a:gd name="connsiteX6" fmla="*/ 875824 w 1706880"/>
              <a:gd name="connsiteY6" fmla="*/ 150630 h 885008"/>
              <a:gd name="connsiteX7" fmla="*/ 840106 w 1706880"/>
              <a:gd name="connsiteY7" fmla="*/ 145868 h 885008"/>
              <a:gd name="connsiteX8" fmla="*/ 816293 w 1706880"/>
              <a:gd name="connsiteY8" fmla="*/ 198256 h 885008"/>
              <a:gd name="connsiteX9" fmla="*/ 794861 w 1706880"/>
              <a:gd name="connsiteY9" fmla="*/ 148249 h 885008"/>
              <a:gd name="connsiteX10" fmla="*/ 716281 w 1706880"/>
              <a:gd name="connsiteY10" fmla="*/ 183968 h 885008"/>
              <a:gd name="connsiteX11" fmla="*/ 616267 w 1706880"/>
              <a:gd name="connsiteY11" fmla="*/ 226831 h 885008"/>
              <a:gd name="connsiteX12" fmla="*/ 601980 w 1706880"/>
              <a:gd name="connsiteY12" fmla="*/ 250643 h 885008"/>
              <a:gd name="connsiteX13" fmla="*/ 544830 w 1706880"/>
              <a:gd name="connsiteY13" fmla="*/ 250643 h 885008"/>
              <a:gd name="connsiteX14" fmla="*/ 511493 w 1706880"/>
              <a:gd name="connsiteY14" fmla="*/ 226831 h 885008"/>
              <a:gd name="connsiteX15" fmla="*/ 459104 w 1706880"/>
              <a:gd name="connsiteY15" fmla="*/ 248262 h 885008"/>
              <a:gd name="connsiteX16" fmla="*/ 406718 w 1706880"/>
              <a:gd name="connsiteY16" fmla="*/ 243499 h 885008"/>
              <a:gd name="connsiteX17" fmla="*/ 237649 w 1706880"/>
              <a:gd name="connsiteY17" fmla="*/ 310174 h 885008"/>
              <a:gd name="connsiteX18" fmla="*/ 173356 w 1706880"/>
              <a:gd name="connsiteY18" fmla="*/ 405424 h 885008"/>
              <a:gd name="connsiteX19" fmla="*/ 48577 w 1706880"/>
              <a:gd name="connsiteY19" fmla="*/ 413044 h 885008"/>
              <a:gd name="connsiteX20" fmla="*/ 0 w 1706880"/>
              <a:gd name="connsiteY20" fmla="*/ 542108 h 885008"/>
              <a:gd name="connsiteX21" fmla="*/ 129540 w 1706880"/>
              <a:gd name="connsiteY21" fmla="*/ 763088 h 885008"/>
              <a:gd name="connsiteX22" fmla="*/ 320040 w 1706880"/>
              <a:gd name="connsiteY22" fmla="*/ 885008 h 885008"/>
              <a:gd name="connsiteX23" fmla="*/ 800100 w 1706880"/>
              <a:gd name="connsiteY23" fmla="*/ 869768 h 885008"/>
              <a:gd name="connsiteX24" fmla="*/ 1455420 w 1706880"/>
              <a:gd name="connsiteY24" fmla="*/ 481148 h 885008"/>
              <a:gd name="connsiteX25" fmla="*/ 1524000 w 1706880"/>
              <a:gd name="connsiteY25" fmla="*/ 427808 h 885008"/>
              <a:gd name="connsiteX26" fmla="*/ 1691640 w 1706880"/>
              <a:gd name="connsiteY26" fmla="*/ 321128 h 885008"/>
              <a:gd name="connsiteX27" fmla="*/ 1706880 w 1706880"/>
              <a:gd name="connsiteY27" fmla="*/ 191588 h 885008"/>
              <a:gd name="connsiteX28" fmla="*/ 1645920 w 1706880"/>
              <a:gd name="connsiteY28" fmla="*/ 62048 h 885008"/>
              <a:gd name="connsiteX29" fmla="*/ 1456373 w 1706880"/>
              <a:gd name="connsiteY29" fmla="*/ 73954 h 885008"/>
              <a:gd name="connsiteX30" fmla="*/ 1290161 w 1706880"/>
              <a:gd name="connsiteY30" fmla="*/ 612 h 885008"/>
              <a:gd name="connsiteX31" fmla="*/ 1283970 w 1706880"/>
              <a:gd name="connsiteY31" fmla="*/ 22996 h 885008"/>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75886 w 1706880"/>
              <a:gd name="connsiteY30" fmla="*/ 19050 h 884396"/>
              <a:gd name="connsiteX31" fmla="*/ 1290161 w 1706880"/>
              <a:gd name="connsiteY31" fmla="*/ 0 h 884396"/>
              <a:gd name="connsiteX32" fmla="*/ 1283970 w 1706880"/>
              <a:gd name="connsiteY32"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19714 w 1691640"/>
              <a:gd name="connsiteY28" fmla="*/ 137636 h 884396"/>
              <a:gd name="connsiteX29" fmla="*/ 1456373 w 1691640"/>
              <a:gd name="connsiteY29" fmla="*/ 73342 h 884396"/>
              <a:gd name="connsiteX30" fmla="*/ 1368743 w 1691640"/>
              <a:gd name="connsiteY30" fmla="*/ 73819 h 884396"/>
              <a:gd name="connsiteX31" fmla="*/ 1375886 w 1691640"/>
              <a:gd name="connsiteY31" fmla="*/ 19050 h 884396"/>
              <a:gd name="connsiteX32" fmla="*/ 1290161 w 1691640"/>
              <a:gd name="connsiteY32" fmla="*/ 0 h 884396"/>
              <a:gd name="connsiteX33" fmla="*/ 1283970 w 169164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04474 w 1691640"/>
              <a:gd name="connsiteY28" fmla="*/ 195262 h 884396"/>
              <a:gd name="connsiteX29" fmla="*/ 1519714 w 1691640"/>
              <a:gd name="connsiteY29" fmla="*/ 137636 h 884396"/>
              <a:gd name="connsiteX30" fmla="*/ 1456373 w 1691640"/>
              <a:gd name="connsiteY30" fmla="*/ 73342 h 884396"/>
              <a:gd name="connsiteX31" fmla="*/ 1368743 w 1691640"/>
              <a:gd name="connsiteY31" fmla="*/ 73819 h 884396"/>
              <a:gd name="connsiteX32" fmla="*/ 1375886 w 1691640"/>
              <a:gd name="connsiteY32" fmla="*/ 19050 h 884396"/>
              <a:gd name="connsiteX33" fmla="*/ 1290161 w 1691640"/>
              <a:gd name="connsiteY33" fmla="*/ 0 h 884396"/>
              <a:gd name="connsiteX34" fmla="*/ 1283970 w 1691640"/>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524000 w 1540192"/>
              <a:gd name="connsiteY25" fmla="*/ 427196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459230 w 1540192"/>
              <a:gd name="connsiteY26" fmla="*/ 276225 h 884396"/>
              <a:gd name="connsiteX27" fmla="*/ 1527333 w 1540192"/>
              <a:gd name="connsiteY27" fmla="*/ 258603 h 884396"/>
              <a:gd name="connsiteX28" fmla="*/ 1540192 w 1540192"/>
              <a:gd name="connsiteY28" fmla="*/ 219551 h 884396"/>
              <a:gd name="connsiteX29" fmla="*/ 1504474 w 1540192"/>
              <a:gd name="connsiteY29" fmla="*/ 195262 h 884396"/>
              <a:gd name="connsiteX30" fmla="*/ 1519714 w 1540192"/>
              <a:gd name="connsiteY30" fmla="*/ 137636 h 884396"/>
              <a:gd name="connsiteX31" fmla="*/ 1456373 w 1540192"/>
              <a:gd name="connsiteY31" fmla="*/ 73342 h 884396"/>
              <a:gd name="connsiteX32" fmla="*/ 1368743 w 1540192"/>
              <a:gd name="connsiteY32" fmla="*/ 73819 h 884396"/>
              <a:gd name="connsiteX33" fmla="*/ 1375886 w 1540192"/>
              <a:gd name="connsiteY33" fmla="*/ 19050 h 884396"/>
              <a:gd name="connsiteX34" fmla="*/ 1290161 w 1540192"/>
              <a:gd name="connsiteY34" fmla="*/ 0 h 884396"/>
              <a:gd name="connsiteX35" fmla="*/ 1283970 w 1540192"/>
              <a:gd name="connsiteY35"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292543 w 1540192"/>
              <a:gd name="connsiteY26" fmla="*/ 414337 h 884396"/>
              <a:gd name="connsiteX27" fmla="*/ 1366361 w 1540192"/>
              <a:gd name="connsiteY27" fmla="*/ 352425 h 884396"/>
              <a:gd name="connsiteX28" fmla="*/ 1459230 w 1540192"/>
              <a:gd name="connsiteY28" fmla="*/ 276225 h 884396"/>
              <a:gd name="connsiteX29" fmla="*/ 1527333 w 1540192"/>
              <a:gd name="connsiteY29" fmla="*/ 258603 h 884396"/>
              <a:gd name="connsiteX30" fmla="*/ 1540192 w 1540192"/>
              <a:gd name="connsiteY30" fmla="*/ 219551 h 884396"/>
              <a:gd name="connsiteX31" fmla="*/ 1504474 w 1540192"/>
              <a:gd name="connsiteY31" fmla="*/ 195262 h 884396"/>
              <a:gd name="connsiteX32" fmla="*/ 1519714 w 1540192"/>
              <a:gd name="connsiteY32" fmla="*/ 137636 h 884396"/>
              <a:gd name="connsiteX33" fmla="*/ 1456373 w 1540192"/>
              <a:gd name="connsiteY33" fmla="*/ 73342 h 884396"/>
              <a:gd name="connsiteX34" fmla="*/ 1368743 w 1540192"/>
              <a:gd name="connsiteY34" fmla="*/ 73819 h 884396"/>
              <a:gd name="connsiteX35" fmla="*/ 1375886 w 1540192"/>
              <a:gd name="connsiteY35" fmla="*/ 19050 h 884396"/>
              <a:gd name="connsiteX36" fmla="*/ 1290161 w 1540192"/>
              <a:gd name="connsiteY36" fmla="*/ 0 h 884396"/>
              <a:gd name="connsiteX37" fmla="*/ 1283970 w 1540192"/>
              <a:gd name="connsiteY37"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1029177 w 1540192"/>
              <a:gd name="connsiteY25" fmla="*/ 504348 h 884396"/>
              <a:gd name="connsiteX26" fmla="*/ 1147286 w 1540192"/>
              <a:gd name="connsiteY26" fmla="*/ 476250 h 884396"/>
              <a:gd name="connsiteX27" fmla="*/ 1223963 w 1540192"/>
              <a:gd name="connsiteY27" fmla="*/ 434340 h 884396"/>
              <a:gd name="connsiteX28" fmla="*/ 1292543 w 1540192"/>
              <a:gd name="connsiteY28" fmla="*/ 414337 h 884396"/>
              <a:gd name="connsiteX29" fmla="*/ 1366361 w 1540192"/>
              <a:gd name="connsiteY29" fmla="*/ 352425 h 884396"/>
              <a:gd name="connsiteX30" fmla="*/ 1459230 w 1540192"/>
              <a:gd name="connsiteY30" fmla="*/ 276225 h 884396"/>
              <a:gd name="connsiteX31" fmla="*/ 1527333 w 1540192"/>
              <a:gd name="connsiteY31" fmla="*/ 258603 h 884396"/>
              <a:gd name="connsiteX32" fmla="*/ 1540192 w 1540192"/>
              <a:gd name="connsiteY32" fmla="*/ 219551 h 884396"/>
              <a:gd name="connsiteX33" fmla="*/ 1504474 w 1540192"/>
              <a:gd name="connsiteY33" fmla="*/ 195262 h 884396"/>
              <a:gd name="connsiteX34" fmla="*/ 1519714 w 1540192"/>
              <a:gd name="connsiteY34" fmla="*/ 137636 h 884396"/>
              <a:gd name="connsiteX35" fmla="*/ 1456373 w 1540192"/>
              <a:gd name="connsiteY35" fmla="*/ 73342 h 884396"/>
              <a:gd name="connsiteX36" fmla="*/ 1368743 w 1540192"/>
              <a:gd name="connsiteY36" fmla="*/ 73819 h 884396"/>
              <a:gd name="connsiteX37" fmla="*/ 1375886 w 1540192"/>
              <a:gd name="connsiteY37" fmla="*/ 19050 h 884396"/>
              <a:gd name="connsiteX38" fmla="*/ 1290161 w 1540192"/>
              <a:gd name="connsiteY38" fmla="*/ 0 h 884396"/>
              <a:gd name="connsiteX39" fmla="*/ 1283970 w 1540192"/>
              <a:gd name="connsiteY39"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840105 w 1540192"/>
              <a:gd name="connsiteY25" fmla="*/ 640556 h 884396"/>
              <a:gd name="connsiteX26" fmla="*/ 1029177 w 1540192"/>
              <a:gd name="connsiteY26" fmla="*/ 504348 h 884396"/>
              <a:gd name="connsiteX27" fmla="*/ 1147286 w 1540192"/>
              <a:gd name="connsiteY27" fmla="*/ 476250 h 884396"/>
              <a:gd name="connsiteX28" fmla="*/ 1223963 w 1540192"/>
              <a:gd name="connsiteY28" fmla="*/ 434340 h 884396"/>
              <a:gd name="connsiteX29" fmla="*/ 1292543 w 1540192"/>
              <a:gd name="connsiteY29" fmla="*/ 414337 h 884396"/>
              <a:gd name="connsiteX30" fmla="*/ 1366361 w 1540192"/>
              <a:gd name="connsiteY30" fmla="*/ 352425 h 884396"/>
              <a:gd name="connsiteX31" fmla="*/ 1459230 w 1540192"/>
              <a:gd name="connsiteY31" fmla="*/ 276225 h 884396"/>
              <a:gd name="connsiteX32" fmla="*/ 1527333 w 1540192"/>
              <a:gd name="connsiteY32" fmla="*/ 258603 h 884396"/>
              <a:gd name="connsiteX33" fmla="*/ 1540192 w 1540192"/>
              <a:gd name="connsiteY33" fmla="*/ 219551 h 884396"/>
              <a:gd name="connsiteX34" fmla="*/ 1504474 w 1540192"/>
              <a:gd name="connsiteY34" fmla="*/ 195262 h 884396"/>
              <a:gd name="connsiteX35" fmla="*/ 1519714 w 1540192"/>
              <a:gd name="connsiteY35" fmla="*/ 137636 h 884396"/>
              <a:gd name="connsiteX36" fmla="*/ 1456373 w 1540192"/>
              <a:gd name="connsiteY36" fmla="*/ 73342 h 884396"/>
              <a:gd name="connsiteX37" fmla="*/ 1368743 w 1540192"/>
              <a:gd name="connsiteY37" fmla="*/ 73819 h 884396"/>
              <a:gd name="connsiteX38" fmla="*/ 1375886 w 1540192"/>
              <a:gd name="connsiteY38" fmla="*/ 19050 h 884396"/>
              <a:gd name="connsiteX39" fmla="*/ 1290161 w 1540192"/>
              <a:gd name="connsiteY39" fmla="*/ 0 h 884396"/>
              <a:gd name="connsiteX40" fmla="*/ 1283970 w 1540192"/>
              <a:gd name="connsiteY40" fmla="*/ 22384 h 88439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9540 w 1540192"/>
              <a:gd name="connsiteY21" fmla="*/ 76247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355759 w 1540192"/>
              <a:gd name="connsiteY23" fmla="*/ 789146 h 789146"/>
              <a:gd name="connsiteX24" fmla="*/ 728663 w 1540192"/>
              <a:gd name="connsiteY24" fmla="*/ 621506 h 789146"/>
              <a:gd name="connsiteX25" fmla="*/ 809149 w 1540192"/>
              <a:gd name="connsiteY25" fmla="*/ 623887 h 789146"/>
              <a:gd name="connsiteX26" fmla="*/ 840105 w 1540192"/>
              <a:gd name="connsiteY26" fmla="*/ 640556 h 789146"/>
              <a:gd name="connsiteX27" fmla="*/ 1029177 w 1540192"/>
              <a:gd name="connsiteY27" fmla="*/ 504348 h 789146"/>
              <a:gd name="connsiteX28" fmla="*/ 1147286 w 1540192"/>
              <a:gd name="connsiteY28" fmla="*/ 476250 h 789146"/>
              <a:gd name="connsiteX29" fmla="*/ 1223963 w 1540192"/>
              <a:gd name="connsiteY29" fmla="*/ 434340 h 789146"/>
              <a:gd name="connsiteX30" fmla="*/ 1292543 w 1540192"/>
              <a:gd name="connsiteY30" fmla="*/ 414337 h 789146"/>
              <a:gd name="connsiteX31" fmla="*/ 1366361 w 1540192"/>
              <a:gd name="connsiteY31" fmla="*/ 352425 h 789146"/>
              <a:gd name="connsiteX32" fmla="*/ 1459230 w 1540192"/>
              <a:gd name="connsiteY32" fmla="*/ 276225 h 789146"/>
              <a:gd name="connsiteX33" fmla="*/ 1527333 w 1540192"/>
              <a:gd name="connsiteY33" fmla="*/ 258603 h 789146"/>
              <a:gd name="connsiteX34" fmla="*/ 1540192 w 1540192"/>
              <a:gd name="connsiteY34" fmla="*/ 219551 h 789146"/>
              <a:gd name="connsiteX35" fmla="*/ 1504474 w 1540192"/>
              <a:gd name="connsiteY35" fmla="*/ 195262 h 789146"/>
              <a:gd name="connsiteX36" fmla="*/ 1519714 w 1540192"/>
              <a:gd name="connsiteY36" fmla="*/ 137636 h 789146"/>
              <a:gd name="connsiteX37" fmla="*/ 1456373 w 1540192"/>
              <a:gd name="connsiteY37" fmla="*/ 73342 h 789146"/>
              <a:gd name="connsiteX38" fmla="*/ 1368743 w 1540192"/>
              <a:gd name="connsiteY38" fmla="*/ 73819 h 789146"/>
              <a:gd name="connsiteX39" fmla="*/ 1375886 w 1540192"/>
              <a:gd name="connsiteY39" fmla="*/ 19050 h 789146"/>
              <a:gd name="connsiteX40" fmla="*/ 1290161 w 1540192"/>
              <a:gd name="connsiteY40" fmla="*/ 0 h 789146"/>
              <a:gd name="connsiteX41" fmla="*/ 1283970 w 1540192"/>
              <a:gd name="connsiteY41"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728663 w 1540192"/>
              <a:gd name="connsiteY25" fmla="*/ 621506 h 789146"/>
              <a:gd name="connsiteX26" fmla="*/ 809149 w 1540192"/>
              <a:gd name="connsiteY26" fmla="*/ 623887 h 789146"/>
              <a:gd name="connsiteX27" fmla="*/ 840105 w 1540192"/>
              <a:gd name="connsiteY27" fmla="*/ 640556 h 789146"/>
              <a:gd name="connsiteX28" fmla="*/ 1029177 w 1540192"/>
              <a:gd name="connsiteY28" fmla="*/ 504348 h 789146"/>
              <a:gd name="connsiteX29" fmla="*/ 1147286 w 1540192"/>
              <a:gd name="connsiteY29" fmla="*/ 476250 h 789146"/>
              <a:gd name="connsiteX30" fmla="*/ 1223963 w 1540192"/>
              <a:gd name="connsiteY30" fmla="*/ 434340 h 789146"/>
              <a:gd name="connsiteX31" fmla="*/ 1292543 w 1540192"/>
              <a:gd name="connsiteY31" fmla="*/ 414337 h 789146"/>
              <a:gd name="connsiteX32" fmla="*/ 1366361 w 1540192"/>
              <a:gd name="connsiteY32" fmla="*/ 352425 h 789146"/>
              <a:gd name="connsiteX33" fmla="*/ 1459230 w 1540192"/>
              <a:gd name="connsiteY33" fmla="*/ 276225 h 789146"/>
              <a:gd name="connsiteX34" fmla="*/ 1527333 w 1540192"/>
              <a:gd name="connsiteY34" fmla="*/ 258603 h 789146"/>
              <a:gd name="connsiteX35" fmla="*/ 1540192 w 1540192"/>
              <a:gd name="connsiteY35" fmla="*/ 219551 h 789146"/>
              <a:gd name="connsiteX36" fmla="*/ 1504474 w 1540192"/>
              <a:gd name="connsiteY36" fmla="*/ 195262 h 789146"/>
              <a:gd name="connsiteX37" fmla="*/ 1519714 w 1540192"/>
              <a:gd name="connsiteY37" fmla="*/ 137636 h 789146"/>
              <a:gd name="connsiteX38" fmla="*/ 1456373 w 1540192"/>
              <a:gd name="connsiteY38" fmla="*/ 73342 h 789146"/>
              <a:gd name="connsiteX39" fmla="*/ 1368743 w 1540192"/>
              <a:gd name="connsiteY39" fmla="*/ 73819 h 789146"/>
              <a:gd name="connsiteX40" fmla="*/ 1375886 w 1540192"/>
              <a:gd name="connsiteY40" fmla="*/ 19050 h 789146"/>
              <a:gd name="connsiteX41" fmla="*/ 1290161 w 1540192"/>
              <a:gd name="connsiteY41" fmla="*/ 0 h 789146"/>
              <a:gd name="connsiteX42" fmla="*/ 1283970 w 1540192"/>
              <a:gd name="connsiteY42"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728663 w 1540192"/>
              <a:gd name="connsiteY26" fmla="*/ 621506 h 789146"/>
              <a:gd name="connsiteX27" fmla="*/ 809149 w 1540192"/>
              <a:gd name="connsiteY27" fmla="*/ 623887 h 789146"/>
              <a:gd name="connsiteX28" fmla="*/ 840105 w 1540192"/>
              <a:gd name="connsiteY28" fmla="*/ 640556 h 789146"/>
              <a:gd name="connsiteX29" fmla="*/ 1029177 w 1540192"/>
              <a:gd name="connsiteY29" fmla="*/ 504348 h 789146"/>
              <a:gd name="connsiteX30" fmla="*/ 1147286 w 1540192"/>
              <a:gd name="connsiteY30" fmla="*/ 476250 h 789146"/>
              <a:gd name="connsiteX31" fmla="*/ 1223963 w 1540192"/>
              <a:gd name="connsiteY31" fmla="*/ 434340 h 789146"/>
              <a:gd name="connsiteX32" fmla="*/ 1292543 w 1540192"/>
              <a:gd name="connsiteY32" fmla="*/ 414337 h 789146"/>
              <a:gd name="connsiteX33" fmla="*/ 1366361 w 1540192"/>
              <a:gd name="connsiteY33" fmla="*/ 352425 h 789146"/>
              <a:gd name="connsiteX34" fmla="*/ 1459230 w 1540192"/>
              <a:gd name="connsiteY34" fmla="*/ 276225 h 789146"/>
              <a:gd name="connsiteX35" fmla="*/ 1527333 w 1540192"/>
              <a:gd name="connsiteY35" fmla="*/ 258603 h 789146"/>
              <a:gd name="connsiteX36" fmla="*/ 1540192 w 1540192"/>
              <a:gd name="connsiteY36" fmla="*/ 219551 h 789146"/>
              <a:gd name="connsiteX37" fmla="*/ 1504474 w 1540192"/>
              <a:gd name="connsiteY37" fmla="*/ 195262 h 789146"/>
              <a:gd name="connsiteX38" fmla="*/ 1519714 w 1540192"/>
              <a:gd name="connsiteY38" fmla="*/ 137636 h 789146"/>
              <a:gd name="connsiteX39" fmla="*/ 1456373 w 1540192"/>
              <a:gd name="connsiteY39" fmla="*/ 73342 h 789146"/>
              <a:gd name="connsiteX40" fmla="*/ 1368743 w 1540192"/>
              <a:gd name="connsiteY40" fmla="*/ 73819 h 789146"/>
              <a:gd name="connsiteX41" fmla="*/ 1375886 w 1540192"/>
              <a:gd name="connsiteY41" fmla="*/ 19050 h 789146"/>
              <a:gd name="connsiteX42" fmla="*/ 1290161 w 1540192"/>
              <a:gd name="connsiteY42" fmla="*/ 0 h 789146"/>
              <a:gd name="connsiteX43" fmla="*/ 1283970 w 1540192"/>
              <a:gd name="connsiteY43"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809149 w 1540192"/>
              <a:gd name="connsiteY28" fmla="*/ 623887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797243 w 1540192"/>
              <a:gd name="connsiteY28" fmla="*/ 633412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668655 w 1540192"/>
              <a:gd name="connsiteY27" fmla="*/ 642937 h 789146"/>
              <a:gd name="connsiteX28" fmla="*/ 728663 w 1540192"/>
              <a:gd name="connsiteY28" fmla="*/ 621506 h 789146"/>
              <a:gd name="connsiteX29" fmla="*/ 797243 w 1540192"/>
              <a:gd name="connsiteY29" fmla="*/ 633412 h 789146"/>
              <a:gd name="connsiteX30" fmla="*/ 840105 w 1540192"/>
              <a:gd name="connsiteY30" fmla="*/ 640556 h 789146"/>
              <a:gd name="connsiteX31" fmla="*/ 1029177 w 1540192"/>
              <a:gd name="connsiteY31" fmla="*/ 504348 h 789146"/>
              <a:gd name="connsiteX32" fmla="*/ 1147286 w 1540192"/>
              <a:gd name="connsiteY32" fmla="*/ 476250 h 789146"/>
              <a:gd name="connsiteX33" fmla="*/ 1223963 w 1540192"/>
              <a:gd name="connsiteY33" fmla="*/ 434340 h 789146"/>
              <a:gd name="connsiteX34" fmla="*/ 1292543 w 1540192"/>
              <a:gd name="connsiteY34" fmla="*/ 414337 h 789146"/>
              <a:gd name="connsiteX35" fmla="*/ 1366361 w 1540192"/>
              <a:gd name="connsiteY35" fmla="*/ 352425 h 789146"/>
              <a:gd name="connsiteX36" fmla="*/ 1459230 w 1540192"/>
              <a:gd name="connsiteY36" fmla="*/ 276225 h 789146"/>
              <a:gd name="connsiteX37" fmla="*/ 1527333 w 1540192"/>
              <a:gd name="connsiteY37" fmla="*/ 258603 h 789146"/>
              <a:gd name="connsiteX38" fmla="*/ 1540192 w 1540192"/>
              <a:gd name="connsiteY38" fmla="*/ 219551 h 789146"/>
              <a:gd name="connsiteX39" fmla="*/ 1504474 w 1540192"/>
              <a:gd name="connsiteY39" fmla="*/ 195262 h 789146"/>
              <a:gd name="connsiteX40" fmla="*/ 1519714 w 1540192"/>
              <a:gd name="connsiteY40" fmla="*/ 137636 h 789146"/>
              <a:gd name="connsiteX41" fmla="*/ 1456373 w 1540192"/>
              <a:gd name="connsiteY41" fmla="*/ 73342 h 789146"/>
              <a:gd name="connsiteX42" fmla="*/ 1368743 w 1540192"/>
              <a:gd name="connsiteY42" fmla="*/ 73819 h 789146"/>
              <a:gd name="connsiteX43" fmla="*/ 1375886 w 1540192"/>
              <a:gd name="connsiteY43" fmla="*/ 19050 h 789146"/>
              <a:gd name="connsiteX44" fmla="*/ 1290161 w 1540192"/>
              <a:gd name="connsiteY44" fmla="*/ 0 h 789146"/>
              <a:gd name="connsiteX45" fmla="*/ 1283970 w 1540192"/>
              <a:gd name="connsiteY45"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549593 w 1540192"/>
              <a:gd name="connsiteY26" fmla="*/ 683419 h 789146"/>
              <a:gd name="connsiteX27" fmla="*/ 611505 w 1540192"/>
              <a:gd name="connsiteY27" fmla="*/ 635794 h 789146"/>
              <a:gd name="connsiteX28" fmla="*/ 668655 w 1540192"/>
              <a:gd name="connsiteY28" fmla="*/ 642937 h 789146"/>
              <a:gd name="connsiteX29" fmla="*/ 728663 w 1540192"/>
              <a:gd name="connsiteY29" fmla="*/ 621506 h 789146"/>
              <a:gd name="connsiteX30" fmla="*/ 797243 w 1540192"/>
              <a:gd name="connsiteY30" fmla="*/ 633412 h 789146"/>
              <a:gd name="connsiteX31" fmla="*/ 840105 w 1540192"/>
              <a:gd name="connsiteY31" fmla="*/ 640556 h 789146"/>
              <a:gd name="connsiteX32" fmla="*/ 1029177 w 1540192"/>
              <a:gd name="connsiteY32" fmla="*/ 504348 h 789146"/>
              <a:gd name="connsiteX33" fmla="*/ 1147286 w 1540192"/>
              <a:gd name="connsiteY33" fmla="*/ 476250 h 789146"/>
              <a:gd name="connsiteX34" fmla="*/ 1223963 w 1540192"/>
              <a:gd name="connsiteY34" fmla="*/ 434340 h 789146"/>
              <a:gd name="connsiteX35" fmla="*/ 1292543 w 1540192"/>
              <a:gd name="connsiteY35" fmla="*/ 414337 h 789146"/>
              <a:gd name="connsiteX36" fmla="*/ 1366361 w 1540192"/>
              <a:gd name="connsiteY36" fmla="*/ 352425 h 789146"/>
              <a:gd name="connsiteX37" fmla="*/ 1459230 w 1540192"/>
              <a:gd name="connsiteY37" fmla="*/ 276225 h 789146"/>
              <a:gd name="connsiteX38" fmla="*/ 1527333 w 1540192"/>
              <a:gd name="connsiteY38" fmla="*/ 258603 h 789146"/>
              <a:gd name="connsiteX39" fmla="*/ 1540192 w 1540192"/>
              <a:gd name="connsiteY39" fmla="*/ 219551 h 789146"/>
              <a:gd name="connsiteX40" fmla="*/ 1504474 w 1540192"/>
              <a:gd name="connsiteY40" fmla="*/ 195262 h 789146"/>
              <a:gd name="connsiteX41" fmla="*/ 1519714 w 1540192"/>
              <a:gd name="connsiteY41" fmla="*/ 137636 h 789146"/>
              <a:gd name="connsiteX42" fmla="*/ 1456373 w 1540192"/>
              <a:gd name="connsiteY42" fmla="*/ 73342 h 789146"/>
              <a:gd name="connsiteX43" fmla="*/ 1368743 w 1540192"/>
              <a:gd name="connsiteY43" fmla="*/ 73819 h 789146"/>
              <a:gd name="connsiteX44" fmla="*/ 1375886 w 1540192"/>
              <a:gd name="connsiteY44" fmla="*/ 19050 h 789146"/>
              <a:gd name="connsiteX45" fmla="*/ 1290161 w 1540192"/>
              <a:gd name="connsiteY45" fmla="*/ 0 h 789146"/>
              <a:gd name="connsiteX46" fmla="*/ 1283970 w 1540192"/>
              <a:gd name="connsiteY46" fmla="*/ 22384 h 78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40192" h="789146">
                <a:moveTo>
                  <a:pt x="1283970" y="22384"/>
                </a:moveTo>
                <a:lnTo>
                  <a:pt x="1111568" y="119063"/>
                </a:lnTo>
                <a:lnTo>
                  <a:pt x="1080611" y="197644"/>
                </a:lnTo>
                <a:lnTo>
                  <a:pt x="1016318" y="219075"/>
                </a:lnTo>
                <a:lnTo>
                  <a:pt x="987743" y="133350"/>
                </a:lnTo>
                <a:lnTo>
                  <a:pt x="918687" y="104775"/>
                </a:lnTo>
                <a:lnTo>
                  <a:pt x="875824" y="150018"/>
                </a:lnTo>
                <a:lnTo>
                  <a:pt x="840106" y="145256"/>
                </a:lnTo>
                <a:lnTo>
                  <a:pt x="816293" y="197644"/>
                </a:lnTo>
                <a:lnTo>
                  <a:pt x="794861" y="147637"/>
                </a:lnTo>
                <a:lnTo>
                  <a:pt x="716281" y="183356"/>
                </a:lnTo>
                <a:lnTo>
                  <a:pt x="616267" y="226219"/>
                </a:lnTo>
                <a:lnTo>
                  <a:pt x="601980" y="250031"/>
                </a:lnTo>
                <a:cubicBezTo>
                  <a:pt x="594043" y="252412"/>
                  <a:pt x="559911" y="254000"/>
                  <a:pt x="544830" y="250031"/>
                </a:cubicBezTo>
                <a:cubicBezTo>
                  <a:pt x="529749" y="246062"/>
                  <a:pt x="529749" y="225028"/>
                  <a:pt x="511493" y="226219"/>
                </a:cubicBezTo>
                <a:lnTo>
                  <a:pt x="459104" y="247650"/>
                </a:lnTo>
                <a:lnTo>
                  <a:pt x="406718" y="242887"/>
                </a:lnTo>
                <a:lnTo>
                  <a:pt x="237649" y="309562"/>
                </a:lnTo>
                <a:lnTo>
                  <a:pt x="173356" y="404812"/>
                </a:lnTo>
                <a:lnTo>
                  <a:pt x="48577" y="412432"/>
                </a:lnTo>
                <a:lnTo>
                  <a:pt x="0" y="541496"/>
                </a:lnTo>
                <a:lnTo>
                  <a:pt x="127159" y="705326"/>
                </a:lnTo>
                <a:cubicBezTo>
                  <a:pt x="165576" y="719455"/>
                  <a:pt x="184944" y="697865"/>
                  <a:pt x="223361" y="711994"/>
                </a:cubicBezTo>
                <a:cubicBezTo>
                  <a:pt x="253524" y="728663"/>
                  <a:pt x="257492" y="747712"/>
                  <a:pt x="287655" y="764381"/>
                </a:cubicBezTo>
                <a:lnTo>
                  <a:pt x="355759" y="789146"/>
                </a:lnTo>
                <a:cubicBezTo>
                  <a:pt x="409258" y="765810"/>
                  <a:pt x="422275" y="725805"/>
                  <a:pt x="475774" y="702469"/>
                </a:cubicBezTo>
                <a:cubicBezTo>
                  <a:pt x="508873" y="681276"/>
                  <a:pt x="526971" y="694531"/>
                  <a:pt x="549593" y="683419"/>
                </a:cubicBezTo>
                <a:cubicBezTo>
                  <a:pt x="572215" y="672307"/>
                  <a:pt x="592455" y="638969"/>
                  <a:pt x="611505" y="635794"/>
                </a:cubicBezTo>
                <a:cubicBezTo>
                  <a:pt x="624999" y="633413"/>
                  <a:pt x="655161" y="645318"/>
                  <a:pt x="668655" y="642937"/>
                </a:cubicBezTo>
                <a:lnTo>
                  <a:pt x="728663" y="621506"/>
                </a:lnTo>
                <a:cubicBezTo>
                  <a:pt x="780098" y="600075"/>
                  <a:pt x="745808" y="654843"/>
                  <a:pt x="797243" y="633412"/>
                </a:cubicBezTo>
                <a:cubicBezTo>
                  <a:pt x="836137" y="609600"/>
                  <a:pt x="801211" y="664368"/>
                  <a:pt x="840105" y="640556"/>
                </a:cubicBezTo>
                <a:lnTo>
                  <a:pt x="1029177" y="504348"/>
                </a:lnTo>
                <a:cubicBezTo>
                  <a:pt x="1069341" y="487838"/>
                  <a:pt x="1107122" y="492760"/>
                  <a:pt x="1147286" y="476250"/>
                </a:cubicBezTo>
                <a:lnTo>
                  <a:pt x="1223963" y="434340"/>
                </a:lnTo>
                <a:cubicBezTo>
                  <a:pt x="1263889" y="416163"/>
                  <a:pt x="1268810" y="427989"/>
                  <a:pt x="1292543" y="414337"/>
                </a:cubicBezTo>
                <a:cubicBezTo>
                  <a:pt x="1316276" y="400685"/>
                  <a:pt x="1334611" y="372269"/>
                  <a:pt x="1366361" y="352425"/>
                </a:cubicBezTo>
                <a:cubicBezTo>
                  <a:pt x="1398111" y="332581"/>
                  <a:pt x="1432798" y="288290"/>
                  <a:pt x="1459230" y="276225"/>
                </a:cubicBezTo>
                <a:lnTo>
                  <a:pt x="1527333" y="258603"/>
                </a:lnTo>
                <a:lnTo>
                  <a:pt x="1540192" y="219551"/>
                </a:lnTo>
                <a:cubicBezTo>
                  <a:pt x="1537811" y="203517"/>
                  <a:pt x="1506855" y="211296"/>
                  <a:pt x="1504474" y="195262"/>
                </a:cubicBezTo>
                <a:lnTo>
                  <a:pt x="1519714" y="137636"/>
                </a:lnTo>
                <a:cubicBezTo>
                  <a:pt x="1496219" y="132873"/>
                  <a:pt x="1477487" y="94773"/>
                  <a:pt x="1456373" y="73342"/>
                </a:cubicBezTo>
                <a:cubicBezTo>
                  <a:pt x="1417717" y="71437"/>
                  <a:pt x="1382157" y="82868"/>
                  <a:pt x="1368743" y="73819"/>
                </a:cubicBezTo>
                <a:cubicBezTo>
                  <a:pt x="1355329" y="64770"/>
                  <a:pt x="1396523" y="27384"/>
                  <a:pt x="1375886" y="19050"/>
                </a:cubicBezTo>
                <a:cubicBezTo>
                  <a:pt x="1355249" y="10716"/>
                  <a:pt x="1305480" y="1826"/>
                  <a:pt x="1290161" y="0"/>
                </a:cubicBezTo>
                <a:lnTo>
                  <a:pt x="1283970" y="22384"/>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Mtwara</a:t>
            </a:r>
            <a:r>
              <a:rPr lang="en-MY" sz="1200" b="1" dirty="0" smtClean="0">
                <a:solidFill>
                  <a:schemeClr val="tx1"/>
                </a:solidFill>
              </a:rPr>
              <a:t> 69%</a:t>
            </a:r>
            <a:endParaRPr lang="en-MY" sz="1200" b="1" dirty="0">
              <a:solidFill>
                <a:schemeClr val="tx1"/>
              </a:solidFill>
            </a:endParaRPr>
          </a:p>
        </p:txBody>
      </p:sp>
      <p:sp>
        <p:nvSpPr>
          <p:cNvPr id="16" name="Freeform 15"/>
          <p:cNvSpPr/>
          <p:nvPr/>
        </p:nvSpPr>
        <p:spPr>
          <a:xfrm>
            <a:off x="4283870" y="5207794"/>
            <a:ext cx="2288380" cy="1582686"/>
          </a:xfrm>
          <a:custGeom>
            <a:avLst/>
            <a:gdLst>
              <a:gd name="connsiteX0" fmla="*/ 976312 w 2424112"/>
              <a:gd name="connsiteY0" fmla="*/ 0 h 1709737"/>
              <a:gd name="connsiteX1" fmla="*/ 338137 w 2424112"/>
              <a:gd name="connsiteY1" fmla="*/ 428625 h 1709737"/>
              <a:gd name="connsiteX2" fmla="*/ 404812 w 2424112"/>
              <a:gd name="connsiteY2" fmla="*/ 600075 h 1709737"/>
              <a:gd name="connsiteX3" fmla="*/ 228600 w 2424112"/>
              <a:gd name="connsiteY3" fmla="*/ 809625 h 1709737"/>
              <a:gd name="connsiteX4" fmla="*/ 0 w 2424112"/>
              <a:gd name="connsiteY4" fmla="*/ 847725 h 1709737"/>
              <a:gd name="connsiteX5" fmla="*/ 19050 w 2424112"/>
              <a:gd name="connsiteY5" fmla="*/ 1595437 h 1709737"/>
              <a:gd name="connsiteX6" fmla="*/ 1304925 w 2424112"/>
              <a:gd name="connsiteY6" fmla="*/ 1709737 h 1709737"/>
              <a:gd name="connsiteX7" fmla="*/ 2133600 w 2424112"/>
              <a:gd name="connsiteY7" fmla="*/ 1704975 h 1709737"/>
              <a:gd name="connsiteX8" fmla="*/ 2424112 w 2424112"/>
              <a:gd name="connsiteY8" fmla="*/ 1357312 h 1709737"/>
              <a:gd name="connsiteX9" fmla="*/ 2271712 w 2424112"/>
              <a:gd name="connsiteY9" fmla="*/ 862012 h 1709737"/>
              <a:gd name="connsiteX10" fmla="*/ 1724025 w 2424112"/>
              <a:gd name="connsiteY10" fmla="*/ 652462 h 1709737"/>
              <a:gd name="connsiteX11" fmla="*/ 1833562 w 2424112"/>
              <a:gd name="connsiteY11" fmla="*/ 242887 h 1709737"/>
              <a:gd name="connsiteX12" fmla="*/ 1476375 w 2424112"/>
              <a:gd name="connsiteY12" fmla="*/ 314325 h 1709737"/>
              <a:gd name="connsiteX13" fmla="*/ 1295400 w 2424112"/>
              <a:gd name="connsiteY13" fmla="*/ 223837 h 1709737"/>
              <a:gd name="connsiteX14" fmla="*/ 1100137 w 2424112"/>
              <a:gd name="connsiteY14" fmla="*/ 314325 h 1709737"/>
              <a:gd name="connsiteX15" fmla="*/ 1052512 w 2424112"/>
              <a:gd name="connsiteY15" fmla="*/ 161925 h 1709737"/>
              <a:gd name="connsiteX16" fmla="*/ 976312 w 2424112"/>
              <a:gd name="connsiteY16" fmla="*/ 0 h 1709737"/>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850106 w 2424112"/>
              <a:gd name="connsiteY16" fmla="*/ 4762 h 1547812"/>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981075 w 2424112"/>
              <a:gd name="connsiteY16" fmla="*/ 2380 h 1547812"/>
              <a:gd name="connsiteX17" fmla="*/ 850106 w 2424112"/>
              <a:gd name="connsiteY17" fmla="*/ 4762 h 154781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1052512 w 2424112"/>
              <a:gd name="connsiteY15" fmla="*/ 73820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543050 w 2424112"/>
              <a:gd name="connsiteY12" fmla="*/ 211931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69244 w 2424112"/>
              <a:gd name="connsiteY10" fmla="*/ 442913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838325 w 2424112"/>
              <a:gd name="connsiteY10" fmla="*/ 571500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128837 w 2424112"/>
              <a:gd name="connsiteY9" fmla="*/ 771526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128837 w 2347912"/>
              <a:gd name="connsiteY9" fmla="*/ 771526 h 1621632"/>
              <a:gd name="connsiteX10" fmla="*/ 1576388 w 2347912"/>
              <a:gd name="connsiteY10" fmla="*/ 604837 h 1621632"/>
              <a:gd name="connsiteX11" fmla="*/ 1569244 w 2347912"/>
              <a:gd name="connsiteY11" fmla="*/ 442913 h 1621632"/>
              <a:gd name="connsiteX12" fmla="*/ 1740693 w 2347912"/>
              <a:gd name="connsiteY12" fmla="*/ 219076 h 1621632"/>
              <a:gd name="connsiteX13" fmla="*/ 1333500 w 2347912"/>
              <a:gd name="connsiteY13" fmla="*/ 469106 h 1621632"/>
              <a:gd name="connsiteX14" fmla="*/ 1319213 w 2347912"/>
              <a:gd name="connsiteY14" fmla="*/ 214314 h 1621632"/>
              <a:gd name="connsiteX15" fmla="*/ 1088232 w 2347912"/>
              <a:gd name="connsiteY15" fmla="*/ 309564 h 1621632"/>
              <a:gd name="connsiteX16" fmla="*/ 857250 w 2347912"/>
              <a:gd name="connsiteY16" fmla="*/ 340520 h 1621632"/>
              <a:gd name="connsiteX17" fmla="*/ 990600 w 2347912"/>
              <a:gd name="connsiteY17" fmla="*/ 123826 h 1621632"/>
              <a:gd name="connsiteX18" fmla="*/ 962025 w 2347912"/>
              <a:gd name="connsiteY18" fmla="*/ 0 h 1621632"/>
              <a:gd name="connsiteX19" fmla="*/ 850106 w 23479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33612 w 2347912"/>
              <a:gd name="connsiteY9" fmla="*/ 102870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90750 w 2347912"/>
              <a:gd name="connsiteY7" fmla="*/ 1319214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19050 w 2347912"/>
              <a:gd name="connsiteY5" fmla="*/ 1507332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202407 w 2347912"/>
              <a:gd name="connsiteY5" fmla="*/ 1476376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142875 w 2288380"/>
              <a:gd name="connsiteY5" fmla="*/ 1476376 h 1564482"/>
              <a:gd name="connsiteX6" fmla="*/ 1083468 w 2288380"/>
              <a:gd name="connsiteY6" fmla="*/ 1564482 h 1564482"/>
              <a:gd name="connsiteX7" fmla="*/ 2131218 w 2288380"/>
              <a:gd name="connsiteY7" fmla="*/ 1319214 h 1564482"/>
              <a:gd name="connsiteX8" fmla="*/ 2288380 w 2288380"/>
              <a:gd name="connsiteY8" fmla="*/ 1283495 h 1564482"/>
              <a:gd name="connsiteX9" fmla="*/ 2216942 w 2288380"/>
              <a:gd name="connsiteY9" fmla="*/ 1009650 h 1564482"/>
              <a:gd name="connsiteX10" fmla="*/ 2069305 w 2288380"/>
              <a:gd name="connsiteY10" fmla="*/ 771526 h 1564482"/>
              <a:gd name="connsiteX11" fmla="*/ 1516856 w 2288380"/>
              <a:gd name="connsiteY11" fmla="*/ 604837 h 1564482"/>
              <a:gd name="connsiteX12" fmla="*/ 1509712 w 2288380"/>
              <a:gd name="connsiteY12" fmla="*/ 442913 h 1564482"/>
              <a:gd name="connsiteX13" fmla="*/ 1681161 w 2288380"/>
              <a:gd name="connsiteY13" fmla="*/ 219076 h 1564482"/>
              <a:gd name="connsiteX14" fmla="*/ 1273968 w 2288380"/>
              <a:gd name="connsiteY14" fmla="*/ 469106 h 1564482"/>
              <a:gd name="connsiteX15" fmla="*/ 1259681 w 2288380"/>
              <a:gd name="connsiteY15" fmla="*/ 214314 h 1564482"/>
              <a:gd name="connsiteX16" fmla="*/ 1028700 w 2288380"/>
              <a:gd name="connsiteY16" fmla="*/ 309564 h 1564482"/>
              <a:gd name="connsiteX17" fmla="*/ 797718 w 2288380"/>
              <a:gd name="connsiteY17" fmla="*/ 340520 h 1564482"/>
              <a:gd name="connsiteX18" fmla="*/ 931068 w 2288380"/>
              <a:gd name="connsiteY18" fmla="*/ 123826 h 1564482"/>
              <a:gd name="connsiteX19" fmla="*/ 902493 w 2288380"/>
              <a:gd name="connsiteY19" fmla="*/ 0 h 1564482"/>
              <a:gd name="connsiteX20" fmla="*/ 790574 w 2288380"/>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142875 w 2288380"/>
              <a:gd name="connsiteY6" fmla="*/ 1476376 h 1564482"/>
              <a:gd name="connsiteX7" fmla="*/ 1083468 w 2288380"/>
              <a:gd name="connsiteY7" fmla="*/ 1564482 h 1564482"/>
              <a:gd name="connsiteX8" fmla="*/ 2131218 w 2288380"/>
              <a:gd name="connsiteY8" fmla="*/ 1319214 h 1564482"/>
              <a:gd name="connsiteX9" fmla="*/ 2288380 w 2288380"/>
              <a:gd name="connsiteY9" fmla="*/ 1283495 h 1564482"/>
              <a:gd name="connsiteX10" fmla="*/ 2216942 w 2288380"/>
              <a:gd name="connsiteY10" fmla="*/ 1009650 h 1564482"/>
              <a:gd name="connsiteX11" fmla="*/ 2069305 w 2288380"/>
              <a:gd name="connsiteY11" fmla="*/ 771526 h 1564482"/>
              <a:gd name="connsiteX12" fmla="*/ 1516856 w 2288380"/>
              <a:gd name="connsiteY12" fmla="*/ 604837 h 1564482"/>
              <a:gd name="connsiteX13" fmla="*/ 1509712 w 2288380"/>
              <a:gd name="connsiteY13" fmla="*/ 442913 h 1564482"/>
              <a:gd name="connsiteX14" fmla="*/ 1681161 w 2288380"/>
              <a:gd name="connsiteY14" fmla="*/ 219076 h 1564482"/>
              <a:gd name="connsiteX15" fmla="*/ 1273968 w 2288380"/>
              <a:gd name="connsiteY15" fmla="*/ 469106 h 1564482"/>
              <a:gd name="connsiteX16" fmla="*/ 1259681 w 2288380"/>
              <a:gd name="connsiteY16" fmla="*/ 214314 h 1564482"/>
              <a:gd name="connsiteX17" fmla="*/ 1028700 w 2288380"/>
              <a:gd name="connsiteY17" fmla="*/ 309564 h 1564482"/>
              <a:gd name="connsiteX18" fmla="*/ 797718 w 2288380"/>
              <a:gd name="connsiteY18" fmla="*/ 340520 h 1564482"/>
              <a:gd name="connsiteX19" fmla="*/ 931068 w 2288380"/>
              <a:gd name="connsiteY19" fmla="*/ 123826 h 1564482"/>
              <a:gd name="connsiteX20" fmla="*/ 902493 w 2288380"/>
              <a:gd name="connsiteY20" fmla="*/ 0 h 1564482"/>
              <a:gd name="connsiteX21" fmla="*/ 790574 w 2288380"/>
              <a:gd name="connsiteY21"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42875 w 2288380"/>
              <a:gd name="connsiteY7" fmla="*/ 1476376 h 1564482"/>
              <a:gd name="connsiteX8" fmla="*/ 1083468 w 2288380"/>
              <a:gd name="connsiteY8" fmla="*/ 1564482 h 1564482"/>
              <a:gd name="connsiteX9" fmla="*/ 2131218 w 2288380"/>
              <a:gd name="connsiteY9" fmla="*/ 1319214 h 1564482"/>
              <a:gd name="connsiteX10" fmla="*/ 2288380 w 2288380"/>
              <a:gd name="connsiteY10" fmla="*/ 1283495 h 1564482"/>
              <a:gd name="connsiteX11" fmla="*/ 2216942 w 2288380"/>
              <a:gd name="connsiteY11" fmla="*/ 1009650 h 1564482"/>
              <a:gd name="connsiteX12" fmla="*/ 2069305 w 2288380"/>
              <a:gd name="connsiteY12" fmla="*/ 771526 h 1564482"/>
              <a:gd name="connsiteX13" fmla="*/ 1516856 w 2288380"/>
              <a:gd name="connsiteY13" fmla="*/ 604837 h 1564482"/>
              <a:gd name="connsiteX14" fmla="*/ 1509712 w 2288380"/>
              <a:gd name="connsiteY14" fmla="*/ 442913 h 1564482"/>
              <a:gd name="connsiteX15" fmla="*/ 1681161 w 2288380"/>
              <a:gd name="connsiteY15" fmla="*/ 219076 h 1564482"/>
              <a:gd name="connsiteX16" fmla="*/ 1273968 w 2288380"/>
              <a:gd name="connsiteY16" fmla="*/ 469106 h 1564482"/>
              <a:gd name="connsiteX17" fmla="*/ 1259681 w 2288380"/>
              <a:gd name="connsiteY17" fmla="*/ 214314 h 1564482"/>
              <a:gd name="connsiteX18" fmla="*/ 1028700 w 2288380"/>
              <a:gd name="connsiteY18" fmla="*/ 309564 h 1564482"/>
              <a:gd name="connsiteX19" fmla="*/ 797718 w 2288380"/>
              <a:gd name="connsiteY19" fmla="*/ 340520 h 1564482"/>
              <a:gd name="connsiteX20" fmla="*/ 931068 w 2288380"/>
              <a:gd name="connsiteY20" fmla="*/ 123826 h 1564482"/>
              <a:gd name="connsiteX21" fmla="*/ 902493 w 2288380"/>
              <a:gd name="connsiteY21" fmla="*/ 0 h 1564482"/>
              <a:gd name="connsiteX22" fmla="*/ 790574 w 2288380"/>
              <a:gd name="connsiteY22"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42875 w 2288380"/>
              <a:gd name="connsiteY8" fmla="*/ 1476376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1083468 w 2288380"/>
              <a:gd name="connsiteY10" fmla="*/ 1564482 h 1564482"/>
              <a:gd name="connsiteX11" fmla="*/ 2131218 w 2288380"/>
              <a:gd name="connsiteY11" fmla="*/ 1319214 h 1564482"/>
              <a:gd name="connsiteX12" fmla="*/ 2288380 w 2288380"/>
              <a:gd name="connsiteY12" fmla="*/ 1283495 h 1564482"/>
              <a:gd name="connsiteX13" fmla="*/ 2216942 w 2288380"/>
              <a:gd name="connsiteY13" fmla="*/ 1009650 h 1564482"/>
              <a:gd name="connsiteX14" fmla="*/ 2069305 w 2288380"/>
              <a:gd name="connsiteY14" fmla="*/ 771526 h 1564482"/>
              <a:gd name="connsiteX15" fmla="*/ 1516856 w 2288380"/>
              <a:gd name="connsiteY15" fmla="*/ 604837 h 1564482"/>
              <a:gd name="connsiteX16" fmla="*/ 1509712 w 2288380"/>
              <a:gd name="connsiteY16" fmla="*/ 442913 h 1564482"/>
              <a:gd name="connsiteX17" fmla="*/ 1681161 w 2288380"/>
              <a:gd name="connsiteY17" fmla="*/ 219076 h 1564482"/>
              <a:gd name="connsiteX18" fmla="*/ 1273968 w 2288380"/>
              <a:gd name="connsiteY18" fmla="*/ 469106 h 1564482"/>
              <a:gd name="connsiteX19" fmla="*/ 1259681 w 2288380"/>
              <a:gd name="connsiteY19" fmla="*/ 214314 h 1564482"/>
              <a:gd name="connsiteX20" fmla="*/ 1028700 w 2288380"/>
              <a:gd name="connsiteY20" fmla="*/ 309564 h 1564482"/>
              <a:gd name="connsiteX21" fmla="*/ 797718 w 2288380"/>
              <a:gd name="connsiteY21" fmla="*/ 340520 h 1564482"/>
              <a:gd name="connsiteX22" fmla="*/ 931068 w 2288380"/>
              <a:gd name="connsiteY22" fmla="*/ 123826 h 1564482"/>
              <a:gd name="connsiteX23" fmla="*/ 902493 w 2288380"/>
              <a:gd name="connsiteY23" fmla="*/ 0 h 1564482"/>
              <a:gd name="connsiteX24" fmla="*/ 790574 w 2288380"/>
              <a:gd name="connsiteY24"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1083468 w 2288380"/>
              <a:gd name="connsiteY11" fmla="*/ 1564482 h 1564482"/>
              <a:gd name="connsiteX12" fmla="*/ 2131218 w 2288380"/>
              <a:gd name="connsiteY12" fmla="*/ 1319214 h 1564482"/>
              <a:gd name="connsiteX13" fmla="*/ 2288380 w 2288380"/>
              <a:gd name="connsiteY13" fmla="*/ 1283495 h 1564482"/>
              <a:gd name="connsiteX14" fmla="*/ 2216942 w 2288380"/>
              <a:gd name="connsiteY14" fmla="*/ 1009650 h 1564482"/>
              <a:gd name="connsiteX15" fmla="*/ 2069305 w 2288380"/>
              <a:gd name="connsiteY15" fmla="*/ 771526 h 1564482"/>
              <a:gd name="connsiteX16" fmla="*/ 1516856 w 2288380"/>
              <a:gd name="connsiteY16" fmla="*/ 604837 h 1564482"/>
              <a:gd name="connsiteX17" fmla="*/ 1509712 w 2288380"/>
              <a:gd name="connsiteY17" fmla="*/ 442913 h 1564482"/>
              <a:gd name="connsiteX18" fmla="*/ 1681161 w 2288380"/>
              <a:gd name="connsiteY18" fmla="*/ 219076 h 1564482"/>
              <a:gd name="connsiteX19" fmla="*/ 1273968 w 2288380"/>
              <a:gd name="connsiteY19" fmla="*/ 469106 h 1564482"/>
              <a:gd name="connsiteX20" fmla="*/ 1259681 w 2288380"/>
              <a:gd name="connsiteY20" fmla="*/ 214314 h 1564482"/>
              <a:gd name="connsiteX21" fmla="*/ 1028700 w 2288380"/>
              <a:gd name="connsiteY21" fmla="*/ 309564 h 1564482"/>
              <a:gd name="connsiteX22" fmla="*/ 797718 w 2288380"/>
              <a:gd name="connsiteY22" fmla="*/ 340520 h 1564482"/>
              <a:gd name="connsiteX23" fmla="*/ 931068 w 2288380"/>
              <a:gd name="connsiteY23" fmla="*/ 123826 h 1564482"/>
              <a:gd name="connsiteX24" fmla="*/ 902493 w 2288380"/>
              <a:gd name="connsiteY24" fmla="*/ 0 h 1564482"/>
              <a:gd name="connsiteX25" fmla="*/ 790574 w 2288380"/>
              <a:gd name="connsiteY25"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947736 w 2288380"/>
              <a:gd name="connsiteY12" fmla="*/ 1393031 h 1564482"/>
              <a:gd name="connsiteX13" fmla="*/ 1083468 w 2288380"/>
              <a:gd name="connsiteY13" fmla="*/ 1564482 h 1564482"/>
              <a:gd name="connsiteX14" fmla="*/ 2131218 w 2288380"/>
              <a:gd name="connsiteY14" fmla="*/ 1319214 h 1564482"/>
              <a:gd name="connsiteX15" fmla="*/ 2288380 w 2288380"/>
              <a:gd name="connsiteY15" fmla="*/ 1283495 h 1564482"/>
              <a:gd name="connsiteX16" fmla="*/ 2216942 w 2288380"/>
              <a:gd name="connsiteY16" fmla="*/ 1009650 h 1564482"/>
              <a:gd name="connsiteX17" fmla="*/ 2069305 w 2288380"/>
              <a:gd name="connsiteY17" fmla="*/ 771526 h 1564482"/>
              <a:gd name="connsiteX18" fmla="*/ 1516856 w 2288380"/>
              <a:gd name="connsiteY18" fmla="*/ 604837 h 1564482"/>
              <a:gd name="connsiteX19" fmla="*/ 1509712 w 2288380"/>
              <a:gd name="connsiteY19" fmla="*/ 442913 h 1564482"/>
              <a:gd name="connsiteX20" fmla="*/ 1681161 w 2288380"/>
              <a:gd name="connsiteY20" fmla="*/ 219076 h 1564482"/>
              <a:gd name="connsiteX21" fmla="*/ 1273968 w 2288380"/>
              <a:gd name="connsiteY21" fmla="*/ 469106 h 1564482"/>
              <a:gd name="connsiteX22" fmla="*/ 1259681 w 2288380"/>
              <a:gd name="connsiteY22" fmla="*/ 214314 h 1564482"/>
              <a:gd name="connsiteX23" fmla="*/ 1028700 w 2288380"/>
              <a:gd name="connsiteY23" fmla="*/ 309564 h 1564482"/>
              <a:gd name="connsiteX24" fmla="*/ 797718 w 2288380"/>
              <a:gd name="connsiteY24" fmla="*/ 340520 h 1564482"/>
              <a:gd name="connsiteX25" fmla="*/ 931068 w 2288380"/>
              <a:gd name="connsiteY25" fmla="*/ 123826 h 1564482"/>
              <a:gd name="connsiteX26" fmla="*/ 902493 w 2288380"/>
              <a:gd name="connsiteY26" fmla="*/ 0 h 1564482"/>
              <a:gd name="connsiteX27" fmla="*/ 790574 w 2288380"/>
              <a:gd name="connsiteY27"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83468 w 2288380"/>
              <a:gd name="connsiteY14" fmla="*/ 1564482 h 1564482"/>
              <a:gd name="connsiteX15" fmla="*/ 2131218 w 2288380"/>
              <a:gd name="connsiteY15" fmla="*/ 1319214 h 1564482"/>
              <a:gd name="connsiteX16" fmla="*/ 2288380 w 2288380"/>
              <a:gd name="connsiteY16" fmla="*/ 1283495 h 1564482"/>
              <a:gd name="connsiteX17" fmla="*/ 2216942 w 2288380"/>
              <a:gd name="connsiteY17" fmla="*/ 1009650 h 1564482"/>
              <a:gd name="connsiteX18" fmla="*/ 2069305 w 2288380"/>
              <a:gd name="connsiteY18" fmla="*/ 771526 h 1564482"/>
              <a:gd name="connsiteX19" fmla="*/ 1516856 w 2288380"/>
              <a:gd name="connsiteY19" fmla="*/ 604837 h 1564482"/>
              <a:gd name="connsiteX20" fmla="*/ 1509712 w 2288380"/>
              <a:gd name="connsiteY20" fmla="*/ 442913 h 1564482"/>
              <a:gd name="connsiteX21" fmla="*/ 1681161 w 2288380"/>
              <a:gd name="connsiteY21" fmla="*/ 219076 h 1564482"/>
              <a:gd name="connsiteX22" fmla="*/ 1273968 w 2288380"/>
              <a:gd name="connsiteY22" fmla="*/ 469106 h 1564482"/>
              <a:gd name="connsiteX23" fmla="*/ 1259681 w 2288380"/>
              <a:gd name="connsiteY23" fmla="*/ 214314 h 1564482"/>
              <a:gd name="connsiteX24" fmla="*/ 1028700 w 2288380"/>
              <a:gd name="connsiteY24" fmla="*/ 309564 h 1564482"/>
              <a:gd name="connsiteX25" fmla="*/ 797718 w 2288380"/>
              <a:gd name="connsiteY25" fmla="*/ 340520 h 1564482"/>
              <a:gd name="connsiteX26" fmla="*/ 931068 w 2288380"/>
              <a:gd name="connsiteY26" fmla="*/ 123826 h 1564482"/>
              <a:gd name="connsiteX27" fmla="*/ 902493 w 2288380"/>
              <a:gd name="connsiteY27" fmla="*/ 0 h 1564482"/>
              <a:gd name="connsiteX28" fmla="*/ 790574 w 2288380"/>
              <a:gd name="connsiteY28"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2131218 w 2288380"/>
              <a:gd name="connsiteY16" fmla="*/ 1319214 h 1564482"/>
              <a:gd name="connsiteX17" fmla="*/ 2288380 w 2288380"/>
              <a:gd name="connsiteY17" fmla="*/ 1283495 h 1564482"/>
              <a:gd name="connsiteX18" fmla="*/ 2216942 w 2288380"/>
              <a:gd name="connsiteY18" fmla="*/ 1009650 h 1564482"/>
              <a:gd name="connsiteX19" fmla="*/ 2069305 w 2288380"/>
              <a:gd name="connsiteY19" fmla="*/ 771526 h 1564482"/>
              <a:gd name="connsiteX20" fmla="*/ 1516856 w 2288380"/>
              <a:gd name="connsiteY20" fmla="*/ 604837 h 1564482"/>
              <a:gd name="connsiteX21" fmla="*/ 1509712 w 2288380"/>
              <a:gd name="connsiteY21" fmla="*/ 442913 h 1564482"/>
              <a:gd name="connsiteX22" fmla="*/ 1681161 w 2288380"/>
              <a:gd name="connsiteY22" fmla="*/ 219076 h 1564482"/>
              <a:gd name="connsiteX23" fmla="*/ 1273968 w 2288380"/>
              <a:gd name="connsiteY23" fmla="*/ 469106 h 1564482"/>
              <a:gd name="connsiteX24" fmla="*/ 1259681 w 2288380"/>
              <a:gd name="connsiteY24" fmla="*/ 214314 h 1564482"/>
              <a:gd name="connsiteX25" fmla="*/ 1028700 w 2288380"/>
              <a:gd name="connsiteY25" fmla="*/ 309564 h 1564482"/>
              <a:gd name="connsiteX26" fmla="*/ 797718 w 2288380"/>
              <a:gd name="connsiteY26" fmla="*/ 340520 h 1564482"/>
              <a:gd name="connsiteX27" fmla="*/ 931068 w 2288380"/>
              <a:gd name="connsiteY27" fmla="*/ 123826 h 1564482"/>
              <a:gd name="connsiteX28" fmla="*/ 902493 w 2288380"/>
              <a:gd name="connsiteY28" fmla="*/ 0 h 1564482"/>
              <a:gd name="connsiteX29" fmla="*/ 790574 w 2288380"/>
              <a:gd name="connsiteY29"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1254918 w 2288380"/>
              <a:gd name="connsiteY16" fmla="*/ 1550194 h 1564482"/>
              <a:gd name="connsiteX17" fmla="*/ 2131218 w 2288380"/>
              <a:gd name="connsiteY17" fmla="*/ 1319214 h 1564482"/>
              <a:gd name="connsiteX18" fmla="*/ 2288380 w 2288380"/>
              <a:gd name="connsiteY18" fmla="*/ 1283495 h 1564482"/>
              <a:gd name="connsiteX19" fmla="*/ 2216942 w 2288380"/>
              <a:gd name="connsiteY19" fmla="*/ 1009650 h 1564482"/>
              <a:gd name="connsiteX20" fmla="*/ 2069305 w 2288380"/>
              <a:gd name="connsiteY20" fmla="*/ 771526 h 1564482"/>
              <a:gd name="connsiteX21" fmla="*/ 1516856 w 2288380"/>
              <a:gd name="connsiteY21" fmla="*/ 604837 h 1564482"/>
              <a:gd name="connsiteX22" fmla="*/ 1509712 w 2288380"/>
              <a:gd name="connsiteY22" fmla="*/ 442913 h 1564482"/>
              <a:gd name="connsiteX23" fmla="*/ 1681161 w 2288380"/>
              <a:gd name="connsiteY23" fmla="*/ 219076 h 1564482"/>
              <a:gd name="connsiteX24" fmla="*/ 1273968 w 2288380"/>
              <a:gd name="connsiteY24" fmla="*/ 469106 h 1564482"/>
              <a:gd name="connsiteX25" fmla="*/ 1259681 w 2288380"/>
              <a:gd name="connsiteY25" fmla="*/ 214314 h 1564482"/>
              <a:gd name="connsiteX26" fmla="*/ 1028700 w 2288380"/>
              <a:gd name="connsiteY26" fmla="*/ 309564 h 1564482"/>
              <a:gd name="connsiteX27" fmla="*/ 797718 w 2288380"/>
              <a:gd name="connsiteY27" fmla="*/ 340520 h 1564482"/>
              <a:gd name="connsiteX28" fmla="*/ 931068 w 2288380"/>
              <a:gd name="connsiteY28" fmla="*/ 123826 h 1564482"/>
              <a:gd name="connsiteX29" fmla="*/ 902493 w 2288380"/>
              <a:gd name="connsiteY29" fmla="*/ 0 h 1564482"/>
              <a:gd name="connsiteX30" fmla="*/ 790574 w 2288380"/>
              <a:gd name="connsiteY30" fmla="*/ 78582 h 1564482"/>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2131218 w 2288380"/>
              <a:gd name="connsiteY18" fmla="*/ 1319214 h 1582686"/>
              <a:gd name="connsiteX19" fmla="*/ 2288380 w 2288380"/>
              <a:gd name="connsiteY19" fmla="*/ 1283495 h 1582686"/>
              <a:gd name="connsiteX20" fmla="*/ 2216942 w 2288380"/>
              <a:gd name="connsiteY20" fmla="*/ 1009650 h 1582686"/>
              <a:gd name="connsiteX21" fmla="*/ 2069305 w 2288380"/>
              <a:gd name="connsiteY21" fmla="*/ 771526 h 1582686"/>
              <a:gd name="connsiteX22" fmla="*/ 1516856 w 2288380"/>
              <a:gd name="connsiteY22" fmla="*/ 604837 h 1582686"/>
              <a:gd name="connsiteX23" fmla="*/ 1509712 w 2288380"/>
              <a:gd name="connsiteY23" fmla="*/ 442913 h 1582686"/>
              <a:gd name="connsiteX24" fmla="*/ 1681161 w 2288380"/>
              <a:gd name="connsiteY24" fmla="*/ 219076 h 1582686"/>
              <a:gd name="connsiteX25" fmla="*/ 1273968 w 2288380"/>
              <a:gd name="connsiteY25" fmla="*/ 469106 h 1582686"/>
              <a:gd name="connsiteX26" fmla="*/ 1259681 w 2288380"/>
              <a:gd name="connsiteY26" fmla="*/ 214314 h 1582686"/>
              <a:gd name="connsiteX27" fmla="*/ 1028700 w 2288380"/>
              <a:gd name="connsiteY27" fmla="*/ 309564 h 1582686"/>
              <a:gd name="connsiteX28" fmla="*/ 797718 w 2288380"/>
              <a:gd name="connsiteY28" fmla="*/ 340520 h 1582686"/>
              <a:gd name="connsiteX29" fmla="*/ 931068 w 2288380"/>
              <a:gd name="connsiteY29" fmla="*/ 123826 h 1582686"/>
              <a:gd name="connsiteX30" fmla="*/ 902493 w 2288380"/>
              <a:gd name="connsiteY30" fmla="*/ 0 h 1582686"/>
              <a:gd name="connsiteX31" fmla="*/ 790574 w 2288380"/>
              <a:gd name="connsiteY3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2131218 w 2288380"/>
              <a:gd name="connsiteY21" fmla="*/ 1319214 h 1582686"/>
              <a:gd name="connsiteX22" fmla="*/ 2288380 w 2288380"/>
              <a:gd name="connsiteY22" fmla="*/ 1283495 h 1582686"/>
              <a:gd name="connsiteX23" fmla="*/ 2216942 w 2288380"/>
              <a:gd name="connsiteY23" fmla="*/ 1009650 h 1582686"/>
              <a:gd name="connsiteX24" fmla="*/ 2069305 w 2288380"/>
              <a:gd name="connsiteY24" fmla="*/ 771526 h 1582686"/>
              <a:gd name="connsiteX25" fmla="*/ 1516856 w 2288380"/>
              <a:gd name="connsiteY25" fmla="*/ 604837 h 1582686"/>
              <a:gd name="connsiteX26" fmla="*/ 1509712 w 2288380"/>
              <a:gd name="connsiteY26" fmla="*/ 442913 h 1582686"/>
              <a:gd name="connsiteX27" fmla="*/ 1681161 w 2288380"/>
              <a:gd name="connsiteY27" fmla="*/ 219076 h 1582686"/>
              <a:gd name="connsiteX28" fmla="*/ 1273968 w 2288380"/>
              <a:gd name="connsiteY28" fmla="*/ 469106 h 1582686"/>
              <a:gd name="connsiteX29" fmla="*/ 1259681 w 2288380"/>
              <a:gd name="connsiteY29" fmla="*/ 214314 h 1582686"/>
              <a:gd name="connsiteX30" fmla="*/ 1028700 w 2288380"/>
              <a:gd name="connsiteY30" fmla="*/ 309564 h 1582686"/>
              <a:gd name="connsiteX31" fmla="*/ 797718 w 2288380"/>
              <a:gd name="connsiteY31" fmla="*/ 340520 h 1582686"/>
              <a:gd name="connsiteX32" fmla="*/ 931068 w 2288380"/>
              <a:gd name="connsiteY32" fmla="*/ 123826 h 1582686"/>
              <a:gd name="connsiteX33" fmla="*/ 902493 w 2288380"/>
              <a:gd name="connsiteY33" fmla="*/ 0 h 1582686"/>
              <a:gd name="connsiteX34" fmla="*/ 790574 w 2288380"/>
              <a:gd name="connsiteY3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2131218 w 2288380"/>
              <a:gd name="connsiteY22" fmla="*/ 1319214 h 1582686"/>
              <a:gd name="connsiteX23" fmla="*/ 2288380 w 2288380"/>
              <a:gd name="connsiteY23" fmla="*/ 1283495 h 1582686"/>
              <a:gd name="connsiteX24" fmla="*/ 2216942 w 2288380"/>
              <a:gd name="connsiteY24" fmla="*/ 1009650 h 1582686"/>
              <a:gd name="connsiteX25" fmla="*/ 2069305 w 2288380"/>
              <a:gd name="connsiteY25" fmla="*/ 771526 h 1582686"/>
              <a:gd name="connsiteX26" fmla="*/ 1516856 w 2288380"/>
              <a:gd name="connsiteY26" fmla="*/ 604837 h 1582686"/>
              <a:gd name="connsiteX27" fmla="*/ 1509712 w 2288380"/>
              <a:gd name="connsiteY27" fmla="*/ 442913 h 1582686"/>
              <a:gd name="connsiteX28" fmla="*/ 1681161 w 2288380"/>
              <a:gd name="connsiteY28" fmla="*/ 219076 h 1582686"/>
              <a:gd name="connsiteX29" fmla="*/ 1273968 w 2288380"/>
              <a:gd name="connsiteY29" fmla="*/ 469106 h 1582686"/>
              <a:gd name="connsiteX30" fmla="*/ 1259681 w 2288380"/>
              <a:gd name="connsiteY30" fmla="*/ 214314 h 1582686"/>
              <a:gd name="connsiteX31" fmla="*/ 1028700 w 2288380"/>
              <a:gd name="connsiteY31" fmla="*/ 309564 h 1582686"/>
              <a:gd name="connsiteX32" fmla="*/ 797718 w 2288380"/>
              <a:gd name="connsiteY32" fmla="*/ 340520 h 1582686"/>
              <a:gd name="connsiteX33" fmla="*/ 931068 w 2288380"/>
              <a:gd name="connsiteY33" fmla="*/ 123826 h 1582686"/>
              <a:gd name="connsiteX34" fmla="*/ 902493 w 2288380"/>
              <a:gd name="connsiteY34" fmla="*/ 0 h 1582686"/>
              <a:gd name="connsiteX35" fmla="*/ 790574 w 2288380"/>
              <a:gd name="connsiteY3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2131218 w 2288380"/>
              <a:gd name="connsiteY23" fmla="*/ 1319214 h 1582686"/>
              <a:gd name="connsiteX24" fmla="*/ 2288380 w 2288380"/>
              <a:gd name="connsiteY24" fmla="*/ 1283495 h 1582686"/>
              <a:gd name="connsiteX25" fmla="*/ 2216942 w 2288380"/>
              <a:gd name="connsiteY25" fmla="*/ 1009650 h 1582686"/>
              <a:gd name="connsiteX26" fmla="*/ 2069305 w 2288380"/>
              <a:gd name="connsiteY26" fmla="*/ 771526 h 1582686"/>
              <a:gd name="connsiteX27" fmla="*/ 1516856 w 2288380"/>
              <a:gd name="connsiteY27" fmla="*/ 604837 h 1582686"/>
              <a:gd name="connsiteX28" fmla="*/ 1509712 w 2288380"/>
              <a:gd name="connsiteY28" fmla="*/ 442913 h 1582686"/>
              <a:gd name="connsiteX29" fmla="*/ 1681161 w 2288380"/>
              <a:gd name="connsiteY29" fmla="*/ 219076 h 1582686"/>
              <a:gd name="connsiteX30" fmla="*/ 1273968 w 2288380"/>
              <a:gd name="connsiteY30" fmla="*/ 469106 h 1582686"/>
              <a:gd name="connsiteX31" fmla="*/ 1259681 w 2288380"/>
              <a:gd name="connsiteY31" fmla="*/ 214314 h 1582686"/>
              <a:gd name="connsiteX32" fmla="*/ 1028700 w 2288380"/>
              <a:gd name="connsiteY32" fmla="*/ 309564 h 1582686"/>
              <a:gd name="connsiteX33" fmla="*/ 797718 w 2288380"/>
              <a:gd name="connsiteY33" fmla="*/ 340520 h 1582686"/>
              <a:gd name="connsiteX34" fmla="*/ 931068 w 2288380"/>
              <a:gd name="connsiteY34" fmla="*/ 123826 h 1582686"/>
              <a:gd name="connsiteX35" fmla="*/ 902493 w 2288380"/>
              <a:gd name="connsiteY35" fmla="*/ 0 h 1582686"/>
              <a:gd name="connsiteX36" fmla="*/ 790574 w 2288380"/>
              <a:gd name="connsiteY3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31218 w 2288380"/>
              <a:gd name="connsiteY24" fmla="*/ 1319214 h 1582686"/>
              <a:gd name="connsiteX25" fmla="*/ 2288380 w 2288380"/>
              <a:gd name="connsiteY25" fmla="*/ 1283495 h 1582686"/>
              <a:gd name="connsiteX26" fmla="*/ 2216942 w 2288380"/>
              <a:gd name="connsiteY26" fmla="*/ 1009650 h 1582686"/>
              <a:gd name="connsiteX27" fmla="*/ 2069305 w 2288380"/>
              <a:gd name="connsiteY27" fmla="*/ 771526 h 1582686"/>
              <a:gd name="connsiteX28" fmla="*/ 1516856 w 2288380"/>
              <a:gd name="connsiteY28" fmla="*/ 604837 h 1582686"/>
              <a:gd name="connsiteX29" fmla="*/ 1509712 w 2288380"/>
              <a:gd name="connsiteY29" fmla="*/ 442913 h 1582686"/>
              <a:gd name="connsiteX30" fmla="*/ 1681161 w 2288380"/>
              <a:gd name="connsiteY30" fmla="*/ 219076 h 1582686"/>
              <a:gd name="connsiteX31" fmla="*/ 1273968 w 2288380"/>
              <a:gd name="connsiteY31" fmla="*/ 469106 h 1582686"/>
              <a:gd name="connsiteX32" fmla="*/ 1259681 w 2288380"/>
              <a:gd name="connsiteY32" fmla="*/ 214314 h 1582686"/>
              <a:gd name="connsiteX33" fmla="*/ 1028700 w 2288380"/>
              <a:gd name="connsiteY33" fmla="*/ 309564 h 1582686"/>
              <a:gd name="connsiteX34" fmla="*/ 797718 w 2288380"/>
              <a:gd name="connsiteY34" fmla="*/ 340520 h 1582686"/>
              <a:gd name="connsiteX35" fmla="*/ 931068 w 2288380"/>
              <a:gd name="connsiteY35" fmla="*/ 123826 h 1582686"/>
              <a:gd name="connsiteX36" fmla="*/ 902493 w 2288380"/>
              <a:gd name="connsiteY36" fmla="*/ 0 h 1582686"/>
              <a:gd name="connsiteX37" fmla="*/ 790574 w 2288380"/>
              <a:gd name="connsiteY3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14549 w 2288380"/>
              <a:gd name="connsiteY24" fmla="*/ 1457325 h 1582686"/>
              <a:gd name="connsiteX25" fmla="*/ 2131218 w 2288380"/>
              <a:gd name="connsiteY25" fmla="*/ 1319214 h 1582686"/>
              <a:gd name="connsiteX26" fmla="*/ 2288380 w 2288380"/>
              <a:gd name="connsiteY26" fmla="*/ 1283495 h 1582686"/>
              <a:gd name="connsiteX27" fmla="*/ 2216942 w 2288380"/>
              <a:gd name="connsiteY27" fmla="*/ 1009650 h 1582686"/>
              <a:gd name="connsiteX28" fmla="*/ 2069305 w 2288380"/>
              <a:gd name="connsiteY28" fmla="*/ 771526 h 1582686"/>
              <a:gd name="connsiteX29" fmla="*/ 1516856 w 2288380"/>
              <a:gd name="connsiteY29" fmla="*/ 604837 h 1582686"/>
              <a:gd name="connsiteX30" fmla="*/ 1509712 w 2288380"/>
              <a:gd name="connsiteY30" fmla="*/ 442913 h 1582686"/>
              <a:gd name="connsiteX31" fmla="*/ 1681161 w 2288380"/>
              <a:gd name="connsiteY31" fmla="*/ 219076 h 1582686"/>
              <a:gd name="connsiteX32" fmla="*/ 1273968 w 2288380"/>
              <a:gd name="connsiteY32" fmla="*/ 469106 h 1582686"/>
              <a:gd name="connsiteX33" fmla="*/ 1259681 w 2288380"/>
              <a:gd name="connsiteY33" fmla="*/ 214314 h 1582686"/>
              <a:gd name="connsiteX34" fmla="*/ 1028700 w 2288380"/>
              <a:gd name="connsiteY34" fmla="*/ 309564 h 1582686"/>
              <a:gd name="connsiteX35" fmla="*/ 797718 w 2288380"/>
              <a:gd name="connsiteY35" fmla="*/ 340520 h 1582686"/>
              <a:gd name="connsiteX36" fmla="*/ 931068 w 2288380"/>
              <a:gd name="connsiteY36" fmla="*/ 123826 h 1582686"/>
              <a:gd name="connsiteX37" fmla="*/ 902493 w 2288380"/>
              <a:gd name="connsiteY37" fmla="*/ 0 h 1582686"/>
              <a:gd name="connsiteX38" fmla="*/ 790574 w 2288380"/>
              <a:gd name="connsiteY3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2114549 w 2288380"/>
              <a:gd name="connsiteY25" fmla="*/ 1457325 h 1582686"/>
              <a:gd name="connsiteX26" fmla="*/ 2131218 w 2288380"/>
              <a:gd name="connsiteY26" fmla="*/ 1319214 h 1582686"/>
              <a:gd name="connsiteX27" fmla="*/ 2288380 w 2288380"/>
              <a:gd name="connsiteY27" fmla="*/ 1283495 h 1582686"/>
              <a:gd name="connsiteX28" fmla="*/ 2216942 w 2288380"/>
              <a:gd name="connsiteY28" fmla="*/ 1009650 h 1582686"/>
              <a:gd name="connsiteX29" fmla="*/ 2069305 w 2288380"/>
              <a:gd name="connsiteY29" fmla="*/ 771526 h 1582686"/>
              <a:gd name="connsiteX30" fmla="*/ 1516856 w 2288380"/>
              <a:gd name="connsiteY30" fmla="*/ 604837 h 1582686"/>
              <a:gd name="connsiteX31" fmla="*/ 1509712 w 2288380"/>
              <a:gd name="connsiteY31" fmla="*/ 442913 h 1582686"/>
              <a:gd name="connsiteX32" fmla="*/ 1681161 w 2288380"/>
              <a:gd name="connsiteY32" fmla="*/ 219076 h 1582686"/>
              <a:gd name="connsiteX33" fmla="*/ 1273968 w 2288380"/>
              <a:gd name="connsiteY33" fmla="*/ 469106 h 1582686"/>
              <a:gd name="connsiteX34" fmla="*/ 1259681 w 2288380"/>
              <a:gd name="connsiteY34" fmla="*/ 214314 h 1582686"/>
              <a:gd name="connsiteX35" fmla="*/ 1028700 w 2288380"/>
              <a:gd name="connsiteY35" fmla="*/ 309564 h 1582686"/>
              <a:gd name="connsiteX36" fmla="*/ 797718 w 2288380"/>
              <a:gd name="connsiteY36" fmla="*/ 340520 h 1582686"/>
              <a:gd name="connsiteX37" fmla="*/ 931068 w 2288380"/>
              <a:gd name="connsiteY37" fmla="*/ 123826 h 1582686"/>
              <a:gd name="connsiteX38" fmla="*/ 902493 w 2288380"/>
              <a:gd name="connsiteY38" fmla="*/ 0 h 1582686"/>
              <a:gd name="connsiteX39" fmla="*/ 790574 w 2288380"/>
              <a:gd name="connsiteY3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31218 w 2288380"/>
              <a:gd name="connsiteY27" fmla="*/ 1319214 h 1582686"/>
              <a:gd name="connsiteX28" fmla="*/ 2288380 w 2288380"/>
              <a:gd name="connsiteY28" fmla="*/ 1283495 h 1582686"/>
              <a:gd name="connsiteX29" fmla="*/ 2216942 w 2288380"/>
              <a:gd name="connsiteY29" fmla="*/ 1009650 h 1582686"/>
              <a:gd name="connsiteX30" fmla="*/ 2069305 w 2288380"/>
              <a:gd name="connsiteY30" fmla="*/ 771526 h 1582686"/>
              <a:gd name="connsiteX31" fmla="*/ 1516856 w 2288380"/>
              <a:gd name="connsiteY31" fmla="*/ 604837 h 1582686"/>
              <a:gd name="connsiteX32" fmla="*/ 1509712 w 2288380"/>
              <a:gd name="connsiteY32" fmla="*/ 442913 h 1582686"/>
              <a:gd name="connsiteX33" fmla="*/ 1681161 w 2288380"/>
              <a:gd name="connsiteY33" fmla="*/ 219076 h 1582686"/>
              <a:gd name="connsiteX34" fmla="*/ 1273968 w 2288380"/>
              <a:gd name="connsiteY34" fmla="*/ 469106 h 1582686"/>
              <a:gd name="connsiteX35" fmla="*/ 1259681 w 2288380"/>
              <a:gd name="connsiteY35" fmla="*/ 214314 h 1582686"/>
              <a:gd name="connsiteX36" fmla="*/ 1028700 w 2288380"/>
              <a:gd name="connsiteY36" fmla="*/ 309564 h 1582686"/>
              <a:gd name="connsiteX37" fmla="*/ 797718 w 2288380"/>
              <a:gd name="connsiteY37" fmla="*/ 340520 h 1582686"/>
              <a:gd name="connsiteX38" fmla="*/ 931068 w 2288380"/>
              <a:gd name="connsiteY38" fmla="*/ 123826 h 1582686"/>
              <a:gd name="connsiteX39" fmla="*/ 902493 w 2288380"/>
              <a:gd name="connsiteY39" fmla="*/ 0 h 1582686"/>
              <a:gd name="connsiteX40" fmla="*/ 790574 w 2288380"/>
              <a:gd name="connsiteY4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16942 w 2288380"/>
              <a:gd name="connsiteY30" fmla="*/ 1009650 h 1582686"/>
              <a:gd name="connsiteX31" fmla="*/ 2069305 w 2288380"/>
              <a:gd name="connsiteY31" fmla="*/ 771526 h 1582686"/>
              <a:gd name="connsiteX32" fmla="*/ 1516856 w 2288380"/>
              <a:gd name="connsiteY32" fmla="*/ 604837 h 1582686"/>
              <a:gd name="connsiteX33" fmla="*/ 1509712 w 2288380"/>
              <a:gd name="connsiteY33" fmla="*/ 442913 h 1582686"/>
              <a:gd name="connsiteX34" fmla="*/ 1681161 w 2288380"/>
              <a:gd name="connsiteY34" fmla="*/ 219076 h 1582686"/>
              <a:gd name="connsiteX35" fmla="*/ 1273968 w 2288380"/>
              <a:gd name="connsiteY35" fmla="*/ 469106 h 1582686"/>
              <a:gd name="connsiteX36" fmla="*/ 1259681 w 2288380"/>
              <a:gd name="connsiteY36" fmla="*/ 214314 h 1582686"/>
              <a:gd name="connsiteX37" fmla="*/ 1028700 w 2288380"/>
              <a:gd name="connsiteY37" fmla="*/ 309564 h 1582686"/>
              <a:gd name="connsiteX38" fmla="*/ 797718 w 2288380"/>
              <a:gd name="connsiteY38" fmla="*/ 340520 h 1582686"/>
              <a:gd name="connsiteX39" fmla="*/ 931068 w 2288380"/>
              <a:gd name="connsiteY39" fmla="*/ 123826 h 1582686"/>
              <a:gd name="connsiteX40" fmla="*/ 902493 w 2288380"/>
              <a:gd name="connsiteY40" fmla="*/ 0 h 1582686"/>
              <a:gd name="connsiteX41" fmla="*/ 790574 w 2288380"/>
              <a:gd name="connsiteY4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516856 w 2288380"/>
              <a:gd name="connsiteY33" fmla="*/ 604837 h 1582686"/>
              <a:gd name="connsiteX34" fmla="*/ 1509712 w 2288380"/>
              <a:gd name="connsiteY34" fmla="*/ 442913 h 1582686"/>
              <a:gd name="connsiteX35" fmla="*/ 1681161 w 2288380"/>
              <a:gd name="connsiteY35" fmla="*/ 219076 h 1582686"/>
              <a:gd name="connsiteX36" fmla="*/ 1273968 w 2288380"/>
              <a:gd name="connsiteY36" fmla="*/ 469106 h 1582686"/>
              <a:gd name="connsiteX37" fmla="*/ 1259681 w 2288380"/>
              <a:gd name="connsiteY37" fmla="*/ 214314 h 1582686"/>
              <a:gd name="connsiteX38" fmla="*/ 1028700 w 2288380"/>
              <a:gd name="connsiteY38" fmla="*/ 309564 h 1582686"/>
              <a:gd name="connsiteX39" fmla="*/ 797718 w 2288380"/>
              <a:gd name="connsiteY39" fmla="*/ 340520 h 1582686"/>
              <a:gd name="connsiteX40" fmla="*/ 931068 w 2288380"/>
              <a:gd name="connsiteY40" fmla="*/ 123826 h 1582686"/>
              <a:gd name="connsiteX41" fmla="*/ 902493 w 2288380"/>
              <a:gd name="connsiteY41" fmla="*/ 0 h 1582686"/>
              <a:gd name="connsiteX42" fmla="*/ 790574 w 2288380"/>
              <a:gd name="connsiteY4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669255 w 2288380"/>
              <a:gd name="connsiteY33" fmla="*/ 673894 h 1582686"/>
              <a:gd name="connsiteX34" fmla="*/ 1516856 w 2288380"/>
              <a:gd name="connsiteY34" fmla="*/ 604837 h 1582686"/>
              <a:gd name="connsiteX35" fmla="*/ 1509712 w 2288380"/>
              <a:gd name="connsiteY35" fmla="*/ 442913 h 1582686"/>
              <a:gd name="connsiteX36" fmla="*/ 1681161 w 2288380"/>
              <a:gd name="connsiteY36" fmla="*/ 219076 h 1582686"/>
              <a:gd name="connsiteX37" fmla="*/ 1273968 w 2288380"/>
              <a:gd name="connsiteY37" fmla="*/ 469106 h 1582686"/>
              <a:gd name="connsiteX38" fmla="*/ 1259681 w 2288380"/>
              <a:gd name="connsiteY38" fmla="*/ 214314 h 1582686"/>
              <a:gd name="connsiteX39" fmla="*/ 1028700 w 2288380"/>
              <a:gd name="connsiteY39" fmla="*/ 309564 h 1582686"/>
              <a:gd name="connsiteX40" fmla="*/ 797718 w 2288380"/>
              <a:gd name="connsiteY40" fmla="*/ 340520 h 1582686"/>
              <a:gd name="connsiteX41" fmla="*/ 931068 w 2288380"/>
              <a:gd name="connsiteY41" fmla="*/ 123826 h 1582686"/>
              <a:gd name="connsiteX42" fmla="*/ 902493 w 2288380"/>
              <a:gd name="connsiteY42" fmla="*/ 0 h 1582686"/>
              <a:gd name="connsiteX43" fmla="*/ 790574 w 2288380"/>
              <a:gd name="connsiteY4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81161 w 2288380"/>
              <a:gd name="connsiteY37" fmla="*/ 219076 h 1582686"/>
              <a:gd name="connsiteX38" fmla="*/ 1273968 w 2288380"/>
              <a:gd name="connsiteY38" fmla="*/ 469106 h 1582686"/>
              <a:gd name="connsiteX39" fmla="*/ 1259681 w 2288380"/>
              <a:gd name="connsiteY39" fmla="*/ 214314 h 1582686"/>
              <a:gd name="connsiteX40" fmla="*/ 1028700 w 2288380"/>
              <a:gd name="connsiteY40" fmla="*/ 309564 h 1582686"/>
              <a:gd name="connsiteX41" fmla="*/ 797718 w 2288380"/>
              <a:gd name="connsiteY41" fmla="*/ 340520 h 1582686"/>
              <a:gd name="connsiteX42" fmla="*/ 931068 w 2288380"/>
              <a:gd name="connsiteY42" fmla="*/ 123826 h 1582686"/>
              <a:gd name="connsiteX43" fmla="*/ 902493 w 2288380"/>
              <a:gd name="connsiteY43" fmla="*/ 0 h 1582686"/>
              <a:gd name="connsiteX44" fmla="*/ 790574 w 2288380"/>
              <a:gd name="connsiteY4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273968 w 2288380"/>
              <a:gd name="connsiteY39" fmla="*/ 469106 h 1582686"/>
              <a:gd name="connsiteX40" fmla="*/ 1259681 w 2288380"/>
              <a:gd name="connsiteY40" fmla="*/ 214314 h 1582686"/>
              <a:gd name="connsiteX41" fmla="*/ 1028700 w 2288380"/>
              <a:gd name="connsiteY41" fmla="*/ 309564 h 1582686"/>
              <a:gd name="connsiteX42" fmla="*/ 797718 w 2288380"/>
              <a:gd name="connsiteY42" fmla="*/ 340520 h 1582686"/>
              <a:gd name="connsiteX43" fmla="*/ 931068 w 2288380"/>
              <a:gd name="connsiteY43" fmla="*/ 123826 h 1582686"/>
              <a:gd name="connsiteX44" fmla="*/ 902493 w 2288380"/>
              <a:gd name="connsiteY44" fmla="*/ 0 h 1582686"/>
              <a:gd name="connsiteX45" fmla="*/ 790574 w 2288380"/>
              <a:gd name="connsiteY4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273968 w 2288380"/>
              <a:gd name="connsiteY40" fmla="*/ 469106 h 1582686"/>
              <a:gd name="connsiteX41" fmla="*/ 1259681 w 2288380"/>
              <a:gd name="connsiteY41" fmla="*/ 214314 h 1582686"/>
              <a:gd name="connsiteX42" fmla="*/ 1028700 w 2288380"/>
              <a:gd name="connsiteY42" fmla="*/ 309564 h 1582686"/>
              <a:gd name="connsiteX43" fmla="*/ 797718 w 2288380"/>
              <a:gd name="connsiteY43" fmla="*/ 340520 h 1582686"/>
              <a:gd name="connsiteX44" fmla="*/ 931068 w 2288380"/>
              <a:gd name="connsiteY44" fmla="*/ 123826 h 1582686"/>
              <a:gd name="connsiteX45" fmla="*/ 902493 w 2288380"/>
              <a:gd name="connsiteY45" fmla="*/ 0 h 1582686"/>
              <a:gd name="connsiteX46" fmla="*/ 790574 w 2288380"/>
              <a:gd name="connsiteY4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321593 w 2288380"/>
              <a:gd name="connsiteY40" fmla="*/ 473869 h 1582686"/>
              <a:gd name="connsiteX41" fmla="*/ 1273968 w 2288380"/>
              <a:gd name="connsiteY41" fmla="*/ 469106 h 1582686"/>
              <a:gd name="connsiteX42" fmla="*/ 1259681 w 2288380"/>
              <a:gd name="connsiteY42" fmla="*/ 214314 h 1582686"/>
              <a:gd name="connsiteX43" fmla="*/ 1028700 w 2288380"/>
              <a:gd name="connsiteY43" fmla="*/ 309564 h 1582686"/>
              <a:gd name="connsiteX44" fmla="*/ 797718 w 2288380"/>
              <a:gd name="connsiteY44" fmla="*/ 340520 h 1582686"/>
              <a:gd name="connsiteX45" fmla="*/ 931068 w 2288380"/>
              <a:gd name="connsiteY45" fmla="*/ 123826 h 1582686"/>
              <a:gd name="connsiteX46" fmla="*/ 902493 w 2288380"/>
              <a:gd name="connsiteY46" fmla="*/ 0 h 1582686"/>
              <a:gd name="connsiteX47" fmla="*/ 790574 w 2288380"/>
              <a:gd name="connsiteY4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259681 w 2288380"/>
              <a:gd name="connsiteY43" fmla="*/ 214314 h 1582686"/>
              <a:gd name="connsiteX44" fmla="*/ 1028700 w 2288380"/>
              <a:gd name="connsiteY44" fmla="*/ 309564 h 1582686"/>
              <a:gd name="connsiteX45" fmla="*/ 797718 w 2288380"/>
              <a:gd name="connsiteY45" fmla="*/ 340520 h 1582686"/>
              <a:gd name="connsiteX46" fmla="*/ 931068 w 2288380"/>
              <a:gd name="connsiteY46" fmla="*/ 123826 h 1582686"/>
              <a:gd name="connsiteX47" fmla="*/ 902493 w 2288380"/>
              <a:gd name="connsiteY47" fmla="*/ 0 h 1582686"/>
              <a:gd name="connsiteX48" fmla="*/ 790574 w 2288380"/>
              <a:gd name="connsiteY4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028700 w 2288380"/>
              <a:gd name="connsiteY45" fmla="*/ 309564 h 1582686"/>
              <a:gd name="connsiteX46" fmla="*/ 797718 w 2288380"/>
              <a:gd name="connsiteY46" fmla="*/ 340520 h 1582686"/>
              <a:gd name="connsiteX47" fmla="*/ 931068 w 2288380"/>
              <a:gd name="connsiteY47" fmla="*/ 123826 h 1582686"/>
              <a:gd name="connsiteX48" fmla="*/ 902493 w 2288380"/>
              <a:gd name="connsiteY48" fmla="*/ 0 h 1582686"/>
              <a:gd name="connsiteX49" fmla="*/ 790574 w 2288380"/>
              <a:gd name="connsiteY4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797718 w 2288380"/>
              <a:gd name="connsiteY47" fmla="*/ 340520 h 1582686"/>
              <a:gd name="connsiteX48" fmla="*/ 931068 w 2288380"/>
              <a:gd name="connsiteY48" fmla="*/ 123826 h 1582686"/>
              <a:gd name="connsiteX49" fmla="*/ 902493 w 2288380"/>
              <a:gd name="connsiteY49" fmla="*/ 0 h 1582686"/>
              <a:gd name="connsiteX50" fmla="*/ 790574 w 2288380"/>
              <a:gd name="connsiteY5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835818 w 2288380"/>
              <a:gd name="connsiteY47" fmla="*/ 378619 h 1582686"/>
              <a:gd name="connsiteX48" fmla="*/ 797718 w 2288380"/>
              <a:gd name="connsiteY48" fmla="*/ 340520 h 1582686"/>
              <a:gd name="connsiteX49" fmla="*/ 931068 w 2288380"/>
              <a:gd name="connsiteY49" fmla="*/ 123826 h 1582686"/>
              <a:gd name="connsiteX50" fmla="*/ 902493 w 2288380"/>
              <a:gd name="connsiteY50" fmla="*/ 0 h 1582686"/>
              <a:gd name="connsiteX51" fmla="*/ 790574 w 2288380"/>
              <a:gd name="connsiteY5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947736 w 2288380"/>
              <a:gd name="connsiteY47" fmla="*/ 381000 h 1582686"/>
              <a:gd name="connsiteX48" fmla="*/ 835818 w 2288380"/>
              <a:gd name="connsiteY48" fmla="*/ 378619 h 1582686"/>
              <a:gd name="connsiteX49" fmla="*/ 797718 w 2288380"/>
              <a:gd name="connsiteY49" fmla="*/ 340520 h 1582686"/>
              <a:gd name="connsiteX50" fmla="*/ 931068 w 2288380"/>
              <a:gd name="connsiteY50" fmla="*/ 123826 h 1582686"/>
              <a:gd name="connsiteX51" fmla="*/ 902493 w 2288380"/>
              <a:gd name="connsiteY51" fmla="*/ 0 h 1582686"/>
              <a:gd name="connsiteX52" fmla="*/ 790574 w 2288380"/>
              <a:gd name="connsiteY5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71561 w 2288380"/>
              <a:gd name="connsiteY46" fmla="*/ 347662 h 1582686"/>
              <a:gd name="connsiteX47" fmla="*/ 1028700 w 2288380"/>
              <a:gd name="connsiteY47" fmla="*/ 309564 h 1582686"/>
              <a:gd name="connsiteX48" fmla="*/ 947736 w 2288380"/>
              <a:gd name="connsiteY48" fmla="*/ 381000 h 1582686"/>
              <a:gd name="connsiteX49" fmla="*/ 835818 w 2288380"/>
              <a:gd name="connsiteY49" fmla="*/ 378619 h 1582686"/>
              <a:gd name="connsiteX50" fmla="*/ 797718 w 2288380"/>
              <a:gd name="connsiteY50" fmla="*/ 340520 h 1582686"/>
              <a:gd name="connsiteX51" fmla="*/ 931068 w 2288380"/>
              <a:gd name="connsiteY51" fmla="*/ 123826 h 1582686"/>
              <a:gd name="connsiteX52" fmla="*/ 902493 w 2288380"/>
              <a:gd name="connsiteY52" fmla="*/ 0 h 1582686"/>
              <a:gd name="connsiteX53" fmla="*/ 790574 w 2288380"/>
              <a:gd name="connsiteY5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790574 w 2288380"/>
              <a:gd name="connsiteY5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838199 w 2288380"/>
              <a:gd name="connsiteY54" fmla="*/ 66675 h 1582686"/>
              <a:gd name="connsiteX55" fmla="*/ 790574 w 2288380"/>
              <a:gd name="connsiteY55" fmla="*/ 78582 h 158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8380" h="1582686">
                <a:moveTo>
                  <a:pt x="790574" y="78582"/>
                </a:moveTo>
                <a:lnTo>
                  <a:pt x="278605" y="340520"/>
                </a:lnTo>
                <a:lnTo>
                  <a:pt x="345280" y="511970"/>
                </a:lnTo>
                <a:lnTo>
                  <a:pt x="169068" y="721520"/>
                </a:lnTo>
                <a:lnTo>
                  <a:pt x="0" y="831057"/>
                </a:lnTo>
                <a:cubicBezTo>
                  <a:pt x="19843" y="919163"/>
                  <a:pt x="6350" y="1052513"/>
                  <a:pt x="26193" y="1140619"/>
                </a:cubicBezTo>
                <a:cubicBezTo>
                  <a:pt x="42862" y="1190625"/>
                  <a:pt x="50005" y="1288256"/>
                  <a:pt x="66674" y="1338262"/>
                </a:cubicBezTo>
                <a:cubicBezTo>
                  <a:pt x="82549" y="1366043"/>
                  <a:pt x="107949" y="1379538"/>
                  <a:pt x="123824" y="1407319"/>
                </a:cubicBezTo>
                <a:lnTo>
                  <a:pt x="128588" y="1485901"/>
                </a:lnTo>
                <a:cubicBezTo>
                  <a:pt x="296069" y="1500982"/>
                  <a:pt x="399255" y="1449388"/>
                  <a:pt x="566736" y="1464469"/>
                </a:cubicBezTo>
                <a:cubicBezTo>
                  <a:pt x="641349" y="1477169"/>
                  <a:pt x="625473" y="1485106"/>
                  <a:pt x="700086" y="1497806"/>
                </a:cubicBezTo>
                <a:cubicBezTo>
                  <a:pt x="772317" y="1512094"/>
                  <a:pt x="746918" y="1454943"/>
                  <a:pt x="792955" y="1421606"/>
                </a:cubicBezTo>
                <a:cubicBezTo>
                  <a:pt x="821530" y="1405731"/>
                  <a:pt x="836214" y="1378743"/>
                  <a:pt x="862011" y="1373981"/>
                </a:cubicBezTo>
                <a:cubicBezTo>
                  <a:pt x="887808" y="1369219"/>
                  <a:pt x="918764" y="1371997"/>
                  <a:pt x="947736" y="1393031"/>
                </a:cubicBezTo>
                <a:cubicBezTo>
                  <a:pt x="977105" y="1428750"/>
                  <a:pt x="1046955" y="1452562"/>
                  <a:pt x="1076324" y="1488281"/>
                </a:cubicBezTo>
                <a:lnTo>
                  <a:pt x="1083468" y="1564482"/>
                </a:lnTo>
                <a:cubicBezTo>
                  <a:pt x="1152524" y="1547813"/>
                  <a:pt x="1185862" y="1566863"/>
                  <a:pt x="1254918" y="1550194"/>
                </a:cubicBezTo>
                <a:cubicBezTo>
                  <a:pt x="1298574" y="1539081"/>
                  <a:pt x="1285080" y="1592263"/>
                  <a:pt x="1328736" y="1581150"/>
                </a:cubicBezTo>
                <a:cubicBezTo>
                  <a:pt x="1352945" y="1575991"/>
                  <a:pt x="1285477" y="1598612"/>
                  <a:pt x="1419224" y="1554956"/>
                </a:cubicBezTo>
                <a:cubicBezTo>
                  <a:pt x="1454149" y="1544637"/>
                  <a:pt x="1436686" y="1496219"/>
                  <a:pt x="1471611" y="1485900"/>
                </a:cubicBezTo>
                <a:cubicBezTo>
                  <a:pt x="1523999" y="1473200"/>
                  <a:pt x="1545430" y="1508125"/>
                  <a:pt x="1597818" y="1495425"/>
                </a:cubicBezTo>
                <a:cubicBezTo>
                  <a:pt x="1624012" y="1488281"/>
                  <a:pt x="1590674" y="1481138"/>
                  <a:pt x="1616868" y="1473994"/>
                </a:cubicBezTo>
                <a:cubicBezTo>
                  <a:pt x="1642268" y="1466850"/>
                  <a:pt x="1655761" y="1562100"/>
                  <a:pt x="1681161" y="1554956"/>
                </a:cubicBezTo>
                <a:cubicBezTo>
                  <a:pt x="1739899" y="1524794"/>
                  <a:pt x="1753392" y="1577974"/>
                  <a:pt x="1812130" y="1547812"/>
                </a:cubicBezTo>
                <a:cubicBezTo>
                  <a:pt x="1847452" y="1541462"/>
                  <a:pt x="1826021" y="1586706"/>
                  <a:pt x="1876424" y="1571625"/>
                </a:cubicBezTo>
                <a:cubicBezTo>
                  <a:pt x="1900236" y="1570831"/>
                  <a:pt x="1903411" y="1547812"/>
                  <a:pt x="1943099" y="1528762"/>
                </a:cubicBezTo>
                <a:cubicBezTo>
                  <a:pt x="1982787" y="1509712"/>
                  <a:pt x="2085180" y="1481137"/>
                  <a:pt x="2114549" y="1457325"/>
                </a:cubicBezTo>
                <a:cubicBezTo>
                  <a:pt x="2116136" y="1433512"/>
                  <a:pt x="2105818" y="1409700"/>
                  <a:pt x="2107405" y="1385887"/>
                </a:cubicBezTo>
                <a:lnTo>
                  <a:pt x="2131218" y="1319214"/>
                </a:lnTo>
                <a:lnTo>
                  <a:pt x="2288380" y="1283495"/>
                </a:lnTo>
                <a:cubicBezTo>
                  <a:pt x="2276474" y="1238251"/>
                  <a:pt x="2255042" y="1216819"/>
                  <a:pt x="2243136" y="1171575"/>
                </a:cubicBezTo>
                <a:lnTo>
                  <a:pt x="2216942" y="1009650"/>
                </a:lnTo>
                <a:cubicBezTo>
                  <a:pt x="2192336" y="969169"/>
                  <a:pt x="2162967" y="902493"/>
                  <a:pt x="2138361" y="862012"/>
                </a:cubicBezTo>
                <a:lnTo>
                  <a:pt x="2069305" y="771526"/>
                </a:lnTo>
                <a:cubicBezTo>
                  <a:pt x="1938336" y="732632"/>
                  <a:pt x="1800224" y="712788"/>
                  <a:pt x="1669255" y="673894"/>
                </a:cubicBezTo>
                <a:lnTo>
                  <a:pt x="1516856" y="604837"/>
                </a:lnTo>
                <a:lnTo>
                  <a:pt x="1509712" y="442913"/>
                </a:lnTo>
                <a:cubicBezTo>
                  <a:pt x="1539874" y="404813"/>
                  <a:pt x="1586706" y="400050"/>
                  <a:pt x="1616868" y="361950"/>
                </a:cubicBezTo>
                <a:lnTo>
                  <a:pt x="1681161" y="219076"/>
                </a:lnTo>
                <a:cubicBezTo>
                  <a:pt x="1666874" y="214710"/>
                  <a:pt x="1560115" y="287338"/>
                  <a:pt x="1512093" y="323850"/>
                </a:cubicBezTo>
                <a:cubicBezTo>
                  <a:pt x="1464071" y="360362"/>
                  <a:pt x="1427955" y="415131"/>
                  <a:pt x="1393030" y="438150"/>
                </a:cubicBezTo>
                <a:cubicBezTo>
                  <a:pt x="1366836" y="444500"/>
                  <a:pt x="1347787" y="467519"/>
                  <a:pt x="1321593" y="473869"/>
                </a:cubicBezTo>
                <a:lnTo>
                  <a:pt x="1273968" y="469106"/>
                </a:lnTo>
                <a:cubicBezTo>
                  <a:pt x="1273174" y="429419"/>
                  <a:pt x="1331912" y="377824"/>
                  <a:pt x="1331118" y="338137"/>
                </a:cubicBezTo>
                <a:lnTo>
                  <a:pt x="1259681" y="214314"/>
                </a:lnTo>
                <a:cubicBezTo>
                  <a:pt x="1246981" y="219870"/>
                  <a:pt x="1217611" y="332581"/>
                  <a:pt x="1204911" y="338137"/>
                </a:cubicBezTo>
                <a:cubicBezTo>
                  <a:pt x="1187448" y="358774"/>
                  <a:pt x="1162843" y="322263"/>
                  <a:pt x="1140618" y="323850"/>
                </a:cubicBezTo>
                <a:cubicBezTo>
                  <a:pt x="1118393" y="325437"/>
                  <a:pt x="1092595" y="352424"/>
                  <a:pt x="1071561" y="347662"/>
                </a:cubicBezTo>
                <a:lnTo>
                  <a:pt x="1028700" y="309564"/>
                </a:lnTo>
                <a:cubicBezTo>
                  <a:pt x="980678" y="311548"/>
                  <a:pt x="979883" y="369491"/>
                  <a:pt x="947736" y="381000"/>
                </a:cubicBezTo>
                <a:cubicBezTo>
                  <a:pt x="915589" y="392509"/>
                  <a:pt x="855662" y="380206"/>
                  <a:pt x="835818" y="378619"/>
                </a:cubicBezTo>
                <a:lnTo>
                  <a:pt x="797718" y="340520"/>
                </a:lnTo>
                <a:lnTo>
                  <a:pt x="931068" y="123826"/>
                </a:lnTo>
                <a:lnTo>
                  <a:pt x="902493" y="0"/>
                </a:lnTo>
                <a:cubicBezTo>
                  <a:pt x="873918" y="18256"/>
                  <a:pt x="866774" y="48419"/>
                  <a:pt x="838199" y="66675"/>
                </a:cubicBezTo>
                <a:lnTo>
                  <a:pt x="790574" y="78582"/>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accent3">
                  <a:lumMod val="50000"/>
                </a:schemeClr>
              </a:solidFill>
            </a:endParaRPr>
          </a:p>
          <a:p>
            <a:pPr algn="ctr"/>
            <a:r>
              <a:rPr lang="en-MY" sz="1200" b="1" dirty="0" smtClean="0">
                <a:solidFill>
                  <a:schemeClr val="tx1"/>
                </a:solidFill>
              </a:rPr>
              <a:t>Ruvuma 78%</a:t>
            </a:r>
            <a:endParaRPr lang="en-MY" sz="1200" b="1" dirty="0">
              <a:solidFill>
                <a:schemeClr val="tx1"/>
              </a:solidFill>
            </a:endParaRPr>
          </a:p>
        </p:txBody>
      </p:sp>
      <p:sp>
        <p:nvSpPr>
          <p:cNvPr id="15" name="Freeform 14"/>
          <p:cNvSpPr/>
          <p:nvPr/>
        </p:nvSpPr>
        <p:spPr>
          <a:xfrm>
            <a:off x="3784600" y="4875212"/>
            <a:ext cx="1287387" cy="1160464"/>
          </a:xfrm>
          <a:custGeom>
            <a:avLst/>
            <a:gdLst>
              <a:gd name="connsiteX0" fmla="*/ 758825 w 1377950"/>
              <a:gd name="connsiteY0" fmla="*/ 0 h 1273175"/>
              <a:gd name="connsiteX1" fmla="*/ 244475 w 1377950"/>
              <a:gd name="connsiteY1" fmla="*/ 92075 h 1273175"/>
              <a:gd name="connsiteX2" fmla="*/ 0 w 1377950"/>
              <a:gd name="connsiteY2" fmla="*/ 158750 h 1273175"/>
              <a:gd name="connsiteX3" fmla="*/ 12700 w 1377950"/>
              <a:gd name="connsiteY3" fmla="*/ 336550 h 1273175"/>
              <a:gd name="connsiteX4" fmla="*/ 130175 w 1377950"/>
              <a:gd name="connsiteY4" fmla="*/ 574675 h 1273175"/>
              <a:gd name="connsiteX5" fmla="*/ 333375 w 1377950"/>
              <a:gd name="connsiteY5" fmla="*/ 1019175 h 1273175"/>
              <a:gd name="connsiteX6" fmla="*/ 441325 w 1377950"/>
              <a:gd name="connsiteY6" fmla="*/ 1254125 h 1273175"/>
              <a:gd name="connsiteX7" fmla="*/ 695325 w 1377950"/>
              <a:gd name="connsiteY7" fmla="*/ 1273175 h 1273175"/>
              <a:gd name="connsiteX8" fmla="*/ 1098550 w 1377950"/>
              <a:gd name="connsiteY8" fmla="*/ 1041400 h 1273175"/>
              <a:gd name="connsiteX9" fmla="*/ 1092200 w 1377950"/>
              <a:gd name="connsiteY9" fmla="*/ 777875 h 1273175"/>
              <a:gd name="connsiteX10" fmla="*/ 1314450 w 1377950"/>
              <a:gd name="connsiteY10" fmla="*/ 546100 h 1273175"/>
              <a:gd name="connsiteX11" fmla="*/ 1377950 w 1377950"/>
              <a:gd name="connsiteY11" fmla="*/ 368300 h 1273175"/>
              <a:gd name="connsiteX12" fmla="*/ 1127125 w 1377950"/>
              <a:gd name="connsiteY12" fmla="*/ 168275 h 1273175"/>
              <a:gd name="connsiteX13" fmla="*/ 1025525 w 1377950"/>
              <a:gd name="connsiteY13" fmla="*/ 158750 h 1273175"/>
              <a:gd name="connsiteX14" fmla="*/ 758825 w 1377950"/>
              <a:gd name="connsiteY14" fmla="*/ 0 h 1273175"/>
              <a:gd name="connsiteX0" fmla="*/ 677863 w 1377950"/>
              <a:gd name="connsiteY0" fmla="*/ 0 h 1230313"/>
              <a:gd name="connsiteX1" fmla="*/ 244475 w 1377950"/>
              <a:gd name="connsiteY1" fmla="*/ 49213 h 1230313"/>
              <a:gd name="connsiteX2" fmla="*/ 0 w 1377950"/>
              <a:gd name="connsiteY2" fmla="*/ 115888 h 1230313"/>
              <a:gd name="connsiteX3" fmla="*/ 12700 w 1377950"/>
              <a:gd name="connsiteY3" fmla="*/ 293688 h 1230313"/>
              <a:gd name="connsiteX4" fmla="*/ 130175 w 1377950"/>
              <a:gd name="connsiteY4" fmla="*/ 531813 h 1230313"/>
              <a:gd name="connsiteX5" fmla="*/ 333375 w 1377950"/>
              <a:gd name="connsiteY5" fmla="*/ 976313 h 1230313"/>
              <a:gd name="connsiteX6" fmla="*/ 441325 w 1377950"/>
              <a:gd name="connsiteY6" fmla="*/ 1211263 h 1230313"/>
              <a:gd name="connsiteX7" fmla="*/ 695325 w 1377950"/>
              <a:gd name="connsiteY7" fmla="*/ 1230313 h 1230313"/>
              <a:gd name="connsiteX8" fmla="*/ 1098550 w 1377950"/>
              <a:gd name="connsiteY8" fmla="*/ 998538 h 1230313"/>
              <a:gd name="connsiteX9" fmla="*/ 1092200 w 1377950"/>
              <a:gd name="connsiteY9" fmla="*/ 735013 h 1230313"/>
              <a:gd name="connsiteX10" fmla="*/ 1314450 w 1377950"/>
              <a:gd name="connsiteY10" fmla="*/ 503238 h 1230313"/>
              <a:gd name="connsiteX11" fmla="*/ 1377950 w 1377950"/>
              <a:gd name="connsiteY11" fmla="*/ 325438 h 1230313"/>
              <a:gd name="connsiteX12" fmla="*/ 1127125 w 1377950"/>
              <a:gd name="connsiteY12" fmla="*/ 125413 h 1230313"/>
              <a:gd name="connsiteX13" fmla="*/ 1025525 w 1377950"/>
              <a:gd name="connsiteY13" fmla="*/ 115888 h 1230313"/>
              <a:gd name="connsiteX14" fmla="*/ 677863 w 1377950"/>
              <a:gd name="connsiteY14" fmla="*/ 0 h 1230313"/>
              <a:gd name="connsiteX0" fmla="*/ 677863 w 1314450"/>
              <a:gd name="connsiteY0" fmla="*/ 0 h 1230313"/>
              <a:gd name="connsiteX1" fmla="*/ 244475 w 1314450"/>
              <a:gd name="connsiteY1" fmla="*/ 49213 h 1230313"/>
              <a:gd name="connsiteX2" fmla="*/ 0 w 1314450"/>
              <a:gd name="connsiteY2" fmla="*/ 115888 h 1230313"/>
              <a:gd name="connsiteX3" fmla="*/ 12700 w 1314450"/>
              <a:gd name="connsiteY3" fmla="*/ 293688 h 1230313"/>
              <a:gd name="connsiteX4" fmla="*/ 130175 w 1314450"/>
              <a:gd name="connsiteY4" fmla="*/ 531813 h 1230313"/>
              <a:gd name="connsiteX5" fmla="*/ 333375 w 1314450"/>
              <a:gd name="connsiteY5" fmla="*/ 976313 h 1230313"/>
              <a:gd name="connsiteX6" fmla="*/ 441325 w 1314450"/>
              <a:gd name="connsiteY6" fmla="*/ 1211263 h 1230313"/>
              <a:gd name="connsiteX7" fmla="*/ 695325 w 1314450"/>
              <a:gd name="connsiteY7" fmla="*/ 1230313 h 1230313"/>
              <a:gd name="connsiteX8" fmla="*/ 1098550 w 1314450"/>
              <a:gd name="connsiteY8" fmla="*/ 998538 h 1230313"/>
              <a:gd name="connsiteX9" fmla="*/ 1092200 w 1314450"/>
              <a:gd name="connsiteY9" fmla="*/ 735013 h 1230313"/>
              <a:gd name="connsiteX10" fmla="*/ 1314450 w 1314450"/>
              <a:gd name="connsiteY10" fmla="*/ 503238 h 1230313"/>
              <a:gd name="connsiteX11" fmla="*/ 1277938 w 1314450"/>
              <a:gd name="connsiteY11" fmla="*/ 413544 h 1230313"/>
              <a:gd name="connsiteX12" fmla="*/ 1127125 w 1314450"/>
              <a:gd name="connsiteY12" fmla="*/ 125413 h 1230313"/>
              <a:gd name="connsiteX13" fmla="*/ 1025525 w 1314450"/>
              <a:gd name="connsiteY13" fmla="*/ 115888 h 1230313"/>
              <a:gd name="connsiteX14" fmla="*/ 677863 w 1314450"/>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1092200 w 1277938"/>
              <a:gd name="connsiteY9" fmla="*/ 735013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677069 w 1277938"/>
              <a:gd name="connsiteY8" fmla="*/ 1146176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11263"/>
              <a:gd name="connsiteX1" fmla="*/ 244475 w 1277938"/>
              <a:gd name="connsiteY1" fmla="*/ 49213 h 1211263"/>
              <a:gd name="connsiteX2" fmla="*/ 0 w 1277938"/>
              <a:gd name="connsiteY2" fmla="*/ 115888 h 1211263"/>
              <a:gd name="connsiteX3" fmla="*/ 12700 w 1277938"/>
              <a:gd name="connsiteY3" fmla="*/ 293688 h 1211263"/>
              <a:gd name="connsiteX4" fmla="*/ 130175 w 1277938"/>
              <a:gd name="connsiteY4" fmla="*/ 531813 h 1211263"/>
              <a:gd name="connsiteX5" fmla="*/ 333375 w 1277938"/>
              <a:gd name="connsiteY5" fmla="*/ 976313 h 1211263"/>
              <a:gd name="connsiteX6" fmla="*/ 441325 w 1277938"/>
              <a:gd name="connsiteY6" fmla="*/ 1211263 h 1211263"/>
              <a:gd name="connsiteX7" fmla="*/ 511969 w 1277938"/>
              <a:gd name="connsiteY7" fmla="*/ 1149350 h 1211263"/>
              <a:gd name="connsiteX8" fmla="*/ 677069 w 1277938"/>
              <a:gd name="connsiteY8" fmla="*/ 1146176 h 1211263"/>
              <a:gd name="connsiteX9" fmla="*/ 915987 w 1277938"/>
              <a:gd name="connsiteY9" fmla="*/ 954088 h 1211263"/>
              <a:gd name="connsiteX10" fmla="*/ 907257 w 1277938"/>
              <a:gd name="connsiteY10" fmla="*/ 691357 h 1211263"/>
              <a:gd name="connsiteX11" fmla="*/ 1277938 w 1277938"/>
              <a:gd name="connsiteY11" fmla="*/ 413544 h 1211263"/>
              <a:gd name="connsiteX12" fmla="*/ 1127125 w 1277938"/>
              <a:gd name="connsiteY12" fmla="*/ 125413 h 1211263"/>
              <a:gd name="connsiteX13" fmla="*/ 1025525 w 1277938"/>
              <a:gd name="connsiteY13" fmla="*/ 115888 h 1211263"/>
              <a:gd name="connsiteX14" fmla="*/ 677863 w 1277938"/>
              <a:gd name="connsiteY14" fmla="*/ 0 h 1211263"/>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33375 w 1277938"/>
              <a:gd name="connsiteY5" fmla="*/ 976313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2638 w 1277938"/>
              <a:gd name="connsiteY14" fmla="*/ 23019 h 1149350"/>
              <a:gd name="connsiteX15" fmla="*/ 677863 w 1277938"/>
              <a:gd name="connsiteY15"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5019 w 1277938"/>
              <a:gd name="connsiteY14" fmla="*/ 70644 h 1149350"/>
              <a:gd name="connsiteX15" fmla="*/ 782638 w 1277938"/>
              <a:gd name="connsiteY15" fmla="*/ 23019 h 1149350"/>
              <a:gd name="connsiteX16" fmla="*/ 677863 w 1277938"/>
              <a:gd name="connsiteY16"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868363 w 1277938"/>
              <a:gd name="connsiteY14" fmla="*/ 94457 h 1149350"/>
              <a:gd name="connsiteX15" fmla="*/ 785019 w 1277938"/>
              <a:gd name="connsiteY15" fmla="*/ 70644 h 1149350"/>
              <a:gd name="connsiteX16" fmla="*/ 782638 w 1277938"/>
              <a:gd name="connsiteY16" fmla="*/ 23019 h 1149350"/>
              <a:gd name="connsiteX17" fmla="*/ 677863 w 1277938"/>
              <a:gd name="connsiteY17"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04081 w 1277938"/>
              <a:gd name="connsiteY14" fmla="*/ 75407 h 1149350"/>
              <a:gd name="connsiteX15" fmla="*/ 868363 w 1277938"/>
              <a:gd name="connsiteY15" fmla="*/ 94457 h 1149350"/>
              <a:gd name="connsiteX16" fmla="*/ 785019 w 1277938"/>
              <a:gd name="connsiteY16" fmla="*/ 70644 h 1149350"/>
              <a:gd name="connsiteX17" fmla="*/ 782638 w 1277938"/>
              <a:gd name="connsiteY17" fmla="*/ 23019 h 1149350"/>
              <a:gd name="connsiteX18" fmla="*/ 677863 w 1277938"/>
              <a:gd name="connsiteY18"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19981 w 1277938"/>
              <a:gd name="connsiteY12" fmla="*/ 196851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19981 w 1287387"/>
              <a:gd name="connsiteY13" fmla="*/ 196851 h 1149350"/>
              <a:gd name="connsiteX14" fmla="*/ 1066007 w 1287387"/>
              <a:gd name="connsiteY14" fmla="*/ 218282 h 1149350"/>
              <a:gd name="connsiteX15" fmla="*/ 954088 w 1287387"/>
              <a:gd name="connsiteY15" fmla="*/ 230188 h 1149350"/>
              <a:gd name="connsiteX16" fmla="*/ 904081 w 1287387"/>
              <a:gd name="connsiteY16" fmla="*/ 75407 h 1149350"/>
              <a:gd name="connsiteX17" fmla="*/ 868363 w 1287387"/>
              <a:gd name="connsiteY17" fmla="*/ 94457 h 1149350"/>
              <a:gd name="connsiteX18" fmla="*/ 785019 w 1287387"/>
              <a:gd name="connsiteY18" fmla="*/ 70644 h 1149350"/>
              <a:gd name="connsiteX19" fmla="*/ 782638 w 1287387"/>
              <a:gd name="connsiteY19" fmla="*/ 23019 h 1149350"/>
              <a:gd name="connsiteX20" fmla="*/ 677863 w 1287387"/>
              <a:gd name="connsiteY20"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58875 w 1287387"/>
              <a:gd name="connsiteY13" fmla="*/ 277813 h 1149350"/>
              <a:gd name="connsiteX14" fmla="*/ 1119981 w 1287387"/>
              <a:gd name="connsiteY14" fmla="*/ 196851 h 1149350"/>
              <a:gd name="connsiteX15" fmla="*/ 1066007 w 1287387"/>
              <a:gd name="connsiteY15" fmla="*/ 218282 h 1149350"/>
              <a:gd name="connsiteX16" fmla="*/ 954088 w 1287387"/>
              <a:gd name="connsiteY16" fmla="*/ 230188 h 1149350"/>
              <a:gd name="connsiteX17" fmla="*/ 904081 w 1287387"/>
              <a:gd name="connsiteY17" fmla="*/ 75407 h 1149350"/>
              <a:gd name="connsiteX18" fmla="*/ 868363 w 1287387"/>
              <a:gd name="connsiteY18" fmla="*/ 94457 h 1149350"/>
              <a:gd name="connsiteX19" fmla="*/ 785019 w 1287387"/>
              <a:gd name="connsiteY19" fmla="*/ 70644 h 1149350"/>
              <a:gd name="connsiteX20" fmla="*/ 782638 w 1287387"/>
              <a:gd name="connsiteY20" fmla="*/ 23019 h 1149350"/>
              <a:gd name="connsiteX21" fmla="*/ 677863 w 1287387"/>
              <a:gd name="connsiteY21"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61231 w 1287387"/>
              <a:gd name="connsiteY10" fmla="*/ 735013 h 1149350"/>
              <a:gd name="connsiteX11" fmla="*/ 907257 w 1287387"/>
              <a:gd name="connsiteY11" fmla="*/ 691357 h 1149350"/>
              <a:gd name="connsiteX12" fmla="*/ 1277938 w 1287387"/>
              <a:gd name="connsiteY12" fmla="*/ 413544 h 1149350"/>
              <a:gd name="connsiteX13" fmla="*/ 1280319 w 1287387"/>
              <a:gd name="connsiteY13" fmla="*/ 358776 h 1149350"/>
              <a:gd name="connsiteX14" fmla="*/ 1158875 w 1287387"/>
              <a:gd name="connsiteY14" fmla="*/ 277813 h 1149350"/>
              <a:gd name="connsiteX15" fmla="*/ 1119981 w 1287387"/>
              <a:gd name="connsiteY15" fmla="*/ 196851 h 1149350"/>
              <a:gd name="connsiteX16" fmla="*/ 1066007 w 1287387"/>
              <a:gd name="connsiteY16" fmla="*/ 218282 h 1149350"/>
              <a:gd name="connsiteX17" fmla="*/ 954088 w 1287387"/>
              <a:gd name="connsiteY17" fmla="*/ 230188 h 1149350"/>
              <a:gd name="connsiteX18" fmla="*/ 904081 w 1287387"/>
              <a:gd name="connsiteY18" fmla="*/ 75407 h 1149350"/>
              <a:gd name="connsiteX19" fmla="*/ 868363 w 1287387"/>
              <a:gd name="connsiteY19" fmla="*/ 94457 h 1149350"/>
              <a:gd name="connsiteX20" fmla="*/ 785019 w 1287387"/>
              <a:gd name="connsiteY20" fmla="*/ 70644 h 1149350"/>
              <a:gd name="connsiteX21" fmla="*/ 782638 w 1287387"/>
              <a:gd name="connsiteY21" fmla="*/ 23019 h 1149350"/>
              <a:gd name="connsiteX22" fmla="*/ 677863 w 1287387"/>
              <a:gd name="connsiteY22"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61231 w 1287387"/>
              <a:gd name="connsiteY11" fmla="*/ 735013 h 1149350"/>
              <a:gd name="connsiteX12" fmla="*/ 907257 w 1287387"/>
              <a:gd name="connsiteY12" fmla="*/ 691357 h 1149350"/>
              <a:gd name="connsiteX13" fmla="*/ 1277938 w 1287387"/>
              <a:gd name="connsiteY13" fmla="*/ 413544 h 1149350"/>
              <a:gd name="connsiteX14" fmla="*/ 1280319 w 1287387"/>
              <a:gd name="connsiteY14" fmla="*/ 358776 h 1149350"/>
              <a:gd name="connsiteX15" fmla="*/ 1158875 w 1287387"/>
              <a:gd name="connsiteY15" fmla="*/ 277813 h 1149350"/>
              <a:gd name="connsiteX16" fmla="*/ 1119981 w 1287387"/>
              <a:gd name="connsiteY16" fmla="*/ 196851 h 1149350"/>
              <a:gd name="connsiteX17" fmla="*/ 1066007 w 1287387"/>
              <a:gd name="connsiteY17" fmla="*/ 218282 h 1149350"/>
              <a:gd name="connsiteX18" fmla="*/ 954088 w 1287387"/>
              <a:gd name="connsiteY18" fmla="*/ 230188 h 1149350"/>
              <a:gd name="connsiteX19" fmla="*/ 904081 w 1287387"/>
              <a:gd name="connsiteY19" fmla="*/ 75407 h 1149350"/>
              <a:gd name="connsiteX20" fmla="*/ 868363 w 1287387"/>
              <a:gd name="connsiteY20" fmla="*/ 94457 h 1149350"/>
              <a:gd name="connsiteX21" fmla="*/ 785019 w 1287387"/>
              <a:gd name="connsiteY21" fmla="*/ 70644 h 1149350"/>
              <a:gd name="connsiteX22" fmla="*/ 782638 w 1287387"/>
              <a:gd name="connsiteY22" fmla="*/ 23019 h 1149350"/>
              <a:gd name="connsiteX23" fmla="*/ 677863 w 1287387"/>
              <a:gd name="connsiteY23"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54088 w 1287387"/>
              <a:gd name="connsiteY11" fmla="*/ 775494 h 1149350"/>
              <a:gd name="connsiteX12" fmla="*/ 961231 w 1287387"/>
              <a:gd name="connsiteY12" fmla="*/ 735013 h 1149350"/>
              <a:gd name="connsiteX13" fmla="*/ 907257 w 1287387"/>
              <a:gd name="connsiteY13" fmla="*/ 691357 h 1149350"/>
              <a:gd name="connsiteX14" fmla="*/ 1277938 w 1287387"/>
              <a:gd name="connsiteY14" fmla="*/ 413544 h 1149350"/>
              <a:gd name="connsiteX15" fmla="*/ 1280319 w 1287387"/>
              <a:gd name="connsiteY15" fmla="*/ 358776 h 1149350"/>
              <a:gd name="connsiteX16" fmla="*/ 1158875 w 1287387"/>
              <a:gd name="connsiteY16" fmla="*/ 277813 h 1149350"/>
              <a:gd name="connsiteX17" fmla="*/ 1119981 w 1287387"/>
              <a:gd name="connsiteY17" fmla="*/ 196851 h 1149350"/>
              <a:gd name="connsiteX18" fmla="*/ 1066007 w 1287387"/>
              <a:gd name="connsiteY18" fmla="*/ 218282 h 1149350"/>
              <a:gd name="connsiteX19" fmla="*/ 954088 w 1287387"/>
              <a:gd name="connsiteY19" fmla="*/ 230188 h 1149350"/>
              <a:gd name="connsiteX20" fmla="*/ 904081 w 1287387"/>
              <a:gd name="connsiteY20" fmla="*/ 75407 h 1149350"/>
              <a:gd name="connsiteX21" fmla="*/ 868363 w 1287387"/>
              <a:gd name="connsiteY21" fmla="*/ 94457 h 1149350"/>
              <a:gd name="connsiteX22" fmla="*/ 785019 w 1287387"/>
              <a:gd name="connsiteY22" fmla="*/ 70644 h 1149350"/>
              <a:gd name="connsiteX23" fmla="*/ 782638 w 1287387"/>
              <a:gd name="connsiteY23" fmla="*/ 23019 h 1149350"/>
              <a:gd name="connsiteX24" fmla="*/ 677863 w 1287387"/>
              <a:gd name="connsiteY24"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56456 w 1287387"/>
              <a:gd name="connsiteY9" fmla="*/ 954088 h 1149350"/>
              <a:gd name="connsiteX10" fmla="*/ 915987 w 1287387"/>
              <a:gd name="connsiteY10" fmla="*/ 954088 h 1149350"/>
              <a:gd name="connsiteX11" fmla="*/ 982663 w 1287387"/>
              <a:gd name="connsiteY11" fmla="*/ 835026 h 1149350"/>
              <a:gd name="connsiteX12" fmla="*/ 954088 w 1287387"/>
              <a:gd name="connsiteY12" fmla="*/ 775494 h 1149350"/>
              <a:gd name="connsiteX13" fmla="*/ 961231 w 1287387"/>
              <a:gd name="connsiteY13" fmla="*/ 735013 h 1149350"/>
              <a:gd name="connsiteX14" fmla="*/ 907257 w 1287387"/>
              <a:gd name="connsiteY14" fmla="*/ 691357 h 1149350"/>
              <a:gd name="connsiteX15" fmla="*/ 1277938 w 1287387"/>
              <a:gd name="connsiteY15" fmla="*/ 413544 h 1149350"/>
              <a:gd name="connsiteX16" fmla="*/ 1280319 w 1287387"/>
              <a:gd name="connsiteY16" fmla="*/ 358776 h 1149350"/>
              <a:gd name="connsiteX17" fmla="*/ 1158875 w 1287387"/>
              <a:gd name="connsiteY17" fmla="*/ 277813 h 1149350"/>
              <a:gd name="connsiteX18" fmla="*/ 1119981 w 1287387"/>
              <a:gd name="connsiteY18" fmla="*/ 196851 h 1149350"/>
              <a:gd name="connsiteX19" fmla="*/ 1066007 w 1287387"/>
              <a:gd name="connsiteY19" fmla="*/ 218282 h 1149350"/>
              <a:gd name="connsiteX20" fmla="*/ 954088 w 1287387"/>
              <a:gd name="connsiteY20" fmla="*/ 230188 h 1149350"/>
              <a:gd name="connsiteX21" fmla="*/ 904081 w 1287387"/>
              <a:gd name="connsiteY21" fmla="*/ 75407 h 1149350"/>
              <a:gd name="connsiteX22" fmla="*/ 868363 w 1287387"/>
              <a:gd name="connsiteY22" fmla="*/ 94457 h 1149350"/>
              <a:gd name="connsiteX23" fmla="*/ 785019 w 1287387"/>
              <a:gd name="connsiteY23" fmla="*/ 70644 h 1149350"/>
              <a:gd name="connsiteX24" fmla="*/ 782638 w 1287387"/>
              <a:gd name="connsiteY24" fmla="*/ 23019 h 1149350"/>
              <a:gd name="connsiteX25" fmla="*/ 677863 w 1287387"/>
              <a:gd name="connsiteY25"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39788 w 1287387"/>
              <a:gd name="connsiteY9" fmla="*/ 1027907 h 1149350"/>
              <a:gd name="connsiteX10" fmla="*/ 856456 w 1287387"/>
              <a:gd name="connsiteY10" fmla="*/ 954088 h 1149350"/>
              <a:gd name="connsiteX11" fmla="*/ 915987 w 1287387"/>
              <a:gd name="connsiteY11" fmla="*/ 954088 h 1149350"/>
              <a:gd name="connsiteX12" fmla="*/ 982663 w 1287387"/>
              <a:gd name="connsiteY12" fmla="*/ 835026 h 1149350"/>
              <a:gd name="connsiteX13" fmla="*/ 954088 w 1287387"/>
              <a:gd name="connsiteY13" fmla="*/ 775494 h 1149350"/>
              <a:gd name="connsiteX14" fmla="*/ 961231 w 1287387"/>
              <a:gd name="connsiteY14" fmla="*/ 735013 h 1149350"/>
              <a:gd name="connsiteX15" fmla="*/ 907257 w 1287387"/>
              <a:gd name="connsiteY15" fmla="*/ 691357 h 1149350"/>
              <a:gd name="connsiteX16" fmla="*/ 1277938 w 1287387"/>
              <a:gd name="connsiteY16" fmla="*/ 413544 h 1149350"/>
              <a:gd name="connsiteX17" fmla="*/ 1280319 w 1287387"/>
              <a:gd name="connsiteY17" fmla="*/ 358776 h 1149350"/>
              <a:gd name="connsiteX18" fmla="*/ 1158875 w 1287387"/>
              <a:gd name="connsiteY18" fmla="*/ 277813 h 1149350"/>
              <a:gd name="connsiteX19" fmla="*/ 1119981 w 1287387"/>
              <a:gd name="connsiteY19" fmla="*/ 196851 h 1149350"/>
              <a:gd name="connsiteX20" fmla="*/ 1066007 w 1287387"/>
              <a:gd name="connsiteY20" fmla="*/ 218282 h 1149350"/>
              <a:gd name="connsiteX21" fmla="*/ 954088 w 1287387"/>
              <a:gd name="connsiteY21" fmla="*/ 230188 h 1149350"/>
              <a:gd name="connsiteX22" fmla="*/ 904081 w 1287387"/>
              <a:gd name="connsiteY22" fmla="*/ 75407 h 1149350"/>
              <a:gd name="connsiteX23" fmla="*/ 868363 w 1287387"/>
              <a:gd name="connsiteY23" fmla="*/ 94457 h 1149350"/>
              <a:gd name="connsiteX24" fmla="*/ 785019 w 1287387"/>
              <a:gd name="connsiteY24" fmla="*/ 70644 h 1149350"/>
              <a:gd name="connsiteX25" fmla="*/ 782638 w 1287387"/>
              <a:gd name="connsiteY25" fmla="*/ 23019 h 1149350"/>
              <a:gd name="connsiteX26" fmla="*/ 677863 w 1287387"/>
              <a:gd name="connsiteY26" fmla="*/ 0 h 1149350"/>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839788 w 1287387"/>
              <a:gd name="connsiteY9" fmla="*/ 1027907 h 1160464"/>
              <a:gd name="connsiteX10" fmla="*/ 856456 w 1287387"/>
              <a:gd name="connsiteY10" fmla="*/ 954088 h 1160464"/>
              <a:gd name="connsiteX11" fmla="*/ 915987 w 1287387"/>
              <a:gd name="connsiteY11" fmla="*/ 954088 h 1160464"/>
              <a:gd name="connsiteX12" fmla="*/ 982663 w 1287387"/>
              <a:gd name="connsiteY12" fmla="*/ 835026 h 1160464"/>
              <a:gd name="connsiteX13" fmla="*/ 954088 w 1287387"/>
              <a:gd name="connsiteY13" fmla="*/ 775494 h 1160464"/>
              <a:gd name="connsiteX14" fmla="*/ 961231 w 1287387"/>
              <a:gd name="connsiteY14" fmla="*/ 735013 h 1160464"/>
              <a:gd name="connsiteX15" fmla="*/ 907257 w 1287387"/>
              <a:gd name="connsiteY15" fmla="*/ 691357 h 1160464"/>
              <a:gd name="connsiteX16" fmla="*/ 1277938 w 1287387"/>
              <a:gd name="connsiteY16" fmla="*/ 413544 h 1160464"/>
              <a:gd name="connsiteX17" fmla="*/ 1280319 w 1287387"/>
              <a:gd name="connsiteY17" fmla="*/ 358776 h 1160464"/>
              <a:gd name="connsiteX18" fmla="*/ 1158875 w 1287387"/>
              <a:gd name="connsiteY18" fmla="*/ 277813 h 1160464"/>
              <a:gd name="connsiteX19" fmla="*/ 1119981 w 1287387"/>
              <a:gd name="connsiteY19" fmla="*/ 196851 h 1160464"/>
              <a:gd name="connsiteX20" fmla="*/ 1066007 w 1287387"/>
              <a:gd name="connsiteY20" fmla="*/ 218282 h 1160464"/>
              <a:gd name="connsiteX21" fmla="*/ 954088 w 1287387"/>
              <a:gd name="connsiteY21" fmla="*/ 230188 h 1160464"/>
              <a:gd name="connsiteX22" fmla="*/ 904081 w 1287387"/>
              <a:gd name="connsiteY22" fmla="*/ 75407 h 1160464"/>
              <a:gd name="connsiteX23" fmla="*/ 868363 w 1287387"/>
              <a:gd name="connsiteY23" fmla="*/ 94457 h 1160464"/>
              <a:gd name="connsiteX24" fmla="*/ 785019 w 1287387"/>
              <a:gd name="connsiteY24" fmla="*/ 70644 h 1160464"/>
              <a:gd name="connsiteX25" fmla="*/ 782638 w 1287387"/>
              <a:gd name="connsiteY25" fmla="*/ 23019 h 1160464"/>
              <a:gd name="connsiteX26" fmla="*/ 677863 w 1287387"/>
              <a:gd name="connsiteY26"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751681 w 1287387"/>
              <a:gd name="connsiteY9" fmla="*/ 1085057 h 1160464"/>
              <a:gd name="connsiteX10" fmla="*/ 839788 w 1287387"/>
              <a:gd name="connsiteY10" fmla="*/ 1027907 h 1160464"/>
              <a:gd name="connsiteX11" fmla="*/ 856456 w 1287387"/>
              <a:gd name="connsiteY11" fmla="*/ 954088 h 1160464"/>
              <a:gd name="connsiteX12" fmla="*/ 915987 w 1287387"/>
              <a:gd name="connsiteY12" fmla="*/ 954088 h 1160464"/>
              <a:gd name="connsiteX13" fmla="*/ 982663 w 1287387"/>
              <a:gd name="connsiteY13" fmla="*/ 835026 h 1160464"/>
              <a:gd name="connsiteX14" fmla="*/ 954088 w 1287387"/>
              <a:gd name="connsiteY14" fmla="*/ 775494 h 1160464"/>
              <a:gd name="connsiteX15" fmla="*/ 961231 w 1287387"/>
              <a:gd name="connsiteY15" fmla="*/ 735013 h 1160464"/>
              <a:gd name="connsiteX16" fmla="*/ 907257 w 1287387"/>
              <a:gd name="connsiteY16" fmla="*/ 691357 h 1160464"/>
              <a:gd name="connsiteX17" fmla="*/ 1277938 w 1287387"/>
              <a:gd name="connsiteY17" fmla="*/ 413544 h 1160464"/>
              <a:gd name="connsiteX18" fmla="*/ 1280319 w 1287387"/>
              <a:gd name="connsiteY18" fmla="*/ 358776 h 1160464"/>
              <a:gd name="connsiteX19" fmla="*/ 1158875 w 1287387"/>
              <a:gd name="connsiteY19" fmla="*/ 277813 h 1160464"/>
              <a:gd name="connsiteX20" fmla="*/ 1119981 w 1287387"/>
              <a:gd name="connsiteY20" fmla="*/ 196851 h 1160464"/>
              <a:gd name="connsiteX21" fmla="*/ 1066007 w 1287387"/>
              <a:gd name="connsiteY21" fmla="*/ 218282 h 1160464"/>
              <a:gd name="connsiteX22" fmla="*/ 954088 w 1287387"/>
              <a:gd name="connsiteY22" fmla="*/ 230188 h 1160464"/>
              <a:gd name="connsiteX23" fmla="*/ 904081 w 1287387"/>
              <a:gd name="connsiteY23" fmla="*/ 75407 h 1160464"/>
              <a:gd name="connsiteX24" fmla="*/ 868363 w 1287387"/>
              <a:gd name="connsiteY24" fmla="*/ 94457 h 1160464"/>
              <a:gd name="connsiteX25" fmla="*/ 785019 w 1287387"/>
              <a:gd name="connsiteY25" fmla="*/ 70644 h 1160464"/>
              <a:gd name="connsiteX26" fmla="*/ 782638 w 1287387"/>
              <a:gd name="connsiteY26" fmla="*/ 23019 h 1160464"/>
              <a:gd name="connsiteX27" fmla="*/ 677863 w 1287387"/>
              <a:gd name="connsiteY27"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63550 w 1287387"/>
              <a:gd name="connsiteY6" fmla="*/ 954088 h 1160464"/>
              <a:gd name="connsiteX7" fmla="*/ 496093 w 1287387"/>
              <a:gd name="connsiteY7" fmla="*/ 1008857 h 1160464"/>
              <a:gd name="connsiteX8" fmla="*/ 511969 w 1287387"/>
              <a:gd name="connsiteY8" fmla="*/ 1149350 h 1160464"/>
              <a:gd name="connsiteX9" fmla="*/ 653256 w 1287387"/>
              <a:gd name="connsiteY9" fmla="*/ 1160464 h 1160464"/>
              <a:gd name="connsiteX10" fmla="*/ 751681 w 1287387"/>
              <a:gd name="connsiteY10" fmla="*/ 1085057 h 1160464"/>
              <a:gd name="connsiteX11" fmla="*/ 839788 w 1287387"/>
              <a:gd name="connsiteY11" fmla="*/ 1027907 h 1160464"/>
              <a:gd name="connsiteX12" fmla="*/ 856456 w 1287387"/>
              <a:gd name="connsiteY12" fmla="*/ 954088 h 1160464"/>
              <a:gd name="connsiteX13" fmla="*/ 915987 w 1287387"/>
              <a:gd name="connsiteY13" fmla="*/ 954088 h 1160464"/>
              <a:gd name="connsiteX14" fmla="*/ 982663 w 1287387"/>
              <a:gd name="connsiteY14" fmla="*/ 835026 h 1160464"/>
              <a:gd name="connsiteX15" fmla="*/ 954088 w 1287387"/>
              <a:gd name="connsiteY15" fmla="*/ 775494 h 1160464"/>
              <a:gd name="connsiteX16" fmla="*/ 961231 w 1287387"/>
              <a:gd name="connsiteY16" fmla="*/ 735013 h 1160464"/>
              <a:gd name="connsiteX17" fmla="*/ 907257 w 1287387"/>
              <a:gd name="connsiteY17" fmla="*/ 691357 h 1160464"/>
              <a:gd name="connsiteX18" fmla="*/ 1277938 w 1287387"/>
              <a:gd name="connsiteY18" fmla="*/ 413544 h 1160464"/>
              <a:gd name="connsiteX19" fmla="*/ 1280319 w 1287387"/>
              <a:gd name="connsiteY19" fmla="*/ 358776 h 1160464"/>
              <a:gd name="connsiteX20" fmla="*/ 1158875 w 1287387"/>
              <a:gd name="connsiteY20" fmla="*/ 277813 h 1160464"/>
              <a:gd name="connsiteX21" fmla="*/ 1119981 w 1287387"/>
              <a:gd name="connsiteY21" fmla="*/ 196851 h 1160464"/>
              <a:gd name="connsiteX22" fmla="*/ 1066007 w 1287387"/>
              <a:gd name="connsiteY22" fmla="*/ 218282 h 1160464"/>
              <a:gd name="connsiteX23" fmla="*/ 954088 w 1287387"/>
              <a:gd name="connsiteY23" fmla="*/ 230188 h 1160464"/>
              <a:gd name="connsiteX24" fmla="*/ 904081 w 1287387"/>
              <a:gd name="connsiteY24" fmla="*/ 75407 h 1160464"/>
              <a:gd name="connsiteX25" fmla="*/ 868363 w 1287387"/>
              <a:gd name="connsiteY25" fmla="*/ 94457 h 1160464"/>
              <a:gd name="connsiteX26" fmla="*/ 785019 w 1287387"/>
              <a:gd name="connsiteY26" fmla="*/ 70644 h 1160464"/>
              <a:gd name="connsiteX27" fmla="*/ 782638 w 1287387"/>
              <a:gd name="connsiteY27" fmla="*/ 23019 h 1160464"/>
              <a:gd name="connsiteX28" fmla="*/ 677863 w 1287387"/>
              <a:gd name="connsiteY28"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78619 w 1287387"/>
              <a:gd name="connsiteY6" fmla="*/ 773906 h 1160464"/>
              <a:gd name="connsiteX7" fmla="*/ 463550 w 1287387"/>
              <a:gd name="connsiteY7" fmla="*/ 954088 h 1160464"/>
              <a:gd name="connsiteX8" fmla="*/ 496093 w 1287387"/>
              <a:gd name="connsiteY8" fmla="*/ 1008857 h 1160464"/>
              <a:gd name="connsiteX9" fmla="*/ 511969 w 1287387"/>
              <a:gd name="connsiteY9" fmla="*/ 1149350 h 1160464"/>
              <a:gd name="connsiteX10" fmla="*/ 653256 w 1287387"/>
              <a:gd name="connsiteY10" fmla="*/ 1160464 h 1160464"/>
              <a:gd name="connsiteX11" fmla="*/ 751681 w 1287387"/>
              <a:gd name="connsiteY11" fmla="*/ 1085057 h 1160464"/>
              <a:gd name="connsiteX12" fmla="*/ 839788 w 1287387"/>
              <a:gd name="connsiteY12" fmla="*/ 1027907 h 1160464"/>
              <a:gd name="connsiteX13" fmla="*/ 856456 w 1287387"/>
              <a:gd name="connsiteY13" fmla="*/ 954088 h 1160464"/>
              <a:gd name="connsiteX14" fmla="*/ 915987 w 1287387"/>
              <a:gd name="connsiteY14" fmla="*/ 954088 h 1160464"/>
              <a:gd name="connsiteX15" fmla="*/ 982663 w 1287387"/>
              <a:gd name="connsiteY15" fmla="*/ 835026 h 1160464"/>
              <a:gd name="connsiteX16" fmla="*/ 954088 w 1287387"/>
              <a:gd name="connsiteY16" fmla="*/ 775494 h 1160464"/>
              <a:gd name="connsiteX17" fmla="*/ 961231 w 1287387"/>
              <a:gd name="connsiteY17" fmla="*/ 735013 h 1160464"/>
              <a:gd name="connsiteX18" fmla="*/ 907257 w 1287387"/>
              <a:gd name="connsiteY18" fmla="*/ 691357 h 1160464"/>
              <a:gd name="connsiteX19" fmla="*/ 1277938 w 1287387"/>
              <a:gd name="connsiteY19" fmla="*/ 413544 h 1160464"/>
              <a:gd name="connsiteX20" fmla="*/ 1280319 w 1287387"/>
              <a:gd name="connsiteY20" fmla="*/ 358776 h 1160464"/>
              <a:gd name="connsiteX21" fmla="*/ 1158875 w 1287387"/>
              <a:gd name="connsiteY21" fmla="*/ 277813 h 1160464"/>
              <a:gd name="connsiteX22" fmla="*/ 1119981 w 1287387"/>
              <a:gd name="connsiteY22" fmla="*/ 196851 h 1160464"/>
              <a:gd name="connsiteX23" fmla="*/ 1066007 w 1287387"/>
              <a:gd name="connsiteY23" fmla="*/ 218282 h 1160464"/>
              <a:gd name="connsiteX24" fmla="*/ 954088 w 1287387"/>
              <a:gd name="connsiteY24" fmla="*/ 230188 h 1160464"/>
              <a:gd name="connsiteX25" fmla="*/ 904081 w 1287387"/>
              <a:gd name="connsiteY25" fmla="*/ 75407 h 1160464"/>
              <a:gd name="connsiteX26" fmla="*/ 868363 w 1287387"/>
              <a:gd name="connsiteY26" fmla="*/ 94457 h 1160464"/>
              <a:gd name="connsiteX27" fmla="*/ 785019 w 1287387"/>
              <a:gd name="connsiteY27" fmla="*/ 70644 h 1160464"/>
              <a:gd name="connsiteX28" fmla="*/ 782638 w 1287387"/>
              <a:gd name="connsiteY28" fmla="*/ 23019 h 1160464"/>
              <a:gd name="connsiteX29" fmla="*/ 677863 w 1287387"/>
              <a:gd name="connsiteY29"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785019 w 1287387"/>
              <a:gd name="connsiteY28" fmla="*/ 70644 h 1160464"/>
              <a:gd name="connsiteX29" fmla="*/ 782638 w 1287387"/>
              <a:gd name="connsiteY29" fmla="*/ 23019 h 1160464"/>
              <a:gd name="connsiteX30" fmla="*/ 677863 w 1287387"/>
              <a:gd name="connsiteY30"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811213 w 1287387"/>
              <a:gd name="connsiteY28" fmla="*/ 99219 h 1160464"/>
              <a:gd name="connsiteX29" fmla="*/ 785019 w 1287387"/>
              <a:gd name="connsiteY29" fmla="*/ 70644 h 1160464"/>
              <a:gd name="connsiteX30" fmla="*/ 782638 w 1287387"/>
              <a:gd name="connsiteY30" fmla="*/ 23019 h 1160464"/>
              <a:gd name="connsiteX31" fmla="*/ 677863 w 1287387"/>
              <a:gd name="connsiteY31" fmla="*/ 0 h 1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87387" h="1160464">
                <a:moveTo>
                  <a:pt x="677863" y="0"/>
                </a:moveTo>
                <a:lnTo>
                  <a:pt x="244475" y="49213"/>
                </a:lnTo>
                <a:lnTo>
                  <a:pt x="0" y="115888"/>
                </a:lnTo>
                <a:lnTo>
                  <a:pt x="12700" y="293688"/>
                </a:lnTo>
                <a:lnTo>
                  <a:pt x="130175" y="531813"/>
                </a:lnTo>
                <a:cubicBezTo>
                  <a:pt x="168804" y="594652"/>
                  <a:pt x="224499" y="616083"/>
                  <a:pt x="265906" y="656432"/>
                </a:cubicBezTo>
                <a:cubicBezTo>
                  <a:pt x="300037" y="687124"/>
                  <a:pt x="318559" y="682097"/>
                  <a:pt x="337344" y="701676"/>
                </a:cubicBezTo>
                <a:cubicBezTo>
                  <a:pt x="356130" y="721255"/>
                  <a:pt x="357585" y="731837"/>
                  <a:pt x="378619" y="773906"/>
                </a:cubicBezTo>
                <a:cubicBezTo>
                  <a:pt x="399653" y="815975"/>
                  <a:pt x="443971" y="914930"/>
                  <a:pt x="463550" y="954088"/>
                </a:cubicBezTo>
                <a:cubicBezTo>
                  <a:pt x="483129" y="993246"/>
                  <a:pt x="487626" y="979488"/>
                  <a:pt x="496093" y="1008857"/>
                </a:cubicBezTo>
                <a:lnTo>
                  <a:pt x="511969" y="1149350"/>
                </a:lnTo>
                <a:lnTo>
                  <a:pt x="653256" y="1160464"/>
                </a:lnTo>
                <a:cubicBezTo>
                  <a:pt x="695986" y="1150542"/>
                  <a:pt x="720592" y="1107150"/>
                  <a:pt x="751681" y="1085057"/>
                </a:cubicBezTo>
                <a:cubicBezTo>
                  <a:pt x="782770" y="1062964"/>
                  <a:pt x="825104" y="1050529"/>
                  <a:pt x="839788" y="1027907"/>
                </a:cubicBezTo>
                <a:cubicBezTo>
                  <a:pt x="854472" y="1005285"/>
                  <a:pt x="835025" y="966788"/>
                  <a:pt x="856456" y="954088"/>
                </a:cubicBezTo>
                <a:lnTo>
                  <a:pt x="915987" y="954088"/>
                </a:lnTo>
                <a:cubicBezTo>
                  <a:pt x="960569" y="901833"/>
                  <a:pt x="975122" y="871539"/>
                  <a:pt x="982663" y="835026"/>
                </a:cubicBezTo>
                <a:cubicBezTo>
                  <a:pt x="992188" y="804864"/>
                  <a:pt x="957660" y="792163"/>
                  <a:pt x="954088" y="775494"/>
                </a:cubicBezTo>
                <a:cubicBezTo>
                  <a:pt x="950516" y="758825"/>
                  <a:pt x="972211" y="748639"/>
                  <a:pt x="961231" y="735013"/>
                </a:cubicBezTo>
                <a:lnTo>
                  <a:pt x="907257" y="691357"/>
                </a:lnTo>
                <a:lnTo>
                  <a:pt x="1277938" y="413544"/>
                </a:lnTo>
                <a:cubicBezTo>
                  <a:pt x="1252538" y="377825"/>
                  <a:pt x="1305719" y="394495"/>
                  <a:pt x="1280319" y="358776"/>
                </a:cubicBezTo>
                <a:cubicBezTo>
                  <a:pt x="1246981" y="326232"/>
                  <a:pt x="1192213" y="310357"/>
                  <a:pt x="1158875" y="277813"/>
                </a:cubicBezTo>
                <a:lnTo>
                  <a:pt x="1119981" y="196851"/>
                </a:lnTo>
                <a:lnTo>
                  <a:pt x="1066007" y="218282"/>
                </a:lnTo>
                <a:cubicBezTo>
                  <a:pt x="1041136" y="215107"/>
                  <a:pt x="974329" y="236935"/>
                  <a:pt x="954088" y="230188"/>
                </a:cubicBezTo>
                <a:cubicBezTo>
                  <a:pt x="933847" y="223441"/>
                  <a:pt x="922337" y="77391"/>
                  <a:pt x="904081" y="75407"/>
                </a:cubicBezTo>
                <a:cubicBezTo>
                  <a:pt x="885825" y="73423"/>
                  <a:pt x="882253" y="93266"/>
                  <a:pt x="868363" y="94457"/>
                </a:cubicBezTo>
                <a:cubicBezTo>
                  <a:pt x="854473" y="95648"/>
                  <a:pt x="825104" y="103188"/>
                  <a:pt x="811213" y="99219"/>
                </a:cubicBezTo>
                <a:cubicBezTo>
                  <a:pt x="797322" y="95250"/>
                  <a:pt x="791369" y="80566"/>
                  <a:pt x="785019" y="70644"/>
                </a:cubicBezTo>
                <a:cubicBezTo>
                  <a:pt x="778669" y="60722"/>
                  <a:pt x="815182" y="32412"/>
                  <a:pt x="782638" y="23019"/>
                </a:cubicBezTo>
                <a:lnTo>
                  <a:pt x="677863" y="0"/>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Njombe</a:t>
            </a:r>
            <a:r>
              <a:rPr lang="en-MY" sz="1200" b="1" dirty="0" smtClean="0">
                <a:solidFill>
                  <a:schemeClr val="tx1"/>
                </a:solidFill>
              </a:rPr>
              <a:t> 68%</a:t>
            </a:r>
          </a:p>
          <a:p>
            <a:pPr algn="ctr"/>
            <a:endParaRPr lang="en-MY" sz="1200" b="1" dirty="0">
              <a:solidFill>
                <a:schemeClr val="tx1"/>
              </a:solidFill>
            </a:endParaRPr>
          </a:p>
        </p:txBody>
      </p:sp>
      <p:sp>
        <p:nvSpPr>
          <p:cNvPr id="14" name="Freeform 13"/>
          <p:cNvSpPr/>
          <p:nvPr/>
        </p:nvSpPr>
        <p:spPr>
          <a:xfrm>
            <a:off x="2686050" y="3750469"/>
            <a:ext cx="1993106" cy="1788318"/>
          </a:xfrm>
          <a:custGeom>
            <a:avLst/>
            <a:gdLst>
              <a:gd name="connsiteX0" fmla="*/ 1104900 w 2143125"/>
              <a:gd name="connsiteY0" fmla="*/ 0 h 1962150"/>
              <a:gd name="connsiteX1" fmla="*/ 323850 w 2143125"/>
              <a:gd name="connsiteY1" fmla="*/ 571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333375 w 2143125"/>
              <a:gd name="connsiteY1" fmla="*/ 1206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479425 w 2143125"/>
              <a:gd name="connsiteY1" fmla="*/ 9842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422275 w 2143125"/>
              <a:gd name="connsiteY1" fmla="*/ 19367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702469 w 2143125"/>
              <a:gd name="connsiteY1" fmla="*/ 116681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497681 w 2143125"/>
              <a:gd name="connsiteY1" fmla="*/ 190500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742950 w 2143125"/>
              <a:gd name="connsiteY1" fmla="*/ 114300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569119 w 2143125"/>
              <a:gd name="connsiteY1" fmla="*/ 90488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704850 w 2143125"/>
              <a:gd name="connsiteY1" fmla="*/ 69056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623888 w 2143125"/>
              <a:gd name="connsiteY1" fmla="*/ 95250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764381 w 2143125"/>
              <a:gd name="connsiteY1" fmla="*/ 69056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735806 w 2143125"/>
              <a:gd name="connsiteY1" fmla="*/ 45244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883444 w 2143125"/>
              <a:gd name="connsiteY1" fmla="*/ 26194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826294 w 2143125"/>
              <a:gd name="connsiteY1" fmla="*/ 104775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990600 w 2143125"/>
              <a:gd name="connsiteY1" fmla="*/ 47625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104900 w 2143125"/>
              <a:gd name="connsiteY0" fmla="*/ 0 h 1962150"/>
              <a:gd name="connsiteX1" fmla="*/ 997744 w 2143125"/>
              <a:gd name="connsiteY1" fmla="*/ 97631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47750 w 2143125"/>
              <a:gd name="connsiteY2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73944 w 2143125"/>
              <a:gd name="connsiteY21" fmla="*/ 111919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50131 w 2143125"/>
              <a:gd name="connsiteY21" fmla="*/ 176213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71575 w 2143125"/>
              <a:gd name="connsiteY21" fmla="*/ 233362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97756 w 2143125"/>
              <a:gd name="connsiteY21" fmla="*/ 190499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233488 w 2143125"/>
              <a:gd name="connsiteY21" fmla="*/ 247650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26344 w 2143125"/>
              <a:gd name="connsiteY21" fmla="*/ 340519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95388 w 2143125"/>
              <a:gd name="connsiteY21" fmla="*/ 273844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40631 w 2143125"/>
              <a:gd name="connsiteY21" fmla="*/ 335756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226344 w 2143125"/>
              <a:gd name="connsiteY19" fmla="*/ 600075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731169 w 2143125"/>
              <a:gd name="connsiteY19" fmla="*/ 552450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28800 w 2143125"/>
              <a:gd name="connsiteY19" fmla="*/ 678656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33563 w 2143125"/>
              <a:gd name="connsiteY20" fmla="*/ 690562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838325 w 2143125"/>
              <a:gd name="connsiteY21" fmla="*/ 650081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776413 w 2143125"/>
              <a:gd name="connsiteY21" fmla="*/ 654844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52625 w 2143125"/>
              <a:gd name="connsiteY19" fmla="*/ 72151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47862 w 2143125"/>
              <a:gd name="connsiteY19" fmla="*/ 70246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93106 w 2038350"/>
              <a:gd name="connsiteY18" fmla="*/ 728662 h 1916906"/>
              <a:gd name="connsiteX19" fmla="*/ 1947862 w 2038350"/>
              <a:gd name="connsiteY19" fmla="*/ 702469 h 1916906"/>
              <a:gd name="connsiteX20" fmla="*/ 1897857 w 2038350"/>
              <a:gd name="connsiteY20" fmla="*/ 711993 h 1916906"/>
              <a:gd name="connsiteX21" fmla="*/ 1897857 w 2038350"/>
              <a:gd name="connsiteY21" fmla="*/ 664369 h 1916906"/>
              <a:gd name="connsiteX22" fmla="*/ 1776413 w 2038350"/>
              <a:gd name="connsiteY22" fmla="*/ 654844 h 1916906"/>
              <a:gd name="connsiteX23" fmla="*/ 1585913 w 2038350"/>
              <a:gd name="connsiteY23" fmla="*/ 597694 h 1916906"/>
              <a:gd name="connsiteX24" fmla="*/ 1226344 w 2038350"/>
              <a:gd name="connsiteY24" fmla="*/ 600075 h 1916906"/>
              <a:gd name="connsiteX25" fmla="*/ 1307306 w 2038350"/>
              <a:gd name="connsiteY25" fmla="*/ 411956 h 1916906"/>
              <a:gd name="connsiteX26" fmla="*/ 1212056 w 2038350"/>
              <a:gd name="connsiteY26" fmla="*/ 361950 h 1916906"/>
              <a:gd name="connsiteX27" fmla="*/ 1195388 w 2038350"/>
              <a:gd name="connsiteY27" fmla="*/ 273844 h 1916906"/>
              <a:gd name="connsiteX28" fmla="*/ 1147763 w 2038350"/>
              <a:gd name="connsiteY28" fmla="*/ 273844 h 1916906"/>
              <a:gd name="connsiteX29" fmla="*/ 1097756 w 2038350"/>
              <a:gd name="connsiteY29" fmla="*/ 190499 h 1916906"/>
              <a:gd name="connsiteX30" fmla="*/ 1050131 w 2038350"/>
              <a:gd name="connsiteY30" fmla="*/ 176213 h 1916906"/>
              <a:gd name="connsiteX31" fmla="*/ 1047750 w 2038350"/>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45481 w 2038350"/>
              <a:gd name="connsiteY18" fmla="*/ 804862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38337 w 2038350"/>
              <a:gd name="connsiteY18" fmla="*/ 778669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12144 w 2038350"/>
              <a:gd name="connsiteY18" fmla="*/ 835819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95475 w 2038350"/>
              <a:gd name="connsiteY18" fmla="*/ 781050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33563 w 2038350"/>
              <a:gd name="connsiteY18" fmla="*/ 950119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59756 w 2038350"/>
              <a:gd name="connsiteY18" fmla="*/ 885826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04988 w 2038350"/>
              <a:gd name="connsiteY18" fmla="*/ 1004887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07369 w 2038350"/>
              <a:gd name="connsiteY19" fmla="*/ 926306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797844 w 2038350"/>
              <a:gd name="connsiteY19" fmla="*/ 912019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50219 w 2038350"/>
              <a:gd name="connsiteY18" fmla="*/ 1028700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93082 w 2038350"/>
              <a:gd name="connsiteY18" fmla="*/ 1052513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764506 w 1993106"/>
              <a:gd name="connsiteY17" fmla="*/ 1126331 h 1916906"/>
              <a:gd name="connsiteX18" fmla="*/ 1793082 w 1993106"/>
              <a:gd name="connsiteY18" fmla="*/ 1052513 h 1916906"/>
              <a:gd name="connsiteX19" fmla="*/ 1743075 w 1993106"/>
              <a:gd name="connsiteY19" fmla="*/ 976312 h 1916906"/>
              <a:gd name="connsiteX20" fmla="*/ 1797844 w 1993106"/>
              <a:gd name="connsiteY20" fmla="*/ 912019 h 1916906"/>
              <a:gd name="connsiteX21" fmla="*/ 1859756 w 1993106"/>
              <a:gd name="connsiteY21" fmla="*/ 885826 h 1916906"/>
              <a:gd name="connsiteX22" fmla="*/ 1895475 w 1993106"/>
              <a:gd name="connsiteY22" fmla="*/ 781050 h 1916906"/>
              <a:gd name="connsiteX23" fmla="*/ 1938337 w 1993106"/>
              <a:gd name="connsiteY23" fmla="*/ 778669 h 1916906"/>
              <a:gd name="connsiteX24" fmla="*/ 1993106 w 1993106"/>
              <a:gd name="connsiteY24" fmla="*/ 728662 h 1916906"/>
              <a:gd name="connsiteX25" fmla="*/ 1947862 w 1993106"/>
              <a:gd name="connsiteY25" fmla="*/ 702469 h 1916906"/>
              <a:gd name="connsiteX26" fmla="*/ 1897857 w 1993106"/>
              <a:gd name="connsiteY26" fmla="*/ 711993 h 1916906"/>
              <a:gd name="connsiteX27" fmla="*/ 1897857 w 1993106"/>
              <a:gd name="connsiteY27" fmla="*/ 664369 h 1916906"/>
              <a:gd name="connsiteX28" fmla="*/ 1776413 w 1993106"/>
              <a:gd name="connsiteY28" fmla="*/ 654844 h 1916906"/>
              <a:gd name="connsiteX29" fmla="*/ 1585913 w 1993106"/>
              <a:gd name="connsiteY29" fmla="*/ 597694 h 1916906"/>
              <a:gd name="connsiteX30" fmla="*/ 1226344 w 1993106"/>
              <a:gd name="connsiteY30" fmla="*/ 600075 h 1916906"/>
              <a:gd name="connsiteX31" fmla="*/ 1307306 w 1993106"/>
              <a:gd name="connsiteY31" fmla="*/ 411956 h 1916906"/>
              <a:gd name="connsiteX32" fmla="*/ 1212056 w 1993106"/>
              <a:gd name="connsiteY32" fmla="*/ 361950 h 1916906"/>
              <a:gd name="connsiteX33" fmla="*/ 1195388 w 1993106"/>
              <a:gd name="connsiteY33" fmla="*/ 273844 h 1916906"/>
              <a:gd name="connsiteX34" fmla="*/ 1147763 w 1993106"/>
              <a:gd name="connsiteY34" fmla="*/ 273844 h 1916906"/>
              <a:gd name="connsiteX35" fmla="*/ 1097756 w 1993106"/>
              <a:gd name="connsiteY35" fmla="*/ 190499 h 1916906"/>
              <a:gd name="connsiteX36" fmla="*/ 1050131 w 1993106"/>
              <a:gd name="connsiteY36" fmla="*/ 176213 h 1916906"/>
              <a:gd name="connsiteX37" fmla="*/ 1047750 w 1993106"/>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90688 w 1993106"/>
              <a:gd name="connsiteY17" fmla="*/ 1169194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83544 w 1993106"/>
              <a:gd name="connsiteY17" fmla="*/ 1152525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35919 w 1993106"/>
              <a:gd name="connsiteY17" fmla="*/ 1197769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4000 w 1993106"/>
              <a:gd name="connsiteY16" fmla="*/ 1228725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14450 w 1993106"/>
              <a:gd name="connsiteY15" fmla="*/ 1312069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3500 w 1993106"/>
              <a:gd name="connsiteY16" fmla="*/ 1238250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5881 w 1993106"/>
              <a:gd name="connsiteY16" fmla="*/ 1271587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62063 w 1993106"/>
              <a:gd name="connsiteY15" fmla="*/ 1326356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40631 w 1993106"/>
              <a:gd name="connsiteY16" fmla="*/ 1290637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31106 w 1993106"/>
              <a:gd name="connsiteY16" fmla="*/ 1278731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07294 w 1993106"/>
              <a:gd name="connsiteY15" fmla="*/ 1397794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54919 w 1993106"/>
              <a:gd name="connsiteY15" fmla="*/ 1426369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12069 w 1993106"/>
              <a:gd name="connsiteY14" fmla="*/ 16787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6025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712119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90650 w 1993106"/>
              <a:gd name="connsiteY14" fmla="*/ 1652588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62075 w 1993106"/>
              <a:gd name="connsiteY14" fmla="*/ 1738312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400175 w 1993106"/>
              <a:gd name="connsiteY15" fmla="*/ 1676400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52550 w 1993106"/>
              <a:gd name="connsiteY15" fmla="*/ 1671637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350169 w 1993106"/>
              <a:gd name="connsiteY13" fmla="*/ 1788318 h 1788318"/>
              <a:gd name="connsiteX14" fmla="*/ 1412081 w 1993106"/>
              <a:gd name="connsiteY14" fmla="*/ 1716881 h 1788318"/>
              <a:gd name="connsiteX15" fmla="*/ 1352550 w 1993106"/>
              <a:gd name="connsiteY15" fmla="*/ 1671637 h 1788318"/>
              <a:gd name="connsiteX16" fmla="*/ 1390650 w 1993106"/>
              <a:gd name="connsiteY16" fmla="*/ 1652588 h 1788318"/>
              <a:gd name="connsiteX17" fmla="*/ 1338263 w 1993106"/>
              <a:gd name="connsiteY17" fmla="*/ 1602581 h 1788318"/>
              <a:gd name="connsiteX18" fmla="*/ 1228725 w 1993106"/>
              <a:gd name="connsiteY18" fmla="*/ 1462087 h 1788318"/>
              <a:gd name="connsiteX19" fmla="*/ 1254919 w 1993106"/>
              <a:gd name="connsiteY19" fmla="*/ 1426369 h 1788318"/>
              <a:gd name="connsiteX20" fmla="*/ 1188245 w 1993106"/>
              <a:gd name="connsiteY20" fmla="*/ 1350169 h 1788318"/>
              <a:gd name="connsiteX21" fmla="*/ 1231106 w 1993106"/>
              <a:gd name="connsiteY21" fmla="*/ 1278731 h 1788318"/>
              <a:gd name="connsiteX22" fmla="*/ 1281113 w 1993106"/>
              <a:gd name="connsiteY22" fmla="*/ 1245394 h 1788318"/>
              <a:gd name="connsiteX23" fmla="*/ 1335881 w 1993106"/>
              <a:gd name="connsiteY23" fmla="*/ 1271587 h 1788318"/>
              <a:gd name="connsiteX24" fmla="*/ 1364456 w 1993106"/>
              <a:gd name="connsiteY24" fmla="*/ 1228724 h 1788318"/>
              <a:gd name="connsiteX25" fmla="*/ 1521618 w 1993106"/>
              <a:gd name="connsiteY25" fmla="*/ 1219200 h 1788318"/>
              <a:gd name="connsiteX26" fmla="*/ 1597819 w 1993106"/>
              <a:gd name="connsiteY26" fmla="*/ 1233487 h 1788318"/>
              <a:gd name="connsiteX27" fmla="*/ 1666875 w 1993106"/>
              <a:gd name="connsiteY27" fmla="*/ 1202531 h 1788318"/>
              <a:gd name="connsiteX28" fmla="*/ 1683544 w 1993106"/>
              <a:gd name="connsiteY28" fmla="*/ 1152525 h 1788318"/>
              <a:gd name="connsiteX29" fmla="*/ 1764506 w 1993106"/>
              <a:gd name="connsiteY29" fmla="*/ 1126331 h 1788318"/>
              <a:gd name="connsiteX30" fmla="*/ 1793082 w 1993106"/>
              <a:gd name="connsiteY30" fmla="*/ 1052513 h 1788318"/>
              <a:gd name="connsiteX31" fmla="*/ 1743075 w 1993106"/>
              <a:gd name="connsiteY31" fmla="*/ 976312 h 1788318"/>
              <a:gd name="connsiteX32" fmla="*/ 1797844 w 1993106"/>
              <a:gd name="connsiteY32" fmla="*/ 912019 h 1788318"/>
              <a:gd name="connsiteX33" fmla="*/ 1859756 w 1993106"/>
              <a:gd name="connsiteY33" fmla="*/ 885826 h 1788318"/>
              <a:gd name="connsiteX34" fmla="*/ 1895475 w 1993106"/>
              <a:gd name="connsiteY34" fmla="*/ 781050 h 1788318"/>
              <a:gd name="connsiteX35" fmla="*/ 1938337 w 1993106"/>
              <a:gd name="connsiteY35" fmla="*/ 778669 h 1788318"/>
              <a:gd name="connsiteX36" fmla="*/ 1993106 w 1993106"/>
              <a:gd name="connsiteY36" fmla="*/ 728662 h 1788318"/>
              <a:gd name="connsiteX37" fmla="*/ 1947862 w 1993106"/>
              <a:gd name="connsiteY37" fmla="*/ 702469 h 1788318"/>
              <a:gd name="connsiteX38" fmla="*/ 1897857 w 1993106"/>
              <a:gd name="connsiteY38" fmla="*/ 711993 h 1788318"/>
              <a:gd name="connsiteX39" fmla="*/ 1897857 w 1993106"/>
              <a:gd name="connsiteY39" fmla="*/ 664369 h 1788318"/>
              <a:gd name="connsiteX40" fmla="*/ 1776413 w 1993106"/>
              <a:gd name="connsiteY40" fmla="*/ 654844 h 1788318"/>
              <a:gd name="connsiteX41" fmla="*/ 1585913 w 1993106"/>
              <a:gd name="connsiteY41" fmla="*/ 597694 h 1788318"/>
              <a:gd name="connsiteX42" fmla="*/ 1226344 w 1993106"/>
              <a:gd name="connsiteY42" fmla="*/ 600075 h 1788318"/>
              <a:gd name="connsiteX43" fmla="*/ 1307306 w 1993106"/>
              <a:gd name="connsiteY43" fmla="*/ 411956 h 1788318"/>
              <a:gd name="connsiteX44" fmla="*/ 1212056 w 1993106"/>
              <a:gd name="connsiteY44" fmla="*/ 361950 h 1788318"/>
              <a:gd name="connsiteX45" fmla="*/ 1195388 w 1993106"/>
              <a:gd name="connsiteY45" fmla="*/ 273844 h 1788318"/>
              <a:gd name="connsiteX46" fmla="*/ 1147763 w 1993106"/>
              <a:gd name="connsiteY46" fmla="*/ 273844 h 1788318"/>
              <a:gd name="connsiteX47" fmla="*/ 1097756 w 1993106"/>
              <a:gd name="connsiteY47" fmla="*/ 190499 h 1788318"/>
              <a:gd name="connsiteX48" fmla="*/ 1050131 w 1993106"/>
              <a:gd name="connsiteY48" fmla="*/ 176213 h 1788318"/>
              <a:gd name="connsiteX49" fmla="*/ 1047750 w 1993106"/>
              <a:gd name="connsiteY4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71588 w 1993106"/>
              <a:gd name="connsiteY13" fmla="*/ 1752600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016794 w 1993106"/>
              <a:gd name="connsiteY12" fmla="*/ 1645444 h 1788318"/>
              <a:gd name="connsiteX13" fmla="*/ 1173956 w 1993106"/>
              <a:gd name="connsiteY13" fmla="*/ 1697831 h 1788318"/>
              <a:gd name="connsiteX14" fmla="*/ 1285875 w 1993106"/>
              <a:gd name="connsiteY14" fmla="*/ 1774031 h 1788318"/>
              <a:gd name="connsiteX15" fmla="*/ 1350169 w 1993106"/>
              <a:gd name="connsiteY15" fmla="*/ 1788318 h 1788318"/>
              <a:gd name="connsiteX16" fmla="*/ 1412081 w 1993106"/>
              <a:gd name="connsiteY16" fmla="*/ 1716881 h 1788318"/>
              <a:gd name="connsiteX17" fmla="*/ 1352550 w 1993106"/>
              <a:gd name="connsiteY17" fmla="*/ 1671637 h 1788318"/>
              <a:gd name="connsiteX18" fmla="*/ 1390650 w 1993106"/>
              <a:gd name="connsiteY18" fmla="*/ 1652588 h 1788318"/>
              <a:gd name="connsiteX19" fmla="*/ 1338263 w 1993106"/>
              <a:gd name="connsiteY19" fmla="*/ 1602581 h 1788318"/>
              <a:gd name="connsiteX20" fmla="*/ 1228725 w 1993106"/>
              <a:gd name="connsiteY20" fmla="*/ 1462087 h 1788318"/>
              <a:gd name="connsiteX21" fmla="*/ 1254919 w 1993106"/>
              <a:gd name="connsiteY21" fmla="*/ 1426369 h 1788318"/>
              <a:gd name="connsiteX22" fmla="*/ 1188245 w 1993106"/>
              <a:gd name="connsiteY22" fmla="*/ 1350169 h 1788318"/>
              <a:gd name="connsiteX23" fmla="*/ 1231106 w 1993106"/>
              <a:gd name="connsiteY23" fmla="*/ 1278731 h 1788318"/>
              <a:gd name="connsiteX24" fmla="*/ 1281113 w 1993106"/>
              <a:gd name="connsiteY24" fmla="*/ 1245394 h 1788318"/>
              <a:gd name="connsiteX25" fmla="*/ 1335881 w 1993106"/>
              <a:gd name="connsiteY25" fmla="*/ 1271587 h 1788318"/>
              <a:gd name="connsiteX26" fmla="*/ 1364456 w 1993106"/>
              <a:gd name="connsiteY26" fmla="*/ 1228724 h 1788318"/>
              <a:gd name="connsiteX27" fmla="*/ 1521618 w 1993106"/>
              <a:gd name="connsiteY27" fmla="*/ 1219200 h 1788318"/>
              <a:gd name="connsiteX28" fmla="*/ 1597819 w 1993106"/>
              <a:gd name="connsiteY28" fmla="*/ 1233487 h 1788318"/>
              <a:gd name="connsiteX29" fmla="*/ 1666875 w 1993106"/>
              <a:gd name="connsiteY29" fmla="*/ 1202531 h 1788318"/>
              <a:gd name="connsiteX30" fmla="*/ 1683544 w 1993106"/>
              <a:gd name="connsiteY30" fmla="*/ 1152525 h 1788318"/>
              <a:gd name="connsiteX31" fmla="*/ 1764506 w 1993106"/>
              <a:gd name="connsiteY31" fmla="*/ 1126331 h 1788318"/>
              <a:gd name="connsiteX32" fmla="*/ 1793082 w 1993106"/>
              <a:gd name="connsiteY32" fmla="*/ 1052513 h 1788318"/>
              <a:gd name="connsiteX33" fmla="*/ 1743075 w 1993106"/>
              <a:gd name="connsiteY33" fmla="*/ 976312 h 1788318"/>
              <a:gd name="connsiteX34" fmla="*/ 1797844 w 1993106"/>
              <a:gd name="connsiteY34" fmla="*/ 912019 h 1788318"/>
              <a:gd name="connsiteX35" fmla="*/ 1859756 w 1993106"/>
              <a:gd name="connsiteY35" fmla="*/ 885826 h 1788318"/>
              <a:gd name="connsiteX36" fmla="*/ 1895475 w 1993106"/>
              <a:gd name="connsiteY36" fmla="*/ 781050 h 1788318"/>
              <a:gd name="connsiteX37" fmla="*/ 1938337 w 1993106"/>
              <a:gd name="connsiteY37" fmla="*/ 778669 h 1788318"/>
              <a:gd name="connsiteX38" fmla="*/ 1993106 w 1993106"/>
              <a:gd name="connsiteY38" fmla="*/ 728662 h 1788318"/>
              <a:gd name="connsiteX39" fmla="*/ 1947862 w 1993106"/>
              <a:gd name="connsiteY39" fmla="*/ 702469 h 1788318"/>
              <a:gd name="connsiteX40" fmla="*/ 1897857 w 1993106"/>
              <a:gd name="connsiteY40" fmla="*/ 711993 h 1788318"/>
              <a:gd name="connsiteX41" fmla="*/ 1897857 w 1993106"/>
              <a:gd name="connsiteY41" fmla="*/ 664369 h 1788318"/>
              <a:gd name="connsiteX42" fmla="*/ 1776413 w 1993106"/>
              <a:gd name="connsiteY42" fmla="*/ 654844 h 1788318"/>
              <a:gd name="connsiteX43" fmla="*/ 1585913 w 1993106"/>
              <a:gd name="connsiteY43" fmla="*/ 597694 h 1788318"/>
              <a:gd name="connsiteX44" fmla="*/ 1226344 w 1993106"/>
              <a:gd name="connsiteY44" fmla="*/ 600075 h 1788318"/>
              <a:gd name="connsiteX45" fmla="*/ 1307306 w 1993106"/>
              <a:gd name="connsiteY45" fmla="*/ 411956 h 1788318"/>
              <a:gd name="connsiteX46" fmla="*/ 1212056 w 1993106"/>
              <a:gd name="connsiteY46" fmla="*/ 361950 h 1788318"/>
              <a:gd name="connsiteX47" fmla="*/ 1195388 w 1993106"/>
              <a:gd name="connsiteY47" fmla="*/ 273844 h 1788318"/>
              <a:gd name="connsiteX48" fmla="*/ 1147763 w 1993106"/>
              <a:gd name="connsiteY48" fmla="*/ 273844 h 1788318"/>
              <a:gd name="connsiteX49" fmla="*/ 1097756 w 1993106"/>
              <a:gd name="connsiteY49" fmla="*/ 190499 h 1788318"/>
              <a:gd name="connsiteX50" fmla="*/ 1050131 w 1993106"/>
              <a:gd name="connsiteY50" fmla="*/ 176213 h 1788318"/>
              <a:gd name="connsiteX51" fmla="*/ 1047750 w 1993106"/>
              <a:gd name="connsiteY5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866775 w 1993106"/>
              <a:gd name="connsiteY12" fmla="*/ 1597819 h 1788318"/>
              <a:gd name="connsiteX13" fmla="*/ 1016794 w 1993106"/>
              <a:gd name="connsiteY13" fmla="*/ 1645444 h 1788318"/>
              <a:gd name="connsiteX14" fmla="*/ 1173956 w 1993106"/>
              <a:gd name="connsiteY14" fmla="*/ 1697831 h 1788318"/>
              <a:gd name="connsiteX15" fmla="*/ 1285875 w 1993106"/>
              <a:gd name="connsiteY15" fmla="*/ 1774031 h 1788318"/>
              <a:gd name="connsiteX16" fmla="*/ 1350169 w 1993106"/>
              <a:gd name="connsiteY16" fmla="*/ 1788318 h 1788318"/>
              <a:gd name="connsiteX17" fmla="*/ 1412081 w 1993106"/>
              <a:gd name="connsiteY17" fmla="*/ 1716881 h 1788318"/>
              <a:gd name="connsiteX18" fmla="*/ 1352550 w 1993106"/>
              <a:gd name="connsiteY18" fmla="*/ 1671637 h 1788318"/>
              <a:gd name="connsiteX19" fmla="*/ 1390650 w 1993106"/>
              <a:gd name="connsiteY19" fmla="*/ 1652588 h 1788318"/>
              <a:gd name="connsiteX20" fmla="*/ 1338263 w 1993106"/>
              <a:gd name="connsiteY20" fmla="*/ 1602581 h 1788318"/>
              <a:gd name="connsiteX21" fmla="*/ 1228725 w 1993106"/>
              <a:gd name="connsiteY21" fmla="*/ 1462087 h 1788318"/>
              <a:gd name="connsiteX22" fmla="*/ 1254919 w 1993106"/>
              <a:gd name="connsiteY22" fmla="*/ 1426369 h 1788318"/>
              <a:gd name="connsiteX23" fmla="*/ 1188245 w 1993106"/>
              <a:gd name="connsiteY23" fmla="*/ 1350169 h 1788318"/>
              <a:gd name="connsiteX24" fmla="*/ 1231106 w 1993106"/>
              <a:gd name="connsiteY24" fmla="*/ 1278731 h 1788318"/>
              <a:gd name="connsiteX25" fmla="*/ 1281113 w 1993106"/>
              <a:gd name="connsiteY25" fmla="*/ 1245394 h 1788318"/>
              <a:gd name="connsiteX26" fmla="*/ 1335881 w 1993106"/>
              <a:gd name="connsiteY26" fmla="*/ 1271587 h 1788318"/>
              <a:gd name="connsiteX27" fmla="*/ 1364456 w 1993106"/>
              <a:gd name="connsiteY27" fmla="*/ 1228724 h 1788318"/>
              <a:gd name="connsiteX28" fmla="*/ 1521618 w 1993106"/>
              <a:gd name="connsiteY28" fmla="*/ 1219200 h 1788318"/>
              <a:gd name="connsiteX29" fmla="*/ 1597819 w 1993106"/>
              <a:gd name="connsiteY29" fmla="*/ 1233487 h 1788318"/>
              <a:gd name="connsiteX30" fmla="*/ 1666875 w 1993106"/>
              <a:gd name="connsiteY30" fmla="*/ 1202531 h 1788318"/>
              <a:gd name="connsiteX31" fmla="*/ 1683544 w 1993106"/>
              <a:gd name="connsiteY31" fmla="*/ 1152525 h 1788318"/>
              <a:gd name="connsiteX32" fmla="*/ 1764506 w 1993106"/>
              <a:gd name="connsiteY32" fmla="*/ 1126331 h 1788318"/>
              <a:gd name="connsiteX33" fmla="*/ 1793082 w 1993106"/>
              <a:gd name="connsiteY33" fmla="*/ 1052513 h 1788318"/>
              <a:gd name="connsiteX34" fmla="*/ 1743075 w 1993106"/>
              <a:gd name="connsiteY34" fmla="*/ 976312 h 1788318"/>
              <a:gd name="connsiteX35" fmla="*/ 1797844 w 1993106"/>
              <a:gd name="connsiteY35" fmla="*/ 912019 h 1788318"/>
              <a:gd name="connsiteX36" fmla="*/ 1859756 w 1993106"/>
              <a:gd name="connsiteY36" fmla="*/ 885826 h 1788318"/>
              <a:gd name="connsiteX37" fmla="*/ 1895475 w 1993106"/>
              <a:gd name="connsiteY37" fmla="*/ 781050 h 1788318"/>
              <a:gd name="connsiteX38" fmla="*/ 1938337 w 1993106"/>
              <a:gd name="connsiteY38" fmla="*/ 778669 h 1788318"/>
              <a:gd name="connsiteX39" fmla="*/ 1993106 w 1993106"/>
              <a:gd name="connsiteY39" fmla="*/ 728662 h 1788318"/>
              <a:gd name="connsiteX40" fmla="*/ 1947862 w 1993106"/>
              <a:gd name="connsiteY40" fmla="*/ 702469 h 1788318"/>
              <a:gd name="connsiteX41" fmla="*/ 1897857 w 1993106"/>
              <a:gd name="connsiteY41" fmla="*/ 711993 h 1788318"/>
              <a:gd name="connsiteX42" fmla="*/ 1897857 w 1993106"/>
              <a:gd name="connsiteY42" fmla="*/ 664369 h 1788318"/>
              <a:gd name="connsiteX43" fmla="*/ 1776413 w 1993106"/>
              <a:gd name="connsiteY43" fmla="*/ 654844 h 1788318"/>
              <a:gd name="connsiteX44" fmla="*/ 1585913 w 1993106"/>
              <a:gd name="connsiteY44" fmla="*/ 597694 h 1788318"/>
              <a:gd name="connsiteX45" fmla="*/ 1226344 w 1993106"/>
              <a:gd name="connsiteY45" fmla="*/ 600075 h 1788318"/>
              <a:gd name="connsiteX46" fmla="*/ 1307306 w 1993106"/>
              <a:gd name="connsiteY46" fmla="*/ 411956 h 1788318"/>
              <a:gd name="connsiteX47" fmla="*/ 1212056 w 1993106"/>
              <a:gd name="connsiteY47" fmla="*/ 361950 h 1788318"/>
              <a:gd name="connsiteX48" fmla="*/ 1195388 w 1993106"/>
              <a:gd name="connsiteY48" fmla="*/ 273844 h 1788318"/>
              <a:gd name="connsiteX49" fmla="*/ 1147763 w 1993106"/>
              <a:gd name="connsiteY49" fmla="*/ 273844 h 1788318"/>
              <a:gd name="connsiteX50" fmla="*/ 1097756 w 1993106"/>
              <a:gd name="connsiteY50" fmla="*/ 190499 h 1788318"/>
              <a:gd name="connsiteX51" fmla="*/ 1050131 w 1993106"/>
              <a:gd name="connsiteY51" fmla="*/ 176213 h 1788318"/>
              <a:gd name="connsiteX52" fmla="*/ 1047750 w 1993106"/>
              <a:gd name="connsiteY52"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759619 w 1993106"/>
              <a:gd name="connsiteY12" fmla="*/ 1562100 h 1788318"/>
              <a:gd name="connsiteX13" fmla="*/ 866775 w 1993106"/>
              <a:gd name="connsiteY13" fmla="*/ 1597819 h 1788318"/>
              <a:gd name="connsiteX14" fmla="*/ 1016794 w 1993106"/>
              <a:gd name="connsiteY14" fmla="*/ 1645444 h 1788318"/>
              <a:gd name="connsiteX15" fmla="*/ 1173956 w 1993106"/>
              <a:gd name="connsiteY15" fmla="*/ 1697831 h 1788318"/>
              <a:gd name="connsiteX16" fmla="*/ 1285875 w 1993106"/>
              <a:gd name="connsiteY16" fmla="*/ 1774031 h 1788318"/>
              <a:gd name="connsiteX17" fmla="*/ 1350169 w 1993106"/>
              <a:gd name="connsiteY17" fmla="*/ 1788318 h 1788318"/>
              <a:gd name="connsiteX18" fmla="*/ 1412081 w 1993106"/>
              <a:gd name="connsiteY18" fmla="*/ 1716881 h 1788318"/>
              <a:gd name="connsiteX19" fmla="*/ 1352550 w 1993106"/>
              <a:gd name="connsiteY19" fmla="*/ 1671637 h 1788318"/>
              <a:gd name="connsiteX20" fmla="*/ 1390650 w 1993106"/>
              <a:gd name="connsiteY20" fmla="*/ 1652588 h 1788318"/>
              <a:gd name="connsiteX21" fmla="*/ 1338263 w 1993106"/>
              <a:gd name="connsiteY21" fmla="*/ 1602581 h 1788318"/>
              <a:gd name="connsiteX22" fmla="*/ 1228725 w 1993106"/>
              <a:gd name="connsiteY22" fmla="*/ 1462087 h 1788318"/>
              <a:gd name="connsiteX23" fmla="*/ 1254919 w 1993106"/>
              <a:gd name="connsiteY23" fmla="*/ 1426369 h 1788318"/>
              <a:gd name="connsiteX24" fmla="*/ 1188245 w 1993106"/>
              <a:gd name="connsiteY24" fmla="*/ 1350169 h 1788318"/>
              <a:gd name="connsiteX25" fmla="*/ 1231106 w 1993106"/>
              <a:gd name="connsiteY25" fmla="*/ 1278731 h 1788318"/>
              <a:gd name="connsiteX26" fmla="*/ 1281113 w 1993106"/>
              <a:gd name="connsiteY26" fmla="*/ 1245394 h 1788318"/>
              <a:gd name="connsiteX27" fmla="*/ 1335881 w 1993106"/>
              <a:gd name="connsiteY27" fmla="*/ 1271587 h 1788318"/>
              <a:gd name="connsiteX28" fmla="*/ 1364456 w 1993106"/>
              <a:gd name="connsiteY28" fmla="*/ 1228724 h 1788318"/>
              <a:gd name="connsiteX29" fmla="*/ 1521618 w 1993106"/>
              <a:gd name="connsiteY29" fmla="*/ 1219200 h 1788318"/>
              <a:gd name="connsiteX30" fmla="*/ 1597819 w 1993106"/>
              <a:gd name="connsiteY30" fmla="*/ 1233487 h 1788318"/>
              <a:gd name="connsiteX31" fmla="*/ 1666875 w 1993106"/>
              <a:gd name="connsiteY31" fmla="*/ 1202531 h 1788318"/>
              <a:gd name="connsiteX32" fmla="*/ 1683544 w 1993106"/>
              <a:gd name="connsiteY32" fmla="*/ 1152525 h 1788318"/>
              <a:gd name="connsiteX33" fmla="*/ 1764506 w 1993106"/>
              <a:gd name="connsiteY33" fmla="*/ 1126331 h 1788318"/>
              <a:gd name="connsiteX34" fmla="*/ 1793082 w 1993106"/>
              <a:gd name="connsiteY34" fmla="*/ 1052513 h 1788318"/>
              <a:gd name="connsiteX35" fmla="*/ 1743075 w 1993106"/>
              <a:gd name="connsiteY35" fmla="*/ 976312 h 1788318"/>
              <a:gd name="connsiteX36" fmla="*/ 1797844 w 1993106"/>
              <a:gd name="connsiteY36" fmla="*/ 912019 h 1788318"/>
              <a:gd name="connsiteX37" fmla="*/ 1859756 w 1993106"/>
              <a:gd name="connsiteY37" fmla="*/ 885826 h 1788318"/>
              <a:gd name="connsiteX38" fmla="*/ 1895475 w 1993106"/>
              <a:gd name="connsiteY38" fmla="*/ 781050 h 1788318"/>
              <a:gd name="connsiteX39" fmla="*/ 1938337 w 1993106"/>
              <a:gd name="connsiteY39" fmla="*/ 778669 h 1788318"/>
              <a:gd name="connsiteX40" fmla="*/ 1993106 w 1993106"/>
              <a:gd name="connsiteY40" fmla="*/ 728662 h 1788318"/>
              <a:gd name="connsiteX41" fmla="*/ 1947862 w 1993106"/>
              <a:gd name="connsiteY41" fmla="*/ 702469 h 1788318"/>
              <a:gd name="connsiteX42" fmla="*/ 1897857 w 1993106"/>
              <a:gd name="connsiteY42" fmla="*/ 711993 h 1788318"/>
              <a:gd name="connsiteX43" fmla="*/ 1897857 w 1993106"/>
              <a:gd name="connsiteY43" fmla="*/ 664369 h 1788318"/>
              <a:gd name="connsiteX44" fmla="*/ 1776413 w 1993106"/>
              <a:gd name="connsiteY44" fmla="*/ 654844 h 1788318"/>
              <a:gd name="connsiteX45" fmla="*/ 1585913 w 1993106"/>
              <a:gd name="connsiteY45" fmla="*/ 597694 h 1788318"/>
              <a:gd name="connsiteX46" fmla="*/ 1226344 w 1993106"/>
              <a:gd name="connsiteY46" fmla="*/ 600075 h 1788318"/>
              <a:gd name="connsiteX47" fmla="*/ 1307306 w 1993106"/>
              <a:gd name="connsiteY47" fmla="*/ 411956 h 1788318"/>
              <a:gd name="connsiteX48" fmla="*/ 1212056 w 1993106"/>
              <a:gd name="connsiteY48" fmla="*/ 361950 h 1788318"/>
              <a:gd name="connsiteX49" fmla="*/ 1195388 w 1993106"/>
              <a:gd name="connsiteY49" fmla="*/ 273844 h 1788318"/>
              <a:gd name="connsiteX50" fmla="*/ 1147763 w 1993106"/>
              <a:gd name="connsiteY50" fmla="*/ 273844 h 1788318"/>
              <a:gd name="connsiteX51" fmla="*/ 1097756 w 1993106"/>
              <a:gd name="connsiteY51" fmla="*/ 190499 h 1788318"/>
              <a:gd name="connsiteX52" fmla="*/ 1050131 w 1993106"/>
              <a:gd name="connsiteY52" fmla="*/ 176213 h 1788318"/>
              <a:gd name="connsiteX53" fmla="*/ 1047750 w 1993106"/>
              <a:gd name="connsiteY53"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16794 w 1993106"/>
              <a:gd name="connsiteY15" fmla="*/ 1645444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2931 w 1993106"/>
              <a:gd name="connsiteY12" fmla="*/ 1535906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592931 w 1993106"/>
              <a:gd name="connsiteY13" fmla="*/ 1535906 h 1788318"/>
              <a:gd name="connsiteX14" fmla="*/ 773907 w 1993106"/>
              <a:gd name="connsiteY14" fmla="*/ 1631157 h 1788318"/>
              <a:gd name="connsiteX15" fmla="*/ 988219 w 1993106"/>
              <a:gd name="connsiteY15" fmla="*/ 1721644 h 1788318"/>
              <a:gd name="connsiteX16" fmla="*/ 1095375 w 1993106"/>
              <a:gd name="connsiteY16" fmla="*/ 1714500 h 1788318"/>
              <a:gd name="connsiteX17" fmla="*/ 1173956 w 1993106"/>
              <a:gd name="connsiteY17" fmla="*/ 1697831 h 1788318"/>
              <a:gd name="connsiteX18" fmla="*/ 1285875 w 1993106"/>
              <a:gd name="connsiteY18" fmla="*/ 1774031 h 1788318"/>
              <a:gd name="connsiteX19" fmla="*/ 1350169 w 1993106"/>
              <a:gd name="connsiteY19" fmla="*/ 1788318 h 1788318"/>
              <a:gd name="connsiteX20" fmla="*/ 1412081 w 1993106"/>
              <a:gd name="connsiteY20" fmla="*/ 1716881 h 1788318"/>
              <a:gd name="connsiteX21" fmla="*/ 1352550 w 1993106"/>
              <a:gd name="connsiteY21" fmla="*/ 1671637 h 1788318"/>
              <a:gd name="connsiteX22" fmla="*/ 1390650 w 1993106"/>
              <a:gd name="connsiteY22" fmla="*/ 1652588 h 1788318"/>
              <a:gd name="connsiteX23" fmla="*/ 1338263 w 1993106"/>
              <a:gd name="connsiteY23" fmla="*/ 1602581 h 1788318"/>
              <a:gd name="connsiteX24" fmla="*/ 1228725 w 1993106"/>
              <a:gd name="connsiteY24" fmla="*/ 1462087 h 1788318"/>
              <a:gd name="connsiteX25" fmla="*/ 1254919 w 1993106"/>
              <a:gd name="connsiteY25" fmla="*/ 1426369 h 1788318"/>
              <a:gd name="connsiteX26" fmla="*/ 1188245 w 1993106"/>
              <a:gd name="connsiteY26" fmla="*/ 1350169 h 1788318"/>
              <a:gd name="connsiteX27" fmla="*/ 1231106 w 1993106"/>
              <a:gd name="connsiteY27" fmla="*/ 1278731 h 1788318"/>
              <a:gd name="connsiteX28" fmla="*/ 1281113 w 1993106"/>
              <a:gd name="connsiteY28" fmla="*/ 1245394 h 1788318"/>
              <a:gd name="connsiteX29" fmla="*/ 1335881 w 1993106"/>
              <a:gd name="connsiteY29" fmla="*/ 1271587 h 1788318"/>
              <a:gd name="connsiteX30" fmla="*/ 1364456 w 1993106"/>
              <a:gd name="connsiteY30" fmla="*/ 1228724 h 1788318"/>
              <a:gd name="connsiteX31" fmla="*/ 1521618 w 1993106"/>
              <a:gd name="connsiteY31" fmla="*/ 1219200 h 1788318"/>
              <a:gd name="connsiteX32" fmla="*/ 1597819 w 1993106"/>
              <a:gd name="connsiteY32" fmla="*/ 1233487 h 1788318"/>
              <a:gd name="connsiteX33" fmla="*/ 1666875 w 1993106"/>
              <a:gd name="connsiteY33" fmla="*/ 1202531 h 1788318"/>
              <a:gd name="connsiteX34" fmla="*/ 1683544 w 1993106"/>
              <a:gd name="connsiteY34" fmla="*/ 1152525 h 1788318"/>
              <a:gd name="connsiteX35" fmla="*/ 1764506 w 1993106"/>
              <a:gd name="connsiteY35" fmla="*/ 1126331 h 1788318"/>
              <a:gd name="connsiteX36" fmla="*/ 1793082 w 1993106"/>
              <a:gd name="connsiteY36" fmla="*/ 1052513 h 1788318"/>
              <a:gd name="connsiteX37" fmla="*/ 1743075 w 1993106"/>
              <a:gd name="connsiteY37" fmla="*/ 976312 h 1788318"/>
              <a:gd name="connsiteX38" fmla="*/ 1797844 w 1993106"/>
              <a:gd name="connsiteY38" fmla="*/ 912019 h 1788318"/>
              <a:gd name="connsiteX39" fmla="*/ 1859756 w 1993106"/>
              <a:gd name="connsiteY39" fmla="*/ 885826 h 1788318"/>
              <a:gd name="connsiteX40" fmla="*/ 1895475 w 1993106"/>
              <a:gd name="connsiteY40" fmla="*/ 781050 h 1788318"/>
              <a:gd name="connsiteX41" fmla="*/ 1938337 w 1993106"/>
              <a:gd name="connsiteY41" fmla="*/ 778669 h 1788318"/>
              <a:gd name="connsiteX42" fmla="*/ 1993106 w 1993106"/>
              <a:gd name="connsiteY42" fmla="*/ 728662 h 1788318"/>
              <a:gd name="connsiteX43" fmla="*/ 1947862 w 1993106"/>
              <a:gd name="connsiteY43" fmla="*/ 702469 h 1788318"/>
              <a:gd name="connsiteX44" fmla="*/ 1897857 w 1993106"/>
              <a:gd name="connsiteY44" fmla="*/ 711993 h 1788318"/>
              <a:gd name="connsiteX45" fmla="*/ 1897857 w 1993106"/>
              <a:gd name="connsiteY45" fmla="*/ 664369 h 1788318"/>
              <a:gd name="connsiteX46" fmla="*/ 1776413 w 1993106"/>
              <a:gd name="connsiteY46" fmla="*/ 654844 h 1788318"/>
              <a:gd name="connsiteX47" fmla="*/ 1585913 w 1993106"/>
              <a:gd name="connsiteY47" fmla="*/ 597694 h 1788318"/>
              <a:gd name="connsiteX48" fmla="*/ 1226344 w 1993106"/>
              <a:gd name="connsiteY48" fmla="*/ 600075 h 1788318"/>
              <a:gd name="connsiteX49" fmla="*/ 1307306 w 1993106"/>
              <a:gd name="connsiteY49" fmla="*/ 411956 h 1788318"/>
              <a:gd name="connsiteX50" fmla="*/ 1212056 w 1993106"/>
              <a:gd name="connsiteY50" fmla="*/ 361950 h 1788318"/>
              <a:gd name="connsiteX51" fmla="*/ 1195388 w 1993106"/>
              <a:gd name="connsiteY51" fmla="*/ 273844 h 1788318"/>
              <a:gd name="connsiteX52" fmla="*/ 1147763 w 1993106"/>
              <a:gd name="connsiteY52" fmla="*/ 273844 h 1788318"/>
              <a:gd name="connsiteX53" fmla="*/ 1097756 w 1993106"/>
              <a:gd name="connsiteY53" fmla="*/ 190499 h 1788318"/>
              <a:gd name="connsiteX54" fmla="*/ 1050131 w 1993106"/>
              <a:gd name="connsiteY54" fmla="*/ 176213 h 1788318"/>
              <a:gd name="connsiteX55" fmla="*/ 1047750 w 1993106"/>
              <a:gd name="connsiteY55"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73907 w 1993106"/>
              <a:gd name="connsiteY15" fmla="*/ 1631157 h 1788318"/>
              <a:gd name="connsiteX16" fmla="*/ 988219 w 1993106"/>
              <a:gd name="connsiteY16" fmla="*/ 1721644 h 1788318"/>
              <a:gd name="connsiteX17" fmla="*/ 1095375 w 1993106"/>
              <a:gd name="connsiteY17" fmla="*/ 1714500 h 1788318"/>
              <a:gd name="connsiteX18" fmla="*/ 1173956 w 1993106"/>
              <a:gd name="connsiteY18" fmla="*/ 1697831 h 1788318"/>
              <a:gd name="connsiteX19" fmla="*/ 1285875 w 1993106"/>
              <a:gd name="connsiteY19" fmla="*/ 1774031 h 1788318"/>
              <a:gd name="connsiteX20" fmla="*/ 1350169 w 1993106"/>
              <a:gd name="connsiteY20" fmla="*/ 1788318 h 1788318"/>
              <a:gd name="connsiteX21" fmla="*/ 1412081 w 1993106"/>
              <a:gd name="connsiteY21" fmla="*/ 1716881 h 1788318"/>
              <a:gd name="connsiteX22" fmla="*/ 1352550 w 1993106"/>
              <a:gd name="connsiteY22" fmla="*/ 1671637 h 1788318"/>
              <a:gd name="connsiteX23" fmla="*/ 1390650 w 1993106"/>
              <a:gd name="connsiteY23" fmla="*/ 1652588 h 1788318"/>
              <a:gd name="connsiteX24" fmla="*/ 1338263 w 1993106"/>
              <a:gd name="connsiteY24" fmla="*/ 1602581 h 1788318"/>
              <a:gd name="connsiteX25" fmla="*/ 1228725 w 1993106"/>
              <a:gd name="connsiteY25" fmla="*/ 1462087 h 1788318"/>
              <a:gd name="connsiteX26" fmla="*/ 1254919 w 1993106"/>
              <a:gd name="connsiteY26" fmla="*/ 1426369 h 1788318"/>
              <a:gd name="connsiteX27" fmla="*/ 1188245 w 1993106"/>
              <a:gd name="connsiteY27" fmla="*/ 1350169 h 1788318"/>
              <a:gd name="connsiteX28" fmla="*/ 1231106 w 1993106"/>
              <a:gd name="connsiteY28" fmla="*/ 1278731 h 1788318"/>
              <a:gd name="connsiteX29" fmla="*/ 1281113 w 1993106"/>
              <a:gd name="connsiteY29" fmla="*/ 1245394 h 1788318"/>
              <a:gd name="connsiteX30" fmla="*/ 1335881 w 1993106"/>
              <a:gd name="connsiteY30" fmla="*/ 1271587 h 1788318"/>
              <a:gd name="connsiteX31" fmla="*/ 1364456 w 1993106"/>
              <a:gd name="connsiteY31" fmla="*/ 1228724 h 1788318"/>
              <a:gd name="connsiteX32" fmla="*/ 1521618 w 1993106"/>
              <a:gd name="connsiteY32" fmla="*/ 1219200 h 1788318"/>
              <a:gd name="connsiteX33" fmla="*/ 1597819 w 1993106"/>
              <a:gd name="connsiteY33" fmla="*/ 1233487 h 1788318"/>
              <a:gd name="connsiteX34" fmla="*/ 1666875 w 1993106"/>
              <a:gd name="connsiteY34" fmla="*/ 1202531 h 1788318"/>
              <a:gd name="connsiteX35" fmla="*/ 1683544 w 1993106"/>
              <a:gd name="connsiteY35" fmla="*/ 1152525 h 1788318"/>
              <a:gd name="connsiteX36" fmla="*/ 1764506 w 1993106"/>
              <a:gd name="connsiteY36" fmla="*/ 1126331 h 1788318"/>
              <a:gd name="connsiteX37" fmla="*/ 1793082 w 1993106"/>
              <a:gd name="connsiteY37" fmla="*/ 1052513 h 1788318"/>
              <a:gd name="connsiteX38" fmla="*/ 1743075 w 1993106"/>
              <a:gd name="connsiteY38" fmla="*/ 976312 h 1788318"/>
              <a:gd name="connsiteX39" fmla="*/ 1797844 w 1993106"/>
              <a:gd name="connsiteY39" fmla="*/ 912019 h 1788318"/>
              <a:gd name="connsiteX40" fmla="*/ 1859756 w 1993106"/>
              <a:gd name="connsiteY40" fmla="*/ 885826 h 1788318"/>
              <a:gd name="connsiteX41" fmla="*/ 1895475 w 1993106"/>
              <a:gd name="connsiteY41" fmla="*/ 781050 h 1788318"/>
              <a:gd name="connsiteX42" fmla="*/ 1938337 w 1993106"/>
              <a:gd name="connsiteY42" fmla="*/ 778669 h 1788318"/>
              <a:gd name="connsiteX43" fmla="*/ 1993106 w 1993106"/>
              <a:gd name="connsiteY43" fmla="*/ 728662 h 1788318"/>
              <a:gd name="connsiteX44" fmla="*/ 1947862 w 1993106"/>
              <a:gd name="connsiteY44" fmla="*/ 702469 h 1788318"/>
              <a:gd name="connsiteX45" fmla="*/ 1897857 w 1993106"/>
              <a:gd name="connsiteY45" fmla="*/ 711993 h 1788318"/>
              <a:gd name="connsiteX46" fmla="*/ 1897857 w 1993106"/>
              <a:gd name="connsiteY46" fmla="*/ 664369 h 1788318"/>
              <a:gd name="connsiteX47" fmla="*/ 1776413 w 1993106"/>
              <a:gd name="connsiteY47" fmla="*/ 654844 h 1788318"/>
              <a:gd name="connsiteX48" fmla="*/ 1585913 w 1993106"/>
              <a:gd name="connsiteY48" fmla="*/ 597694 h 1788318"/>
              <a:gd name="connsiteX49" fmla="*/ 1226344 w 1993106"/>
              <a:gd name="connsiteY49" fmla="*/ 600075 h 1788318"/>
              <a:gd name="connsiteX50" fmla="*/ 1307306 w 1993106"/>
              <a:gd name="connsiteY50" fmla="*/ 411956 h 1788318"/>
              <a:gd name="connsiteX51" fmla="*/ 1212056 w 1993106"/>
              <a:gd name="connsiteY51" fmla="*/ 361950 h 1788318"/>
              <a:gd name="connsiteX52" fmla="*/ 1195388 w 1993106"/>
              <a:gd name="connsiteY52" fmla="*/ 273844 h 1788318"/>
              <a:gd name="connsiteX53" fmla="*/ 1147763 w 1993106"/>
              <a:gd name="connsiteY53" fmla="*/ 273844 h 1788318"/>
              <a:gd name="connsiteX54" fmla="*/ 1097756 w 1993106"/>
              <a:gd name="connsiteY54" fmla="*/ 190499 h 1788318"/>
              <a:gd name="connsiteX55" fmla="*/ 1050131 w 1993106"/>
              <a:gd name="connsiteY55" fmla="*/ 176213 h 1788318"/>
              <a:gd name="connsiteX56" fmla="*/ 1047750 w 1993106"/>
              <a:gd name="connsiteY56"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07231 w 1993106"/>
              <a:gd name="connsiteY15" fmla="*/ 1562100 h 1788318"/>
              <a:gd name="connsiteX16" fmla="*/ 773907 w 1993106"/>
              <a:gd name="connsiteY16" fmla="*/ 1631157 h 1788318"/>
              <a:gd name="connsiteX17" fmla="*/ 988219 w 1993106"/>
              <a:gd name="connsiteY17" fmla="*/ 1721644 h 1788318"/>
              <a:gd name="connsiteX18" fmla="*/ 1095375 w 1993106"/>
              <a:gd name="connsiteY18" fmla="*/ 1714500 h 1788318"/>
              <a:gd name="connsiteX19" fmla="*/ 1173956 w 1993106"/>
              <a:gd name="connsiteY19" fmla="*/ 1697831 h 1788318"/>
              <a:gd name="connsiteX20" fmla="*/ 1285875 w 1993106"/>
              <a:gd name="connsiteY20" fmla="*/ 1774031 h 1788318"/>
              <a:gd name="connsiteX21" fmla="*/ 1350169 w 1993106"/>
              <a:gd name="connsiteY21" fmla="*/ 1788318 h 1788318"/>
              <a:gd name="connsiteX22" fmla="*/ 1412081 w 1993106"/>
              <a:gd name="connsiteY22" fmla="*/ 1716881 h 1788318"/>
              <a:gd name="connsiteX23" fmla="*/ 1352550 w 1993106"/>
              <a:gd name="connsiteY23" fmla="*/ 1671637 h 1788318"/>
              <a:gd name="connsiteX24" fmla="*/ 1390650 w 1993106"/>
              <a:gd name="connsiteY24" fmla="*/ 1652588 h 1788318"/>
              <a:gd name="connsiteX25" fmla="*/ 1338263 w 1993106"/>
              <a:gd name="connsiteY25" fmla="*/ 1602581 h 1788318"/>
              <a:gd name="connsiteX26" fmla="*/ 1228725 w 1993106"/>
              <a:gd name="connsiteY26" fmla="*/ 1462087 h 1788318"/>
              <a:gd name="connsiteX27" fmla="*/ 1254919 w 1993106"/>
              <a:gd name="connsiteY27" fmla="*/ 1426369 h 1788318"/>
              <a:gd name="connsiteX28" fmla="*/ 1188245 w 1993106"/>
              <a:gd name="connsiteY28" fmla="*/ 1350169 h 1788318"/>
              <a:gd name="connsiteX29" fmla="*/ 1231106 w 1993106"/>
              <a:gd name="connsiteY29" fmla="*/ 1278731 h 1788318"/>
              <a:gd name="connsiteX30" fmla="*/ 1281113 w 1993106"/>
              <a:gd name="connsiteY30" fmla="*/ 1245394 h 1788318"/>
              <a:gd name="connsiteX31" fmla="*/ 1335881 w 1993106"/>
              <a:gd name="connsiteY31" fmla="*/ 1271587 h 1788318"/>
              <a:gd name="connsiteX32" fmla="*/ 1364456 w 1993106"/>
              <a:gd name="connsiteY32" fmla="*/ 1228724 h 1788318"/>
              <a:gd name="connsiteX33" fmla="*/ 1521618 w 1993106"/>
              <a:gd name="connsiteY33" fmla="*/ 1219200 h 1788318"/>
              <a:gd name="connsiteX34" fmla="*/ 1597819 w 1993106"/>
              <a:gd name="connsiteY34" fmla="*/ 1233487 h 1788318"/>
              <a:gd name="connsiteX35" fmla="*/ 1666875 w 1993106"/>
              <a:gd name="connsiteY35" fmla="*/ 1202531 h 1788318"/>
              <a:gd name="connsiteX36" fmla="*/ 1683544 w 1993106"/>
              <a:gd name="connsiteY36" fmla="*/ 1152525 h 1788318"/>
              <a:gd name="connsiteX37" fmla="*/ 1764506 w 1993106"/>
              <a:gd name="connsiteY37" fmla="*/ 1126331 h 1788318"/>
              <a:gd name="connsiteX38" fmla="*/ 1793082 w 1993106"/>
              <a:gd name="connsiteY38" fmla="*/ 1052513 h 1788318"/>
              <a:gd name="connsiteX39" fmla="*/ 1743075 w 1993106"/>
              <a:gd name="connsiteY39" fmla="*/ 976312 h 1788318"/>
              <a:gd name="connsiteX40" fmla="*/ 1797844 w 1993106"/>
              <a:gd name="connsiteY40" fmla="*/ 912019 h 1788318"/>
              <a:gd name="connsiteX41" fmla="*/ 1859756 w 1993106"/>
              <a:gd name="connsiteY41" fmla="*/ 885826 h 1788318"/>
              <a:gd name="connsiteX42" fmla="*/ 1895475 w 1993106"/>
              <a:gd name="connsiteY42" fmla="*/ 781050 h 1788318"/>
              <a:gd name="connsiteX43" fmla="*/ 1938337 w 1993106"/>
              <a:gd name="connsiteY43" fmla="*/ 778669 h 1788318"/>
              <a:gd name="connsiteX44" fmla="*/ 1993106 w 1993106"/>
              <a:gd name="connsiteY44" fmla="*/ 728662 h 1788318"/>
              <a:gd name="connsiteX45" fmla="*/ 1947862 w 1993106"/>
              <a:gd name="connsiteY45" fmla="*/ 702469 h 1788318"/>
              <a:gd name="connsiteX46" fmla="*/ 1897857 w 1993106"/>
              <a:gd name="connsiteY46" fmla="*/ 711993 h 1788318"/>
              <a:gd name="connsiteX47" fmla="*/ 1897857 w 1993106"/>
              <a:gd name="connsiteY47" fmla="*/ 664369 h 1788318"/>
              <a:gd name="connsiteX48" fmla="*/ 1776413 w 1993106"/>
              <a:gd name="connsiteY48" fmla="*/ 654844 h 1788318"/>
              <a:gd name="connsiteX49" fmla="*/ 1585913 w 1993106"/>
              <a:gd name="connsiteY49" fmla="*/ 597694 h 1788318"/>
              <a:gd name="connsiteX50" fmla="*/ 1226344 w 1993106"/>
              <a:gd name="connsiteY50" fmla="*/ 600075 h 1788318"/>
              <a:gd name="connsiteX51" fmla="*/ 1307306 w 1993106"/>
              <a:gd name="connsiteY51" fmla="*/ 411956 h 1788318"/>
              <a:gd name="connsiteX52" fmla="*/ 1212056 w 1993106"/>
              <a:gd name="connsiteY52" fmla="*/ 361950 h 1788318"/>
              <a:gd name="connsiteX53" fmla="*/ 1195388 w 1993106"/>
              <a:gd name="connsiteY53" fmla="*/ 273844 h 1788318"/>
              <a:gd name="connsiteX54" fmla="*/ 1147763 w 1993106"/>
              <a:gd name="connsiteY54" fmla="*/ 273844 h 1788318"/>
              <a:gd name="connsiteX55" fmla="*/ 1097756 w 1993106"/>
              <a:gd name="connsiteY55" fmla="*/ 190499 h 1788318"/>
              <a:gd name="connsiteX56" fmla="*/ 1050131 w 1993106"/>
              <a:gd name="connsiteY56" fmla="*/ 176213 h 1788318"/>
              <a:gd name="connsiteX57" fmla="*/ 1047750 w 1993106"/>
              <a:gd name="connsiteY57"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88219 w 1993106"/>
              <a:gd name="connsiteY18" fmla="*/ 1721644 h 1788318"/>
              <a:gd name="connsiteX19" fmla="*/ 1095375 w 1993106"/>
              <a:gd name="connsiteY19" fmla="*/ 1714500 h 1788318"/>
              <a:gd name="connsiteX20" fmla="*/ 1173956 w 1993106"/>
              <a:gd name="connsiteY20" fmla="*/ 1697831 h 1788318"/>
              <a:gd name="connsiteX21" fmla="*/ 1285875 w 1993106"/>
              <a:gd name="connsiteY21" fmla="*/ 1774031 h 1788318"/>
              <a:gd name="connsiteX22" fmla="*/ 1350169 w 1993106"/>
              <a:gd name="connsiteY22" fmla="*/ 1788318 h 1788318"/>
              <a:gd name="connsiteX23" fmla="*/ 1412081 w 1993106"/>
              <a:gd name="connsiteY23" fmla="*/ 1716881 h 1788318"/>
              <a:gd name="connsiteX24" fmla="*/ 1352550 w 1993106"/>
              <a:gd name="connsiteY24" fmla="*/ 1671637 h 1788318"/>
              <a:gd name="connsiteX25" fmla="*/ 1390650 w 1993106"/>
              <a:gd name="connsiteY25" fmla="*/ 1652588 h 1788318"/>
              <a:gd name="connsiteX26" fmla="*/ 1338263 w 1993106"/>
              <a:gd name="connsiteY26" fmla="*/ 1602581 h 1788318"/>
              <a:gd name="connsiteX27" fmla="*/ 1228725 w 1993106"/>
              <a:gd name="connsiteY27" fmla="*/ 1462087 h 1788318"/>
              <a:gd name="connsiteX28" fmla="*/ 1254919 w 1993106"/>
              <a:gd name="connsiteY28" fmla="*/ 1426369 h 1788318"/>
              <a:gd name="connsiteX29" fmla="*/ 1188245 w 1993106"/>
              <a:gd name="connsiteY29" fmla="*/ 1350169 h 1788318"/>
              <a:gd name="connsiteX30" fmla="*/ 1231106 w 1993106"/>
              <a:gd name="connsiteY30" fmla="*/ 1278731 h 1788318"/>
              <a:gd name="connsiteX31" fmla="*/ 1281113 w 1993106"/>
              <a:gd name="connsiteY31" fmla="*/ 1245394 h 1788318"/>
              <a:gd name="connsiteX32" fmla="*/ 1335881 w 1993106"/>
              <a:gd name="connsiteY32" fmla="*/ 1271587 h 1788318"/>
              <a:gd name="connsiteX33" fmla="*/ 1364456 w 1993106"/>
              <a:gd name="connsiteY33" fmla="*/ 1228724 h 1788318"/>
              <a:gd name="connsiteX34" fmla="*/ 1521618 w 1993106"/>
              <a:gd name="connsiteY34" fmla="*/ 1219200 h 1788318"/>
              <a:gd name="connsiteX35" fmla="*/ 1597819 w 1993106"/>
              <a:gd name="connsiteY35" fmla="*/ 1233487 h 1788318"/>
              <a:gd name="connsiteX36" fmla="*/ 1666875 w 1993106"/>
              <a:gd name="connsiteY36" fmla="*/ 1202531 h 1788318"/>
              <a:gd name="connsiteX37" fmla="*/ 1683544 w 1993106"/>
              <a:gd name="connsiteY37" fmla="*/ 1152525 h 1788318"/>
              <a:gd name="connsiteX38" fmla="*/ 1764506 w 1993106"/>
              <a:gd name="connsiteY38" fmla="*/ 1126331 h 1788318"/>
              <a:gd name="connsiteX39" fmla="*/ 1793082 w 1993106"/>
              <a:gd name="connsiteY39" fmla="*/ 1052513 h 1788318"/>
              <a:gd name="connsiteX40" fmla="*/ 1743075 w 1993106"/>
              <a:gd name="connsiteY40" fmla="*/ 976312 h 1788318"/>
              <a:gd name="connsiteX41" fmla="*/ 1797844 w 1993106"/>
              <a:gd name="connsiteY41" fmla="*/ 912019 h 1788318"/>
              <a:gd name="connsiteX42" fmla="*/ 1859756 w 1993106"/>
              <a:gd name="connsiteY42" fmla="*/ 885826 h 1788318"/>
              <a:gd name="connsiteX43" fmla="*/ 1895475 w 1993106"/>
              <a:gd name="connsiteY43" fmla="*/ 781050 h 1788318"/>
              <a:gd name="connsiteX44" fmla="*/ 1938337 w 1993106"/>
              <a:gd name="connsiteY44" fmla="*/ 778669 h 1788318"/>
              <a:gd name="connsiteX45" fmla="*/ 1993106 w 1993106"/>
              <a:gd name="connsiteY45" fmla="*/ 728662 h 1788318"/>
              <a:gd name="connsiteX46" fmla="*/ 1947862 w 1993106"/>
              <a:gd name="connsiteY46" fmla="*/ 702469 h 1788318"/>
              <a:gd name="connsiteX47" fmla="*/ 1897857 w 1993106"/>
              <a:gd name="connsiteY47" fmla="*/ 711993 h 1788318"/>
              <a:gd name="connsiteX48" fmla="*/ 1897857 w 1993106"/>
              <a:gd name="connsiteY48" fmla="*/ 664369 h 1788318"/>
              <a:gd name="connsiteX49" fmla="*/ 1776413 w 1993106"/>
              <a:gd name="connsiteY49" fmla="*/ 654844 h 1788318"/>
              <a:gd name="connsiteX50" fmla="*/ 1585913 w 1993106"/>
              <a:gd name="connsiteY50" fmla="*/ 597694 h 1788318"/>
              <a:gd name="connsiteX51" fmla="*/ 1226344 w 1993106"/>
              <a:gd name="connsiteY51" fmla="*/ 600075 h 1788318"/>
              <a:gd name="connsiteX52" fmla="*/ 1307306 w 1993106"/>
              <a:gd name="connsiteY52" fmla="*/ 411956 h 1788318"/>
              <a:gd name="connsiteX53" fmla="*/ 1212056 w 1993106"/>
              <a:gd name="connsiteY53" fmla="*/ 361950 h 1788318"/>
              <a:gd name="connsiteX54" fmla="*/ 1195388 w 1993106"/>
              <a:gd name="connsiteY54" fmla="*/ 273844 h 1788318"/>
              <a:gd name="connsiteX55" fmla="*/ 1147763 w 1993106"/>
              <a:gd name="connsiteY55" fmla="*/ 273844 h 1788318"/>
              <a:gd name="connsiteX56" fmla="*/ 1097756 w 1993106"/>
              <a:gd name="connsiteY56" fmla="*/ 190499 h 1788318"/>
              <a:gd name="connsiteX57" fmla="*/ 1050131 w 1993106"/>
              <a:gd name="connsiteY57" fmla="*/ 176213 h 1788318"/>
              <a:gd name="connsiteX58" fmla="*/ 1047750 w 1993106"/>
              <a:gd name="connsiteY58"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95375 w 1993106"/>
              <a:gd name="connsiteY20" fmla="*/ 1714500 h 1788318"/>
              <a:gd name="connsiteX21" fmla="*/ 1173956 w 1993106"/>
              <a:gd name="connsiteY21" fmla="*/ 1697831 h 1788318"/>
              <a:gd name="connsiteX22" fmla="*/ 1285875 w 1993106"/>
              <a:gd name="connsiteY22" fmla="*/ 1774031 h 1788318"/>
              <a:gd name="connsiteX23" fmla="*/ 1350169 w 1993106"/>
              <a:gd name="connsiteY23" fmla="*/ 1788318 h 1788318"/>
              <a:gd name="connsiteX24" fmla="*/ 1412081 w 1993106"/>
              <a:gd name="connsiteY24" fmla="*/ 1716881 h 1788318"/>
              <a:gd name="connsiteX25" fmla="*/ 1352550 w 1993106"/>
              <a:gd name="connsiteY25" fmla="*/ 1671637 h 1788318"/>
              <a:gd name="connsiteX26" fmla="*/ 1390650 w 1993106"/>
              <a:gd name="connsiteY26" fmla="*/ 1652588 h 1788318"/>
              <a:gd name="connsiteX27" fmla="*/ 1338263 w 1993106"/>
              <a:gd name="connsiteY27" fmla="*/ 1602581 h 1788318"/>
              <a:gd name="connsiteX28" fmla="*/ 1228725 w 1993106"/>
              <a:gd name="connsiteY28" fmla="*/ 1462087 h 1788318"/>
              <a:gd name="connsiteX29" fmla="*/ 1254919 w 1993106"/>
              <a:gd name="connsiteY29" fmla="*/ 1426369 h 1788318"/>
              <a:gd name="connsiteX30" fmla="*/ 1188245 w 1993106"/>
              <a:gd name="connsiteY30" fmla="*/ 1350169 h 1788318"/>
              <a:gd name="connsiteX31" fmla="*/ 1231106 w 1993106"/>
              <a:gd name="connsiteY31" fmla="*/ 1278731 h 1788318"/>
              <a:gd name="connsiteX32" fmla="*/ 1281113 w 1993106"/>
              <a:gd name="connsiteY32" fmla="*/ 1245394 h 1788318"/>
              <a:gd name="connsiteX33" fmla="*/ 1335881 w 1993106"/>
              <a:gd name="connsiteY33" fmla="*/ 1271587 h 1788318"/>
              <a:gd name="connsiteX34" fmla="*/ 1364456 w 1993106"/>
              <a:gd name="connsiteY34" fmla="*/ 1228724 h 1788318"/>
              <a:gd name="connsiteX35" fmla="*/ 1521618 w 1993106"/>
              <a:gd name="connsiteY35" fmla="*/ 1219200 h 1788318"/>
              <a:gd name="connsiteX36" fmla="*/ 1597819 w 1993106"/>
              <a:gd name="connsiteY36" fmla="*/ 1233487 h 1788318"/>
              <a:gd name="connsiteX37" fmla="*/ 1666875 w 1993106"/>
              <a:gd name="connsiteY37" fmla="*/ 1202531 h 1788318"/>
              <a:gd name="connsiteX38" fmla="*/ 1683544 w 1993106"/>
              <a:gd name="connsiteY38" fmla="*/ 1152525 h 1788318"/>
              <a:gd name="connsiteX39" fmla="*/ 1764506 w 1993106"/>
              <a:gd name="connsiteY39" fmla="*/ 1126331 h 1788318"/>
              <a:gd name="connsiteX40" fmla="*/ 1793082 w 1993106"/>
              <a:gd name="connsiteY40" fmla="*/ 1052513 h 1788318"/>
              <a:gd name="connsiteX41" fmla="*/ 1743075 w 1993106"/>
              <a:gd name="connsiteY41" fmla="*/ 976312 h 1788318"/>
              <a:gd name="connsiteX42" fmla="*/ 1797844 w 1993106"/>
              <a:gd name="connsiteY42" fmla="*/ 912019 h 1788318"/>
              <a:gd name="connsiteX43" fmla="*/ 1859756 w 1993106"/>
              <a:gd name="connsiteY43" fmla="*/ 885826 h 1788318"/>
              <a:gd name="connsiteX44" fmla="*/ 1895475 w 1993106"/>
              <a:gd name="connsiteY44" fmla="*/ 781050 h 1788318"/>
              <a:gd name="connsiteX45" fmla="*/ 1938337 w 1993106"/>
              <a:gd name="connsiteY45" fmla="*/ 778669 h 1788318"/>
              <a:gd name="connsiteX46" fmla="*/ 1993106 w 1993106"/>
              <a:gd name="connsiteY46" fmla="*/ 728662 h 1788318"/>
              <a:gd name="connsiteX47" fmla="*/ 1947862 w 1993106"/>
              <a:gd name="connsiteY47" fmla="*/ 702469 h 1788318"/>
              <a:gd name="connsiteX48" fmla="*/ 1897857 w 1993106"/>
              <a:gd name="connsiteY48" fmla="*/ 711993 h 1788318"/>
              <a:gd name="connsiteX49" fmla="*/ 1897857 w 1993106"/>
              <a:gd name="connsiteY49" fmla="*/ 664369 h 1788318"/>
              <a:gd name="connsiteX50" fmla="*/ 1776413 w 1993106"/>
              <a:gd name="connsiteY50" fmla="*/ 654844 h 1788318"/>
              <a:gd name="connsiteX51" fmla="*/ 1585913 w 1993106"/>
              <a:gd name="connsiteY51" fmla="*/ 597694 h 1788318"/>
              <a:gd name="connsiteX52" fmla="*/ 1226344 w 1993106"/>
              <a:gd name="connsiteY52" fmla="*/ 600075 h 1788318"/>
              <a:gd name="connsiteX53" fmla="*/ 1307306 w 1993106"/>
              <a:gd name="connsiteY53" fmla="*/ 411956 h 1788318"/>
              <a:gd name="connsiteX54" fmla="*/ 1212056 w 1993106"/>
              <a:gd name="connsiteY54" fmla="*/ 361950 h 1788318"/>
              <a:gd name="connsiteX55" fmla="*/ 1195388 w 1993106"/>
              <a:gd name="connsiteY55" fmla="*/ 273844 h 1788318"/>
              <a:gd name="connsiteX56" fmla="*/ 1147763 w 1993106"/>
              <a:gd name="connsiteY56" fmla="*/ 273844 h 1788318"/>
              <a:gd name="connsiteX57" fmla="*/ 1097756 w 1993106"/>
              <a:gd name="connsiteY57" fmla="*/ 190499 h 1788318"/>
              <a:gd name="connsiteX58" fmla="*/ 1050131 w 1993106"/>
              <a:gd name="connsiteY58" fmla="*/ 176213 h 1788318"/>
              <a:gd name="connsiteX59" fmla="*/ 1047750 w 1993106"/>
              <a:gd name="connsiteY5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71563 w 1993106"/>
              <a:gd name="connsiteY20" fmla="*/ 1693069 h 1788318"/>
              <a:gd name="connsiteX21" fmla="*/ 1095375 w 1993106"/>
              <a:gd name="connsiteY21" fmla="*/ 1714500 h 1788318"/>
              <a:gd name="connsiteX22" fmla="*/ 1173956 w 1993106"/>
              <a:gd name="connsiteY22" fmla="*/ 1697831 h 1788318"/>
              <a:gd name="connsiteX23" fmla="*/ 1285875 w 1993106"/>
              <a:gd name="connsiteY23" fmla="*/ 1774031 h 1788318"/>
              <a:gd name="connsiteX24" fmla="*/ 1350169 w 1993106"/>
              <a:gd name="connsiteY24" fmla="*/ 1788318 h 1788318"/>
              <a:gd name="connsiteX25" fmla="*/ 1412081 w 1993106"/>
              <a:gd name="connsiteY25" fmla="*/ 1716881 h 1788318"/>
              <a:gd name="connsiteX26" fmla="*/ 1352550 w 1993106"/>
              <a:gd name="connsiteY26" fmla="*/ 1671637 h 1788318"/>
              <a:gd name="connsiteX27" fmla="*/ 1390650 w 1993106"/>
              <a:gd name="connsiteY27" fmla="*/ 1652588 h 1788318"/>
              <a:gd name="connsiteX28" fmla="*/ 1338263 w 1993106"/>
              <a:gd name="connsiteY28" fmla="*/ 1602581 h 1788318"/>
              <a:gd name="connsiteX29" fmla="*/ 1228725 w 1993106"/>
              <a:gd name="connsiteY29" fmla="*/ 1462087 h 1788318"/>
              <a:gd name="connsiteX30" fmla="*/ 1254919 w 1993106"/>
              <a:gd name="connsiteY30" fmla="*/ 1426369 h 1788318"/>
              <a:gd name="connsiteX31" fmla="*/ 1188245 w 1993106"/>
              <a:gd name="connsiteY31" fmla="*/ 1350169 h 1788318"/>
              <a:gd name="connsiteX32" fmla="*/ 1231106 w 1993106"/>
              <a:gd name="connsiteY32" fmla="*/ 1278731 h 1788318"/>
              <a:gd name="connsiteX33" fmla="*/ 1281113 w 1993106"/>
              <a:gd name="connsiteY33" fmla="*/ 1245394 h 1788318"/>
              <a:gd name="connsiteX34" fmla="*/ 1335881 w 1993106"/>
              <a:gd name="connsiteY34" fmla="*/ 1271587 h 1788318"/>
              <a:gd name="connsiteX35" fmla="*/ 1364456 w 1993106"/>
              <a:gd name="connsiteY35" fmla="*/ 1228724 h 1788318"/>
              <a:gd name="connsiteX36" fmla="*/ 1521618 w 1993106"/>
              <a:gd name="connsiteY36" fmla="*/ 1219200 h 1788318"/>
              <a:gd name="connsiteX37" fmla="*/ 1597819 w 1993106"/>
              <a:gd name="connsiteY37" fmla="*/ 1233487 h 1788318"/>
              <a:gd name="connsiteX38" fmla="*/ 1666875 w 1993106"/>
              <a:gd name="connsiteY38" fmla="*/ 1202531 h 1788318"/>
              <a:gd name="connsiteX39" fmla="*/ 1683544 w 1993106"/>
              <a:gd name="connsiteY39" fmla="*/ 1152525 h 1788318"/>
              <a:gd name="connsiteX40" fmla="*/ 1764506 w 1993106"/>
              <a:gd name="connsiteY40" fmla="*/ 1126331 h 1788318"/>
              <a:gd name="connsiteX41" fmla="*/ 1793082 w 1993106"/>
              <a:gd name="connsiteY41" fmla="*/ 1052513 h 1788318"/>
              <a:gd name="connsiteX42" fmla="*/ 1743075 w 1993106"/>
              <a:gd name="connsiteY42" fmla="*/ 976312 h 1788318"/>
              <a:gd name="connsiteX43" fmla="*/ 1797844 w 1993106"/>
              <a:gd name="connsiteY43" fmla="*/ 912019 h 1788318"/>
              <a:gd name="connsiteX44" fmla="*/ 1859756 w 1993106"/>
              <a:gd name="connsiteY44" fmla="*/ 885826 h 1788318"/>
              <a:gd name="connsiteX45" fmla="*/ 1895475 w 1993106"/>
              <a:gd name="connsiteY45" fmla="*/ 781050 h 1788318"/>
              <a:gd name="connsiteX46" fmla="*/ 1938337 w 1993106"/>
              <a:gd name="connsiteY46" fmla="*/ 778669 h 1788318"/>
              <a:gd name="connsiteX47" fmla="*/ 1993106 w 1993106"/>
              <a:gd name="connsiteY47" fmla="*/ 728662 h 1788318"/>
              <a:gd name="connsiteX48" fmla="*/ 1947862 w 1993106"/>
              <a:gd name="connsiteY48" fmla="*/ 702469 h 1788318"/>
              <a:gd name="connsiteX49" fmla="*/ 1897857 w 1993106"/>
              <a:gd name="connsiteY49" fmla="*/ 711993 h 1788318"/>
              <a:gd name="connsiteX50" fmla="*/ 1897857 w 1993106"/>
              <a:gd name="connsiteY50" fmla="*/ 664369 h 1788318"/>
              <a:gd name="connsiteX51" fmla="*/ 1776413 w 1993106"/>
              <a:gd name="connsiteY51" fmla="*/ 654844 h 1788318"/>
              <a:gd name="connsiteX52" fmla="*/ 1585913 w 1993106"/>
              <a:gd name="connsiteY52" fmla="*/ 597694 h 1788318"/>
              <a:gd name="connsiteX53" fmla="*/ 1226344 w 1993106"/>
              <a:gd name="connsiteY53" fmla="*/ 600075 h 1788318"/>
              <a:gd name="connsiteX54" fmla="*/ 1307306 w 1993106"/>
              <a:gd name="connsiteY54" fmla="*/ 411956 h 1788318"/>
              <a:gd name="connsiteX55" fmla="*/ 1212056 w 1993106"/>
              <a:gd name="connsiteY55" fmla="*/ 361950 h 1788318"/>
              <a:gd name="connsiteX56" fmla="*/ 1195388 w 1993106"/>
              <a:gd name="connsiteY56" fmla="*/ 273844 h 1788318"/>
              <a:gd name="connsiteX57" fmla="*/ 1147763 w 1993106"/>
              <a:gd name="connsiteY57" fmla="*/ 273844 h 1788318"/>
              <a:gd name="connsiteX58" fmla="*/ 1097756 w 1993106"/>
              <a:gd name="connsiteY58" fmla="*/ 190499 h 1788318"/>
              <a:gd name="connsiteX59" fmla="*/ 1050131 w 1993106"/>
              <a:gd name="connsiteY59" fmla="*/ 176213 h 1788318"/>
              <a:gd name="connsiteX60" fmla="*/ 1047750 w 1993106"/>
              <a:gd name="connsiteY6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26319 w 1993106"/>
              <a:gd name="connsiteY20" fmla="*/ 1719262 h 1788318"/>
              <a:gd name="connsiteX21" fmla="*/ 1071563 w 1993106"/>
              <a:gd name="connsiteY21" fmla="*/ 1693069 h 1788318"/>
              <a:gd name="connsiteX22" fmla="*/ 1095375 w 1993106"/>
              <a:gd name="connsiteY22" fmla="*/ 1714500 h 1788318"/>
              <a:gd name="connsiteX23" fmla="*/ 1173956 w 1993106"/>
              <a:gd name="connsiteY23" fmla="*/ 1697831 h 1788318"/>
              <a:gd name="connsiteX24" fmla="*/ 1285875 w 1993106"/>
              <a:gd name="connsiteY24" fmla="*/ 1774031 h 1788318"/>
              <a:gd name="connsiteX25" fmla="*/ 1350169 w 1993106"/>
              <a:gd name="connsiteY25" fmla="*/ 1788318 h 1788318"/>
              <a:gd name="connsiteX26" fmla="*/ 1412081 w 1993106"/>
              <a:gd name="connsiteY26" fmla="*/ 1716881 h 1788318"/>
              <a:gd name="connsiteX27" fmla="*/ 1352550 w 1993106"/>
              <a:gd name="connsiteY27" fmla="*/ 1671637 h 1788318"/>
              <a:gd name="connsiteX28" fmla="*/ 1390650 w 1993106"/>
              <a:gd name="connsiteY28" fmla="*/ 1652588 h 1788318"/>
              <a:gd name="connsiteX29" fmla="*/ 1338263 w 1993106"/>
              <a:gd name="connsiteY29" fmla="*/ 1602581 h 1788318"/>
              <a:gd name="connsiteX30" fmla="*/ 1228725 w 1993106"/>
              <a:gd name="connsiteY30" fmla="*/ 1462087 h 1788318"/>
              <a:gd name="connsiteX31" fmla="*/ 1254919 w 1993106"/>
              <a:gd name="connsiteY31" fmla="*/ 1426369 h 1788318"/>
              <a:gd name="connsiteX32" fmla="*/ 1188245 w 1993106"/>
              <a:gd name="connsiteY32" fmla="*/ 1350169 h 1788318"/>
              <a:gd name="connsiteX33" fmla="*/ 1231106 w 1993106"/>
              <a:gd name="connsiteY33" fmla="*/ 1278731 h 1788318"/>
              <a:gd name="connsiteX34" fmla="*/ 1281113 w 1993106"/>
              <a:gd name="connsiteY34" fmla="*/ 1245394 h 1788318"/>
              <a:gd name="connsiteX35" fmla="*/ 1335881 w 1993106"/>
              <a:gd name="connsiteY35" fmla="*/ 1271587 h 1788318"/>
              <a:gd name="connsiteX36" fmla="*/ 1364456 w 1993106"/>
              <a:gd name="connsiteY36" fmla="*/ 1228724 h 1788318"/>
              <a:gd name="connsiteX37" fmla="*/ 1521618 w 1993106"/>
              <a:gd name="connsiteY37" fmla="*/ 1219200 h 1788318"/>
              <a:gd name="connsiteX38" fmla="*/ 1597819 w 1993106"/>
              <a:gd name="connsiteY38" fmla="*/ 1233487 h 1788318"/>
              <a:gd name="connsiteX39" fmla="*/ 1666875 w 1993106"/>
              <a:gd name="connsiteY39" fmla="*/ 1202531 h 1788318"/>
              <a:gd name="connsiteX40" fmla="*/ 1683544 w 1993106"/>
              <a:gd name="connsiteY40" fmla="*/ 1152525 h 1788318"/>
              <a:gd name="connsiteX41" fmla="*/ 1764506 w 1993106"/>
              <a:gd name="connsiteY41" fmla="*/ 1126331 h 1788318"/>
              <a:gd name="connsiteX42" fmla="*/ 1793082 w 1993106"/>
              <a:gd name="connsiteY42" fmla="*/ 1052513 h 1788318"/>
              <a:gd name="connsiteX43" fmla="*/ 1743075 w 1993106"/>
              <a:gd name="connsiteY43" fmla="*/ 976312 h 1788318"/>
              <a:gd name="connsiteX44" fmla="*/ 1797844 w 1993106"/>
              <a:gd name="connsiteY44" fmla="*/ 912019 h 1788318"/>
              <a:gd name="connsiteX45" fmla="*/ 1859756 w 1993106"/>
              <a:gd name="connsiteY45" fmla="*/ 885826 h 1788318"/>
              <a:gd name="connsiteX46" fmla="*/ 1895475 w 1993106"/>
              <a:gd name="connsiteY46" fmla="*/ 781050 h 1788318"/>
              <a:gd name="connsiteX47" fmla="*/ 1938337 w 1993106"/>
              <a:gd name="connsiteY47" fmla="*/ 778669 h 1788318"/>
              <a:gd name="connsiteX48" fmla="*/ 1993106 w 1993106"/>
              <a:gd name="connsiteY48" fmla="*/ 728662 h 1788318"/>
              <a:gd name="connsiteX49" fmla="*/ 1947862 w 1993106"/>
              <a:gd name="connsiteY49" fmla="*/ 702469 h 1788318"/>
              <a:gd name="connsiteX50" fmla="*/ 1897857 w 1993106"/>
              <a:gd name="connsiteY50" fmla="*/ 711993 h 1788318"/>
              <a:gd name="connsiteX51" fmla="*/ 1897857 w 1993106"/>
              <a:gd name="connsiteY51" fmla="*/ 664369 h 1788318"/>
              <a:gd name="connsiteX52" fmla="*/ 1776413 w 1993106"/>
              <a:gd name="connsiteY52" fmla="*/ 654844 h 1788318"/>
              <a:gd name="connsiteX53" fmla="*/ 1585913 w 1993106"/>
              <a:gd name="connsiteY53" fmla="*/ 597694 h 1788318"/>
              <a:gd name="connsiteX54" fmla="*/ 1226344 w 1993106"/>
              <a:gd name="connsiteY54" fmla="*/ 600075 h 1788318"/>
              <a:gd name="connsiteX55" fmla="*/ 1307306 w 1993106"/>
              <a:gd name="connsiteY55" fmla="*/ 411956 h 1788318"/>
              <a:gd name="connsiteX56" fmla="*/ 1212056 w 1993106"/>
              <a:gd name="connsiteY56" fmla="*/ 361950 h 1788318"/>
              <a:gd name="connsiteX57" fmla="*/ 1195388 w 1993106"/>
              <a:gd name="connsiteY57" fmla="*/ 273844 h 1788318"/>
              <a:gd name="connsiteX58" fmla="*/ 1147763 w 1993106"/>
              <a:gd name="connsiteY58" fmla="*/ 273844 h 1788318"/>
              <a:gd name="connsiteX59" fmla="*/ 1097756 w 1993106"/>
              <a:gd name="connsiteY59" fmla="*/ 190499 h 1788318"/>
              <a:gd name="connsiteX60" fmla="*/ 1050131 w 1993106"/>
              <a:gd name="connsiteY60" fmla="*/ 176213 h 1788318"/>
              <a:gd name="connsiteX61" fmla="*/ 1047750 w 1993106"/>
              <a:gd name="connsiteY6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252413 w 1993106"/>
              <a:gd name="connsiteY12" fmla="*/ 1414462 h 1788318"/>
              <a:gd name="connsiteX13" fmla="*/ 371475 w 1993106"/>
              <a:gd name="connsiteY13" fmla="*/ 1412081 h 1788318"/>
              <a:gd name="connsiteX14" fmla="*/ 442913 w 1993106"/>
              <a:gd name="connsiteY14" fmla="*/ 1497806 h 1788318"/>
              <a:gd name="connsiteX15" fmla="*/ 592931 w 1993106"/>
              <a:gd name="connsiteY15" fmla="*/ 1535906 h 1788318"/>
              <a:gd name="connsiteX16" fmla="*/ 669131 w 1993106"/>
              <a:gd name="connsiteY16" fmla="*/ 1593056 h 1788318"/>
              <a:gd name="connsiteX17" fmla="*/ 707231 w 1993106"/>
              <a:gd name="connsiteY17" fmla="*/ 1562100 h 1788318"/>
              <a:gd name="connsiteX18" fmla="*/ 773907 w 1993106"/>
              <a:gd name="connsiteY18" fmla="*/ 1631157 h 1788318"/>
              <a:gd name="connsiteX19" fmla="*/ 907256 w 1993106"/>
              <a:gd name="connsiteY19" fmla="*/ 1638300 h 1788318"/>
              <a:gd name="connsiteX20" fmla="*/ 988219 w 1993106"/>
              <a:gd name="connsiteY20" fmla="*/ 1721644 h 1788318"/>
              <a:gd name="connsiteX21" fmla="*/ 1026319 w 1993106"/>
              <a:gd name="connsiteY21" fmla="*/ 1719262 h 1788318"/>
              <a:gd name="connsiteX22" fmla="*/ 1071563 w 1993106"/>
              <a:gd name="connsiteY22" fmla="*/ 1693069 h 1788318"/>
              <a:gd name="connsiteX23" fmla="*/ 1095375 w 1993106"/>
              <a:gd name="connsiteY23" fmla="*/ 1714500 h 1788318"/>
              <a:gd name="connsiteX24" fmla="*/ 1173956 w 1993106"/>
              <a:gd name="connsiteY24" fmla="*/ 1697831 h 1788318"/>
              <a:gd name="connsiteX25" fmla="*/ 1285875 w 1993106"/>
              <a:gd name="connsiteY25" fmla="*/ 1774031 h 1788318"/>
              <a:gd name="connsiteX26" fmla="*/ 1350169 w 1993106"/>
              <a:gd name="connsiteY26" fmla="*/ 1788318 h 1788318"/>
              <a:gd name="connsiteX27" fmla="*/ 1412081 w 1993106"/>
              <a:gd name="connsiteY27" fmla="*/ 1716881 h 1788318"/>
              <a:gd name="connsiteX28" fmla="*/ 1352550 w 1993106"/>
              <a:gd name="connsiteY28" fmla="*/ 1671637 h 1788318"/>
              <a:gd name="connsiteX29" fmla="*/ 1390650 w 1993106"/>
              <a:gd name="connsiteY29" fmla="*/ 1652588 h 1788318"/>
              <a:gd name="connsiteX30" fmla="*/ 1338263 w 1993106"/>
              <a:gd name="connsiteY30" fmla="*/ 1602581 h 1788318"/>
              <a:gd name="connsiteX31" fmla="*/ 1228725 w 1993106"/>
              <a:gd name="connsiteY31" fmla="*/ 1462087 h 1788318"/>
              <a:gd name="connsiteX32" fmla="*/ 1254919 w 1993106"/>
              <a:gd name="connsiteY32" fmla="*/ 1426369 h 1788318"/>
              <a:gd name="connsiteX33" fmla="*/ 1188245 w 1993106"/>
              <a:gd name="connsiteY33" fmla="*/ 1350169 h 1788318"/>
              <a:gd name="connsiteX34" fmla="*/ 1231106 w 1993106"/>
              <a:gd name="connsiteY34" fmla="*/ 1278731 h 1788318"/>
              <a:gd name="connsiteX35" fmla="*/ 1281113 w 1993106"/>
              <a:gd name="connsiteY35" fmla="*/ 1245394 h 1788318"/>
              <a:gd name="connsiteX36" fmla="*/ 1335881 w 1993106"/>
              <a:gd name="connsiteY36" fmla="*/ 1271587 h 1788318"/>
              <a:gd name="connsiteX37" fmla="*/ 1364456 w 1993106"/>
              <a:gd name="connsiteY37" fmla="*/ 1228724 h 1788318"/>
              <a:gd name="connsiteX38" fmla="*/ 1521618 w 1993106"/>
              <a:gd name="connsiteY38" fmla="*/ 1219200 h 1788318"/>
              <a:gd name="connsiteX39" fmla="*/ 1597819 w 1993106"/>
              <a:gd name="connsiteY39" fmla="*/ 1233487 h 1788318"/>
              <a:gd name="connsiteX40" fmla="*/ 1666875 w 1993106"/>
              <a:gd name="connsiteY40" fmla="*/ 1202531 h 1788318"/>
              <a:gd name="connsiteX41" fmla="*/ 1683544 w 1993106"/>
              <a:gd name="connsiteY41" fmla="*/ 1152525 h 1788318"/>
              <a:gd name="connsiteX42" fmla="*/ 1764506 w 1993106"/>
              <a:gd name="connsiteY42" fmla="*/ 1126331 h 1788318"/>
              <a:gd name="connsiteX43" fmla="*/ 1793082 w 1993106"/>
              <a:gd name="connsiteY43" fmla="*/ 1052513 h 1788318"/>
              <a:gd name="connsiteX44" fmla="*/ 1743075 w 1993106"/>
              <a:gd name="connsiteY44" fmla="*/ 976312 h 1788318"/>
              <a:gd name="connsiteX45" fmla="*/ 1797844 w 1993106"/>
              <a:gd name="connsiteY45" fmla="*/ 912019 h 1788318"/>
              <a:gd name="connsiteX46" fmla="*/ 1859756 w 1993106"/>
              <a:gd name="connsiteY46" fmla="*/ 885826 h 1788318"/>
              <a:gd name="connsiteX47" fmla="*/ 1895475 w 1993106"/>
              <a:gd name="connsiteY47" fmla="*/ 781050 h 1788318"/>
              <a:gd name="connsiteX48" fmla="*/ 1938337 w 1993106"/>
              <a:gd name="connsiteY48" fmla="*/ 778669 h 1788318"/>
              <a:gd name="connsiteX49" fmla="*/ 1993106 w 1993106"/>
              <a:gd name="connsiteY49" fmla="*/ 728662 h 1788318"/>
              <a:gd name="connsiteX50" fmla="*/ 1947862 w 1993106"/>
              <a:gd name="connsiteY50" fmla="*/ 702469 h 1788318"/>
              <a:gd name="connsiteX51" fmla="*/ 1897857 w 1993106"/>
              <a:gd name="connsiteY51" fmla="*/ 711993 h 1788318"/>
              <a:gd name="connsiteX52" fmla="*/ 1897857 w 1993106"/>
              <a:gd name="connsiteY52" fmla="*/ 664369 h 1788318"/>
              <a:gd name="connsiteX53" fmla="*/ 1776413 w 1993106"/>
              <a:gd name="connsiteY53" fmla="*/ 654844 h 1788318"/>
              <a:gd name="connsiteX54" fmla="*/ 1585913 w 1993106"/>
              <a:gd name="connsiteY54" fmla="*/ 597694 h 1788318"/>
              <a:gd name="connsiteX55" fmla="*/ 1226344 w 1993106"/>
              <a:gd name="connsiteY55" fmla="*/ 600075 h 1788318"/>
              <a:gd name="connsiteX56" fmla="*/ 1307306 w 1993106"/>
              <a:gd name="connsiteY56" fmla="*/ 411956 h 1788318"/>
              <a:gd name="connsiteX57" fmla="*/ 1212056 w 1993106"/>
              <a:gd name="connsiteY57" fmla="*/ 361950 h 1788318"/>
              <a:gd name="connsiteX58" fmla="*/ 1195388 w 1993106"/>
              <a:gd name="connsiteY58" fmla="*/ 273844 h 1788318"/>
              <a:gd name="connsiteX59" fmla="*/ 1147763 w 1993106"/>
              <a:gd name="connsiteY59" fmla="*/ 273844 h 1788318"/>
              <a:gd name="connsiteX60" fmla="*/ 1097756 w 1993106"/>
              <a:gd name="connsiteY60" fmla="*/ 190499 h 1788318"/>
              <a:gd name="connsiteX61" fmla="*/ 1050131 w 1993106"/>
              <a:gd name="connsiteY61" fmla="*/ 176213 h 1788318"/>
              <a:gd name="connsiteX62" fmla="*/ 1047750 w 1993106"/>
              <a:gd name="connsiteY62" fmla="*/ 88106 h 17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3106" h="1788318">
                <a:moveTo>
                  <a:pt x="1047750" y="88106"/>
                </a:moveTo>
                <a:lnTo>
                  <a:pt x="997744" y="52387"/>
                </a:lnTo>
                <a:lnTo>
                  <a:pt x="826294" y="59531"/>
                </a:lnTo>
                <a:lnTo>
                  <a:pt x="735806" y="0"/>
                </a:lnTo>
                <a:lnTo>
                  <a:pt x="623888" y="50006"/>
                </a:lnTo>
                <a:lnTo>
                  <a:pt x="569119" y="45244"/>
                </a:lnTo>
                <a:lnTo>
                  <a:pt x="497681" y="145256"/>
                </a:lnTo>
                <a:lnTo>
                  <a:pt x="422275" y="148431"/>
                </a:lnTo>
                <a:lnTo>
                  <a:pt x="333375" y="75406"/>
                </a:lnTo>
                <a:lnTo>
                  <a:pt x="0" y="364331"/>
                </a:lnTo>
                <a:lnTo>
                  <a:pt x="47625" y="1231106"/>
                </a:lnTo>
                <a:lnTo>
                  <a:pt x="171450" y="1378743"/>
                </a:lnTo>
                <a:cubicBezTo>
                  <a:pt x="209550" y="1405730"/>
                  <a:pt x="219076" y="1408906"/>
                  <a:pt x="252413" y="1414462"/>
                </a:cubicBezTo>
                <a:cubicBezTo>
                  <a:pt x="285751" y="1420018"/>
                  <a:pt x="343694" y="1394619"/>
                  <a:pt x="371475" y="1412081"/>
                </a:cubicBezTo>
                <a:cubicBezTo>
                  <a:pt x="412750" y="1434306"/>
                  <a:pt x="401638" y="1475581"/>
                  <a:pt x="442913" y="1497806"/>
                </a:cubicBezTo>
                <a:lnTo>
                  <a:pt x="592931" y="1535906"/>
                </a:lnTo>
                <a:cubicBezTo>
                  <a:pt x="625872" y="1544240"/>
                  <a:pt x="650081" y="1588690"/>
                  <a:pt x="669131" y="1593056"/>
                </a:cubicBezTo>
                <a:cubicBezTo>
                  <a:pt x="688181" y="1597422"/>
                  <a:pt x="685006" y="1548209"/>
                  <a:pt x="707231" y="1562100"/>
                </a:cubicBezTo>
                <a:lnTo>
                  <a:pt x="773907" y="1631157"/>
                </a:lnTo>
                <a:cubicBezTo>
                  <a:pt x="808832" y="1644650"/>
                  <a:pt x="872331" y="1624807"/>
                  <a:pt x="907256" y="1638300"/>
                </a:cubicBezTo>
                <a:lnTo>
                  <a:pt x="988219" y="1721644"/>
                </a:lnTo>
                <a:cubicBezTo>
                  <a:pt x="1008460" y="1732756"/>
                  <a:pt x="1012428" y="1724025"/>
                  <a:pt x="1026319" y="1719262"/>
                </a:cubicBezTo>
                <a:cubicBezTo>
                  <a:pt x="1040210" y="1714500"/>
                  <a:pt x="1060451" y="1691482"/>
                  <a:pt x="1071563" y="1693069"/>
                </a:cubicBezTo>
                <a:lnTo>
                  <a:pt x="1095375" y="1714500"/>
                </a:lnTo>
                <a:lnTo>
                  <a:pt x="1173956" y="1697831"/>
                </a:lnTo>
                <a:lnTo>
                  <a:pt x="1285875" y="1774031"/>
                </a:lnTo>
                <a:lnTo>
                  <a:pt x="1350169" y="1788318"/>
                </a:lnTo>
                <a:lnTo>
                  <a:pt x="1412081" y="1716881"/>
                </a:lnTo>
                <a:lnTo>
                  <a:pt x="1352550" y="1671637"/>
                </a:lnTo>
                <a:lnTo>
                  <a:pt x="1390650" y="1652588"/>
                </a:lnTo>
                <a:lnTo>
                  <a:pt x="1338263" y="1602581"/>
                </a:lnTo>
                <a:lnTo>
                  <a:pt x="1228725" y="1462087"/>
                </a:lnTo>
                <a:lnTo>
                  <a:pt x="1254919" y="1426369"/>
                </a:lnTo>
                <a:lnTo>
                  <a:pt x="1188245" y="1350169"/>
                </a:lnTo>
                <a:lnTo>
                  <a:pt x="1231106" y="1278731"/>
                </a:lnTo>
                <a:lnTo>
                  <a:pt x="1281113" y="1245394"/>
                </a:lnTo>
                <a:lnTo>
                  <a:pt x="1335881" y="1271587"/>
                </a:lnTo>
                <a:lnTo>
                  <a:pt x="1364456" y="1228724"/>
                </a:lnTo>
                <a:lnTo>
                  <a:pt x="1521618" y="1219200"/>
                </a:lnTo>
                <a:lnTo>
                  <a:pt x="1597819" y="1233487"/>
                </a:lnTo>
                <a:lnTo>
                  <a:pt x="1666875" y="1202531"/>
                </a:lnTo>
                <a:lnTo>
                  <a:pt x="1683544" y="1152525"/>
                </a:lnTo>
                <a:lnTo>
                  <a:pt x="1764506" y="1126331"/>
                </a:lnTo>
                <a:lnTo>
                  <a:pt x="1793082" y="1052513"/>
                </a:lnTo>
                <a:lnTo>
                  <a:pt x="1743075" y="976312"/>
                </a:lnTo>
                <a:lnTo>
                  <a:pt x="1797844" y="912019"/>
                </a:lnTo>
                <a:lnTo>
                  <a:pt x="1859756" y="885826"/>
                </a:lnTo>
                <a:lnTo>
                  <a:pt x="1895475" y="781050"/>
                </a:lnTo>
                <a:lnTo>
                  <a:pt x="1938337" y="778669"/>
                </a:lnTo>
                <a:lnTo>
                  <a:pt x="1993106" y="728662"/>
                </a:lnTo>
                <a:lnTo>
                  <a:pt x="1947862" y="702469"/>
                </a:lnTo>
                <a:lnTo>
                  <a:pt x="1897857" y="711993"/>
                </a:lnTo>
                <a:lnTo>
                  <a:pt x="1897857" y="664369"/>
                </a:lnTo>
                <a:lnTo>
                  <a:pt x="1776413" y="654844"/>
                </a:lnTo>
                <a:lnTo>
                  <a:pt x="1585913" y="597694"/>
                </a:lnTo>
                <a:lnTo>
                  <a:pt x="1226344" y="600075"/>
                </a:lnTo>
                <a:lnTo>
                  <a:pt x="1307306" y="411956"/>
                </a:lnTo>
                <a:lnTo>
                  <a:pt x="1212056" y="361950"/>
                </a:lnTo>
                <a:lnTo>
                  <a:pt x="1195388" y="273844"/>
                </a:lnTo>
                <a:lnTo>
                  <a:pt x="1147763" y="273844"/>
                </a:lnTo>
                <a:lnTo>
                  <a:pt x="1097756" y="190499"/>
                </a:lnTo>
                <a:lnTo>
                  <a:pt x="1050131" y="176213"/>
                </a:lnTo>
                <a:cubicBezTo>
                  <a:pt x="1049337" y="146844"/>
                  <a:pt x="1048544" y="117475"/>
                  <a:pt x="1047750" y="88106"/>
                </a:cubicBez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Mbeya</a:t>
            </a:r>
            <a:r>
              <a:rPr lang="en-MY" sz="1200" b="1" dirty="0" smtClean="0">
                <a:solidFill>
                  <a:schemeClr val="tx1"/>
                </a:solidFill>
              </a:rPr>
              <a:t> 41%</a:t>
            </a:r>
            <a:endParaRPr lang="en-MY" sz="1200" b="1" dirty="0">
              <a:solidFill>
                <a:schemeClr val="tx1"/>
              </a:solidFill>
            </a:endParaRPr>
          </a:p>
        </p:txBody>
      </p:sp>
      <p:sp>
        <p:nvSpPr>
          <p:cNvPr id="13" name="Freeform 12"/>
          <p:cNvSpPr/>
          <p:nvPr/>
        </p:nvSpPr>
        <p:spPr>
          <a:xfrm>
            <a:off x="1695450" y="3672840"/>
            <a:ext cx="1557814" cy="1458754"/>
          </a:xfrm>
          <a:custGeom>
            <a:avLst/>
            <a:gdLst>
              <a:gd name="connsiteX0" fmla="*/ 99060 w 1760220"/>
              <a:gd name="connsiteY0" fmla="*/ 76200 h 1661160"/>
              <a:gd name="connsiteX1" fmla="*/ 1386840 w 1760220"/>
              <a:gd name="connsiteY1" fmla="*/ 0 h 1661160"/>
              <a:gd name="connsiteX2" fmla="*/ 1394460 w 1760220"/>
              <a:gd name="connsiteY2" fmla="*/ 205740 h 1661160"/>
              <a:gd name="connsiteX3" fmla="*/ 1386840 w 1760220"/>
              <a:gd name="connsiteY3" fmla="*/ 457200 h 1661160"/>
              <a:gd name="connsiteX4" fmla="*/ 1760220 w 1760220"/>
              <a:gd name="connsiteY4" fmla="*/ 1028700 h 1661160"/>
              <a:gd name="connsiteX5" fmla="*/ 1615440 w 1760220"/>
              <a:gd name="connsiteY5" fmla="*/ 1356360 h 1661160"/>
              <a:gd name="connsiteX6" fmla="*/ 1310640 w 1760220"/>
              <a:gd name="connsiteY6" fmla="*/ 1661160 h 1661160"/>
              <a:gd name="connsiteX7" fmla="*/ 411480 w 1760220"/>
              <a:gd name="connsiteY7" fmla="*/ 1249680 h 1661160"/>
              <a:gd name="connsiteX8" fmla="*/ 91440 w 1760220"/>
              <a:gd name="connsiteY8" fmla="*/ 701040 h 1661160"/>
              <a:gd name="connsiteX9" fmla="*/ 0 w 1760220"/>
              <a:gd name="connsiteY9" fmla="*/ 213360 h 1661160"/>
              <a:gd name="connsiteX10" fmla="*/ 99060 w 1760220"/>
              <a:gd name="connsiteY10" fmla="*/ 76200 h 1661160"/>
              <a:gd name="connsiteX0" fmla="*/ 7620 w 1668780"/>
              <a:gd name="connsiteY0" fmla="*/ 76200 h 1661160"/>
              <a:gd name="connsiteX1" fmla="*/ 1295400 w 1668780"/>
              <a:gd name="connsiteY1" fmla="*/ 0 h 1661160"/>
              <a:gd name="connsiteX2" fmla="*/ 1303020 w 1668780"/>
              <a:gd name="connsiteY2" fmla="*/ 205740 h 1661160"/>
              <a:gd name="connsiteX3" fmla="*/ 1295400 w 1668780"/>
              <a:gd name="connsiteY3" fmla="*/ 457200 h 1661160"/>
              <a:gd name="connsiteX4" fmla="*/ 1668780 w 1668780"/>
              <a:gd name="connsiteY4" fmla="*/ 1028700 h 1661160"/>
              <a:gd name="connsiteX5" fmla="*/ 1524000 w 1668780"/>
              <a:gd name="connsiteY5" fmla="*/ 1356360 h 1661160"/>
              <a:gd name="connsiteX6" fmla="*/ 1219200 w 1668780"/>
              <a:gd name="connsiteY6" fmla="*/ 1661160 h 1661160"/>
              <a:gd name="connsiteX7" fmla="*/ 320040 w 1668780"/>
              <a:gd name="connsiteY7" fmla="*/ 1249680 h 1661160"/>
              <a:gd name="connsiteX8" fmla="*/ 0 w 1668780"/>
              <a:gd name="connsiteY8" fmla="*/ 701040 h 1661160"/>
              <a:gd name="connsiteX9" fmla="*/ 3810 w 1668780"/>
              <a:gd name="connsiteY9" fmla="*/ 210979 h 1661160"/>
              <a:gd name="connsiteX10" fmla="*/ 7620 w 166878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74772 w 1664970"/>
              <a:gd name="connsiteY8" fmla="*/ 415290 h 1661160"/>
              <a:gd name="connsiteX9" fmla="*/ 0 w 1664970"/>
              <a:gd name="connsiteY9" fmla="*/ 210979 h 1661160"/>
              <a:gd name="connsiteX10" fmla="*/ 3810 w 166497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02394 w 1664970"/>
              <a:gd name="connsiteY8" fmla="*/ 525304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21444 w 1664970"/>
              <a:gd name="connsiteY8" fmla="*/ 477679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64306 w 1664970"/>
              <a:gd name="connsiteY8" fmla="*/ 656273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30969 w 1664970"/>
              <a:gd name="connsiteY8" fmla="*/ 632461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57163 w 1664970"/>
              <a:gd name="connsiteY8" fmla="*/ 722948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09550 w 1664970"/>
              <a:gd name="connsiteY8" fmla="*/ 663417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5744 w 1664970"/>
              <a:gd name="connsiteY8" fmla="*/ 815816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0981 w 1664970"/>
              <a:gd name="connsiteY8" fmla="*/ 780097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76225 w 1664970"/>
              <a:gd name="connsiteY8" fmla="*/ 1030129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2893 w 1664970"/>
              <a:gd name="connsiteY8" fmla="*/ 861060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302419 w 1664970"/>
              <a:gd name="connsiteY8" fmla="*/ 1042035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463868 w 1664970"/>
              <a:gd name="connsiteY7" fmla="*/ 1152049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76275 w 1664970"/>
              <a:gd name="connsiteY7" fmla="*/ 1289685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51573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82529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61988 w 1664970"/>
              <a:gd name="connsiteY7" fmla="*/ 1215866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16756 w 1664970"/>
              <a:gd name="connsiteY7" fmla="*/ 1180147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7244 w 1664970"/>
              <a:gd name="connsiteY7" fmla="*/ 1273016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4863 w 1664970"/>
              <a:gd name="connsiteY7" fmla="*/ 1223010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00113 w 1664970"/>
              <a:gd name="connsiteY7" fmla="*/ 1330166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97719 w 1664970"/>
              <a:gd name="connsiteY7" fmla="*/ 1294447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83456 w 1664970"/>
              <a:gd name="connsiteY7" fmla="*/ 145399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92968 w 1664970"/>
              <a:gd name="connsiteY7" fmla="*/ 135874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38225 w 1664970"/>
              <a:gd name="connsiteY7" fmla="*/ 1496854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40594 w 1664970"/>
              <a:gd name="connsiteY7" fmla="*/ 1339691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78706 w 1664970"/>
              <a:gd name="connsiteY7" fmla="*/ 1511141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42987 w 1664970"/>
              <a:gd name="connsiteY7" fmla="*/ 1368266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45381 w 1664970"/>
              <a:gd name="connsiteY7" fmla="*/ 1551623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14412 w 1664970"/>
              <a:gd name="connsiteY7" fmla="*/ 1403986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26331 w 1664970"/>
              <a:gd name="connsiteY7" fmla="*/ 1551623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64418 w 1664970"/>
              <a:gd name="connsiteY7" fmla="*/ 1458754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458754"/>
              <a:gd name="connsiteX1" fmla="*/ 1291590 w 1664970"/>
              <a:gd name="connsiteY1" fmla="*/ 0 h 1458754"/>
              <a:gd name="connsiteX2" fmla="*/ 1299210 w 1664970"/>
              <a:gd name="connsiteY2" fmla="*/ 205740 h 1458754"/>
              <a:gd name="connsiteX3" fmla="*/ 1291590 w 1664970"/>
              <a:gd name="connsiteY3" fmla="*/ 457200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404938 w 1664970"/>
              <a:gd name="connsiteY4" fmla="*/ 601504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450181 w 1664970"/>
              <a:gd name="connsiteY5" fmla="*/ 7229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414463 w 1664970"/>
              <a:gd name="connsiteY6" fmla="*/ 751523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376363 w 1664970"/>
              <a:gd name="connsiteY7" fmla="*/ 744379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443038 w 1664970"/>
              <a:gd name="connsiteY8" fmla="*/ 892016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19250 w 1664970"/>
              <a:gd name="connsiteY9" fmla="*/ 999173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16869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516856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520190 w 1557814"/>
              <a:gd name="connsiteY12" fmla="*/ 1356360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0156 w 1557814"/>
              <a:gd name="connsiteY13" fmla="*/ 1361123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52525 w 1557814"/>
              <a:gd name="connsiteY13" fmla="*/ 1408748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07294 w 1557814"/>
              <a:gd name="connsiteY13" fmla="*/ 1356360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83481 w 1557814"/>
              <a:gd name="connsiteY13" fmla="*/ 1387316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45394 w 1557814"/>
              <a:gd name="connsiteY13" fmla="*/ 1325404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19187 w 1557814"/>
              <a:gd name="connsiteY13" fmla="*/ 1334929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95388 w 1557814"/>
              <a:gd name="connsiteY13" fmla="*/ 1284923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26331 w 1557814"/>
              <a:gd name="connsiteY13" fmla="*/ 1311116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4919 w 1557814"/>
              <a:gd name="connsiteY13" fmla="*/ 1225391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069182 w 1557814"/>
              <a:gd name="connsiteY13" fmla="*/ 1277779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95400 w 1557814"/>
              <a:gd name="connsiteY13" fmla="*/ 1170623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335881 w 1557814"/>
              <a:gd name="connsiteY14" fmla="*/ 1039654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57313 w 1557814"/>
              <a:gd name="connsiteY15" fmla="*/ 982504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0631 w 1557814"/>
              <a:gd name="connsiteY16" fmla="*/ 1070610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195388 w 1557814"/>
              <a:gd name="connsiteY16" fmla="*/ 1201579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85875 w 1557814"/>
              <a:gd name="connsiteY16" fmla="*/ 1056323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16819 w 1557814"/>
              <a:gd name="connsiteY17" fmla="*/ 110156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66826 w 1557814"/>
              <a:gd name="connsiteY17" fmla="*/ 112061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14450 w 1557814"/>
              <a:gd name="connsiteY16" fmla="*/ 946785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65383 w 1557814"/>
              <a:gd name="connsiteY25" fmla="*/ 1453992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7814" h="1458754">
                <a:moveTo>
                  <a:pt x="3810" y="76200"/>
                </a:moveTo>
                <a:lnTo>
                  <a:pt x="1291590" y="0"/>
                </a:lnTo>
                <a:lnTo>
                  <a:pt x="1299210" y="205740"/>
                </a:lnTo>
                <a:lnTo>
                  <a:pt x="1236821" y="311943"/>
                </a:lnTo>
                <a:lnTo>
                  <a:pt x="1228725" y="425292"/>
                </a:lnTo>
                <a:lnTo>
                  <a:pt x="1185863" y="494348"/>
                </a:lnTo>
                <a:lnTo>
                  <a:pt x="1119188" y="482442"/>
                </a:lnTo>
                <a:lnTo>
                  <a:pt x="1059657" y="644367"/>
                </a:lnTo>
                <a:lnTo>
                  <a:pt x="1231107" y="730091"/>
                </a:lnTo>
                <a:lnTo>
                  <a:pt x="1385888" y="839629"/>
                </a:lnTo>
                <a:lnTo>
                  <a:pt x="1516856" y="1001554"/>
                </a:lnTo>
                <a:lnTo>
                  <a:pt x="1557814" y="1071562"/>
                </a:lnTo>
                <a:lnTo>
                  <a:pt x="1484471" y="1077754"/>
                </a:lnTo>
                <a:lnTo>
                  <a:pt x="1395413" y="994410"/>
                </a:lnTo>
                <a:lnTo>
                  <a:pt x="1402556" y="932498"/>
                </a:lnTo>
                <a:lnTo>
                  <a:pt x="1373981" y="911067"/>
                </a:lnTo>
                <a:lnTo>
                  <a:pt x="1304925" y="977741"/>
                </a:lnTo>
                <a:lnTo>
                  <a:pt x="1247775" y="987267"/>
                </a:lnTo>
                <a:lnTo>
                  <a:pt x="1266826" y="1120616"/>
                </a:lnTo>
                <a:lnTo>
                  <a:pt x="1195388" y="1201579"/>
                </a:lnTo>
                <a:lnTo>
                  <a:pt x="1069182" y="1277779"/>
                </a:lnTo>
                <a:lnTo>
                  <a:pt x="1126331" y="1311116"/>
                </a:lnTo>
                <a:lnTo>
                  <a:pt x="1119187" y="1334929"/>
                </a:lnTo>
                <a:lnTo>
                  <a:pt x="1183481" y="1387316"/>
                </a:lnTo>
                <a:lnTo>
                  <a:pt x="1152525" y="1408748"/>
                </a:lnTo>
                <a:lnTo>
                  <a:pt x="1165383" y="1453992"/>
                </a:lnTo>
                <a:lnTo>
                  <a:pt x="1064418" y="1458754"/>
                </a:lnTo>
                <a:lnTo>
                  <a:pt x="1014412" y="1403986"/>
                </a:lnTo>
                <a:lnTo>
                  <a:pt x="1042987" y="1368266"/>
                </a:lnTo>
                <a:lnTo>
                  <a:pt x="940594" y="1339691"/>
                </a:lnTo>
                <a:lnTo>
                  <a:pt x="892968" y="1358741"/>
                </a:lnTo>
                <a:lnTo>
                  <a:pt x="797719" y="1294447"/>
                </a:lnTo>
                <a:lnTo>
                  <a:pt x="804863" y="1223010"/>
                </a:lnTo>
                <a:lnTo>
                  <a:pt x="716756" y="1180147"/>
                </a:lnTo>
                <a:lnTo>
                  <a:pt x="583406" y="1146810"/>
                </a:lnTo>
                <a:lnTo>
                  <a:pt x="516731" y="1182529"/>
                </a:lnTo>
                <a:lnTo>
                  <a:pt x="463868" y="1152049"/>
                </a:lnTo>
                <a:lnTo>
                  <a:pt x="290513" y="956310"/>
                </a:lnTo>
                <a:cubicBezTo>
                  <a:pt x="291306" y="924560"/>
                  <a:pt x="292100" y="892810"/>
                  <a:pt x="292893" y="861060"/>
                </a:cubicBezTo>
                <a:lnTo>
                  <a:pt x="230981" y="780097"/>
                </a:lnTo>
                <a:lnTo>
                  <a:pt x="209550" y="663417"/>
                </a:lnTo>
                <a:lnTo>
                  <a:pt x="130969" y="632461"/>
                </a:lnTo>
                <a:lnTo>
                  <a:pt x="121444" y="477679"/>
                </a:lnTo>
                <a:lnTo>
                  <a:pt x="74772" y="415290"/>
                </a:lnTo>
                <a:lnTo>
                  <a:pt x="0" y="210979"/>
                </a:lnTo>
                <a:lnTo>
                  <a:pt x="3810" y="76200"/>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Rukwa</a:t>
            </a:r>
            <a:r>
              <a:rPr lang="en-MY" sz="1200" b="1" dirty="0" smtClean="0">
                <a:solidFill>
                  <a:schemeClr val="tx1"/>
                </a:solidFill>
              </a:rPr>
              <a:t> 43%</a:t>
            </a:r>
            <a:endParaRPr lang="en-MY" sz="1200" b="1" dirty="0">
              <a:solidFill>
                <a:schemeClr val="tx1"/>
              </a:solidFill>
            </a:endParaRPr>
          </a:p>
        </p:txBody>
      </p:sp>
      <p:sp>
        <p:nvSpPr>
          <p:cNvPr id="12" name="Freeform 11"/>
          <p:cNvSpPr/>
          <p:nvPr/>
        </p:nvSpPr>
        <p:spPr>
          <a:xfrm>
            <a:off x="1320799" y="2529839"/>
            <a:ext cx="1903413" cy="1623059"/>
          </a:xfrm>
          <a:custGeom>
            <a:avLst/>
            <a:gdLst>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0 w 2184400"/>
              <a:gd name="connsiteY10" fmla="*/ 1188720 h 1737360"/>
              <a:gd name="connsiteX0" fmla="*/ 215900 w 2184400"/>
              <a:gd name="connsiteY0" fmla="*/ 1191895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215900 w 2184400"/>
              <a:gd name="connsiteY10" fmla="*/ 1191895 h 1737360"/>
              <a:gd name="connsiteX0" fmla="*/ 215900 w 2184400"/>
              <a:gd name="connsiteY0" fmla="*/ 1191895 h 1737360"/>
              <a:gd name="connsiteX1" fmla="*/ 365125 w 2184400"/>
              <a:gd name="connsiteY1" fmla="*/ 1463516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96106 w 2184400"/>
              <a:gd name="connsiteY3" fmla="*/ 1506379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41363 w 2184400"/>
              <a:gd name="connsiteY4" fmla="*/ 1487329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827088 w 2184400"/>
              <a:gd name="connsiteY5" fmla="*/ 1496854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22325 w 2184400"/>
              <a:gd name="connsiteY6" fmla="*/ 147304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84238 w 2184400"/>
              <a:gd name="connsiteY7" fmla="*/ 1542098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03288 w 2184400"/>
              <a:gd name="connsiteY8" fmla="*/ 1632585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31863 w 2184400"/>
              <a:gd name="connsiteY9" fmla="*/ 1608773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158081 w 2184400"/>
              <a:gd name="connsiteY11" fmla="*/ 1506379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139031 w 2184400"/>
              <a:gd name="connsiteY12" fmla="*/ 1577816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286669 w 2184400"/>
              <a:gd name="connsiteY13" fmla="*/ 1644491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339056 w 2184400"/>
              <a:gd name="connsiteY14" fmla="*/ 1582579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367631 w 2184400"/>
              <a:gd name="connsiteY15" fmla="*/ 1532573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441450 w 2184400"/>
              <a:gd name="connsiteY16" fmla="*/ 150637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505744 w 2184400"/>
              <a:gd name="connsiteY17" fmla="*/ 1501616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98600 w 2184400"/>
              <a:gd name="connsiteY18" fmla="*/ 1482566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536700 w 2184400"/>
              <a:gd name="connsiteY19" fmla="*/ 1299210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93850 w 2184400"/>
              <a:gd name="connsiteY20" fmla="*/ 1415891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627188 w 2184400"/>
              <a:gd name="connsiteY21" fmla="*/ 1377791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684338 w 2184400"/>
              <a:gd name="connsiteY22" fmla="*/ 1446848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705769 w 2184400"/>
              <a:gd name="connsiteY23" fmla="*/ 1425416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74825 w 2184400"/>
              <a:gd name="connsiteY24" fmla="*/ 1596866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89113 w 2184400"/>
              <a:gd name="connsiteY24" fmla="*/ 1365884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2184400 w 2184400"/>
              <a:gd name="connsiteY26" fmla="*/ 1209040 h 1623059"/>
              <a:gd name="connsiteX27" fmla="*/ 2032000 w 2184400"/>
              <a:gd name="connsiteY27" fmla="*/ 680720 h 1623059"/>
              <a:gd name="connsiteX28" fmla="*/ 1564640 w 2184400"/>
              <a:gd name="connsiteY28" fmla="*/ 426720 h 1623059"/>
              <a:gd name="connsiteX29" fmla="*/ 975360 w 2184400"/>
              <a:gd name="connsiteY29" fmla="*/ 182880 h 1623059"/>
              <a:gd name="connsiteX30" fmla="*/ 203200 w 2184400"/>
              <a:gd name="connsiteY30" fmla="*/ 0 h 1623059"/>
              <a:gd name="connsiteX31" fmla="*/ 0 w 2184400"/>
              <a:gd name="connsiteY31" fmla="*/ 325120 h 1623059"/>
              <a:gd name="connsiteX32" fmla="*/ 215900 w 2184400"/>
              <a:gd name="connsiteY32"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991519 w 2184400"/>
              <a:gd name="connsiteY26" fmla="*/ 1227774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43919 w 2184400"/>
              <a:gd name="connsiteY27" fmla="*/ 11944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15344 w 2184400"/>
              <a:gd name="connsiteY28" fmla="*/ 1163480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1903413 w 2184400"/>
              <a:gd name="connsiteY28" fmla="*/ 956312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032000"/>
              <a:gd name="connsiteY0" fmla="*/ 1191895 h 1623059"/>
              <a:gd name="connsiteX1" fmla="*/ 296068 w 2032000"/>
              <a:gd name="connsiteY1" fmla="*/ 1237297 h 1623059"/>
              <a:gd name="connsiteX2" fmla="*/ 366712 w 2032000"/>
              <a:gd name="connsiteY2" fmla="*/ 1347629 h 1623059"/>
              <a:gd name="connsiteX3" fmla="*/ 569912 w 2032000"/>
              <a:gd name="connsiteY3" fmla="*/ 1282541 h 1623059"/>
              <a:gd name="connsiteX4" fmla="*/ 715169 w 2032000"/>
              <a:gd name="connsiteY4" fmla="*/ 1282541 h 1623059"/>
              <a:gd name="connsiteX5" fmla="*/ 750888 w 2032000"/>
              <a:gd name="connsiteY5" fmla="*/ 1308735 h 1623059"/>
              <a:gd name="connsiteX6" fmla="*/ 800893 w 2032000"/>
              <a:gd name="connsiteY6" fmla="*/ 1301591 h 1623059"/>
              <a:gd name="connsiteX7" fmla="*/ 805657 w 2032000"/>
              <a:gd name="connsiteY7" fmla="*/ 1356361 h 1623059"/>
              <a:gd name="connsiteX8" fmla="*/ 924720 w 2032000"/>
              <a:gd name="connsiteY8" fmla="*/ 1430179 h 1623059"/>
              <a:gd name="connsiteX9" fmla="*/ 943769 w 2032000"/>
              <a:gd name="connsiteY9" fmla="*/ 1415891 h 1623059"/>
              <a:gd name="connsiteX10" fmla="*/ 1042511 w 2032000"/>
              <a:gd name="connsiteY10" fmla="*/ 1473042 h 1623059"/>
              <a:gd name="connsiteX11" fmla="*/ 1029493 w 2032000"/>
              <a:gd name="connsiteY11" fmla="*/ 1558766 h 1623059"/>
              <a:gd name="connsiteX12" fmla="*/ 1081881 w 2032000"/>
              <a:gd name="connsiteY12" fmla="*/ 1623059 h 1623059"/>
              <a:gd name="connsiteX13" fmla="*/ 1162844 w 2032000"/>
              <a:gd name="connsiteY13" fmla="*/ 1537335 h 1623059"/>
              <a:gd name="connsiteX14" fmla="*/ 1160462 w 2032000"/>
              <a:gd name="connsiteY14" fmla="*/ 1458754 h 1623059"/>
              <a:gd name="connsiteX15" fmla="*/ 1093787 w 2032000"/>
              <a:gd name="connsiteY15" fmla="*/ 1353979 h 1623059"/>
              <a:gd name="connsiteX16" fmla="*/ 1108075 w 2032000"/>
              <a:gd name="connsiteY16" fmla="*/ 1296829 h 1623059"/>
              <a:gd name="connsiteX17" fmla="*/ 1103313 w 2032000"/>
              <a:gd name="connsiteY17" fmla="*/ 1249204 h 1623059"/>
              <a:gd name="connsiteX18" fmla="*/ 1443831 w 2032000"/>
              <a:gd name="connsiteY18" fmla="*/ 1208722 h 1623059"/>
              <a:gd name="connsiteX19" fmla="*/ 1448594 w 2032000"/>
              <a:gd name="connsiteY19" fmla="*/ 1275398 h 1623059"/>
              <a:gd name="connsiteX20" fmla="*/ 1491456 w 2032000"/>
              <a:gd name="connsiteY20" fmla="*/ 1249204 h 1623059"/>
              <a:gd name="connsiteX21" fmla="*/ 1550988 w 2032000"/>
              <a:gd name="connsiteY21" fmla="*/ 1289685 h 1623059"/>
              <a:gd name="connsiteX22" fmla="*/ 1593850 w 2032000"/>
              <a:gd name="connsiteY22" fmla="*/ 1282542 h 1623059"/>
              <a:gd name="connsiteX23" fmla="*/ 1615282 w 2032000"/>
              <a:gd name="connsiteY23" fmla="*/ 1451610 h 1623059"/>
              <a:gd name="connsiteX24" fmla="*/ 1789113 w 2032000"/>
              <a:gd name="connsiteY24" fmla="*/ 1365884 h 1623059"/>
              <a:gd name="connsiteX25" fmla="*/ 1814354 w 2032000"/>
              <a:gd name="connsiteY25" fmla="*/ 1244441 h 1623059"/>
              <a:gd name="connsiteX26" fmla="*/ 1801019 w 2032000"/>
              <a:gd name="connsiteY26" fmla="*/ 1106331 h 1623059"/>
              <a:gd name="connsiteX27" fmla="*/ 1865313 w 2032000"/>
              <a:gd name="connsiteY27" fmla="*/ 1003936 h 1623059"/>
              <a:gd name="connsiteX28" fmla="*/ 1903413 w 2032000"/>
              <a:gd name="connsiteY28" fmla="*/ 956312 h 1623059"/>
              <a:gd name="connsiteX29" fmla="*/ 1858169 w 2032000"/>
              <a:gd name="connsiteY29" fmla="*/ 887572 h 1623059"/>
              <a:gd name="connsiteX30" fmla="*/ 2032000 w 2032000"/>
              <a:gd name="connsiteY30" fmla="*/ 680720 h 1623059"/>
              <a:gd name="connsiteX31" fmla="*/ 1564640 w 2032000"/>
              <a:gd name="connsiteY31" fmla="*/ 426720 h 1623059"/>
              <a:gd name="connsiteX32" fmla="*/ 975360 w 2032000"/>
              <a:gd name="connsiteY32" fmla="*/ 182880 h 1623059"/>
              <a:gd name="connsiteX33" fmla="*/ 203200 w 2032000"/>
              <a:gd name="connsiteY33" fmla="*/ 0 h 1623059"/>
              <a:gd name="connsiteX34" fmla="*/ 0 w 2032000"/>
              <a:gd name="connsiteY34" fmla="*/ 325120 h 1623059"/>
              <a:gd name="connsiteX35" fmla="*/ 215900 w 2032000"/>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564640 w 1903413"/>
              <a:gd name="connsiteY31" fmla="*/ 426720 h 1623059"/>
              <a:gd name="connsiteX32" fmla="*/ 975360 w 1903413"/>
              <a:gd name="connsiteY32" fmla="*/ 182880 h 1623059"/>
              <a:gd name="connsiteX33" fmla="*/ 203200 w 1903413"/>
              <a:gd name="connsiteY33" fmla="*/ 0 h 1623059"/>
              <a:gd name="connsiteX34" fmla="*/ 0 w 1903413"/>
              <a:gd name="connsiteY34" fmla="*/ 325120 h 1623059"/>
              <a:gd name="connsiteX35" fmla="*/ 215900 w 1903413"/>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58145 w 1903413"/>
              <a:gd name="connsiteY31" fmla="*/ 6729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615282 w 1903413"/>
              <a:gd name="connsiteY32" fmla="*/ 618174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74801 w 1903413"/>
              <a:gd name="connsiteY33" fmla="*/ 549117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74801 w 1903413"/>
              <a:gd name="connsiteY34" fmla="*/ 494349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222376 w 1903413"/>
              <a:gd name="connsiteY36" fmla="*/ 363380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146176 w 1903413"/>
              <a:gd name="connsiteY37" fmla="*/ 346711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77120 w 1903413"/>
              <a:gd name="connsiteY38" fmla="*/ 34433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89014 w 1903413"/>
              <a:gd name="connsiteY39" fmla="*/ 27765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67582 w 1903413"/>
              <a:gd name="connsiteY40" fmla="*/ 241936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753270 w 1903413"/>
              <a:gd name="connsiteY42" fmla="*/ 360999 h 1623059"/>
              <a:gd name="connsiteX43" fmla="*/ 203200 w 1903413"/>
              <a:gd name="connsiteY43" fmla="*/ 0 h 1623059"/>
              <a:gd name="connsiteX44" fmla="*/ 0 w 1903413"/>
              <a:gd name="connsiteY44" fmla="*/ 325120 h 1623059"/>
              <a:gd name="connsiteX45" fmla="*/ 215900 w 1903413"/>
              <a:gd name="connsiteY4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915195 w 1903413"/>
              <a:gd name="connsiteY42" fmla="*/ 218124 h 1623059"/>
              <a:gd name="connsiteX43" fmla="*/ 203200 w 1903413"/>
              <a:gd name="connsiteY43" fmla="*/ 0 h 1623059"/>
              <a:gd name="connsiteX44" fmla="*/ 0 w 1903413"/>
              <a:gd name="connsiteY44" fmla="*/ 325120 h 1623059"/>
              <a:gd name="connsiteX45" fmla="*/ 215900 w 1903413"/>
              <a:gd name="connsiteY45" fmla="*/ 1191895 h 162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03413" h="1623059">
                <a:moveTo>
                  <a:pt x="215900" y="1191895"/>
                </a:moveTo>
                <a:lnTo>
                  <a:pt x="296068" y="1237297"/>
                </a:lnTo>
                <a:lnTo>
                  <a:pt x="366712" y="1347629"/>
                </a:lnTo>
                <a:lnTo>
                  <a:pt x="569912" y="1282541"/>
                </a:lnTo>
                <a:lnTo>
                  <a:pt x="715169" y="1282541"/>
                </a:lnTo>
                <a:lnTo>
                  <a:pt x="750888" y="1308735"/>
                </a:lnTo>
                <a:lnTo>
                  <a:pt x="800893" y="1301591"/>
                </a:lnTo>
                <a:lnTo>
                  <a:pt x="805657" y="1356361"/>
                </a:lnTo>
                <a:lnTo>
                  <a:pt x="924720" y="1430179"/>
                </a:lnTo>
                <a:lnTo>
                  <a:pt x="943769" y="1415891"/>
                </a:lnTo>
                <a:lnTo>
                  <a:pt x="1042511" y="1473042"/>
                </a:lnTo>
                <a:lnTo>
                  <a:pt x="1029493" y="1558766"/>
                </a:lnTo>
                <a:lnTo>
                  <a:pt x="1081881" y="1623059"/>
                </a:lnTo>
                <a:lnTo>
                  <a:pt x="1162844" y="1537335"/>
                </a:lnTo>
                <a:lnTo>
                  <a:pt x="1160462" y="1458754"/>
                </a:lnTo>
                <a:lnTo>
                  <a:pt x="1093787" y="1353979"/>
                </a:lnTo>
                <a:lnTo>
                  <a:pt x="1108075" y="1296829"/>
                </a:lnTo>
                <a:lnTo>
                  <a:pt x="1103313" y="1249204"/>
                </a:lnTo>
                <a:lnTo>
                  <a:pt x="1443831" y="1208722"/>
                </a:lnTo>
                <a:lnTo>
                  <a:pt x="1448594" y="1275398"/>
                </a:lnTo>
                <a:lnTo>
                  <a:pt x="1491456" y="1249204"/>
                </a:lnTo>
                <a:lnTo>
                  <a:pt x="1550988" y="1289685"/>
                </a:lnTo>
                <a:lnTo>
                  <a:pt x="1593850" y="1282542"/>
                </a:lnTo>
                <a:lnTo>
                  <a:pt x="1615282" y="1451610"/>
                </a:lnTo>
                <a:lnTo>
                  <a:pt x="1789113" y="1365884"/>
                </a:lnTo>
                <a:lnTo>
                  <a:pt x="1814354" y="1244441"/>
                </a:lnTo>
                <a:lnTo>
                  <a:pt x="1801019" y="1106331"/>
                </a:lnTo>
                <a:lnTo>
                  <a:pt x="1865313" y="1003936"/>
                </a:lnTo>
                <a:lnTo>
                  <a:pt x="1903413" y="956312"/>
                </a:lnTo>
                <a:lnTo>
                  <a:pt x="1858169" y="887572"/>
                </a:lnTo>
                <a:lnTo>
                  <a:pt x="1739107" y="880745"/>
                </a:lnTo>
                <a:lnTo>
                  <a:pt x="1662908" y="825342"/>
                </a:lnTo>
                <a:lnTo>
                  <a:pt x="1598613" y="834868"/>
                </a:lnTo>
                <a:cubicBezTo>
                  <a:pt x="1598613" y="812643"/>
                  <a:pt x="1598614" y="790417"/>
                  <a:pt x="1598614" y="768192"/>
                </a:cubicBezTo>
                <a:lnTo>
                  <a:pt x="1505745" y="651512"/>
                </a:lnTo>
                <a:lnTo>
                  <a:pt x="1457484" y="541020"/>
                </a:lnTo>
                <a:lnTo>
                  <a:pt x="1327151" y="506255"/>
                </a:lnTo>
                <a:lnTo>
                  <a:pt x="1231901" y="584836"/>
                </a:lnTo>
                <a:lnTo>
                  <a:pt x="1017589" y="553880"/>
                </a:lnTo>
                <a:lnTo>
                  <a:pt x="934245" y="525305"/>
                </a:lnTo>
                <a:lnTo>
                  <a:pt x="891382" y="453868"/>
                </a:lnTo>
                <a:lnTo>
                  <a:pt x="849154" y="418623"/>
                </a:lnTo>
                <a:lnTo>
                  <a:pt x="915195" y="218124"/>
                </a:lnTo>
                <a:lnTo>
                  <a:pt x="203200" y="0"/>
                </a:lnTo>
                <a:lnTo>
                  <a:pt x="0" y="325120"/>
                </a:lnTo>
                <a:lnTo>
                  <a:pt x="215900" y="1191895"/>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Katavi</a:t>
            </a:r>
            <a:r>
              <a:rPr lang="en-MY" sz="1200" b="1" dirty="0" smtClean="0">
                <a:solidFill>
                  <a:schemeClr val="tx1"/>
                </a:solidFill>
              </a:rPr>
              <a:t> 40%</a:t>
            </a:r>
            <a:endParaRPr lang="en-MY" sz="1200" b="1" dirty="0">
              <a:solidFill>
                <a:schemeClr val="tx1"/>
              </a:solidFill>
            </a:endParaRPr>
          </a:p>
        </p:txBody>
      </p:sp>
      <p:sp>
        <p:nvSpPr>
          <p:cNvPr id="11" name="Freeform 10"/>
          <p:cNvSpPr/>
          <p:nvPr/>
        </p:nvSpPr>
        <p:spPr>
          <a:xfrm>
            <a:off x="1112044" y="1166812"/>
            <a:ext cx="1340644" cy="2544762"/>
          </a:xfrm>
          <a:custGeom>
            <a:avLst/>
            <a:gdLst>
              <a:gd name="connsiteX0" fmla="*/ 1066800 w 1841500"/>
              <a:gd name="connsiteY0" fmla="*/ 0 h 2984500"/>
              <a:gd name="connsiteX1" fmla="*/ 330200 w 1841500"/>
              <a:gd name="connsiteY1" fmla="*/ 622300 h 2984500"/>
              <a:gd name="connsiteX2" fmla="*/ 0 w 1841500"/>
              <a:gd name="connsiteY2" fmla="*/ 1270000 h 2984500"/>
              <a:gd name="connsiteX3" fmla="*/ 25400 w 1841500"/>
              <a:gd name="connsiteY3" fmla="*/ 2108200 h 2984500"/>
              <a:gd name="connsiteX4" fmla="*/ 114300 w 1841500"/>
              <a:gd name="connsiteY4" fmla="*/ 2705100 h 2984500"/>
              <a:gd name="connsiteX5" fmla="*/ 1016000 w 1841500"/>
              <a:gd name="connsiteY5" fmla="*/ 2984500 h 2984500"/>
              <a:gd name="connsiteX6" fmla="*/ 1562100 w 1841500"/>
              <a:gd name="connsiteY6" fmla="*/ 1955800 h 2984500"/>
              <a:gd name="connsiteX7" fmla="*/ 1841500 w 1841500"/>
              <a:gd name="connsiteY7" fmla="*/ 1257300 h 2984500"/>
              <a:gd name="connsiteX8" fmla="*/ 1473200 w 1841500"/>
              <a:gd name="connsiteY8" fmla="*/ 304800 h 2984500"/>
              <a:gd name="connsiteX9" fmla="*/ 1066800 w 1841500"/>
              <a:gd name="connsiteY9" fmla="*/ 0 h 2984500"/>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085850 w 1841500"/>
              <a:gd name="connsiteY9" fmla="*/ 0 h 2743994"/>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307306 w 1841500"/>
              <a:gd name="connsiteY9" fmla="*/ 34925 h 2743994"/>
              <a:gd name="connsiteX10" fmla="*/ 1085850 w 1841500"/>
              <a:gd name="connsiteY10" fmla="*/ 0 h 2743994"/>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73200 w 1841500"/>
              <a:gd name="connsiteY8" fmla="*/ 217487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181 w 1841500"/>
              <a:gd name="connsiteY8" fmla="*/ 324644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66838 w 1841500"/>
              <a:gd name="connsiteY8" fmla="*/ 400051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02545 w 1841500"/>
              <a:gd name="connsiteY8" fmla="*/ 445295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93081 w 1841500"/>
              <a:gd name="connsiteY8" fmla="*/ 1100138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1594 w 1841500"/>
              <a:gd name="connsiteY8" fmla="*/ 523876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2575 w 1841500"/>
              <a:gd name="connsiteY8" fmla="*/ 812007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975 w 1841500"/>
              <a:gd name="connsiteY8" fmla="*/ 604838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7338 w 1841500"/>
              <a:gd name="connsiteY8" fmla="*/ 857251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83507 w 1841500"/>
              <a:gd name="connsiteY8" fmla="*/ 664370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97631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33513 w 1841500"/>
              <a:gd name="connsiteY8" fmla="*/ 80486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2113 w 1841500"/>
              <a:gd name="connsiteY8" fmla="*/ 1007269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00176 w 1841500"/>
              <a:gd name="connsiteY8" fmla="*/ 878682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1047751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45419 w 1841500"/>
              <a:gd name="connsiteY8" fmla="*/ 1007269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62125 w 1841500"/>
              <a:gd name="connsiteY8" fmla="*/ 1140619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00188 w 1841500"/>
              <a:gd name="connsiteY8" fmla="*/ 1190625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62882 w 1562100"/>
              <a:gd name="connsiteY7" fmla="*/ 1246187 h 2897187"/>
              <a:gd name="connsiteX8" fmla="*/ 1500188 w 1562100"/>
              <a:gd name="connsiteY8" fmla="*/ 1190625 h 2897187"/>
              <a:gd name="connsiteX9" fmla="*/ 1445419 w 1562100"/>
              <a:gd name="connsiteY9" fmla="*/ 1007269 h 2897187"/>
              <a:gd name="connsiteX10" fmla="*/ 1400176 w 1562100"/>
              <a:gd name="connsiteY10" fmla="*/ 878682 h 2897187"/>
              <a:gd name="connsiteX11" fmla="*/ 1433513 w 1562100"/>
              <a:gd name="connsiteY11" fmla="*/ 804863 h 2897187"/>
              <a:gd name="connsiteX12" fmla="*/ 1383507 w 1562100"/>
              <a:gd name="connsiteY12" fmla="*/ 664370 h 2897187"/>
              <a:gd name="connsiteX13" fmla="*/ 1323975 w 1562100"/>
              <a:gd name="connsiteY13" fmla="*/ 604838 h 2897187"/>
              <a:gd name="connsiteX14" fmla="*/ 1321594 w 1562100"/>
              <a:gd name="connsiteY14" fmla="*/ 523876 h 2897187"/>
              <a:gd name="connsiteX15" fmla="*/ 1302545 w 1562100"/>
              <a:gd name="connsiteY15" fmla="*/ 445295 h 2897187"/>
              <a:gd name="connsiteX16" fmla="*/ 1323181 w 1562100"/>
              <a:gd name="connsiteY16" fmla="*/ 324644 h 2897187"/>
              <a:gd name="connsiteX17" fmla="*/ 1171575 w 1562100"/>
              <a:gd name="connsiteY17" fmla="*/ 0 h 2897187"/>
              <a:gd name="connsiteX18" fmla="*/ 1085850 w 15621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514475 w 1562100"/>
              <a:gd name="connsiteY7" fmla="*/ 1547813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3988 w 1562100"/>
              <a:gd name="connsiteY8" fmla="*/ 1323976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6369 w 1562100"/>
              <a:gd name="connsiteY8" fmla="*/ 1254920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90650 w 1562100"/>
              <a:gd name="connsiteY8" fmla="*/ 1354932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35894 w 1562100"/>
              <a:gd name="connsiteY8" fmla="*/ 1302545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85888 w 1562100"/>
              <a:gd name="connsiteY8" fmla="*/ 1381126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93031 w 1562100"/>
              <a:gd name="connsiteY9" fmla="*/ 1340644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83506 w 1562100"/>
              <a:gd name="connsiteY9" fmla="*/ 1381125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47800 w 1562100"/>
              <a:gd name="connsiteY7" fmla="*/ 1621632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04925 w 1562100"/>
              <a:gd name="connsiteY7" fmla="*/ 1531144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340644 w 1500188"/>
              <a:gd name="connsiteY6" fmla="*/ 1723231 h 2897187"/>
              <a:gd name="connsiteX7" fmla="*/ 1304925 w 1500188"/>
              <a:gd name="connsiteY7" fmla="*/ 1531144 h 2897187"/>
              <a:gd name="connsiteX8" fmla="*/ 1357313 w 1500188"/>
              <a:gd name="connsiteY8" fmla="*/ 1443038 h 2897187"/>
              <a:gd name="connsiteX9" fmla="*/ 1328738 w 1500188"/>
              <a:gd name="connsiteY9" fmla="*/ 1388270 h 2897187"/>
              <a:gd name="connsiteX10" fmla="*/ 1383506 w 1500188"/>
              <a:gd name="connsiteY10" fmla="*/ 1381125 h 2897187"/>
              <a:gd name="connsiteX11" fmla="*/ 1435894 w 1500188"/>
              <a:gd name="connsiteY11" fmla="*/ 1302545 h 2897187"/>
              <a:gd name="connsiteX12" fmla="*/ 1426369 w 1500188"/>
              <a:gd name="connsiteY12" fmla="*/ 1254920 h 2897187"/>
              <a:gd name="connsiteX13" fmla="*/ 1462882 w 1500188"/>
              <a:gd name="connsiteY13" fmla="*/ 1246187 h 2897187"/>
              <a:gd name="connsiteX14" fmla="*/ 1500188 w 1500188"/>
              <a:gd name="connsiteY14" fmla="*/ 1190625 h 2897187"/>
              <a:gd name="connsiteX15" fmla="*/ 1445419 w 1500188"/>
              <a:gd name="connsiteY15" fmla="*/ 1007269 h 2897187"/>
              <a:gd name="connsiteX16" fmla="*/ 1400176 w 1500188"/>
              <a:gd name="connsiteY16" fmla="*/ 878682 h 2897187"/>
              <a:gd name="connsiteX17" fmla="*/ 1433513 w 1500188"/>
              <a:gd name="connsiteY17" fmla="*/ 804863 h 2897187"/>
              <a:gd name="connsiteX18" fmla="*/ 1383507 w 1500188"/>
              <a:gd name="connsiteY18" fmla="*/ 664370 h 2897187"/>
              <a:gd name="connsiteX19" fmla="*/ 1323975 w 1500188"/>
              <a:gd name="connsiteY19" fmla="*/ 604838 h 2897187"/>
              <a:gd name="connsiteX20" fmla="*/ 1321594 w 1500188"/>
              <a:gd name="connsiteY20" fmla="*/ 523876 h 2897187"/>
              <a:gd name="connsiteX21" fmla="*/ 1302545 w 1500188"/>
              <a:gd name="connsiteY21" fmla="*/ 445295 h 2897187"/>
              <a:gd name="connsiteX22" fmla="*/ 1323181 w 1500188"/>
              <a:gd name="connsiteY22" fmla="*/ 324644 h 2897187"/>
              <a:gd name="connsiteX23" fmla="*/ 1171575 w 1500188"/>
              <a:gd name="connsiteY23" fmla="*/ 0 h 2897187"/>
              <a:gd name="connsiteX24" fmla="*/ 1085850 w 1500188"/>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76350 w 1500188"/>
              <a:gd name="connsiteY6" fmla="*/ 1928813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02544 w 1500188"/>
              <a:gd name="connsiteY7" fmla="*/ 1731169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288257 w 1500188"/>
              <a:gd name="connsiteY7" fmla="*/ 1724026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12056 w 1500188"/>
              <a:gd name="connsiteY6" fmla="*/ 19050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14438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33488 w 1500188"/>
              <a:gd name="connsiteY8" fmla="*/ 1743074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00138 w 1500188"/>
              <a:gd name="connsiteY6" fmla="*/ 2090738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76325 w 1500188"/>
              <a:gd name="connsiteY6" fmla="*/ 1628776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52513 w 1500188"/>
              <a:gd name="connsiteY6" fmla="*/ 2181226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864394 w 1500188"/>
              <a:gd name="connsiteY7" fmla="*/ 1607344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33463 w 1500188"/>
              <a:gd name="connsiteY7" fmla="*/ 1543050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697706 w 1500188"/>
              <a:gd name="connsiteY7" fmla="*/ 1607344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795338 w 1500188"/>
              <a:gd name="connsiteY8" fmla="*/ 1607344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816769 w 1500188"/>
              <a:gd name="connsiteY8" fmla="*/ 1540669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92931 w 1500188"/>
              <a:gd name="connsiteY6" fmla="*/ 1778794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33413 w 1500188"/>
              <a:gd name="connsiteY6" fmla="*/ 1704975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00088 w 1500188"/>
              <a:gd name="connsiteY6" fmla="*/ 1921669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90563 w 1500188"/>
              <a:gd name="connsiteY6" fmla="*/ 2014538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73906 w 1500188"/>
              <a:gd name="connsiteY6" fmla="*/ 2247901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69143 w 1500188"/>
              <a:gd name="connsiteY6" fmla="*/ 2169320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90575 w 1500188"/>
              <a:gd name="connsiteY6" fmla="*/ 2243138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12006 w 1500188"/>
              <a:gd name="connsiteY6" fmla="*/ 2183607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4869 w 1500188"/>
              <a:gd name="connsiteY6" fmla="*/ 2316957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09626 w 1500188"/>
              <a:gd name="connsiteY6" fmla="*/ 2300288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0106 w 1500188"/>
              <a:gd name="connsiteY6" fmla="*/ 2421732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45331 w 1500188"/>
              <a:gd name="connsiteY6" fmla="*/ 2336007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5331 w 1500188"/>
              <a:gd name="connsiteY6" fmla="*/ 2336007 h 2617787"/>
              <a:gd name="connsiteX7" fmla="*/ 809626 w 1500188"/>
              <a:gd name="connsiteY7" fmla="*/ 2300288 h 2617787"/>
              <a:gd name="connsiteX8" fmla="*/ 812006 w 1500188"/>
              <a:gd name="connsiteY8" fmla="*/ 2183607 h 2617787"/>
              <a:gd name="connsiteX9" fmla="*/ 769143 w 1500188"/>
              <a:gd name="connsiteY9" fmla="*/ 2169320 h 2617787"/>
              <a:gd name="connsiteX10" fmla="*/ 690563 w 1500188"/>
              <a:gd name="connsiteY10" fmla="*/ 2014538 h 2617787"/>
              <a:gd name="connsiteX11" fmla="*/ 633413 w 1500188"/>
              <a:gd name="connsiteY11" fmla="*/ 1704975 h 2617787"/>
              <a:gd name="connsiteX12" fmla="*/ 545307 w 1500188"/>
              <a:gd name="connsiteY12" fmla="*/ 1638301 h 2617787"/>
              <a:gd name="connsiteX13" fmla="*/ 726281 w 1500188"/>
              <a:gd name="connsiteY13" fmla="*/ 1628775 h 2617787"/>
              <a:gd name="connsiteX14" fmla="*/ 816769 w 1500188"/>
              <a:gd name="connsiteY14" fmla="*/ 1540669 h 2617787"/>
              <a:gd name="connsiteX15" fmla="*/ 1033463 w 1500188"/>
              <a:gd name="connsiteY15" fmla="*/ 1543050 h 2617787"/>
              <a:gd name="connsiteX16" fmla="*/ 1085850 w 1500188"/>
              <a:gd name="connsiteY16" fmla="*/ 1590676 h 2617787"/>
              <a:gd name="connsiteX17" fmla="*/ 1076325 w 1500188"/>
              <a:gd name="connsiteY17" fmla="*/ 1628776 h 2617787"/>
              <a:gd name="connsiteX18" fmla="*/ 1154906 w 1500188"/>
              <a:gd name="connsiteY18" fmla="*/ 1600201 h 2617787"/>
              <a:gd name="connsiteX19" fmla="*/ 1202532 w 1500188"/>
              <a:gd name="connsiteY19" fmla="*/ 1678782 h 2617787"/>
              <a:gd name="connsiteX20" fmla="*/ 1233488 w 1500188"/>
              <a:gd name="connsiteY20" fmla="*/ 1743074 h 2617787"/>
              <a:gd name="connsiteX21" fmla="*/ 1288257 w 1500188"/>
              <a:gd name="connsiteY21" fmla="*/ 1724026 h 2617787"/>
              <a:gd name="connsiteX22" fmla="*/ 1340644 w 1500188"/>
              <a:gd name="connsiteY22" fmla="*/ 1723231 h 2617787"/>
              <a:gd name="connsiteX23" fmla="*/ 1304925 w 1500188"/>
              <a:gd name="connsiteY23" fmla="*/ 1531144 h 2617787"/>
              <a:gd name="connsiteX24" fmla="*/ 1357313 w 1500188"/>
              <a:gd name="connsiteY24" fmla="*/ 1443038 h 2617787"/>
              <a:gd name="connsiteX25" fmla="*/ 1328738 w 1500188"/>
              <a:gd name="connsiteY25" fmla="*/ 1388270 h 2617787"/>
              <a:gd name="connsiteX26" fmla="*/ 1383506 w 1500188"/>
              <a:gd name="connsiteY26" fmla="*/ 1381125 h 2617787"/>
              <a:gd name="connsiteX27" fmla="*/ 1435894 w 1500188"/>
              <a:gd name="connsiteY27" fmla="*/ 1302545 h 2617787"/>
              <a:gd name="connsiteX28" fmla="*/ 1426369 w 1500188"/>
              <a:gd name="connsiteY28" fmla="*/ 1254920 h 2617787"/>
              <a:gd name="connsiteX29" fmla="*/ 1462882 w 1500188"/>
              <a:gd name="connsiteY29" fmla="*/ 1246187 h 2617787"/>
              <a:gd name="connsiteX30" fmla="*/ 1500188 w 1500188"/>
              <a:gd name="connsiteY30" fmla="*/ 1190625 h 2617787"/>
              <a:gd name="connsiteX31" fmla="*/ 1445419 w 1500188"/>
              <a:gd name="connsiteY31" fmla="*/ 1007269 h 2617787"/>
              <a:gd name="connsiteX32" fmla="*/ 1400176 w 1500188"/>
              <a:gd name="connsiteY32" fmla="*/ 878682 h 2617787"/>
              <a:gd name="connsiteX33" fmla="*/ 1433513 w 1500188"/>
              <a:gd name="connsiteY33" fmla="*/ 804863 h 2617787"/>
              <a:gd name="connsiteX34" fmla="*/ 1383507 w 1500188"/>
              <a:gd name="connsiteY34" fmla="*/ 664370 h 2617787"/>
              <a:gd name="connsiteX35" fmla="*/ 1323975 w 1500188"/>
              <a:gd name="connsiteY35" fmla="*/ 604838 h 2617787"/>
              <a:gd name="connsiteX36" fmla="*/ 1321594 w 1500188"/>
              <a:gd name="connsiteY36" fmla="*/ 523876 h 2617787"/>
              <a:gd name="connsiteX37" fmla="*/ 1302545 w 1500188"/>
              <a:gd name="connsiteY37" fmla="*/ 445295 h 2617787"/>
              <a:gd name="connsiteX38" fmla="*/ 1323181 w 1500188"/>
              <a:gd name="connsiteY38" fmla="*/ 324644 h 2617787"/>
              <a:gd name="connsiteX39" fmla="*/ 1171575 w 1500188"/>
              <a:gd name="connsiteY39" fmla="*/ 0 h 2617787"/>
              <a:gd name="connsiteX40" fmla="*/ 1085850 w 1500188"/>
              <a:gd name="connsiteY40"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688181 w 1500188"/>
              <a:gd name="connsiteY6" fmla="*/ 2402682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0568 w 1500188"/>
              <a:gd name="connsiteY6" fmla="*/ 2409825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544762"/>
              <a:gd name="connsiteX1" fmla="*/ 330200 w 1500188"/>
              <a:gd name="connsiteY1" fmla="*/ 534987 h 2544762"/>
              <a:gd name="connsiteX2" fmla="*/ 0 w 1500188"/>
              <a:gd name="connsiteY2" fmla="*/ 1182687 h 2544762"/>
              <a:gd name="connsiteX3" fmla="*/ 25400 w 1500188"/>
              <a:gd name="connsiteY3" fmla="*/ 2020887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82575 w 1500188"/>
              <a:gd name="connsiteY3" fmla="*/ 2228056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73831 w 1500188"/>
              <a:gd name="connsiteY3" fmla="*/ 1828801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66700 w 1500188"/>
              <a:gd name="connsiteY3" fmla="*/ 2064545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59544 w 1500188"/>
              <a:gd name="connsiteY3" fmla="*/ 1690688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21469 w 1500188"/>
              <a:gd name="connsiteY3" fmla="*/ 1971675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88106 w 1500188"/>
              <a:gd name="connsiteY3" fmla="*/ 1400176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16706 w 1500188"/>
              <a:gd name="connsiteY3" fmla="*/ 1795464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900112 w 1314450"/>
              <a:gd name="connsiteY0" fmla="*/ 153193 h 2544762"/>
              <a:gd name="connsiteX1" fmla="*/ 144462 w 1314450"/>
              <a:gd name="connsiteY1" fmla="*/ 534987 h 2544762"/>
              <a:gd name="connsiteX2" fmla="*/ 0 w 1314450"/>
              <a:gd name="connsiteY2" fmla="*/ 1432718 h 2544762"/>
              <a:gd name="connsiteX3" fmla="*/ 130968 w 1314450"/>
              <a:gd name="connsiteY3" fmla="*/ 1795464 h 2544762"/>
              <a:gd name="connsiteX4" fmla="*/ 135731 w 1314450"/>
              <a:gd name="connsiteY4" fmla="*/ 1971675 h 2544762"/>
              <a:gd name="connsiteX5" fmla="*/ 80962 w 1314450"/>
              <a:gd name="connsiteY5" fmla="*/ 2064545 h 2544762"/>
              <a:gd name="connsiteX6" fmla="*/ 96837 w 1314450"/>
              <a:gd name="connsiteY6" fmla="*/ 2228056 h 2544762"/>
              <a:gd name="connsiteX7" fmla="*/ 211931 w 1314450"/>
              <a:gd name="connsiteY7" fmla="*/ 2422524 h 2544762"/>
              <a:gd name="connsiteX8" fmla="*/ 392112 w 1314450"/>
              <a:gd name="connsiteY8" fmla="*/ 2544762 h 2544762"/>
              <a:gd name="connsiteX9" fmla="*/ 554830 w 1314450"/>
              <a:gd name="connsiteY9" fmla="*/ 2409825 h 2544762"/>
              <a:gd name="connsiteX10" fmla="*/ 559593 w 1314450"/>
              <a:gd name="connsiteY10" fmla="*/ 2336007 h 2544762"/>
              <a:gd name="connsiteX11" fmla="*/ 623888 w 1314450"/>
              <a:gd name="connsiteY11" fmla="*/ 2300288 h 2544762"/>
              <a:gd name="connsiteX12" fmla="*/ 626268 w 1314450"/>
              <a:gd name="connsiteY12" fmla="*/ 2183607 h 2544762"/>
              <a:gd name="connsiteX13" fmla="*/ 583405 w 1314450"/>
              <a:gd name="connsiteY13" fmla="*/ 2169320 h 2544762"/>
              <a:gd name="connsiteX14" fmla="*/ 504825 w 1314450"/>
              <a:gd name="connsiteY14" fmla="*/ 2014538 h 2544762"/>
              <a:gd name="connsiteX15" fmla="*/ 447675 w 1314450"/>
              <a:gd name="connsiteY15" fmla="*/ 1704975 h 2544762"/>
              <a:gd name="connsiteX16" fmla="*/ 359569 w 1314450"/>
              <a:gd name="connsiteY16" fmla="*/ 1638301 h 2544762"/>
              <a:gd name="connsiteX17" fmla="*/ 540543 w 1314450"/>
              <a:gd name="connsiteY17" fmla="*/ 1628775 h 2544762"/>
              <a:gd name="connsiteX18" fmla="*/ 631031 w 1314450"/>
              <a:gd name="connsiteY18" fmla="*/ 1540669 h 2544762"/>
              <a:gd name="connsiteX19" fmla="*/ 847725 w 1314450"/>
              <a:gd name="connsiteY19" fmla="*/ 1543050 h 2544762"/>
              <a:gd name="connsiteX20" fmla="*/ 900112 w 1314450"/>
              <a:gd name="connsiteY20" fmla="*/ 1590676 h 2544762"/>
              <a:gd name="connsiteX21" fmla="*/ 890587 w 1314450"/>
              <a:gd name="connsiteY21" fmla="*/ 1628776 h 2544762"/>
              <a:gd name="connsiteX22" fmla="*/ 969168 w 1314450"/>
              <a:gd name="connsiteY22" fmla="*/ 1600201 h 2544762"/>
              <a:gd name="connsiteX23" fmla="*/ 1016794 w 1314450"/>
              <a:gd name="connsiteY23" fmla="*/ 1678782 h 2544762"/>
              <a:gd name="connsiteX24" fmla="*/ 1047750 w 1314450"/>
              <a:gd name="connsiteY24" fmla="*/ 1743074 h 2544762"/>
              <a:gd name="connsiteX25" fmla="*/ 1102519 w 1314450"/>
              <a:gd name="connsiteY25" fmla="*/ 1724026 h 2544762"/>
              <a:gd name="connsiteX26" fmla="*/ 1154906 w 1314450"/>
              <a:gd name="connsiteY26" fmla="*/ 1723231 h 2544762"/>
              <a:gd name="connsiteX27" fmla="*/ 1119187 w 1314450"/>
              <a:gd name="connsiteY27" fmla="*/ 1531144 h 2544762"/>
              <a:gd name="connsiteX28" fmla="*/ 1171575 w 1314450"/>
              <a:gd name="connsiteY28" fmla="*/ 1443038 h 2544762"/>
              <a:gd name="connsiteX29" fmla="*/ 1143000 w 1314450"/>
              <a:gd name="connsiteY29" fmla="*/ 1388270 h 2544762"/>
              <a:gd name="connsiteX30" fmla="*/ 1197768 w 1314450"/>
              <a:gd name="connsiteY30" fmla="*/ 1381125 h 2544762"/>
              <a:gd name="connsiteX31" fmla="*/ 1250156 w 1314450"/>
              <a:gd name="connsiteY31" fmla="*/ 1302545 h 2544762"/>
              <a:gd name="connsiteX32" fmla="*/ 1240631 w 1314450"/>
              <a:gd name="connsiteY32" fmla="*/ 1254920 h 2544762"/>
              <a:gd name="connsiteX33" fmla="*/ 1277144 w 1314450"/>
              <a:gd name="connsiteY33" fmla="*/ 1246187 h 2544762"/>
              <a:gd name="connsiteX34" fmla="*/ 1314450 w 1314450"/>
              <a:gd name="connsiteY34" fmla="*/ 1190625 h 2544762"/>
              <a:gd name="connsiteX35" fmla="*/ 1259681 w 1314450"/>
              <a:gd name="connsiteY35" fmla="*/ 1007269 h 2544762"/>
              <a:gd name="connsiteX36" fmla="*/ 1214438 w 1314450"/>
              <a:gd name="connsiteY36" fmla="*/ 878682 h 2544762"/>
              <a:gd name="connsiteX37" fmla="*/ 1247775 w 1314450"/>
              <a:gd name="connsiteY37" fmla="*/ 804863 h 2544762"/>
              <a:gd name="connsiteX38" fmla="*/ 1197769 w 1314450"/>
              <a:gd name="connsiteY38" fmla="*/ 664370 h 2544762"/>
              <a:gd name="connsiteX39" fmla="*/ 1138237 w 1314450"/>
              <a:gd name="connsiteY39" fmla="*/ 604838 h 2544762"/>
              <a:gd name="connsiteX40" fmla="*/ 1135856 w 1314450"/>
              <a:gd name="connsiteY40" fmla="*/ 523876 h 2544762"/>
              <a:gd name="connsiteX41" fmla="*/ 1116807 w 1314450"/>
              <a:gd name="connsiteY41" fmla="*/ 445295 h 2544762"/>
              <a:gd name="connsiteX42" fmla="*/ 1137443 w 1314450"/>
              <a:gd name="connsiteY42" fmla="*/ 324644 h 2544762"/>
              <a:gd name="connsiteX43" fmla="*/ 985837 w 1314450"/>
              <a:gd name="connsiteY43" fmla="*/ 0 h 2544762"/>
              <a:gd name="connsiteX44" fmla="*/ 900112 w 1314450"/>
              <a:gd name="connsiteY44" fmla="*/ 153193 h 2544762"/>
              <a:gd name="connsiteX0" fmla="*/ 900112 w 1314450"/>
              <a:gd name="connsiteY0" fmla="*/ 153193 h 2544762"/>
              <a:gd name="connsiteX1" fmla="*/ 144462 w 1314450"/>
              <a:gd name="connsiteY1" fmla="*/ 534987 h 2544762"/>
              <a:gd name="connsiteX2" fmla="*/ 76200 w 1314450"/>
              <a:gd name="connsiteY2" fmla="*/ 981076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145382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915996 w 1330334"/>
              <a:gd name="connsiteY0" fmla="*/ 153193 h 2544762"/>
              <a:gd name="connsiteX1" fmla="*/ 160346 w 1330334"/>
              <a:gd name="connsiteY1" fmla="*/ 534987 h 2544762"/>
              <a:gd name="connsiteX2" fmla="*/ 18265 w 1330334"/>
              <a:gd name="connsiteY2" fmla="*/ 1083470 h 2544762"/>
              <a:gd name="connsiteX3" fmla="*/ 15884 w 1330334"/>
              <a:gd name="connsiteY3" fmla="*/ 1432718 h 2544762"/>
              <a:gd name="connsiteX4" fmla="*/ 146852 w 1330334"/>
              <a:gd name="connsiteY4" fmla="*/ 1795464 h 2544762"/>
              <a:gd name="connsiteX5" fmla="*/ 151615 w 1330334"/>
              <a:gd name="connsiteY5" fmla="*/ 1971675 h 2544762"/>
              <a:gd name="connsiteX6" fmla="*/ 96846 w 1330334"/>
              <a:gd name="connsiteY6" fmla="*/ 2064545 h 2544762"/>
              <a:gd name="connsiteX7" fmla="*/ 112721 w 1330334"/>
              <a:gd name="connsiteY7" fmla="*/ 2228056 h 2544762"/>
              <a:gd name="connsiteX8" fmla="*/ 227815 w 1330334"/>
              <a:gd name="connsiteY8" fmla="*/ 2422524 h 2544762"/>
              <a:gd name="connsiteX9" fmla="*/ 407996 w 1330334"/>
              <a:gd name="connsiteY9" fmla="*/ 2544762 h 2544762"/>
              <a:gd name="connsiteX10" fmla="*/ 570714 w 1330334"/>
              <a:gd name="connsiteY10" fmla="*/ 2409825 h 2544762"/>
              <a:gd name="connsiteX11" fmla="*/ 575477 w 1330334"/>
              <a:gd name="connsiteY11" fmla="*/ 2336007 h 2544762"/>
              <a:gd name="connsiteX12" fmla="*/ 639772 w 1330334"/>
              <a:gd name="connsiteY12" fmla="*/ 2300288 h 2544762"/>
              <a:gd name="connsiteX13" fmla="*/ 642152 w 1330334"/>
              <a:gd name="connsiteY13" fmla="*/ 2183607 h 2544762"/>
              <a:gd name="connsiteX14" fmla="*/ 599289 w 1330334"/>
              <a:gd name="connsiteY14" fmla="*/ 2169320 h 2544762"/>
              <a:gd name="connsiteX15" fmla="*/ 520709 w 1330334"/>
              <a:gd name="connsiteY15" fmla="*/ 2014538 h 2544762"/>
              <a:gd name="connsiteX16" fmla="*/ 463559 w 1330334"/>
              <a:gd name="connsiteY16" fmla="*/ 1704975 h 2544762"/>
              <a:gd name="connsiteX17" fmla="*/ 375453 w 1330334"/>
              <a:gd name="connsiteY17" fmla="*/ 1638301 h 2544762"/>
              <a:gd name="connsiteX18" fmla="*/ 556427 w 1330334"/>
              <a:gd name="connsiteY18" fmla="*/ 1628775 h 2544762"/>
              <a:gd name="connsiteX19" fmla="*/ 646915 w 1330334"/>
              <a:gd name="connsiteY19" fmla="*/ 1540669 h 2544762"/>
              <a:gd name="connsiteX20" fmla="*/ 863609 w 1330334"/>
              <a:gd name="connsiteY20" fmla="*/ 1543050 h 2544762"/>
              <a:gd name="connsiteX21" fmla="*/ 915996 w 1330334"/>
              <a:gd name="connsiteY21" fmla="*/ 1590676 h 2544762"/>
              <a:gd name="connsiteX22" fmla="*/ 906471 w 1330334"/>
              <a:gd name="connsiteY22" fmla="*/ 1628776 h 2544762"/>
              <a:gd name="connsiteX23" fmla="*/ 985052 w 1330334"/>
              <a:gd name="connsiteY23" fmla="*/ 1600201 h 2544762"/>
              <a:gd name="connsiteX24" fmla="*/ 1032678 w 1330334"/>
              <a:gd name="connsiteY24" fmla="*/ 1678782 h 2544762"/>
              <a:gd name="connsiteX25" fmla="*/ 1063634 w 1330334"/>
              <a:gd name="connsiteY25" fmla="*/ 1743074 h 2544762"/>
              <a:gd name="connsiteX26" fmla="*/ 1118403 w 1330334"/>
              <a:gd name="connsiteY26" fmla="*/ 1724026 h 2544762"/>
              <a:gd name="connsiteX27" fmla="*/ 1170790 w 1330334"/>
              <a:gd name="connsiteY27" fmla="*/ 1723231 h 2544762"/>
              <a:gd name="connsiteX28" fmla="*/ 1135071 w 1330334"/>
              <a:gd name="connsiteY28" fmla="*/ 1531144 h 2544762"/>
              <a:gd name="connsiteX29" fmla="*/ 1187459 w 1330334"/>
              <a:gd name="connsiteY29" fmla="*/ 1443038 h 2544762"/>
              <a:gd name="connsiteX30" fmla="*/ 1158884 w 1330334"/>
              <a:gd name="connsiteY30" fmla="*/ 1388270 h 2544762"/>
              <a:gd name="connsiteX31" fmla="*/ 1213652 w 1330334"/>
              <a:gd name="connsiteY31" fmla="*/ 1381125 h 2544762"/>
              <a:gd name="connsiteX32" fmla="*/ 1266040 w 1330334"/>
              <a:gd name="connsiteY32" fmla="*/ 1302545 h 2544762"/>
              <a:gd name="connsiteX33" fmla="*/ 1256515 w 1330334"/>
              <a:gd name="connsiteY33" fmla="*/ 1254920 h 2544762"/>
              <a:gd name="connsiteX34" fmla="*/ 1293028 w 1330334"/>
              <a:gd name="connsiteY34" fmla="*/ 1246187 h 2544762"/>
              <a:gd name="connsiteX35" fmla="*/ 1330334 w 1330334"/>
              <a:gd name="connsiteY35" fmla="*/ 1190625 h 2544762"/>
              <a:gd name="connsiteX36" fmla="*/ 1275565 w 1330334"/>
              <a:gd name="connsiteY36" fmla="*/ 1007269 h 2544762"/>
              <a:gd name="connsiteX37" fmla="*/ 1230322 w 1330334"/>
              <a:gd name="connsiteY37" fmla="*/ 878682 h 2544762"/>
              <a:gd name="connsiteX38" fmla="*/ 1263659 w 1330334"/>
              <a:gd name="connsiteY38" fmla="*/ 804863 h 2544762"/>
              <a:gd name="connsiteX39" fmla="*/ 1213653 w 1330334"/>
              <a:gd name="connsiteY39" fmla="*/ 664370 h 2544762"/>
              <a:gd name="connsiteX40" fmla="*/ 1154121 w 1330334"/>
              <a:gd name="connsiteY40" fmla="*/ 604838 h 2544762"/>
              <a:gd name="connsiteX41" fmla="*/ 1151740 w 1330334"/>
              <a:gd name="connsiteY41" fmla="*/ 523876 h 2544762"/>
              <a:gd name="connsiteX42" fmla="*/ 1132691 w 1330334"/>
              <a:gd name="connsiteY42" fmla="*/ 445295 h 2544762"/>
              <a:gd name="connsiteX43" fmla="*/ 1153327 w 1330334"/>
              <a:gd name="connsiteY43" fmla="*/ 324644 h 2544762"/>
              <a:gd name="connsiteX44" fmla="*/ 1001721 w 1330334"/>
              <a:gd name="connsiteY44" fmla="*/ 0 h 2544762"/>
              <a:gd name="connsiteX45" fmla="*/ 915996 w 1330334"/>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204913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328738 h 2544762"/>
              <a:gd name="connsiteX4" fmla="*/ 26194 w 1340644"/>
              <a:gd name="connsiteY4" fmla="*/ 1432718 h 2544762"/>
              <a:gd name="connsiteX5" fmla="*/ 157162 w 1340644"/>
              <a:gd name="connsiteY5" fmla="*/ 1795464 h 2544762"/>
              <a:gd name="connsiteX6" fmla="*/ 161925 w 1340644"/>
              <a:gd name="connsiteY6" fmla="*/ 1971675 h 2544762"/>
              <a:gd name="connsiteX7" fmla="*/ 107156 w 1340644"/>
              <a:gd name="connsiteY7" fmla="*/ 2064545 h 2544762"/>
              <a:gd name="connsiteX8" fmla="*/ 123031 w 1340644"/>
              <a:gd name="connsiteY8" fmla="*/ 2228056 h 2544762"/>
              <a:gd name="connsiteX9" fmla="*/ 238125 w 1340644"/>
              <a:gd name="connsiteY9" fmla="*/ 2422524 h 2544762"/>
              <a:gd name="connsiteX10" fmla="*/ 418306 w 1340644"/>
              <a:gd name="connsiteY10" fmla="*/ 2544762 h 2544762"/>
              <a:gd name="connsiteX11" fmla="*/ 581024 w 1340644"/>
              <a:gd name="connsiteY11" fmla="*/ 2409825 h 2544762"/>
              <a:gd name="connsiteX12" fmla="*/ 585787 w 1340644"/>
              <a:gd name="connsiteY12" fmla="*/ 2336007 h 2544762"/>
              <a:gd name="connsiteX13" fmla="*/ 650082 w 1340644"/>
              <a:gd name="connsiteY13" fmla="*/ 2300288 h 2544762"/>
              <a:gd name="connsiteX14" fmla="*/ 652462 w 1340644"/>
              <a:gd name="connsiteY14" fmla="*/ 2183607 h 2544762"/>
              <a:gd name="connsiteX15" fmla="*/ 609599 w 1340644"/>
              <a:gd name="connsiteY15" fmla="*/ 2169320 h 2544762"/>
              <a:gd name="connsiteX16" fmla="*/ 531019 w 1340644"/>
              <a:gd name="connsiteY16" fmla="*/ 2014538 h 2544762"/>
              <a:gd name="connsiteX17" fmla="*/ 473869 w 1340644"/>
              <a:gd name="connsiteY17" fmla="*/ 1704975 h 2544762"/>
              <a:gd name="connsiteX18" fmla="*/ 385763 w 1340644"/>
              <a:gd name="connsiteY18" fmla="*/ 1638301 h 2544762"/>
              <a:gd name="connsiteX19" fmla="*/ 566737 w 1340644"/>
              <a:gd name="connsiteY19" fmla="*/ 1628775 h 2544762"/>
              <a:gd name="connsiteX20" fmla="*/ 657225 w 1340644"/>
              <a:gd name="connsiteY20" fmla="*/ 1540669 h 2544762"/>
              <a:gd name="connsiteX21" fmla="*/ 873919 w 1340644"/>
              <a:gd name="connsiteY21" fmla="*/ 1543050 h 2544762"/>
              <a:gd name="connsiteX22" fmla="*/ 926306 w 1340644"/>
              <a:gd name="connsiteY22" fmla="*/ 1590676 h 2544762"/>
              <a:gd name="connsiteX23" fmla="*/ 916781 w 1340644"/>
              <a:gd name="connsiteY23" fmla="*/ 1628776 h 2544762"/>
              <a:gd name="connsiteX24" fmla="*/ 995362 w 1340644"/>
              <a:gd name="connsiteY24" fmla="*/ 1600201 h 2544762"/>
              <a:gd name="connsiteX25" fmla="*/ 1042988 w 1340644"/>
              <a:gd name="connsiteY25" fmla="*/ 1678782 h 2544762"/>
              <a:gd name="connsiteX26" fmla="*/ 1073944 w 1340644"/>
              <a:gd name="connsiteY26" fmla="*/ 1743074 h 2544762"/>
              <a:gd name="connsiteX27" fmla="*/ 1128713 w 1340644"/>
              <a:gd name="connsiteY27" fmla="*/ 1724026 h 2544762"/>
              <a:gd name="connsiteX28" fmla="*/ 1181100 w 1340644"/>
              <a:gd name="connsiteY28" fmla="*/ 1723231 h 2544762"/>
              <a:gd name="connsiteX29" fmla="*/ 1145381 w 1340644"/>
              <a:gd name="connsiteY29" fmla="*/ 1531144 h 2544762"/>
              <a:gd name="connsiteX30" fmla="*/ 1197769 w 1340644"/>
              <a:gd name="connsiteY30" fmla="*/ 1443038 h 2544762"/>
              <a:gd name="connsiteX31" fmla="*/ 1169194 w 1340644"/>
              <a:gd name="connsiteY31" fmla="*/ 1388270 h 2544762"/>
              <a:gd name="connsiteX32" fmla="*/ 1223962 w 1340644"/>
              <a:gd name="connsiteY32" fmla="*/ 1381125 h 2544762"/>
              <a:gd name="connsiteX33" fmla="*/ 1276350 w 1340644"/>
              <a:gd name="connsiteY33" fmla="*/ 1302545 h 2544762"/>
              <a:gd name="connsiteX34" fmla="*/ 1266825 w 1340644"/>
              <a:gd name="connsiteY34" fmla="*/ 1254920 h 2544762"/>
              <a:gd name="connsiteX35" fmla="*/ 1303338 w 1340644"/>
              <a:gd name="connsiteY35" fmla="*/ 1246187 h 2544762"/>
              <a:gd name="connsiteX36" fmla="*/ 1340644 w 1340644"/>
              <a:gd name="connsiteY36" fmla="*/ 1190625 h 2544762"/>
              <a:gd name="connsiteX37" fmla="*/ 1285875 w 1340644"/>
              <a:gd name="connsiteY37" fmla="*/ 1007269 h 2544762"/>
              <a:gd name="connsiteX38" fmla="*/ 1240632 w 1340644"/>
              <a:gd name="connsiteY38" fmla="*/ 878682 h 2544762"/>
              <a:gd name="connsiteX39" fmla="*/ 1273969 w 1340644"/>
              <a:gd name="connsiteY39" fmla="*/ 804863 h 2544762"/>
              <a:gd name="connsiteX40" fmla="*/ 1223963 w 1340644"/>
              <a:gd name="connsiteY40" fmla="*/ 664370 h 2544762"/>
              <a:gd name="connsiteX41" fmla="*/ 1164431 w 1340644"/>
              <a:gd name="connsiteY41" fmla="*/ 604838 h 2544762"/>
              <a:gd name="connsiteX42" fmla="*/ 1162050 w 1340644"/>
              <a:gd name="connsiteY42" fmla="*/ 523876 h 2544762"/>
              <a:gd name="connsiteX43" fmla="*/ 1143001 w 1340644"/>
              <a:gd name="connsiteY43" fmla="*/ 445295 h 2544762"/>
              <a:gd name="connsiteX44" fmla="*/ 1163637 w 1340644"/>
              <a:gd name="connsiteY44" fmla="*/ 324644 h 2544762"/>
              <a:gd name="connsiteX45" fmla="*/ 1012031 w 1340644"/>
              <a:gd name="connsiteY45" fmla="*/ 0 h 2544762"/>
              <a:gd name="connsiteX46" fmla="*/ 926306 w 1340644"/>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4287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9050 w 1340644"/>
              <a:gd name="connsiteY3" fmla="*/ 1133476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70643 w 1340644"/>
              <a:gd name="connsiteY1" fmla="*/ 10683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257175 w 1340644"/>
              <a:gd name="connsiteY1" fmla="*/ 864394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259556 w 1340644"/>
              <a:gd name="connsiteY1" fmla="*/ 1090613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433387 w 1340644"/>
              <a:gd name="connsiteY1" fmla="*/ 845344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288131 w 1340644"/>
              <a:gd name="connsiteY1" fmla="*/ 1023938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381000 w 1340644"/>
              <a:gd name="connsiteY1" fmla="*/ 885826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335757 w 1340644"/>
              <a:gd name="connsiteY1" fmla="*/ 1045369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490537 w 1340644"/>
              <a:gd name="connsiteY1" fmla="*/ 809626 h 2544762"/>
              <a:gd name="connsiteX2" fmla="*/ 335757 w 1340644"/>
              <a:gd name="connsiteY2" fmla="*/ 1045369 h 2544762"/>
              <a:gd name="connsiteX3" fmla="*/ 288131 w 1340644"/>
              <a:gd name="connsiteY3" fmla="*/ 1023938 h 2544762"/>
              <a:gd name="connsiteX4" fmla="*/ 259556 w 1340644"/>
              <a:gd name="connsiteY4" fmla="*/ 1090613 h 2544762"/>
              <a:gd name="connsiteX5" fmla="*/ 70643 w 1340644"/>
              <a:gd name="connsiteY5" fmla="*/ 1068387 h 2544762"/>
              <a:gd name="connsiteX6" fmla="*/ 28575 w 1340644"/>
              <a:gd name="connsiteY6" fmla="*/ 1083470 h 2544762"/>
              <a:gd name="connsiteX7" fmla="*/ 38100 w 1340644"/>
              <a:gd name="connsiteY7" fmla="*/ 1140620 h 2544762"/>
              <a:gd name="connsiteX8" fmla="*/ 0 w 1340644"/>
              <a:gd name="connsiteY8" fmla="*/ 1188244 h 2544762"/>
              <a:gd name="connsiteX9" fmla="*/ 0 w 1340644"/>
              <a:gd name="connsiteY9" fmla="*/ 1328738 h 2544762"/>
              <a:gd name="connsiteX10" fmla="*/ 26194 w 1340644"/>
              <a:gd name="connsiteY10" fmla="*/ 1432718 h 2544762"/>
              <a:gd name="connsiteX11" fmla="*/ 157162 w 1340644"/>
              <a:gd name="connsiteY11" fmla="*/ 1795464 h 2544762"/>
              <a:gd name="connsiteX12" fmla="*/ 161925 w 1340644"/>
              <a:gd name="connsiteY12" fmla="*/ 1971675 h 2544762"/>
              <a:gd name="connsiteX13" fmla="*/ 107156 w 1340644"/>
              <a:gd name="connsiteY13" fmla="*/ 2064545 h 2544762"/>
              <a:gd name="connsiteX14" fmla="*/ 123031 w 1340644"/>
              <a:gd name="connsiteY14" fmla="*/ 2228056 h 2544762"/>
              <a:gd name="connsiteX15" fmla="*/ 238125 w 1340644"/>
              <a:gd name="connsiteY15" fmla="*/ 2422524 h 2544762"/>
              <a:gd name="connsiteX16" fmla="*/ 418306 w 1340644"/>
              <a:gd name="connsiteY16" fmla="*/ 2544762 h 2544762"/>
              <a:gd name="connsiteX17" fmla="*/ 581024 w 1340644"/>
              <a:gd name="connsiteY17" fmla="*/ 2409825 h 2544762"/>
              <a:gd name="connsiteX18" fmla="*/ 585787 w 1340644"/>
              <a:gd name="connsiteY18" fmla="*/ 2336007 h 2544762"/>
              <a:gd name="connsiteX19" fmla="*/ 650082 w 1340644"/>
              <a:gd name="connsiteY19" fmla="*/ 2300288 h 2544762"/>
              <a:gd name="connsiteX20" fmla="*/ 652462 w 1340644"/>
              <a:gd name="connsiteY20" fmla="*/ 2183607 h 2544762"/>
              <a:gd name="connsiteX21" fmla="*/ 609599 w 1340644"/>
              <a:gd name="connsiteY21" fmla="*/ 2169320 h 2544762"/>
              <a:gd name="connsiteX22" fmla="*/ 531019 w 1340644"/>
              <a:gd name="connsiteY22" fmla="*/ 2014538 h 2544762"/>
              <a:gd name="connsiteX23" fmla="*/ 473869 w 1340644"/>
              <a:gd name="connsiteY23" fmla="*/ 1704975 h 2544762"/>
              <a:gd name="connsiteX24" fmla="*/ 385763 w 1340644"/>
              <a:gd name="connsiteY24" fmla="*/ 1638301 h 2544762"/>
              <a:gd name="connsiteX25" fmla="*/ 566737 w 1340644"/>
              <a:gd name="connsiteY25" fmla="*/ 1628775 h 2544762"/>
              <a:gd name="connsiteX26" fmla="*/ 657225 w 1340644"/>
              <a:gd name="connsiteY26" fmla="*/ 1540669 h 2544762"/>
              <a:gd name="connsiteX27" fmla="*/ 873919 w 1340644"/>
              <a:gd name="connsiteY27" fmla="*/ 1543050 h 2544762"/>
              <a:gd name="connsiteX28" fmla="*/ 926306 w 1340644"/>
              <a:gd name="connsiteY28" fmla="*/ 1590676 h 2544762"/>
              <a:gd name="connsiteX29" fmla="*/ 916781 w 1340644"/>
              <a:gd name="connsiteY29" fmla="*/ 1628776 h 2544762"/>
              <a:gd name="connsiteX30" fmla="*/ 995362 w 1340644"/>
              <a:gd name="connsiteY30" fmla="*/ 1600201 h 2544762"/>
              <a:gd name="connsiteX31" fmla="*/ 1042988 w 1340644"/>
              <a:gd name="connsiteY31" fmla="*/ 1678782 h 2544762"/>
              <a:gd name="connsiteX32" fmla="*/ 1073944 w 1340644"/>
              <a:gd name="connsiteY32" fmla="*/ 1743074 h 2544762"/>
              <a:gd name="connsiteX33" fmla="*/ 1128713 w 1340644"/>
              <a:gd name="connsiteY33" fmla="*/ 1724026 h 2544762"/>
              <a:gd name="connsiteX34" fmla="*/ 1181100 w 1340644"/>
              <a:gd name="connsiteY34" fmla="*/ 1723231 h 2544762"/>
              <a:gd name="connsiteX35" fmla="*/ 1145381 w 1340644"/>
              <a:gd name="connsiteY35" fmla="*/ 1531144 h 2544762"/>
              <a:gd name="connsiteX36" fmla="*/ 1197769 w 1340644"/>
              <a:gd name="connsiteY36" fmla="*/ 1443038 h 2544762"/>
              <a:gd name="connsiteX37" fmla="*/ 1169194 w 1340644"/>
              <a:gd name="connsiteY37" fmla="*/ 1388270 h 2544762"/>
              <a:gd name="connsiteX38" fmla="*/ 1223962 w 1340644"/>
              <a:gd name="connsiteY38" fmla="*/ 1381125 h 2544762"/>
              <a:gd name="connsiteX39" fmla="*/ 1276350 w 1340644"/>
              <a:gd name="connsiteY39" fmla="*/ 1302545 h 2544762"/>
              <a:gd name="connsiteX40" fmla="*/ 1266825 w 1340644"/>
              <a:gd name="connsiteY40" fmla="*/ 1254920 h 2544762"/>
              <a:gd name="connsiteX41" fmla="*/ 1303338 w 1340644"/>
              <a:gd name="connsiteY41" fmla="*/ 1246187 h 2544762"/>
              <a:gd name="connsiteX42" fmla="*/ 1340644 w 1340644"/>
              <a:gd name="connsiteY42" fmla="*/ 1190625 h 2544762"/>
              <a:gd name="connsiteX43" fmla="*/ 1285875 w 1340644"/>
              <a:gd name="connsiteY43" fmla="*/ 1007269 h 2544762"/>
              <a:gd name="connsiteX44" fmla="*/ 1240632 w 1340644"/>
              <a:gd name="connsiteY44" fmla="*/ 878682 h 2544762"/>
              <a:gd name="connsiteX45" fmla="*/ 1273969 w 1340644"/>
              <a:gd name="connsiteY45" fmla="*/ 804863 h 2544762"/>
              <a:gd name="connsiteX46" fmla="*/ 1223963 w 1340644"/>
              <a:gd name="connsiteY46" fmla="*/ 664370 h 2544762"/>
              <a:gd name="connsiteX47" fmla="*/ 1164431 w 1340644"/>
              <a:gd name="connsiteY47" fmla="*/ 604838 h 2544762"/>
              <a:gd name="connsiteX48" fmla="*/ 1162050 w 1340644"/>
              <a:gd name="connsiteY48" fmla="*/ 523876 h 2544762"/>
              <a:gd name="connsiteX49" fmla="*/ 1143001 w 1340644"/>
              <a:gd name="connsiteY49" fmla="*/ 445295 h 2544762"/>
              <a:gd name="connsiteX50" fmla="*/ 1163637 w 1340644"/>
              <a:gd name="connsiteY50" fmla="*/ 324644 h 2544762"/>
              <a:gd name="connsiteX51" fmla="*/ 1012031 w 1340644"/>
              <a:gd name="connsiteY51" fmla="*/ 0 h 2544762"/>
              <a:gd name="connsiteX52" fmla="*/ 926306 w 1340644"/>
              <a:gd name="connsiteY52" fmla="*/ 153193 h 2544762"/>
              <a:gd name="connsiteX0" fmla="*/ 1073944 w 1488282"/>
              <a:gd name="connsiteY0" fmla="*/ 153193 h 2544762"/>
              <a:gd name="connsiteX1" fmla="*/ 0 w 1488282"/>
              <a:gd name="connsiteY1" fmla="*/ 185739 h 2544762"/>
              <a:gd name="connsiteX2" fmla="*/ 483395 w 1488282"/>
              <a:gd name="connsiteY2" fmla="*/ 1045369 h 2544762"/>
              <a:gd name="connsiteX3" fmla="*/ 435769 w 1488282"/>
              <a:gd name="connsiteY3" fmla="*/ 1023938 h 2544762"/>
              <a:gd name="connsiteX4" fmla="*/ 407194 w 1488282"/>
              <a:gd name="connsiteY4" fmla="*/ 1090613 h 2544762"/>
              <a:gd name="connsiteX5" fmla="*/ 218281 w 1488282"/>
              <a:gd name="connsiteY5" fmla="*/ 1068387 h 2544762"/>
              <a:gd name="connsiteX6" fmla="*/ 176213 w 1488282"/>
              <a:gd name="connsiteY6" fmla="*/ 1083470 h 2544762"/>
              <a:gd name="connsiteX7" fmla="*/ 185738 w 1488282"/>
              <a:gd name="connsiteY7" fmla="*/ 1140620 h 2544762"/>
              <a:gd name="connsiteX8" fmla="*/ 147638 w 1488282"/>
              <a:gd name="connsiteY8" fmla="*/ 1188244 h 2544762"/>
              <a:gd name="connsiteX9" fmla="*/ 147638 w 1488282"/>
              <a:gd name="connsiteY9" fmla="*/ 1328738 h 2544762"/>
              <a:gd name="connsiteX10" fmla="*/ 173832 w 1488282"/>
              <a:gd name="connsiteY10" fmla="*/ 1432718 h 2544762"/>
              <a:gd name="connsiteX11" fmla="*/ 304800 w 1488282"/>
              <a:gd name="connsiteY11" fmla="*/ 1795464 h 2544762"/>
              <a:gd name="connsiteX12" fmla="*/ 309563 w 1488282"/>
              <a:gd name="connsiteY12" fmla="*/ 1971675 h 2544762"/>
              <a:gd name="connsiteX13" fmla="*/ 254794 w 1488282"/>
              <a:gd name="connsiteY13" fmla="*/ 2064545 h 2544762"/>
              <a:gd name="connsiteX14" fmla="*/ 270669 w 1488282"/>
              <a:gd name="connsiteY14" fmla="*/ 2228056 h 2544762"/>
              <a:gd name="connsiteX15" fmla="*/ 385763 w 1488282"/>
              <a:gd name="connsiteY15" fmla="*/ 2422524 h 2544762"/>
              <a:gd name="connsiteX16" fmla="*/ 565944 w 1488282"/>
              <a:gd name="connsiteY16" fmla="*/ 2544762 h 2544762"/>
              <a:gd name="connsiteX17" fmla="*/ 728662 w 1488282"/>
              <a:gd name="connsiteY17" fmla="*/ 2409825 h 2544762"/>
              <a:gd name="connsiteX18" fmla="*/ 733425 w 1488282"/>
              <a:gd name="connsiteY18" fmla="*/ 2336007 h 2544762"/>
              <a:gd name="connsiteX19" fmla="*/ 797720 w 1488282"/>
              <a:gd name="connsiteY19" fmla="*/ 2300288 h 2544762"/>
              <a:gd name="connsiteX20" fmla="*/ 800100 w 1488282"/>
              <a:gd name="connsiteY20" fmla="*/ 2183607 h 2544762"/>
              <a:gd name="connsiteX21" fmla="*/ 757237 w 1488282"/>
              <a:gd name="connsiteY21" fmla="*/ 2169320 h 2544762"/>
              <a:gd name="connsiteX22" fmla="*/ 678657 w 1488282"/>
              <a:gd name="connsiteY22" fmla="*/ 2014538 h 2544762"/>
              <a:gd name="connsiteX23" fmla="*/ 621507 w 1488282"/>
              <a:gd name="connsiteY23" fmla="*/ 1704975 h 2544762"/>
              <a:gd name="connsiteX24" fmla="*/ 533401 w 1488282"/>
              <a:gd name="connsiteY24" fmla="*/ 1638301 h 2544762"/>
              <a:gd name="connsiteX25" fmla="*/ 714375 w 1488282"/>
              <a:gd name="connsiteY25" fmla="*/ 1628775 h 2544762"/>
              <a:gd name="connsiteX26" fmla="*/ 804863 w 1488282"/>
              <a:gd name="connsiteY26" fmla="*/ 1540669 h 2544762"/>
              <a:gd name="connsiteX27" fmla="*/ 1021557 w 1488282"/>
              <a:gd name="connsiteY27" fmla="*/ 1543050 h 2544762"/>
              <a:gd name="connsiteX28" fmla="*/ 1073944 w 1488282"/>
              <a:gd name="connsiteY28" fmla="*/ 1590676 h 2544762"/>
              <a:gd name="connsiteX29" fmla="*/ 1064419 w 1488282"/>
              <a:gd name="connsiteY29" fmla="*/ 1628776 h 2544762"/>
              <a:gd name="connsiteX30" fmla="*/ 1143000 w 1488282"/>
              <a:gd name="connsiteY30" fmla="*/ 1600201 h 2544762"/>
              <a:gd name="connsiteX31" fmla="*/ 1190626 w 1488282"/>
              <a:gd name="connsiteY31" fmla="*/ 1678782 h 2544762"/>
              <a:gd name="connsiteX32" fmla="*/ 1221582 w 1488282"/>
              <a:gd name="connsiteY32" fmla="*/ 1743074 h 2544762"/>
              <a:gd name="connsiteX33" fmla="*/ 1276351 w 1488282"/>
              <a:gd name="connsiteY33" fmla="*/ 1724026 h 2544762"/>
              <a:gd name="connsiteX34" fmla="*/ 1328738 w 1488282"/>
              <a:gd name="connsiteY34" fmla="*/ 1723231 h 2544762"/>
              <a:gd name="connsiteX35" fmla="*/ 1293019 w 1488282"/>
              <a:gd name="connsiteY35" fmla="*/ 1531144 h 2544762"/>
              <a:gd name="connsiteX36" fmla="*/ 1345407 w 1488282"/>
              <a:gd name="connsiteY36" fmla="*/ 1443038 h 2544762"/>
              <a:gd name="connsiteX37" fmla="*/ 1316832 w 1488282"/>
              <a:gd name="connsiteY37" fmla="*/ 1388270 h 2544762"/>
              <a:gd name="connsiteX38" fmla="*/ 1371600 w 1488282"/>
              <a:gd name="connsiteY38" fmla="*/ 1381125 h 2544762"/>
              <a:gd name="connsiteX39" fmla="*/ 1423988 w 1488282"/>
              <a:gd name="connsiteY39" fmla="*/ 1302545 h 2544762"/>
              <a:gd name="connsiteX40" fmla="*/ 1414463 w 1488282"/>
              <a:gd name="connsiteY40" fmla="*/ 1254920 h 2544762"/>
              <a:gd name="connsiteX41" fmla="*/ 1450976 w 1488282"/>
              <a:gd name="connsiteY41" fmla="*/ 1246187 h 2544762"/>
              <a:gd name="connsiteX42" fmla="*/ 1488282 w 1488282"/>
              <a:gd name="connsiteY42" fmla="*/ 1190625 h 2544762"/>
              <a:gd name="connsiteX43" fmla="*/ 1433513 w 1488282"/>
              <a:gd name="connsiteY43" fmla="*/ 1007269 h 2544762"/>
              <a:gd name="connsiteX44" fmla="*/ 1388270 w 1488282"/>
              <a:gd name="connsiteY44" fmla="*/ 878682 h 2544762"/>
              <a:gd name="connsiteX45" fmla="*/ 1421607 w 1488282"/>
              <a:gd name="connsiteY45" fmla="*/ 804863 h 2544762"/>
              <a:gd name="connsiteX46" fmla="*/ 1371601 w 1488282"/>
              <a:gd name="connsiteY46" fmla="*/ 664370 h 2544762"/>
              <a:gd name="connsiteX47" fmla="*/ 1312069 w 1488282"/>
              <a:gd name="connsiteY47" fmla="*/ 604838 h 2544762"/>
              <a:gd name="connsiteX48" fmla="*/ 1309688 w 1488282"/>
              <a:gd name="connsiteY48" fmla="*/ 523876 h 2544762"/>
              <a:gd name="connsiteX49" fmla="*/ 1290639 w 1488282"/>
              <a:gd name="connsiteY49" fmla="*/ 445295 h 2544762"/>
              <a:gd name="connsiteX50" fmla="*/ 1311275 w 1488282"/>
              <a:gd name="connsiteY50" fmla="*/ 324644 h 2544762"/>
              <a:gd name="connsiteX51" fmla="*/ 1159669 w 1488282"/>
              <a:gd name="connsiteY51" fmla="*/ 0 h 2544762"/>
              <a:gd name="connsiteX52" fmla="*/ 1073944 w 1488282"/>
              <a:gd name="connsiteY52" fmla="*/ 153193 h 2544762"/>
              <a:gd name="connsiteX0" fmla="*/ 1073944 w 1488282"/>
              <a:gd name="connsiteY0" fmla="*/ 153193 h 2544762"/>
              <a:gd name="connsiteX1" fmla="*/ 759619 w 1488282"/>
              <a:gd name="connsiteY1" fmla="*/ 161926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666750 w 1488282"/>
              <a:gd name="connsiteY2" fmla="*/ 2119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554832 w 1488282"/>
              <a:gd name="connsiteY3" fmla="*/ 2381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504825 w 1488282"/>
              <a:gd name="connsiteY4" fmla="*/ 264319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490538 w 1488282"/>
              <a:gd name="connsiteY5" fmla="*/ 27384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495300 w 1488282"/>
              <a:gd name="connsiteY6" fmla="*/ 304801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457200 w 1488282"/>
              <a:gd name="connsiteY7" fmla="*/ 295276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354807 w 1488282"/>
              <a:gd name="connsiteY8" fmla="*/ 311944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500063 w 1488282"/>
              <a:gd name="connsiteY9" fmla="*/ 392907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442913 w 1488282"/>
              <a:gd name="connsiteY10" fmla="*/ 404813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285750 w 1488282"/>
              <a:gd name="connsiteY11" fmla="*/ 321469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266700 w 1488282"/>
              <a:gd name="connsiteY12" fmla="*/ 364332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683419 w 1488282"/>
              <a:gd name="connsiteY12" fmla="*/ 728664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07194 w 1340644"/>
              <a:gd name="connsiteY13" fmla="*/ 995364 h 2544762"/>
              <a:gd name="connsiteX14" fmla="*/ 335757 w 1340644"/>
              <a:gd name="connsiteY14" fmla="*/ 1045369 h 2544762"/>
              <a:gd name="connsiteX15" fmla="*/ 288131 w 1340644"/>
              <a:gd name="connsiteY15" fmla="*/ 1023938 h 2544762"/>
              <a:gd name="connsiteX16" fmla="*/ 259556 w 1340644"/>
              <a:gd name="connsiteY16" fmla="*/ 1090613 h 2544762"/>
              <a:gd name="connsiteX17" fmla="*/ 70643 w 1340644"/>
              <a:gd name="connsiteY17" fmla="*/ 1068387 h 2544762"/>
              <a:gd name="connsiteX18" fmla="*/ 28575 w 1340644"/>
              <a:gd name="connsiteY18" fmla="*/ 1083470 h 2544762"/>
              <a:gd name="connsiteX19" fmla="*/ 38100 w 1340644"/>
              <a:gd name="connsiteY19" fmla="*/ 1140620 h 2544762"/>
              <a:gd name="connsiteX20" fmla="*/ 0 w 1340644"/>
              <a:gd name="connsiteY20" fmla="*/ 1188244 h 2544762"/>
              <a:gd name="connsiteX21" fmla="*/ 0 w 1340644"/>
              <a:gd name="connsiteY21" fmla="*/ 1328738 h 2544762"/>
              <a:gd name="connsiteX22" fmla="*/ 26194 w 1340644"/>
              <a:gd name="connsiteY22" fmla="*/ 1432718 h 2544762"/>
              <a:gd name="connsiteX23" fmla="*/ 157162 w 1340644"/>
              <a:gd name="connsiteY23" fmla="*/ 1795464 h 2544762"/>
              <a:gd name="connsiteX24" fmla="*/ 161925 w 1340644"/>
              <a:gd name="connsiteY24" fmla="*/ 1971675 h 2544762"/>
              <a:gd name="connsiteX25" fmla="*/ 107156 w 1340644"/>
              <a:gd name="connsiteY25" fmla="*/ 2064545 h 2544762"/>
              <a:gd name="connsiteX26" fmla="*/ 123031 w 1340644"/>
              <a:gd name="connsiteY26" fmla="*/ 2228056 h 2544762"/>
              <a:gd name="connsiteX27" fmla="*/ 238125 w 1340644"/>
              <a:gd name="connsiteY27" fmla="*/ 2422524 h 2544762"/>
              <a:gd name="connsiteX28" fmla="*/ 418306 w 1340644"/>
              <a:gd name="connsiteY28" fmla="*/ 2544762 h 2544762"/>
              <a:gd name="connsiteX29" fmla="*/ 581024 w 1340644"/>
              <a:gd name="connsiteY29" fmla="*/ 2409825 h 2544762"/>
              <a:gd name="connsiteX30" fmla="*/ 585787 w 1340644"/>
              <a:gd name="connsiteY30" fmla="*/ 2336007 h 2544762"/>
              <a:gd name="connsiteX31" fmla="*/ 650082 w 1340644"/>
              <a:gd name="connsiteY31" fmla="*/ 2300288 h 2544762"/>
              <a:gd name="connsiteX32" fmla="*/ 652462 w 1340644"/>
              <a:gd name="connsiteY32" fmla="*/ 2183607 h 2544762"/>
              <a:gd name="connsiteX33" fmla="*/ 609599 w 1340644"/>
              <a:gd name="connsiteY33" fmla="*/ 2169320 h 2544762"/>
              <a:gd name="connsiteX34" fmla="*/ 531019 w 1340644"/>
              <a:gd name="connsiteY34" fmla="*/ 2014538 h 2544762"/>
              <a:gd name="connsiteX35" fmla="*/ 473869 w 1340644"/>
              <a:gd name="connsiteY35" fmla="*/ 1704975 h 2544762"/>
              <a:gd name="connsiteX36" fmla="*/ 385763 w 1340644"/>
              <a:gd name="connsiteY36" fmla="*/ 1638301 h 2544762"/>
              <a:gd name="connsiteX37" fmla="*/ 566737 w 1340644"/>
              <a:gd name="connsiteY37" fmla="*/ 1628775 h 2544762"/>
              <a:gd name="connsiteX38" fmla="*/ 657225 w 1340644"/>
              <a:gd name="connsiteY38" fmla="*/ 1540669 h 2544762"/>
              <a:gd name="connsiteX39" fmla="*/ 873919 w 1340644"/>
              <a:gd name="connsiteY39" fmla="*/ 1543050 h 2544762"/>
              <a:gd name="connsiteX40" fmla="*/ 926306 w 1340644"/>
              <a:gd name="connsiteY40" fmla="*/ 1590676 h 2544762"/>
              <a:gd name="connsiteX41" fmla="*/ 916781 w 1340644"/>
              <a:gd name="connsiteY41" fmla="*/ 1628776 h 2544762"/>
              <a:gd name="connsiteX42" fmla="*/ 995362 w 1340644"/>
              <a:gd name="connsiteY42" fmla="*/ 1600201 h 2544762"/>
              <a:gd name="connsiteX43" fmla="*/ 1042988 w 1340644"/>
              <a:gd name="connsiteY43" fmla="*/ 1678782 h 2544762"/>
              <a:gd name="connsiteX44" fmla="*/ 1073944 w 1340644"/>
              <a:gd name="connsiteY44" fmla="*/ 1743074 h 2544762"/>
              <a:gd name="connsiteX45" fmla="*/ 1128713 w 1340644"/>
              <a:gd name="connsiteY45" fmla="*/ 1724026 h 2544762"/>
              <a:gd name="connsiteX46" fmla="*/ 1181100 w 1340644"/>
              <a:gd name="connsiteY46" fmla="*/ 1723231 h 2544762"/>
              <a:gd name="connsiteX47" fmla="*/ 1145381 w 1340644"/>
              <a:gd name="connsiteY47" fmla="*/ 1531144 h 2544762"/>
              <a:gd name="connsiteX48" fmla="*/ 1197769 w 1340644"/>
              <a:gd name="connsiteY48" fmla="*/ 1443038 h 2544762"/>
              <a:gd name="connsiteX49" fmla="*/ 1169194 w 1340644"/>
              <a:gd name="connsiteY49" fmla="*/ 1388270 h 2544762"/>
              <a:gd name="connsiteX50" fmla="*/ 1223962 w 1340644"/>
              <a:gd name="connsiteY50" fmla="*/ 1381125 h 2544762"/>
              <a:gd name="connsiteX51" fmla="*/ 1276350 w 1340644"/>
              <a:gd name="connsiteY51" fmla="*/ 1302545 h 2544762"/>
              <a:gd name="connsiteX52" fmla="*/ 1266825 w 1340644"/>
              <a:gd name="connsiteY52" fmla="*/ 1254920 h 2544762"/>
              <a:gd name="connsiteX53" fmla="*/ 1303338 w 1340644"/>
              <a:gd name="connsiteY53" fmla="*/ 1246187 h 2544762"/>
              <a:gd name="connsiteX54" fmla="*/ 1340644 w 1340644"/>
              <a:gd name="connsiteY54" fmla="*/ 1190625 h 2544762"/>
              <a:gd name="connsiteX55" fmla="*/ 1285875 w 1340644"/>
              <a:gd name="connsiteY55" fmla="*/ 1007269 h 2544762"/>
              <a:gd name="connsiteX56" fmla="*/ 1240632 w 1340644"/>
              <a:gd name="connsiteY56" fmla="*/ 878682 h 2544762"/>
              <a:gd name="connsiteX57" fmla="*/ 1273969 w 1340644"/>
              <a:gd name="connsiteY57" fmla="*/ 804863 h 2544762"/>
              <a:gd name="connsiteX58" fmla="*/ 1223963 w 1340644"/>
              <a:gd name="connsiteY58" fmla="*/ 664370 h 2544762"/>
              <a:gd name="connsiteX59" fmla="*/ 1164431 w 1340644"/>
              <a:gd name="connsiteY59" fmla="*/ 604838 h 2544762"/>
              <a:gd name="connsiteX60" fmla="*/ 1162050 w 1340644"/>
              <a:gd name="connsiteY60" fmla="*/ 523876 h 2544762"/>
              <a:gd name="connsiteX61" fmla="*/ 1143001 w 1340644"/>
              <a:gd name="connsiteY61" fmla="*/ 445295 h 2544762"/>
              <a:gd name="connsiteX62" fmla="*/ 1163637 w 1340644"/>
              <a:gd name="connsiteY62" fmla="*/ 324644 h 2544762"/>
              <a:gd name="connsiteX63" fmla="*/ 1012031 w 1340644"/>
              <a:gd name="connsiteY63" fmla="*/ 0 h 2544762"/>
              <a:gd name="connsiteX64" fmla="*/ 926306 w 1340644"/>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26244 w 1340644"/>
              <a:gd name="connsiteY13" fmla="*/ 947738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359569 w 1340644"/>
              <a:gd name="connsiteY13" fmla="*/ 957263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50056 w 1340644"/>
              <a:gd name="connsiteY13" fmla="*/ 842963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130968 w 1340644"/>
              <a:gd name="connsiteY13" fmla="*/ 609600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11956 w 1340644"/>
              <a:gd name="connsiteY14" fmla="*/ 885826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54768 w 1340644"/>
              <a:gd name="connsiteY14" fmla="*/ 654845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11944 w 1340644"/>
              <a:gd name="connsiteY14" fmla="*/ 750094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385761 w 1340644"/>
              <a:gd name="connsiteY15" fmla="*/ 895352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40644" h="2544762">
                <a:moveTo>
                  <a:pt x="926306" y="153193"/>
                </a:moveTo>
                <a:lnTo>
                  <a:pt x="907256" y="221457"/>
                </a:lnTo>
                <a:lnTo>
                  <a:pt x="945356" y="288132"/>
                </a:lnTo>
                <a:lnTo>
                  <a:pt x="916782" y="352426"/>
                </a:lnTo>
                <a:lnTo>
                  <a:pt x="828675" y="373857"/>
                </a:lnTo>
                <a:lnTo>
                  <a:pt x="795337" y="407194"/>
                </a:lnTo>
                <a:lnTo>
                  <a:pt x="831055" y="431007"/>
                </a:lnTo>
                <a:lnTo>
                  <a:pt x="716756" y="502445"/>
                </a:lnTo>
                <a:lnTo>
                  <a:pt x="692944" y="528638"/>
                </a:lnTo>
                <a:lnTo>
                  <a:pt x="671513" y="590551"/>
                </a:lnTo>
                <a:lnTo>
                  <a:pt x="631031" y="569119"/>
                </a:lnTo>
                <a:lnTo>
                  <a:pt x="550068" y="654844"/>
                </a:lnTo>
                <a:lnTo>
                  <a:pt x="535781" y="728664"/>
                </a:lnTo>
                <a:lnTo>
                  <a:pt x="469106" y="814388"/>
                </a:lnTo>
                <a:lnTo>
                  <a:pt x="438150" y="890588"/>
                </a:lnTo>
                <a:lnTo>
                  <a:pt x="385761" y="895352"/>
                </a:lnTo>
                <a:lnTo>
                  <a:pt x="359569" y="957263"/>
                </a:lnTo>
                <a:lnTo>
                  <a:pt x="407194" y="995364"/>
                </a:lnTo>
                <a:lnTo>
                  <a:pt x="335757" y="1045369"/>
                </a:lnTo>
                <a:lnTo>
                  <a:pt x="288131" y="1023938"/>
                </a:lnTo>
                <a:lnTo>
                  <a:pt x="259556" y="1090613"/>
                </a:lnTo>
                <a:lnTo>
                  <a:pt x="70643" y="1068387"/>
                </a:lnTo>
                <a:lnTo>
                  <a:pt x="28575" y="1083470"/>
                </a:lnTo>
                <a:lnTo>
                  <a:pt x="38100" y="1140620"/>
                </a:lnTo>
                <a:lnTo>
                  <a:pt x="0" y="1188244"/>
                </a:lnTo>
                <a:lnTo>
                  <a:pt x="0" y="1328738"/>
                </a:lnTo>
                <a:lnTo>
                  <a:pt x="26194" y="1432718"/>
                </a:lnTo>
                <a:lnTo>
                  <a:pt x="157162" y="1795464"/>
                </a:lnTo>
                <a:lnTo>
                  <a:pt x="161925" y="1971675"/>
                </a:lnTo>
                <a:lnTo>
                  <a:pt x="107156" y="2064545"/>
                </a:lnTo>
                <a:lnTo>
                  <a:pt x="123031" y="2228056"/>
                </a:lnTo>
                <a:lnTo>
                  <a:pt x="238125" y="2422524"/>
                </a:lnTo>
                <a:lnTo>
                  <a:pt x="418306" y="2544762"/>
                </a:lnTo>
                <a:lnTo>
                  <a:pt x="581024" y="2409825"/>
                </a:lnTo>
                <a:lnTo>
                  <a:pt x="585787" y="2336007"/>
                </a:lnTo>
                <a:lnTo>
                  <a:pt x="650082" y="2300288"/>
                </a:lnTo>
                <a:cubicBezTo>
                  <a:pt x="650875" y="2261394"/>
                  <a:pt x="651669" y="2222501"/>
                  <a:pt x="652462" y="2183607"/>
                </a:cubicBezTo>
                <a:lnTo>
                  <a:pt x="609599" y="2169320"/>
                </a:lnTo>
                <a:lnTo>
                  <a:pt x="531019" y="2014538"/>
                </a:lnTo>
                <a:lnTo>
                  <a:pt x="473869" y="1704975"/>
                </a:lnTo>
                <a:lnTo>
                  <a:pt x="385763" y="1638301"/>
                </a:lnTo>
                <a:lnTo>
                  <a:pt x="566737" y="1628775"/>
                </a:lnTo>
                <a:lnTo>
                  <a:pt x="657225" y="1540669"/>
                </a:lnTo>
                <a:lnTo>
                  <a:pt x="873919" y="1543050"/>
                </a:lnTo>
                <a:lnTo>
                  <a:pt x="926306" y="1590676"/>
                </a:lnTo>
                <a:lnTo>
                  <a:pt x="916781" y="1628776"/>
                </a:lnTo>
                <a:lnTo>
                  <a:pt x="995362" y="1600201"/>
                </a:lnTo>
                <a:lnTo>
                  <a:pt x="1042988" y="1678782"/>
                </a:lnTo>
                <a:lnTo>
                  <a:pt x="1073944" y="1743074"/>
                </a:lnTo>
                <a:lnTo>
                  <a:pt x="1128713" y="1724026"/>
                </a:lnTo>
                <a:lnTo>
                  <a:pt x="1181100" y="1723231"/>
                </a:lnTo>
                <a:lnTo>
                  <a:pt x="1145381" y="1531144"/>
                </a:lnTo>
                <a:lnTo>
                  <a:pt x="1197769" y="1443038"/>
                </a:lnTo>
                <a:lnTo>
                  <a:pt x="1169194" y="1388270"/>
                </a:lnTo>
                <a:lnTo>
                  <a:pt x="1223962" y="1381125"/>
                </a:lnTo>
                <a:lnTo>
                  <a:pt x="1276350" y="1302545"/>
                </a:lnTo>
                <a:lnTo>
                  <a:pt x="1266825" y="1254920"/>
                </a:lnTo>
                <a:lnTo>
                  <a:pt x="1303338" y="1246187"/>
                </a:lnTo>
                <a:lnTo>
                  <a:pt x="1340644" y="1190625"/>
                </a:lnTo>
                <a:lnTo>
                  <a:pt x="1285875" y="1007269"/>
                </a:lnTo>
                <a:lnTo>
                  <a:pt x="1240632" y="878682"/>
                </a:lnTo>
                <a:lnTo>
                  <a:pt x="1273969" y="804863"/>
                </a:lnTo>
                <a:lnTo>
                  <a:pt x="1223963" y="664370"/>
                </a:lnTo>
                <a:lnTo>
                  <a:pt x="1164431" y="604838"/>
                </a:lnTo>
                <a:cubicBezTo>
                  <a:pt x="1163637" y="577851"/>
                  <a:pt x="1162844" y="550863"/>
                  <a:pt x="1162050" y="523876"/>
                </a:cubicBezTo>
                <a:lnTo>
                  <a:pt x="1143001" y="445295"/>
                </a:lnTo>
                <a:lnTo>
                  <a:pt x="1163637" y="324644"/>
                </a:lnTo>
                <a:lnTo>
                  <a:pt x="1012031" y="0"/>
                </a:lnTo>
                <a:lnTo>
                  <a:pt x="926306" y="153193"/>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Kigoma</a:t>
            </a:r>
            <a:r>
              <a:rPr lang="en-MY" sz="1200" b="1" dirty="0" smtClean="0">
                <a:solidFill>
                  <a:schemeClr val="tx1"/>
                </a:solidFill>
              </a:rPr>
              <a:t> 48%</a:t>
            </a:r>
            <a:endParaRPr lang="en-MY" sz="1200" b="1" dirty="0">
              <a:solidFill>
                <a:schemeClr val="tx1"/>
              </a:solidFill>
            </a:endParaRPr>
          </a:p>
        </p:txBody>
      </p:sp>
      <p:sp>
        <p:nvSpPr>
          <p:cNvPr id="9" name="Freeform 8"/>
          <p:cNvSpPr/>
          <p:nvPr/>
        </p:nvSpPr>
        <p:spPr>
          <a:xfrm>
            <a:off x="5757862" y="1214438"/>
            <a:ext cx="1002506" cy="1152524"/>
          </a:xfrm>
          <a:custGeom>
            <a:avLst/>
            <a:gdLst>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271587 w 1352550"/>
              <a:gd name="connsiteY7" fmla="*/ 833438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845343 w 1352550"/>
              <a:gd name="connsiteY8" fmla="*/ 523875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4000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626268 w 1352550"/>
              <a:gd name="connsiteY10" fmla="*/ 445294 h 1304925"/>
              <a:gd name="connsiteX11" fmla="*/ 581025 w 1352550"/>
              <a:gd name="connsiteY11" fmla="*/ 0 h 130492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26268 w 1352550"/>
              <a:gd name="connsiteY10" fmla="*/ 426244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61974 w 1352550"/>
              <a:gd name="connsiteY10" fmla="*/ 173831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9600 w 1352550"/>
              <a:gd name="connsiteY10" fmla="*/ 4048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0075 w 1352550"/>
              <a:gd name="connsiteY10" fmla="*/ 3286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19125 w 1352550"/>
              <a:gd name="connsiteY10" fmla="*/ 452438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07206 w 1352550"/>
              <a:gd name="connsiteY10" fmla="*/ 419100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81025 w 1352550"/>
              <a:gd name="connsiteY10" fmla="*/ 509588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57212 w 1352550"/>
              <a:gd name="connsiteY11" fmla="*/ 44767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33400 w 1352550"/>
              <a:gd name="connsiteY11" fmla="*/ 46672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85725 h 1271587"/>
              <a:gd name="connsiteX1" fmla="*/ 235744 w 1352550"/>
              <a:gd name="connsiteY1" fmla="*/ 0 h 1271587"/>
              <a:gd name="connsiteX2" fmla="*/ 0 w 1352550"/>
              <a:gd name="connsiteY2" fmla="*/ 371475 h 1271587"/>
              <a:gd name="connsiteX3" fmla="*/ 204787 w 1352550"/>
              <a:gd name="connsiteY3" fmla="*/ 695325 h 1271587"/>
              <a:gd name="connsiteX4" fmla="*/ 452437 w 1352550"/>
              <a:gd name="connsiteY4" fmla="*/ 1204912 h 1271587"/>
              <a:gd name="connsiteX5" fmla="*/ 900112 w 1352550"/>
              <a:gd name="connsiteY5" fmla="*/ 1271587 h 1271587"/>
              <a:gd name="connsiteX6" fmla="*/ 1352550 w 1352550"/>
              <a:gd name="connsiteY6" fmla="*/ 1019175 h 1271587"/>
              <a:gd name="connsiteX7" fmla="*/ 1021555 w 1352550"/>
              <a:gd name="connsiteY7" fmla="*/ 840581 h 1271587"/>
              <a:gd name="connsiteX8" fmla="*/ 683418 w 1352550"/>
              <a:gd name="connsiteY8" fmla="*/ 583406 h 1271587"/>
              <a:gd name="connsiteX9" fmla="*/ 642937 w 1352550"/>
              <a:gd name="connsiteY9" fmla="*/ 557212 h 1271587"/>
              <a:gd name="connsiteX10" fmla="*/ 607218 w 1352550"/>
              <a:gd name="connsiteY10" fmla="*/ 464344 h 1271587"/>
              <a:gd name="connsiteX11" fmla="*/ 533400 w 1352550"/>
              <a:gd name="connsiteY11" fmla="*/ 452437 h 1271587"/>
              <a:gd name="connsiteX12" fmla="*/ 507206 w 1352550"/>
              <a:gd name="connsiteY12" fmla="*/ 404812 h 1271587"/>
              <a:gd name="connsiteX13" fmla="*/ 600075 w 1352550"/>
              <a:gd name="connsiteY13" fmla="*/ 314325 h 1271587"/>
              <a:gd name="connsiteX14" fmla="*/ 561974 w 1352550"/>
              <a:gd name="connsiteY14" fmla="*/ 159543 h 1271587"/>
              <a:gd name="connsiteX15" fmla="*/ 452437 w 1352550"/>
              <a:gd name="connsiteY15" fmla="*/ 85725 h 1271587"/>
              <a:gd name="connsiteX0" fmla="*/ 452437 w 1352550"/>
              <a:gd name="connsiteY0" fmla="*/ 85725 h 1271587"/>
              <a:gd name="connsiteX1" fmla="*/ 235744 w 1352550"/>
              <a:gd name="connsiteY1" fmla="*/ 0 h 1271587"/>
              <a:gd name="connsiteX2" fmla="*/ 121443 w 1352550"/>
              <a:gd name="connsiteY2" fmla="*/ 183356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52437 w 1352550"/>
              <a:gd name="connsiteY0" fmla="*/ 85725 h 1271587"/>
              <a:gd name="connsiteX1" fmla="*/ 235744 w 1352550"/>
              <a:gd name="connsiteY1" fmla="*/ 0 h 1271587"/>
              <a:gd name="connsiteX2" fmla="*/ 28574 w 1352550"/>
              <a:gd name="connsiteY2" fmla="*/ 100012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76213 w 1323976"/>
              <a:gd name="connsiteY4" fmla="*/ 6953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261938 w 1323976"/>
              <a:gd name="connsiteY5" fmla="*/ 745331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1002506 w 1323976"/>
              <a:gd name="connsiteY9" fmla="*/ 831056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002506"/>
              <a:gd name="connsiteY0" fmla="*/ 85725 h 1271587"/>
              <a:gd name="connsiteX1" fmla="*/ 207170 w 1002506"/>
              <a:gd name="connsiteY1" fmla="*/ 0 h 1271587"/>
              <a:gd name="connsiteX2" fmla="*/ 0 w 1002506"/>
              <a:gd name="connsiteY2" fmla="*/ 100012 h 1271587"/>
              <a:gd name="connsiteX3" fmla="*/ 88107 w 1002506"/>
              <a:gd name="connsiteY3" fmla="*/ 414338 h 1271587"/>
              <a:gd name="connsiteX4" fmla="*/ 152400 w 1002506"/>
              <a:gd name="connsiteY4" fmla="*/ 428625 h 1271587"/>
              <a:gd name="connsiteX5" fmla="*/ 431007 w 1002506"/>
              <a:gd name="connsiteY5" fmla="*/ 785812 h 1271587"/>
              <a:gd name="connsiteX6" fmla="*/ 423863 w 1002506"/>
              <a:gd name="connsiteY6" fmla="*/ 1204912 h 1271587"/>
              <a:gd name="connsiteX7" fmla="*/ 871538 w 1002506"/>
              <a:gd name="connsiteY7" fmla="*/ 1271587 h 1271587"/>
              <a:gd name="connsiteX8" fmla="*/ 790576 w 1002506"/>
              <a:gd name="connsiteY8" fmla="*/ 1131094 h 1271587"/>
              <a:gd name="connsiteX9" fmla="*/ 1002506 w 1002506"/>
              <a:gd name="connsiteY9" fmla="*/ 831056 h 1271587"/>
              <a:gd name="connsiteX10" fmla="*/ 654844 w 1002506"/>
              <a:gd name="connsiteY10" fmla="*/ 583406 h 1271587"/>
              <a:gd name="connsiteX11" fmla="*/ 614363 w 1002506"/>
              <a:gd name="connsiteY11" fmla="*/ 557212 h 1271587"/>
              <a:gd name="connsiteX12" fmla="*/ 578644 w 1002506"/>
              <a:gd name="connsiteY12" fmla="*/ 464344 h 1271587"/>
              <a:gd name="connsiteX13" fmla="*/ 504826 w 1002506"/>
              <a:gd name="connsiteY13" fmla="*/ 452437 h 1271587"/>
              <a:gd name="connsiteX14" fmla="*/ 478632 w 1002506"/>
              <a:gd name="connsiteY14" fmla="*/ 404812 h 1271587"/>
              <a:gd name="connsiteX15" fmla="*/ 571501 w 1002506"/>
              <a:gd name="connsiteY15" fmla="*/ 314325 h 1271587"/>
              <a:gd name="connsiteX16" fmla="*/ 533400 w 1002506"/>
              <a:gd name="connsiteY16" fmla="*/ 159543 h 1271587"/>
              <a:gd name="connsiteX17" fmla="*/ 423863 w 1002506"/>
              <a:gd name="connsiteY17" fmla="*/ 85725 h 1271587"/>
              <a:gd name="connsiteX0" fmla="*/ 423863 w 1002506"/>
              <a:gd name="connsiteY0" fmla="*/ 85725 h 1204912"/>
              <a:gd name="connsiteX1" fmla="*/ 207170 w 1002506"/>
              <a:gd name="connsiteY1" fmla="*/ 0 h 1204912"/>
              <a:gd name="connsiteX2" fmla="*/ 0 w 1002506"/>
              <a:gd name="connsiteY2" fmla="*/ 100012 h 1204912"/>
              <a:gd name="connsiteX3" fmla="*/ 88107 w 1002506"/>
              <a:gd name="connsiteY3" fmla="*/ 414338 h 1204912"/>
              <a:gd name="connsiteX4" fmla="*/ 152400 w 1002506"/>
              <a:gd name="connsiteY4" fmla="*/ 428625 h 1204912"/>
              <a:gd name="connsiteX5" fmla="*/ 431007 w 1002506"/>
              <a:gd name="connsiteY5" fmla="*/ 785812 h 1204912"/>
              <a:gd name="connsiteX6" fmla="*/ 423863 w 1002506"/>
              <a:gd name="connsiteY6" fmla="*/ 1204912 h 1204912"/>
              <a:gd name="connsiteX7" fmla="*/ 762001 w 1002506"/>
              <a:gd name="connsiteY7" fmla="*/ 1152524 h 1204912"/>
              <a:gd name="connsiteX8" fmla="*/ 790576 w 1002506"/>
              <a:gd name="connsiteY8" fmla="*/ 1131094 h 1204912"/>
              <a:gd name="connsiteX9" fmla="*/ 1002506 w 1002506"/>
              <a:gd name="connsiteY9" fmla="*/ 831056 h 1204912"/>
              <a:gd name="connsiteX10" fmla="*/ 654844 w 1002506"/>
              <a:gd name="connsiteY10" fmla="*/ 583406 h 1204912"/>
              <a:gd name="connsiteX11" fmla="*/ 614363 w 1002506"/>
              <a:gd name="connsiteY11" fmla="*/ 557212 h 1204912"/>
              <a:gd name="connsiteX12" fmla="*/ 578644 w 1002506"/>
              <a:gd name="connsiteY12" fmla="*/ 464344 h 1204912"/>
              <a:gd name="connsiteX13" fmla="*/ 504826 w 1002506"/>
              <a:gd name="connsiteY13" fmla="*/ 452437 h 1204912"/>
              <a:gd name="connsiteX14" fmla="*/ 478632 w 1002506"/>
              <a:gd name="connsiteY14" fmla="*/ 404812 h 1204912"/>
              <a:gd name="connsiteX15" fmla="*/ 571501 w 1002506"/>
              <a:gd name="connsiteY15" fmla="*/ 314325 h 1204912"/>
              <a:gd name="connsiteX16" fmla="*/ 533400 w 1002506"/>
              <a:gd name="connsiteY16" fmla="*/ 159543 h 1204912"/>
              <a:gd name="connsiteX17" fmla="*/ 423863 w 1002506"/>
              <a:gd name="connsiteY17" fmla="*/ 85725 h 1204912"/>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762001 w 1002506"/>
              <a:gd name="connsiteY7" fmla="*/ 1152524 h 1152524"/>
              <a:gd name="connsiteX8" fmla="*/ 790576 w 1002506"/>
              <a:gd name="connsiteY8" fmla="*/ 1131094 h 1152524"/>
              <a:gd name="connsiteX9" fmla="*/ 1002506 w 1002506"/>
              <a:gd name="connsiteY9" fmla="*/ 831056 h 1152524"/>
              <a:gd name="connsiteX10" fmla="*/ 654844 w 1002506"/>
              <a:gd name="connsiteY10" fmla="*/ 583406 h 1152524"/>
              <a:gd name="connsiteX11" fmla="*/ 614363 w 1002506"/>
              <a:gd name="connsiteY11" fmla="*/ 557212 h 1152524"/>
              <a:gd name="connsiteX12" fmla="*/ 578644 w 1002506"/>
              <a:gd name="connsiteY12" fmla="*/ 464344 h 1152524"/>
              <a:gd name="connsiteX13" fmla="*/ 504826 w 1002506"/>
              <a:gd name="connsiteY13" fmla="*/ 452437 h 1152524"/>
              <a:gd name="connsiteX14" fmla="*/ 478632 w 1002506"/>
              <a:gd name="connsiteY14" fmla="*/ 404812 h 1152524"/>
              <a:gd name="connsiteX15" fmla="*/ 571501 w 1002506"/>
              <a:gd name="connsiteY15" fmla="*/ 314325 h 1152524"/>
              <a:gd name="connsiteX16" fmla="*/ 533400 w 1002506"/>
              <a:gd name="connsiteY16" fmla="*/ 159543 h 1152524"/>
              <a:gd name="connsiteX17" fmla="*/ 423863 w 1002506"/>
              <a:gd name="connsiteY1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64369 w 1002506"/>
              <a:gd name="connsiteY7" fmla="*/ 111680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09613 w 1002506"/>
              <a:gd name="connsiteY8" fmla="*/ 1147762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683419 w 1002506"/>
              <a:gd name="connsiteY8" fmla="*/ 1112043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359569 w 1002506"/>
              <a:gd name="connsiteY5" fmla="*/ 700087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26244 w 1002506"/>
              <a:gd name="connsiteY6" fmla="*/ 728662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09575 w 1002506"/>
              <a:gd name="connsiteY6" fmla="*/ 731043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33363 w 1002506"/>
              <a:gd name="connsiteY5" fmla="*/ 492918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47651 w 1002506"/>
              <a:gd name="connsiteY5" fmla="*/ 414337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407194 w 1002506"/>
              <a:gd name="connsiteY7" fmla="*/ 638174 h 1152524"/>
              <a:gd name="connsiteX8" fmla="*/ 409575 w 1002506"/>
              <a:gd name="connsiteY8" fmla="*/ 731043 h 1152524"/>
              <a:gd name="connsiteX9" fmla="*/ 431007 w 1002506"/>
              <a:gd name="connsiteY9" fmla="*/ 785812 h 1152524"/>
              <a:gd name="connsiteX10" fmla="*/ 540544 w 1002506"/>
              <a:gd name="connsiteY10" fmla="*/ 1078706 h 1152524"/>
              <a:gd name="connsiteX11" fmla="*/ 604838 w 1002506"/>
              <a:gd name="connsiteY11" fmla="*/ 1135856 h 1152524"/>
              <a:gd name="connsiteX12" fmla="*/ 683419 w 1002506"/>
              <a:gd name="connsiteY12" fmla="*/ 1112043 h 1152524"/>
              <a:gd name="connsiteX13" fmla="*/ 762001 w 1002506"/>
              <a:gd name="connsiteY13" fmla="*/ 1152524 h 1152524"/>
              <a:gd name="connsiteX14" fmla="*/ 790576 w 1002506"/>
              <a:gd name="connsiteY14" fmla="*/ 1131094 h 1152524"/>
              <a:gd name="connsiteX15" fmla="*/ 1002506 w 1002506"/>
              <a:gd name="connsiteY15" fmla="*/ 831056 h 1152524"/>
              <a:gd name="connsiteX16" fmla="*/ 654844 w 1002506"/>
              <a:gd name="connsiteY16" fmla="*/ 583406 h 1152524"/>
              <a:gd name="connsiteX17" fmla="*/ 614363 w 1002506"/>
              <a:gd name="connsiteY17" fmla="*/ 557212 h 1152524"/>
              <a:gd name="connsiteX18" fmla="*/ 578644 w 1002506"/>
              <a:gd name="connsiteY18" fmla="*/ 464344 h 1152524"/>
              <a:gd name="connsiteX19" fmla="*/ 504826 w 1002506"/>
              <a:gd name="connsiteY19" fmla="*/ 452437 h 1152524"/>
              <a:gd name="connsiteX20" fmla="*/ 478632 w 1002506"/>
              <a:gd name="connsiteY20" fmla="*/ 404812 h 1152524"/>
              <a:gd name="connsiteX21" fmla="*/ 571501 w 1002506"/>
              <a:gd name="connsiteY21" fmla="*/ 314325 h 1152524"/>
              <a:gd name="connsiteX22" fmla="*/ 533400 w 1002506"/>
              <a:gd name="connsiteY22" fmla="*/ 159543 h 1152524"/>
              <a:gd name="connsiteX23" fmla="*/ 423863 w 1002506"/>
              <a:gd name="connsiteY23"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30994 w 1002506"/>
              <a:gd name="connsiteY8" fmla="*/ 483393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0044 w 1002506"/>
              <a:gd name="connsiteY9" fmla="*/ 554831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76251 w 1002506"/>
              <a:gd name="connsiteY13" fmla="*/ 919162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83394 w 1002506"/>
              <a:gd name="connsiteY14" fmla="*/ 985837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81013 w 1002506"/>
              <a:gd name="connsiteY15" fmla="*/ 102631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59581 w 1002506"/>
              <a:gd name="connsiteY15" fmla="*/ 104536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2506" h="1152524">
                <a:moveTo>
                  <a:pt x="423863" y="85725"/>
                </a:moveTo>
                <a:lnTo>
                  <a:pt x="207170" y="0"/>
                </a:lnTo>
                <a:lnTo>
                  <a:pt x="0" y="100012"/>
                </a:lnTo>
                <a:lnTo>
                  <a:pt x="88107" y="414338"/>
                </a:lnTo>
                <a:lnTo>
                  <a:pt x="152400" y="428625"/>
                </a:lnTo>
                <a:lnTo>
                  <a:pt x="197644" y="438150"/>
                </a:lnTo>
                <a:lnTo>
                  <a:pt x="247651" y="414337"/>
                </a:lnTo>
                <a:lnTo>
                  <a:pt x="307182" y="438149"/>
                </a:lnTo>
                <a:lnTo>
                  <a:pt x="309562" y="478631"/>
                </a:lnTo>
                <a:lnTo>
                  <a:pt x="357188" y="540544"/>
                </a:lnTo>
                <a:lnTo>
                  <a:pt x="407194" y="638174"/>
                </a:lnTo>
                <a:cubicBezTo>
                  <a:pt x="407988" y="669130"/>
                  <a:pt x="408781" y="700087"/>
                  <a:pt x="409575" y="731043"/>
                </a:cubicBezTo>
                <a:lnTo>
                  <a:pt x="431007" y="785812"/>
                </a:lnTo>
                <a:lnTo>
                  <a:pt x="423863" y="885824"/>
                </a:lnTo>
                <a:lnTo>
                  <a:pt x="428626" y="988219"/>
                </a:lnTo>
                <a:lnTo>
                  <a:pt x="459581" y="1045368"/>
                </a:lnTo>
                <a:lnTo>
                  <a:pt x="540544" y="1078706"/>
                </a:lnTo>
                <a:lnTo>
                  <a:pt x="604838" y="1135856"/>
                </a:lnTo>
                <a:lnTo>
                  <a:pt x="683419" y="1112043"/>
                </a:lnTo>
                <a:lnTo>
                  <a:pt x="762001" y="1152524"/>
                </a:lnTo>
                <a:lnTo>
                  <a:pt x="790576" y="1131094"/>
                </a:lnTo>
                <a:lnTo>
                  <a:pt x="1002506" y="831056"/>
                </a:lnTo>
                <a:lnTo>
                  <a:pt x="654844" y="583406"/>
                </a:lnTo>
                <a:lnTo>
                  <a:pt x="614363" y="557212"/>
                </a:lnTo>
                <a:lnTo>
                  <a:pt x="578644" y="464344"/>
                </a:lnTo>
                <a:lnTo>
                  <a:pt x="504826" y="452437"/>
                </a:lnTo>
                <a:lnTo>
                  <a:pt x="478632" y="404812"/>
                </a:lnTo>
                <a:lnTo>
                  <a:pt x="571501" y="314325"/>
                </a:lnTo>
                <a:lnTo>
                  <a:pt x="533400" y="159543"/>
                </a:lnTo>
                <a:lnTo>
                  <a:pt x="423863" y="85725"/>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Kilimanjaro    54%</a:t>
            </a:r>
            <a:endParaRPr lang="en-MY" sz="1200" b="1" dirty="0">
              <a:solidFill>
                <a:schemeClr val="tx1"/>
              </a:solidFill>
            </a:endParaRPr>
          </a:p>
        </p:txBody>
      </p:sp>
      <p:sp>
        <p:nvSpPr>
          <p:cNvPr id="4" name="Freeform 3"/>
          <p:cNvSpPr/>
          <p:nvPr/>
        </p:nvSpPr>
        <p:spPr>
          <a:xfrm>
            <a:off x="4469606" y="523875"/>
            <a:ext cx="1702595" cy="1545431"/>
          </a:xfrm>
          <a:custGeom>
            <a:avLst/>
            <a:gdLst>
              <a:gd name="connsiteX0" fmla="*/ 628650 w 1927225"/>
              <a:gd name="connsiteY0" fmla="*/ 0 h 1670050"/>
              <a:gd name="connsiteX1" fmla="*/ 415925 w 1927225"/>
              <a:gd name="connsiteY1" fmla="*/ 317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628650 w 1927225"/>
              <a:gd name="connsiteY0" fmla="*/ 0 h 1670050"/>
              <a:gd name="connsiteX1" fmla="*/ 104775 w 1927225"/>
              <a:gd name="connsiteY1" fmla="*/ 22542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2925 w 1927225"/>
              <a:gd name="connsiteY13" fmla="*/ 666750 h 1609725"/>
              <a:gd name="connsiteX14" fmla="*/ 428625 w 1927225"/>
              <a:gd name="connsiteY14" fmla="*/ 0 h 1609725"/>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9275 w 1927225"/>
              <a:gd name="connsiteY13" fmla="*/ 774700 h 1609725"/>
              <a:gd name="connsiteX14" fmla="*/ 428625 w 192722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676400 w 1819275"/>
              <a:gd name="connsiteY11" fmla="*/ 942975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509713 w 1819275"/>
              <a:gd name="connsiteY12" fmla="*/ 8834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45431 w 1819275"/>
              <a:gd name="connsiteY13" fmla="*/ 800100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399 w 1819275"/>
              <a:gd name="connsiteY13" fmla="*/ 950119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12105 w 1819275"/>
              <a:gd name="connsiteY13" fmla="*/ 726282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3525 w 1819275"/>
              <a:gd name="connsiteY13" fmla="*/ 785813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8288 w 1819275"/>
              <a:gd name="connsiteY13" fmla="*/ 802482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88281 w 1819275"/>
              <a:gd name="connsiteY13" fmla="*/ 831056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00188 w 1819275"/>
              <a:gd name="connsiteY11" fmla="*/ 10215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71613 w 1819275"/>
              <a:gd name="connsiteY10" fmla="*/ 1185863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45381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78719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14425 w 1819275"/>
              <a:gd name="connsiteY8" fmla="*/ 1538288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71588 w 1819275"/>
              <a:gd name="connsiteY9" fmla="*/ 1271588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73982 w 1819275"/>
              <a:gd name="connsiteY9" fmla="*/ 1193006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43025 w 1819275"/>
              <a:gd name="connsiteY9" fmla="*/ 1212056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16831 w 1819275"/>
              <a:gd name="connsiteY10" fmla="*/ 124301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21594 w 1819275"/>
              <a:gd name="connsiteY10" fmla="*/ 118586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62063 w 1819275"/>
              <a:gd name="connsiteY10" fmla="*/ 1252538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07294 w 1819275"/>
              <a:gd name="connsiteY9" fmla="*/ 1314450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319213 h 1545431"/>
              <a:gd name="connsiteX9" fmla="*/ 1207294 w 1819275"/>
              <a:gd name="connsiteY9" fmla="*/ 1314450 h 1545431"/>
              <a:gd name="connsiteX10" fmla="*/ 1257301 w 1819275"/>
              <a:gd name="connsiteY10" fmla="*/ 1231107 h 1545431"/>
              <a:gd name="connsiteX11" fmla="*/ 1321594 w 1819275"/>
              <a:gd name="connsiteY11" fmla="*/ 1185863 h 1545431"/>
              <a:gd name="connsiteX12" fmla="*/ 1373982 w 1819275"/>
              <a:gd name="connsiteY12" fmla="*/ 1193006 h 1545431"/>
              <a:gd name="connsiteX13" fmla="*/ 1397794 w 1819275"/>
              <a:gd name="connsiteY13" fmla="*/ 1237456 h 1545431"/>
              <a:gd name="connsiteX14" fmla="*/ 1445419 w 1819275"/>
              <a:gd name="connsiteY14" fmla="*/ 1171575 h 1545431"/>
              <a:gd name="connsiteX15" fmla="*/ 1504950 w 1819275"/>
              <a:gd name="connsiteY15" fmla="*/ 1178719 h 1545431"/>
              <a:gd name="connsiteX16" fmla="*/ 1554163 w 1819275"/>
              <a:gd name="connsiteY16" fmla="*/ 1116806 h 1545431"/>
              <a:gd name="connsiteX17" fmla="*/ 1554957 w 1819275"/>
              <a:gd name="connsiteY17" fmla="*/ 983456 h 1545431"/>
              <a:gd name="connsiteX18" fmla="*/ 1457325 w 1819275"/>
              <a:gd name="connsiteY18" fmla="*/ 931068 h 1545431"/>
              <a:gd name="connsiteX19" fmla="*/ 1447801 w 1819275"/>
              <a:gd name="connsiteY19" fmla="*/ 845344 h 1545431"/>
              <a:gd name="connsiteX20" fmla="*/ 1466850 w 1819275"/>
              <a:gd name="connsiteY20" fmla="*/ 802481 h 1545431"/>
              <a:gd name="connsiteX21" fmla="*/ 1538288 w 1819275"/>
              <a:gd name="connsiteY21" fmla="*/ 802482 h 1545431"/>
              <a:gd name="connsiteX22" fmla="*/ 1612105 w 1819275"/>
              <a:gd name="connsiteY22" fmla="*/ 726282 h 1545431"/>
              <a:gd name="connsiteX23" fmla="*/ 1676400 w 1819275"/>
              <a:gd name="connsiteY23" fmla="*/ 733425 h 1545431"/>
              <a:gd name="connsiteX24" fmla="*/ 1819275 w 1819275"/>
              <a:gd name="connsiteY24" fmla="*/ 774700 h 1545431"/>
              <a:gd name="connsiteX25" fmla="*/ 428625 w 1819275"/>
              <a:gd name="connsiteY2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07319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28750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095375 w 1819275"/>
              <a:gd name="connsiteY8" fmla="*/ 1493044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6331 w 1819275"/>
              <a:gd name="connsiteY8" fmla="*/ 1459706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50971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860425 w 1819275"/>
              <a:gd name="connsiteY6" fmla="*/ 1215231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8 w 1819275"/>
              <a:gd name="connsiteY6" fmla="*/ 1335881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47713 w 1819275"/>
              <a:gd name="connsiteY6" fmla="*/ 1347787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2456 w 1819275"/>
              <a:gd name="connsiteY6" fmla="*/ 1364456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38188 w 1819275"/>
              <a:gd name="connsiteY6" fmla="*/ 1309687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7219 w 1819275"/>
              <a:gd name="connsiteY6" fmla="*/ 1338263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66763 w 1819275"/>
              <a:gd name="connsiteY6" fmla="*/ 1173956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78656 w 1819275"/>
              <a:gd name="connsiteY6" fmla="*/ 1212056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00088 w 1819275"/>
              <a:gd name="connsiteY7" fmla="*/ 1245394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1 w 1819275"/>
              <a:gd name="connsiteY7" fmla="*/ 1162050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671513 w 1819275"/>
              <a:gd name="connsiteY7" fmla="*/ 1235869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6706 w 1819275"/>
              <a:gd name="connsiteY6" fmla="*/ 13977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31031 w 1819275"/>
              <a:gd name="connsiteY6" fmla="*/ 12453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00063 w 1819275"/>
              <a:gd name="connsiteY6" fmla="*/ 1293019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78644 w 1819275"/>
              <a:gd name="connsiteY6" fmla="*/ 1228725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85775 w 1819275"/>
              <a:gd name="connsiteY6" fmla="*/ 1273969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21494 w 1819275"/>
              <a:gd name="connsiteY6" fmla="*/ 1202531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64331 w 1819275"/>
              <a:gd name="connsiteY6" fmla="*/ 1302544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7 w 1819275"/>
              <a:gd name="connsiteY6" fmla="*/ 1259681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92894 w 1819275"/>
              <a:gd name="connsiteY6" fmla="*/ 1357313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02432 w 1819275"/>
              <a:gd name="connsiteY6" fmla="*/ 1295401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8131 w 1819275"/>
              <a:gd name="connsiteY6" fmla="*/ 13620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9576 w 1819275"/>
              <a:gd name="connsiteY7" fmla="*/ 1281113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5750 w 1819275"/>
              <a:gd name="connsiteY6" fmla="*/ 1345406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240507 w 1819275"/>
              <a:gd name="connsiteY5" fmla="*/ 1379537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61925 w 1800225"/>
              <a:gd name="connsiteY4" fmla="*/ 1372394 h 1545431"/>
              <a:gd name="connsiteX5" fmla="*/ 221457 w 1800225"/>
              <a:gd name="connsiteY5" fmla="*/ 1379537 h 1545431"/>
              <a:gd name="connsiteX6" fmla="*/ 292893 w 1800225"/>
              <a:gd name="connsiteY6" fmla="*/ 1347787 h 1545431"/>
              <a:gd name="connsiteX7" fmla="*/ 354806 w 1800225"/>
              <a:gd name="connsiteY7" fmla="*/ 1285875 h 1545431"/>
              <a:gd name="connsiteX8" fmla="*/ 390526 w 1800225"/>
              <a:gd name="connsiteY8" fmla="*/ 1281113 h 1545431"/>
              <a:gd name="connsiteX9" fmla="*/ 452437 w 1800225"/>
              <a:gd name="connsiteY9" fmla="*/ 1259681 h 1545431"/>
              <a:gd name="connsiteX10" fmla="*/ 502444 w 1800225"/>
              <a:gd name="connsiteY10" fmla="*/ 1202531 h 1545431"/>
              <a:gd name="connsiteX11" fmla="*/ 559594 w 1800225"/>
              <a:gd name="connsiteY11" fmla="*/ 1228725 h 1545431"/>
              <a:gd name="connsiteX12" fmla="*/ 611981 w 1800225"/>
              <a:gd name="connsiteY12" fmla="*/ 1245394 h 1545431"/>
              <a:gd name="connsiteX13" fmla="*/ 621506 w 1800225"/>
              <a:gd name="connsiteY13" fmla="*/ 1302544 h 1545431"/>
              <a:gd name="connsiteX14" fmla="*/ 704850 w 1800225"/>
              <a:gd name="connsiteY14" fmla="*/ 1283494 h 1545431"/>
              <a:gd name="connsiteX15" fmla="*/ 704851 w 1800225"/>
              <a:gd name="connsiteY15" fmla="*/ 1162050 h 1545431"/>
              <a:gd name="connsiteX16" fmla="*/ 747713 w 1800225"/>
              <a:gd name="connsiteY16" fmla="*/ 1173956 h 1545431"/>
              <a:gd name="connsiteX17" fmla="*/ 719138 w 1800225"/>
              <a:gd name="connsiteY17" fmla="*/ 1309687 h 1545431"/>
              <a:gd name="connsiteX18" fmla="*/ 728663 w 1800225"/>
              <a:gd name="connsiteY18" fmla="*/ 1347787 h 1545431"/>
              <a:gd name="connsiteX19" fmla="*/ 841375 w 1800225"/>
              <a:gd name="connsiteY19" fmla="*/ 1215231 h 1545431"/>
              <a:gd name="connsiteX20" fmla="*/ 1071562 w 1800225"/>
              <a:gd name="connsiteY20" fmla="*/ 1545431 h 1545431"/>
              <a:gd name="connsiteX21" fmla="*/ 1102519 w 1800225"/>
              <a:gd name="connsiteY21" fmla="*/ 1528763 h 1545431"/>
              <a:gd name="connsiteX22" fmla="*/ 1107281 w 1800225"/>
              <a:gd name="connsiteY22" fmla="*/ 1459706 h 1545431"/>
              <a:gd name="connsiteX23" fmla="*/ 1083469 w 1800225"/>
              <a:gd name="connsiteY23" fmla="*/ 1428750 h 1545431"/>
              <a:gd name="connsiteX24" fmla="*/ 1085850 w 1800225"/>
              <a:gd name="connsiteY24" fmla="*/ 1319213 h 1545431"/>
              <a:gd name="connsiteX25" fmla="*/ 1188244 w 1800225"/>
              <a:gd name="connsiteY25" fmla="*/ 1314450 h 1545431"/>
              <a:gd name="connsiteX26" fmla="*/ 1238251 w 1800225"/>
              <a:gd name="connsiteY26" fmla="*/ 1231107 h 1545431"/>
              <a:gd name="connsiteX27" fmla="*/ 1302544 w 1800225"/>
              <a:gd name="connsiteY27" fmla="*/ 1185863 h 1545431"/>
              <a:gd name="connsiteX28" fmla="*/ 1354932 w 1800225"/>
              <a:gd name="connsiteY28" fmla="*/ 1193006 h 1545431"/>
              <a:gd name="connsiteX29" fmla="*/ 1378744 w 1800225"/>
              <a:gd name="connsiteY29" fmla="*/ 1237456 h 1545431"/>
              <a:gd name="connsiteX30" fmla="*/ 1426369 w 1800225"/>
              <a:gd name="connsiteY30" fmla="*/ 1171575 h 1545431"/>
              <a:gd name="connsiteX31" fmla="*/ 1485900 w 1800225"/>
              <a:gd name="connsiteY31" fmla="*/ 1178719 h 1545431"/>
              <a:gd name="connsiteX32" fmla="*/ 1535113 w 1800225"/>
              <a:gd name="connsiteY32" fmla="*/ 1116806 h 1545431"/>
              <a:gd name="connsiteX33" fmla="*/ 1535907 w 1800225"/>
              <a:gd name="connsiteY33" fmla="*/ 983456 h 1545431"/>
              <a:gd name="connsiteX34" fmla="*/ 1438275 w 1800225"/>
              <a:gd name="connsiteY34" fmla="*/ 931068 h 1545431"/>
              <a:gd name="connsiteX35" fmla="*/ 1428751 w 1800225"/>
              <a:gd name="connsiteY35" fmla="*/ 845344 h 1545431"/>
              <a:gd name="connsiteX36" fmla="*/ 1447800 w 1800225"/>
              <a:gd name="connsiteY36" fmla="*/ 802481 h 1545431"/>
              <a:gd name="connsiteX37" fmla="*/ 1519238 w 1800225"/>
              <a:gd name="connsiteY37" fmla="*/ 802482 h 1545431"/>
              <a:gd name="connsiteX38" fmla="*/ 1593055 w 1800225"/>
              <a:gd name="connsiteY38" fmla="*/ 726282 h 1545431"/>
              <a:gd name="connsiteX39" fmla="*/ 1657350 w 1800225"/>
              <a:gd name="connsiteY39" fmla="*/ 733425 h 1545431"/>
              <a:gd name="connsiteX40" fmla="*/ 1800225 w 1800225"/>
              <a:gd name="connsiteY40" fmla="*/ 774700 h 1545431"/>
              <a:gd name="connsiteX41" fmla="*/ 409575 w 180022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97631 w 1800225"/>
              <a:gd name="connsiteY4" fmla="*/ 1204913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04775 w 1800225"/>
              <a:gd name="connsiteY4" fmla="*/ 1316832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9050 w 1714500"/>
              <a:gd name="connsiteY4" fmla="*/ 1316832 h 1545431"/>
              <a:gd name="connsiteX5" fmla="*/ 76200 w 1714500"/>
              <a:gd name="connsiteY5" fmla="*/ 1372394 h 1545431"/>
              <a:gd name="connsiteX6" fmla="*/ 135732 w 1714500"/>
              <a:gd name="connsiteY6" fmla="*/ 1379537 h 1545431"/>
              <a:gd name="connsiteX7" fmla="*/ 207168 w 1714500"/>
              <a:gd name="connsiteY7" fmla="*/ 1347787 h 1545431"/>
              <a:gd name="connsiteX8" fmla="*/ 269081 w 1714500"/>
              <a:gd name="connsiteY8" fmla="*/ 1285875 h 1545431"/>
              <a:gd name="connsiteX9" fmla="*/ 304801 w 1714500"/>
              <a:gd name="connsiteY9" fmla="*/ 1281113 h 1545431"/>
              <a:gd name="connsiteX10" fmla="*/ 366712 w 1714500"/>
              <a:gd name="connsiteY10" fmla="*/ 1259681 h 1545431"/>
              <a:gd name="connsiteX11" fmla="*/ 416719 w 1714500"/>
              <a:gd name="connsiteY11" fmla="*/ 1202531 h 1545431"/>
              <a:gd name="connsiteX12" fmla="*/ 473869 w 1714500"/>
              <a:gd name="connsiteY12" fmla="*/ 1228725 h 1545431"/>
              <a:gd name="connsiteX13" fmla="*/ 526256 w 1714500"/>
              <a:gd name="connsiteY13" fmla="*/ 1245394 h 1545431"/>
              <a:gd name="connsiteX14" fmla="*/ 535781 w 1714500"/>
              <a:gd name="connsiteY14" fmla="*/ 1302544 h 1545431"/>
              <a:gd name="connsiteX15" fmla="*/ 619125 w 1714500"/>
              <a:gd name="connsiteY15" fmla="*/ 1283494 h 1545431"/>
              <a:gd name="connsiteX16" fmla="*/ 619126 w 1714500"/>
              <a:gd name="connsiteY16" fmla="*/ 1162050 h 1545431"/>
              <a:gd name="connsiteX17" fmla="*/ 661988 w 1714500"/>
              <a:gd name="connsiteY17" fmla="*/ 1173956 h 1545431"/>
              <a:gd name="connsiteX18" fmla="*/ 633413 w 1714500"/>
              <a:gd name="connsiteY18" fmla="*/ 1309687 h 1545431"/>
              <a:gd name="connsiteX19" fmla="*/ 642938 w 1714500"/>
              <a:gd name="connsiteY19" fmla="*/ 1347787 h 1545431"/>
              <a:gd name="connsiteX20" fmla="*/ 755650 w 1714500"/>
              <a:gd name="connsiteY20" fmla="*/ 1215231 h 1545431"/>
              <a:gd name="connsiteX21" fmla="*/ 985837 w 1714500"/>
              <a:gd name="connsiteY21" fmla="*/ 1545431 h 1545431"/>
              <a:gd name="connsiteX22" fmla="*/ 1016794 w 1714500"/>
              <a:gd name="connsiteY22" fmla="*/ 1528763 h 1545431"/>
              <a:gd name="connsiteX23" fmla="*/ 1021556 w 1714500"/>
              <a:gd name="connsiteY23" fmla="*/ 1459706 h 1545431"/>
              <a:gd name="connsiteX24" fmla="*/ 997744 w 1714500"/>
              <a:gd name="connsiteY24" fmla="*/ 1428750 h 1545431"/>
              <a:gd name="connsiteX25" fmla="*/ 1000125 w 1714500"/>
              <a:gd name="connsiteY25" fmla="*/ 1319213 h 1545431"/>
              <a:gd name="connsiteX26" fmla="*/ 1102519 w 1714500"/>
              <a:gd name="connsiteY26" fmla="*/ 1314450 h 1545431"/>
              <a:gd name="connsiteX27" fmla="*/ 1152526 w 1714500"/>
              <a:gd name="connsiteY27" fmla="*/ 1231107 h 1545431"/>
              <a:gd name="connsiteX28" fmla="*/ 1216819 w 1714500"/>
              <a:gd name="connsiteY28" fmla="*/ 1185863 h 1545431"/>
              <a:gd name="connsiteX29" fmla="*/ 1269207 w 1714500"/>
              <a:gd name="connsiteY29" fmla="*/ 1193006 h 1545431"/>
              <a:gd name="connsiteX30" fmla="*/ 1293019 w 1714500"/>
              <a:gd name="connsiteY30" fmla="*/ 1237456 h 1545431"/>
              <a:gd name="connsiteX31" fmla="*/ 1340644 w 1714500"/>
              <a:gd name="connsiteY31" fmla="*/ 1171575 h 1545431"/>
              <a:gd name="connsiteX32" fmla="*/ 1400175 w 1714500"/>
              <a:gd name="connsiteY32" fmla="*/ 1178719 h 1545431"/>
              <a:gd name="connsiteX33" fmla="*/ 1449388 w 1714500"/>
              <a:gd name="connsiteY33" fmla="*/ 1116806 h 1545431"/>
              <a:gd name="connsiteX34" fmla="*/ 1450182 w 1714500"/>
              <a:gd name="connsiteY34" fmla="*/ 983456 h 1545431"/>
              <a:gd name="connsiteX35" fmla="*/ 1352550 w 1714500"/>
              <a:gd name="connsiteY35" fmla="*/ 931068 h 1545431"/>
              <a:gd name="connsiteX36" fmla="*/ 1343026 w 1714500"/>
              <a:gd name="connsiteY36" fmla="*/ 845344 h 1545431"/>
              <a:gd name="connsiteX37" fmla="*/ 1362075 w 1714500"/>
              <a:gd name="connsiteY37" fmla="*/ 802481 h 1545431"/>
              <a:gd name="connsiteX38" fmla="*/ 1433513 w 1714500"/>
              <a:gd name="connsiteY38" fmla="*/ 802482 h 1545431"/>
              <a:gd name="connsiteX39" fmla="*/ 1507330 w 1714500"/>
              <a:gd name="connsiteY39" fmla="*/ 726282 h 1545431"/>
              <a:gd name="connsiteX40" fmla="*/ 1571625 w 1714500"/>
              <a:gd name="connsiteY40" fmla="*/ 733425 h 1545431"/>
              <a:gd name="connsiteX41" fmla="*/ 1714500 w 1714500"/>
              <a:gd name="connsiteY41" fmla="*/ 774700 h 1545431"/>
              <a:gd name="connsiteX42" fmla="*/ 323850 w 1714500"/>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57149 w 1714500"/>
              <a:gd name="connsiteY4" fmla="*/ 1271588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1905 w 1714500"/>
              <a:gd name="connsiteY4" fmla="*/ 1259682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71437 w 1714500"/>
              <a:gd name="connsiteY4" fmla="*/ 1231106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61912 w 1714500"/>
              <a:gd name="connsiteY4" fmla="*/ 1200150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52399 w 1714500"/>
              <a:gd name="connsiteY3" fmla="*/ 750094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11918 w 1714500"/>
              <a:gd name="connsiteY3" fmla="*/ 740569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45255 w 1714500"/>
              <a:gd name="connsiteY3" fmla="*/ 626269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1449 w 1714500"/>
              <a:gd name="connsiteY3" fmla="*/ 790575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6212 w 1714500"/>
              <a:gd name="connsiteY3" fmla="*/ 640556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23850 w 1714500"/>
              <a:gd name="connsiteY0" fmla="*/ 0 h 1545431"/>
              <a:gd name="connsiteX1" fmla="*/ 0 w 1714500"/>
              <a:gd name="connsiteY1" fmla="*/ 165100 h 1545431"/>
              <a:gd name="connsiteX2" fmla="*/ 180975 w 1714500"/>
              <a:gd name="connsiteY2" fmla="*/ 508000 h 1545431"/>
              <a:gd name="connsiteX3" fmla="*/ 264319 w 1714500"/>
              <a:gd name="connsiteY3" fmla="*/ 766762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11945 w 1702595"/>
              <a:gd name="connsiteY0" fmla="*/ 0 h 1545431"/>
              <a:gd name="connsiteX1" fmla="*/ 221457 w 1702595"/>
              <a:gd name="connsiteY1" fmla="*/ 253206 h 1545431"/>
              <a:gd name="connsiteX2" fmla="*/ 169070 w 1702595"/>
              <a:gd name="connsiteY2" fmla="*/ 508000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 name="connsiteX0" fmla="*/ 311945 w 1702595"/>
              <a:gd name="connsiteY0" fmla="*/ 0 h 1545431"/>
              <a:gd name="connsiteX1" fmla="*/ 221457 w 1702595"/>
              <a:gd name="connsiteY1" fmla="*/ 253206 h 1545431"/>
              <a:gd name="connsiteX2" fmla="*/ 300038 w 1702595"/>
              <a:gd name="connsiteY2" fmla="*/ 500856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02595" h="1545431">
                <a:moveTo>
                  <a:pt x="311945" y="0"/>
                </a:moveTo>
                <a:lnTo>
                  <a:pt x="221457" y="253206"/>
                </a:lnTo>
                <a:lnTo>
                  <a:pt x="300038" y="500856"/>
                </a:lnTo>
                <a:lnTo>
                  <a:pt x="252414" y="766762"/>
                </a:lnTo>
                <a:lnTo>
                  <a:pt x="159544" y="790575"/>
                </a:lnTo>
                <a:lnTo>
                  <a:pt x="100013" y="740569"/>
                </a:lnTo>
                <a:cubicBezTo>
                  <a:pt x="99220" y="897202"/>
                  <a:pt x="98426" y="1053835"/>
                  <a:pt x="97633" y="1210468"/>
                </a:cubicBezTo>
                <a:lnTo>
                  <a:pt x="50007" y="1200150"/>
                </a:lnTo>
                <a:lnTo>
                  <a:pt x="0" y="1259682"/>
                </a:lnTo>
                <a:lnTo>
                  <a:pt x="7145" y="1316832"/>
                </a:lnTo>
                <a:lnTo>
                  <a:pt x="64295" y="1372394"/>
                </a:lnTo>
                <a:lnTo>
                  <a:pt x="123827" y="1379537"/>
                </a:lnTo>
                <a:lnTo>
                  <a:pt x="195263" y="1347787"/>
                </a:lnTo>
                <a:lnTo>
                  <a:pt x="257176" y="1285875"/>
                </a:lnTo>
                <a:lnTo>
                  <a:pt x="292896" y="1281113"/>
                </a:lnTo>
                <a:lnTo>
                  <a:pt x="354807" y="1259681"/>
                </a:lnTo>
                <a:lnTo>
                  <a:pt x="404814" y="1202531"/>
                </a:lnTo>
                <a:lnTo>
                  <a:pt x="461964" y="1228725"/>
                </a:lnTo>
                <a:lnTo>
                  <a:pt x="514351" y="1245394"/>
                </a:lnTo>
                <a:lnTo>
                  <a:pt x="523876" y="1302544"/>
                </a:lnTo>
                <a:lnTo>
                  <a:pt x="607220" y="1283494"/>
                </a:lnTo>
                <a:cubicBezTo>
                  <a:pt x="607220" y="1243013"/>
                  <a:pt x="607221" y="1202531"/>
                  <a:pt x="607221" y="1162050"/>
                </a:cubicBezTo>
                <a:lnTo>
                  <a:pt x="650083" y="1173956"/>
                </a:lnTo>
                <a:lnTo>
                  <a:pt x="621508" y="1309687"/>
                </a:lnTo>
                <a:lnTo>
                  <a:pt x="631033" y="1347787"/>
                </a:lnTo>
                <a:lnTo>
                  <a:pt x="743745" y="1215231"/>
                </a:lnTo>
                <a:lnTo>
                  <a:pt x="973932" y="1545431"/>
                </a:lnTo>
                <a:lnTo>
                  <a:pt x="1004889" y="1528763"/>
                </a:lnTo>
                <a:lnTo>
                  <a:pt x="1009651" y="1459706"/>
                </a:lnTo>
                <a:lnTo>
                  <a:pt x="985839" y="1428750"/>
                </a:lnTo>
                <a:cubicBezTo>
                  <a:pt x="986633" y="1399381"/>
                  <a:pt x="987426" y="1348582"/>
                  <a:pt x="988220" y="1319213"/>
                </a:cubicBezTo>
                <a:lnTo>
                  <a:pt x="1090614" y="1314450"/>
                </a:lnTo>
                <a:lnTo>
                  <a:pt x="1140621" y="1231107"/>
                </a:lnTo>
                <a:lnTo>
                  <a:pt x="1204914" y="1185863"/>
                </a:lnTo>
                <a:lnTo>
                  <a:pt x="1257302" y="1193006"/>
                </a:lnTo>
                <a:lnTo>
                  <a:pt x="1281114" y="1237456"/>
                </a:lnTo>
                <a:lnTo>
                  <a:pt x="1328739" y="1171575"/>
                </a:lnTo>
                <a:lnTo>
                  <a:pt x="1388270" y="1178719"/>
                </a:lnTo>
                <a:lnTo>
                  <a:pt x="1437483" y="1116806"/>
                </a:lnTo>
                <a:cubicBezTo>
                  <a:pt x="1437748" y="1072356"/>
                  <a:pt x="1438012" y="1027906"/>
                  <a:pt x="1438277" y="983456"/>
                </a:cubicBezTo>
                <a:lnTo>
                  <a:pt x="1340645" y="931068"/>
                </a:lnTo>
                <a:lnTo>
                  <a:pt x="1331121" y="845344"/>
                </a:lnTo>
                <a:lnTo>
                  <a:pt x="1350170" y="802481"/>
                </a:lnTo>
                <a:lnTo>
                  <a:pt x="1421608" y="802482"/>
                </a:lnTo>
                <a:lnTo>
                  <a:pt x="1495425" y="726282"/>
                </a:lnTo>
                <a:lnTo>
                  <a:pt x="1559720" y="733425"/>
                </a:lnTo>
                <a:lnTo>
                  <a:pt x="1702595" y="774700"/>
                </a:lnTo>
                <a:lnTo>
                  <a:pt x="311945" y="0"/>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Arusha</a:t>
            </a:r>
            <a:r>
              <a:rPr lang="en-MY" sz="1200" b="1" dirty="0" smtClean="0">
                <a:solidFill>
                  <a:schemeClr val="tx1"/>
                </a:solidFill>
              </a:rPr>
              <a:t> 40%</a:t>
            </a:r>
            <a:endParaRPr lang="en-MY" sz="1200" b="1" dirty="0">
              <a:solidFill>
                <a:schemeClr val="tx1"/>
              </a:solidFill>
            </a:endParaRPr>
          </a:p>
        </p:txBody>
      </p:sp>
      <p:sp>
        <p:nvSpPr>
          <p:cNvPr id="3" name="Freeform 2"/>
          <p:cNvSpPr/>
          <p:nvPr/>
        </p:nvSpPr>
        <p:spPr>
          <a:xfrm>
            <a:off x="3225799" y="96044"/>
            <a:ext cx="1629569" cy="927100"/>
          </a:xfrm>
          <a:custGeom>
            <a:avLst/>
            <a:gdLst>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25400 w 1847850"/>
              <a:gd name="connsiteY6" fmla="*/ 25400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101600 w 1847850"/>
              <a:gd name="connsiteY6" fmla="*/ 51594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327150 w 1847850"/>
              <a:gd name="connsiteY8" fmla="*/ 37306 h 1110456"/>
              <a:gd name="connsiteX9" fmla="*/ 1847850 w 1847850"/>
              <a:gd name="connsiteY9"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327150 w 1847850"/>
              <a:gd name="connsiteY9" fmla="*/ 37306 h 1110456"/>
              <a:gd name="connsiteX10" fmla="*/ 1847850 w 1847850"/>
              <a:gd name="connsiteY10"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145381 w 1847850"/>
              <a:gd name="connsiteY9" fmla="*/ 25400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646238 w 1847850"/>
              <a:gd name="connsiteY11" fmla="*/ 711200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664494 w 1847850"/>
              <a:gd name="connsiteY10" fmla="*/ 425450 h 1110456"/>
              <a:gd name="connsiteX11" fmla="*/ 1646238 w 1847850"/>
              <a:gd name="connsiteY11" fmla="*/ 711200 h 1110456"/>
              <a:gd name="connsiteX12" fmla="*/ 1847850 w 1847850"/>
              <a:gd name="connsiteY12" fmla="*/ 348456 h 1110456"/>
              <a:gd name="connsiteX0" fmla="*/ 1731169 w 1790700"/>
              <a:gd name="connsiteY0" fmla="*/ 746125 h 1110456"/>
              <a:gd name="connsiteX1" fmla="*/ 1790700 w 1790700"/>
              <a:gd name="connsiteY1" fmla="*/ 1110456 h 1110456"/>
              <a:gd name="connsiteX2" fmla="*/ 990600 w 1790700"/>
              <a:gd name="connsiteY2" fmla="*/ 1053306 h 1110456"/>
              <a:gd name="connsiteX3" fmla="*/ 292100 w 1790700"/>
              <a:gd name="connsiteY3" fmla="*/ 970756 h 1110456"/>
              <a:gd name="connsiteX4" fmla="*/ 133350 w 1790700"/>
              <a:gd name="connsiteY4" fmla="*/ 602456 h 1110456"/>
              <a:gd name="connsiteX5" fmla="*/ 0 w 1790700"/>
              <a:gd name="connsiteY5" fmla="*/ 151606 h 1110456"/>
              <a:gd name="connsiteX6" fmla="*/ 101600 w 1790700"/>
              <a:gd name="connsiteY6" fmla="*/ 0 h 1110456"/>
              <a:gd name="connsiteX7" fmla="*/ 890588 w 1790700"/>
              <a:gd name="connsiteY7" fmla="*/ 5556 h 1110456"/>
              <a:gd name="connsiteX8" fmla="*/ 912019 w 1790700"/>
              <a:gd name="connsiteY8" fmla="*/ 32544 h 1110456"/>
              <a:gd name="connsiteX9" fmla="*/ 947737 w 1790700"/>
              <a:gd name="connsiteY9" fmla="*/ 15875 h 1110456"/>
              <a:gd name="connsiteX10" fmla="*/ 1664494 w 1790700"/>
              <a:gd name="connsiteY10" fmla="*/ 425450 h 1110456"/>
              <a:gd name="connsiteX11" fmla="*/ 1646238 w 1790700"/>
              <a:gd name="connsiteY11" fmla="*/ 711200 h 1110456"/>
              <a:gd name="connsiteX12" fmla="*/ 1731169 w 1790700"/>
              <a:gd name="connsiteY12" fmla="*/ 746125 h 1110456"/>
              <a:gd name="connsiteX0" fmla="*/ 1731169 w 1731169"/>
              <a:gd name="connsiteY0" fmla="*/ 746125 h 1053306"/>
              <a:gd name="connsiteX1" fmla="*/ 1638300 w 1731169"/>
              <a:gd name="connsiteY1" fmla="*/ 927100 h 1053306"/>
              <a:gd name="connsiteX2" fmla="*/ 990600 w 1731169"/>
              <a:gd name="connsiteY2" fmla="*/ 1053306 h 1053306"/>
              <a:gd name="connsiteX3" fmla="*/ 292100 w 1731169"/>
              <a:gd name="connsiteY3" fmla="*/ 970756 h 1053306"/>
              <a:gd name="connsiteX4" fmla="*/ 133350 w 1731169"/>
              <a:gd name="connsiteY4" fmla="*/ 602456 h 1053306"/>
              <a:gd name="connsiteX5" fmla="*/ 0 w 1731169"/>
              <a:gd name="connsiteY5" fmla="*/ 151606 h 1053306"/>
              <a:gd name="connsiteX6" fmla="*/ 101600 w 1731169"/>
              <a:gd name="connsiteY6" fmla="*/ 0 h 1053306"/>
              <a:gd name="connsiteX7" fmla="*/ 890588 w 1731169"/>
              <a:gd name="connsiteY7" fmla="*/ 5556 h 1053306"/>
              <a:gd name="connsiteX8" fmla="*/ 912019 w 1731169"/>
              <a:gd name="connsiteY8" fmla="*/ 32544 h 1053306"/>
              <a:gd name="connsiteX9" fmla="*/ 947737 w 1731169"/>
              <a:gd name="connsiteY9" fmla="*/ 15875 h 1053306"/>
              <a:gd name="connsiteX10" fmla="*/ 1664494 w 1731169"/>
              <a:gd name="connsiteY10" fmla="*/ 425450 h 1053306"/>
              <a:gd name="connsiteX11" fmla="*/ 1646238 w 1731169"/>
              <a:gd name="connsiteY11" fmla="*/ 711200 h 1053306"/>
              <a:gd name="connsiteX12" fmla="*/ 1731169 w 1731169"/>
              <a:gd name="connsiteY12" fmla="*/ 746125 h 1053306"/>
              <a:gd name="connsiteX0" fmla="*/ 1731169 w 1731169"/>
              <a:gd name="connsiteY0" fmla="*/ 746125 h 1053306"/>
              <a:gd name="connsiteX1" fmla="*/ 1681164 w 1731169"/>
              <a:gd name="connsiteY1" fmla="*/ 842169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662114 w 1731169"/>
              <a:gd name="connsiteY1" fmla="*/ 846932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702595 w 1731169"/>
              <a:gd name="connsiteY1" fmla="*/ 79216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1053306"/>
              <a:gd name="connsiteX1" fmla="*/ 1697832 w 1731169"/>
              <a:gd name="connsiteY1" fmla="*/ 84931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970756"/>
              <a:gd name="connsiteX1" fmla="*/ 1697832 w 1731169"/>
              <a:gd name="connsiteY1" fmla="*/ 849312 h 970756"/>
              <a:gd name="connsiteX2" fmla="*/ 1662114 w 1731169"/>
              <a:gd name="connsiteY2" fmla="*/ 846932 h 970756"/>
              <a:gd name="connsiteX3" fmla="*/ 1638300 w 1731169"/>
              <a:gd name="connsiteY3" fmla="*/ 927100 h 970756"/>
              <a:gd name="connsiteX4" fmla="*/ 1285875 w 1731169"/>
              <a:gd name="connsiteY4" fmla="*/ 927100 h 970756"/>
              <a:gd name="connsiteX5" fmla="*/ 292100 w 1731169"/>
              <a:gd name="connsiteY5" fmla="*/ 970756 h 970756"/>
              <a:gd name="connsiteX6" fmla="*/ 133350 w 1731169"/>
              <a:gd name="connsiteY6" fmla="*/ 602456 h 970756"/>
              <a:gd name="connsiteX7" fmla="*/ 0 w 1731169"/>
              <a:gd name="connsiteY7" fmla="*/ 151606 h 970756"/>
              <a:gd name="connsiteX8" fmla="*/ 101600 w 1731169"/>
              <a:gd name="connsiteY8" fmla="*/ 0 h 970756"/>
              <a:gd name="connsiteX9" fmla="*/ 890588 w 1731169"/>
              <a:gd name="connsiteY9" fmla="*/ 5556 h 970756"/>
              <a:gd name="connsiteX10" fmla="*/ 912019 w 1731169"/>
              <a:gd name="connsiteY10" fmla="*/ 32544 h 970756"/>
              <a:gd name="connsiteX11" fmla="*/ 947737 w 1731169"/>
              <a:gd name="connsiteY11" fmla="*/ 15875 h 970756"/>
              <a:gd name="connsiteX12" fmla="*/ 1664494 w 1731169"/>
              <a:gd name="connsiteY12" fmla="*/ 425450 h 970756"/>
              <a:gd name="connsiteX13" fmla="*/ 1646238 w 1731169"/>
              <a:gd name="connsiteY13" fmla="*/ 711200 h 970756"/>
              <a:gd name="connsiteX14" fmla="*/ 1731169 w 17311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794 w 1629569"/>
              <a:gd name="connsiteY7" fmla="*/ 282574 h 970756"/>
              <a:gd name="connsiteX8" fmla="*/ 0 w 1629569"/>
              <a:gd name="connsiteY8" fmla="*/ 0 h 970756"/>
              <a:gd name="connsiteX9" fmla="*/ 788988 w 1629569"/>
              <a:gd name="connsiteY9" fmla="*/ 5556 h 970756"/>
              <a:gd name="connsiteX10" fmla="*/ 810419 w 1629569"/>
              <a:gd name="connsiteY10" fmla="*/ 32544 h 970756"/>
              <a:gd name="connsiteX11" fmla="*/ 846137 w 1629569"/>
              <a:gd name="connsiteY11" fmla="*/ 15875 h 970756"/>
              <a:gd name="connsiteX12" fmla="*/ 1562894 w 1629569"/>
              <a:gd name="connsiteY12" fmla="*/ 425450 h 970756"/>
              <a:gd name="connsiteX13" fmla="*/ 1544638 w 1629569"/>
              <a:gd name="connsiteY13" fmla="*/ 711200 h 970756"/>
              <a:gd name="connsiteX14" fmla="*/ 1629569 w 16295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15082 w 1629569"/>
              <a:gd name="connsiteY7" fmla="*/ 434975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74663 w 1629569"/>
              <a:gd name="connsiteY7" fmla="*/ 287338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10345 w 1629569"/>
              <a:gd name="connsiteY7" fmla="*/ 470694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65139 w 1629569"/>
              <a:gd name="connsiteY7" fmla="*/ 492125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88939 w 1629569"/>
              <a:gd name="connsiteY7" fmla="*/ 513556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29420 w 1629569"/>
              <a:gd name="connsiteY7" fmla="*/ 461169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53207 w 1629569"/>
              <a:gd name="connsiteY7" fmla="*/ 527844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24644 w 1629569"/>
              <a:gd name="connsiteY6" fmla="*/ 588169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93689 w 1629569"/>
              <a:gd name="connsiteY6" fmla="*/ 668337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72258 w 1629569"/>
              <a:gd name="connsiteY6" fmla="*/ 642144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41301 w 1629569"/>
              <a:gd name="connsiteY6" fmla="*/ 768350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84164 w 1629569"/>
              <a:gd name="connsiteY6" fmla="*/ 742156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264318 w 1629569"/>
              <a:gd name="connsiteY5" fmla="*/ 801687 h 927100"/>
              <a:gd name="connsiteX6" fmla="*/ 284164 w 1629569"/>
              <a:gd name="connsiteY6" fmla="*/ 742156 h 927100"/>
              <a:gd name="connsiteX7" fmla="*/ 272258 w 1629569"/>
              <a:gd name="connsiteY7" fmla="*/ 642144 h 927100"/>
              <a:gd name="connsiteX8" fmla="*/ 324644 w 1629569"/>
              <a:gd name="connsiteY8" fmla="*/ 588169 h 927100"/>
              <a:gd name="connsiteX9" fmla="*/ 365126 w 1629569"/>
              <a:gd name="connsiteY9" fmla="*/ 480219 h 927100"/>
              <a:gd name="connsiteX10" fmla="*/ 429420 w 1629569"/>
              <a:gd name="connsiteY10" fmla="*/ 461169 h 927100"/>
              <a:gd name="connsiteX11" fmla="*/ 465139 w 1629569"/>
              <a:gd name="connsiteY11" fmla="*/ 492125 h 927100"/>
              <a:gd name="connsiteX12" fmla="*/ 474663 w 1629569"/>
              <a:gd name="connsiteY12" fmla="*/ 287338 h 927100"/>
              <a:gd name="connsiteX13" fmla="*/ 794 w 1629569"/>
              <a:gd name="connsiteY13" fmla="*/ 282574 h 927100"/>
              <a:gd name="connsiteX14" fmla="*/ 0 w 1629569"/>
              <a:gd name="connsiteY14" fmla="*/ 0 h 927100"/>
              <a:gd name="connsiteX15" fmla="*/ 788988 w 1629569"/>
              <a:gd name="connsiteY15" fmla="*/ 5556 h 927100"/>
              <a:gd name="connsiteX16" fmla="*/ 810419 w 1629569"/>
              <a:gd name="connsiteY16" fmla="*/ 32544 h 927100"/>
              <a:gd name="connsiteX17" fmla="*/ 846137 w 1629569"/>
              <a:gd name="connsiteY17" fmla="*/ 15875 h 927100"/>
              <a:gd name="connsiteX18" fmla="*/ 1562894 w 1629569"/>
              <a:gd name="connsiteY18" fmla="*/ 425450 h 927100"/>
              <a:gd name="connsiteX19" fmla="*/ 1544638 w 1629569"/>
              <a:gd name="connsiteY19" fmla="*/ 711200 h 927100"/>
              <a:gd name="connsiteX20" fmla="*/ 1629569 w 1629569"/>
              <a:gd name="connsiteY2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77032 w 1629569"/>
              <a:gd name="connsiteY5" fmla="*/ 815975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62745 w 1629569"/>
              <a:gd name="connsiteY5" fmla="*/ 830263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522289 w 1629569"/>
              <a:gd name="connsiteY5" fmla="*/ 851694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603251 w 1629569"/>
              <a:gd name="connsiteY5" fmla="*/ 735012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58032 w 1629569"/>
              <a:gd name="connsiteY5" fmla="*/ 789781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67545 w 1629569"/>
              <a:gd name="connsiteY6" fmla="*/ 739775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88977 w 1629569"/>
              <a:gd name="connsiteY6" fmla="*/ 749300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922339 w 1629569"/>
              <a:gd name="connsiteY5" fmla="*/ 823119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67558 w 1629569"/>
              <a:gd name="connsiteY5" fmla="*/ 739775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34232 w 1629569"/>
              <a:gd name="connsiteY5" fmla="*/ 768350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10420 w 1629569"/>
              <a:gd name="connsiteY5" fmla="*/ 701675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086645 w 1629569"/>
              <a:gd name="connsiteY5" fmla="*/ 861219 h 927100"/>
              <a:gd name="connsiteX6" fmla="*/ 810420 w 1629569"/>
              <a:gd name="connsiteY6" fmla="*/ 701675 h 927100"/>
              <a:gd name="connsiteX7" fmla="*/ 767558 w 1629569"/>
              <a:gd name="connsiteY7" fmla="*/ 739775 h 927100"/>
              <a:gd name="connsiteX8" fmla="*/ 734219 w 1629569"/>
              <a:gd name="connsiteY8" fmla="*/ 742156 h 927100"/>
              <a:gd name="connsiteX9" fmla="*/ 688977 w 1629569"/>
              <a:gd name="connsiteY9" fmla="*/ 749300 h 927100"/>
              <a:gd name="connsiteX10" fmla="*/ 603251 w 1629569"/>
              <a:gd name="connsiteY10" fmla="*/ 735012 h 927100"/>
              <a:gd name="connsiteX11" fmla="*/ 362745 w 1629569"/>
              <a:gd name="connsiteY11" fmla="*/ 830263 h 927100"/>
              <a:gd name="connsiteX12" fmla="*/ 264318 w 1629569"/>
              <a:gd name="connsiteY12" fmla="*/ 801687 h 927100"/>
              <a:gd name="connsiteX13" fmla="*/ 284164 w 1629569"/>
              <a:gd name="connsiteY13" fmla="*/ 742156 h 927100"/>
              <a:gd name="connsiteX14" fmla="*/ 272258 w 1629569"/>
              <a:gd name="connsiteY14" fmla="*/ 642144 h 927100"/>
              <a:gd name="connsiteX15" fmla="*/ 324644 w 1629569"/>
              <a:gd name="connsiteY15" fmla="*/ 588169 h 927100"/>
              <a:gd name="connsiteX16" fmla="*/ 365126 w 1629569"/>
              <a:gd name="connsiteY16" fmla="*/ 480219 h 927100"/>
              <a:gd name="connsiteX17" fmla="*/ 429420 w 1629569"/>
              <a:gd name="connsiteY17" fmla="*/ 461169 h 927100"/>
              <a:gd name="connsiteX18" fmla="*/ 465139 w 1629569"/>
              <a:gd name="connsiteY18" fmla="*/ 492125 h 927100"/>
              <a:gd name="connsiteX19" fmla="*/ 474663 w 1629569"/>
              <a:gd name="connsiteY19" fmla="*/ 287338 h 927100"/>
              <a:gd name="connsiteX20" fmla="*/ 794 w 1629569"/>
              <a:gd name="connsiteY20" fmla="*/ 282574 h 927100"/>
              <a:gd name="connsiteX21" fmla="*/ 0 w 1629569"/>
              <a:gd name="connsiteY21" fmla="*/ 0 h 927100"/>
              <a:gd name="connsiteX22" fmla="*/ 788988 w 1629569"/>
              <a:gd name="connsiteY22" fmla="*/ 5556 h 927100"/>
              <a:gd name="connsiteX23" fmla="*/ 810419 w 1629569"/>
              <a:gd name="connsiteY23" fmla="*/ 32544 h 927100"/>
              <a:gd name="connsiteX24" fmla="*/ 846137 w 1629569"/>
              <a:gd name="connsiteY24" fmla="*/ 15875 h 927100"/>
              <a:gd name="connsiteX25" fmla="*/ 1562894 w 1629569"/>
              <a:gd name="connsiteY25" fmla="*/ 425450 h 927100"/>
              <a:gd name="connsiteX26" fmla="*/ 1544638 w 1629569"/>
              <a:gd name="connsiteY26" fmla="*/ 711200 h 927100"/>
              <a:gd name="connsiteX27" fmla="*/ 1629569 w 1629569"/>
              <a:gd name="connsiteY27" fmla="*/ 746125 h 927100"/>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10420 w 1629569"/>
              <a:gd name="connsiteY6" fmla="*/ 701675 h 1218406"/>
              <a:gd name="connsiteX7" fmla="*/ 767558 w 1629569"/>
              <a:gd name="connsiteY7" fmla="*/ 739775 h 1218406"/>
              <a:gd name="connsiteX8" fmla="*/ 734219 w 1629569"/>
              <a:gd name="connsiteY8" fmla="*/ 742156 h 1218406"/>
              <a:gd name="connsiteX9" fmla="*/ 688977 w 1629569"/>
              <a:gd name="connsiteY9" fmla="*/ 749300 h 1218406"/>
              <a:gd name="connsiteX10" fmla="*/ 603251 w 1629569"/>
              <a:gd name="connsiteY10" fmla="*/ 735012 h 1218406"/>
              <a:gd name="connsiteX11" fmla="*/ 362745 w 1629569"/>
              <a:gd name="connsiteY11" fmla="*/ 830263 h 1218406"/>
              <a:gd name="connsiteX12" fmla="*/ 264318 w 1629569"/>
              <a:gd name="connsiteY12" fmla="*/ 801687 h 1218406"/>
              <a:gd name="connsiteX13" fmla="*/ 284164 w 1629569"/>
              <a:gd name="connsiteY13" fmla="*/ 742156 h 1218406"/>
              <a:gd name="connsiteX14" fmla="*/ 272258 w 1629569"/>
              <a:gd name="connsiteY14" fmla="*/ 642144 h 1218406"/>
              <a:gd name="connsiteX15" fmla="*/ 324644 w 1629569"/>
              <a:gd name="connsiteY15" fmla="*/ 588169 h 1218406"/>
              <a:gd name="connsiteX16" fmla="*/ 365126 w 1629569"/>
              <a:gd name="connsiteY16" fmla="*/ 480219 h 1218406"/>
              <a:gd name="connsiteX17" fmla="*/ 429420 w 1629569"/>
              <a:gd name="connsiteY17" fmla="*/ 461169 h 1218406"/>
              <a:gd name="connsiteX18" fmla="*/ 465139 w 1629569"/>
              <a:gd name="connsiteY18" fmla="*/ 492125 h 1218406"/>
              <a:gd name="connsiteX19" fmla="*/ 474663 w 1629569"/>
              <a:gd name="connsiteY19" fmla="*/ 287338 h 1218406"/>
              <a:gd name="connsiteX20" fmla="*/ 794 w 1629569"/>
              <a:gd name="connsiteY20" fmla="*/ 282574 h 1218406"/>
              <a:gd name="connsiteX21" fmla="*/ 0 w 1629569"/>
              <a:gd name="connsiteY21" fmla="*/ 0 h 1218406"/>
              <a:gd name="connsiteX22" fmla="*/ 788988 w 1629569"/>
              <a:gd name="connsiteY22" fmla="*/ 5556 h 1218406"/>
              <a:gd name="connsiteX23" fmla="*/ 810419 w 1629569"/>
              <a:gd name="connsiteY23" fmla="*/ 32544 h 1218406"/>
              <a:gd name="connsiteX24" fmla="*/ 846137 w 1629569"/>
              <a:gd name="connsiteY24" fmla="*/ 15875 h 1218406"/>
              <a:gd name="connsiteX25" fmla="*/ 1562894 w 1629569"/>
              <a:gd name="connsiteY25" fmla="*/ 425450 h 1218406"/>
              <a:gd name="connsiteX26" fmla="*/ 1544638 w 1629569"/>
              <a:gd name="connsiteY26" fmla="*/ 711200 h 1218406"/>
              <a:gd name="connsiteX27" fmla="*/ 1629569 w 1629569"/>
              <a:gd name="connsiteY27"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923131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754062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6139 w 1629569"/>
              <a:gd name="connsiteY6" fmla="*/ 868362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6145 w 1629569"/>
              <a:gd name="connsiteY6" fmla="*/ 751681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3764 w 1629569"/>
              <a:gd name="connsiteY6" fmla="*/ 98266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72346 w 1629569"/>
              <a:gd name="connsiteY6" fmla="*/ 775494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972346 w 1629569"/>
              <a:gd name="connsiteY6" fmla="*/ 775494 h 927100"/>
              <a:gd name="connsiteX7" fmla="*/ 896145 w 1629569"/>
              <a:gd name="connsiteY7" fmla="*/ 751681 h 927100"/>
              <a:gd name="connsiteX8" fmla="*/ 841376 w 1629569"/>
              <a:gd name="connsiteY8" fmla="*/ 754062 h 927100"/>
              <a:gd name="connsiteX9" fmla="*/ 810420 w 1629569"/>
              <a:gd name="connsiteY9" fmla="*/ 701675 h 927100"/>
              <a:gd name="connsiteX10" fmla="*/ 767558 w 1629569"/>
              <a:gd name="connsiteY10" fmla="*/ 739775 h 927100"/>
              <a:gd name="connsiteX11" fmla="*/ 734219 w 1629569"/>
              <a:gd name="connsiteY11" fmla="*/ 742156 h 927100"/>
              <a:gd name="connsiteX12" fmla="*/ 688977 w 1629569"/>
              <a:gd name="connsiteY12" fmla="*/ 749300 h 927100"/>
              <a:gd name="connsiteX13" fmla="*/ 603251 w 1629569"/>
              <a:gd name="connsiteY13" fmla="*/ 735012 h 927100"/>
              <a:gd name="connsiteX14" fmla="*/ 362745 w 1629569"/>
              <a:gd name="connsiteY14" fmla="*/ 830263 h 927100"/>
              <a:gd name="connsiteX15" fmla="*/ 264318 w 1629569"/>
              <a:gd name="connsiteY15" fmla="*/ 801687 h 927100"/>
              <a:gd name="connsiteX16" fmla="*/ 284164 w 1629569"/>
              <a:gd name="connsiteY16" fmla="*/ 742156 h 927100"/>
              <a:gd name="connsiteX17" fmla="*/ 272258 w 1629569"/>
              <a:gd name="connsiteY17" fmla="*/ 642144 h 927100"/>
              <a:gd name="connsiteX18" fmla="*/ 324644 w 1629569"/>
              <a:gd name="connsiteY18" fmla="*/ 588169 h 927100"/>
              <a:gd name="connsiteX19" fmla="*/ 365126 w 1629569"/>
              <a:gd name="connsiteY19" fmla="*/ 480219 h 927100"/>
              <a:gd name="connsiteX20" fmla="*/ 429420 w 1629569"/>
              <a:gd name="connsiteY20" fmla="*/ 461169 h 927100"/>
              <a:gd name="connsiteX21" fmla="*/ 465139 w 1629569"/>
              <a:gd name="connsiteY21" fmla="*/ 492125 h 927100"/>
              <a:gd name="connsiteX22" fmla="*/ 474663 w 1629569"/>
              <a:gd name="connsiteY22" fmla="*/ 287338 h 927100"/>
              <a:gd name="connsiteX23" fmla="*/ 794 w 1629569"/>
              <a:gd name="connsiteY23" fmla="*/ 282574 h 927100"/>
              <a:gd name="connsiteX24" fmla="*/ 0 w 1629569"/>
              <a:gd name="connsiteY24" fmla="*/ 0 h 927100"/>
              <a:gd name="connsiteX25" fmla="*/ 788988 w 1629569"/>
              <a:gd name="connsiteY25" fmla="*/ 5556 h 927100"/>
              <a:gd name="connsiteX26" fmla="*/ 810419 w 1629569"/>
              <a:gd name="connsiteY26" fmla="*/ 32544 h 927100"/>
              <a:gd name="connsiteX27" fmla="*/ 846137 w 1629569"/>
              <a:gd name="connsiteY27" fmla="*/ 15875 h 927100"/>
              <a:gd name="connsiteX28" fmla="*/ 1562894 w 1629569"/>
              <a:gd name="connsiteY28" fmla="*/ 425450 h 927100"/>
              <a:gd name="connsiteX29" fmla="*/ 1544638 w 1629569"/>
              <a:gd name="connsiteY29" fmla="*/ 711200 h 927100"/>
              <a:gd name="connsiteX30" fmla="*/ 1629569 w 1629569"/>
              <a:gd name="connsiteY3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6170 w 1629569"/>
              <a:gd name="connsiteY6" fmla="*/ 875506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1108869"/>
              <a:gd name="connsiteX1" fmla="*/ 1596232 w 1629569"/>
              <a:gd name="connsiteY1" fmla="*/ 849312 h 1108869"/>
              <a:gd name="connsiteX2" fmla="*/ 1560514 w 1629569"/>
              <a:gd name="connsiteY2" fmla="*/ 846932 h 1108869"/>
              <a:gd name="connsiteX3" fmla="*/ 1536700 w 1629569"/>
              <a:gd name="connsiteY3" fmla="*/ 927100 h 1108869"/>
              <a:gd name="connsiteX4" fmla="*/ 1184275 w 1629569"/>
              <a:gd name="connsiteY4" fmla="*/ 927100 h 1108869"/>
              <a:gd name="connsiteX5" fmla="*/ 1119983 w 1629569"/>
              <a:gd name="connsiteY5" fmla="*/ 896937 h 1108869"/>
              <a:gd name="connsiteX6" fmla="*/ 867570 w 1629569"/>
              <a:gd name="connsiteY6" fmla="*/ 1108869 h 1108869"/>
              <a:gd name="connsiteX7" fmla="*/ 972346 w 1629569"/>
              <a:gd name="connsiteY7" fmla="*/ 775494 h 1108869"/>
              <a:gd name="connsiteX8" fmla="*/ 896145 w 1629569"/>
              <a:gd name="connsiteY8" fmla="*/ 751681 h 1108869"/>
              <a:gd name="connsiteX9" fmla="*/ 841376 w 1629569"/>
              <a:gd name="connsiteY9" fmla="*/ 754062 h 1108869"/>
              <a:gd name="connsiteX10" fmla="*/ 810420 w 1629569"/>
              <a:gd name="connsiteY10" fmla="*/ 701675 h 1108869"/>
              <a:gd name="connsiteX11" fmla="*/ 767558 w 1629569"/>
              <a:gd name="connsiteY11" fmla="*/ 739775 h 1108869"/>
              <a:gd name="connsiteX12" fmla="*/ 734219 w 1629569"/>
              <a:gd name="connsiteY12" fmla="*/ 742156 h 1108869"/>
              <a:gd name="connsiteX13" fmla="*/ 688977 w 1629569"/>
              <a:gd name="connsiteY13" fmla="*/ 749300 h 1108869"/>
              <a:gd name="connsiteX14" fmla="*/ 603251 w 1629569"/>
              <a:gd name="connsiteY14" fmla="*/ 735012 h 1108869"/>
              <a:gd name="connsiteX15" fmla="*/ 362745 w 1629569"/>
              <a:gd name="connsiteY15" fmla="*/ 830263 h 1108869"/>
              <a:gd name="connsiteX16" fmla="*/ 264318 w 1629569"/>
              <a:gd name="connsiteY16" fmla="*/ 801687 h 1108869"/>
              <a:gd name="connsiteX17" fmla="*/ 284164 w 1629569"/>
              <a:gd name="connsiteY17" fmla="*/ 742156 h 1108869"/>
              <a:gd name="connsiteX18" fmla="*/ 272258 w 1629569"/>
              <a:gd name="connsiteY18" fmla="*/ 642144 h 1108869"/>
              <a:gd name="connsiteX19" fmla="*/ 324644 w 1629569"/>
              <a:gd name="connsiteY19" fmla="*/ 588169 h 1108869"/>
              <a:gd name="connsiteX20" fmla="*/ 365126 w 1629569"/>
              <a:gd name="connsiteY20" fmla="*/ 480219 h 1108869"/>
              <a:gd name="connsiteX21" fmla="*/ 429420 w 1629569"/>
              <a:gd name="connsiteY21" fmla="*/ 461169 h 1108869"/>
              <a:gd name="connsiteX22" fmla="*/ 465139 w 1629569"/>
              <a:gd name="connsiteY22" fmla="*/ 492125 h 1108869"/>
              <a:gd name="connsiteX23" fmla="*/ 474663 w 1629569"/>
              <a:gd name="connsiteY23" fmla="*/ 287338 h 1108869"/>
              <a:gd name="connsiteX24" fmla="*/ 794 w 1629569"/>
              <a:gd name="connsiteY24" fmla="*/ 282574 h 1108869"/>
              <a:gd name="connsiteX25" fmla="*/ 0 w 1629569"/>
              <a:gd name="connsiteY25" fmla="*/ 0 h 1108869"/>
              <a:gd name="connsiteX26" fmla="*/ 788988 w 1629569"/>
              <a:gd name="connsiteY26" fmla="*/ 5556 h 1108869"/>
              <a:gd name="connsiteX27" fmla="*/ 810419 w 1629569"/>
              <a:gd name="connsiteY27" fmla="*/ 32544 h 1108869"/>
              <a:gd name="connsiteX28" fmla="*/ 846137 w 1629569"/>
              <a:gd name="connsiteY28" fmla="*/ 15875 h 1108869"/>
              <a:gd name="connsiteX29" fmla="*/ 1562894 w 1629569"/>
              <a:gd name="connsiteY29" fmla="*/ 425450 h 1108869"/>
              <a:gd name="connsiteX30" fmla="*/ 1544638 w 1629569"/>
              <a:gd name="connsiteY30" fmla="*/ 711200 h 1108869"/>
              <a:gd name="connsiteX31" fmla="*/ 1629569 w 1629569"/>
              <a:gd name="connsiteY31" fmla="*/ 746125 h 1108869"/>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0 w 1629569"/>
              <a:gd name="connsiteY7" fmla="*/ 83502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63613"/>
              <a:gd name="connsiteX1" fmla="*/ 1596232 w 1629569"/>
              <a:gd name="connsiteY1" fmla="*/ 849312 h 963613"/>
              <a:gd name="connsiteX2" fmla="*/ 1560514 w 1629569"/>
              <a:gd name="connsiteY2" fmla="*/ 846932 h 963613"/>
              <a:gd name="connsiteX3" fmla="*/ 1536700 w 1629569"/>
              <a:gd name="connsiteY3" fmla="*/ 927100 h 963613"/>
              <a:gd name="connsiteX4" fmla="*/ 1184275 w 1629569"/>
              <a:gd name="connsiteY4" fmla="*/ 927100 h 963613"/>
              <a:gd name="connsiteX5" fmla="*/ 1119983 w 1629569"/>
              <a:gd name="connsiteY5" fmla="*/ 896937 h 963613"/>
              <a:gd name="connsiteX6" fmla="*/ 1093789 w 1629569"/>
              <a:gd name="connsiteY6" fmla="*/ 899319 h 963613"/>
              <a:gd name="connsiteX7" fmla="*/ 919958 w 1629569"/>
              <a:gd name="connsiteY7" fmla="*/ 963613 h 963613"/>
              <a:gd name="connsiteX8" fmla="*/ 972346 w 1629569"/>
              <a:gd name="connsiteY8" fmla="*/ 775494 h 963613"/>
              <a:gd name="connsiteX9" fmla="*/ 896145 w 1629569"/>
              <a:gd name="connsiteY9" fmla="*/ 751681 h 963613"/>
              <a:gd name="connsiteX10" fmla="*/ 841376 w 1629569"/>
              <a:gd name="connsiteY10" fmla="*/ 754062 h 963613"/>
              <a:gd name="connsiteX11" fmla="*/ 810420 w 1629569"/>
              <a:gd name="connsiteY11" fmla="*/ 701675 h 963613"/>
              <a:gd name="connsiteX12" fmla="*/ 767558 w 1629569"/>
              <a:gd name="connsiteY12" fmla="*/ 739775 h 963613"/>
              <a:gd name="connsiteX13" fmla="*/ 734219 w 1629569"/>
              <a:gd name="connsiteY13" fmla="*/ 742156 h 963613"/>
              <a:gd name="connsiteX14" fmla="*/ 688977 w 1629569"/>
              <a:gd name="connsiteY14" fmla="*/ 749300 h 963613"/>
              <a:gd name="connsiteX15" fmla="*/ 603251 w 1629569"/>
              <a:gd name="connsiteY15" fmla="*/ 735012 h 963613"/>
              <a:gd name="connsiteX16" fmla="*/ 362745 w 1629569"/>
              <a:gd name="connsiteY16" fmla="*/ 830263 h 963613"/>
              <a:gd name="connsiteX17" fmla="*/ 264318 w 1629569"/>
              <a:gd name="connsiteY17" fmla="*/ 801687 h 963613"/>
              <a:gd name="connsiteX18" fmla="*/ 284164 w 1629569"/>
              <a:gd name="connsiteY18" fmla="*/ 742156 h 963613"/>
              <a:gd name="connsiteX19" fmla="*/ 272258 w 1629569"/>
              <a:gd name="connsiteY19" fmla="*/ 642144 h 963613"/>
              <a:gd name="connsiteX20" fmla="*/ 324644 w 1629569"/>
              <a:gd name="connsiteY20" fmla="*/ 588169 h 963613"/>
              <a:gd name="connsiteX21" fmla="*/ 365126 w 1629569"/>
              <a:gd name="connsiteY21" fmla="*/ 480219 h 963613"/>
              <a:gd name="connsiteX22" fmla="*/ 429420 w 1629569"/>
              <a:gd name="connsiteY22" fmla="*/ 461169 h 963613"/>
              <a:gd name="connsiteX23" fmla="*/ 465139 w 1629569"/>
              <a:gd name="connsiteY23" fmla="*/ 492125 h 963613"/>
              <a:gd name="connsiteX24" fmla="*/ 474663 w 1629569"/>
              <a:gd name="connsiteY24" fmla="*/ 287338 h 963613"/>
              <a:gd name="connsiteX25" fmla="*/ 794 w 1629569"/>
              <a:gd name="connsiteY25" fmla="*/ 282574 h 963613"/>
              <a:gd name="connsiteX26" fmla="*/ 0 w 1629569"/>
              <a:gd name="connsiteY26" fmla="*/ 0 h 963613"/>
              <a:gd name="connsiteX27" fmla="*/ 788988 w 1629569"/>
              <a:gd name="connsiteY27" fmla="*/ 5556 h 963613"/>
              <a:gd name="connsiteX28" fmla="*/ 810419 w 1629569"/>
              <a:gd name="connsiteY28" fmla="*/ 32544 h 963613"/>
              <a:gd name="connsiteX29" fmla="*/ 846137 w 1629569"/>
              <a:gd name="connsiteY29" fmla="*/ 15875 h 963613"/>
              <a:gd name="connsiteX30" fmla="*/ 1562894 w 1629569"/>
              <a:gd name="connsiteY30" fmla="*/ 425450 h 963613"/>
              <a:gd name="connsiteX31" fmla="*/ 1544638 w 1629569"/>
              <a:gd name="connsiteY31" fmla="*/ 711200 h 963613"/>
              <a:gd name="connsiteX32" fmla="*/ 1629569 w 1629569"/>
              <a:gd name="connsiteY32" fmla="*/ 746125 h 963613"/>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1003301 w 1629569"/>
              <a:gd name="connsiteY8" fmla="*/ 811212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93776 w 1629569"/>
              <a:gd name="connsiteY8" fmla="*/ 825499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29569" h="927100">
                <a:moveTo>
                  <a:pt x="1629569" y="746125"/>
                </a:moveTo>
                <a:lnTo>
                  <a:pt x="1596232" y="849312"/>
                </a:lnTo>
                <a:lnTo>
                  <a:pt x="1560514" y="846932"/>
                </a:lnTo>
                <a:lnTo>
                  <a:pt x="1536700" y="927100"/>
                </a:lnTo>
                <a:lnTo>
                  <a:pt x="1184275" y="927100"/>
                </a:lnTo>
                <a:lnTo>
                  <a:pt x="1119983" y="896937"/>
                </a:lnTo>
                <a:lnTo>
                  <a:pt x="1093789" y="899319"/>
                </a:lnTo>
                <a:lnTo>
                  <a:pt x="1039021" y="854075"/>
                </a:lnTo>
                <a:lnTo>
                  <a:pt x="993776" y="825499"/>
                </a:lnTo>
                <a:lnTo>
                  <a:pt x="972346" y="775494"/>
                </a:lnTo>
                <a:lnTo>
                  <a:pt x="896145" y="751681"/>
                </a:lnTo>
                <a:lnTo>
                  <a:pt x="841376" y="754062"/>
                </a:lnTo>
                <a:lnTo>
                  <a:pt x="810420" y="701675"/>
                </a:lnTo>
                <a:lnTo>
                  <a:pt x="767558" y="739775"/>
                </a:lnTo>
                <a:lnTo>
                  <a:pt x="734219" y="742156"/>
                </a:lnTo>
                <a:lnTo>
                  <a:pt x="688977" y="749300"/>
                </a:lnTo>
                <a:lnTo>
                  <a:pt x="603251" y="735012"/>
                </a:lnTo>
                <a:lnTo>
                  <a:pt x="362745" y="830263"/>
                </a:lnTo>
                <a:lnTo>
                  <a:pt x="264318" y="801687"/>
                </a:lnTo>
                <a:lnTo>
                  <a:pt x="284164" y="742156"/>
                </a:lnTo>
                <a:lnTo>
                  <a:pt x="272258" y="642144"/>
                </a:lnTo>
                <a:lnTo>
                  <a:pt x="324644" y="588169"/>
                </a:lnTo>
                <a:lnTo>
                  <a:pt x="365126" y="480219"/>
                </a:lnTo>
                <a:lnTo>
                  <a:pt x="429420" y="461169"/>
                </a:lnTo>
                <a:lnTo>
                  <a:pt x="465139" y="492125"/>
                </a:lnTo>
                <a:lnTo>
                  <a:pt x="474663" y="287338"/>
                </a:lnTo>
                <a:lnTo>
                  <a:pt x="794" y="282574"/>
                </a:lnTo>
                <a:cubicBezTo>
                  <a:pt x="529" y="188383"/>
                  <a:pt x="265" y="94191"/>
                  <a:pt x="0" y="0"/>
                </a:cubicBezTo>
                <a:lnTo>
                  <a:pt x="788988" y="5556"/>
                </a:lnTo>
                <a:lnTo>
                  <a:pt x="810419" y="32544"/>
                </a:lnTo>
                <a:lnTo>
                  <a:pt x="846137" y="15875"/>
                </a:lnTo>
                <a:lnTo>
                  <a:pt x="1562894" y="425450"/>
                </a:lnTo>
                <a:lnTo>
                  <a:pt x="1544638" y="711200"/>
                </a:lnTo>
                <a:lnTo>
                  <a:pt x="1629569" y="746125"/>
                </a:lnTo>
                <a:close/>
              </a:path>
            </a:pathLst>
          </a:custGeom>
          <a:solidFill>
            <a:srgbClr val="FFC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MY" sz="1200" b="1" dirty="0" smtClean="0">
              <a:solidFill>
                <a:schemeClr val="tx1"/>
              </a:solidFill>
            </a:endParaRPr>
          </a:p>
          <a:p>
            <a:pPr algn="r"/>
            <a:r>
              <a:rPr lang="en-MY" sz="1200" b="1" dirty="0" smtClean="0">
                <a:solidFill>
                  <a:schemeClr val="tx1"/>
                </a:solidFill>
              </a:rPr>
              <a:t>Mara 41%</a:t>
            </a:r>
            <a:endParaRPr lang="en-MY" sz="1200" b="1" dirty="0">
              <a:solidFill>
                <a:schemeClr val="tx1"/>
              </a:solidFill>
            </a:endParaRPr>
          </a:p>
        </p:txBody>
      </p:sp>
      <p:sp>
        <p:nvSpPr>
          <p:cNvPr id="2" name="Freeform 1"/>
          <p:cNvSpPr/>
          <p:nvPr/>
        </p:nvSpPr>
        <p:spPr>
          <a:xfrm>
            <a:off x="1764507" y="91056"/>
            <a:ext cx="1464467" cy="1518669"/>
          </a:xfrm>
          <a:custGeom>
            <a:avLst/>
            <a:gdLst>
              <a:gd name="connsiteX0" fmla="*/ 232229 w 827314"/>
              <a:gd name="connsiteY0" fmla="*/ 0 h 827315"/>
              <a:gd name="connsiteX1" fmla="*/ 0 w 827314"/>
              <a:gd name="connsiteY1" fmla="*/ 827315 h 827315"/>
              <a:gd name="connsiteX2" fmla="*/ 798286 w 827314"/>
              <a:gd name="connsiteY2" fmla="*/ 740229 h 827315"/>
              <a:gd name="connsiteX3" fmla="*/ 827314 w 827314"/>
              <a:gd name="connsiteY3" fmla="*/ 290286 h 827315"/>
              <a:gd name="connsiteX4" fmla="*/ 232229 w 827314"/>
              <a:gd name="connsiteY4" fmla="*/ 0 h 827315"/>
              <a:gd name="connsiteX0" fmla="*/ 232229 w 1322614"/>
              <a:gd name="connsiteY0" fmla="*/ 100239 h 927554"/>
              <a:gd name="connsiteX1" fmla="*/ 0 w 1322614"/>
              <a:gd name="connsiteY1" fmla="*/ 927554 h 927554"/>
              <a:gd name="connsiteX2" fmla="*/ 798286 w 1322614"/>
              <a:gd name="connsiteY2" fmla="*/ 840468 h 927554"/>
              <a:gd name="connsiteX3" fmla="*/ 1322614 w 1322614"/>
              <a:gd name="connsiteY3" fmla="*/ 0 h 927554"/>
              <a:gd name="connsiteX4" fmla="*/ 232229 w 1322614"/>
              <a:gd name="connsiteY4"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98879 w 1327603"/>
              <a:gd name="connsiteY0" fmla="*/ 0 h 936852"/>
              <a:gd name="connsiteX1" fmla="*/ 0 w 1327603"/>
              <a:gd name="connsiteY1" fmla="*/ 936852 h 936852"/>
              <a:gd name="connsiteX2" fmla="*/ 798286 w 1327603"/>
              <a:gd name="connsiteY2" fmla="*/ 849766 h 936852"/>
              <a:gd name="connsiteX3" fmla="*/ 1327603 w 1327603"/>
              <a:gd name="connsiteY3" fmla="*/ 277812 h 936852"/>
              <a:gd name="connsiteX4" fmla="*/ 1322614 w 1327603"/>
              <a:gd name="connsiteY4" fmla="*/ 9298 h 936852"/>
              <a:gd name="connsiteX5" fmla="*/ 98879 w 1327603"/>
              <a:gd name="connsiteY5" fmla="*/ 0 h 936852"/>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2614 w 1327603"/>
              <a:gd name="connsiteY4" fmla="*/ 14060 h 941614"/>
              <a:gd name="connsiteX5" fmla="*/ 96498 w 1327603"/>
              <a:gd name="connsiteY5" fmla="*/ 0 h 941614"/>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7377 w 1327603"/>
              <a:gd name="connsiteY4" fmla="*/ 2154 h 941614"/>
              <a:gd name="connsiteX5" fmla="*/ 96498 w 1327603"/>
              <a:gd name="connsiteY5" fmla="*/ 0 h 941614"/>
              <a:gd name="connsiteX0" fmla="*/ 110786 w 1327603"/>
              <a:gd name="connsiteY0" fmla="*/ 9752 h 939460"/>
              <a:gd name="connsiteX1" fmla="*/ 0 w 1327603"/>
              <a:gd name="connsiteY1" fmla="*/ 939460 h 939460"/>
              <a:gd name="connsiteX2" fmla="*/ 798286 w 1327603"/>
              <a:gd name="connsiteY2" fmla="*/ 852374 h 939460"/>
              <a:gd name="connsiteX3" fmla="*/ 1327603 w 1327603"/>
              <a:gd name="connsiteY3" fmla="*/ 280420 h 939460"/>
              <a:gd name="connsiteX4" fmla="*/ 1327377 w 1327603"/>
              <a:gd name="connsiteY4" fmla="*/ 0 h 939460"/>
              <a:gd name="connsiteX5" fmla="*/ 110786 w 1327603"/>
              <a:gd name="connsiteY5"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72092 w 1327603"/>
              <a:gd name="connsiteY2" fmla="*/ 714261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101259 w 1327603"/>
              <a:gd name="connsiteY1" fmla="*/ 106589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41728 w 1327603"/>
              <a:gd name="connsiteY2" fmla="*/ 111351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110786 w 1327603"/>
              <a:gd name="connsiteY0" fmla="*/ 9752 h 939460"/>
              <a:gd name="connsiteX1" fmla="*/ 41728 w 1327603"/>
              <a:gd name="connsiteY1" fmla="*/ 20864 h 939460"/>
              <a:gd name="connsiteX2" fmla="*/ 13153 w 1327603"/>
              <a:gd name="connsiteY2" fmla="*/ 56582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39234 w 1366837"/>
              <a:gd name="connsiteY4" fmla="*/ 939460 h 939460"/>
              <a:gd name="connsiteX5" fmla="*/ 811326 w 1366837"/>
              <a:gd name="connsiteY5" fmla="*/ 714261 h 939460"/>
              <a:gd name="connsiteX6" fmla="*/ 902493 w 1366837"/>
              <a:gd name="connsiteY6" fmla="*/ 639989 h 939460"/>
              <a:gd name="connsiteX7" fmla="*/ 1366837 w 1366837"/>
              <a:gd name="connsiteY7" fmla="*/ 280420 h 939460"/>
              <a:gd name="connsiteX8" fmla="*/ 1366611 w 1366837"/>
              <a:gd name="connsiteY8" fmla="*/ 0 h 939460"/>
              <a:gd name="connsiteX9" fmla="*/ 150020 w 1366837"/>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0 w 1366837"/>
              <a:gd name="connsiteY4" fmla="*/ 101826 h 939460"/>
              <a:gd name="connsiteX5" fmla="*/ 39234 w 1366837"/>
              <a:gd name="connsiteY5" fmla="*/ 939460 h 939460"/>
              <a:gd name="connsiteX6" fmla="*/ 811326 w 1366837"/>
              <a:gd name="connsiteY6" fmla="*/ 714261 h 939460"/>
              <a:gd name="connsiteX7" fmla="*/ 902493 w 1366837"/>
              <a:gd name="connsiteY7" fmla="*/ 639989 h 939460"/>
              <a:gd name="connsiteX8" fmla="*/ 1366837 w 1366837"/>
              <a:gd name="connsiteY8" fmla="*/ 280420 h 939460"/>
              <a:gd name="connsiteX9" fmla="*/ 1366611 w 1366837"/>
              <a:gd name="connsiteY9" fmla="*/ 0 h 939460"/>
              <a:gd name="connsiteX10" fmla="*/ 150020 w 1366837"/>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94003 w 1421606"/>
              <a:gd name="connsiteY5" fmla="*/ 939460 h 939460"/>
              <a:gd name="connsiteX6" fmla="*/ 866095 w 1421606"/>
              <a:gd name="connsiteY6" fmla="*/ 714261 h 939460"/>
              <a:gd name="connsiteX7" fmla="*/ 957262 w 1421606"/>
              <a:gd name="connsiteY7" fmla="*/ 639989 h 939460"/>
              <a:gd name="connsiteX8" fmla="*/ 1421606 w 1421606"/>
              <a:gd name="connsiteY8" fmla="*/ 280420 h 939460"/>
              <a:gd name="connsiteX9" fmla="*/ 1421380 w 1421606"/>
              <a:gd name="connsiteY9" fmla="*/ 0 h 939460"/>
              <a:gd name="connsiteX10" fmla="*/ 204789 w 1421606"/>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11906 w 1421606"/>
              <a:gd name="connsiteY5" fmla="*/ 194695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9056 w 1421606"/>
              <a:gd name="connsiteY6" fmla="*/ 304233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76200 w 1421606"/>
              <a:gd name="connsiteY7" fmla="*/ 5709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02394 w 1421606"/>
              <a:gd name="connsiteY8" fmla="*/ 587601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14300 w 1421606"/>
              <a:gd name="connsiteY9" fmla="*/ 363764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161925 w 1421606"/>
              <a:gd name="connsiteY10" fmla="*/ 425676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64306 w 1421606"/>
              <a:gd name="connsiteY11" fmla="*/ 649514 h 939460"/>
              <a:gd name="connsiteX12" fmla="*/ 94003 w 1421606"/>
              <a:gd name="connsiteY12" fmla="*/ 939460 h 939460"/>
              <a:gd name="connsiteX13" fmla="*/ 866095 w 1421606"/>
              <a:gd name="connsiteY13" fmla="*/ 714261 h 939460"/>
              <a:gd name="connsiteX14" fmla="*/ 957262 w 1421606"/>
              <a:gd name="connsiteY14" fmla="*/ 639989 h 939460"/>
              <a:gd name="connsiteX15" fmla="*/ 1421606 w 1421606"/>
              <a:gd name="connsiteY15" fmla="*/ 280420 h 939460"/>
              <a:gd name="connsiteX16" fmla="*/ 1421380 w 1421606"/>
              <a:gd name="connsiteY16" fmla="*/ 0 h 939460"/>
              <a:gd name="connsiteX17" fmla="*/ 204789 w 1421606"/>
              <a:gd name="connsiteY17"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95262 w 1421606"/>
              <a:gd name="connsiteY11" fmla="*/ 518545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52400 w 1421606"/>
              <a:gd name="connsiteY13" fmla="*/ 7257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16694 w 1421606"/>
              <a:gd name="connsiteY13" fmla="*/ 6495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95262 w 1421606"/>
              <a:gd name="connsiteY13" fmla="*/ 618558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197644 w 1421606"/>
              <a:gd name="connsiteY15" fmla="*/ 704283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04787 w 1421606"/>
              <a:gd name="connsiteY16" fmla="*/ 780483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257175 w 1421606"/>
              <a:gd name="connsiteY18" fmla="*/ 892401 h 939460"/>
              <a:gd name="connsiteX19" fmla="*/ 866095 w 1421606"/>
              <a:gd name="connsiteY19" fmla="*/ 714261 h 939460"/>
              <a:gd name="connsiteX20" fmla="*/ 957262 w 1421606"/>
              <a:gd name="connsiteY20" fmla="*/ 639989 h 939460"/>
              <a:gd name="connsiteX21" fmla="*/ 1421606 w 1421606"/>
              <a:gd name="connsiteY21" fmla="*/ 280420 h 939460"/>
              <a:gd name="connsiteX22" fmla="*/ 1421380 w 1421606"/>
              <a:gd name="connsiteY22" fmla="*/ 0 h 939460"/>
              <a:gd name="connsiteX23" fmla="*/ 204789 w 1421606"/>
              <a:gd name="connsiteY23" fmla="*/ 9752 h 939460"/>
              <a:gd name="connsiteX0" fmla="*/ 204789 w 1421606"/>
              <a:gd name="connsiteY0" fmla="*/ 9752 h 1259113"/>
              <a:gd name="connsiteX1" fmla="*/ 135731 w 1421606"/>
              <a:gd name="connsiteY1" fmla="*/ 20864 h 1259113"/>
              <a:gd name="connsiteX2" fmla="*/ 107156 w 1421606"/>
              <a:gd name="connsiteY2" fmla="*/ 56582 h 1259113"/>
              <a:gd name="connsiteX3" fmla="*/ 54769 w 1421606"/>
              <a:gd name="connsiteY3" fmla="*/ 49439 h 1259113"/>
              <a:gd name="connsiteX4" fmla="*/ 0 w 1421606"/>
              <a:gd name="connsiteY4" fmla="*/ 73251 h 1259113"/>
              <a:gd name="connsiteX5" fmla="*/ 61913 w 1421606"/>
              <a:gd name="connsiteY5" fmla="*/ 170882 h 1259113"/>
              <a:gd name="connsiteX6" fmla="*/ 64293 w 1421606"/>
              <a:gd name="connsiteY6" fmla="*/ 220890 h 1259113"/>
              <a:gd name="connsiteX7" fmla="*/ 102394 w 1421606"/>
              <a:gd name="connsiteY7" fmla="*/ 228033 h 1259113"/>
              <a:gd name="connsiteX8" fmla="*/ 116681 w 1421606"/>
              <a:gd name="connsiteY8" fmla="*/ 247082 h 1259113"/>
              <a:gd name="connsiteX9" fmla="*/ 173832 w 1421606"/>
              <a:gd name="connsiteY9" fmla="*/ 294708 h 1259113"/>
              <a:gd name="connsiteX10" fmla="*/ 219075 w 1421606"/>
              <a:gd name="connsiteY10" fmla="*/ 418533 h 1259113"/>
              <a:gd name="connsiteX11" fmla="*/ 235744 w 1421606"/>
              <a:gd name="connsiteY11" fmla="*/ 549501 h 1259113"/>
              <a:gd name="connsiteX12" fmla="*/ 195262 w 1421606"/>
              <a:gd name="connsiteY12" fmla="*/ 589984 h 1259113"/>
              <a:gd name="connsiteX13" fmla="*/ 233362 w 1421606"/>
              <a:gd name="connsiteY13" fmla="*/ 606651 h 1259113"/>
              <a:gd name="connsiteX14" fmla="*/ 216694 w 1421606"/>
              <a:gd name="connsiteY14" fmla="*/ 649514 h 1259113"/>
              <a:gd name="connsiteX15" fmla="*/ 278607 w 1421606"/>
              <a:gd name="connsiteY15" fmla="*/ 670946 h 1259113"/>
              <a:gd name="connsiteX16" fmla="*/ 233362 w 1421606"/>
              <a:gd name="connsiteY16" fmla="*/ 794771 h 1259113"/>
              <a:gd name="connsiteX17" fmla="*/ 94003 w 1421606"/>
              <a:gd name="connsiteY17" fmla="*/ 939460 h 1259113"/>
              <a:gd name="connsiteX18" fmla="*/ 185738 w 1421606"/>
              <a:gd name="connsiteY18" fmla="*/ 1259113 h 1259113"/>
              <a:gd name="connsiteX19" fmla="*/ 866095 w 1421606"/>
              <a:gd name="connsiteY19" fmla="*/ 714261 h 1259113"/>
              <a:gd name="connsiteX20" fmla="*/ 957262 w 1421606"/>
              <a:gd name="connsiteY20" fmla="*/ 639989 h 1259113"/>
              <a:gd name="connsiteX21" fmla="*/ 1421606 w 1421606"/>
              <a:gd name="connsiteY21" fmla="*/ 280420 h 1259113"/>
              <a:gd name="connsiteX22" fmla="*/ 1421380 w 1421606"/>
              <a:gd name="connsiteY22" fmla="*/ 0 h 1259113"/>
              <a:gd name="connsiteX23" fmla="*/ 204789 w 1421606"/>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556079 w 1791947"/>
              <a:gd name="connsiteY18" fmla="*/ 1259113 h 1259113"/>
              <a:gd name="connsiteX19" fmla="*/ 1236436 w 1791947"/>
              <a:gd name="connsiteY19" fmla="*/ 714261 h 1259113"/>
              <a:gd name="connsiteX20" fmla="*/ 1327603 w 1791947"/>
              <a:gd name="connsiteY20" fmla="*/ 639989 h 1259113"/>
              <a:gd name="connsiteX21" fmla="*/ 1791947 w 1791947"/>
              <a:gd name="connsiteY21" fmla="*/ 280420 h 1259113"/>
              <a:gd name="connsiteX22" fmla="*/ 1791721 w 1791947"/>
              <a:gd name="connsiteY22" fmla="*/ 0 h 1259113"/>
              <a:gd name="connsiteX23" fmla="*/ 575130 w 1791947"/>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98904 w 1791947"/>
              <a:gd name="connsiteY18" fmla="*/ 1085283 h 1259113"/>
              <a:gd name="connsiteX19" fmla="*/ 556079 w 1791947"/>
              <a:gd name="connsiteY19" fmla="*/ 1259113 h 1259113"/>
              <a:gd name="connsiteX20" fmla="*/ 1236436 w 1791947"/>
              <a:gd name="connsiteY20" fmla="*/ 714261 h 1259113"/>
              <a:gd name="connsiteX21" fmla="*/ 1327603 w 1791947"/>
              <a:gd name="connsiteY21" fmla="*/ 639989 h 1259113"/>
              <a:gd name="connsiteX22" fmla="*/ 1791947 w 1791947"/>
              <a:gd name="connsiteY22" fmla="*/ 280420 h 1259113"/>
              <a:gd name="connsiteX23" fmla="*/ 1791721 w 1791947"/>
              <a:gd name="connsiteY23" fmla="*/ 0 h 1259113"/>
              <a:gd name="connsiteX24" fmla="*/ 575130 w 1791947"/>
              <a:gd name="connsiteY24" fmla="*/ 9752 h 1259113"/>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56079 w 1791947"/>
              <a:gd name="connsiteY19" fmla="*/ 1259113 h 1292452"/>
              <a:gd name="connsiteX20" fmla="*/ 1236436 w 1791947"/>
              <a:gd name="connsiteY20" fmla="*/ 714261 h 1292452"/>
              <a:gd name="connsiteX21" fmla="*/ 1327603 w 1791947"/>
              <a:gd name="connsiteY21" fmla="*/ 639989 h 1292452"/>
              <a:gd name="connsiteX22" fmla="*/ 1791947 w 1791947"/>
              <a:gd name="connsiteY22" fmla="*/ 280420 h 1292452"/>
              <a:gd name="connsiteX23" fmla="*/ 1791721 w 1791947"/>
              <a:gd name="connsiteY23" fmla="*/ 0 h 1292452"/>
              <a:gd name="connsiteX24" fmla="*/ 575130 w 1791947"/>
              <a:gd name="connsiteY24"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29873 w 1791947"/>
              <a:gd name="connsiteY19" fmla="*/ 1275782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01310 w 1791947"/>
              <a:gd name="connsiteY19" fmla="*/ 1242445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41767 w 1791947"/>
              <a:gd name="connsiteY19" fmla="*/ 1266257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34635 w 1791947"/>
              <a:gd name="connsiteY19" fmla="*/ 1185295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15573 w 1791947"/>
              <a:gd name="connsiteY19" fmla="*/ 1244825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84629 w 1791947"/>
              <a:gd name="connsiteY19" fmla="*/ 1228156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63197 w 1791947"/>
              <a:gd name="connsiteY18" fmla="*/ 1199584 h 1259113"/>
              <a:gd name="connsiteX19" fmla="*/ 384629 w 1791947"/>
              <a:gd name="connsiteY19" fmla="*/ 1228156 h 1259113"/>
              <a:gd name="connsiteX20" fmla="*/ 434635 w 1791947"/>
              <a:gd name="connsiteY20" fmla="*/ 1185295 h 1259113"/>
              <a:gd name="connsiteX21" fmla="*/ 501310 w 1791947"/>
              <a:gd name="connsiteY21" fmla="*/ 1242445 h 1259113"/>
              <a:gd name="connsiteX22" fmla="*/ 556079 w 1791947"/>
              <a:gd name="connsiteY22" fmla="*/ 1259113 h 1259113"/>
              <a:gd name="connsiteX23" fmla="*/ 1236436 w 1791947"/>
              <a:gd name="connsiteY23" fmla="*/ 714261 h 1259113"/>
              <a:gd name="connsiteX24" fmla="*/ 1327603 w 1791947"/>
              <a:gd name="connsiteY24" fmla="*/ 639989 h 1259113"/>
              <a:gd name="connsiteX25" fmla="*/ 1791947 w 1791947"/>
              <a:gd name="connsiteY25" fmla="*/ 280420 h 1259113"/>
              <a:gd name="connsiteX26" fmla="*/ 1791721 w 1791947"/>
              <a:gd name="connsiteY26" fmla="*/ 0 h 1259113"/>
              <a:gd name="connsiteX27" fmla="*/ 575130 w 1791947"/>
              <a:gd name="connsiteY27"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77461 w 1791947"/>
              <a:gd name="connsiteY18" fmla="*/ 1037658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27480 w 1791947"/>
              <a:gd name="connsiteY18" fmla="*/ 1140052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41742 w 1791947"/>
              <a:gd name="connsiteY18" fmla="*/ 992414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8436 w 1791947"/>
              <a:gd name="connsiteY18" fmla="*/ 1099570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94129 w 1791947"/>
              <a:gd name="connsiteY18" fmla="*/ 994795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87010 w 1791947"/>
              <a:gd name="connsiteY18" fmla="*/ 1073376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67936 w 1791947"/>
              <a:gd name="connsiteY18" fmla="*/ 9638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408442 w 1791947"/>
              <a:gd name="connsiteY18" fmla="*/ 10400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10798 w 1791947"/>
              <a:gd name="connsiteY18" fmla="*/ 961458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6054 w 1791947"/>
              <a:gd name="connsiteY18" fmla="*/ 1059090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06023 w 1791947"/>
              <a:gd name="connsiteY18" fmla="*/ 9328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37005 w 1791947"/>
              <a:gd name="connsiteY18" fmla="*/ 10471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43995 w 1464467"/>
              <a:gd name="connsiteY17" fmla="*/ 982322 h 1259113"/>
              <a:gd name="connsiteX18" fmla="*/ 9525 w 1464467"/>
              <a:gd name="connsiteY18" fmla="*/ 1047183 h 1259113"/>
              <a:gd name="connsiteX19" fmla="*/ 28574 w 1464467"/>
              <a:gd name="connsiteY19" fmla="*/ 1059090 h 1259113"/>
              <a:gd name="connsiteX20" fmla="*/ 80962 w 1464467"/>
              <a:gd name="connsiteY20" fmla="*/ 1040039 h 1259113"/>
              <a:gd name="connsiteX21" fmla="*/ 59530 w 1464467"/>
              <a:gd name="connsiteY21" fmla="*/ 1073376 h 1259113"/>
              <a:gd name="connsiteX22" fmla="*/ 30956 w 1464467"/>
              <a:gd name="connsiteY22" fmla="*/ 1099570 h 1259113"/>
              <a:gd name="connsiteX23" fmla="*/ 0 w 1464467"/>
              <a:gd name="connsiteY23" fmla="*/ 1140052 h 1259113"/>
              <a:gd name="connsiteX24" fmla="*/ 35717 w 1464467"/>
              <a:gd name="connsiteY24" fmla="*/ 1199584 h 1259113"/>
              <a:gd name="connsiteX25" fmla="*/ 57149 w 1464467"/>
              <a:gd name="connsiteY25" fmla="*/ 1228156 h 1259113"/>
              <a:gd name="connsiteX26" fmla="*/ 107155 w 1464467"/>
              <a:gd name="connsiteY26" fmla="*/ 1185295 h 1259113"/>
              <a:gd name="connsiteX27" fmla="*/ 173830 w 1464467"/>
              <a:gd name="connsiteY27" fmla="*/ 1242445 h 1259113"/>
              <a:gd name="connsiteX28" fmla="*/ 228599 w 1464467"/>
              <a:gd name="connsiteY28" fmla="*/ 1259113 h 1259113"/>
              <a:gd name="connsiteX29" fmla="*/ 908956 w 1464467"/>
              <a:gd name="connsiteY29" fmla="*/ 714261 h 1259113"/>
              <a:gd name="connsiteX30" fmla="*/ 1000123 w 1464467"/>
              <a:gd name="connsiteY30" fmla="*/ 639989 h 1259113"/>
              <a:gd name="connsiteX31" fmla="*/ 1464467 w 1464467"/>
              <a:gd name="connsiteY31" fmla="*/ 280420 h 1259113"/>
              <a:gd name="connsiteX32" fmla="*/ 1464241 w 1464467"/>
              <a:gd name="connsiteY32" fmla="*/ 0 h 1259113"/>
              <a:gd name="connsiteX33" fmla="*/ 247650 w 146446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166687 w 1464467"/>
              <a:gd name="connsiteY17" fmla="*/ 885258 h 1259113"/>
              <a:gd name="connsiteX18" fmla="*/ 43995 w 1464467"/>
              <a:gd name="connsiteY18" fmla="*/ 982322 h 1259113"/>
              <a:gd name="connsiteX19" fmla="*/ 9525 w 1464467"/>
              <a:gd name="connsiteY19" fmla="*/ 1047183 h 1259113"/>
              <a:gd name="connsiteX20" fmla="*/ 28574 w 1464467"/>
              <a:gd name="connsiteY20" fmla="*/ 1059090 h 1259113"/>
              <a:gd name="connsiteX21" fmla="*/ 80962 w 1464467"/>
              <a:gd name="connsiteY21" fmla="*/ 1040039 h 1259113"/>
              <a:gd name="connsiteX22" fmla="*/ 59530 w 1464467"/>
              <a:gd name="connsiteY22" fmla="*/ 1073376 h 1259113"/>
              <a:gd name="connsiteX23" fmla="*/ 30956 w 1464467"/>
              <a:gd name="connsiteY23" fmla="*/ 1099570 h 1259113"/>
              <a:gd name="connsiteX24" fmla="*/ 0 w 1464467"/>
              <a:gd name="connsiteY24" fmla="*/ 1140052 h 1259113"/>
              <a:gd name="connsiteX25" fmla="*/ 35717 w 1464467"/>
              <a:gd name="connsiteY25" fmla="*/ 1199584 h 1259113"/>
              <a:gd name="connsiteX26" fmla="*/ 57149 w 1464467"/>
              <a:gd name="connsiteY26" fmla="*/ 1228156 h 1259113"/>
              <a:gd name="connsiteX27" fmla="*/ 107155 w 1464467"/>
              <a:gd name="connsiteY27" fmla="*/ 1185295 h 1259113"/>
              <a:gd name="connsiteX28" fmla="*/ 173830 w 1464467"/>
              <a:gd name="connsiteY28" fmla="*/ 1242445 h 1259113"/>
              <a:gd name="connsiteX29" fmla="*/ 228599 w 1464467"/>
              <a:gd name="connsiteY29" fmla="*/ 1259113 h 1259113"/>
              <a:gd name="connsiteX30" fmla="*/ 908956 w 1464467"/>
              <a:gd name="connsiteY30" fmla="*/ 714261 h 1259113"/>
              <a:gd name="connsiteX31" fmla="*/ 1000123 w 1464467"/>
              <a:gd name="connsiteY31" fmla="*/ 639989 h 1259113"/>
              <a:gd name="connsiteX32" fmla="*/ 1464467 w 1464467"/>
              <a:gd name="connsiteY32" fmla="*/ 280420 h 1259113"/>
              <a:gd name="connsiteX33" fmla="*/ 1464241 w 1464467"/>
              <a:gd name="connsiteY33" fmla="*/ 0 h 1259113"/>
              <a:gd name="connsiteX34" fmla="*/ 247650 w 1464467"/>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0 w 1659730"/>
              <a:gd name="connsiteY17" fmla="*/ 656658 h 1259113"/>
              <a:gd name="connsiteX18" fmla="*/ 239258 w 1659730"/>
              <a:gd name="connsiteY18" fmla="*/ 982322 h 1259113"/>
              <a:gd name="connsiteX19" fmla="*/ 204788 w 1659730"/>
              <a:gd name="connsiteY19" fmla="*/ 1047183 h 1259113"/>
              <a:gd name="connsiteX20" fmla="*/ 223837 w 1659730"/>
              <a:gd name="connsiteY20" fmla="*/ 1059090 h 1259113"/>
              <a:gd name="connsiteX21" fmla="*/ 276225 w 1659730"/>
              <a:gd name="connsiteY21" fmla="*/ 1040039 h 1259113"/>
              <a:gd name="connsiteX22" fmla="*/ 254793 w 1659730"/>
              <a:gd name="connsiteY22" fmla="*/ 1073376 h 1259113"/>
              <a:gd name="connsiteX23" fmla="*/ 226219 w 1659730"/>
              <a:gd name="connsiteY23" fmla="*/ 1099570 h 1259113"/>
              <a:gd name="connsiteX24" fmla="*/ 195263 w 1659730"/>
              <a:gd name="connsiteY24" fmla="*/ 1140052 h 1259113"/>
              <a:gd name="connsiteX25" fmla="*/ 230980 w 1659730"/>
              <a:gd name="connsiteY25" fmla="*/ 1199584 h 1259113"/>
              <a:gd name="connsiteX26" fmla="*/ 252412 w 1659730"/>
              <a:gd name="connsiteY26" fmla="*/ 1228156 h 1259113"/>
              <a:gd name="connsiteX27" fmla="*/ 302418 w 1659730"/>
              <a:gd name="connsiteY27" fmla="*/ 1185295 h 1259113"/>
              <a:gd name="connsiteX28" fmla="*/ 369093 w 1659730"/>
              <a:gd name="connsiteY28" fmla="*/ 1242445 h 1259113"/>
              <a:gd name="connsiteX29" fmla="*/ 423862 w 1659730"/>
              <a:gd name="connsiteY29" fmla="*/ 1259113 h 1259113"/>
              <a:gd name="connsiteX30" fmla="*/ 1104219 w 1659730"/>
              <a:gd name="connsiteY30" fmla="*/ 714261 h 1259113"/>
              <a:gd name="connsiteX31" fmla="*/ 1195386 w 1659730"/>
              <a:gd name="connsiteY31" fmla="*/ 639989 h 1259113"/>
              <a:gd name="connsiteX32" fmla="*/ 1659730 w 1659730"/>
              <a:gd name="connsiteY32" fmla="*/ 280420 h 1259113"/>
              <a:gd name="connsiteX33" fmla="*/ 1659504 w 1659730"/>
              <a:gd name="connsiteY33" fmla="*/ 0 h 1259113"/>
              <a:gd name="connsiteX34" fmla="*/ 442913 w 1659730"/>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347662 w 1659730"/>
              <a:gd name="connsiteY17" fmla="*/ 756670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257175 w 1659730"/>
              <a:gd name="connsiteY18" fmla="*/ 763814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161925 w 1659730"/>
              <a:gd name="connsiteY19" fmla="*/ 744764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161925 w 1659730"/>
              <a:gd name="connsiteY20" fmla="*/ 747145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311944 w 1659730"/>
              <a:gd name="connsiteY20" fmla="*/ 885258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908956 w 1464467"/>
              <a:gd name="connsiteY34" fmla="*/ 714261 h 1259113"/>
              <a:gd name="connsiteX35" fmla="*/ 1000123 w 1464467"/>
              <a:gd name="connsiteY35" fmla="*/ 639989 h 1259113"/>
              <a:gd name="connsiteX36" fmla="*/ 1464467 w 1464467"/>
              <a:gd name="connsiteY36" fmla="*/ 280420 h 1259113"/>
              <a:gd name="connsiteX37" fmla="*/ 1464241 w 1464467"/>
              <a:gd name="connsiteY37" fmla="*/ 0 h 1259113"/>
              <a:gd name="connsiteX38" fmla="*/ 247650 w 1464467"/>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414337 w 1464467"/>
              <a:gd name="connsiteY34" fmla="*/ 1111476 h 1259113"/>
              <a:gd name="connsiteX35" fmla="*/ 908956 w 1464467"/>
              <a:gd name="connsiteY35" fmla="*/ 714261 h 1259113"/>
              <a:gd name="connsiteX36" fmla="*/ 1000123 w 1464467"/>
              <a:gd name="connsiteY36" fmla="*/ 639989 h 1259113"/>
              <a:gd name="connsiteX37" fmla="*/ 1464467 w 1464467"/>
              <a:gd name="connsiteY37" fmla="*/ 280420 h 1259113"/>
              <a:gd name="connsiteX38" fmla="*/ 1464241 w 1464467"/>
              <a:gd name="connsiteY38" fmla="*/ 0 h 1259113"/>
              <a:gd name="connsiteX39" fmla="*/ 247650 w 1464467"/>
              <a:gd name="connsiteY39"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414337 w 1464467"/>
              <a:gd name="connsiteY35" fmla="*/ 1111476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40531 w 1464467"/>
              <a:gd name="connsiteY36" fmla="*/ 1116239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511968 w 1464467"/>
              <a:gd name="connsiteY37" fmla="*/ 1144814 h 1259113"/>
              <a:gd name="connsiteX38" fmla="*/ 908956 w 1464467"/>
              <a:gd name="connsiteY38" fmla="*/ 714261 h 1259113"/>
              <a:gd name="connsiteX39" fmla="*/ 1000123 w 1464467"/>
              <a:gd name="connsiteY39" fmla="*/ 639989 h 1259113"/>
              <a:gd name="connsiteX40" fmla="*/ 1464467 w 1464467"/>
              <a:gd name="connsiteY40" fmla="*/ 280420 h 1259113"/>
              <a:gd name="connsiteX41" fmla="*/ 1464241 w 1464467"/>
              <a:gd name="connsiteY41" fmla="*/ 0 h 1259113"/>
              <a:gd name="connsiteX42" fmla="*/ 247650 w 1464467"/>
              <a:gd name="connsiteY42" fmla="*/ 9752 h 125911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908956 w 1464467"/>
              <a:gd name="connsiteY38" fmla="*/ 714261 h 1275783"/>
              <a:gd name="connsiteX39" fmla="*/ 1000123 w 1464467"/>
              <a:gd name="connsiteY39" fmla="*/ 639989 h 1275783"/>
              <a:gd name="connsiteX40" fmla="*/ 1464467 w 1464467"/>
              <a:gd name="connsiteY40" fmla="*/ 280420 h 1275783"/>
              <a:gd name="connsiteX41" fmla="*/ 1464241 w 1464467"/>
              <a:gd name="connsiteY41" fmla="*/ 0 h 1275783"/>
              <a:gd name="connsiteX42" fmla="*/ 247650 w 1464467"/>
              <a:gd name="connsiteY42" fmla="*/ 9752 h 127578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523874 w 1464467"/>
              <a:gd name="connsiteY38" fmla="*/ 1154339 h 1275783"/>
              <a:gd name="connsiteX39" fmla="*/ 908956 w 1464467"/>
              <a:gd name="connsiteY39" fmla="*/ 714261 h 1275783"/>
              <a:gd name="connsiteX40" fmla="*/ 1000123 w 1464467"/>
              <a:gd name="connsiteY40" fmla="*/ 639989 h 1275783"/>
              <a:gd name="connsiteX41" fmla="*/ 1464467 w 1464467"/>
              <a:gd name="connsiteY41" fmla="*/ 280420 h 1275783"/>
              <a:gd name="connsiteX42" fmla="*/ 1464241 w 1464467"/>
              <a:gd name="connsiteY42" fmla="*/ 0 h 1275783"/>
              <a:gd name="connsiteX43" fmla="*/ 247650 w 1464467"/>
              <a:gd name="connsiteY43" fmla="*/ 9752 h 1275783"/>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908956 w 1464467"/>
              <a:gd name="connsiteY39" fmla="*/ 714261 h 1373414"/>
              <a:gd name="connsiteX40" fmla="*/ 1000123 w 1464467"/>
              <a:gd name="connsiteY40" fmla="*/ 639989 h 1373414"/>
              <a:gd name="connsiteX41" fmla="*/ 1464467 w 1464467"/>
              <a:gd name="connsiteY41" fmla="*/ 280420 h 1373414"/>
              <a:gd name="connsiteX42" fmla="*/ 1464241 w 1464467"/>
              <a:gd name="connsiteY42" fmla="*/ 0 h 1373414"/>
              <a:gd name="connsiteX43" fmla="*/ 247650 w 1464467"/>
              <a:gd name="connsiteY43" fmla="*/ 9752 h 1373414"/>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516731 w 1464467"/>
              <a:gd name="connsiteY39" fmla="*/ 1194819 h 1373414"/>
              <a:gd name="connsiteX40" fmla="*/ 908956 w 1464467"/>
              <a:gd name="connsiteY40" fmla="*/ 714261 h 1373414"/>
              <a:gd name="connsiteX41" fmla="*/ 1000123 w 1464467"/>
              <a:gd name="connsiteY41" fmla="*/ 639989 h 1373414"/>
              <a:gd name="connsiteX42" fmla="*/ 1464467 w 1464467"/>
              <a:gd name="connsiteY42" fmla="*/ 280420 h 1373414"/>
              <a:gd name="connsiteX43" fmla="*/ 1464241 w 1464467"/>
              <a:gd name="connsiteY43" fmla="*/ 0 h 1373414"/>
              <a:gd name="connsiteX44" fmla="*/ 247650 w 1464467"/>
              <a:gd name="connsiteY44" fmla="*/ 9752 h 1373414"/>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908956 w 1464467"/>
              <a:gd name="connsiteY40" fmla="*/ 714261 h 1387700"/>
              <a:gd name="connsiteX41" fmla="*/ 1000123 w 1464467"/>
              <a:gd name="connsiteY41" fmla="*/ 639989 h 1387700"/>
              <a:gd name="connsiteX42" fmla="*/ 1464467 w 1464467"/>
              <a:gd name="connsiteY42" fmla="*/ 280420 h 1387700"/>
              <a:gd name="connsiteX43" fmla="*/ 1464241 w 1464467"/>
              <a:gd name="connsiteY43" fmla="*/ 0 h 1387700"/>
              <a:gd name="connsiteX44" fmla="*/ 247650 w 1464467"/>
              <a:gd name="connsiteY44"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54818 w 1464467"/>
              <a:gd name="connsiteY40" fmla="*/ 1309119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514349 w 1464467"/>
              <a:gd name="connsiteY41" fmla="*/ 1230538 h 1387700"/>
              <a:gd name="connsiteX42" fmla="*/ 908956 w 1464467"/>
              <a:gd name="connsiteY42" fmla="*/ 714261 h 1387700"/>
              <a:gd name="connsiteX43" fmla="*/ 1000123 w 1464467"/>
              <a:gd name="connsiteY43" fmla="*/ 639989 h 1387700"/>
              <a:gd name="connsiteX44" fmla="*/ 1464467 w 1464467"/>
              <a:gd name="connsiteY44" fmla="*/ 280420 h 1387700"/>
              <a:gd name="connsiteX45" fmla="*/ 1464241 w 1464467"/>
              <a:gd name="connsiteY45" fmla="*/ 0 h 1387700"/>
              <a:gd name="connsiteX46" fmla="*/ 247650 w 1464467"/>
              <a:gd name="connsiteY46" fmla="*/ 9752 h 1387700"/>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908956 w 1464467"/>
              <a:gd name="connsiteY42" fmla="*/ 714261 h 1392463"/>
              <a:gd name="connsiteX43" fmla="*/ 1000123 w 1464467"/>
              <a:gd name="connsiteY43" fmla="*/ 639989 h 1392463"/>
              <a:gd name="connsiteX44" fmla="*/ 1464467 w 1464467"/>
              <a:gd name="connsiteY44" fmla="*/ 280420 h 1392463"/>
              <a:gd name="connsiteX45" fmla="*/ 1464241 w 1464467"/>
              <a:gd name="connsiteY45" fmla="*/ 0 h 1392463"/>
              <a:gd name="connsiteX46" fmla="*/ 247650 w 1464467"/>
              <a:gd name="connsiteY46" fmla="*/ 9752 h 1392463"/>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538162 w 1464467"/>
              <a:gd name="connsiteY42" fmla="*/ 1259113 h 1392463"/>
              <a:gd name="connsiteX43" fmla="*/ 908956 w 1464467"/>
              <a:gd name="connsiteY43" fmla="*/ 714261 h 1392463"/>
              <a:gd name="connsiteX44" fmla="*/ 1000123 w 1464467"/>
              <a:gd name="connsiteY44" fmla="*/ 639989 h 1392463"/>
              <a:gd name="connsiteX45" fmla="*/ 1464467 w 1464467"/>
              <a:gd name="connsiteY45" fmla="*/ 280420 h 1392463"/>
              <a:gd name="connsiteX46" fmla="*/ 1464241 w 1464467"/>
              <a:gd name="connsiteY46" fmla="*/ 0 h 1392463"/>
              <a:gd name="connsiteX47" fmla="*/ 247650 w 1464467"/>
              <a:gd name="connsiteY47" fmla="*/ 9752 h 1392463"/>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908956 w 1464467"/>
              <a:gd name="connsiteY43" fmla="*/ 714261 h 1518669"/>
              <a:gd name="connsiteX44" fmla="*/ 1000123 w 1464467"/>
              <a:gd name="connsiteY44" fmla="*/ 639989 h 1518669"/>
              <a:gd name="connsiteX45" fmla="*/ 1464467 w 1464467"/>
              <a:gd name="connsiteY45" fmla="*/ 280420 h 1518669"/>
              <a:gd name="connsiteX46" fmla="*/ 1464241 w 1464467"/>
              <a:gd name="connsiteY46" fmla="*/ 0 h 1518669"/>
              <a:gd name="connsiteX47" fmla="*/ 247650 w 1464467"/>
              <a:gd name="connsiteY4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4349 w 1464467"/>
              <a:gd name="connsiteY43" fmla="*/ 1468663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59593 w 1464467"/>
              <a:gd name="connsiteY44" fmla="*/ 1404369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552449 w 1464467"/>
              <a:gd name="connsiteY45" fmla="*/ 13519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2462 w 1464467"/>
              <a:gd name="connsiteY46" fmla="*/ 1287688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292450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714374 w 1464467"/>
              <a:gd name="connsiteY48" fmla="*/ 1363888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19137 w 1464467"/>
              <a:gd name="connsiteY49" fmla="*/ 12829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69143 w 1464467"/>
              <a:gd name="connsiteY50" fmla="*/ 1251969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761999 w 1464467"/>
              <a:gd name="connsiteY51" fmla="*/ 1228157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742949 w 1464467"/>
              <a:gd name="connsiteY52" fmla="*/ 1159100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750093 w 1464467"/>
              <a:gd name="connsiteY53" fmla="*/ 1042419 h 1518669"/>
              <a:gd name="connsiteX54" fmla="*/ 908956 w 1464467"/>
              <a:gd name="connsiteY54" fmla="*/ 714261 h 1518669"/>
              <a:gd name="connsiteX55" fmla="*/ 1000123 w 1464467"/>
              <a:gd name="connsiteY55" fmla="*/ 639989 h 1518669"/>
              <a:gd name="connsiteX56" fmla="*/ 1464467 w 1464467"/>
              <a:gd name="connsiteY56" fmla="*/ 280420 h 1518669"/>
              <a:gd name="connsiteX57" fmla="*/ 1464241 w 1464467"/>
              <a:gd name="connsiteY57" fmla="*/ 0 h 1518669"/>
              <a:gd name="connsiteX58" fmla="*/ 247650 w 1464467"/>
              <a:gd name="connsiteY58" fmla="*/ 9752 h 151866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08956 w 1747836"/>
              <a:gd name="connsiteY54" fmla="*/ 714261 h 1537719"/>
              <a:gd name="connsiteX55" fmla="*/ 1000123 w 1747836"/>
              <a:gd name="connsiteY55" fmla="*/ 639989 h 1537719"/>
              <a:gd name="connsiteX56" fmla="*/ 1464467 w 1747836"/>
              <a:gd name="connsiteY56" fmla="*/ 280420 h 1537719"/>
              <a:gd name="connsiteX57" fmla="*/ 1464241 w 1747836"/>
              <a:gd name="connsiteY57" fmla="*/ 0 h 1537719"/>
              <a:gd name="connsiteX58" fmla="*/ 247650 w 1747836"/>
              <a:gd name="connsiteY5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000123 w 1747836"/>
              <a:gd name="connsiteY54" fmla="*/ 801913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2004 w 1747836"/>
              <a:gd name="connsiteY54" fmla="*/ 811438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1542 w 1747836"/>
              <a:gd name="connsiteY54" fmla="*/ 899544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57235 w 1747836"/>
              <a:gd name="connsiteY54" fmla="*/ 863825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932882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9616 w 1747836"/>
              <a:gd name="connsiteY55" fmla="*/ 887638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6767 w 1747836"/>
              <a:gd name="connsiteY54" fmla="*/ 973363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26279 w 1747836"/>
              <a:gd name="connsiteY54" fmla="*/ 963838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5336 w 1747836"/>
              <a:gd name="connsiteY54" fmla="*/ 1006700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59605 w 1747836"/>
              <a:gd name="connsiteY54" fmla="*/ 956694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6305 w 1747836"/>
              <a:gd name="connsiteY54" fmla="*/ 1097188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31030 w 1747836"/>
              <a:gd name="connsiteY54" fmla="*/ 1016225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26292 w 1747836"/>
              <a:gd name="connsiteY54" fmla="*/ 1106713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14361 w 1747836"/>
              <a:gd name="connsiteY54" fmla="*/ 1059088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16755 w 1747836"/>
              <a:gd name="connsiteY54" fmla="*/ 1104332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73893 w 1747836"/>
              <a:gd name="connsiteY54" fmla="*/ 1061469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0567 w 1747836"/>
              <a:gd name="connsiteY54" fmla="*/ 1094807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1042 w 1747836"/>
              <a:gd name="connsiteY54" fmla="*/ 1082901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78667 w 1747836"/>
              <a:gd name="connsiteY54" fmla="*/ 1109094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5805 w 1747836"/>
              <a:gd name="connsiteY54" fmla="*/ 1116238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7717 w 1747836"/>
              <a:gd name="connsiteY54" fmla="*/ 1142432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04861 w 1747836"/>
              <a:gd name="connsiteY54" fmla="*/ 1094807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207292 w 1747836"/>
              <a:gd name="connsiteY54" fmla="*/ 12853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35817 w 1747836"/>
              <a:gd name="connsiteY54" fmla="*/ 11329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181098 w 1747836"/>
              <a:gd name="connsiteY54" fmla="*/ 1285307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5329 w 1747836"/>
              <a:gd name="connsiteY54" fmla="*/ 1185294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1230538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3423 w 1747836"/>
              <a:gd name="connsiteY54" fmla="*/ 1213869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4386 w 1747836"/>
              <a:gd name="connsiteY54" fmla="*/ 1242444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04849 w 1747836"/>
              <a:gd name="connsiteY54" fmla="*/ 1197200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659605 w 1464467"/>
              <a:gd name="connsiteY53" fmla="*/ 1194819 h 1518669"/>
              <a:gd name="connsiteX54" fmla="*/ 704849 w 1464467"/>
              <a:gd name="connsiteY54" fmla="*/ 1197200 h 1518669"/>
              <a:gd name="connsiteX55" fmla="*/ 733423 w 1464467"/>
              <a:gd name="connsiteY55" fmla="*/ 1213869 h 1518669"/>
              <a:gd name="connsiteX56" fmla="*/ 745329 w 1464467"/>
              <a:gd name="connsiteY56" fmla="*/ 1185294 h 1518669"/>
              <a:gd name="connsiteX57" fmla="*/ 835817 w 1464467"/>
              <a:gd name="connsiteY57" fmla="*/ 1132907 h 1518669"/>
              <a:gd name="connsiteX58" fmla="*/ 804861 w 1464467"/>
              <a:gd name="connsiteY58" fmla="*/ 1094807 h 1518669"/>
              <a:gd name="connsiteX59" fmla="*/ 735805 w 1464467"/>
              <a:gd name="connsiteY59" fmla="*/ 1116238 h 1518669"/>
              <a:gd name="connsiteX60" fmla="*/ 731042 w 1464467"/>
              <a:gd name="connsiteY60" fmla="*/ 1082901 h 1518669"/>
              <a:gd name="connsiteX61" fmla="*/ 673893 w 1464467"/>
              <a:gd name="connsiteY61" fmla="*/ 1061469 h 1518669"/>
              <a:gd name="connsiteX62" fmla="*/ 614361 w 1464467"/>
              <a:gd name="connsiteY62" fmla="*/ 1059088 h 1518669"/>
              <a:gd name="connsiteX63" fmla="*/ 631030 w 1464467"/>
              <a:gd name="connsiteY63" fmla="*/ 1016225 h 1518669"/>
              <a:gd name="connsiteX64" fmla="*/ 659605 w 1464467"/>
              <a:gd name="connsiteY64" fmla="*/ 956694 h 1518669"/>
              <a:gd name="connsiteX65" fmla="*/ 726279 w 1464467"/>
              <a:gd name="connsiteY65" fmla="*/ 963838 h 1518669"/>
              <a:gd name="connsiteX66" fmla="*/ 688179 w 1464467"/>
              <a:gd name="connsiteY66" fmla="*/ 890019 h 1518669"/>
              <a:gd name="connsiteX67" fmla="*/ 759616 w 1464467"/>
              <a:gd name="connsiteY67" fmla="*/ 887638 h 1518669"/>
              <a:gd name="connsiteX68" fmla="*/ 812004 w 1464467"/>
              <a:gd name="connsiteY68" fmla="*/ 811438 h 1518669"/>
              <a:gd name="connsiteX69" fmla="*/ 908956 w 1464467"/>
              <a:gd name="connsiteY69" fmla="*/ 714261 h 1518669"/>
              <a:gd name="connsiteX70" fmla="*/ 1000123 w 1464467"/>
              <a:gd name="connsiteY70" fmla="*/ 639989 h 1518669"/>
              <a:gd name="connsiteX71" fmla="*/ 1464467 w 1464467"/>
              <a:gd name="connsiteY71" fmla="*/ 280420 h 1518669"/>
              <a:gd name="connsiteX72" fmla="*/ 1464241 w 1464467"/>
              <a:gd name="connsiteY72" fmla="*/ 0 h 1518669"/>
              <a:gd name="connsiteX73" fmla="*/ 247650 w 1464467"/>
              <a:gd name="connsiteY73" fmla="*/ 9752 h 151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64467" h="1518669">
                <a:moveTo>
                  <a:pt x="247650" y="9752"/>
                </a:moveTo>
                <a:lnTo>
                  <a:pt x="178592" y="20864"/>
                </a:lnTo>
                <a:lnTo>
                  <a:pt x="150017" y="56582"/>
                </a:lnTo>
                <a:lnTo>
                  <a:pt x="97630" y="49439"/>
                </a:lnTo>
                <a:lnTo>
                  <a:pt x="42861" y="73251"/>
                </a:lnTo>
                <a:lnTo>
                  <a:pt x="104774" y="170882"/>
                </a:lnTo>
                <a:lnTo>
                  <a:pt x="107154" y="220890"/>
                </a:lnTo>
                <a:lnTo>
                  <a:pt x="145255" y="228033"/>
                </a:lnTo>
                <a:lnTo>
                  <a:pt x="159542" y="247082"/>
                </a:lnTo>
                <a:lnTo>
                  <a:pt x="216693" y="294708"/>
                </a:lnTo>
                <a:lnTo>
                  <a:pt x="261936" y="418533"/>
                </a:lnTo>
                <a:lnTo>
                  <a:pt x="278605" y="549501"/>
                </a:lnTo>
                <a:lnTo>
                  <a:pt x="238123" y="589984"/>
                </a:lnTo>
                <a:lnTo>
                  <a:pt x="276223" y="606651"/>
                </a:lnTo>
                <a:lnTo>
                  <a:pt x="259555" y="649514"/>
                </a:lnTo>
                <a:lnTo>
                  <a:pt x="321468" y="670946"/>
                </a:lnTo>
                <a:lnTo>
                  <a:pt x="276223" y="794771"/>
                </a:lnTo>
                <a:lnTo>
                  <a:pt x="285749" y="849538"/>
                </a:lnTo>
                <a:lnTo>
                  <a:pt x="230980" y="880495"/>
                </a:lnTo>
                <a:lnTo>
                  <a:pt x="183355" y="866207"/>
                </a:lnTo>
                <a:lnTo>
                  <a:pt x="116681" y="885258"/>
                </a:lnTo>
                <a:lnTo>
                  <a:pt x="78581" y="925739"/>
                </a:lnTo>
                <a:lnTo>
                  <a:pt x="43995" y="982322"/>
                </a:lnTo>
                <a:lnTo>
                  <a:pt x="9525" y="1047183"/>
                </a:lnTo>
                <a:lnTo>
                  <a:pt x="28574" y="1059090"/>
                </a:lnTo>
                <a:lnTo>
                  <a:pt x="80962" y="1040039"/>
                </a:lnTo>
                <a:lnTo>
                  <a:pt x="59530" y="1073376"/>
                </a:lnTo>
                <a:lnTo>
                  <a:pt x="30956" y="1099570"/>
                </a:lnTo>
                <a:lnTo>
                  <a:pt x="0" y="1140052"/>
                </a:lnTo>
                <a:lnTo>
                  <a:pt x="35717" y="1199584"/>
                </a:lnTo>
                <a:lnTo>
                  <a:pt x="57149" y="1228156"/>
                </a:lnTo>
                <a:lnTo>
                  <a:pt x="107155" y="1185295"/>
                </a:lnTo>
                <a:lnTo>
                  <a:pt x="173830" y="1242445"/>
                </a:lnTo>
                <a:lnTo>
                  <a:pt x="228599" y="1259113"/>
                </a:lnTo>
                <a:lnTo>
                  <a:pt x="366712" y="1144814"/>
                </a:lnTo>
                <a:lnTo>
                  <a:pt x="397669" y="1154339"/>
                </a:lnTo>
                <a:lnTo>
                  <a:pt x="421481" y="1237682"/>
                </a:lnTo>
                <a:lnTo>
                  <a:pt x="416718" y="1275783"/>
                </a:lnTo>
                <a:lnTo>
                  <a:pt x="378618" y="1373414"/>
                </a:lnTo>
                <a:lnTo>
                  <a:pt x="400050" y="1387700"/>
                </a:lnTo>
                <a:lnTo>
                  <a:pt x="414337" y="1359125"/>
                </a:lnTo>
                <a:lnTo>
                  <a:pt x="450055" y="1392463"/>
                </a:lnTo>
                <a:lnTo>
                  <a:pt x="488156" y="1518669"/>
                </a:lnTo>
                <a:lnTo>
                  <a:pt x="511968" y="1490094"/>
                </a:lnTo>
                <a:lnTo>
                  <a:pt x="507205" y="1440088"/>
                </a:lnTo>
                <a:lnTo>
                  <a:pt x="607218" y="1390082"/>
                </a:lnTo>
                <a:lnTo>
                  <a:pt x="650080" y="1385319"/>
                </a:lnTo>
                <a:lnTo>
                  <a:pt x="688181" y="1442469"/>
                </a:lnTo>
                <a:lnTo>
                  <a:pt x="692943" y="1387701"/>
                </a:lnTo>
                <a:lnTo>
                  <a:pt x="731044" y="1397225"/>
                </a:lnTo>
                <a:lnTo>
                  <a:pt x="735806" y="1318644"/>
                </a:lnTo>
                <a:lnTo>
                  <a:pt x="685799" y="1311500"/>
                </a:lnTo>
                <a:lnTo>
                  <a:pt x="666749" y="1221012"/>
                </a:lnTo>
                <a:lnTo>
                  <a:pt x="659605" y="1194819"/>
                </a:lnTo>
                <a:lnTo>
                  <a:pt x="704849" y="1197200"/>
                </a:lnTo>
                <a:lnTo>
                  <a:pt x="733423" y="1213869"/>
                </a:lnTo>
                <a:lnTo>
                  <a:pt x="745329" y="1185294"/>
                </a:lnTo>
                <a:lnTo>
                  <a:pt x="835817" y="1132907"/>
                </a:lnTo>
                <a:lnTo>
                  <a:pt x="804861" y="1094807"/>
                </a:lnTo>
                <a:lnTo>
                  <a:pt x="735805" y="1116238"/>
                </a:lnTo>
                <a:lnTo>
                  <a:pt x="731042" y="1082901"/>
                </a:lnTo>
                <a:lnTo>
                  <a:pt x="673893" y="1061469"/>
                </a:lnTo>
                <a:lnTo>
                  <a:pt x="614361" y="1059088"/>
                </a:lnTo>
                <a:lnTo>
                  <a:pt x="631030" y="1016225"/>
                </a:lnTo>
                <a:lnTo>
                  <a:pt x="659605" y="956694"/>
                </a:lnTo>
                <a:lnTo>
                  <a:pt x="726279" y="963838"/>
                </a:lnTo>
                <a:lnTo>
                  <a:pt x="688179" y="890019"/>
                </a:lnTo>
                <a:lnTo>
                  <a:pt x="759616" y="887638"/>
                </a:lnTo>
                <a:lnTo>
                  <a:pt x="812004" y="811438"/>
                </a:lnTo>
                <a:lnTo>
                  <a:pt x="908956" y="714261"/>
                </a:lnTo>
                <a:lnTo>
                  <a:pt x="1000123" y="639989"/>
                </a:lnTo>
                <a:lnTo>
                  <a:pt x="1464467" y="280420"/>
                </a:lnTo>
                <a:cubicBezTo>
                  <a:pt x="1464392" y="186947"/>
                  <a:pt x="1464316" y="93473"/>
                  <a:pt x="1464241" y="0"/>
                </a:cubicBezTo>
                <a:lnTo>
                  <a:pt x="247650" y="975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endParaRPr lang="en-MY" sz="1200" b="1" dirty="0">
              <a:solidFill>
                <a:schemeClr val="tx1"/>
              </a:solidFill>
            </a:endParaRPr>
          </a:p>
          <a:p>
            <a:r>
              <a:rPr lang="en-MY" sz="1200" b="1" dirty="0" err="1" smtClean="0">
                <a:solidFill>
                  <a:schemeClr val="tx1"/>
                </a:solidFill>
              </a:rPr>
              <a:t>Kagera</a:t>
            </a:r>
            <a:endParaRPr lang="en-MY" sz="1200" b="1" dirty="0" smtClean="0">
              <a:solidFill>
                <a:schemeClr val="tx1"/>
              </a:solidFill>
            </a:endParaRPr>
          </a:p>
          <a:p>
            <a:r>
              <a:rPr lang="en-MY" sz="1200" b="1" dirty="0" smtClean="0">
                <a:solidFill>
                  <a:schemeClr val="tx1"/>
                </a:solidFill>
              </a:rPr>
              <a:t> 38%</a:t>
            </a:r>
          </a:p>
          <a:p>
            <a:endParaRPr lang="en-MY" sz="1200" b="1" dirty="0">
              <a:solidFill>
                <a:schemeClr val="tx1"/>
              </a:solidFill>
            </a:endParaRPr>
          </a:p>
          <a:p>
            <a:endParaRPr lang="en-MY" sz="1200" b="1" dirty="0">
              <a:solidFill>
                <a:schemeClr val="tx1"/>
              </a:solidFill>
            </a:endParaRPr>
          </a:p>
        </p:txBody>
      </p:sp>
      <p:sp>
        <p:nvSpPr>
          <p:cNvPr id="10" name="Freeform 9"/>
          <p:cNvSpPr/>
          <p:nvPr/>
        </p:nvSpPr>
        <p:spPr>
          <a:xfrm>
            <a:off x="5917406" y="2021681"/>
            <a:ext cx="1338262" cy="1269205"/>
          </a:xfrm>
          <a:custGeom>
            <a:avLst/>
            <a:gdLst>
              <a:gd name="connsiteX0" fmla="*/ 992981 w 1531144"/>
              <a:gd name="connsiteY0" fmla="*/ 0 h 1362075"/>
              <a:gd name="connsiteX1" fmla="*/ 802481 w 1531144"/>
              <a:gd name="connsiteY1" fmla="*/ 9525 h 1362075"/>
              <a:gd name="connsiteX2" fmla="*/ 623887 w 1531144"/>
              <a:gd name="connsiteY2" fmla="*/ 345282 h 1362075"/>
              <a:gd name="connsiteX3" fmla="*/ 431006 w 1531144"/>
              <a:gd name="connsiteY3" fmla="*/ 509588 h 1362075"/>
              <a:gd name="connsiteX4" fmla="*/ 147637 w 1531144"/>
              <a:gd name="connsiteY4" fmla="*/ 740569 h 1362075"/>
              <a:gd name="connsiteX5" fmla="*/ 33337 w 1531144"/>
              <a:gd name="connsiteY5" fmla="*/ 1021557 h 1362075"/>
              <a:gd name="connsiteX6" fmla="*/ 0 w 1531144"/>
              <a:gd name="connsiteY6" fmla="*/ 1197769 h 1362075"/>
              <a:gd name="connsiteX7" fmla="*/ 95250 w 1531144"/>
              <a:gd name="connsiteY7" fmla="*/ 1323975 h 1362075"/>
              <a:gd name="connsiteX8" fmla="*/ 435769 w 1531144"/>
              <a:gd name="connsiteY8" fmla="*/ 1362075 h 1362075"/>
              <a:gd name="connsiteX9" fmla="*/ 947737 w 1531144"/>
              <a:gd name="connsiteY9" fmla="*/ 1362075 h 1362075"/>
              <a:gd name="connsiteX10" fmla="*/ 1273969 w 1531144"/>
              <a:gd name="connsiteY10" fmla="*/ 1283494 h 1362075"/>
              <a:gd name="connsiteX11" fmla="*/ 1462087 w 1531144"/>
              <a:gd name="connsiteY11" fmla="*/ 940594 h 1362075"/>
              <a:gd name="connsiteX12" fmla="*/ 1531144 w 1531144"/>
              <a:gd name="connsiteY12" fmla="*/ 523875 h 1362075"/>
              <a:gd name="connsiteX13" fmla="*/ 1514475 w 1531144"/>
              <a:gd name="connsiteY13" fmla="*/ 323850 h 1362075"/>
              <a:gd name="connsiteX14" fmla="*/ 1414462 w 1531144"/>
              <a:gd name="connsiteY14" fmla="*/ 254794 h 1362075"/>
              <a:gd name="connsiteX15" fmla="*/ 1235869 w 1531144"/>
              <a:gd name="connsiteY15" fmla="*/ 169069 h 1362075"/>
              <a:gd name="connsiteX16" fmla="*/ 992981 w 1531144"/>
              <a:gd name="connsiteY16" fmla="*/ 0 h 1362075"/>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14462 w 1531144"/>
              <a:gd name="connsiteY14" fmla="*/ 245269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312069 w 1531144"/>
              <a:gd name="connsiteY15" fmla="*/ 280988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945356 w 1531144"/>
              <a:gd name="connsiteY15"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388269 w 1531144"/>
              <a:gd name="connsiteY13" fmla="*/ 483394 h 1352550"/>
              <a:gd name="connsiteX14" fmla="*/ 1428749 w 1531144"/>
              <a:gd name="connsiteY14" fmla="*/ 361950 h 1352550"/>
              <a:gd name="connsiteX15" fmla="*/ 945356 w 1531144"/>
              <a:gd name="connsiteY15" fmla="*/ 28575 h 1352550"/>
              <a:gd name="connsiteX0" fmla="*/ 945356 w 1462087"/>
              <a:gd name="connsiteY0" fmla="*/ 28575 h 1352550"/>
              <a:gd name="connsiteX1" fmla="*/ 802481 w 1462087"/>
              <a:gd name="connsiteY1" fmla="*/ 0 h 1352550"/>
              <a:gd name="connsiteX2" fmla="*/ 623887 w 1462087"/>
              <a:gd name="connsiteY2" fmla="*/ 335757 h 1352550"/>
              <a:gd name="connsiteX3" fmla="*/ 431006 w 1462087"/>
              <a:gd name="connsiteY3" fmla="*/ 500063 h 1352550"/>
              <a:gd name="connsiteX4" fmla="*/ 147637 w 1462087"/>
              <a:gd name="connsiteY4" fmla="*/ 731044 h 1352550"/>
              <a:gd name="connsiteX5" fmla="*/ 33337 w 1462087"/>
              <a:gd name="connsiteY5" fmla="*/ 1012032 h 1352550"/>
              <a:gd name="connsiteX6" fmla="*/ 0 w 1462087"/>
              <a:gd name="connsiteY6" fmla="*/ 1188244 h 1352550"/>
              <a:gd name="connsiteX7" fmla="*/ 95250 w 1462087"/>
              <a:gd name="connsiteY7" fmla="*/ 1314450 h 1352550"/>
              <a:gd name="connsiteX8" fmla="*/ 435769 w 1462087"/>
              <a:gd name="connsiteY8" fmla="*/ 1352550 h 1352550"/>
              <a:gd name="connsiteX9" fmla="*/ 947737 w 1462087"/>
              <a:gd name="connsiteY9" fmla="*/ 1352550 h 1352550"/>
              <a:gd name="connsiteX10" fmla="*/ 1273969 w 1462087"/>
              <a:gd name="connsiteY10" fmla="*/ 1273969 h 1352550"/>
              <a:gd name="connsiteX11" fmla="*/ 1462087 w 1462087"/>
              <a:gd name="connsiteY11" fmla="*/ 931069 h 1352550"/>
              <a:gd name="connsiteX12" fmla="*/ 1157288 w 1462087"/>
              <a:gd name="connsiteY12" fmla="*/ 1173957 h 1352550"/>
              <a:gd name="connsiteX13" fmla="*/ 1388269 w 1462087"/>
              <a:gd name="connsiteY13" fmla="*/ 483394 h 1352550"/>
              <a:gd name="connsiteX14" fmla="*/ 1428749 w 1462087"/>
              <a:gd name="connsiteY14" fmla="*/ 361950 h 1352550"/>
              <a:gd name="connsiteX15" fmla="*/ 945356 w 1462087"/>
              <a:gd name="connsiteY15" fmla="*/ 28575 h 1352550"/>
              <a:gd name="connsiteX0" fmla="*/ 945356 w 1428749"/>
              <a:gd name="connsiteY0" fmla="*/ 28575 h 1352550"/>
              <a:gd name="connsiteX1" fmla="*/ 802481 w 1428749"/>
              <a:gd name="connsiteY1" fmla="*/ 0 h 1352550"/>
              <a:gd name="connsiteX2" fmla="*/ 623887 w 1428749"/>
              <a:gd name="connsiteY2" fmla="*/ 33575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450057 w 1428749"/>
              <a:gd name="connsiteY4" fmla="*/ 583406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564357 w 1428749"/>
              <a:gd name="connsiteY5" fmla="*/ 609599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397670 w 1428749"/>
              <a:gd name="connsiteY6" fmla="*/ 628649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50057 w 1428749"/>
              <a:gd name="connsiteY7" fmla="*/ 602456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228601 w 1428749"/>
              <a:gd name="connsiteY9" fmla="*/ 7762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192882 w 1428749"/>
              <a:gd name="connsiteY10" fmla="*/ 850106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142876 w 1428749"/>
              <a:gd name="connsiteY11" fmla="*/ 933449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173831 w 1428749"/>
              <a:gd name="connsiteY12" fmla="*/ 1052514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4763 w 1338262"/>
              <a:gd name="connsiteY14" fmla="*/ 1314450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59532 w 1338262"/>
              <a:gd name="connsiteY14" fmla="*/ 1216819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6194 w 1338262"/>
              <a:gd name="connsiteY14" fmla="*/ 1154906 h 1352550"/>
              <a:gd name="connsiteX15" fmla="*/ 59532 w 1338262"/>
              <a:gd name="connsiteY15" fmla="*/ 12168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4294 w 1343024"/>
              <a:gd name="connsiteY15" fmla="*/ 12168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1913 w 1343024"/>
              <a:gd name="connsiteY15" fmla="*/ 11787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12144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195263 w 1338262"/>
              <a:gd name="connsiteY17" fmla="*/ 1293018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288132 w 1338262"/>
              <a:gd name="connsiteY18" fmla="*/ 1331118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83357 w 1338262"/>
              <a:gd name="connsiteY19" fmla="*/ 1283493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9631 w 1338262"/>
              <a:gd name="connsiteY21" fmla="*/ 1209675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545307 w 1338262"/>
              <a:gd name="connsiteY20" fmla="*/ 1092993 h 1269205"/>
              <a:gd name="connsiteX21" fmla="*/ 859631 w 1338262"/>
              <a:gd name="connsiteY21" fmla="*/ 1209675 h 1269205"/>
              <a:gd name="connsiteX22" fmla="*/ 976313 w 1338262"/>
              <a:gd name="connsiteY22" fmla="*/ 1169194 h 1269205"/>
              <a:gd name="connsiteX23" fmla="*/ 1066801 w 1338262"/>
              <a:gd name="connsiteY23" fmla="*/ 1173957 h 1269205"/>
              <a:gd name="connsiteX24" fmla="*/ 1297782 w 1338262"/>
              <a:gd name="connsiteY24" fmla="*/ 483394 h 1269205"/>
              <a:gd name="connsiteX25" fmla="*/ 1338262 w 1338262"/>
              <a:gd name="connsiteY25" fmla="*/ 361950 h 1269205"/>
              <a:gd name="connsiteX26" fmla="*/ 854869 w 1338262"/>
              <a:gd name="connsiteY2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309563 w 1338262"/>
              <a:gd name="connsiteY20" fmla="*/ 1140619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381000 w 1338262"/>
              <a:gd name="connsiteY21" fmla="*/ 1121569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440532 w 1338262"/>
              <a:gd name="connsiteY22" fmla="*/ 1081088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440532 w 1338262"/>
              <a:gd name="connsiteY23" fmla="*/ 1085850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50057 w 1338262"/>
              <a:gd name="connsiteY24" fmla="*/ 1140619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00063 w 1338262"/>
              <a:gd name="connsiteY25" fmla="*/ 1114425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02444 w 1338262"/>
              <a:gd name="connsiteY26" fmla="*/ 1107282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628650 w 1338262"/>
              <a:gd name="connsiteY28" fmla="*/ 1128713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92944 w 1338262"/>
              <a:gd name="connsiteY29" fmla="*/ 1154907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90575 w 1338262"/>
              <a:gd name="connsiteY30" fmla="*/ 117157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31057 w 1338262"/>
              <a:gd name="connsiteY31" fmla="*/ 1190625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1069 w 1338262"/>
              <a:gd name="connsiteY33" fmla="*/ 1185863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3451 w 1338262"/>
              <a:gd name="connsiteY33" fmla="*/ 1207294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14325 w 1338262"/>
              <a:gd name="connsiteY23" fmla="*/ 114776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16707 w 1338262"/>
              <a:gd name="connsiteY24" fmla="*/ 1123950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45382 w 1338262"/>
              <a:gd name="connsiteY38" fmla="*/ 945357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54907 w 1338262"/>
              <a:gd name="connsiteY39" fmla="*/ 938213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47763 w 1338262"/>
              <a:gd name="connsiteY40" fmla="*/ 897732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7769 w 1338262"/>
              <a:gd name="connsiteY41" fmla="*/ 840582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19200 w 1338262"/>
              <a:gd name="connsiteY42" fmla="*/ 752475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7635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730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2538 w 1338262"/>
              <a:gd name="connsiteY43" fmla="*/ 623888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81113 w 1338262"/>
              <a:gd name="connsiteY45" fmla="*/ 523875 h 1269205"/>
              <a:gd name="connsiteX46" fmla="*/ 1297782 w 1338262"/>
              <a:gd name="connsiteY46" fmla="*/ 483394 h 1269205"/>
              <a:gd name="connsiteX47" fmla="*/ 1338262 w 1338262"/>
              <a:gd name="connsiteY47" fmla="*/ 361950 h 1269205"/>
              <a:gd name="connsiteX48" fmla="*/ 854869 w 1338262"/>
              <a:gd name="connsiteY4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66825 w 1338262"/>
              <a:gd name="connsiteY45" fmla="*/ 521494 h 1269205"/>
              <a:gd name="connsiteX46" fmla="*/ 1297782 w 1338262"/>
              <a:gd name="connsiteY46" fmla="*/ 483394 h 1269205"/>
              <a:gd name="connsiteX47" fmla="*/ 1338262 w 1338262"/>
              <a:gd name="connsiteY47" fmla="*/ 361950 h 1269205"/>
              <a:gd name="connsiteX48" fmla="*/ 854869 w 1338262"/>
              <a:gd name="connsiteY48" fmla="*/ 28575 h 126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8262" h="1269205">
                <a:moveTo>
                  <a:pt x="854869" y="28575"/>
                </a:moveTo>
                <a:lnTo>
                  <a:pt x="711994" y="0"/>
                </a:lnTo>
                <a:lnTo>
                  <a:pt x="592931" y="354807"/>
                </a:lnTo>
                <a:lnTo>
                  <a:pt x="557213" y="478632"/>
                </a:lnTo>
                <a:lnTo>
                  <a:pt x="621507" y="566737"/>
                </a:lnTo>
                <a:lnTo>
                  <a:pt x="531020" y="545305"/>
                </a:lnTo>
                <a:lnTo>
                  <a:pt x="400052" y="581024"/>
                </a:lnTo>
                <a:lnTo>
                  <a:pt x="328614" y="554831"/>
                </a:lnTo>
                <a:lnTo>
                  <a:pt x="192881" y="709613"/>
                </a:lnTo>
                <a:lnTo>
                  <a:pt x="219077" y="738187"/>
                </a:lnTo>
                <a:lnTo>
                  <a:pt x="171451" y="857250"/>
                </a:lnTo>
                <a:lnTo>
                  <a:pt x="121445" y="919161"/>
                </a:lnTo>
                <a:lnTo>
                  <a:pt x="83344" y="1052514"/>
                </a:lnTo>
                <a:lnTo>
                  <a:pt x="0" y="1104900"/>
                </a:lnTo>
                <a:lnTo>
                  <a:pt x="2382" y="1185863"/>
                </a:lnTo>
                <a:lnTo>
                  <a:pt x="57151" y="1178719"/>
                </a:lnTo>
                <a:lnTo>
                  <a:pt x="26194" y="1219199"/>
                </a:lnTo>
                <a:lnTo>
                  <a:pt x="78582" y="1269205"/>
                </a:lnTo>
                <a:lnTo>
                  <a:pt x="76201" y="1233487"/>
                </a:lnTo>
                <a:lnTo>
                  <a:pt x="138113" y="1171574"/>
                </a:lnTo>
                <a:lnTo>
                  <a:pt x="178594" y="1164431"/>
                </a:lnTo>
                <a:lnTo>
                  <a:pt x="197644" y="1057275"/>
                </a:lnTo>
                <a:lnTo>
                  <a:pt x="259557" y="1083469"/>
                </a:lnTo>
                <a:cubicBezTo>
                  <a:pt x="270669" y="1081882"/>
                  <a:pt x="286146" y="1069976"/>
                  <a:pt x="292893" y="1078707"/>
                </a:cubicBezTo>
                <a:cubicBezTo>
                  <a:pt x="299640" y="1087438"/>
                  <a:pt x="290910" y="1118394"/>
                  <a:pt x="300038" y="1135856"/>
                </a:cubicBezTo>
                <a:cubicBezTo>
                  <a:pt x="309166" y="1153318"/>
                  <a:pt x="332185" y="1177131"/>
                  <a:pt x="347663" y="1183481"/>
                </a:cubicBezTo>
                <a:lnTo>
                  <a:pt x="409576" y="1162050"/>
                </a:lnTo>
                <a:lnTo>
                  <a:pt x="426245" y="1123950"/>
                </a:lnTo>
                <a:lnTo>
                  <a:pt x="476250" y="1133476"/>
                </a:lnTo>
                <a:lnTo>
                  <a:pt x="545307" y="1092993"/>
                </a:lnTo>
                <a:lnTo>
                  <a:pt x="581025" y="1123950"/>
                </a:lnTo>
                <a:lnTo>
                  <a:pt x="678656" y="1107282"/>
                </a:lnTo>
                <a:lnTo>
                  <a:pt x="781050" y="1152525"/>
                </a:lnTo>
                <a:lnTo>
                  <a:pt x="790576" y="1188244"/>
                </a:lnTo>
                <a:lnTo>
                  <a:pt x="859631" y="1209675"/>
                </a:lnTo>
                <a:lnTo>
                  <a:pt x="933451" y="1207294"/>
                </a:lnTo>
                <a:lnTo>
                  <a:pt x="976313" y="1169194"/>
                </a:lnTo>
                <a:lnTo>
                  <a:pt x="1066801" y="1173957"/>
                </a:lnTo>
                <a:lnTo>
                  <a:pt x="1135857" y="1007269"/>
                </a:lnTo>
                <a:lnTo>
                  <a:pt x="1114426" y="985838"/>
                </a:lnTo>
                <a:lnTo>
                  <a:pt x="1166813" y="940595"/>
                </a:lnTo>
                <a:lnTo>
                  <a:pt x="1195388" y="835820"/>
                </a:lnTo>
                <a:lnTo>
                  <a:pt x="1235869" y="769144"/>
                </a:lnTo>
                <a:lnTo>
                  <a:pt x="1285875" y="628650"/>
                </a:lnTo>
                <a:lnTo>
                  <a:pt x="1257300" y="581025"/>
                </a:lnTo>
                <a:lnTo>
                  <a:pt x="1266825" y="521494"/>
                </a:lnTo>
                <a:lnTo>
                  <a:pt x="1297782" y="483394"/>
                </a:lnTo>
                <a:lnTo>
                  <a:pt x="1338262" y="361950"/>
                </a:lnTo>
                <a:lnTo>
                  <a:pt x="854869" y="28575"/>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r>
              <a:rPr lang="en-MY" sz="1200" b="1" dirty="0" err="1" smtClean="0">
                <a:solidFill>
                  <a:schemeClr val="tx1"/>
                </a:solidFill>
              </a:rPr>
              <a:t>Tanga</a:t>
            </a:r>
            <a:r>
              <a:rPr lang="en-MY" sz="1200" b="1" dirty="0" smtClean="0">
                <a:solidFill>
                  <a:schemeClr val="tx1"/>
                </a:solidFill>
              </a:rPr>
              <a:t> 61%</a:t>
            </a:r>
            <a:endParaRPr lang="en-MY" sz="1200" b="1" dirty="0">
              <a:solidFill>
                <a:schemeClr val="tx1"/>
              </a:solidFill>
            </a:endParaRPr>
          </a:p>
        </p:txBody>
      </p:sp>
      <p:sp>
        <p:nvSpPr>
          <p:cNvPr id="1025" name="Freeform 1024"/>
          <p:cNvSpPr/>
          <p:nvPr/>
        </p:nvSpPr>
        <p:spPr>
          <a:xfrm>
            <a:off x="7503319" y="4236244"/>
            <a:ext cx="183356" cy="221456"/>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356" h="221456">
                <a:moveTo>
                  <a:pt x="178593" y="0"/>
                </a:moveTo>
                <a:lnTo>
                  <a:pt x="142876" y="85726"/>
                </a:lnTo>
                <a:lnTo>
                  <a:pt x="71438" y="133350"/>
                </a:lnTo>
                <a:lnTo>
                  <a:pt x="19050" y="173831"/>
                </a:lnTo>
                <a:lnTo>
                  <a:pt x="0" y="204787"/>
                </a:lnTo>
                <a:lnTo>
                  <a:pt x="38100" y="221456"/>
                </a:lnTo>
                <a:lnTo>
                  <a:pt x="78581" y="209550"/>
                </a:lnTo>
                <a:lnTo>
                  <a:pt x="66674" y="161925"/>
                </a:lnTo>
                <a:lnTo>
                  <a:pt x="119062" y="154782"/>
                </a:lnTo>
                <a:lnTo>
                  <a:pt x="159544" y="121444"/>
                </a:lnTo>
                <a:lnTo>
                  <a:pt x="171450" y="76200"/>
                </a:lnTo>
                <a:lnTo>
                  <a:pt x="183356" y="50006"/>
                </a:lnTo>
                <a:lnTo>
                  <a:pt x="173831" y="26193"/>
                </a:lnTo>
                <a:lnTo>
                  <a:pt x="178593"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35" name="Freeform 34"/>
          <p:cNvSpPr/>
          <p:nvPr/>
        </p:nvSpPr>
        <p:spPr>
          <a:xfrm>
            <a:off x="7235087" y="3050378"/>
            <a:ext cx="128587" cy="192883"/>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 name="connsiteX0" fmla="*/ 0 w 242888"/>
              <a:gd name="connsiteY0" fmla="*/ 0 h 461962"/>
              <a:gd name="connsiteX1" fmla="*/ 202408 w 242888"/>
              <a:gd name="connsiteY1" fmla="*/ 326232 h 461962"/>
              <a:gd name="connsiteX2" fmla="*/ 130970 w 242888"/>
              <a:gd name="connsiteY2" fmla="*/ 373856 h 461962"/>
              <a:gd name="connsiteX3" fmla="*/ 78582 w 242888"/>
              <a:gd name="connsiteY3" fmla="*/ 414337 h 461962"/>
              <a:gd name="connsiteX4" fmla="*/ 59532 w 242888"/>
              <a:gd name="connsiteY4" fmla="*/ 445293 h 461962"/>
              <a:gd name="connsiteX5" fmla="*/ 97632 w 242888"/>
              <a:gd name="connsiteY5" fmla="*/ 461962 h 461962"/>
              <a:gd name="connsiteX6" fmla="*/ 138113 w 242888"/>
              <a:gd name="connsiteY6" fmla="*/ 450056 h 461962"/>
              <a:gd name="connsiteX7" fmla="*/ 126206 w 242888"/>
              <a:gd name="connsiteY7" fmla="*/ 402431 h 461962"/>
              <a:gd name="connsiteX8" fmla="*/ 178594 w 242888"/>
              <a:gd name="connsiteY8" fmla="*/ 395288 h 461962"/>
              <a:gd name="connsiteX9" fmla="*/ 219076 w 242888"/>
              <a:gd name="connsiteY9" fmla="*/ 361950 h 461962"/>
              <a:gd name="connsiteX10" fmla="*/ 230982 w 242888"/>
              <a:gd name="connsiteY10" fmla="*/ 316706 h 461962"/>
              <a:gd name="connsiteX11" fmla="*/ 242888 w 242888"/>
              <a:gd name="connsiteY11" fmla="*/ 290512 h 461962"/>
              <a:gd name="connsiteX12" fmla="*/ 233363 w 242888"/>
              <a:gd name="connsiteY12" fmla="*/ 266699 h 461962"/>
              <a:gd name="connsiteX13" fmla="*/ 0 w 242888"/>
              <a:gd name="connsiteY13" fmla="*/ 0 h 461962"/>
              <a:gd name="connsiteX0" fmla="*/ 9523 w 252411"/>
              <a:gd name="connsiteY0" fmla="*/ 0 h 461962"/>
              <a:gd name="connsiteX1" fmla="*/ 0 w 252411"/>
              <a:gd name="connsiteY1" fmla="*/ 80963 h 461962"/>
              <a:gd name="connsiteX2" fmla="*/ 140493 w 252411"/>
              <a:gd name="connsiteY2" fmla="*/ 373856 h 461962"/>
              <a:gd name="connsiteX3" fmla="*/ 88105 w 252411"/>
              <a:gd name="connsiteY3" fmla="*/ 414337 h 461962"/>
              <a:gd name="connsiteX4" fmla="*/ 69055 w 252411"/>
              <a:gd name="connsiteY4" fmla="*/ 445293 h 461962"/>
              <a:gd name="connsiteX5" fmla="*/ 107155 w 252411"/>
              <a:gd name="connsiteY5" fmla="*/ 461962 h 461962"/>
              <a:gd name="connsiteX6" fmla="*/ 147636 w 252411"/>
              <a:gd name="connsiteY6" fmla="*/ 450056 h 461962"/>
              <a:gd name="connsiteX7" fmla="*/ 135729 w 252411"/>
              <a:gd name="connsiteY7" fmla="*/ 402431 h 461962"/>
              <a:gd name="connsiteX8" fmla="*/ 188117 w 252411"/>
              <a:gd name="connsiteY8" fmla="*/ 395288 h 461962"/>
              <a:gd name="connsiteX9" fmla="*/ 228599 w 252411"/>
              <a:gd name="connsiteY9" fmla="*/ 361950 h 461962"/>
              <a:gd name="connsiteX10" fmla="*/ 240505 w 252411"/>
              <a:gd name="connsiteY10" fmla="*/ 316706 h 461962"/>
              <a:gd name="connsiteX11" fmla="*/ 252411 w 252411"/>
              <a:gd name="connsiteY11" fmla="*/ 290512 h 461962"/>
              <a:gd name="connsiteX12" fmla="*/ 242886 w 252411"/>
              <a:gd name="connsiteY12" fmla="*/ 266699 h 461962"/>
              <a:gd name="connsiteX13" fmla="*/ 9523 w 252411"/>
              <a:gd name="connsiteY13" fmla="*/ 0 h 461962"/>
              <a:gd name="connsiteX0" fmla="*/ 33337 w 276225"/>
              <a:gd name="connsiteY0" fmla="*/ 0 h 461962"/>
              <a:gd name="connsiteX1" fmla="*/ 23814 w 276225"/>
              <a:gd name="connsiteY1" fmla="*/ 80963 h 461962"/>
              <a:gd name="connsiteX2" fmla="*/ 0 w 276225"/>
              <a:gd name="connsiteY2" fmla="*/ 97631 h 461962"/>
              <a:gd name="connsiteX3" fmla="*/ 111919 w 276225"/>
              <a:gd name="connsiteY3" fmla="*/ 414337 h 461962"/>
              <a:gd name="connsiteX4" fmla="*/ 92869 w 276225"/>
              <a:gd name="connsiteY4" fmla="*/ 445293 h 461962"/>
              <a:gd name="connsiteX5" fmla="*/ 130969 w 276225"/>
              <a:gd name="connsiteY5" fmla="*/ 461962 h 461962"/>
              <a:gd name="connsiteX6" fmla="*/ 171450 w 276225"/>
              <a:gd name="connsiteY6" fmla="*/ 450056 h 461962"/>
              <a:gd name="connsiteX7" fmla="*/ 159543 w 276225"/>
              <a:gd name="connsiteY7" fmla="*/ 402431 h 461962"/>
              <a:gd name="connsiteX8" fmla="*/ 211931 w 276225"/>
              <a:gd name="connsiteY8" fmla="*/ 395288 h 461962"/>
              <a:gd name="connsiteX9" fmla="*/ 252413 w 276225"/>
              <a:gd name="connsiteY9" fmla="*/ 361950 h 461962"/>
              <a:gd name="connsiteX10" fmla="*/ 264319 w 276225"/>
              <a:gd name="connsiteY10" fmla="*/ 316706 h 461962"/>
              <a:gd name="connsiteX11" fmla="*/ 276225 w 276225"/>
              <a:gd name="connsiteY11" fmla="*/ 290512 h 461962"/>
              <a:gd name="connsiteX12" fmla="*/ 266700 w 276225"/>
              <a:gd name="connsiteY12" fmla="*/ 266699 h 461962"/>
              <a:gd name="connsiteX13" fmla="*/ 33337 w 276225"/>
              <a:gd name="connsiteY13" fmla="*/ 0 h 461962"/>
              <a:gd name="connsiteX0" fmla="*/ 40481 w 283369"/>
              <a:gd name="connsiteY0" fmla="*/ 0 h 461962"/>
              <a:gd name="connsiteX1" fmla="*/ 30958 w 283369"/>
              <a:gd name="connsiteY1" fmla="*/ 80963 h 461962"/>
              <a:gd name="connsiteX2" fmla="*/ 7144 w 283369"/>
              <a:gd name="connsiteY2" fmla="*/ 97631 h 461962"/>
              <a:gd name="connsiteX3" fmla="*/ 0 w 283369"/>
              <a:gd name="connsiteY3" fmla="*/ 133350 h 461962"/>
              <a:gd name="connsiteX4" fmla="*/ 100013 w 283369"/>
              <a:gd name="connsiteY4" fmla="*/ 445293 h 461962"/>
              <a:gd name="connsiteX5" fmla="*/ 138113 w 283369"/>
              <a:gd name="connsiteY5" fmla="*/ 461962 h 461962"/>
              <a:gd name="connsiteX6" fmla="*/ 178594 w 283369"/>
              <a:gd name="connsiteY6" fmla="*/ 450056 h 461962"/>
              <a:gd name="connsiteX7" fmla="*/ 166687 w 283369"/>
              <a:gd name="connsiteY7" fmla="*/ 402431 h 461962"/>
              <a:gd name="connsiteX8" fmla="*/ 219075 w 283369"/>
              <a:gd name="connsiteY8" fmla="*/ 395288 h 461962"/>
              <a:gd name="connsiteX9" fmla="*/ 259557 w 283369"/>
              <a:gd name="connsiteY9" fmla="*/ 361950 h 461962"/>
              <a:gd name="connsiteX10" fmla="*/ 271463 w 283369"/>
              <a:gd name="connsiteY10" fmla="*/ 316706 h 461962"/>
              <a:gd name="connsiteX11" fmla="*/ 283369 w 283369"/>
              <a:gd name="connsiteY11" fmla="*/ 290512 h 461962"/>
              <a:gd name="connsiteX12" fmla="*/ 273844 w 283369"/>
              <a:gd name="connsiteY12" fmla="*/ 266699 h 461962"/>
              <a:gd name="connsiteX13" fmla="*/ 40481 w 283369"/>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73831 w 319087"/>
              <a:gd name="connsiteY5" fmla="*/ 461962 h 461962"/>
              <a:gd name="connsiteX6" fmla="*/ 214312 w 319087"/>
              <a:gd name="connsiteY6" fmla="*/ 450056 h 461962"/>
              <a:gd name="connsiteX7" fmla="*/ 202405 w 319087"/>
              <a:gd name="connsiteY7" fmla="*/ 402431 h 461962"/>
              <a:gd name="connsiteX8" fmla="*/ 254793 w 319087"/>
              <a:gd name="connsiteY8" fmla="*/ 395288 h 461962"/>
              <a:gd name="connsiteX9" fmla="*/ 295275 w 319087"/>
              <a:gd name="connsiteY9" fmla="*/ 361950 h 461962"/>
              <a:gd name="connsiteX10" fmla="*/ 307181 w 319087"/>
              <a:gd name="connsiteY10" fmla="*/ 316706 h 461962"/>
              <a:gd name="connsiteX11" fmla="*/ 319087 w 319087"/>
              <a:gd name="connsiteY11" fmla="*/ 290512 h 461962"/>
              <a:gd name="connsiteX12" fmla="*/ 309562 w 319087"/>
              <a:gd name="connsiteY12" fmla="*/ 266699 h 461962"/>
              <a:gd name="connsiteX13" fmla="*/ 76199 w 319087"/>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15832 w 319087"/>
              <a:gd name="connsiteY5" fmla="*/ 3452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27725 w 319087"/>
              <a:gd name="connsiteY5" fmla="*/ 1928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50056"/>
              <a:gd name="connsiteX1" fmla="*/ 66676 w 319087"/>
              <a:gd name="connsiteY1" fmla="*/ 80963 h 450056"/>
              <a:gd name="connsiteX2" fmla="*/ 42862 w 319087"/>
              <a:gd name="connsiteY2" fmla="*/ 97631 h 450056"/>
              <a:gd name="connsiteX3" fmla="*/ 35718 w 319087"/>
              <a:gd name="connsiteY3" fmla="*/ 133350 h 450056"/>
              <a:gd name="connsiteX4" fmla="*/ 0 w 319087"/>
              <a:gd name="connsiteY4" fmla="*/ 114299 h 450056"/>
              <a:gd name="connsiteX5" fmla="*/ 27725 w 319087"/>
              <a:gd name="connsiteY5" fmla="*/ 192883 h 450056"/>
              <a:gd name="connsiteX6" fmla="*/ 116681 w 319087"/>
              <a:gd name="connsiteY6" fmla="*/ 180975 h 450056"/>
              <a:gd name="connsiteX7" fmla="*/ 214312 w 319087"/>
              <a:gd name="connsiteY7" fmla="*/ 450056 h 450056"/>
              <a:gd name="connsiteX8" fmla="*/ 202405 w 319087"/>
              <a:gd name="connsiteY8" fmla="*/ 402431 h 450056"/>
              <a:gd name="connsiteX9" fmla="*/ 254793 w 319087"/>
              <a:gd name="connsiteY9" fmla="*/ 395288 h 450056"/>
              <a:gd name="connsiteX10" fmla="*/ 295275 w 319087"/>
              <a:gd name="connsiteY10" fmla="*/ 361950 h 450056"/>
              <a:gd name="connsiteX11" fmla="*/ 307181 w 319087"/>
              <a:gd name="connsiteY11" fmla="*/ 316706 h 450056"/>
              <a:gd name="connsiteX12" fmla="*/ 319087 w 319087"/>
              <a:gd name="connsiteY12" fmla="*/ 290512 h 450056"/>
              <a:gd name="connsiteX13" fmla="*/ 309562 w 319087"/>
              <a:gd name="connsiteY13" fmla="*/ 266699 h 450056"/>
              <a:gd name="connsiteX14" fmla="*/ 76199 w 319087"/>
              <a:gd name="connsiteY14" fmla="*/ 0 h 450056"/>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309562 w 319087"/>
              <a:gd name="connsiteY13" fmla="*/ 266699 h 402431"/>
              <a:gd name="connsiteX14" fmla="*/ 76199 w 319087"/>
              <a:gd name="connsiteY14" fmla="*/ 0 h 402431"/>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116680 w 319087"/>
              <a:gd name="connsiteY13" fmla="*/ 73817 h 402431"/>
              <a:gd name="connsiteX14" fmla="*/ 76199 w 319087"/>
              <a:gd name="connsiteY14" fmla="*/ 0 h 402431"/>
              <a:gd name="connsiteX0" fmla="*/ 76199 w 307181"/>
              <a:gd name="connsiteY0" fmla="*/ 0 h 402431"/>
              <a:gd name="connsiteX1" fmla="*/ 66676 w 307181"/>
              <a:gd name="connsiteY1" fmla="*/ 80963 h 402431"/>
              <a:gd name="connsiteX2" fmla="*/ 42862 w 307181"/>
              <a:gd name="connsiteY2" fmla="*/ 97631 h 402431"/>
              <a:gd name="connsiteX3" fmla="*/ 35718 w 307181"/>
              <a:gd name="connsiteY3" fmla="*/ 133350 h 402431"/>
              <a:gd name="connsiteX4" fmla="*/ 0 w 307181"/>
              <a:gd name="connsiteY4" fmla="*/ 114299 h 402431"/>
              <a:gd name="connsiteX5" fmla="*/ 27725 w 307181"/>
              <a:gd name="connsiteY5" fmla="*/ 192883 h 402431"/>
              <a:gd name="connsiteX6" fmla="*/ 116681 w 307181"/>
              <a:gd name="connsiteY6" fmla="*/ 180975 h 402431"/>
              <a:gd name="connsiteX7" fmla="*/ 128587 w 307181"/>
              <a:gd name="connsiteY7" fmla="*/ 150019 h 402431"/>
              <a:gd name="connsiteX8" fmla="*/ 202405 w 307181"/>
              <a:gd name="connsiteY8" fmla="*/ 402431 h 402431"/>
              <a:gd name="connsiteX9" fmla="*/ 254793 w 307181"/>
              <a:gd name="connsiteY9" fmla="*/ 395288 h 402431"/>
              <a:gd name="connsiteX10" fmla="*/ 295275 w 307181"/>
              <a:gd name="connsiteY10" fmla="*/ 361950 h 402431"/>
              <a:gd name="connsiteX11" fmla="*/ 307181 w 307181"/>
              <a:gd name="connsiteY11" fmla="*/ 316706 h 402431"/>
              <a:gd name="connsiteX12" fmla="*/ 107156 w 307181"/>
              <a:gd name="connsiteY12" fmla="*/ 116681 h 402431"/>
              <a:gd name="connsiteX13" fmla="*/ 116680 w 307181"/>
              <a:gd name="connsiteY13" fmla="*/ 73817 h 402431"/>
              <a:gd name="connsiteX14" fmla="*/ 76199 w 307181"/>
              <a:gd name="connsiteY14" fmla="*/ 0 h 402431"/>
              <a:gd name="connsiteX0" fmla="*/ 76199 w 423862"/>
              <a:gd name="connsiteY0" fmla="*/ 0 h 402431"/>
              <a:gd name="connsiteX1" fmla="*/ 66676 w 423862"/>
              <a:gd name="connsiteY1" fmla="*/ 80963 h 402431"/>
              <a:gd name="connsiteX2" fmla="*/ 42862 w 423862"/>
              <a:gd name="connsiteY2" fmla="*/ 97631 h 402431"/>
              <a:gd name="connsiteX3" fmla="*/ 35718 w 423862"/>
              <a:gd name="connsiteY3" fmla="*/ 133350 h 402431"/>
              <a:gd name="connsiteX4" fmla="*/ 0 w 423862"/>
              <a:gd name="connsiteY4" fmla="*/ 114299 h 402431"/>
              <a:gd name="connsiteX5" fmla="*/ 27725 w 423862"/>
              <a:gd name="connsiteY5" fmla="*/ 192883 h 402431"/>
              <a:gd name="connsiteX6" fmla="*/ 116681 w 423862"/>
              <a:gd name="connsiteY6" fmla="*/ 180975 h 402431"/>
              <a:gd name="connsiteX7" fmla="*/ 128587 w 423862"/>
              <a:gd name="connsiteY7" fmla="*/ 150019 h 402431"/>
              <a:gd name="connsiteX8" fmla="*/ 202405 w 423862"/>
              <a:gd name="connsiteY8" fmla="*/ 402431 h 402431"/>
              <a:gd name="connsiteX9" fmla="*/ 254793 w 423862"/>
              <a:gd name="connsiteY9" fmla="*/ 395288 h 402431"/>
              <a:gd name="connsiteX10" fmla="*/ 295275 w 423862"/>
              <a:gd name="connsiteY10" fmla="*/ 361950 h 402431"/>
              <a:gd name="connsiteX11" fmla="*/ 423862 w 423862"/>
              <a:gd name="connsiteY11" fmla="*/ 78581 h 402431"/>
              <a:gd name="connsiteX12" fmla="*/ 107156 w 423862"/>
              <a:gd name="connsiteY12" fmla="*/ 116681 h 402431"/>
              <a:gd name="connsiteX13" fmla="*/ 116680 w 423862"/>
              <a:gd name="connsiteY13" fmla="*/ 73817 h 402431"/>
              <a:gd name="connsiteX14" fmla="*/ 76199 w 423862"/>
              <a:gd name="connsiteY14" fmla="*/ 0 h 402431"/>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295275 w 423862"/>
              <a:gd name="connsiteY9" fmla="*/ 361950 h 395288"/>
              <a:gd name="connsiteX10" fmla="*/ 423862 w 423862"/>
              <a:gd name="connsiteY10" fmla="*/ 78581 h 395288"/>
              <a:gd name="connsiteX11" fmla="*/ 107156 w 423862"/>
              <a:gd name="connsiteY11" fmla="*/ 116681 h 395288"/>
              <a:gd name="connsiteX12" fmla="*/ 116680 w 423862"/>
              <a:gd name="connsiteY12" fmla="*/ 73817 h 395288"/>
              <a:gd name="connsiteX13" fmla="*/ 76199 w 423862"/>
              <a:gd name="connsiteY13" fmla="*/ 0 h 395288"/>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423862 w 423862"/>
              <a:gd name="connsiteY9" fmla="*/ 78581 h 395288"/>
              <a:gd name="connsiteX10" fmla="*/ 107156 w 423862"/>
              <a:gd name="connsiteY10" fmla="*/ 116681 h 395288"/>
              <a:gd name="connsiteX11" fmla="*/ 116680 w 423862"/>
              <a:gd name="connsiteY11" fmla="*/ 73817 h 395288"/>
              <a:gd name="connsiteX12" fmla="*/ 76199 w 423862"/>
              <a:gd name="connsiteY12" fmla="*/ 0 h 395288"/>
              <a:gd name="connsiteX0" fmla="*/ 76199 w 423862"/>
              <a:gd name="connsiteY0" fmla="*/ 0 h 192883"/>
              <a:gd name="connsiteX1" fmla="*/ 66676 w 423862"/>
              <a:gd name="connsiteY1" fmla="*/ 80963 h 192883"/>
              <a:gd name="connsiteX2" fmla="*/ 42862 w 423862"/>
              <a:gd name="connsiteY2" fmla="*/ 97631 h 192883"/>
              <a:gd name="connsiteX3" fmla="*/ 35718 w 423862"/>
              <a:gd name="connsiteY3" fmla="*/ 133350 h 192883"/>
              <a:gd name="connsiteX4" fmla="*/ 0 w 423862"/>
              <a:gd name="connsiteY4" fmla="*/ 114299 h 192883"/>
              <a:gd name="connsiteX5" fmla="*/ 27725 w 423862"/>
              <a:gd name="connsiteY5" fmla="*/ 192883 h 192883"/>
              <a:gd name="connsiteX6" fmla="*/ 116681 w 423862"/>
              <a:gd name="connsiteY6" fmla="*/ 180975 h 192883"/>
              <a:gd name="connsiteX7" fmla="*/ 128587 w 423862"/>
              <a:gd name="connsiteY7" fmla="*/ 150019 h 192883"/>
              <a:gd name="connsiteX8" fmla="*/ 423862 w 423862"/>
              <a:gd name="connsiteY8" fmla="*/ 78581 h 192883"/>
              <a:gd name="connsiteX9" fmla="*/ 107156 w 423862"/>
              <a:gd name="connsiteY9" fmla="*/ 116681 h 192883"/>
              <a:gd name="connsiteX10" fmla="*/ 116680 w 423862"/>
              <a:gd name="connsiteY10" fmla="*/ 73817 h 192883"/>
              <a:gd name="connsiteX11" fmla="*/ 76199 w 423862"/>
              <a:gd name="connsiteY11" fmla="*/ 0 h 192883"/>
              <a:gd name="connsiteX0" fmla="*/ 76199 w 128587"/>
              <a:gd name="connsiteY0" fmla="*/ 0 h 192883"/>
              <a:gd name="connsiteX1" fmla="*/ 66676 w 128587"/>
              <a:gd name="connsiteY1" fmla="*/ 80963 h 192883"/>
              <a:gd name="connsiteX2" fmla="*/ 42862 w 128587"/>
              <a:gd name="connsiteY2" fmla="*/ 97631 h 192883"/>
              <a:gd name="connsiteX3" fmla="*/ 35718 w 128587"/>
              <a:gd name="connsiteY3" fmla="*/ 133350 h 192883"/>
              <a:gd name="connsiteX4" fmla="*/ 0 w 128587"/>
              <a:gd name="connsiteY4" fmla="*/ 114299 h 192883"/>
              <a:gd name="connsiteX5" fmla="*/ 27725 w 128587"/>
              <a:gd name="connsiteY5" fmla="*/ 192883 h 192883"/>
              <a:gd name="connsiteX6" fmla="*/ 116681 w 128587"/>
              <a:gd name="connsiteY6" fmla="*/ 180975 h 192883"/>
              <a:gd name="connsiteX7" fmla="*/ 128587 w 128587"/>
              <a:gd name="connsiteY7" fmla="*/ 150019 h 192883"/>
              <a:gd name="connsiteX8" fmla="*/ 107156 w 128587"/>
              <a:gd name="connsiteY8" fmla="*/ 116681 h 192883"/>
              <a:gd name="connsiteX9" fmla="*/ 116680 w 128587"/>
              <a:gd name="connsiteY9" fmla="*/ 73817 h 192883"/>
              <a:gd name="connsiteX10" fmla="*/ 76199 w 128587"/>
              <a:gd name="connsiteY10" fmla="*/ 0 h 19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587" h="192883">
                <a:moveTo>
                  <a:pt x="76199" y="0"/>
                </a:moveTo>
                <a:lnTo>
                  <a:pt x="66676" y="80963"/>
                </a:lnTo>
                <a:lnTo>
                  <a:pt x="42862" y="97631"/>
                </a:lnTo>
                <a:lnTo>
                  <a:pt x="35718" y="133350"/>
                </a:lnTo>
                <a:lnTo>
                  <a:pt x="0" y="114299"/>
                </a:lnTo>
                <a:lnTo>
                  <a:pt x="27725" y="192883"/>
                </a:lnTo>
                <a:lnTo>
                  <a:pt x="116681" y="180975"/>
                </a:lnTo>
                <a:lnTo>
                  <a:pt x="128587" y="150019"/>
                </a:lnTo>
                <a:lnTo>
                  <a:pt x="107156" y="116681"/>
                </a:lnTo>
                <a:lnTo>
                  <a:pt x="116680" y="73817"/>
                </a:lnTo>
                <a:lnTo>
                  <a:pt x="76199"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2" name="Freeform 1031"/>
          <p:cNvSpPr/>
          <p:nvPr/>
        </p:nvSpPr>
        <p:spPr>
          <a:xfrm>
            <a:off x="7545634" y="2540538"/>
            <a:ext cx="91035" cy="319343"/>
          </a:xfrm>
          <a:custGeom>
            <a:avLst/>
            <a:gdLst>
              <a:gd name="connsiteX0" fmla="*/ 41029 w 91035"/>
              <a:gd name="connsiteY0" fmla="*/ 256 h 319343"/>
              <a:gd name="connsiteX1" fmla="*/ 41029 w 91035"/>
              <a:gd name="connsiteY1" fmla="*/ 256 h 319343"/>
              <a:gd name="connsiteX2" fmla="*/ 55316 w 91035"/>
              <a:gd name="connsiteY2" fmla="*/ 16925 h 319343"/>
              <a:gd name="connsiteX3" fmla="*/ 60079 w 91035"/>
              <a:gd name="connsiteY3" fmla="*/ 24068 h 319343"/>
              <a:gd name="connsiteX4" fmla="*/ 67222 w 91035"/>
              <a:gd name="connsiteY4" fmla="*/ 33593 h 319343"/>
              <a:gd name="connsiteX5" fmla="*/ 74366 w 91035"/>
              <a:gd name="connsiteY5" fmla="*/ 47881 h 319343"/>
              <a:gd name="connsiteX6" fmla="*/ 81510 w 91035"/>
              <a:gd name="connsiteY6" fmla="*/ 62168 h 319343"/>
              <a:gd name="connsiteX7" fmla="*/ 86272 w 91035"/>
              <a:gd name="connsiteY7" fmla="*/ 81218 h 319343"/>
              <a:gd name="connsiteX8" fmla="*/ 91035 w 91035"/>
              <a:gd name="connsiteY8" fmla="*/ 95506 h 319343"/>
              <a:gd name="connsiteX9" fmla="*/ 88654 w 91035"/>
              <a:gd name="connsiteY9" fmla="*/ 135987 h 319343"/>
              <a:gd name="connsiteX10" fmla="*/ 86272 w 91035"/>
              <a:gd name="connsiteY10" fmla="*/ 147893 h 319343"/>
              <a:gd name="connsiteX11" fmla="*/ 83891 w 91035"/>
              <a:gd name="connsiteY11" fmla="*/ 166943 h 319343"/>
              <a:gd name="connsiteX12" fmla="*/ 81510 w 91035"/>
              <a:gd name="connsiteY12" fmla="*/ 174087 h 319343"/>
              <a:gd name="connsiteX13" fmla="*/ 76747 w 91035"/>
              <a:gd name="connsiteY13" fmla="*/ 193137 h 319343"/>
              <a:gd name="connsiteX14" fmla="*/ 74366 w 91035"/>
              <a:gd name="connsiteY14" fmla="*/ 240762 h 319343"/>
              <a:gd name="connsiteX15" fmla="*/ 69604 w 91035"/>
              <a:gd name="connsiteY15" fmla="*/ 269337 h 319343"/>
              <a:gd name="connsiteX16" fmla="*/ 67222 w 91035"/>
              <a:gd name="connsiteY16" fmla="*/ 276481 h 319343"/>
              <a:gd name="connsiteX17" fmla="*/ 62460 w 91035"/>
              <a:gd name="connsiteY17" fmla="*/ 283625 h 319343"/>
              <a:gd name="connsiteX18" fmla="*/ 55316 w 91035"/>
              <a:gd name="connsiteY18" fmla="*/ 288387 h 319343"/>
              <a:gd name="connsiteX19" fmla="*/ 45791 w 91035"/>
              <a:gd name="connsiteY19" fmla="*/ 305056 h 319343"/>
              <a:gd name="connsiteX20" fmla="*/ 41029 w 91035"/>
              <a:gd name="connsiteY20" fmla="*/ 312200 h 319343"/>
              <a:gd name="connsiteX21" fmla="*/ 17216 w 91035"/>
              <a:gd name="connsiteY21" fmla="*/ 319343 h 319343"/>
              <a:gd name="connsiteX22" fmla="*/ 7691 w 91035"/>
              <a:gd name="connsiteY22" fmla="*/ 316962 h 319343"/>
              <a:gd name="connsiteX23" fmla="*/ 12454 w 91035"/>
              <a:gd name="connsiteY23" fmla="*/ 276481 h 319343"/>
              <a:gd name="connsiteX24" fmla="*/ 10072 w 91035"/>
              <a:gd name="connsiteY24" fmla="*/ 250287 h 319343"/>
              <a:gd name="connsiteX25" fmla="*/ 547 w 91035"/>
              <a:gd name="connsiteY25" fmla="*/ 247906 h 319343"/>
              <a:gd name="connsiteX26" fmla="*/ 2929 w 91035"/>
              <a:gd name="connsiteY26" fmla="*/ 238381 h 319343"/>
              <a:gd name="connsiteX27" fmla="*/ 12454 w 91035"/>
              <a:gd name="connsiteY27" fmla="*/ 224093 h 319343"/>
              <a:gd name="connsiteX28" fmla="*/ 21979 w 91035"/>
              <a:gd name="connsiteY28" fmla="*/ 226475 h 319343"/>
              <a:gd name="connsiteX29" fmla="*/ 29122 w 91035"/>
              <a:gd name="connsiteY29" fmla="*/ 231237 h 319343"/>
              <a:gd name="connsiteX30" fmla="*/ 36266 w 91035"/>
              <a:gd name="connsiteY30" fmla="*/ 233618 h 319343"/>
              <a:gd name="connsiteX31" fmla="*/ 43410 w 91035"/>
              <a:gd name="connsiteY31" fmla="*/ 228856 h 319343"/>
              <a:gd name="connsiteX32" fmla="*/ 45791 w 91035"/>
              <a:gd name="connsiteY32" fmla="*/ 221712 h 319343"/>
              <a:gd name="connsiteX33" fmla="*/ 48172 w 91035"/>
              <a:gd name="connsiteY33" fmla="*/ 195518 h 319343"/>
              <a:gd name="connsiteX34" fmla="*/ 52935 w 91035"/>
              <a:gd name="connsiteY34" fmla="*/ 181231 h 319343"/>
              <a:gd name="connsiteX35" fmla="*/ 55316 w 91035"/>
              <a:gd name="connsiteY35" fmla="*/ 166943 h 319343"/>
              <a:gd name="connsiteX36" fmla="*/ 57697 w 91035"/>
              <a:gd name="connsiteY36" fmla="*/ 159800 h 319343"/>
              <a:gd name="connsiteX37" fmla="*/ 60079 w 91035"/>
              <a:gd name="connsiteY37" fmla="*/ 147893 h 319343"/>
              <a:gd name="connsiteX38" fmla="*/ 19597 w 91035"/>
              <a:gd name="connsiteY38" fmla="*/ 138368 h 319343"/>
              <a:gd name="connsiteX39" fmla="*/ 12454 w 91035"/>
              <a:gd name="connsiteY39" fmla="*/ 131225 h 319343"/>
              <a:gd name="connsiteX40" fmla="*/ 14835 w 91035"/>
              <a:gd name="connsiteY40" fmla="*/ 119318 h 319343"/>
              <a:gd name="connsiteX41" fmla="*/ 17216 w 91035"/>
              <a:gd name="connsiteY41" fmla="*/ 112175 h 319343"/>
              <a:gd name="connsiteX42" fmla="*/ 41029 w 91035"/>
              <a:gd name="connsiteY42" fmla="*/ 107412 h 319343"/>
              <a:gd name="connsiteX43" fmla="*/ 43410 w 91035"/>
              <a:gd name="connsiteY43" fmla="*/ 100268 h 319343"/>
              <a:gd name="connsiteX44" fmla="*/ 33885 w 91035"/>
              <a:gd name="connsiteY44" fmla="*/ 76456 h 319343"/>
              <a:gd name="connsiteX45" fmla="*/ 24360 w 91035"/>
              <a:gd name="connsiteY45" fmla="*/ 74075 h 319343"/>
              <a:gd name="connsiteX46" fmla="*/ 19597 w 91035"/>
              <a:gd name="connsiteY46" fmla="*/ 66931 h 319343"/>
              <a:gd name="connsiteX47" fmla="*/ 29122 w 91035"/>
              <a:gd name="connsiteY47" fmla="*/ 45500 h 319343"/>
              <a:gd name="connsiteX48" fmla="*/ 26741 w 91035"/>
              <a:gd name="connsiteY48" fmla="*/ 31212 h 319343"/>
              <a:gd name="connsiteX49" fmla="*/ 14835 w 91035"/>
              <a:gd name="connsiteY49" fmla="*/ 28831 h 319343"/>
              <a:gd name="connsiteX50" fmla="*/ 26741 w 91035"/>
              <a:gd name="connsiteY50" fmla="*/ 256 h 319343"/>
              <a:gd name="connsiteX51" fmla="*/ 41029 w 91035"/>
              <a:gd name="connsiteY51" fmla="*/ 256 h 31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1035" h="319343">
                <a:moveTo>
                  <a:pt x="41029" y="256"/>
                </a:moveTo>
                <a:lnTo>
                  <a:pt x="41029" y="256"/>
                </a:lnTo>
                <a:cubicBezTo>
                  <a:pt x="45791" y="5812"/>
                  <a:pt x="50744" y="11211"/>
                  <a:pt x="55316" y="16925"/>
                </a:cubicBezTo>
                <a:cubicBezTo>
                  <a:pt x="57104" y="19160"/>
                  <a:pt x="58416" y="21739"/>
                  <a:pt x="60079" y="24068"/>
                </a:cubicBezTo>
                <a:cubicBezTo>
                  <a:pt x="62386" y="27297"/>
                  <a:pt x="64841" y="30418"/>
                  <a:pt x="67222" y="33593"/>
                </a:cubicBezTo>
                <a:cubicBezTo>
                  <a:pt x="73212" y="51557"/>
                  <a:pt x="65131" y="29408"/>
                  <a:pt x="74366" y="47881"/>
                </a:cubicBezTo>
                <a:cubicBezTo>
                  <a:pt x="84217" y="67585"/>
                  <a:pt x="67870" y="41712"/>
                  <a:pt x="81510" y="62168"/>
                </a:cubicBezTo>
                <a:cubicBezTo>
                  <a:pt x="88739" y="83857"/>
                  <a:pt x="77646" y="49589"/>
                  <a:pt x="86272" y="81218"/>
                </a:cubicBezTo>
                <a:cubicBezTo>
                  <a:pt x="87593" y="86061"/>
                  <a:pt x="91035" y="95506"/>
                  <a:pt x="91035" y="95506"/>
                </a:cubicBezTo>
                <a:cubicBezTo>
                  <a:pt x="90241" y="109000"/>
                  <a:pt x="89878" y="122526"/>
                  <a:pt x="88654" y="135987"/>
                </a:cubicBezTo>
                <a:cubicBezTo>
                  <a:pt x="88288" y="140018"/>
                  <a:pt x="86887" y="143893"/>
                  <a:pt x="86272" y="147893"/>
                </a:cubicBezTo>
                <a:cubicBezTo>
                  <a:pt x="85299" y="154218"/>
                  <a:pt x="85036" y="160647"/>
                  <a:pt x="83891" y="166943"/>
                </a:cubicBezTo>
                <a:cubicBezTo>
                  <a:pt x="83442" y="169413"/>
                  <a:pt x="82119" y="171652"/>
                  <a:pt x="81510" y="174087"/>
                </a:cubicBezTo>
                <a:cubicBezTo>
                  <a:pt x="75767" y="197061"/>
                  <a:pt x="82189" y="176816"/>
                  <a:pt x="76747" y="193137"/>
                </a:cubicBezTo>
                <a:cubicBezTo>
                  <a:pt x="75953" y="209012"/>
                  <a:pt x="75849" y="224937"/>
                  <a:pt x="74366" y="240762"/>
                </a:cubicBezTo>
                <a:cubicBezTo>
                  <a:pt x="73465" y="250376"/>
                  <a:pt x="72658" y="260176"/>
                  <a:pt x="69604" y="269337"/>
                </a:cubicBezTo>
                <a:cubicBezTo>
                  <a:pt x="68810" y="271718"/>
                  <a:pt x="68345" y="274236"/>
                  <a:pt x="67222" y="276481"/>
                </a:cubicBezTo>
                <a:cubicBezTo>
                  <a:pt x="65942" y="279041"/>
                  <a:pt x="64484" y="281601"/>
                  <a:pt x="62460" y="283625"/>
                </a:cubicBezTo>
                <a:cubicBezTo>
                  <a:pt x="60436" y="285649"/>
                  <a:pt x="57697" y="286800"/>
                  <a:pt x="55316" y="288387"/>
                </a:cubicBezTo>
                <a:cubicBezTo>
                  <a:pt x="43714" y="305792"/>
                  <a:pt x="57876" y="283907"/>
                  <a:pt x="45791" y="305056"/>
                </a:cubicBezTo>
                <a:cubicBezTo>
                  <a:pt x="44371" y="307541"/>
                  <a:pt x="43456" y="310683"/>
                  <a:pt x="41029" y="312200"/>
                </a:cubicBezTo>
                <a:cubicBezTo>
                  <a:pt x="37165" y="314615"/>
                  <a:pt x="22792" y="317949"/>
                  <a:pt x="17216" y="319343"/>
                </a:cubicBezTo>
                <a:cubicBezTo>
                  <a:pt x="14041" y="318549"/>
                  <a:pt x="8333" y="320171"/>
                  <a:pt x="7691" y="316962"/>
                </a:cubicBezTo>
                <a:cubicBezTo>
                  <a:pt x="4170" y="299358"/>
                  <a:pt x="7918" y="290084"/>
                  <a:pt x="12454" y="276481"/>
                </a:cubicBezTo>
                <a:cubicBezTo>
                  <a:pt x="11660" y="267750"/>
                  <a:pt x="13444" y="258380"/>
                  <a:pt x="10072" y="250287"/>
                </a:cubicBezTo>
                <a:cubicBezTo>
                  <a:pt x="8813" y="247266"/>
                  <a:pt x="2231" y="250712"/>
                  <a:pt x="547" y="247906"/>
                </a:cubicBezTo>
                <a:cubicBezTo>
                  <a:pt x="-1137" y="245100"/>
                  <a:pt x="1465" y="241308"/>
                  <a:pt x="2929" y="238381"/>
                </a:cubicBezTo>
                <a:cubicBezTo>
                  <a:pt x="5489" y="233261"/>
                  <a:pt x="12454" y="224093"/>
                  <a:pt x="12454" y="224093"/>
                </a:cubicBezTo>
                <a:cubicBezTo>
                  <a:pt x="15629" y="224887"/>
                  <a:pt x="18971" y="225186"/>
                  <a:pt x="21979" y="226475"/>
                </a:cubicBezTo>
                <a:cubicBezTo>
                  <a:pt x="24609" y="227602"/>
                  <a:pt x="26562" y="229957"/>
                  <a:pt x="29122" y="231237"/>
                </a:cubicBezTo>
                <a:cubicBezTo>
                  <a:pt x="31367" y="232359"/>
                  <a:pt x="33885" y="232824"/>
                  <a:pt x="36266" y="233618"/>
                </a:cubicBezTo>
                <a:cubicBezTo>
                  <a:pt x="38647" y="232031"/>
                  <a:pt x="41622" y="231091"/>
                  <a:pt x="43410" y="228856"/>
                </a:cubicBezTo>
                <a:cubicBezTo>
                  <a:pt x="44978" y="226896"/>
                  <a:pt x="45436" y="224197"/>
                  <a:pt x="45791" y="221712"/>
                </a:cubicBezTo>
                <a:cubicBezTo>
                  <a:pt x="47031" y="213033"/>
                  <a:pt x="46648" y="204152"/>
                  <a:pt x="48172" y="195518"/>
                </a:cubicBezTo>
                <a:cubicBezTo>
                  <a:pt x="49044" y="190574"/>
                  <a:pt x="52110" y="186183"/>
                  <a:pt x="52935" y="181231"/>
                </a:cubicBezTo>
                <a:cubicBezTo>
                  <a:pt x="53729" y="176468"/>
                  <a:pt x="54269" y="171656"/>
                  <a:pt x="55316" y="166943"/>
                </a:cubicBezTo>
                <a:cubicBezTo>
                  <a:pt x="55860" y="164493"/>
                  <a:pt x="57088" y="162235"/>
                  <a:pt x="57697" y="159800"/>
                </a:cubicBezTo>
                <a:cubicBezTo>
                  <a:pt x="58679" y="155873"/>
                  <a:pt x="59285" y="151862"/>
                  <a:pt x="60079" y="147893"/>
                </a:cubicBezTo>
                <a:cubicBezTo>
                  <a:pt x="47570" y="129133"/>
                  <a:pt x="62868" y="147984"/>
                  <a:pt x="19597" y="138368"/>
                </a:cubicBezTo>
                <a:cubicBezTo>
                  <a:pt x="16310" y="137638"/>
                  <a:pt x="14835" y="133606"/>
                  <a:pt x="12454" y="131225"/>
                </a:cubicBezTo>
                <a:cubicBezTo>
                  <a:pt x="13248" y="127256"/>
                  <a:pt x="13853" y="123245"/>
                  <a:pt x="14835" y="119318"/>
                </a:cubicBezTo>
                <a:cubicBezTo>
                  <a:pt x="15444" y="116883"/>
                  <a:pt x="14931" y="113214"/>
                  <a:pt x="17216" y="112175"/>
                </a:cubicBezTo>
                <a:cubicBezTo>
                  <a:pt x="24585" y="108825"/>
                  <a:pt x="33091" y="109000"/>
                  <a:pt x="41029" y="107412"/>
                </a:cubicBezTo>
                <a:cubicBezTo>
                  <a:pt x="41823" y="105031"/>
                  <a:pt x="43410" y="102778"/>
                  <a:pt x="43410" y="100268"/>
                </a:cubicBezTo>
                <a:cubicBezTo>
                  <a:pt x="43410" y="89836"/>
                  <a:pt x="43283" y="81826"/>
                  <a:pt x="33885" y="76456"/>
                </a:cubicBezTo>
                <a:cubicBezTo>
                  <a:pt x="31043" y="74832"/>
                  <a:pt x="27535" y="74869"/>
                  <a:pt x="24360" y="74075"/>
                </a:cubicBezTo>
                <a:cubicBezTo>
                  <a:pt x="22772" y="71694"/>
                  <a:pt x="19913" y="69776"/>
                  <a:pt x="19597" y="66931"/>
                </a:cubicBezTo>
                <a:cubicBezTo>
                  <a:pt x="18130" y="53725"/>
                  <a:pt x="21635" y="52987"/>
                  <a:pt x="29122" y="45500"/>
                </a:cubicBezTo>
                <a:cubicBezTo>
                  <a:pt x="28328" y="40737"/>
                  <a:pt x="29883" y="34878"/>
                  <a:pt x="26741" y="31212"/>
                </a:cubicBezTo>
                <a:cubicBezTo>
                  <a:pt x="24107" y="28139"/>
                  <a:pt x="16218" y="32635"/>
                  <a:pt x="14835" y="28831"/>
                </a:cubicBezTo>
                <a:cubicBezTo>
                  <a:pt x="6044" y="4656"/>
                  <a:pt x="15209" y="7175"/>
                  <a:pt x="26741" y="256"/>
                </a:cubicBezTo>
                <a:cubicBezTo>
                  <a:pt x="27703" y="-321"/>
                  <a:pt x="38648" y="256"/>
                  <a:pt x="41029" y="256"/>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5" name="Freeform 4"/>
          <p:cNvSpPr/>
          <p:nvPr/>
        </p:nvSpPr>
        <p:spPr>
          <a:xfrm>
            <a:off x="841829" y="2104332"/>
            <a:ext cx="1509521" cy="2787201"/>
          </a:xfrm>
          <a:custGeom>
            <a:avLst/>
            <a:gdLst>
              <a:gd name="connsiteX0" fmla="*/ 449942 w 1509521"/>
              <a:gd name="connsiteY0" fmla="*/ 319554 h 2787201"/>
              <a:gd name="connsiteX1" fmla="*/ 449942 w 1509521"/>
              <a:gd name="connsiteY1" fmla="*/ 319554 h 2787201"/>
              <a:gd name="connsiteX2" fmla="*/ 435428 w 1509521"/>
              <a:gd name="connsiteY2" fmla="*/ 188925 h 2787201"/>
              <a:gd name="connsiteX3" fmla="*/ 377371 w 1509521"/>
              <a:gd name="connsiteY3" fmla="*/ 101839 h 2787201"/>
              <a:gd name="connsiteX4" fmla="*/ 348342 w 1509521"/>
              <a:gd name="connsiteY4" fmla="*/ 58297 h 2787201"/>
              <a:gd name="connsiteX5" fmla="*/ 333828 w 1509521"/>
              <a:gd name="connsiteY5" fmla="*/ 14754 h 2787201"/>
              <a:gd name="connsiteX6" fmla="*/ 232228 w 1509521"/>
              <a:gd name="connsiteY6" fmla="*/ 14754 h 2787201"/>
              <a:gd name="connsiteX7" fmla="*/ 188685 w 1509521"/>
              <a:gd name="connsiteY7" fmla="*/ 58297 h 2787201"/>
              <a:gd name="connsiteX8" fmla="*/ 130628 w 1509521"/>
              <a:gd name="connsiteY8" fmla="*/ 145382 h 2787201"/>
              <a:gd name="connsiteX9" fmla="*/ 101600 w 1509521"/>
              <a:gd name="connsiteY9" fmla="*/ 232468 h 2787201"/>
              <a:gd name="connsiteX10" fmla="*/ 87085 w 1509521"/>
              <a:gd name="connsiteY10" fmla="*/ 290525 h 2787201"/>
              <a:gd name="connsiteX11" fmla="*/ 58057 w 1509521"/>
              <a:gd name="connsiteY11" fmla="*/ 377611 h 2787201"/>
              <a:gd name="connsiteX12" fmla="*/ 43542 w 1509521"/>
              <a:gd name="connsiteY12" fmla="*/ 435668 h 2787201"/>
              <a:gd name="connsiteX13" fmla="*/ 14514 w 1509521"/>
              <a:gd name="connsiteY13" fmla="*/ 479211 h 2787201"/>
              <a:gd name="connsiteX14" fmla="*/ 0 w 1509521"/>
              <a:gd name="connsiteY14" fmla="*/ 522754 h 2787201"/>
              <a:gd name="connsiteX15" fmla="*/ 174171 w 1509521"/>
              <a:gd name="connsiteY15" fmla="*/ 522754 h 2787201"/>
              <a:gd name="connsiteX16" fmla="*/ 203200 w 1509521"/>
              <a:gd name="connsiteY16" fmla="*/ 464697 h 2787201"/>
              <a:gd name="connsiteX17" fmla="*/ 246742 w 1509521"/>
              <a:gd name="connsiteY17" fmla="*/ 450182 h 2787201"/>
              <a:gd name="connsiteX18" fmla="*/ 261257 w 1509521"/>
              <a:gd name="connsiteY18" fmla="*/ 1248468 h 2787201"/>
              <a:gd name="connsiteX19" fmla="*/ 275771 w 1509521"/>
              <a:gd name="connsiteY19" fmla="*/ 1292011 h 2787201"/>
              <a:gd name="connsiteX20" fmla="*/ 304800 w 1509521"/>
              <a:gd name="connsiteY20" fmla="*/ 1335554 h 2787201"/>
              <a:gd name="connsiteX21" fmla="*/ 319314 w 1509521"/>
              <a:gd name="connsiteY21" fmla="*/ 1379097 h 2787201"/>
              <a:gd name="connsiteX22" fmla="*/ 391885 w 1509521"/>
              <a:gd name="connsiteY22" fmla="*/ 1466182 h 2787201"/>
              <a:gd name="connsiteX23" fmla="*/ 420914 w 1509521"/>
              <a:gd name="connsiteY23" fmla="*/ 1553268 h 2787201"/>
              <a:gd name="connsiteX24" fmla="*/ 435428 w 1509521"/>
              <a:gd name="connsiteY24" fmla="*/ 1596811 h 2787201"/>
              <a:gd name="connsiteX25" fmla="*/ 478971 w 1509521"/>
              <a:gd name="connsiteY25" fmla="*/ 1814525 h 2787201"/>
              <a:gd name="connsiteX26" fmla="*/ 522514 w 1509521"/>
              <a:gd name="connsiteY26" fmla="*/ 1843554 h 2787201"/>
              <a:gd name="connsiteX27" fmla="*/ 551542 w 1509521"/>
              <a:gd name="connsiteY27" fmla="*/ 1887097 h 2787201"/>
              <a:gd name="connsiteX28" fmla="*/ 580571 w 1509521"/>
              <a:gd name="connsiteY28" fmla="*/ 1988697 h 2787201"/>
              <a:gd name="connsiteX29" fmla="*/ 595085 w 1509521"/>
              <a:gd name="connsiteY29" fmla="*/ 2061268 h 2787201"/>
              <a:gd name="connsiteX30" fmla="*/ 667657 w 1509521"/>
              <a:gd name="connsiteY30" fmla="*/ 2133839 h 2787201"/>
              <a:gd name="connsiteX31" fmla="*/ 725714 w 1509521"/>
              <a:gd name="connsiteY31" fmla="*/ 2162868 h 2787201"/>
              <a:gd name="connsiteX32" fmla="*/ 841828 w 1509521"/>
              <a:gd name="connsiteY32" fmla="*/ 2177382 h 2787201"/>
              <a:gd name="connsiteX33" fmla="*/ 856342 w 1509521"/>
              <a:gd name="connsiteY33" fmla="*/ 2220925 h 2787201"/>
              <a:gd name="connsiteX34" fmla="*/ 914400 w 1509521"/>
              <a:gd name="connsiteY34" fmla="*/ 2380582 h 2787201"/>
              <a:gd name="connsiteX35" fmla="*/ 972457 w 1509521"/>
              <a:gd name="connsiteY35" fmla="*/ 2409611 h 2787201"/>
              <a:gd name="connsiteX36" fmla="*/ 1016000 w 1509521"/>
              <a:gd name="connsiteY36" fmla="*/ 2438639 h 2787201"/>
              <a:gd name="connsiteX37" fmla="*/ 1045028 w 1509521"/>
              <a:gd name="connsiteY37" fmla="*/ 2482182 h 2787201"/>
              <a:gd name="connsiteX38" fmla="*/ 1074057 w 1509521"/>
              <a:gd name="connsiteY38" fmla="*/ 2656354 h 2787201"/>
              <a:gd name="connsiteX39" fmla="*/ 1103085 w 1509521"/>
              <a:gd name="connsiteY39" fmla="*/ 2699897 h 2787201"/>
              <a:gd name="connsiteX40" fmla="*/ 1190171 w 1509521"/>
              <a:gd name="connsiteY40" fmla="*/ 2728925 h 2787201"/>
              <a:gd name="connsiteX41" fmla="*/ 1233714 w 1509521"/>
              <a:gd name="connsiteY41" fmla="*/ 2743439 h 2787201"/>
              <a:gd name="connsiteX42" fmla="*/ 1277257 w 1509521"/>
              <a:gd name="connsiteY42" fmla="*/ 2772468 h 2787201"/>
              <a:gd name="connsiteX43" fmla="*/ 1494971 w 1509521"/>
              <a:gd name="connsiteY43" fmla="*/ 2772468 h 2787201"/>
              <a:gd name="connsiteX44" fmla="*/ 1465942 w 1509521"/>
              <a:gd name="connsiteY44" fmla="*/ 2699897 h 2787201"/>
              <a:gd name="connsiteX45" fmla="*/ 1378857 w 1509521"/>
              <a:gd name="connsiteY45" fmla="*/ 2670868 h 2787201"/>
              <a:gd name="connsiteX46" fmla="*/ 1364342 w 1509521"/>
              <a:gd name="connsiteY46" fmla="*/ 2627325 h 2787201"/>
              <a:gd name="connsiteX47" fmla="*/ 1306285 w 1509521"/>
              <a:gd name="connsiteY47" fmla="*/ 2540239 h 2787201"/>
              <a:gd name="connsiteX48" fmla="*/ 1248228 w 1509521"/>
              <a:gd name="connsiteY48" fmla="*/ 2467668 h 2787201"/>
              <a:gd name="connsiteX49" fmla="*/ 1219200 w 1509521"/>
              <a:gd name="connsiteY49" fmla="*/ 2380582 h 2787201"/>
              <a:gd name="connsiteX50" fmla="*/ 1204685 w 1509521"/>
              <a:gd name="connsiteY50" fmla="*/ 2337039 h 2787201"/>
              <a:gd name="connsiteX51" fmla="*/ 1161142 w 1509521"/>
              <a:gd name="connsiteY51" fmla="*/ 2249954 h 2787201"/>
              <a:gd name="connsiteX52" fmla="*/ 1132114 w 1509521"/>
              <a:gd name="connsiteY52" fmla="*/ 2206411 h 2787201"/>
              <a:gd name="connsiteX53" fmla="*/ 1088571 w 1509521"/>
              <a:gd name="connsiteY53" fmla="*/ 2046754 h 2787201"/>
              <a:gd name="connsiteX54" fmla="*/ 1059542 w 1509521"/>
              <a:gd name="connsiteY54" fmla="*/ 1959668 h 2787201"/>
              <a:gd name="connsiteX55" fmla="*/ 1016000 w 1509521"/>
              <a:gd name="connsiteY55" fmla="*/ 1843554 h 2787201"/>
              <a:gd name="connsiteX56" fmla="*/ 1001485 w 1509521"/>
              <a:gd name="connsiteY56" fmla="*/ 1785497 h 2787201"/>
              <a:gd name="connsiteX57" fmla="*/ 986971 w 1509521"/>
              <a:gd name="connsiteY57" fmla="*/ 1640354 h 2787201"/>
              <a:gd name="connsiteX58" fmla="*/ 899885 w 1509521"/>
              <a:gd name="connsiteY58" fmla="*/ 1611325 h 2787201"/>
              <a:gd name="connsiteX59" fmla="*/ 812800 w 1509521"/>
              <a:gd name="connsiteY59" fmla="*/ 1553268 h 2787201"/>
              <a:gd name="connsiteX60" fmla="*/ 769257 w 1509521"/>
              <a:gd name="connsiteY60" fmla="*/ 1524239 h 2787201"/>
              <a:gd name="connsiteX61" fmla="*/ 725714 w 1509521"/>
              <a:gd name="connsiteY61" fmla="*/ 1379097 h 2787201"/>
              <a:gd name="connsiteX62" fmla="*/ 696685 w 1509521"/>
              <a:gd name="connsiteY62" fmla="*/ 1292011 h 2787201"/>
              <a:gd name="connsiteX63" fmla="*/ 667657 w 1509521"/>
              <a:gd name="connsiteY63" fmla="*/ 1248468 h 2787201"/>
              <a:gd name="connsiteX64" fmla="*/ 638628 w 1509521"/>
              <a:gd name="connsiteY64" fmla="*/ 1103325 h 2787201"/>
              <a:gd name="connsiteX65" fmla="*/ 609600 w 1509521"/>
              <a:gd name="connsiteY65" fmla="*/ 1059782 h 2787201"/>
              <a:gd name="connsiteX66" fmla="*/ 566057 w 1509521"/>
              <a:gd name="connsiteY66" fmla="*/ 972697 h 2787201"/>
              <a:gd name="connsiteX67" fmla="*/ 537028 w 1509521"/>
              <a:gd name="connsiteY67" fmla="*/ 682411 h 2787201"/>
              <a:gd name="connsiteX68" fmla="*/ 522514 w 1509521"/>
              <a:gd name="connsiteY68" fmla="*/ 493725 h 2787201"/>
              <a:gd name="connsiteX69" fmla="*/ 493485 w 1509521"/>
              <a:gd name="connsiteY69" fmla="*/ 406639 h 2787201"/>
              <a:gd name="connsiteX70" fmla="*/ 464457 w 1509521"/>
              <a:gd name="connsiteY70" fmla="*/ 246982 h 2787201"/>
              <a:gd name="connsiteX71" fmla="*/ 435428 w 1509521"/>
              <a:gd name="connsiteY71" fmla="*/ 246982 h 2787201"/>
              <a:gd name="connsiteX72" fmla="*/ 464457 w 1509521"/>
              <a:gd name="connsiteY72" fmla="*/ 246982 h 278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09521" h="2787201">
                <a:moveTo>
                  <a:pt x="449942" y="319554"/>
                </a:moveTo>
                <a:lnTo>
                  <a:pt x="449942" y="319554"/>
                </a:lnTo>
                <a:cubicBezTo>
                  <a:pt x="445104" y="276011"/>
                  <a:pt x="449282" y="230488"/>
                  <a:pt x="435428" y="188925"/>
                </a:cubicBezTo>
                <a:cubicBezTo>
                  <a:pt x="424396" y="155827"/>
                  <a:pt x="396724" y="130868"/>
                  <a:pt x="377371" y="101839"/>
                </a:cubicBezTo>
                <a:lnTo>
                  <a:pt x="348342" y="58297"/>
                </a:lnTo>
                <a:cubicBezTo>
                  <a:pt x="343504" y="43783"/>
                  <a:pt x="344646" y="25572"/>
                  <a:pt x="333828" y="14754"/>
                </a:cubicBezTo>
                <a:cubicBezTo>
                  <a:pt x="304676" y="-14399"/>
                  <a:pt x="261690" y="7388"/>
                  <a:pt x="232228" y="14754"/>
                </a:cubicBezTo>
                <a:cubicBezTo>
                  <a:pt x="217714" y="29268"/>
                  <a:pt x="201287" y="42094"/>
                  <a:pt x="188685" y="58297"/>
                </a:cubicBezTo>
                <a:cubicBezTo>
                  <a:pt x="167266" y="85836"/>
                  <a:pt x="130628" y="145382"/>
                  <a:pt x="130628" y="145382"/>
                </a:cubicBezTo>
                <a:cubicBezTo>
                  <a:pt x="120952" y="174411"/>
                  <a:pt x="109022" y="202783"/>
                  <a:pt x="101600" y="232468"/>
                </a:cubicBezTo>
                <a:cubicBezTo>
                  <a:pt x="96762" y="251820"/>
                  <a:pt x="92817" y="271418"/>
                  <a:pt x="87085" y="290525"/>
                </a:cubicBezTo>
                <a:cubicBezTo>
                  <a:pt x="78292" y="319833"/>
                  <a:pt x="65479" y="347926"/>
                  <a:pt x="58057" y="377611"/>
                </a:cubicBezTo>
                <a:cubicBezTo>
                  <a:pt x="53219" y="396963"/>
                  <a:pt x="51400" y="417333"/>
                  <a:pt x="43542" y="435668"/>
                </a:cubicBezTo>
                <a:cubicBezTo>
                  <a:pt x="36670" y="451701"/>
                  <a:pt x="22315" y="463609"/>
                  <a:pt x="14514" y="479211"/>
                </a:cubicBezTo>
                <a:cubicBezTo>
                  <a:pt x="7672" y="492895"/>
                  <a:pt x="4838" y="508240"/>
                  <a:pt x="0" y="522754"/>
                </a:cubicBezTo>
                <a:cubicBezTo>
                  <a:pt x="62906" y="543723"/>
                  <a:pt x="91905" y="560147"/>
                  <a:pt x="174171" y="522754"/>
                </a:cubicBezTo>
                <a:cubicBezTo>
                  <a:pt x="193868" y="513801"/>
                  <a:pt x="187901" y="479997"/>
                  <a:pt x="203200" y="464697"/>
                </a:cubicBezTo>
                <a:cubicBezTo>
                  <a:pt x="214018" y="453879"/>
                  <a:pt x="232228" y="455020"/>
                  <a:pt x="246742" y="450182"/>
                </a:cubicBezTo>
                <a:cubicBezTo>
                  <a:pt x="251580" y="716277"/>
                  <a:pt x="252085" y="982487"/>
                  <a:pt x="261257" y="1248468"/>
                </a:cubicBezTo>
                <a:cubicBezTo>
                  <a:pt x="261784" y="1263758"/>
                  <a:pt x="268929" y="1278327"/>
                  <a:pt x="275771" y="1292011"/>
                </a:cubicBezTo>
                <a:cubicBezTo>
                  <a:pt x="283572" y="1307613"/>
                  <a:pt x="295124" y="1321040"/>
                  <a:pt x="304800" y="1335554"/>
                </a:cubicBezTo>
                <a:cubicBezTo>
                  <a:pt x="309638" y="1350068"/>
                  <a:pt x="312472" y="1365413"/>
                  <a:pt x="319314" y="1379097"/>
                </a:cubicBezTo>
                <a:cubicBezTo>
                  <a:pt x="339521" y="1419511"/>
                  <a:pt x="359786" y="1434083"/>
                  <a:pt x="391885" y="1466182"/>
                </a:cubicBezTo>
                <a:lnTo>
                  <a:pt x="420914" y="1553268"/>
                </a:lnTo>
                <a:lnTo>
                  <a:pt x="435428" y="1596811"/>
                </a:lnTo>
                <a:cubicBezTo>
                  <a:pt x="442079" y="1676620"/>
                  <a:pt x="420414" y="1755968"/>
                  <a:pt x="478971" y="1814525"/>
                </a:cubicBezTo>
                <a:cubicBezTo>
                  <a:pt x="491306" y="1826860"/>
                  <a:pt x="508000" y="1833878"/>
                  <a:pt x="522514" y="1843554"/>
                </a:cubicBezTo>
                <a:cubicBezTo>
                  <a:pt x="532190" y="1858068"/>
                  <a:pt x="543741" y="1871495"/>
                  <a:pt x="551542" y="1887097"/>
                </a:cubicBezTo>
                <a:cubicBezTo>
                  <a:pt x="561243" y="1906499"/>
                  <a:pt x="576849" y="1971947"/>
                  <a:pt x="580571" y="1988697"/>
                </a:cubicBezTo>
                <a:cubicBezTo>
                  <a:pt x="585922" y="2012779"/>
                  <a:pt x="586423" y="2038169"/>
                  <a:pt x="595085" y="2061268"/>
                </a:cubicBezTo>
                <a:cubicBezTo>
                  <a:pt x="609600" y="2099973"/>
                  <a:pt x="633790" y="2114486"/>
                  <a:pt x="667657" y="2133839"/>
                </a:cubicBezTo>
                <a:cubicBezTo>
                  <a:pt x="686443" y="2144574"/>
                  <a:pt x="704723" y="2157620"/>
                  <a:pt x="725714" y="2162868"/>
                </a:cubicBezTo>
                <a:cubicBezTo>
                  <a:pt x="763555" y="2172328"/>
                  <a:pt x="803123" y="2172544"/>
                  <a:pt x="841828" y="2177382"/>
                </a:cubicBezTo>
                <a:cubicBezTo>
                  <a:pt x="846666" y="2191896"/>
                  <a:pt x="852316" y="2206165"/>
                  <a:pt x="856342" y="2220925"/>
                </a:cubicBezTo>
                <a:cubicBezTo>
                  <a:pt x="865984" y="2256280"/>
                  <a:pt x="873567" y="2346554"/>
                  <a:pt x="914400" y="2380582"/>
                </a:cubicBezTo>
                <a:cubicBezTo>
                  <a:pt x="931022" y="2394433"/>
                  <a:pt x="953671" y="2398876"/>
                  <a:pt x="972457" y="2409611"/>
                </a:cubicBezTo>
                <a:cubicBezTo>
                  <a:pt x="987603" y="2418266"/>
                  <a:pt x="1001486" y="2428963"/>
                  <a:pt x="1016000" y="2438639"/>
                </a:cubicBezTo>
                <a:cubicBezTo>
                  <a:pt x="1025676" y="2453153"/>
                  <a:pt x="1040797" y="2465259"/>
                  <a:pt x="1045028" y="2482182"/>
                </a:cubicBezTo>
                <a:cubicBezTo>
                  <a:pt x="1061128" y="2546582"/>
                  <a:pt x="1045723" y="2599687"/>
                  <a:pt x="1074057" y="2656354"/>
                </a:cubicBezTo>
                <a:cubicBezTo>
                  <a:pt x="1081858" y="2671956"/>
                  <a:pt x="1088293" y="2690652"/>
                  <a:pt x="1103085" y="2699897"/>
                </a:cubicBezTo>
                <a:cubicBezTo>
                  <a:pt x="1129033" y="2716114"/>
                  <a:pt x="1161142" y="2719249"/>
                  <a:pt x="1190171" y="2728925"/>
                </a:cubicBezTo>
                <a:lnTo>
                  <a:pt x="1233714" y="2743439"/>
                </a:lnTo>
                <a:cubicBezTo>
                  <a:pt x="1248228" y="2753115"/>
                  <a:pt x="1260549" y="2767455"/>
                  <a:pt x="1277257" y="2772468"/>
                </a:cubicBezTo>
                <a:cubicBezTo>
                  <a:pt x="1365626" y="2798979"/>
                  <a:pt x="1404023" y="2783836"/>
                  <a:pt x="1494971" y="2772468"/>
                </a:cubicBezTo>
                <a:cubicBezTo>
                  <a:pt x="1511817" y="2721928"/>
                  <a:pt x="1525845" y="2726521"/>
                  <a:pt x="1465942" y="2699897"/>
                </a:cubicBezTo>
                <a:cubicBezTo>
                  <a:pt x="1437981" y="2687470"/>
                  <a:pt x="1378857" y="2670868"/>
                  <a:pt x="1378857" y="2670868"/>
                </a:cubicBezTo>
                <a:cubicBezTo>
                  <a:pt x="1374019" y="2656354"/>
                  <a:pt x="1371772" y="2640699"/>
                  <a:pt x="1364342" y="2627325"/>
                </a:cubicBezTo>
                <a:cubicBezTo>
                  <a:pt x="1347399" y="2596827"/>
                  <a:pt x="1306285" y="2540239"/>
                  <a:pt x="1306285" y="2540239"/>
                </a:cubicBezTo>
                <a:cubicBezTo>
                  <a:pt x="1253352" y="2381439"/>
                  <a:pt x="1342017" y="2617732"/>
                  <a:pt x="1248228" y="2467668"/>
                </a:cubicBezTo>
                <a:cubicBezTo>
                  <a:pt x="1232011" y="2441720"/>
                  <a:pt x="1228876" y="2409611"/>
                  <a:pt x="1219200" y="2380582"/>
                </a:cubicBezTo>
                <a:cubicBezTo>
                  <a:pt x="1214362" y="2366068"/>
                  <a:pt x="1213172" y="2349769"/>
                  <a:pt x="1204685" y="2337039"/>
                </a:cubicBezTo>
                <a:cubicBezTo>
                  <a:pt x="1121499" y="2212260"/>
                  <a:pt x="1221231" y="2370131"/>
                  <a:pt x="1161142" y="2249954"/>
                </a:cubicBezTo>
                <a:cubicBezTo>
                  <a:pt x="1153341" y="2234352"/>
                  <a:pt x="1139199" y="2222351"/>
                  <a:pt x="1132114" y="2206411"/>
                </a:cubicBezTo>
                <a:cubicBezTo>
                  <a:pt x="1090830" y="2113522"/>
                  <a:pt x="1112676" y="2135140"/>
                  <a:pt x="1088571" y="2046754"/>
                </a:cubicBezTo>
                <a:cubicBezTo>
                  <a:pt x="1080520" y="2017233"/>
                  <a:pt x="1065543" y="1989673"/>
                  <a:pt x="1059542" y="1959668"/>
                </a:cubicBezTo>
                <a:cubicBezTo>
                  <a:pt x="1041607" y="1869992"/>
                  <a:pt x="1058712" y="1907623"/>
                  <a:pt x="1016000" y="1843554"/>
                </a:cubicBezTo>
                <a:cubicBezTo>
                  <a:pt x="1011162" y="1824202"/>
                  <a:pt x="1004306" y="1805244"/>
                  <a:pt x="1001485" y="1785497"/>
                </a:cubicBezTo>
                <a:cubicBezTo>
                  <a:pt x="994609" y="1737363"/>
                  <a:pt x="1011470" y="1682353"/>
                  <a:pt x="986971" y="1640354"/>
                </a:cubicBezTo>
                <a:cubicBezTo>
                  <a:pt x="971553" y="1613923"/>
                  <a:pt x="925345" y="1628298"/>
                  <a:pt x="899885" y="1611325"/>
                </a:cubicBezTo>
                <a:lnTo>
                  <a:pt x="812800" y="1553268"/>
                </a:lnTo>
                <a:lnTo>
                  <a:pt x="769257" y="1524239"/>
                </a:lnTo>
                <a:cubicBezTo>
                  <a:pt x="747320" y="1436496"/>
                  <a:pt x="761050" y="1485108"/>
                  <a:pt x="725714" y="1379097"/>
                </a:cubicBezTo>
                <a:cubicBezTo>
                  <a:pt x="725712" y="1379092"/>
                  <a:pt x="696688" y="1292015"/>
                  <a:pt x="696685" y="1292011"/>
                </a:cubicBezTo>
                <a:lnTo>
                  <a:pt x="667657" y="1248468"/>
                </a:lnTo>
                <a:cubicBezTo>
                  <a:pt x="664383" y="1228826"/>
                  <a:pt x="650437" y="1130880"/>
                  <a:pt x="638628" y="1103325"/>
                </a:cubicBezTo>
                <a:cubicBezTo>
                  <a:pt x="631757" y="1087291"/>
                  <a:pt x="617401" y="1075384"/>
                  <a:pt x="609600" y="1059782"/>
                </a:cubicBezTo>
                <a:cubicBezTo>
                  <a:pt x="549511" y="939605"/>
                  <a:pt x="649243" y="1097476"/>
                  <a:pt x="566057" y="972697"/>
                </a:cubicBezTo>
                <a:cubicBezTo>
                  <a:pt x="532151" y="837079"/>
                  <a:pt x="555037" y="943553"/>
                  <a:pt x="537028" y="682411"/>
                </a:cubicBezTo>
                <a:cubicBezTo>
                  <a:pt x="532688" y="619479"/>
                  <a:pt x="532352" y="556034"/>
                  <a:pt x="522514" y="493725"/>
                </a:cubicBezTo>
                <a:cubicBezTo>
                  <a:pt x="517742" y="463501"/>
                  <a:pt x="493485" y="406639"/>
                  <a:pt x="493485" y="406639"/>
                </a:cubicBezTo>
                <a:cubicBezTo>
                  <a:pt x="477776" y="265259"/>
                  <a:pt x="498563" y="315197"/>
                  <a:pt x="464457" y="246982"/>
                </a:cubicBezTo>
                <a:lnTo>
                  <a:pt x="435428" y="246982"/>
                </a:lnTo>
                <a:lnTo>
                  <a:pt x="464457" y="246982"/>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a:off x="3976914" y="5457371"/>
            <a:ext cx="798286" cy="1364343"/>
          </a:xfrm>
          <a:custGeom>
            <a:avLst/>
            <a:gdLst>
              <a:gd name="connsiteX0" fmla="*/ 275772 w 798286"/>
              <a:gd name="connsiteY0" fmla="*/ 1364343 h 1364343"/>
              <a:gd name="connsiteX1" fmla="*/ 275772 w 798286"/>
              <a:gd name="connsiteY1" fmla="*/ 1364343 h 1364343"/>
              <a:gd name="connsiteX2" fmla="*/ 246743 w 798286"/>
              <a:gd name="connsiteY2" fmla="*/ 1233715 h 1364343"/>
              <a:gd name="connsiteX3" fmla="*/ 217715 w 798286"/>
              <a:gd name="connsiteY3" fmla="*/ 1190172 h 1364343"/>
              <a:gd name="connsiteX4" fmla="*/ 203200 w 798286"/>
              <a:gd name="connsiteY4" fmla="*/ 1146629 h 1364343"/>
              <a:gd name="connsiteX5" fmla="*/ 174172 w 798286"/>
              <a:gd name="connsiteY5" fmla="*/ 1103086 h 1364343"/>
              <a:gd name="connsiteX6" fmla="*/ 116115 w 798286"/>
              <a:gd name="connsiteY6" fmla="*/ 972458 h 1364343"/>
              <a:gd name="connsiteX7" fmla="*/ 101600 w 798286"/>
              <a:gd name="connsiteY7" fmla="*/ 914400 h 1364343"/>
              <a:gd name="connsiteX8" fmla="*/ 87086 w 798286"/>
              <a:gd name="connsiteY8" fmla="*/ 638629 h 1364343"/>
              <a:gd name="connsiteX9" fmla="*/ 72572 w 798286"/>
              <a:gd name="connsiteY9" fmla="*/ 595086 h 1364343"/>
              <a:gd name="connsiteX10" fmla="*/ 43543 w 798286"/>
              <a:gd name="connsiteY10" fmla="*/ 551543 h 1364343"/>
              <a:gd name="connsiteX11" fmla="*/ 72572 w 798286"/>
              <a:gd name="connsiteY11" fmla="*/ 464458 h 1364343"/>
              <a:gd name="connsiteX12" fmla="*/ 87086 w 798286"/>
              <a:gd name="connsiteY12" fmla="*/ 420915 h 1364343"/>
              <a:gd name="connsiteX13" fmla="*/ 43543 w 798286"/>
              <a:gd name="connsiteY13" fmla="*/ 188686 h 1364343"/>
              <a:gd name="connsiteX14" fmla="*/ 0 w 798286"/>
              <a:gd name="connsiteY14" fmla="*/ 159658 h 1364343"/>
              <a:gd name="connsiteX15" fmla="*/ 43543 w 798286"/>
              <a:gd name="connsiteY15" fmla="*/ 14515 h 1364343"/>
              <a:gd name="connsiteX16" fmla="*/ 87086 w 798286"/>
              <a:gd name="connsiteY16" fmla="*/ 0 h 1364343"/>
              <a:gd name="connsiteX17" fmla="*/ 246743 w 798286"/>
              <a:gd name="connsiteY17" fmla="*/ 14515 h 1364343"/>
              <a:gd name="connsiteX18" fmla="*/ 319315 w 798286"/>
              <a:gd name="connsiteY18" fmla="*/ 87086 h 1364343"/>
              <a:gd name="connsiteX19" fmla="*/ 362857 w 798286"/>
              <a:gd name="connsiteY19" fmla="*/ 116115 h 1364343"/>
              <a:gd name="connsiteX20" fmla="*/ 391886 w 798286"/>
              <a:gd name="connsiteY20" fmla="*/ 159658 h 1364343"/>
              <a:gd name="connsiteX21" fmla="*/ 406400 w 798286"/>
              <a:gd name="connsiteY21" fmla="*/ 203200 h 1364343"/>
              <a:gd name="connsiteX22" fmla="*/ 420915 w 798286"/>
              <a:gd name="connsiteY22" fmla="*/ 522515 h 1364343"/>
              <a:gd name="connsiteX23" fmla="*/ 449943 w 798286"/>
              <a:gd name="connsiteY23" fmla="*/ 566058 h 1364343"/>
              <a:gd name="connsiteX24" fmla="*/ 464457 w 798286"/>
              <a:gd name="connsiteY24" fmla="*/ 609600 h 1364343"/>
              <a:gd name="connsiteX25" fmla="*/ 493486 w 798286"/>
              <a:gd name="connsiteY25" fmla="*/ 754743 h 1364343"/>
              <a:gd name="connsiteX26" fmla="*/ 522515 w 798286"/>
              <a:gd name="connsiteY26" fmla="*/ 798286 h 1364343"/>
              <a:gd name="connsiteX27" fmla="*/ 566057 w 798286"/>
              <a:gd name="connsiteY27" fmla="*/ 943429 h 1364343"/>
              <a:gd name="connsiteX28" fmla="*/ 638629 w 798286"/>
              <a:gd name="connsiteY28" fmla="*/ 1030515 h 1364343"/>
              <a:gd name="connsiteX29" fmla="*/ 682172 w 798286"/>
              <a:gd name="connsiteY29" fmla="*/ 1059543 h 1364343"/>
              <a:gd name="connsiteX30" fmla="*/ 696686 w 798286"/>
              <a:gd name="connsiteY30" fmla="*/ 1117600 h 1364343"/>
              <a:gd name="connsiteX31" fmla="*/ 711200 w 798286"/>
              <a:gd name="connsiteY31" fmla="*/ 1161143 h 1364343"/>
              <a:gd name="connsiteX32" fmla="*/ 754743 w 798286"/>
              <a:gd name="connsiteY32" fmla="*/ 1320800 h 1364343"/>
              <a:gd name="connsiteX33" fmla="*/ 769257 w 798286"/>
              <a:gd name="connsiteY33" fmla="*/ 1335315 h 1364343"/>
              <a:gd name="connsiteX34" fmla="*/ 769257 w 798286"/>
              <a:gd name="connsiteY34" fmla="*/ 1335315 h 1364343"/>
              <a:gd name="connsiteX35" fmla="*/ 798286 w 798286"/>
              <a:gd name="connsiteY35" fmla="*/ 1364343 h 136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8286" h="1364343">
                <a:moveTo>
                  <a:pt x="275772" y="1364343"/>
                </a:moveTo>
                <a:lnTo>
                  <a:pt x="275772" y="1364343"/>
                </a:lnTo>
                <a:cubicBezTo>
                  <a:pt x="266096" y="1320800"/>
                  <a:pt x="260848" y="1276031"/>
                  <a:pt x="246743" y="1233715"/>
                </a:cubicBezTo>
                <a:cubicBezTo>
                  <a:pt x="241227" y="1217166"/>
                  <a:pt x="225516" y="1205774"/>
                  <a:pt x="217715" y="1190172"/>
                </a:cubicBezTo>
                <a:cubicBezTo>
                  <a:pt x="210873" y="1176488"/>
                  <a:pt x="210042" y="1160313"/>
                  <a:pt x="203200" y="1146629"/>
                </a:cubicBezTo>
                <a:cubicBezTo>
                  <a:pt x="195399" y="1131027"/>
                  <a:pt x="181257" y="1119026"/>
                  <a:pt x="174172" y="1103086"/>
                </a:cubicBezTo>
                <a:cubicBezTo>
                  <a:pt x="105084" y="947638"/>
                  <a:pt x="181808" y="1070997"/>
                  <a:pt x="116115" y="972458"/>
                </a:cubicBezTo>
                <a:cubicBezTo>
                  <a:pt x="111277" y="953105"/>
                  <a:pt x="103328" y="934273"/>
                  <a:pt x="101600" y="914400"/>
                </a:cubicBezTo>
                <a:cubicBezTo>
                  <a:pt x="93626" y="822695"/>
                  <a:pt x="95420" y="730302"/>
                  <a:pt x="87086" y="638629"/>
                </a:cubicBezTo>
                <a:cubicBezTo>
                  <a:pt x="85701" y="623392"/>
                  <a:pt x="79414" y="608770"/>
                  <a:pt x="72572" y="595086"/>
                </a:cubicBezTo>
                <a:cubicBezTo>
                  <a:pt x="64771" y="579484"/>
                  <a:pt x="53219" y="566057"/>
                  <a:pt x="43543" y="551543"/>
                </a:cubicBezTo>
                <a:lnTo>
                  <a:pt x="72572" y="464458"/>
                </a:lnTo>
                <a:lnTo>
                  <a:pt x="87086" y="420915"/>
                </a:lnTo>
                <a:cubicBezTo>
                  <a:pt x="80880" y="340236"/>
                  <a:pt x="104896" y="250038"/>
                  <a:pt x="43543" y="188686"/>
                </a:cubicBezTo>
                <a:cubicBezTo>
                  <a:pt x="31208" y="176351"/>
                  <a:pt x="14514" y="169334"/>
                  <a:pt x="0" y="159658"/>
                </a:cubicBezTo>
                <a:cubicBezTo>
                  <a:pt x="6352" y="115197"/>
                  <a:pt x="959" y="48583"/>
                  <a:pt x="43543" y="14515"/>
                </a:cubicBezTo>
                <a:cubicBezTo>
                  <a:pt x="55490" y="4957"/>
                  <a:pt x="72572" y="4838"/>
                  <a:pt x="87086" y="0"/>
                </a:cubicBezTo>
                <a:cubicBezTo>
                  <a:pt x="140305" y="4838"/>
                  <a:pt x="194491" y="3318"/>
                  <a:pt x="246743" y="14515"/>
                </a:cubicBezTo>
                <a:cubicBezTo>
                  <a:pt x="296004" y="25071"/>
                  <a:pt x="289407" y="57177"/>
                  <a:pt x="319315" y="87086"/>
                </a:cubicBezTo>
                <a:cubicBezTo>
                  <a:pt x="331650" y="99421"/>
                  <a:pt x="348343" y="106439"/>
                  <a:pt x="362857" y="116115"/>
                </a:cubicBezTo>
                <a:cubicBezTo>
                  <a:pt x="372533" y="130629"/>
                  <a:pt x="384085" y="144056"/>
                  <a:pt x="391886" y="159658"/>
                </a:cubicBezTo>
                <a:cubicBezTo>
                  <a:pt x="398728" y="173342"/>
                  <a:pt x="405180" y="187950"/>
                  <a:pt x="406400" y="203200"/>
                </a:cubicBezTo>
                <a:cubicBezTo>
                  <a:pt x="414897" y="309409"/>
                  <a:pt x="408220" y="416726"/>
                  <a:pt x="420915" y="522515"/>
                </a:cubicBezTo>
                <a:cubicBezTo>
                  <a:pt x="422993" y="539835"/>
                  <a:pt x="442142" y="550456"/>
                  <a:pt x="449943" y="566058"/>
                </a:cubicBezTo>
                <a:cubicBezTo>
                  <a:pt x="456785" y="579742"/>
                  <a:pt x="459619" y="595086"/>
                  <a:pt x="464457" y="609600"/>
                </a:cubicBezTo>
                <a:cubicBezTo>
                  <a:pt x="469805" y="647037"/>
                  <a:pt x="473221" y="714213"/>
                  <a:pt x="493486" y="754743"/>
                </a:cubicBezTo>
                <a:cubicBezTo>
                  <a:pt x="501287" y="770345"/>
                  <a:pt x="512839" y="783772"/>
                  <a:pt x="522515" y="798286"/>
                </a:cubicBezTo>
                <a:cubicBezTo>
                  <a:pt x="530628" y="830739"/>
                  <a:pt x="551923" y="922228"/>
                  <a:pt x="566057" y="943429"/>
                </a:cubicBezTo>
                <a:cubicBezTo>
                  <a:pt x="594600" y="986242"/>
                  <a:pt x="596721" y="995592"/>
                  <a:pt x="638629" y="1030515"/>
                </a:cubicBezTo>
                <a:cubicBezTo>
                  <a:pt x="652030" y="1041682"/>
                  <a:pt x="667658" y="1049867"/>
                  <a:pt x="682172" y="1059543"/>
                </a:cubicBezTo>
                <a:cubicBezTo>
                  <a:pt x="687010" y="1078895"/>
                  <a:pt x="691206" y="1098420"/>
                  <a:pt x="696686" y="1117600"/>
                </a:cubicBezTo>
                <a:cubicBezTo>
                  <a:pt x="700889" y="1132311"/>
                  <a:pt x="707489" y="1146300"/>
                  <a:pt x="711200" y="1161143"/>
                </a:cubicBezTo>
                <a:cubicBezTo>
                  <a:pt x="718758" y="1191375"/>
                  <a:pt x="733986" y="1300042"/>
                  <a:pt x="754743" y="1320800"/>
                </a:cubicBezTo>
                <a:lnTo>
                  <a:pt x="769257" y="1335315"/>
                </a:lnTo>
                <a:lnTo>
                  <a:pt x="769257" y="1335315"/>
                </a:lnTo>
                <a:lnTo>
                  <a:pt x="798286" y="13643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37"/>
          <p:cNvSpPr/>
          <p:nvPr/>
        </p:nvSpPr>
        <p:spPr>
          <a:xfrm>
            <a:off x="2280638" y="27507"/>
            <a:ext cx="2384231" cy="1096603"/>
          </a:xfrm>
          <a:custGeom>
            <a:avLst/>
            <a:gdLst>
              <a:gd name="connsiteX0" fmla="*/ 1640114 w 1640114"/>
              <a:gd name="connsiteY0" fmla="*/ 0 h 1125632"/>
              <a:gd name="connsiteX1" fmla="*/ 1640114 w 1640114"/>
              <a:gd name="connsiteY1" fmla="*/ 0 h 1125632"/>
              <a:gd name="connsiteX2" fmla="*/ 1596572 w 1640114"/>
              <a:gd name="connsiteY2" fmla="*/ 116115 h 1125632"/>
              <a:gd name="connsiteX3" fmla="*/ 1582057 w 1640114"/>
              <a:gd name="connsiteY3" fmla="*/ 203200 h 1125632"/>
              <a:gd name="connsiteX4" fmla="*/ 1538514 w 1640114"/>
              <a:gd name="connsiteY4" fmla="*/ 217715 h 1125632"/>
              <a:gd name="connsiteX5" fmla="*/ 1509486 w 1640114"/>
              <a:gd name="connsiteY5" fmla="*/ 261258 h 1125632"/>
              <a:gd name="connsiteX6" fmla="*/ 1465943 w 1640114"/>
              <a:gd name="connsiteY6" fmla="*/ 275772 h 1125632"/>
              <a:gd name="connsiteX7" fmla="*/ 1335314 w 1640114"/>
              <a:gd name="connsiteY7" fmla="*/ 319315 h 1125632"/>
              <a:gd name="connsiteX8" fmla="*/ 1291772 w 1640114"/>
              <a:gd name="connsiteY8" fmla="*/ 348343 h 1125632"/>
              <a:gd name="connsiteX9" fmla="*/ 1277257 w 1640114"/>
              <a:gd name="connsiteY9" fmla="*/ 406400 h 1125632"/>
              <a:gd name="connsiteX10" fmla="*/ 1248229 w 1640114"/>
              <a:gd name="connsiteY10" fmla="*/ 449943 h 1125632"/>
              <a:gd name="connsiteX11" fmla="*/ 1248229 w 1640114"/>
              <a:gd name="connsiteY11" fmla="*/ 609600 h 1125632"/>
              <a:gd name="connsiteX12" fmla="*/ 1204686 w 1640114"/>
              <a:gd name="connsiteY12" fmla="*/ 638629 h 1125632"/>
              <a:gd name="connsiteX13" fmla="*/ 1030514 w 1640114"/>
              <a:gd name="connsiteY13" fmla="*/ 624115 h 1125632"/>
              <a:gd name="connsiteX14" fmla="*/ 943429 w 1640114"/>
              <a:gd name="connsiteY14" fmla="*/ 595086 h 1125632"/>
              <a:gd name="connsiteX15" fmla="*/ 899886 w 1640114"/>
              <a:gd name="connsiteY15" fmla="*/ 609600 h 1125632"/>
              <a:gd name="connsiteX16" fmla="*/ 885372 w 1640114"/>
              <a:gd name="connsiteY16" fmla="*/ 667658 h 1125632"/>
              <a:gd name="connsiteX17" fmla="*/ 1016000 w 1640114"/>
              <a:gd name="connsiteY17" fmla="*/ 711200 h 1125632"/>
              <a:gd name="connsiteX18" fmla="*/ 1088572 w 1640114"/>
              <a:gd name="connsiteY18" fmla="*/ 783772 h 1125632"/>
              <a:gd name="connsiteX19" fmla="*/ 1074057 w 1640114"/>
              <a:gd name="connsiteY19" fmla="*/ 827315 h 1125632"/>
              <a:gd name="connsiteX20" fmla="*/ 1030514 w 1640114"/>
              <a:gd name="connsiteY20" fmla="*/ 856343 h 1125632"/>
              <a:gd name="connsiteX21" fmla="*/ 1074057 w 1640114"/>
              <a:gd name="connsiteY21" fmla="*/ 870858 h 1125632"/>
              <a:gd name="connsiteX22" fmla="*/ 1248229 w 1640114"/>
              <a:gd name="connsiteY22" fmla="*/ 885372 h 1125632"/>
              <a:gd name="connsiteX23" fmla="*/ 1233714 w 1640114"/>
              <a:gd name="connsiteY23" fmla="*/ 943429 h 1125632"/>
              <a:gd name="connsiteX24" fmla="*/ 1190172 w 1640114"/>
              <a:gd name="connsiteY24" fmla="*/ 972458 h 1125632"/>
              <a:gd name="connsiteX25" fmla="*/ 957943 w 1640114"/>
              <a:gd name="connsiteY25" fmla="*/ 986972 h 1125632"/>
              <a:gd name="connsiteX26" fmla="*/ 914400 w 1640114"/>
              <a:gd name="connsiteY26" fmla="*/ 1001486 h 1125632"/>
              <a:gd name="connsiteX27" fmla="*/ 841829 w 1640114"/>
              <a:gd name="connsiteY27" fmla="*/ 928915 h 1125632"/>
              <a:gd name="connsiteX28" fmla="*/ 798286 w 1640114"/>
              <a:gd name="connsiteY28" fmla="*/ 914400 h 1125632"/>
              <a:gd name="connsiteX29" fmla="*/ 754743 w 1640114"/>
              <a:gd name="connsiteY29" fmla="*/ 928915 h 1125632"/>
              <a:gd name="connsiteX30" fmla="*/ 711200 w 1640114"/>
              <a:gd name="connsiteY30" fmla="*/ 957943 h 1125632"/>
              <a:gd name="connsiteX31" fmla="*/ 682172 w 1640114"/>
              <a:gd name="connsiteY31" fmla="*/ 914400 h 1125632"/>
              <a:gd name="connsiteX32" fmla="*/ 624114 w 1640114"/>
              <a:gd name="connsiteY32" fmla="*/ 783772 h 1125632"/>
              <a:gd name="connsiteX33" fmla="*/ 537029 w 1640114"/>
              <a:gd name="connsiteY33" fmla="*/ 754743 h 1125632"/>
              <a:gd name="connsiteX34" fmla="*/ 406400 w 1640114"/>
              <a:gd name="connsiteY34" fmla="*/ 769258 h 1125632"/>
              <a:gd name="connsiteX35" fmla="*/ 362857 w 1640114"/>
              <a:gd name="connsiteY35" fmla="*/ 827315 h 1125632"/>
              <a:gd name="connsiteX36" fmla="*/ 246743 w 1640114"/>
              <a:gd name="connsiteY36" fmla="*/ 870858 h 1125632"/>
              <a:gd name="connsiteX37" fmla="*/ 203200 w 1640114"/>
              <a:gd name="connsiteY37" fmla="*/ 957943 h 1125632"/>
              <a:gd name="connsiteX38" fmla="*/ 217714 w 1640114"/>
              <a:gd name="connsiteY38" fmla="*/ 1001486 h 1125632"/>
              <a:gd name="connsiteX39" fmla="*/ 275772 w 1640114"/>
              <a:gd name="connsiteY39" fmla="*/ 1016000 h 1125632"/>
              <a:gd name="connsiteX40" fmla="*/ 290286 w 1640114"/>
              <a:gd name="connsiteY40" fmla="*/ 1059543 h 1125632"/>
              <a:gd name="connsiteX41" fmla="*/ 130629 w 1640114"/>
              <a:gd name="connsiteY41" fmla="*/ 1103086 h 1125632"/>
              <a:gd name="connsiteX42" fmla="*/ 101600 w 1640114"/>
              <a:gd name="connsiteY42" fmla="*/ 1001486 h 1125632"/>
              <a:gd name="connsiteX43" fmla="*/ 58057 w 1640114"/>
              <a:gd name="connsiteY43" fmla="*/ 972458 h 1125632"/>
              <a:gd name="connsiteX44" fmla="*/ 58057 w 1640114"/>
              <a:gd name="connsiteY44" fmla="*/ 783772 h 1125632"/>
              <a:gd name="connsiteX45" fmla="*/ 116114 w 1640114"/>
              <a:gd name="connsiteY45" fmla="*/ 696686 h 1125632"/>
              <a:gd name="connsiteX46" fmla="*/ 101600 w 1640114"/>
              <a:gd name="connsiteY46" fmla="*/ 624115 h 1125632"/>
              <a:gd name="connsiteX47" fmla="*/ 58057 w 1640114"/>
              <a:gd name="connsiteY47" fmla="*/ 609600 h 1125632"/>
              <a:gd name="connsiteX48" fmla="*/ 43543 w 1640114"/>
              <a:gd name="connsiteY48" fmla="*/ 566058 h 1125632"/>
              <a:gd name="connsiteX49" fmla="*/ 58057 w 1640114"/>
              <a:gd name="connsiteY49" fmla="*/ 522515 h 1125632"/>
              <a:gd name="connsiteX50" fmla="*/ 101600 w 1640114"/>
              <a:gd name="connsiteY50" fmla="*/ 478972 h 1125632"/>
              <a:gd name="connsiteX51" fmla="*/ 130629 w 1640114"/>
              <a:gd name="connsiteY51" fmla="*/ 435429 h 1125632"/>
              <a:gd name="connsiteX52" fmla="*/ 87086 w 1640114"/>
              <a:gd name="connsiteY52" fmla="*/ 406400 h 1125632"/>
              <a:gd name="connsiteX53" fmla="*/ 43543 w 1640114"/>
              <a:gd name="connsiteY53" fmla="*/ 391886 h 1125632"/>
              <a:gd name="connsiteX54" fmla="*/ 14514 w 1640114"/>
              <a:gd name="connsiteY54" fmla="*/ 348343 h 1125632"/>
              <a:gd name="connsiteX55" fmla="*/ 29029 w 1640114"/>
              <a:gd name="connsiteY55" fmla="*/ 304800 h 1125632"/>
              <a:gd name="connsiteX56" fmla="*/ 87086 w 1640114"/>
              <a:gd name="connsiteY56" fmla="*/ 290286 h 1125632"/>
              <a:gd name="connsiteX57" fmla="*/ 130629 w 1640114"/>
              <a:gd name="connsiteY57" fmla="*/ 275772 h 1125632"/>
              <a:gd name="connsiteX58" fmla="*/ 116114 w 1640114"/>
              <a:gd name="connsiteY58" fmla="*/ 203200 h 1125632"/>
              <a:gd name="connsiteX59" fmla="*/ 87086 w 1640114"/>
              <a:gd name="connsiteY59" fmla="*/ 145143 h 1125632"/>
              <a:gd name="connsiteX60" fmla="*/ 29029 w 1640114"/>
              <a:gd name="connsiteY60" fmla="*/ 58058 h 1125632"/>
              <a:gd name="connsiteX61" fmla="*/ 0 w 1640114"/>
              <a:gd name="connsiteY61" fmla="*/ 14515 h 1125632"/>
              <a:gd name="connsiteX62" fmla="*/ 0 w 1640114"/>
              <a:gd name="connsiteY62" fmla="*/ 14515 h 1125632"/>
              <a:gd name="connsiteX63" fmla="*/ 14514 w 1640114"/>
              <a:gd name="connsiteY63" fmla="*/ 43543 h 11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640114" h="1125632">
                <a:moveTo>
                  <a:pt x="1640114" y="0"/>
                </a:moveTo>
                <a:lnTo>
                  <a:pt x="1640114" y="0"/>
                </a:lnTo>
                <a:cubicBezTo>
                  <a:pt x="1625600" y="38705"/>
                  <a:pt x="1607928" y="76369"/>
                  <a:pt x="1596572" y="116115"/>
                </a:cubicBezTo>
                <a:cubicBezTo>
                  <a:pt x="1588487" y="144411"/>
                  <a:pt x="1596658" y="177649"/>
                  <a:pt x="1582057" y="203200"/>
                </a:cubicBezTo>
                <a:cubicBezTo>
                  <a:pt x="1574466" y="216484"/>
                  <a:pt x="1553028" y="212877"/>
                  <a:pt x="1538514" y="217715"/>
                </a:cubicBezTo>
                <a:cubicBezTo>
                  <a:pt x="1528838" y="232229"/>
                  <a:pt x="1523107" y="250361"/>
                  <a:pt x="1509486" y="261258"/>
                </a:cubicBezTo>
                <a:cubicBezTo>
                  <a:pt x="1497539" y="270815"/>
                  <a:pt x="1479627" y="268930"/>
                  <a:pt x="1465943" y="275772"/>
                </a:cubicBezTo>
                <a:cubicBezTo>
                  <a:pt x="1363897" y="326794"/>
                  <a:pt x="1496994" y="292367"/>
                  <a:pt x="1335314" y="319315"/>
                </a:cubicBezTo>
                <a:cubicBezTo>
                  <a:pt x="1320800" y="328991"/>
                  <a:pt x="1301448" y="333829"/>
                  <a:pt x="1291772" y="348343"/>
                </a:cubicBezTo>
                <a:cubicBezTo>
                  <a:pt x="1280707" y="364941"/>
                  <a:pt x="1285115" y="388065"/>
                  <a:pt x="1277257" y="406400"/>
                </a:cubicBezTo>
                <a:cubicBezTo>
                  <a:pt x="1270385" y="422433"/>
                  <a:pt x="1257905" y="435429"/>
                  <a:pt x="1248229" y="449943"/>
                </a:cubicBezTo>
                <a:cubicBezTo>
                  <a:pt x="1263358" y="510460"/>
                  <a:pt x="1278739" y="540953"/>
                  <a:pt x="1248229" y="609600"/>
                </a:cubicBezTo>
                <a:cubicBezTo>
                  <a:pt x="1241144" y="625541"/>
                  <a:pt x="1219200" y="628953"/>
                  <a:pt x="1204686" y="638629"/>
                </a:cubicBezTo>
                <a:cubicBezTo>
                  <a:pt x="1146629" y="633791"/>
                  <a:pt x="1087980" y="633693"/>
                  <a:pt x="1030514" y="624115"/>
                </a:cubicBezTo>
                <a:cubicBezTo>
                  <a:pt x="1000332" y="619085"/>
                  <a:pt x="943429" y="595086"/>
                  <a:pt x="943429" y="595086"/>
                </a:cubicBezTo>
                <a:cubicBezTo>
                  <a:pt x="928915" y="599924"/>
                  <a:pt x="909443" y="597653"/>
                  <a:pt x="899886" y="609600"/>
                </a:cubicBezTo>
                <a:cubicBezTo>
                  <a:pt x="887425" y="625177"/>
                  <a:pt x="879064" y="648733"/>
                  <a:pt x="885372" y="667658"/>
                </a:cubicBezTo>
                <a:cubicBezTo>
                  <a:pt x="897377" y="703673"/>
                  <a:pt x="1006225" y="709571"/>
                  <a:pt x="1016000" y="711200"/>
                </a:cubicBezTo>
                <a:cubicBezTo>
                  <a:pt x="1041399" y="728133"/>
                  <a:pt x="1082525" y="747487"/>
                  <a:pt x="1088572" y="783772"/>
                </a:cubicBezTo>
                <a:cubicBezTo>
                  <a:pt x="1091087" y="798863"/>
                  <a:pt x="1083615" y="815368"/>
                  <a:pt x="1074057" y="827315"/>
                </a:cubicBezTo>
                <a:cubicBezTo>
                  <a:pt x="1063160" y="840936"/>
                  <a:pt x="1045028" y="846667"/>
                  <a:pt x="1030514" y="856343"/>
                </a:cubicBezTo>
                <a:cubicBezTo>
                  <a:pt x="1045028" y="861181"/>
                  <a:pt x="1058892" y="868836"/>
                  <a:pt x="1074057" y="870858"/>
                </a:cubicBezTo>
                <a:cubicBezTo>
                  <a:pt x="1131805" y="878558"/>
                  <a:pt x="1195192" y="861265"/>
                  <a:pt x="1248229" y="885372"/>
                </a:cubicBezTo>
                <a:cubicBezTo>
                  <a:pt x="1266389" y="893627"/>
                  <a:pt x="1244779" y="926831"/>
                  <a:pt x="1233714" y="943429"/>
                </a:cubicBezTo>
                <a:cubicBezTo>
                  <a:pt x="1224038" y="957943"/>
                  <a:pt x="1207402" y="969737"/>
                  <a:pt x="1190172" y="972458"/>
                </a:cubicBezTo>
                <a:cubicBezTo>
                  <a:pt x="1113560" y="984555"/>
                  <a:pt x="1035353" y="982134"/>
                  <a:pt x="957943" y="986972"/>
                </a:cubicBezTo>
                <a:cubicBezTo>
                  <a:pt x="943429" y="991810"/>
                  <a:pt x="929491" y="1004001"/>
                  <a:pt x="914400" y="1001486"/>
                </a:cubicBezTo>
                <a:cubicBezTo>
                  <a:pt x="859397" y="992319"/>
                  <a:pt x="877479" y="957435"/>
                  <a:pt x="841829" y="928915"/>
                </a:cubicBezTo>
                <a:cubicBezTo>
                  <a:pt x="829882" y="919357"/>
                  <a:pt x="812800" y="919238"/>
                  <a:pt x="798286" y="914400"/>
                </a:cubicBezTo>
                <a:cubicBezTo>
                  <a:pt x="783772" y="919238"/>
                  <a:pt x="768427" y="922073"/>
                  <a:pt x="754743" y="928915"/>
                </a:cubicBezTo>
                <a:cubicBezTo>
                  <a:pt x="739141" y="936716"/>
                  <a:pt x="728305" y="961364"/>
                  <a:pt x="711200" y="957943"/>
                </a:cubicBezTo>
                <a:cubicBezTo>
                  <a:pt x="694095" y="954522"/>
                  <a:pt x="689257" y="930340"/>
                  <a:pt x="682172" y="914400"/>
                </a:cubicBezTo>
                <a:cubicBezTo>
                  <a:pt x="675133" y="898561"/>
                  <a:pt x="654435" y="802723"/>
                  <a:pt x="624114" y="783772"/>
                </a:cubicBezTo>
                <a:cubicBezTo>
                  <a:pt x="598166" y="767555"/>
                  <a:pt x="537029" y="754743"/>
                  <a:pt x="537029" y="754743"/>
                </a:cubicBezTo>
                <a:cubicBezTo>
                  <a:pt x="493486" y="759581"/>
                  <a:pt x="446841" y="752408"/>
                  <a:pt x="406400" y="769258"/>
                </a:cubicBezTo>
                <a:cubicBezTo>
                  <a:pt x="384070" y="778562"/>
                  <a:pt x="381224" y="811572"/>
                  <a:pt x="362857" y="827315"/>
                </a:cubicBezTo>
                <a:cubicBezTo>
                  <a:pt x="331606" y="854101"/>
                  <a:pt x="284627" y="861387"/>
                  <a:pt x="246743" y="870858"/>
                </a:cubicBezTo>
                <a:cubicBezTo>
                  <a:pt x="232065" y="892875"/>
                  <a:pt x="203200" y="927895"/>
                  <a:pt x="203200" y="957943"/>
                </a:cubicBezTo>
                <a:cubicBezTo>
                  <a:pt x="203200" y="973242"/>
                  <a:pt x="205767" y="991929"/>
                  <a:pt x="217714" y="1001486"/>
                </a:cubicBezTo>
                <a:cubicBezTo>
                  <a:pt x="233291" y="1013947"/>
                  <a:pt x="256419" y="1011162"/>
                  <a:pt x="275772" y="1016000"/>
                </a:cubicBezTo>
                <a:cubicBezTo>
                  <a:pt x="280610" y="1030514"/>
                  <a:pt x="290286" y="1044244"/>
                  <a:pt x="290286" y="1059543"/>
                </a:cubicBezTo>
                <a:cubicBezTo>
                  <a:pt x="290286" y="1167401"/>
                  <a:pt x="231500" y="1113173"/>
                  <a:pt x="130629" y="1103086"/>
                </a:cubicBezTo>
                <a:cubicBezTo>
                  <a:pt x="129681" y="1099296"/>
                  <a:pt x="109170" y="1010949"/>
                  <a:pt x="101600" y="1001486"/>
                </a:cubicBezTo>
                <a:cubicBezTo>
                  <a:pt x="90703" y="987865"/>
                  <a:pt x="72571" y="982134"/>
                  <a:pt x="58057" y="972458"/>
                </a:cubicBezTo>
                <a:cubicBezTo>
                  <a:pt x="33702" y="899391"/>
                  <a:pt x="24432" y="891372"/>
                  <a:pt x="58057" y="783772"/>
                </a:cubicBezTo>
                <a:cubicBezTo>
                  <a:pt x="68463" y="750472"/>
                  <a:pt x="116114" y="696686"/>
                  <a:pt x="116114" y="696686"/>
                </a:cubicBezTo>
                <a:cubicBezTo>
                  <a:pt x="111276" y="672496"/>
                  <a:pt x="115284" y="644641"/>
                  <a:pt x="101600" y="624115"/>
                </a:cubicBezTo>
                <a:cubicBezTo>
                  <a:pt x="93113" y="611385"/>
                  <a:pt x="68875" y="620418"/>
                  <a:pt x="58057" y="609600"/>
                </a:cubicBezTo>
                <a:cubicBezTo>
                  <a:pt x="47239" y="598782"/>
                  <a:pt x="48381" y="580572"/>
                  <a:pt x="43543" y="566058"/>
                </a:cubicBezTo>
                <a:cubicBezTo>
                  <a:pt x="48381" y="551544"/>
                  <a:pt x="49570" y="535245"/>
                  <a:pt x="58057" y="522515"/>
                </a:cubicBezTo>
                <a:cubicBezTo>
                  <a:pt x="69443" y="505436"/>
                  <a:pt x="88459" y="494741"/>
                  <a:pt x="101600" y="478972"/>
                </a:cubicBezTo>
                <a:cubicBezTo>
                  <a:pt x="112767" y="465571"/>
                  <a:pt x="120953" y="449943"/>
                  <a:pt x="130629" y="435429"/>
                </a:cubicBezTo>
                <a:cubicBezTo>
                  <a:pt x="116115" y="425753"/>
                  <a:pt x="102688" y="414201"/>
                  <a:pt x="87086" y="406400"/>
                </a:cubicBezTo>
                <a:cubicBezTo>
                  <a:pt x="73402" y="399558"/>
                  <a:pt x="55490" y="401443"/>
                  <a:pt x="43543" y="391886"/>
                </a:cubicBezTo>
                <a:cubicBezTo>
                  <a:pt x="29921" y="380989"/>
                  <a:pt x="24190" y="362857"/>
                  <a:pt x="14514" y="348343"/>
                </a:cubicBezTo>
                <a:cubicBezTo>
                  <a:pt x="19352" y="333829"/>
                  <a:pt x="17082" y="314357"/>
                  <a:pt x="29029" y="304800"/>
                </a:cubicBezTo>
                <a:cubicBezTo>
                  <a:pt x="44606" y="292339"/>
                  <a:pt x="67906" y="295766"/>
                  <a:pt x="87086" y="290286"/>
                </a:cubicBezTo>
                <a:cubicBezTo>
                  <a:pt x="101797" y="286083"/>
                  <a:pt x="116115" y="280610"/>
                  <a:pt x="130629" y="275772"/>
                </a:cubicBezTo>
                <a:cubicBezTo>
                  <a:pt x="180801" y="200512"/>
                  <a:pt x="162703" y="259108"/>
                  <a:pt x="116114" y="203200"/>
                </a:cubicBezTo>
                <a:cubicBezTo>
                  <a:pt x="102263" y="186578"/>
                  <a:pt x="96762" y="164495"/>
                  <a:pt x="87086" y="145143"/>
                </a:cubicBezTo>
                <a:cubicBezTo>
                  <a:pt x="57578" y="-2401"/>
                  <a:pt x="103414" y="117565"/>
                  <a:pt x="29029" y="58058"/>
                </a:cubicBezTo>
                <a:cubicBezTo>
                  <a:pt x="15407" y="47161"/>
                  <a:pt x="0" y="14515"/>
                  <a:pt x="0" y="14515"/>
                </a:cubicBezTo>
                <a:lnTo>
                  <a:pt x="0" y="14515"/>
                </a:lnTo>
                <a:lnTo>
                  <a:pt x="14514" y="435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TextBox 6"/>
          <p:cNvSpPr txBox="1"/>
          <p:nvPr/>
        </p:nvSpPr>
        <p:spPr>
          <a:xfrm>
            <a:off x="7267835" y="3626257"/>
            <a:ext cx="1317784" cy="276999"/>
          </a:xfrm>
          <a:prstGeom prst="rect">
            <a:avLst/>
          </a:prstGeom>
          <a:noFill/>
        </p:spPr>
        <p:txBody>
          <a:bodyPr wrap="square" rtlCol="0">
            <a:spAutoFit/>
          </a:bodyPr>
          <a:lstStyle/>
          <a:p>
            <a:r>
              <a:rPr lang="en-GB" sz="1200" b="1" dirty="0" smtClean="0"/>
              <a:t>DSM 38%</a:t>
            </a:r>
            <a:endParaRPr lang="en-GB" sz="1200" b="1" dirty="0"/>
          </a:p>
        </p:txBody>
      </p:sp>
      <p:sp>
        <p:nvSpPr>
          <p:cNvPr id="8" name="TextBox 7"/>
          <p:cNvSpPr txBox="1"/>
          <p:nvPr/>
        </p:nvSpPr>
        <p:spPr>
          <a:xfrm>
            <a:off x="6172201" y="257175"/>
            <a:ext cx="2895599" cy="830997"/>
          </a:xfrm>
          <a:prstGeom prst="rect">
            <a:avLst/>
          </a:prstGeom>
          <a:noFill/>
        </p:spPr>
        <p:txBody>
          <a:bodyPr wrap="square" rtlCol="0">
            <a:spAutoFit/>
          </a:bodyPr>
          <a:lstStyle/>
          <a:p>
            <a:pPr algn="ctr"/>
            <a:r>
              <a:rPr lang="en-GB" sz="2400" b="1" dirty="0"/>
              <a:t>Regional FP coverage, </a:t>
            </a:r>
            <a:r>
              <a:rPr lang="en-GB" sz="2400" b="1" dirty="0" smtClean="0"/>
              <a:t>2013 </a:t>
            </a:r>
            <a:endParaRPr lang="en-GB" sz="2400" b="1" dirty="0"/>
          </a:p>
        </p:txBody>
      </p:sp>
      <p:sp>
        <p:nvSpPr>
          <p:cNvPr id="32" name="TextBox 31"/>
          <p:cNvSpPr txBox="1"/>
          <p:nvPr/>
        </p:nvSpPr>
        <p:spPr>
          <a:xfrm>
            <a:off x="6736102" y="1379934"/>
            <a:ext cx="2381250" cy="369332"/>
          </a:xfrm>
          <a:prstGeom prst="rect">
            <a:avLst/>
          </a:prstGeom>
          <a:noFill/>
        </p:spPr>
        <p:txBody>
          <a:bodyPr wrap="square" rtlCol="0">
            <a:spAutoFit/>
          </a:bodyPr>
          <a:lstStyle/>
          <a:p>
            <a:r>
              <a:rPr lang="en-GB" b="1" dirty="0" smtClean="0">
                <a:solidFill>
                  <a:srgbClr val="FF0000"/>
                </a:solidFill>
              </a:rPr>
              <a:t>National Average 43% </a:t>
            </a:r>
            <a:endParaRPr lang="en-GB" b="1" dirty="0">
              <a:solidFill>
                <a:srgbClr val="FF0000"/>
              </a:solidFill>
            </a:endParaRPr>
          </a:p>
        </p:txBody>
      </p:sp>
      <p:sp>
        <p:nvSpPr>
          <p:cNvPr id="39" name="TextBox 38"/>
          <p:cNvSpPr txBox="1"/>
          <p:nvPr/>
        </p:nvSpPr>
        <p:spPr>
          <a:xfrm>
            <a:off x="159845" y="5622998"/>
            <a:ext cx="214897" cy="255983"/>
          </a:xfrm>
          <a:prstGeom prst="rect">
            <a:avLst/>
          </a:prstGeom>
          <a:solidFill>
            <a:srgbClr val="FF0000"/>
          </a:solidFill>
          <a:ln>
            <a:solidFill>
              <a:srgbClr val="0066FF"/>
            </a:solidFill>
          </a:ln>
        </p:spPr>
        <p:txBody>
          <a:bodyPr wrap="square" rtlCol="0">
            <a:spAutoFit/>
          </a:bodyPr>
          <a:lstStyle/>
          <a:p>
            <a:endParaRPr lang="en-GB" dirty="0"/>
          </a:p>
        </p:txBody>
      </p:sp>
      <p:sp>
        <p:nvSpPr>
          <p:cNvPr id="40" name="TextBox 39"/>
          <p:cNvSpPr txBox="1"/>
          <p:nvPr/>
        </p:nvSpPr>
        <p:spPr>
          <a:xfrm>
            <a:off x="358185" y="5629504"/>
            <a:ext cx="855801" cy="276999"/>
          </a:xfrm>
          <a:prstGeom prst="rect">
            <a:avLst/>
          </a:prstGeom>
          <a:noFill/>
          <a:ln>
            <a:solidFill>
              <a:srgbClr val="0066FF"/>
            </a:solidFill>
          </a:ln>
        </p:spPr>
        <p:txBody>
          <a:bodyPr wrap="square" rtlCol="0">
            <a:spAutoFit/>
          </a:bodyPr>
          <a:lstStyle/>
          <a:p>
            <a:r>
              <a:rPr lang="en-GB" sz="1200" b="1" dirty="0" smtClean="0"/>
              <a:t>0 – 39%</a:t>
            </a:r>
            <a:endParaRPr lang="en-GB" sz="1200" b="1" dirty="0"/>
          </a:p>
        </p:txBody>
      </p:sp>
      <p:sp>
        <p:nvSpPr>
          <p:cNvPr id="42" name="TextBox 41"/>
          <p:cNvSpPr txBox="1"/>
          <p:nvPr/>
        </p:nvSpPr>
        <p:spPr>
          <a:xfrm>
            <a:off x="159845" y="5878981"/>
            <a:ext cx="214897" cy="360761"/>
          </a:xfrm>
          <a:prstGeom prst="rect">
            <a:avLst/>
          </a:prstGeom>
          <a:solidFill>
            <a:srgbClr val="FFC000"/>
          </a:solidFill>
          <a:ln>
            <a:solidFill>
              <a:srgbClr val="0066FF"/>
            </a:solidFill>
          </a:ln>
        </p:spPr>
        <p:txBody>
          <a:bodyPr wrap="square" rtlCol="0">
            <a:spAutoFit/>
          </a:bodyPr>
          <a:lstStyle/>
          <a:p>
            <a:endParaRPr lang="en-GB" dirty="0"/>
          </a:p>
        </p:txBody>
      </p:sp>
      <p:sp>
        <p:nvSpPr>
          <p:cNvPr id="43" name="TextBox 42"/>
          <p:cNvSpPr txBox="1"/>
          <p:nvPr/>
        </p:nvSpPr>
        <p:spPr>
          <a:xfrm>
            <a:off x="376897" y="5903805"/>
            <a:ext cx="843335" cy="276999"/>
          </a:xfrm>
          <a:prstGeom prst="rect">
            <a:avLst/>
          </a:prstGeom>
          <a:noFill/>
          <a:ln>
            <a:solidFill>
              <a:srgbClr val="0066FF"/>
            </a:solidFill>
          </a:ln>
        </p:spPr>
        <p:txBody>
          <a:bodyPr wrap="square" rtlCol="0">
            <a:spAutoFit/>
          </a:bodyPr>
          <a:lstStyle/>
          <a:p>
            <a:r>
              <a:rPr lang="en-GB" sz="1200" b="1" dirty="0" smtClean="0"/>
              <a:t>40 – 59%  </a:t>
            </a:r>
            <a:endParaRPr lang="en-GB" sz="1200" b="1" dirty="0"/>
          </a:p>
        </p:txBody>
      </p:sp>
      <p:sp>
        <p:nvSpPr>
          <p:cNvPr id="44" name="TextBox 43"/>
          <p:cNvSpPr txBox="1"/>
          <p:nvPr/>
        </p:nvSpPr>
        <p:spPr>
          <a:xfrm>
            <a:off x="159845" y="6225006"/>
            <a:ext cx="198340" cy="245459"/>
          </a:xfrm>
          <a:prstGeom prst="rect">
            <a:avLst/>
          </a:prstGeom>
          <a:solidFill>
            <a:srgbClr val="CCFF33"/>
          </a:solidFill>
          <a:ln>
            <a:solidFill>
              <a:srgbClr val="0066FF"/>
            </a:solidFill>
          </a:ln>
        </p:spPr>
        <p:txBody>
          <a:bodyPr wrap="square" rtlCol="0">
            <a:spAutoFit/>
          </a:bodyPr>
          <a:lstStyle/>
          <a:p>
            <a:endParaRPr lang="en-GB" dirty="0"/>
          </a:p>
        </p:txBody>
      </p:sp>
      <p:sp>
        <p:nvSpPr>
          <p:cNvPr id="45" name="TextBox 44"/>
          <p:cNvSpPr txBox="1"/>
          <p:nvPr/>
        </p:nvSpPr>
        <p:spPr>
          <a:xfrm>
            <a:off x="376897" y="6180804"/>
            <a:ext cx="837089" cy="276999"/>
          </a:xfrm>
          <a:prstGeom prst="rect">
            <a:avLst/>
          </a:prstGeom>
          <a:noFill/>
          <a:ln>
            <a:solidFill>
              <a:srgbClr val="0066FF"/>
            </a:solidFill>
          </a:ln>
        </p:spPr>
        <p:txBody>
          <a:bodyPr wrap="square" rtlCol="0">
            <a:spAutoFit/>
          </a:bodyPr>
          <a:lstStyle/>
          <a:p>
            <a:r>
              <a:rPr lang="en-GB" sz="1200" b="1" dirty="0"/>
              <a:t>6</a:t>
            </a:r>
            <a:r>
              <a:rPr lang="en-GB" sz="1200" b="1" dirty="0" smtClean="0"/>
              <a:t>0 – 79%</a:t>
            </a:r>
            <a:endParaRPr lang="en-GB" sz="1200" b="1" dirty="0"/>
          </a:p>
        </p:txBody>
      </p:sp>
      <p:sp>
        <p:nvSpPr>
          <p:cNvPr id="46" name="TextBox 45"/>
          <p:cNvSpPr txBox="1"/>
          <p:nvPr/>
        </p:nvSpPr>
        <p:spPr>
          <a:xfrm>
            <a:off x="159846" y="6450641"/>
            <a:ext cx="217051" cy="305701"/>
          </a:xfrm>
          <a:prstGeom prst="rect">
            <a:avLst/>
          </a:prstGeom>
          <a:solidFill>
            <a:srgbClr val="00CC66"/>
          </a:solidFill>
          <a:ln>
            <a:solidFill>
              <a:srgbClr val="0066FF"/>
            </a:solidFill>
          </a:ln>
        </p:spPr>
        <p:txBody>
          <a:bodyPr wrap="square" rtlCol="0">
            <a:spAutoFit/>
          </a:bodyPr>
          <a:lstStyle/>
          <a:p>
            <a:endParaRPr lang="en-GB" dirty="0"/>
          </a:p>
        </p:txBody>
      </p:sp>
      <p:sp>
        <p:nvSpPr>
          <p:cNvPr id="47" name="TextBox 46"/>
          <p:cNvSpPr txBox="1"/>
          <p:nvPr/>
        </p:nvSpPr>
        <p:spPr>
          <a:xfrm>
            <a:off x="358185" y="6470465"/>
            <a:ext cx="855801" cy="276999"/>
          </a:xfrm>
          <a:prstGeom prst="rect">
            <a:avLst/>
          </a:prstGeom>
          <a:noFill/>
          <a:ln>
            <a:solidFill>
              <a:srgbClr val="0066FF"/>
            </a:solidFill>
          </a:ln>
        </p:spPr>
        <p:txBody>
          <a:bodyPr wrap="square" rtlCol="0">
            <a:spAutoFit/>
          </a:bodyPr>
          <a:lstStyle/>
          <a:p>
            <a:r>
              <a:rPr lang="en-GB" sz="1200" b="1" dirty="0" smtClean="0"/>
              <a:t>80 – 100%</a:t>
            </a:r>
            <a:endParaRPr lang="en-GB" sz="1200" b="1" dirty="0"/>
          </a:p>
        </p:txBody>
      </p:sp>
      <p:sp>
        <p:nvSpPr>
          <p:cNvPr id="50" name="TextBox 49"/>
          <p:cNvSpPr txBox="1"/>
          <p:nvPr/>
        </p:nvSpPr>
        <p:spPr>
          <a:xfrm>
            <a:off x="157073" y="5306499"/>
            <a:ext cx="954971" cy="369332"/>
          </a:xfrm>
          <a:prstGeom prst="rect">
            <a:avLst/>
          </a:prstGeom>
          <a:noFill/>
        </p:spPr>
        <p:txBody>
          <a:bodyPr wrap="square" rtlCol="0">
            <a:spAutoFit/>
          </a:bodyPr>
          <a:lstStyle/>
          <a:p>
            <a:r>
              <a:rPr lang="en-GB" b="1" dirty="0" smtClean="0"/>
              <a:t>Key</a:t>
            </a:r>
            <a:endParaRPr lang="en-GB" b="1" dirty="0"/>
          </a:p>
        </p:txBody>
      </p:sp>
    </p:spTree>
    <p:extLst>
      <p:ext uri="{BB962C8B-B14F-4D97-AF65-F5344CB8AC3E}">
        <p14:creationId xmlns:p14="http://schemas.microsoft.com/office/powerpoint/2010/main" val="184909025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020762"/>
          </a:xfrm>
        </p:spPr>
        <p:txBody>
          <a:bodyPr>
            <a:normAutofit/>
          </a:bodyPr>
          <a:lstStyle/>
          <a:p>
            <a:r>
              <a:rPr lang="en-GB" sz="3600" dirty="0" smtClean="0"/>
              <a:t>ART coverage, 2011-13</a:t>
            </a:r>
            <a:endParaRPr lang="en-US" sz="3600" dirty="0"/>
          </a:p>
        </p:txBody>
      </p:sp>
      <p:graphicFrame>
        <p:nvGraphicFramePr>
          <p:cNvPr id="4" name="Content Placeholder 3"/>
          <p:cNvGraphicFramePr>
            <a:graphicFrameLocks noGrp="1"/>
          </p:cNvGraphicFramePr>
          <p:nvPr>
            <p:ph idx="1"/>
          </p:nvPr>
        </p:nvGraphicFramePr>
        <p:xfrm>
          <a:off x="457200" y="1600200"/>
          <a:ext cx="8229600" cy="452596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4862185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nvGraphicFramePr>
        <p:xfrm>
          <a:off x="533400" y="2147570"/>
          <a:ext cx="7620000" cy="4024630"/>
        </p:xfrm>
        <a:graphic>
          <a:graphicData uri="http://schemas.openxmlformats.org/drawingml/2006/chart">
            <c:chart xmlns:c="http://schemas.openxmlformats.org/drawingml/2006/chart" xmlns:r="http://schemas.openxmlformats.org/officeDocument/2006/relationships" r:id="rId2"/>
          </a:graphicData>
        </a:graphic>
      </p:graphicFrame>
      <p:sp>
        <p:nvSpPr>
          <p:cNvPr id="33795" name="TextBox 2"/>
          <p:cNvSpPr txBox="1">
            <a:spLocks noChangeArrowheads="1"/>
          </p:cNvSpPr>
          <p:nvPr/>
        </p:nvSpPr>
        <p:spPr bwMode="auto">
          <a:xfrm>
            <a:off x="1917700" y="685800"/>
            <a:ext cx="6388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Times New Roman" pitchFamily="18" charset="0"/>
              </a:defRPr>
            </a:lvl1pPr>
            <a:lvl2pPr marL="742950" indent="-285750" eaLnBrk="0" hangingPunct="0">
              <a:defRPr sz="2400" b="1">
                <a:solidFill>
                  <a:schemeClr val="tx1"/>
                </a:solidFill>
                <a:latin typeface="Times New Roman" pitchFamily="18" charset="0"/>
              </a:defRPr>
            </a:lvl2pPr>
            <a:lvl3pPr marL="1143000" indent="-228600" eaLnBrk="0" hangingPunct="0">
              <a:defRPr sz="2400" b="1">
                <a:solidFill>
                  <a:schemeClr val="tx1"/>
                </a:solidFill>
                <a:latin typeface="Times New Roman" pitchFamily="18" charset="0"/>
              </a:defRPr>
            </a:lvl3pPr>
            <a:lvl4pPr marL="1600200" indent="-228600" eaLnBrk="0" hangingPunct="0">
              <a:defRPr sz="2400" b="1">
                <a:solidFill>
                  <a:schemeClr val="tx1"/>
                </a:solidFill>
                <a:latin typeface="Times New Roman" pitchFamily="18" charset="0"/>
              </a:defRPr>
            </a:lvl4pPr>
            <a:lvl5pPr marL="2057400" indent="-228600" eaLnBrk="0" hangingPunct="0">
              <a:defRPr sz="2400" b="1">
                <a:solidFill>
                  <a:schemeClr val="tx1"/>
                </a:solidFill>
                <a:latin typeface="Times New Roman" pitchFamily="18" charset="0"/>
              </a:defRPr>
            </a:lvl5pPr>
            <a:lvl6pPr marL="2514600" indent="-228600" eaLnBrk="0" fontAlgn="base" hangingPunct="0">
              <a:spcBef>
                <a:spcPct val="0"/>
              </a:spcBef>
              <a:spcAft>
                <a:spcPct val="0"/>
              </a:spcAft>
              <a:defRPr sz="2400" b="1">
                <a:solidFill>
                  <a:schemeClr val="tx1"/>
                </a:solidFill>
                <a:latin typeface="Times New Roman" pitchFamily="18" charset="0"/>
              </a:defRPr>
            </a:lvl6pPr>
            <a:lvl7pPr marL="2971800" indent="-228600" eaLnBrk="0" fontAlgn="base" hangingPunct="0">
              <a:spcBef>
                <a:spcPct val="0"/>
              </a:spcBef>
              <a:spcAft>
                <a:spcPct val="0"/>
              </a:spcAft>
              <a:defRPr sz="2400" b="1">
                <a:solidFill>
                  <a:schemeClr val="tx1"/>
                </a:solidFill>
                <a:latin typeface="Times New Roman" pitchFamily="18" charset="0"/>
              </a:defRPr>
            </a:lvl7pPr>
            <a:lvl8pPr marL="3429000" indent="-228600" eaLnBrk="0" fontAlgn="base" hangingPunct="0">
              <a:spcBef>
                <a:spcPct val="0"/>
              </a:spcBef>
              <a:spcAft>
                <a:spcPct val="0"/>
              </a:spcAft>
              <a:defRPr sz="2400" b="1">
                <a:solidFill>
                  <a:schemeClr val="tx1"/>
                </a:solidFill>
                <a:latin typeface="Times New Roman" pitchFamily="18" charset="0"/>
              </a:defRPr>
            </a:lvl8pPr>
            <a:lvl9pPr marL="3886200" indent="-228600" eaLnBrk="0" fontAlgn="base" hangingPunct="0">
              <a:spcBef>
                <a:spcPct val="0"/>
              </a:spcBef>
              <a:spcAft>
                <a:spcPct val="0"/>
              </a:spcAft>
              <a:defRPr sz="2400" b="1">
                <a:solidFill>
                  <a:schemeClr val="tx1"/>
                </a:solidFill>
                <a:latin typeface="Times New Roman" pitchFamily="18" charset="0"/>
              </a:defRPr>
            </a:lvl9pPr>
          </a:lstStyle>
          <a:p>
            <a:pPr algn="ctr" eaLnBrk="1" hangingPunct="1"/>
            <a:r>
              <a:rPr lang="en-US" dirty="0" smtClean="0"/>
              <a:t>HIV </a:t>
            </a:r>
            <a:r>
              <a:rPr lang="en-US" dirty="0"/>
              <a:t>prevalence.</a:t>
            </a:r>
            <a:endParaRPr lang="en-GB" dirty="0"/>
          </a:p>
        </p:txBody>
      </p:sp>
    </p:spTree>
    <p:extLst>
      <p:ext uri="{BB962C8B-B14F-4D97-AF65-F5344CB8AC3E}">
        <p14:creationId xmlns:p14="http://schemas.microsoft.com/office/powerpoint/2010/main" val="410662544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TB and leprosy </a:t>
            </a:r>
            <a:r>
              <a:rPr lang="en-GB" dirty="0"/>
              <a:t>i</a:t>
            </a:r>
            <a:r>
              <a:rPr lang="en-GB" dirty="0" smtClean="0"/>
              <a:t>ndicators </a:t>
            </a:r>
            <a:endParaRPr lang="en-US" dirty="0"/>
          </a:p>
        </p:txBody>
      </p:sp>
      <p:sp>
        <p:nvSpPr>
          <p:cNvPr id="3" name="Content Placeholder 2"/>
          <p:cNvSpPr>
            <a:spLocks noGrp="1"/>
          </p:cNvSpPr>
          <p:nvPr>
            <p:ph idx="1"/>
          </p:nvPr>
        </p:nvSpPr>
        <p:spPr>
          <a:xfrm>
            <a:off x="228600" y="1295400"/>
            <a:ext cx="8686800" cy="5486400"/>
          </a:xfrm>
          <a:ln>
            <a:solidFill>
              <a:schemeClr val="tx1"/>
            </a:solidFill>
          </a:ln>
        </p:spPr>
        <p:txBody>
          <a:bodyPr>
            <a:normAutofit/>
          </a:bodyPr>
          <a:lstStyle/>
          <a:p>
            <a:pPr marL="0" indent="0">
              <a:buNone/>
            </a:pPr>
            <a:endParaRPr lang="en-US" dirty="0"/>
          </a:p>
        </p:txBody>
      </p:sp>
      <p:graphicFrame>
        <p:nvGraphicFramePr>
          <p:cNvPr id="7" name="Object 6"/>
          <p:cNvGraphicFramePr>
            <a:graphicFrameLocks noChangeAspect="1"/>
          </p:cNvGraphicFramePr>
          <p:nvPr>
            <p:extLst>
              <p:ext uri="{D42A27DB-BD31-4B8C-83A1-F6EECF244321}">
                <p14:modId xmlns:p14="http://schemas.microsoft.com/office/powerpoint/2010/main" val="2795672629"/>
              </p:ext>
            </p:extLst>
          </p:nvPr>
        </p:nvGraphicFramePr>
        <p:xfrm>
          <a:off x="304800" y="1295400"/>
          <a:ext cx="8645525" cy="5410200"/>
        </p:xfrm>
        <a:graphic>
          <a:graphicData uri="http://schemas.openxmlformats.org/presentationml/2006/ole">
            <mc:AlternateContent xmlns:mc="http://schemas.openxmlformats.org/markup-compatibility/2006">
              <mc:Choice xmlns:v="urn:schemas-microsoft-com:vml" Requires="v">
                <p:oleObj spid="_x0000_s5158" name="Document" r:id="rId3" imgW="5859835" imgH="2004347" progId="Word.Document.12">
                  <p:embed/>
                </p:oleObj>
              </mc:Choice>
              <mc:Fallback>
                <p:oleObj name="Document" r:id="rId3" imgW="5859835" imgH="2004347" progId="Word.Document.12">
                  <p:embed/>
                  <p:pic>
                    <p:nvPicPr>
                      <p:cNvPr id="0" name=""/>
                      <p:cNvPicPr/>
                      <p:nvPr/>
                    </p:nvPicPr>
                    <p:blipFill>
                      <a:blip r:embed="rId4"/>
                      <a:stretch>
                        <a:fillRect/>
                      </a:stretch>
                    </p:blipFill>
                    <p:spPr>
                      <a:xfrm>
                        <a:off x="304800" y="1295400"/>
                        <a:ext cx="8645525" cy="5410200"/>
                      </a:xfrm>
                      <a:prstGeom prst="rect">
                        <a:avLst/>
                      </a:prstGeom>
                    </p:spPr>
                  </p:pic>
                </p:oleObj>
              </mc:Fallback>
            </mc:AlternateContent>
          </a:graphicData>
        </a:graphic>
      </p:graphicFrame>
    </p:spTree>
    <p:extLst>
      <p:ext uri="{BB962C8B-B14F-4D97-AF65-F5344CB8AC3E}">
        <p14:creationId xmlns:p14="http://schemas.microsoft.com/office/powerpoint/2010/main" val="4094572139"/>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GB" dirty="0" smtClean="0"/>
              <a:t>Health systems indicators</a:t>
            </a:r>
            <a:endParaRPr lang="en-US" dirty="0"/>
          </a:p>
        </p:txBody>
      </p:sp>
      <p:sp>
        <p:nvSpPr>
          <p:cNvPr id="5" name="Text Placeholder 4"/>
          <p:cNvSpPr>
            <a:spLocks noGrp="1"/>
          </p:cNvSpPr>
          <p:nvPr>
            <p:ph type="body" idx="1"/>
          </p:nvPr>
        </p:nvSpPr>
        <p:spPr/>
        <p:txBody>
          <a:bodyPr/>
          <a:lstStyle/>
          <a:p>
            <a:endParaRPr lang="en-US"/>
          </a:p>
        </p:txBody>
      </p:sp>
    </p:spTree>
    <p:extLst>
      <p:ext uri="{BB962C8B-B14F-4D97-AF65-F5344CB8AC3E}">
        <p14:creationId xmlns:p14="http://schemas.microsoft.com/office/powerpoint/2010/main" val="373522709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GB" sz="3200" dirty="0" smtClean="0"/>
              <a:t>Per capita public spending, 2011/12 – 2013/14</a:t>
            </a:r>
            <a:endParaRPr lang="en-US" sz="3200" dirty="0"/>
          </a:p>
        </p:txBody>
      </p:sp>
      <p:graphicFrame>
        <p:nvGraphicFramePr>
          <p:cNvPr id="6" name="Content Placeholder 5"/>
          <p:cNvGraphicFramePr>
            <a:graphicFrameLocks noGrp="1"/>
          </p:cNvGraphicFramePr>
          <p:nvPr>
            <p:ph sz="half" idx="1"/>
            <p:extLst>
              <p:ext uri="{D42A27DB-BD31-4B8C-83A1-F6EECF244321}">
                <p14:modId xmlns:p14="http://schemas.microsoft.com/office/powerpoint/2010/main" val="1569185447"/>
              </p:ext>
            </p:extLst>
          </p:nvPr>
        </p:nvGraphicFramePr>
        <p:xfrm>
          <a:off x="457200" y="1371600"/>
          <a:ext cx="4038600" cy="475456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ontent Placeholder 6"/>
          <p:cNvGraphicFramePr>
            <a:graphicFrameLocks noGrp="1"/>
          </p:cNvGraphicFramePr>
          <p:nvPr>
            <p:ph sz="half" idx="2"/>
            <p:extLst>
              <p:ext uri="{D42A27DB-BD31-4B8C-83A1-F6EECF244321}">
                <p14:modId xmlns:p14="http://schemas.microsoft.com/office/powerpoint/2010/main" val="3597858165"/>
              </p:ext>
            </p:extLst>
          </p:nvPr>
        </p:nvGraphicFramePr>
        <p:xfrm>
          <a:off x="4648200" y="1295400"/>
          <a:ext cx="4038600" cy="48307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6423882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2593976" y="257175"/>
            <a:ext cx="1390650" cy="1397000"/>
          </a:xfrm>
          <a:custGeom>
            <a:avLst/>
            <a:gdLst>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0 w 1336675"/>
              <a:gd name="connsiteY11" fmla="*/ 0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250825 w 1336675"/>
              <a:gd name="connsiteY11" fmla="*/ 41275 h 879475"/>
              <a:gd name="connsiteX12" fmla="*/ 0 w 1336675"/>
              <a:gd name="connsiteY12" fmla="*/ 0 h 879475"/>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673100 w 1336675"/>
              <a:gd name="connsiteY11" fmla="*/ 0 h 1397000"/>
              <a:gd name="connsiteX12" fmla="*/ 0 w 1336675"/>
              <a:gd name="connsiteY12"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971550 w 1336675"/>
              <a:gd name="connsiteY11" fmla="*/ 342900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96975 w 1336675"/>
              <a:gd name="connsiteY11" fmla="*/ 73025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60475 w 1336675"/>
              <a:gd name="connsiteY11" fmla="*/ 438150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08075 w 1336675"/>
              <a:gd name="connsiteY11" fmla="*/ 517525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28725 w 1336675"/>
              <a:gd name="connsiteY11" fmla="*/ 644525 h 1397000"/>
              <a:gd name="connsiteX12" fmla="*/ 1108075 w 1336675"/>
              <a:gd name="connsiteY12" fmla="*/ 517525 h 1397000"/>
              <a:gd name="connsiteX13" fmla="*/ 1196975 w 1336675"/>
              <a:gd name="connsiteY13" fmla="*/ 73025 h 1397000"/>
              <a:gd name="connsiteX14" fmla="*/ 673100 w 1336675"/>
              <a:gd name="connsiteY14" fmla="*/ 0 h 1397000"/>
              <a:gd name="connsiteX15" fmla="*/ 0 w 1336675"/>
              <a:gd name="connsiteY15" fmla="*/ 517525 h 1397000"/>
              <a:gd name="connsiteX0" fmla="*/ 0 w 1390650"/>
              <a:gd name="connsiteY0" fmla="*/ 517525 h 1397000"/>
              <a:gd name="connsiteX1" fmla="*/ 120650 w 1390650"/>
              <a:gd name="connsiteY1" fmla="*/ 835025 h 1397000"/>
              <a:gd name="connsiteX2" fmla="*/ 295275 w 1390650"/>
              <a:gd name="connsiteY2" fmla="*/ 1016000 h 1397000"/>
              <a:gd name="connsiteX3" fmla="*/ 463550 w 1390650"/>
              <a:gd name="connsiteY3" fmla="*/ 1162050 h 1397000"/>
              <a:gd name="connsiteX4" fmla="*/ 593725 w 1390650"/>
              <a:gd name="connsiteY4" fmla="*/ 1273175 h 1397000"/>
              <a:gd name="connsiteX5" fmla="*/ 758825 w 1390650"/>
              <a:gd name="connsiteY5" fmla="*/ 1377950 h 1397000"/>
              <a:gd name="connsiteX6" fmla="*/ 1022350 w 1390650"/>
              <a:gd name="connsiteY6" fmla="*/ 1397000 h 1397000"/>
              <a:gd name="connsiteX7" fmla="*/ 1155700 w 1390650"/>
              <a:gd name="connsiteY7" fmla="*/ 1311275 h 1397000"/>
              <a:gd name="connsiteX8" fmla="*/ 1244600 w 1390650"/>
              <a:gd name="connsiteY8" fmla="*/ 1095375 h 1397000"/>
              <a:gd name="connsiteX9" fmla="*/ 1336675 w 1390650"/>
              <a:gd name="connsiteY9" fmla="*/ 936625 h 1397000"/>
              <a:gd name="connsiteX10" fmla="*/ 1304925 w 1390650"/>
              <a:gd name="connsiteY10" fmla="*/ 736600 h 1397000"/>
              <a:gd name="connsiteX11" fmla="*/ 1390650 w 1390650"/>
              <a:gd name="connsiteY11" fmla="*/ 546100 h 1397000"/>
              <a:gd name="connsiteX12" fmla="*/ 1108075 w 1390650"/>
              <a:gd name="connsiteY12" fmla="*/ 517525 h 1397000"/>
              <a:gd name="connsiteX13" fmla="*/ 1196975 w 1390650"/>
              <a:gd name="connsiteY13" fmla="*/ 73025 h 1397000"/>
              <a:gd name="connsiteX14" fmla="*/ 673100 w 1390650"/>
              <a:gd name="connsiteY14" fmla="*/ 0 h 1397000"/>
              <a:gd name="connsiteX15" fmla="*/ 0 w 1390650"/>
              <a:gd name="connsiteY15" fmla="*/ 517525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650" h="1397000">
                <a:moveTo>
                  <a:pt x="0" y="517525"/>
                </a:moveTo>
                <a:lnTo>
                  <a:pt x="120650" y="835025"/>
                </a:lnTo>
                <a:lnTo>
                  <a:pt x="295275" y="1016000"/>
                </a:lnTo>
                <a:lnTo>
                  <a:pt x="463550" y="1162050"/>
                </a:lnTo>
                <a:lnTo>
                  <a:pt x="593725" y="1273175"/>
                </a:lnTo>
                <a:lnTo>
                  <a:pt x="758825" y="1377950"/>
                </a:lnTo>
                <a:lnTo>
                  <a:pt x="1022350" y="1397000"/>
                </a:lnTo>
                <a:lnTo>
                  <a:pt x="1155700" y="1311275"/>
                </a:lnTo>
                <a:lnTo>
                  <a:pt x="1244600" y="1095375"/>
                </a:lnTo>
                <a:lnTo>
                  <a:pt x="1336675" y="936625"/>
                </a:lnTo>
                <a:lnTo>
                  <a:pt x="1304925" y="736600"/>
                </a:lnTo>
                <a:lnTo>
                  <a:pt x="1390650" y="546100"/>
                </a:lnTo>
                <a:lnTo>
                  <a:pt x="1108075" y="517525"/>
                </a:lnTo>
                <a:lnTo>
                  <a:pt x="1196975" y="73025"/>
                </a:lnTo>
                <a:lnTo>
                  <a:pt x="673100" y="0"/>
                </a:lnTo>
                <a:lnTo>
                  <a:pt x="0" y="517525"/>
                </a:lnTo>
                <a:close/>
              </a:path>
            </a:pathLst>
          </a:custGeom>
          <a:solidFill>
            <a:srgbClr val="FF00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Mwanza</a:t>
            </a:r>
            <a:endParaRPr lang="en-MY" sz="1200" b="1" dirty="0" smtClean="0">
              <a:solidFill>
                <a:schemeClr val="tx1"/>
              </a:solidFill>
            </a:endParaRPr>
          </a:p>
          <a:p>
            <a:pPr algn="ctr"/>
            <a:r>
              <a:rPr lang="en-MY" sz="1200" b="1" dirty="0" smtClean="0">
                <a:solidFill>
                  <a:schemeClr val="tx1"/>
                </a:solidFill>
              </a:rPr>
              <a:t>       1.8%</a:t>
            </a:r>
            <a:endParaRPr lang="en-MY" sz="1200" b="1" dirty="0">
              <a:solidFill>
                <a:schemeClr val="tx1"/>
              </a:solidFill>
            </a:endParaRPr>
          </a:p>
        </p:txBody>
      </p:sp>
      <p:sp>
        <p:nvSpPr>
          <p:cNvPr id="30" name="Freeform 29"/>
          <p:cNvSpPr/>
          <p:nvPr/>
        </p:nvSpPr>
        <p:spPr>
          <a:xfrm>
            <a:off x="2193925" y="796925"/>
            <a:ext cx="1092200" cy="1422400"/>
          </a:xfrm>
          <a:custGeom>
            <a:avLst/>
            <a:gdLst>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600075 w 1133475"/>
              <a:gd name="connsiteY27" fmla="*/ 476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054100 w 1133475"/>
              <a:gd name="connsiteY15" fmla="*/ 60642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092200"/>
              <a:gd name="connsiteY0" fmla="*/ 0 h 1422400"/>
              <a:gd name="connsiteX1" fmla="*/ 346075 w 1092200"/>
              <a:gd name="connsiteY1" fmla="*/ 44450 h 1422400"/>
              <a:gd name="connsiteX2" fmla="*/ 136525 w 1092200"/>
              <a:gd name="connsiteY2" fmla="*/ 196850 h 1422400"/>
              <a:gd name="connsiteX3" fmla="*/ 133350 w 1092200"/>
              <a:gd name="connsiteY3" fmla="*/ 415925 h 1422400"/>
              <a:gd name="connsiteX4" fmla="*/ 60325 w 1092200"/>
              <a:gd name="connsiteY4" fmla="*/ 650875 h 1422400"/>
              <a:gd name="connsiteX5" fmla="*/ 0 w 1092200"/>
              <a:gd name="connsiteY5" fmla="*/ 755650 h 1422400"/>
              <a:gd name="connsiteX6" fmla="*/ 6350 w 1092200"/>
              <a:gd name="connsiteY6" fmla="*/ 1022350 h 1422400"/>
              <a:gd name="connsiteX7" fmla="*/ 104775 w 1092200"/>
              <a:gd name="connsiteY7" fmla="*/ 1308100 h 1422400"/>
              <a:gd name="connsiteX8" fmla="*/ 180975 w 1092200"/>
              <a:gd name="connsiteY8" fmla="*/ 1406525 h 1422400"/>
              <a:gd name="connsiteX9" fmla="*/ 346075 w 1092200"/>
              <a:gd name="connsiteY9" fmla="*/ 1422400 h 1422400"/>
              <a:gd name="connsiteX10" fmla="*/ 612775 w 1092200"/>
              <a:gd name="connsiteY10" fmla="*/ 1216025 h 1422400"/>
              <a:gd name="connsiteX11" fmla="*/ 876300 w 1092200"/>
              <a:gd name="connsiteY11" fmla="*/ 1038225 h 1422400"/>
              <a:gd name="connsiteX12" fmla="*/ 1038225 w 1092200"/>
              <a:gd name="connsiteY12" fmla="*/ 908050 h 1422400"/>
              <a:gd name="connsiteX13" fmla="*/ 1092200 w 1092200"/>
              <a:gd name="connsiteY13" fmla="*/ 752475 h 1422400"/>
              <a:gd name="connsiteX14" fmla="*/ 1047750 w 1092200"/>
              <a:gd name="connsiteY14" fmla="*/ 704850 h 1422400"/>
              <a:gd name="connsiteX15" fmla="*/ 1054100 w 1092200"/>
              <a:gd name="connsiteY15" fmla="*/ 606425 h 1422400"/>
              <a:gd name="connsiteX16" fmla="*/ 1038225 w 1092200"/>
              <a:gd name="connsiteY16" fmla="*/ 552450 h 1422400"/>
              <a:gd name="connsiteX17" fmla="*/ 936625 w 1092200"/>
              <a:gd name="connsiteY17" fmla="*/ 514350 h 1422400"/>
              <a:gd name="connsiteX18" fmla="*/ 933450 w 1092200"/>
              <a:gd name="connsiteY18" fmla="*/ 476250 h 1422400"/>
              <a:gd name="connsiteX19" fmla="*/ 901700 w 1092200"/>
              <a:gd name="connsiteY19" fmla="*/ 419100 h 1422400"/>
              <a:gd name="connsiteX20" fmla="*/ 822325 w 1092200"/>
              <a:gd name="connsiteY20" fmla="*/ 393700 h 1422400"/>
              <a:gd name="connsiteX21" fmla="*/ 838200 w 1092200"/>
              <a:gd name="connsiteY21" fmla="*/ 355600 h 1422400"/>
              <a:gd name="connsiteX22" fmla="*/ 889000 w 1092200"/>
              <a:gd name="connsiteY22" fmla="*/ 323850 h 1422400"/>
              <a:gd name="connsiteX23" fmla="*/ 822325 w 1092200"/>
              <a:gd name="connsiteY23" fmla="*/ 311150 h 1422400"/>
              <a:gd name="connsiteX24" fmla="*/ 736600 w 1092200"/>
              <a:gd name="connsiteY24" fmla="*/ 298450 h 1422400"/>
              <a:gd name="connsiteX25" fmla="*/ 660400 w 1092200"/>
              <a:gd name="connsiteY25" fmla="*/ 247650 h 1422400"/>
              <a:gd name="connsiteX26" fmla="*/ 571500 w 1092200"/>
              <a:gd name="connsiteY26" fmla="*/ 200025 h 1422400"/>
              <a:gd name="connsiteX27" fmla="*/ 501650 w 1092200"/>
              <a:gd name="connsiteY27" fmla="*/ 149225 h 1422400"/>
              <a:gd name="connsiteX28" fmla="*/ 492125 w 1092200"/>
              <a:gd name="connsiteY28" fmla="*/ 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2200" h="1422400">
                <a:moveTo>
                  <a:pt x="492125" y="0"/>
                </a:moveTo>
                <a:lnTo>
                  <a:pt x="346075" y="44450"/>
                </a:lnTo>
                <a:lnTo>
                  <a:pt x="136525" y="196850"/>
                </a:lnTo>
                <a:cubicBezTo>
                  <a:pt x="135467" y="269875"/>
                  <a:pt x="134408" y="342900"/>
                  <a:pt x="133350" y="415925"/>
                </a:cubicBezTo>
                <a:lnTo>
                  <a:pt x="60325" y="650875"/>
                </a:lnTo>
                <a:lnTo>
                  <a:pt x="0" y="755650"/>
                </a:lnTo>
                <a:lnTo>
                  <a:pt x="6350" y="1022350"/>
                </a:lnTo>
                <a:lnTo>
                  <a:pt x="104775" y="1308100"/>
                </a:lnTo>
                <a:lnTo>
                  <a:pt x="180975" y="1406525"/>
                </a:lnTo>
                <a:lnTo>
                  <a:pt x="346075" y="1422400"/>
                </a:lnTo>
                <a:lnTo>
                  <a:pt x="612775" y="1216025"/>
                </a:lnTo>
                <a:lnTo>
                  <a:pt x="876300" y="1038225"/>
                </a:lnTo>
                <a:lnTo>
                  <a:pt x="1038225" y="908050"/>
                </a:lnTo>
                <a:lnTo>
                  <a:pt x="1092200" y="752475"/>
                </a:lnTo>
                <a:lnTo>
                  <a:pt x="1047750" y="704850"/>
                </a:lnTo>
                <a:lnTo>
                  <a:pt x="1054100" y="606425"/>
                </a:lnTo>
                <a:lnTo>
                  <a:pt x="1038225" y="552450"/>
                </a:lnTo>
                <a:lnTo>
                  <a:pt x="936625" y="514350"/>
                </a:lnTo>
                <a:lnTo>
                  <a:pt x="933450" y="476250"/>
                </a:lnTo>
                <a:lnTo>
                  <a:pt x="901700" y="419100"/>
                </a:lnTo>
                <a:lnTo>
                  <a:pt x="822325" y="393700"/>
                </a:lnTo>
                <a:lnTo>
                  <a:pt x="838200" y="355600"/>
                </a:lnTo>
                <a:lnTo>
                  <a:pt x="889000" y="323850"/>
                </a:lnTo>
                <a:lnTo>
                  <a:pt x="822325" y="311150"/>
                </a:lnTo>
                <a:lnTo>
                  <a:pt x="736600" y="298450"/>
                </a:lnTo>
                <a:lnTo>
                  <a:pt x="660400" y="247650"/>
                </a:lnTo>
                <a:lnTo>
                  <a:pt x="571500" y="200025"/>
                </a:lnTo>
                <a:lnTo>
                  <a:pt x="501650" y="149225"/>
                </a:lnTo>
                <a:lnTo>
                  <a:pt x="492125" y="0"/>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t>     </a:t>
            </a:r>
            <a:r>
              <a:rPr lang="en-MY" sz="1200" b="1" dirty="0" err="1" smtClean="0">
                <a:solidFill>
                  <a:schemeClr val="tx1"/>
                </a:solidFill>
              </a:rPr>
              <a:t>Geita</a:t>
            </a:r>
            <a:r>
              <a:rPr lang="en-MY" sz="1200" b="1" dirty="0" smtClean="0">
                <a:solidFill>
                  <a:schemeClr val="accent3">
                    <a:lumMod val="50000"/>
                  </a:schemeClr>
                </a:solidFill>
              </a:rPr>
              <a:t> 1.6%</a:t>
            </a:r>
          </a:p>
          <a:p>
            <a:pPr algn="ctr"/>
            <a:endParaRPr lang="en-MY" sz="1200" b="1" dirty="0"/>
          </a:p>
          <a:p>
            <a:pPr algn="ctr"/>
            <a:endParaRPr lang="en-MY" sz="1200" b="1" dirty="0"/>
          </a:p>
        </p:txBody>
      </p:sp>
      <p:sp>
        <p:nvSpPr>
          <p:cNvPr id="41" name="Freeform 40"/>
          <p:cNvSpPr/>
          <p:nvPr/>
        </p:nvSpPr>
        <p:spPr>
          <a:xfrm>
            <a:off x="7286625" y="3200398"/>
            <a:ext cx="183358" cy="311945"/>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0 w 169068"/>
              <a:gd name="connsiteY0" fmla="*/ 0 h 340520"/>
              <a:gd name="connsiteX1" fmla="*/ 169068 w 169068"/>
              <a:gd name="connsiteY1" fmla="*/ 171451 h 340520"/>
              <a:gd name="connsiteX2" fmla="*/ 147637 w 169068"/>
              <a:gd name="connsiteY2" fmla="*/ 247651 h 340520"/>
              <a:gd name="connsiteX3" fmla="*/ 157163 w 169068"/>
              <a:gd name="connsiteY3" fmla="*/ 276226 h 340520"/>
              <a:gd name="connsiteX4" fmla="*/ 154782 w 169068"/>
              <a:gd name="connsiteY4" fmla="*/ 340520 h 340520"/>
              <a:gd name="connsiteX5" fmla="*/ 123826 w 169068"/>
              <a:gd name="connsiteY5" fmla="*/ 316707 h 340520"/>
              <a:gd name="connsiteX6" fmla="*/ 116682 w 169068"/>
              <a:gd name="connsiteY6" fmla="*/ 288132 h 340520"/>
              <a:gd name="connsiteX7" fmla="*/ 130966 w 169068"/>
              <a:gd name="connsiteY7" fmla="*/ 226220 h 340520"/>
              <a:gd name="connsiteX8" fmla="*/ 0 w 169068"/>
              <a:gd name="connsiteY8" fmla="*/ 0 h 340520"/>
              <a:gd name="connsiteX0" fmla="*/ 0 w 169068"/>
              <a:gd name="connsiteY0" fmla="*/ 0 h 340520"/>
              <a:gd name="connsiteX1" fmla="*/ 76198 w 169068"/>
              <a:gd name="connsiteY1" fmla="*/ 80964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35716 w 169068"/>
              <a:gd name="connsiteY9" fmla="*/ 64295 h 340520"/>
              <a:gd name="connsiteX10" fmla="*/ 0 w 169068"/>
              <a:gd name="connsiteY10" fmla="*/ 0 h 340520"/>
              <a:gd name="connsiteX0" fmla="*/ 23815 w 192883"/>
              <a:gd name="connsiteY0" fmla="*/ 0 h 340520"/>
              <a:gd name="connsiteX1" fmla="*/ 100013 w 192883"/>
              <a:gd name="connsiteY1" fmla="*/ 38102 h 340520"/>
              <a:gd name="connsiteX2" fmla="*/ 192883 w 192883"/>
              <a:gd name="connsiteY2" fmla="*/ 171451 h 340520"/>
              <a:gd name="connsiteX3" fmla="*/ 171452 w 192883"/>
              <a:gd name="connsiteY3" fmla="*/ 247651 h 340520"/>
              <a:gd name="connsiteX4" fmla="*/ 180978 w 192883"/>
              <a:gd name="connsiteY4" fmla="*/ 276226 h 340520"/>
              <a:gd name="connsiteX5" fmla="*/ 178597 w 192883"/>
              <a:gd name="connsiteY5" fmla="*/ 340520 h 340520"/>
              <a:gd name="connsiteX6" fmla="*/ 147641 w 192883"/>
              <a:gd name="connsiteY6" fmla="*/ 316707 h 340520"/>
              <a:gd name="connsiteX7" fmla="*/ 140497 w 192883"/>
              <a:gd name="connsiteY7" fmla="*/ 288132 h 340520"/>
              <a:gd name="connsiteX8" fmla="*/ 154781 w 192883"/>
              <a:gd name="connsiteY8" fmla="*/ 226220 h 340520"/>
              <a:gd name="connsiteX9" fmla="*/ 0 w 192883"/>
              <a:gd name="connsiteY9" fmla="*/ 135733 h 340520"/>
              <a:gd name="connsiteX10" fmla="*/ 23815 w 19288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0 w 173833"/>
              <a:gd name="connsiteY9" fmla="*/ 133352 h 340520"/>
              <a:gd name="connsiteX10" fmla="*/ 4765 w 17383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104776 w 173833"/>
              <a:gd name="connsiteY9" fmla="*/ 202407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14304 w 173833"/>
              <a:gd name="connsiteY7" fmla="*/ 271463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83358"/>
              <a:gd name="connsiteY0" fmla="*/ 0 h 340520"/>
              <a:gd name="connsiteX1" fmla="*/ 80963 w 183358"/>
              <a:gd name="connsiteY1" fmla="*/ 38102 h 340520"/>
              <a:gd name="connsiteX2" fmla="*/ 173833 w 183358"/>
              <a:gd name="connsiteY2" fmla="*/ 171451 h 340520"/>
              <a:gd name="connsiteX3" fmla="*/ 183358 w 183358"/>
              <a:gd name="connsiteY3" fmla="*/ 245270 h 340520"/>
              <a:gd name="connsiteX4" fmla="*/ 161928 w 183358"/>
              <a:gd name="connsiteY4" fmla="*/ 276226 h 340520"/>
              <a:gd name="connsiteX5" fmla="*/ 159547 w 183358"/>
              <a:gd name="connsiteY5" fmla="*/ 340520 h 340520"/>
              <a:gd name="connsiteX6" fmla="*/ 128591 w 183358"/>
              <a:gd name="connsiteY6" fmla="*/ 316707 h 340520"/>
              <a:gd name="connsiteX7" fmla="*/ 114304 w 183358"/>
              <a:gd name="connsiteY7" fmla="*/ 271463 h 340520"/>
              <a:gd name="connsiteX8" fmla="*/ 114300 w 183358"/>
              <a:gd name="connsiteY8" fmla="*/ 207170 h 340520"/>
              <a:gd name="connsiteX9" fmla="*/ 50007 w 183358"/>
              <a:gd name="connsiteY9" fmla="*/ 188120 h 340520"/>
              <a:gd name="connsiteX10" fmla="*/ 0 w 183358"/>
              <a:gd name="connsiteY10" fmla="*/ 133352 h 340520"/>
              <a:gd name="connsiteX11" fmla="*/ 4765 w 183358"/>
              <a:gd name="connsiteY11" fmla="*/ 0 h 340520"/>
              <a:gd name="connsiteX0" fmla="*/ 4765 w 183358"/>
              <a:gd name="connsiteY0" fmla="*/ 0 h 340520"/>
              <a:gd name="connsiteX1" fmla="*/ 80963 w 183358"/>
              <a:gd name="connsiteY1" fmla="*/ 38102 h 340520"/>
              <a:gd name="connsiteX2" fmla="*/ 135731 w 183358"/>
              <a:gd name="connsiteY2" fmla="*/ 116682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78597 w 183358"/>
              <a:gd name="connsiteY5" fmla="*/ 285751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16707"/>
              <a:gd name="connsiteX1" fmla="*/ 80963 w 183358"/>
              <a:gd name="connsiteY1" fmla="*/ 38102 h 316707"/>
              <a:gd name="connsiteX2" fmla="*/ 107156 w 183358"/>
              <a:gd name="connsiteY2" fmla="*/ 138114 h 316707"/>
              <a:gd name="connsiteX3" fmla="*/ 173833 w 183358"/>
              <a:gd name="connsiteY3" fmla="*/ 171451 h 316707"/>
              <a:gd name="connsiteX4" fmla="*/ 183358 w 183358"/>
              <a:gd name="connsiteY4" fmla="*/ 245270 h 316707"/>
              <a:gd name="connsiteX5" fmla="*/ 178597 w 183358"/>
              <a:gd name="connsiteY5" fmla="*/ 285751 h 316707"/>
              <a:gd name="connsiteX6" fmla="*/ 161929 w 183358"/>
              <a:gd name="connsiteY6" fmla="*/ 311945 h 316707"/>
              <a:gd name="connsiteX7" fmla="*/ 128591 w 183358"/>
              <a:gd name="connsiteY7" fmla="*/ 316707 h 316707"/>
              <a:gd name="connsiteX8" fmla="*/ 114304 w 183358"/>
              <a:gd name="connsiteY8" fmla="*/ 271463 h 316707"/>
              <a:gd name="connsiteX9" fmla="*/ 114300 w 183358"/>
              <a:gd name="connsiteY9" fmla="*/ 207170 h 316707"/>
              <a:gd name="connsiteX10" fmla="*/ 50007 w 183358"/>
              <a:gd name="connsiteY10" fmla="*/ 188120 h 316707"/>
              <a:gd name="connsiteX11" fmla="*/ 0 w 183358"/>
              <a:gd name="connsiteY11" fmla="*/ 133352 h 316707"/>
              <a:gd name="connsiteX12" fmla="*/ 4765 w 183358"/>
              <a:gd name="connsiteY12" fmla="*/ 0 h 316707"/>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14300 w 183358"/>
              <a:gd name="connsiteY9" fmla="*/ 207170 h 311945"/>
              <a:gd name="connsiteX10" fmla="*/ 50007 w 183358"/>
              <a:gd name="connsiteY10" fmla="*/ 188120 h 311945"/>
              <a:gd name="connsiteX11" fmla="*/ 0 w 183358"/>
              <a:gd name="connsiteY11" fmla="*/ 133352 h 311945"/>
              <a:gd name="connsiteX12" fmla="*/ 4765 w 183358"/>
              <a:gd name="connsiteY12" fmla="*/ 0 h 311945"/>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07157 w 183358"/>
              <a:gd name="connsiteY9" fmla="*/ 226220 h 311945"/>
              <a:gd name="connsiteX10" fmla="*/ 50007 w 183358"/>
              <a:gd name="connsiteY10" fmla="*/ 188120 h 311945"/>
              <a:gd name="connsiteX11" fmla="*/ 0 w 183358"/>
              <a:gd name="connsiteY11" fmla="*/ 133352 h 311945"/>
              <a:gd name="connsiteX12" fmla="*/ 4765 w 183358"/>
              <a:gd name="connsiteY12" fmla="*/ 0 h 3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58" h="311945">
                <a:moveTo>
                  <a:pt x="4765" y="0"/>
                </a:moveTo>
                <a:lnTo>
                  <a:pt x="80963" y="38102"/>
                </a:lnTo>
                <a:lnTo>
                  <a:pt x="107156" y="138114"/>
                </a:lnTo>
                <a:lnTo>
                  <a:pt x="173833" y="171451"/>
                </a:lnTo>
                <a:lnTo>
                  <a:pt x="183358" y="245270"/>
                </a:lnTo>
                <a:lnTo>
                  <a:pt x="178597" y="285751"/>
                </a:lnTo>
                <a:cubicBezTo>
                  <a:pt x="177803" y="307182"/>
                  <a:pt x="162723" y="290514"/>
                  <a:pt x="161929" y="311945"/>
                </a:cubicBezTo>
                <a:lnTo>
                  <a:pt x="138116" y="302419"/>
                </a:lnTo>
                <a:lnTo>
                  <a:pt x="114304" y="271463"/>
                </a:lnTo>
                <a:cubicBezTo>
                  <a:pt x="114303" y="250032"/>
                  <a:pt x="107158" y="247651"/>
                  <a:pt x="107157" y="226220"/>
                </a:cubicBezTo>
                <a:lnTo>
                  <a:pt x="50007" y="188120"/>
                </a:lnTo>
                <a:lnTo>
                  <a:pt x="0" y="133352"/>
                </a:lnTo>
                <a:lnTo>
                  <a:pt x="4765"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1" name="Freeform 1030"/>
          <p:cNvSpPr/>
          <p:nvPr/>
        </p:nvSpPr>
        <p:spPr>
          <a:xfrm>
            <a:off x="7255672" y="3219450"/>
            <a:ext cx="52386" cy="169069"/>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86" h="169069">
                <a:moveTo>
                  <a:pt x="4762" y="16668"/>
                </a:moveTo>
                <a:lnTo>
                  <a:pt x="52386" y="0"/>
                </a:lnTo>
                <a:lnTo>
                  <a:pt x="30955" y="76200"/>
                </a:lnTo>
                <a:lnTo>
                  <a:pt x="40481" y="104775"/>
                </a:lnTo>
                <a:cubicBezTo>
                  <a:pt x="39687" y="126206"/>
                  <a:pt x="38894" y="147638"/>
                  <a:pt x="38100" y="169069"/>
                </a:cubicBezTo>
                <a:lnTo>
                  <a:pt x="7144" y="145256"/>
                </a:lnTo>
                <a:lnTo>
                  <a:pt x="0" y="116681"/>
                </a:lnTo>
                <a:lnTo>
                  <a:pt x="14284" y="54769"/>
                </a:lnTo>
                <a:cubicBezTo>
                  <a:pt x="14285" y="42069"/>
                  <a:pt x="4761" y="29368"/>
                  <a:pt x="4762" y="16668"/>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9" name="Freeform 28"/>
          <p:cNvSpPr/>
          <p:nvPr/>
        </p:nvSpPr>
        <p:spPr>
          <a:xfrm>
            <a:off x="3636170" y="773906"/>
            <a:ext cx="1235869" cy="1212057"/>
          </a:xfrm>
          <a:custGeom>
            <a:avLst/>
            <a:gdLst>
              <a:gd name="connsiteX0" fmla="*/ 340519 w 1297782"/>
              <a:gd name="connsiteY0" fmla="*/ 73819 h 1212057"/>
              <a:gd name="connsiteX1" fmla="*/ 280988 w 1297782"/>
              <a:gd name="connsiteY1" fmla="*/ 100013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85725 w 1297782"/>
              <a:gd name="connsiteY10" fmla="*/ 290514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30994 w 1288257"/>
              <a:gd name="connsiteY0" fmla="*/ 73819 h 1212057"/>
              <a:gd name="connsiteX1" fmla="*/ 300038 w 1288257"/>
              <a:gd name="connsiteY1" fmla="*/ 111919 h 1212057"/>
              <a:gd name="connsiteX2" fmla="*/ 242889 w 1288257"/>
              <a:gd name="connsiteY2" fmla="*/ 145257 h 1212057"/>
              <a:gd name="connsiteX3" fmla="*/ 200026 w 1288257"/>
              <a:gd name="connsiteY3" fmla="*/ 161925 h 1212057"/>
              <a:gd name="connsiteX4" fmla="*/ 157163 w 1288257"/>
              <a:gd name="connsiteY4" fmla="*/ 169069 h 1212057"/>
              <a:gd name="connsiteX5" fmla="*/ 130968 w 1288257"/>
              <a:gd name="connsiteY5" fmla="*/ 200025 h 1212057"/>
              <a:gd name="connsiteX6" fmla="*/ 145257 w 1288257"/>
              <a:gd name="connsiteY6" fmla="*/ 230981 h 1212057"/>
              <a:gd name="connsiteX7" fmla="*/ 104775 w 1288257"/>
              <a:gd name="connsiteY7" fmla="*/ 223839 h 1212057"/>
              <a:gd name="connsiteX8" fmla="*/ 59531 w 1288257"/>
              <a:gd name="connsiteY8" fmla="*/ 242888 h 1212057"/>
              <a:gd name="connsiteX9" fmla="*/ 90488 w 1288257"/>
              <a:gd name="connsiteY9" fmla="*/ 273844 h 1212057"/>
              <a:gd name="connsiteX10" fmla="*/ 76200 w 1288257"/>
              <a:gd name="connsiteY10" fmla="*/ 290514 h 1212057"/>
              <a:gd name="connsiteX11" fmla="*/ 147637 w 1288257"/>
              <a:gd name="connsiteY11" fmla="*/ 307182 h 1212057"/>
              <a:gd name="connsiteX12" fmla="*/ 0 w 1288257"/>
              <a:gd name="connsiteY12" fmla="*/ 311944 h 1212057"/>
              <a:gd name="connsiteX13" fmla="*/ 35719 w 1288257"/>
              <a:gd name="connsiteY13" fmla="*/ 330994 h 1212057"/>
              <a:gd name="connsiteX14" fmla="*/ 59532 w 1288257"/>
              <a:gd name="connsiteY14" fmla="*/ 338138 h 1212057"/>
              <a:gd name="connsiteX15" fmla="*/ 80963 w 1288257"/>
              <a:gd name="connsiteY15" fmla="*/ 342900 h 1212057"/>
              <a:gd name="connsiteX16" fmla="*/ 147638 w 1288257"/>
              <a:gd name="connsiteY16" fmla="*/ 361950 h 1212057"/>
              <a:gd name="connsiteX17" fmla="*/ 173832 w 1288257"/>
              <a:gd name="connsiteY17" fmla="*/ 357188 h 1212057"/>
              <a:gd name="connsiteX18" fmla="*/ 216694 w 1288257"/>
              <a:gd name="connsiteY18" fmla="*/ 383382 h 1212057"/>
              <a:gd name="connsiteX19" fmla="*/ 216694 w 1288257"/>
              <a:gd name="connsiteY19" fmla="*/ 383382 h 1212057"/>
              <a:gd name="connsiteX20" fmla="*/ 154782 w 1288257"/>
              <a:gd name="connsiteY20" fmla="*/ 402432 h 1212057"/>
              <a:gd name="connsiteX21" fmla="*/ 83344 w 1288257"/>
              <a:gd name="connsiteY21" fmla="*/ 433388 h 1212057"/>
              <a:gd name="connsiteX22" fmla="*/ 57150 w 1288257"/>
              <a:gd name="connsiteY22" fmla="*/ 459582 h 1212057"/>
              <a:gd name="connsiteX23" fmla="*/ 66675 w 1288257"/>
              <a:gd name="connsiteY23" fmla="*/ 492919 h 1212057"/>
              <a:gd name="connsiteX24" fmla="*/ 42863 w 1288257"/>
              <a:gd name="connsiteY24" fmla="*/ 554832 h 1212057"/>
              <a:gd name="connsiteX25" fmla="*/ 50007 w 1288257"/>
              <a:gd name="connsiteY25" fmla="*/ 576263 h 1212057"/>
              <a:gd name="connsiteX26" fmla="*/ 66675 w 1288257"/>
              <a:gd name="connsiteY26" fmla="*/ 621507 h 1212057"/>
              <a:gd name="connsiteX27" fmla="*/ 35719 w 1288257"/>
              <a:gd name="connsiteY27" fmla="*/ 661988 h 1212057"/>
              <a:gd name="connsiteX28" fmla="*/ 35719 w 1288257"/>
              <a:gd name="connsiteY28" fmla="*/ 661988 h 1212057"/>
              <a:gd name="connsiteX29" fmla="*/ 40482 w 1288257"/>
              <a:gd name="connsiteY29" fmla="*/ 704850 h 1212057"/>
              <a:gd name="connsiteX30" fmla="*/ 30957 w 1288257"/>
              <a:gd name="connsiteY30" fmla="*/ 719138 h 1212057"/>
              <a:gd name="connsiteX31" fmla="*/ 52388 w 1288257"/>
              <a:gd name="connsiteY31" fmla="*/ 752475 h 1212057"/>
              <a:gd name="connsiteX32" fmla="*/ 178594 w 1288257"/>
              <a:gd name="connsiteY32" fmla="*/ 904875 h 1212057"/>
              <a:gd name="connsiteX33" fmla="*/ 342900 w 1288257"/>
              <a:gd name="connsiteY33" fmla="*/ 1019175 h 1212057"/>
              <a:gd name="connsiteX34" fmla="*/ 461963 w 1288257"/>
              <a:gd name="connsiteY34" fmla="*/ 1128713 h 1212057"/>
              <a:gd name="connsiteX35" fmla="*/ 566738 w 1288257"/>
              <a:gd name="connsiteY35" fmla="*/ 1212057 h 1212057"/>
              <a:gd name="connsiteX36" fmla="*/ 762000 w 1288257"/>
              <a:gd name="connsiteY36" fmla="*/ 1195388 h 1212057"/>
              <a:gd name="connsiteX37" fmla="*/ 1064419 w 1288257"/>
              <a:gd name="connsiteY37" fmla="*/ 1083469 h 1212057"/>
              <a:gd name="connsiteX38" fmla="*/ 1219200 w 1288257"/>
              <a:gd name="connsiteY38" fmla="*/ 585788 h 1212057"/>
              <a:gd name="connsiteX39" fmla="*/ 1288257 w 1288257"/>
              <a:gd name="connsiteY39" fmla="*/ 223838 h 1212057"/>
              <a:gd name="connsiteX40" fmla="*/ 1145382 w 1288257"/>
              <a:gd name="connsiteY40" fmla="*/ 190500 h 1212057"/>
              <a:gd name="connsiteX41" fmla="*/ 931069 w 1288257"/>
              <a:gd name="connsiteY41" fmla="*/ 164307 h 1212057"/>
              <a:gd name="connsiteX42" fmla="*/ 721519 w 1288257"/>
              <a:gd name="connsiteY42" fmla="*/ 71438 h 1212057"/>
              <a:gd name="connsiteX43" fmla="*/ 585788 w 1288257"/>
              <a:gd name="connsiteY43" fmla="*/ 21432 h 1212057"/>
              <a:gd name="connsiteX44" fmla="*/ 457200 w 1288257"/>
              <a:gd name="connsiteY44" fmla="*/ 0 h 1212057"/>
              <a:gd name="connsiteX45" fmla="*/ 330994 w 1288257"/>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4762 w 1257300"/>
              <a:gd name="connsiteY13" fmla="*/ 330994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83344 w 1312069"/>
              <a:gd name="connsiteY14" fmla="*/ 338138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297657 w 1312069"/>
              <a:gd name="connsiteY14" fmla="*/ 350044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42888 w 1257300"/>
              <a:gd name="connsiteY14" fmla="*/ 350044 h 1212057"/>
              <a:gd name="connsiteX15" fmla="*/ 266700 w 1257300"/>
              <a:gd name="connsiteY15" fmla="*/ 383381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4763 w 1252538"/>
              <a:gd name="connsiteY29" fmla="*/ 704850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61912 w 1252538"/>
              <a:gd name="connsiteY26" fmla="*/ 626269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400 w 1252663"/>
              <a:gd name="connsiteY0" fmla="*/ 73819 h 1212057"/>
              <a:gd name="connsiteX1" fmla="*/ 264444 w 1252663"/>
              <a:gd name="connsiteY1" fmla="*/ 111919 h 1212057"/>
              <a:gd name="connsiteX2" fmla="*/ 207295 w 1252663"/>
              <a:gd name="connsiteY2" fmla="*/ 145257 h 1212057"/>
              <a:gd name="connsiteX3" fmla="*/ 164432 w 1252663"/>
              <a:gd name="connsiteY3" fmla="*/ 161925 h 1212057"/>
              <a:gd name="connsiteX4" fmla="*/ 121569 w 1252663"/>
              <a:gd name="connsiteY4" fmla="*/ 169069 h 1212057"/>
              <a:gd name="connsiteX5" fmla="*/ 95374 w 1252663"/>
              <a:gd name="connsiteY5" fmla="*/ 200025 h 1212057"/>
              <a:gd name="connsiteX6" fmla="*/ 109663 w 1252663"/>
              <a:gd name="connsiteY6" fmla="*/ 230981 h 1212057"/>
              <a:gd name="connsiteX7" fmla="*/ 69181 w 1252663"/>
              <a:gd name="connsiteY7" fmla="*/ 223839 h 1212057"/>
              <a:gd name="connsiteX8" fmla="*/ 23937 w 1252663"/>
              <a:gd name="connsiteY8" fmla="*/ 242888 h 1212057"/>
              <a:gd name="connsiteX9" fmla="*/ 54894 w 1252663"/>
              <a:gd name="connsiteY9" fmla="*/ 273844 h 1212057"/>
              <a:gd name="connsiteX10" fmla="*/ 40606 w 1252663"/>
              <a:gd name="connsiteY10" fmla="*/ 290514 h 1212057"/>
              <a:gd name="connsiteX11" fmla="*/ 112043 w 1252663"/>
              <a:gd name="connsiteY11" fmla="*/ 307182 h 1212057"/>
              <a:gd name="connsiteX12" fmla="*/ 164431 w 1252663"/>
              <a:gd name="connsiteY12" fmla="*/ 295275 h 1212057"/>
              <a:gd name="connsiteX13" fmla="*/ 178719 w 1252663"/>
              <a:gd name="connsiteY13" fmla="*/ 321469 h 1212057"/>
              <a:gd name="connsiteX14" fmla="*/ 238251 w 1252663"/>
              <a:gd name="connsiteY14" fmla="*/ 350044 h 1212057"/>
              <a:gd name="connsiteX15" fmla="*/ 262063 w 1252663"/>
              <a:gd name="connsiteY15" fmla="*/ 383381 h 1212057"/>
              <a:gd name="connsiteX16" fmla="*/ 112044 w 1252663"/>
              <a:gd name="connsiteY16" fmla="*/ 361950 h 1212057"/>
              <a:gd name="connsiteX17" fmla="*/ 138238 w 1252663"/>
              <a:gd name="connsiteY17" fmla="*/ 357188 h 1212057"/>
              <a:gd name="connsiteX18" fmla="*/ 181100 w 1252663"/>
              <a:gd name="connsiteY18" fmla="*/ 383382 h 1212057"/>
              <a:gd name="connsiteX19" fmla="*/ 181100 w 1252663"/>
              <a:gd name="connsiteY19" fmla="*/ 383382 h 1212057"/>
              <a:gd name="connsiteX20" fmla="*/ 119188 w 1252663"/>
              <a:gd name="connsiteY20" fmla="*/ 402432 h 1212057"/>
              <a:gd name="connsiteX21" fmla="*/ 47750 w 1252663"/>
              <a:gd name="connsiteY21" fmla="*/ 433388 h 1212057"/>
              <a:gd name="connsiteX22" fmla="*/ 21556 w 1252663"/>
              <a:gd name="connsiteY22" fmla="*/ 459582 h 1212057"/>
              <a:gd name="connsiteX23" fmla="*/ 31081 w 1252663"/>
              <a:gd name="connsiteY23" fmla="*/ 492919 h 1212057"/>
              <a:gd name="connsiteX24" fmla="*/ 7269 w 1252663"/>
              <a:gd name="connsiteY24" fmla="*/ 554832 h 1212057"/>
              <a:gd name="connsiteX25" fmla="*/ 14413 w 1252663"/>
              <a:gd name="connsiteY25" fmla="*/ 576263 h 1212057"/>
              <a:gd name="connsiteX26" fmla="*/ 62037 w 1252663"/>
              <a:gd name="connsiteY26" fmla="*/ 626269 h 1212057"/>
              <a:gd name="connsiteX27" fmla="*/ 125 w 1252663"/>
              <a:gd name="connsiteY27" fmla="*/ 661988 h 1212057"/>
              <a:gd name="connsiteX28" fmla="*/ 78706 w 1252663"/>
              <a:gd name="connsiteY28" fmla="*/ 688182 h 1212057"/>
              <a:gd name="connsiteX29" fmla="*/ 38225 w 1252663"/>
              <a:gd name="connsiteY29" fmla="*/ 697706 h 1212057"/>
              <a:gd name="connsiteX30" fmla="*/ 50132 w 1252663"/>
              <a:gd name="connsiteY30" fmla="*/ 728663 h 1212057"/>
              <a:gd name="connsiteX31" fmla="*/ 16794 w 1252663"/>
              <a:gd name="connsiteY31" fmla="*/ 752475 h 1212057"/>
              <a:gd name="connsiteX32" fmla="*/ 143000 w 1252663"/>
              <a:gd name="connsiteY32" fmla="*/ 904875 h 1212057"/>
              <a:gd name="connsiteX33" fmla="*/ 307306 w 1252663"/>
              <a:gd name="connsiteY33" fmla="*/ 1019175 h 1212057"/>
              <a:gd name="connsiteX34" fmla="*/ 426369 w 1252663"/>
              <a:gd name="connsiteY34" fmla="*/ 1128713 h 1212057"/>
              <a:gd name="connsiteX35" fmla="*/ 531144 w 1252663"/>
              <a:gd name="connsiteY35" fmla="*/ 1212057 h 1212057"/>
              <a:gd name="connsiteX36" fmla="*/ 726406 w 1252663"/>
              <a:gd name="connsiteY36" fmla="*/ 1195388 h 1212057"/>
              <a:gd name="connsiteX37" fmla="*/ 1028825 w 1252663"/>
              <a:gd name="connsiteY37" fmla="*/ 1083469 h 1212057"/>
              <a:gd name="connsiteX38" fmla="*/ 1183606 w 1252663"/>
              <a:gd name="connsiteY38" fmla="*/ 585788 h 1212057"/>
              <a:gd name="connsiteX39" fmla="*/ 1252663 w 1252663"/>
              <a:gd name="connsiteY39" fmla="*/ 223838 h 1212057"/>
              <a:gd name="connsiteX40" fmla="*/ 1109788 w 1252663"/>
              <a:gd name="connsiteY40" fmla="*/ 190500 h 1212057"/>
              <a:gd name="connsiteX41" fmla="*/ 895475 w 1252663"/>
              <a:gd name="connsiteY41" fmla="*/ 164307 h 1212057"/>
              <a:gd name="connsiteX42" fmla="*/ 685925 w 1252663"/>
              <a:gd name="connsiteY42" fmla="*/ 71438 h 1212057"/>
              <a:gd name="connsiteX43" fmla="*/ 550194 w 1252663"/>
              <a:gd name="connsiteY43" fmla="*/ 21432 h 1212057"/>
              <a:gd name="connsiteX44" fmla="*/ 421606 w 1252663"/>
              <a:gd name="connsiteY44" fmla="*/ 0 h 1212057"/>
              <a:gd name="connsiteX45" fmla="*/ 295400 w 1252663"/>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144 w 1245394"/>
              <a:gd name="connsiteY25" fmla="*/ 576263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8581 w 1245394"/>
              <a:gd name="connsiteY25" fmla="*/ 583406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14287 w 1235869"/>
              <a:gd name="connsiteY23" fmla="*/ 492919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235744 w 1235869"/>
              <a:gd name="connsiteY17" fmla="*/ 402432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235744 w 1235869"/>
              <a:gd name="connsiteY16" fmla="*/ 402432 h 1212057"/>
              <a:gd name="connsiteX17" fmla="*/ 211931 w 1235869"/>
              <a:gd name="connsiteY17" fmla="*/ 416719 h 1212057"/>
              <a:gd name="connsiteX18" fmla="*/ 183356 w 1235869"/>
              <a:gd name="connsiteY18" fmla="*/ 445294 h 1212057"/>
              <a:gd name="connsiteX19" fmla="*/ 140494 w 1235869"/>
              <a:gd name="connsiteY19" fmla="*/ 426245 h 1212057"/>
              <a:gd name="connsiteX20" fmla="*/ 114300 w 1235869"/>
              <a:gd name="connsiteY20" fmla="*/ 442913 h 1212057"/>
              <a:gd name="connsiteX21" fmla="*/ 76199 w 1235869"/>
              <a:gd name="connsiteY21" fmla="*/ 469107 h 1212057"/>
              <a:gd name="connsiteX22" fmla="*/ 71437 w 1235869"/>
              <a:gd name="connsiteY22" fmla="*/ 490537 h 1212057"/>
              <a:gd name="connsiteX23" fmla="*/ 80963 w 1235869"/>
              <a:gd name="connsiteY23" fmla="*/ 547688 h 1212057"/>
              <a:gd name="connsiteX24" fmla="*/ 69056 w 1235869"/>
              <a:gd name="connsiteY24" fmla="*/ 583406 h 1212057"/>
              <a:gd name="connsiteX25" fmla="*/ 45243 w 1235869"/>
              <a:gd name="connsiteY25" fmla="*/ 626269 h 1212057"/>
              <a:gd name="connsiteX26" fmla="*/ 54769 w 1235869"/>
              <a:gd name="connsiteY26" fmla="*/ 654844 h 1212057"/>
              <a:gd name="connsiteX27" fmla="*/ 61912 w 1235869"/>
              <a:gd name="connsiteY27" fmla="*/ 688182 h 1212057"/>
              <a:gd name="connsiteX28" fmla="*/ 21431 w 1235869"/>
              <a:gd name="connsiteY28" fmla="*/ 697706 h 1212057"/>
              <a:gd name="connsiteX29" fmla="*/ 33338 w 1235869"/>
              <a:gd name="connsiteY29" fmla="*/ 728663 h 1212057"/>
              <a:gd name="connsiteX30" fmla="*/ 0 w 1235869"/>
              <a:gd name="connsiteY30" fmla="*/ 752475 h 1212057"/>
              <a:gd name="connsiteX31" fmla="*/ 126206 w 1235869"/>
              <a:gd name="connsiteY31" fmla="*/ 904875 h 1212057"/>
              <a:gd name="connsiteX32" fmla="*/ 290512 w 1235869"/>
              <a:gd name="connsiteY32" fmla="*/ 1019175 h 1212057"/>
              <a:gd name="connsiteX33" fmla="*/ 409575 w 1235869"/>
              <a:gd name="connsiteY33" fmla="*/ 1128713 h 1212057"/>
              <a:gd name="connsiteX34" fmla="*/ 514350 w 1235869"/>
              <a:gd name="connsiteY34" fmla="*/ 1212057 h 1212057"/>
              <a:gd name="connsiteX35" fmla="*/ 709612 w 1235869"/>
              <a:gd name="connsiteY35" fmla="*/ 1195388 h 1212057"/>
              <a:gd name="connsiteX36" fmla="*/ 1012031 w 1235869"/>
              <a:gd name="connsiteY36" fmla="*/ 1083469 h 1212057"/>
              <a:gd name="connsiteX37" fmla="*/ 1166812 w 1235869"/>
              <a:gd name="connsiteY37" fmla="*/ 585788 h 1212057"/>
              <a:gd name="connsiteX38" fmla="*/ 1235869 w 1235869"/>
              <a:gd name="connsiteY38" fmla="*/ 223838 h 1212057"/>
              <a:gd name="connsiteX39" fmla="*/ 1092994 w 1235869"/>
              <a:gd name="connsiteY39" fmla="*/ 190500 h 1212057"/>
              <a:gd name="connsiteX40" fmla="*/ 878681 w 1235869"/>
              <a:gd name="connsiteY40" fmla="*/ 164307 h 1212057"/>
              <a:gd name="connsiteX41" fmla="*/ 669131 w 1235869"/>
              <a:gd name="connsiteY41" fmla="*/ 71438 h 1212057"/>
              <a:gd name="connsiteX42" fmla="*/ 533400 w 1235869"/>
              <a:gd name="connsiteY42" fmla="*/ 21432 h 1212057"/>
              <a:gd name="connsiteX43" fmla="*/ 404812 w 1235869"/>
              <a:gd name="connsiteY43" fmla="*/ 0 h 1212057"/>
              <a:gd name="connsiteX44" fmla="*/ 278606 w 1235869"/>
              <a:gd name="connsiteY44" fmla="*/ 73819 h 1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35869" h="1212057">
                <a:moveTo>
                  <a:pt x="278606" y="73819"/>
                </a:moveTo>
                <a:lnTo>
                  <a:pt x="247650" y="111919"/>
                </a:lnTo>
                <a:lnTo>
                  <a:pt x="190501" y="145257"/>
                </a:lnTo>
                <a:lnTo>
                  <a:pt x="147638" y="161925"/>
                </a:lnTo>
                <a:lnTo>
                  <a:pt x="104775" y="169069"/>
                </a:lnTo>
                <a:lnTo>
                  <a:pt x="78580" y="200025"/>
                </a:lnTo>
                <a:lnTo>
                  <a:pt x="92869" y="230981"/>
                </a:lnTo>
                <a:lnTo>
                  <a:pt x="52387" y="223839"/>
                </a:lnTo>
                <a:lnTo>
                  <a:pt x="7143" y="242888"/>
                </a:lnTo>
                <a:lnTo>
                  <a:pt x="38100" y="273844"/>
                </a:lnTo>
                <a:lnTo>
                  <a:pt x="23812" y="290514"/>
                </a:lnTo>
                <a:lnTo>
                  <a:pt x="95249" y="307182"/>
                </a:lnTo>
                <a:lnTo>
                  <a:pt x="147637" y="295275"/>
                </a:lnTo>
                <a:lnTo>
                  <a:pt x="161925" y="321469"/>
                </a:lnTo>
                <a:lnTo>
                  <a:pt x="221457" y="350044"/>
                </a:lnTo>
                <a:lnTo>
                  <a:pt x="245269" y="383381"/>
                </a:lnTo>
                <a:lnTo>
                  <a:pt x="235744" y="402432"/>
                </a:lnTo>
                <a:cubicBezTo>
                  <a:pt x="250031" y="411163"/>
                  <a:pt x="220662" y="409575"/>
                  <a:pt x="211931" y="416719"/>
                </a:cubicBezTo>
                <a:cubicBezTo>
                  <a:pt x="203200" y="423863"/>
                  <a:pt x="195262" y="443706"/>
                  <a:pt x="183356" y="445294"/>
                </a:cubicBezTo>
                <a:cubicBezTo>
                  <a:pt x="171450" y="446882"/>
                  <a:pt x="154781" y="432595"/>
                  <a:pt x="140494" y="426245"/>
                </a:cubicBezTo>
                <a:lnTo>
                  <a:pt x="114300" y="442913"/>
                </a:lnTo>
                <a:lnTo>
                  <a:pt x="76199" y="469107"/>
                </a:lnTo>
                <a:lnTo>
                  <a:pt x="71437" y="490537"/>
                </a:lnTo>
                <a:lnTo>
                  <a:pt x="80963" y="547688"/>
                </a:lnTo>
                <a:lnTo>
                  <a:pt x="69056" y="583406"/>
                </a:lnTo>
                <a:lnTo>
                  <a:pt x="45243" y="626269"/>
                </a:lnTo>
                <a:cubicBezTo>
                  <a:pt x="24606" y="638175"/>
                  <a:pt x="51991" y="644525"/>
                  <a:pt x="54769" y="654844"/>
                </a:cubicBezTo>
                <a:cubicBezTo>
                  <a:pt x="57547" y="665163"/>
                  <a:pt x="67468" y="681038"/>
                  <a:pt x="61912" y="688182"/>
                </a:cubicBezTo>
                <a:cubicBezTo>
                  <a:pt x="56356" y="695326"/>
                  <a:pt x="34925" y="694531"/>
                  <a:pt x="21431" y="697706"/>
                </a:cubicBezTo>
                <a:lnTo>
                  <a:pt x="33338" y="728663"/>
                </a:lnTo>
                <a:lnTo>
                  <a:pt x="0" y="752475"/>
                </a:lnTo>
                <a:lnTo>
                  <a:pt x="126206" y="904875"/>
                </a:lnTo>
                <a:lnTo>
                  <a:pt x="290512" y="1019175"/>
                </a:lnTo>
                <a:lnTo>
                  <a:pt x="409575" y="1128713"/>
                </a:lnTo>
                <a:lnTo>
                  <a:pt x="514350" y="1212057"/>
                </a:lnTo>
                <a:lnTo>
                  <a:pt x="709612" y="1195388"/>
                </a:lnTo>
                <a:lnTo>
                  <a:pt x="1012031" y="1083469"/>
                </a:lnTo>
                <a:lnTo>
                  <a:pt x="1166812" y="585788"/>
                </a:lnTo>
                <a:lnTo>
                  <a:pt x="1235869" y="223838"/>
                </a:lnTo>
                <a:lnTo>
                  <a:pt x="1092994" y="190500"/>
                </a:lnTo>
                <a:lnTo>
                  <a:pt x="878681" y="164307"/>
                </a:lnTo>
                <a:lnTo>
                  <a:pt x="669131" y="71438"/>
                </a:lnTo>
                <a:lnTo>
                  <a:pt x="533400" y="21432"/>
                </a:lnTo>
                <a:lnTo>
                  <a:pt x="404812" y="0"/>
                </a:lnTo>
                <a:lnTo>
                  <a:pt x="278606" y="73819"/>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MY" sz="1200" b="1" dirty="0" err="1" smtClean="0">
                <a:solidFill>
                  <a:schemeClr val="tx1"/>
                </a:solidFill>
              </a:rPr>
              <a:t>Simiyu</a:t>
            </a:r>
            <a:r>
              <a:rPr lang="en-MY" sz="1200" b="1" dirty="0" smtClean="0">
                <a:solidFill>
                  <a:schemeClr val="accent3">
                    <a:lumMod val="50000"/>
                  </a:schemeClr>
                </a:solidFill>
              </a:rPr>
              <a:t> </a:t>
            </a:r>
            <a:r>
              <a:rPr lang="en-MY" sz="1200" b="1" dirty="0" smtClean="0">
                <a:solidFill>
                  <a:schemeClr val="tx1"/>
                </a:solidFill>
              </a:rPr>
              <a:t>1.5%</a:t>
            </a:r>
            <a:endParaRPr lang="en-MY" sz="1200" b="1" dirty="0">
              <a:solidFill>
                <a:schemeClr val="tx1"/>
              </a:solidFill>
            </a:endParaRPr>
          </a:p>
        </p:txBody>
      </p:sp>
      <p:sp>
        <p:nvSpPr>
          <p:cNvPr id="28" name="Freeform 27"/>
          <p:cNvSpPr/>
          <p:nvPr/>
        </p:nvSpPr>
        <p:spPr>
          <a:xfrm>
            <a:off x="2581275" y="1467644"/>
            <a:ext cx="1628775" cy="894557"/>
          </a:xfrm>
          <a:custGeom>
            <a:avLst/>
            <a:gdLst>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6350 w 1628775"/>
              <a:gd name="connsiteY45" fmla="*/ 498475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62063 w 1628775"/>
              <a:gd name="connsiteY19" fmla="*/ 210344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826294 w 1628775"/>
              <a:gd name="connsiteY26" fmla="*/ 46038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42950 w 1628775"/>
              <a:gd name="connsiteY28" fmla="*/ 79375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76287 w 1628775"/>
              <a:gd name="connsiteY28" fmla="*/ 162719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44525 w 1628775"/>
              <a:gd name="connsiteY30" fmla="*/ 3175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61975 w 1628775"/>
              <a:gd name="connsiteY33" fmla="*/ 63500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12762 w 1628775"/>
              <a:gd name="connsiteY34" fmla="*/ 54768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55625 h 927100"/>
              <a:gd name="connsiteX1" fmla="*/ 92075 w 1628775"/>
              <a:gd name="connsiteY1" fmla="*/ 762000 h 927100"/>
              <a:gd name="connsiteX2" fmla="*/ 200025 w 1628775"/>
              <a:gd name="connsiteY2" fmla="*/ 927100 h 927100"/>
              <a:gd name="connsiteX3" fmla="*/ 561975 w 1628775"/>
              <a:gd name="connsiteY3" fmla="*/ 873125 h 927100"/>
              <a:gd name="connsiteX4" fmla="*/ 911225 w 1628775"/>
              <a:gd name="connsiteY4" fmla="*/ 631825 h 927100"/>
              <a:gd name="connsiteX5" fmla="*/ 1212850 w 1628775"/>
              <a:gd name="connsiteY5" fmla="*/ 584200 h 927100"/>
              <a:gd name="connsiteX6" fmla="*/ 1416050 w 1628775"/>
              <a:gd name="connsiteY6" fmla="*/ 628650 h 927100"/>
              <a:gd name="connsiteX7" fmla="*/ 1628775 w 1628775"/>
              <a:gd name="connsiteY7" fmla="*/ 660400 h 927100"/>
              <a:gd name="connsiteX8" fmla="*/ 1603375 w 1628775"/>
              <a:gd name="connsiteY8" fmla="*/ 558800 h 927100"/>
              <a:gd name="connsiteX9" fmla="*/ 1567656 w 1628775"/>
              <a:gd name="connsiteY9" fmla="*/ 526257 h 927100"/>
              <a:gd name="connsiteX10" fmla="*/ 1567656 w 1628775"/>
              <a:gd name="connsiteY10" fmla="*/ 466725 h 927100"/>
              <a:gd name="connsiteX11" fmla="*/ 1528763 w 1628775"/>
              <a:gd name="connsiteY11" fmla="*/ 424657 h 927100"/>
              <a:gd name="connsiteX12" fmla="*/ 1473993 w 1628775"/>
              <a:gd name="connsiteY12" fmla="*/ 392112 h 927100"/>
              <a:gd name="connsiteX13" fmla="*/ 1467644 w 1628775"/>
              <a:gd name="connsiteY13" fmla="*/ 341313 h 927100"/>
              <a:gd name="connsiteX14" fmla="*/ 1463675 w 1628775"/>
              <a:gd name="connsiteY14" fmla="*/ 300037 h 927100"/>
              <a:gd name="connsiteX15" fmla="*/ 1434306 w 1628775"/>
              <a:gd name="connsiteY15" fmla="*/ 279400 h 927100"/>
              <a:gd name="connsiteX16" fmla="*/ 1384300 w 1628775"/>
              <a:gd name="connsiteY16" fmla="*/ 246856 h 927100"/>
              <a:gd name="connsiteX17" fmla="*/ 1327150 w 1628775"/>
              <a:gd name="connsiteY17" fmla="*/ 234950 h 927100"/>
              <a:gd name="connsiteX18" fmla="*/ 1296193 w 1628775"/>
              <a:gd name="connsiteY18" fmla="*/ 276225 h 927100"/>
              <a:gd name="connsiteX19" fmla="*/ 1247776 w 1628775"/>
              <a:gd name="connsiteY19" fmla="*/ 231775 h 927100"/>
              <a:gd name="connsiteX20" fmla="*/ 1234281 w 1628775"/>
              <a:gd name="connsiteY20" fmla="*/ 187325 h 927100"/>
              <a:gd name="connsiteX21" fmla="*/ 1173163 w 1628775"/>
              <a:gd name="connsiteY21" fmla="*/ 125413 h 927100"/>
              <a:gd name="connsiteX22" fmla="*/ 1134269 w 1628775"/>
              <a:gd name="connsiteY22" fmla="*/ 83344 h 927100"/>
              <a:gd name="connsiteX23" fmla="*/ 1048543 w 1628775"/>
              <a:gd name="connsiteY23" fmla="*/ 96838 h 927100"/>
              <a:gd name="connsiteX24" fmla="*/ 1000918 w 1628775"/>
              <a:gd name="connsiteY24" fmla="*/ 111125 h 927100"/>
              <a:gd name="connsiteX25" fmla="*/ 942182 w 1628775"/>
              <a:gd name="connsiteY25" fmla="*/ 113506 h 927100"/>
              <a:gd name="connsiteX26" fmla="*/ 902494 w 1628775"/>
              <a:gd name="connsiteY26" fmla="*/ 181769 h 927100"/>
              <a:gd name="connsiteX27" fmla="*/ 815182 w 1628775"/>
              <a:gd name="connsiteY27" fmla="*/ 149225 h 927100"/>
              <a:gd name="connsiteX28" fmla="*/ 776287 w 1628775"/>
              <a:gd name="connsiteY28" fmla="*/ 134144 h 927100"/>
              <a:gd name="connsiteX29" fmla="*/ 671513 w 1628775"/>
              <a:gd name="connsiteY29" fmla="*/ 73819 h 927100"/>
              <a:gd name="connsiteX30" fmla="*/ 651669 w 1628775"/>
              <a:gd name="connsiteY30" fmla="*/ 107156 h 927100"/>
              <a:gd name="connsiteX31" fmla="*/ 596900 w 1628775"/>
              <a:gd name="connsiteY31" fmla="*/ 107950 h 927100"/>
              <a:gd name="connsiteX32" fmla="*/ 607219 w 1628775"/>
              <a:gd name="connsiteY32" fmla="*/ 179388 h 927100"/>
              <a:gd name="connsiteX33" fmla="*/ 511969 w 1628775"/>
              <a:gd name="connsiteY33" fmla="*/ 146050 h 927100"/>
              <a:gd name="connsiteX34" fmla="*/ 512762 w 1628775"/>
              <a:gd name="connsiteY34" fmla="*/ 32543 h 927100"/>
              <a:gd name="connsiteX35" fmla="*/ 461169 w 1628775"/>
              <a:gd name="connsiteY35" fmla="*/ 39687 h 927100"/>
              <a:gd name="connsiteX36" fmla="*/ 412750 w 1628775"/>
              <a:gd name="connsiteY36" fmla="*/ 0 h 927100"/>
              <a:gd name="connsiteX37" fmla="*/ 381000 w 1628775"/>
              <a:gd name="connsiteY37" fmla="*/ 41275 h 927100"/>
              <a:gd name="connsiteX38" fmla="*/ 352425 w 1628775"/>
              <a:gd name="connsiteY38" fmla="*/ 69850 h 927100"/>
              <a:gd name="connsiteX39" fmla="*/ 323850 w 1628775"/>
              <a:gd name="connsiteY39" fmla="*/ 146050 h 927100"/>
              <a:gd name="connsiteX40" fmla="*/ 323850 w 1628775"/>
              <a:gd name="connsiteY40" fmla="*/ 177800 h 927100"/>
              <a:gd name="connsiteX41" fmla="*/ 323850 w 1628775"/>
              <a:gd name="connsiteY41" fmla="*/ 260350 h 927100"/>
              <a:gd name="connsiteX42" fmla="*/ 336550 w 1628775"/>
              <a:gd name="connsiteY42" fmla="*/ 301625 h 927100"/>
              <a:gd name="connsiteX43" fmla="*/ 323850 w 1628775"/>
              <a:gd name="connsiteY43" fmla="*/ 352425 h 927100"/>
              <a:gd name="connsiteX44" fmla="*/ 266700 w 1628775"/>
              <a:gd name="connsiteY44" fmla="*/ 349250 h 927100"/>
              <a:gd name="connsiteX45" fmla="*/ 284162 w 1628775"/>
              <a:gd name="connsiteY45" fmla="*/ 372269 h 927100"/>
              <a:gd name="connsiteX46" fmla="*/ 247650 w 1628775"/>
              <a:gd name="connsiteY46" fmla="*/ 403225 h 927100"/>
              <a:gd name="connsiteX47" fmla="*/ 181769 w 1628775"/>
              <a:gd name="connsiteY47" fmla="*/ 396081 h 927100"/>
              <a:gd name="connsiteX48" fmla="*/ 123825 w 1628775"/>
              <a:gd name="connsiteY48" fmla="*/ 437356 h 927100"/>
              <a:gd name="connsiteX49" fmla="*/ 70644 w 1628775"/>
              <a:gd name="connsiteY49" fmla="*/ 481807 h 927100"/>
              <a:gd name="connsiteX50" fmla="*/ 0 w 1628775"/>
              <a:gd name="connsiteY50" fmla="*/ 555625 h 927100"/>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381000 w 1628775"/>
              <a:gd name="connsiteY37" fmla="*/ 8732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431006 w 1628775"/>
              <a:gd name="connsiteY41" fmla="*/ 270669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738188 w 1628775"/>
              <a:gd name="connsiteY29" fmla="*/ 53975 h 894557"/>
              <a:gd name="connsiteX30" fmla="*/ 671513 w 1628775"/>
              <a:gd name="connsiteY30" fmla="*/ 41276 h 894557"/>
              <a:gd name="connsiteX31" fmla="*/ 651669 w 1628775"/>
              <a:gd name="connsiteY31" fmla="*/ 74613 h 894557"/>
              <a:gd name="connsiteX32" fmla="*/ 596900 w 1628775"/>
              <a:gd name="connsiteY32" fmla="*/ 75407 h 894557"/>
              <a:gd name="connsiteX33" fmla="*/ 607219 w 1628775"/>
              <a:gd name="connsiteY33" fmla="*/ 146845 h 894557"/>
              <a:gd name="connsiteX34" fmla="*/ 511969 w 1628775"/>
              <a:gd name="connsiteY34" fmla="*/ 113507 h 894557"/>
              <a:gd name="connsiteX35" fmla="*/ 512762 w 1628775"/>
              <a:gd name="connsiteY35" fmla="*/ 0 h 894557"/>
              <a:gd name="connsiteX36" fmla="*/ 461169 w 1628775"/>
              <a:gd name="connsiteY36" fmla="*/ 7144 h 894557"/>
              <a:gd name="connsiteX37" fmla="*/ 429418 w 1628775"/>
              <a:gd name="connsiteY37" fmla="*/ 48419 h 894557"/>
              <a:gd name="connsiteX38" fmla="*/ 400050 w 1628775"/>
              <a:gd name="connsiteY38" fmla="*/ 70645 h 894557"/>
              <a:gd name="connsiteX39" fmla="*/ 378619 w 1628775"/>
              <a:gd name="connsiteY39" fmla="*/ 111126 h 894557"/>
              <a:gd name="connsiteX40" fmla="*/ 385762 w 1628775"/>
              <a:gd name="connsiteY40" fmla="*/ 173039 h 894557"/>
              <a:gd name="connsiteX41" fmla="*/ 404813 w 1628775"/>
              <a:gd name="connsiteY41" fmla="*/ 233363 h 894557"/>
              <a:gd name="connsiteX42" fmla="*/ 431006 w 1628775"/>
              <a:gd name="connsiteY42" fmla="*/ 270669 h 894557"/>
              <a:gd name="connsiteX43" fmla="*/ 419894 w 1628775"/>
              <a:gd name="connsiteY43" fmla="*/ 319088 h 894557"/>
              <a:gd name="connsiteX44" fmla="*/ 381000 w 1628775"/>
              <a:gd name="connsiteY44" fmla="*/ 360363 h 894557"/>
              <a:gd name="connsiteX45" fmla="*/ 328612 w 1628775"/>
              <a:gd name="connsiteY45" fmla="*/ 338138 h 894557"/>
              <a:gd name="connsiteX46" fmla="*/ 284162 w 1628775"/>
              <a:gd name="connsiteY46" fmla="*/ 339726 h 894557"/>
              <a:gd name="connsiteX47" fmla="*/ 247650 w 1628775"/>
              <a:gd name="connsiteY47" fmla="*/ 370682 h 894557"/>
              <a:gd name="connsiteX48" fmla="*/ 181769 w 1628775"/>
              <a:gd name="connsiteY48" fmla="*/ 363538 h 894557"/>
              <a:gd name="connsiteX49" fmla="*/ 123825 w 1628775"/>
              <a:gd name="connsiteY49" fmla="*/ 404813 h 894557"/>
              <a:gd name="connsiteX50" fmla="*/ 70644 w 1628775"/>
              <a:gd name="connsiteY50" fmla="*/ 449264 h 894557"/>
              <a:gd name="connsiteX51" fmla="*/ 0 w 1628775"/>
              <a:gd name="connsiteY51" fmla="*/ 523082 h 89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28775" h="894557">
                <a:moveTo>
                  <a:pt x="0" y="523082"/>
                </a:moveTo>
                <a:lnTo>
                  <a:pt x="92075" y="729457"/>
                </a:lnTo>
                <a:lnTo>
                  <a:pt x="200025" y="894557"/>
                </a:lnTo>
                <a:lnTo>
                  <a:pt x="561975" y="840582"/>
                </a:lnTo>
                <a:lnTo>
                  <a:pt x="911225" y="599282"/>
                </a:lnTo>
                <a:lnTo>
                  <a:pt x="1212850" y="551657"/>
                </a:lnTo>
                <a:lnTo>
                  <a:pt x="1416050" y="596107"/>
                </a:lnTo>
                <a:lnTo>
                  <a:pt x="1628775" y="627857"/>
                </a:lnTo>
                <a:lnTo>
                  <a:pt x="1603375" y="526257"/>
                </a:lnTo>
                <a:lnTo>
                  <a:pt x="1567656" y="493714"/>
                </a:lnTo>
                <a:lnTo>
                  <a:pt x="1567656" y="434182"/>
                </a:lnTo>
                <a:lnTo>
                  <a:pt x="1528763" y="392114"/>
                </a:lnTo>
                <a:lnTo>
                  <a:pt x="1473993" y="359569"/>
                </a:lnTo>
                <a:cubicBezTo>
                  <a:pt x="1491720" y="341048"/>
                  <a:pt x="1469364" y="324116"/>
                  <a:pt x="1467644" y="308770"/>
                </a:cubicBezTo>
                <a:cubicBezTo>
                  <a:pt x="1465924" y="293424"/>
                  <a:pt x="1472142" y="278077"/>
                  <a:pt x="1463675" y="267494"/>
                </a:cubicBezTo>
                <a:lnTo>
                  <a:pt x="1434306" y="246857"/>
                </a:lnTo>
                <a:cubicBezTo>
                  <a:pt x="1433512" y="225690"/>
                  <a:pt x="1385094" y="235480"/>
                  <a:pt x="1384300" y="214313"/>
                </a:cubicBezTo>
                <a:lnTo>
                  <a:pt x="1327150" y="202407"/>
                </a:lnTo>
                <a:lnTo>
                  <a:pt x="1296193" y="243682"/>
                </a:lnTo>
                <a:lnTo>
                  <a:pt x="1247776" y="199232"/>
                </a:lnTo>
                <a:lnTo>
                  <a:pt x="1234281" y="154782"/>
                </a:lnTo>
                <a:lnTo>
                  <a:pt x="1173163" y="92870"/>
                </a:lnTo>
                <a:lnTo>
                  <a:pt x="1134269" y="50801"/>
                </a:lnTo>
                <a:lnTo>
                  <a:pt x="1048543" y="64295"/>
                </a:lnTo>
                <a:cubicBezTo>
                  <a:pt x="1027112" y="37307"/>
                  <a:pt x="1018645" y="75804"/>
                  <a:pt x="1000918" y="78582"/>
                </a:cubicBezTo>
                <a:cubicBezTo>
                  <a:pt x="983191" y="81360"/>
                  <a:pt x="971286" y="96573"/>
                  <a:pt x="942182" y="80963"/>
                </a:cubicBezTo>
                <a:lnTo>
                  <a:pt x="902494" y="149226"/>
                </a:lnTo>
                <a:lnTo>
                  <a:pt x="815182" y="116682"/>
                </a:lnTo>
                <a:lnTo>
                  <a:pt x="776287" y="101601"/>
                </a:lnTo>
                <a:cubicBezTo>
                  <a:pt x="761206" y="92076"/>
                  <a:pt x="753269" y="63500"/>
                  <a:pt x="738188" y="53975"/>
                </a:cubicBezTo>
                <a:lnTo>
                  <a:pt x="671513" y="41276"/>
                </a:lnTo>
                <a:lnTo>
                  <a:pt x="651669" y="74613"/>
                </a:lnTo>
                <a:lnTo>
                  <a:pt x="596900" y="75407"/>
                </a:lnTo>
                <a:lnTo>
                  <a:pt x="607219" y="146845"/>
                </a:lnTo>
                <a:lnTo>
                  <a:pt x="511969" y="113507"/>
                </a:lnTo>
                <a:cubicBezTo>
                  <a:pt x="512233" y="75671"/>
                  <a:pt x="512498" y="37836"/>
                  <a:pt x="512762" y="0"/>
                </a:cubicBezTo>
                <a:lnTo>
                  <a:pt x="461169" y="7144"/>
                </a:lnTo>
                <a:lnTo>
                  <a:pt x="429418" y="48419"/>
                </a:lnTo>
                <a:lnTo>
                  <a:pt x="400050" y="70645"/>
                </a:lnTo>
                <a:lnTo>
                  <a:pt x="378619" y="111126"/>
                </a:lnTo>
                <a:lnTo>
                  <a:pt x="385762" y="173039"/>
                </a:lnTo>
                <a:cubicBezTo>
                  <a:pt x="365125" y="163778"/>
                  <a:pt x="397272" y="217091"/>
                  <a:pt x="404813" y="233363"/>
                </a:cubicBezTo>
                <a:cubicBezTo>
                  <a:pt x="412354" y="249635"/>
                  <a:pt x="431006" y="243152"/>
                  <a:pt x="431006" y="270669"/>
                </a:cubicBezTo>
                <a:lnTo>
                  <a:pt x="419894" y="319088"/>
                </a:lnTo>
                <a:lnTo>
                  <a:pt x="381000" y="360363"/>
                </a:lnTo>
                <a:cubicBezTo>
                  <a:pt x="361950" y="359305"/>
                  <a:pt x="344752" y="341577"/>
                  <a:pt x="328612" y="338138"/>
                </a:cubicBezTo>
                <a:cubicBezTo>
                  <a:pt x="312472" y="334699"/>
                  <a:pt x="278341" y="332053"/>
                  <a:pt x="284162" y="339726"/>
                </a:cubicBezTo>
                <a:lnTo>
                  <a:pt x="247650" y="370682"/>
                </a:lnTo>
                <a:lnTo>
                  <a:pt x="181769" y="363538"/>
                </a:lnTo>
                <a:lnTo>
                  <a:pt x="123825" y="404813"/>
                </a:lnTo>
                <a:lnTo>
                  <a:pt x="70644" y="449264"/>
                </a:lnTo>
                <a:lnTo>
                  <a:pt x="0" y="52308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Shinyanga</a:t>
            </a:r>
            <a:r>
              <a:rPr lang="en-MY" sz="1200" b="1" dirty="0" smtClean="0">
                <a:solidFill>
                  <a:schemeClr val="tx1"/>
                </a:solidFill>
              </a:rPr>
              <a:t> 2.4%</a:t>
            </a:r>
          </a:p>
          <a:p>
            <a:pPr algn="ctr"/>
            <a:endParaRPr lang="en-MY" sz="1200" b="1" dirty="0">
              <a:solidFill>
                <a:schemeClr val="tx1"/>
              </a:solidFill>
            </a:endParaRPr>
          </a:p>
        </p:txBody>
      </p:sp>
      <p:sp>
        <p:nvSpPr>
          <p:cNvPr id="27" name="Freeform 26"/>
          <p:cNvSpPr/>
          <p:nvPr/>
        </p:nvSpPr>
        <p:spPr>
          <a:xfrm>
            <a:off x="2062163" y="1882183"/>
            <a:ext cx="2205037" cy="2075456"/>
          </a:xfrm>
          <a:custGeom>
            <a:avLst/>
            <a:gdLst>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43112 w 2205037"/>
              <a:gd name="connsiteY17" fmla="*/ 133350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8055 h 2164468"/>
              <a:gd name="connsiteX1" fmla="*/ 252412 w 2205037"/>
              <a:gd name="connsiteY1" fmla="*/ 630943 h 2164468"/>
              <a:gd name="connsiteX2" fmla="*/ 0 w 2205037"/>
              <a:gd name="connsiteY2" fmla="*/ 1135768 h 2164468"/>
              <a:gd name="connsiteX3" fmla="*/ 261937 w 2205037"/>
              <a:gd name="connsiteY3" fmla="*/ 1435805 h 2164468"/>
              <a:gd name="connsiteX4" fmla="*/ 614362 w 2205037"/>
              <a:gd name="connsiteY4" fmla="*/ 1526293 h 2164468"/>
              <a:gd name="connsiteX5" fmla="*/ 957262 w 2205037"/>
              <a:gd name="connsiteY5" fmla="*/ 1750130 h 2164468"/>
              <a:gd name="connsiteX6" fmla="*/ 995362 w 2205037"/>
              <a:gd name="connsiteY6" fmla="*/ 1973968 h 2164468"/>
              <a:gd name="connsiteX7" fmla="*/ 971550 w 2205037"/>
              <a:gd name="connsiteY7" fmla="*/ 2159705 h 2164468"/>
              <a:gd name="connsiteX8" fmla="*/ 1185862 w 2205037"/>
              <a:gd name="connsiteY8" fmla="*/ 2164468 h 2164468"/>
              <a:gd name="connsiteX9" fmla="*/ 1371600 w 2205037"/>
              <a:gd name="connsiteY9" fmla="*/ 2073980 h 2164468"/>
              <a:gd name="connsiteX10" fmla="*/ 1681162 w 2205037"/>
              <a:gd name="connsiteY10" fmla="*/ 2107318 h 2164468"/>
              <a:gd name="connsiteX11" fmla="*/ 1976437 w 2205037"/>
              <a:gd name="connsiteY11" fmla="*/ 1721555 h 2164468"/>
              <a:gd name="connsiteX12" fmla="*/ 2205037 w 2205037"/>
              <a:gd name="connsiteY12" fmla="*/ 1150055 h 2164468"/>
              <a:gd name="connsiteX13" fmla="*/ 2205037 w 2205037"/>
              <a:gd name="connsiteY13" fmla="*/ 883355 h 2164468"/>
              <a:gd name="connsiteX14" fmla="*/ 2119312 w 2205037"/>
              <a:gd name="connsiteY14" fmla="*/ 564268 h 2164468"/>
              <a:gd name="connsiteX15" fmla="*/ 2171700 w 2205037"/>
              <a:gd name="connsiteY15" fmla="*/ 278518 h 2164468"/>
              <a:gd name="connsiteX16" fmla="*/ 2119312 w 2205037"/>
              <a:gd name="connsiteY16" fmla="*/ 188030 h 2164468"/>
              <a:gd name="connsiteX17" fmla="*/ 2078831 w 2205037"/>
              <a:gd name="connsiteY17" fmla="*/ 226130 h 2164468"/>
              <a:gd name="connsiteX18" fmla="*/ 2005012 w 2205037"/>
              <a:gd name="connsiteY18" fmla="*/ 195174 h 2164468"/>
              <a:gd name="connsiteX19" fmla="*/ 1933575 w 2205037"/>
              <a:gd name="connsiteY19" fmla="*/ 183268 h 2164468"/>
              <a:gd name="connsiteX20" fmla="*/ 1902619 w 2205037"/>
              <a:gd name="connsiteY20" fmla="*/ 157074 h 2164468"/>
              <a:gd name="connsiteX21" fmla="*/ 1828800 w 2205037"/>
              <a:gd name="connsiteY21" fmla="*/ 142786 h 2164468"/>
              <a:gd name="connsiteX22" fmla="*/ 1785937 w 2205037"/>
              <a:gd name="connsiteY22" fmla="*/ 121355 h 2164468"/>
              <a:gd name="connsiteX23" fmla="*/ 1733550 w 2205037"/>
              <a:gd name="connsiteY23" fmla="*/ 140405 h 2164468"/>
              <a:gd name="connsiteX24" fmla="*/ 1735931 w 2205037"/>
              <a:gd name="connsiteY24" fmla="*/ 95162 h 2164468"/>
              <a:gd name="connsiteX25" fmla="*/ 1678781 w 2205037"/>
              <a:gd name="connsiteY25" fmla="*/ 107068 h 2164468"/>
              <a:gd name="connsiteX26" fmla="*/ 1631156 w 2205037"/>
              <a:gd name="connsiteY26" fmla="*/ 118974 h 2164468"/>
              <a:gd name="connsiteX27" fmla="*/ 1590674 w 2205037"/>
              <a:gd name="connsiteY27" fmla="*/ 102305 h 2164468"/>
              <a:gd name="connsiteX28" fmla="*/ 1404937 w 2205037"/>
              <a:gd name="connsiteY28" fmla="*/ 7055 h 2164468"/>
              <a:gd name="connsiteX29" fmla="*/ 1314450 w 2205037"/>
              <a:gd name="connsiteY29" fmla="*/ 7055 h 2164468"/>
              <a:gd name="connsiteX30" fmla="*/ 1223962 w 2205037"/>
              <a:gd name="connsiteY30" fmla="*/ 21343 h 2164468"/>
              <a:gd name="connsiteX31" fmla="*/ 1133475 w 2205037"/>
              <a:gd name="connsiteY31" fmla="*/ 54680 h 2164468"/>
              <a:gd name="connsiteX32" fmla="*/ 1057275 w 2205037"/>
              <a:gd name="connsiteY32" fmla="*/ 92780 h 2164468"/>
              <a:gd name="connsiteX33" fmla="*/ 966787 w 2205037"/>
              <a:gd name="connsiteY33" fmla="*/ 149930 h 2164468"/>
              <a:gd name="connsiteX34" fmla="*/ 900112 w 2205037"/>
              <a:gd name="connsiteY34" fmla="*/ 192793 h 2164468"/>
              <a:gd name="connsiteX35" fmla="*/ 828675 w 2205037"/>
              <a:gd name="connsiteY35" fmla="*/ 249943 h 2164468"/>
              <a:gd name="connsiteX36" fmla="*/ 785812 w 2205037"/>
              <a:gd name="connsiteY36" fmla="*/ 240418 h 2164468"/>
              <a:gd name="connsiteX37" fmla="*/ 728662 w 2205037"/>
              <a:gd name="connsiteY37" fmla="*/ 211843 h 2164468"/>
              <a:gd name="connsiteX38" fmla="*/ 695325 w 2205037"/>
              <a:gd name="connsiteY38" fmla="*/ 183268 h 2164468"/>
              <a:gd name="connsiteX39" fmla="*/ 661987 w 2205037"/>
              <a:gd name="connsiteY39" fmla="*/ 164218 h 2164468"/>
              <a:gd name="connsiteX40" fmla="*/ 595312 w 2205037"/>
              <a:gd name="connsiteY40" fmla="*/ 149930 h 2164468"/>
              <a:gd name="connsiteX41" fmla="*/ 438150 w 2205037"/>
              <a:gd name="connsiteY41" fmla="*/ 135643 h 2164468"/>
              <a:gd name="connsiteX42" fmla="*/ 357187 w 2205037"/>
              <a:gd name="connsiteY42" fmla="*/ 168980 h 2164468"/>
              <a:gd name="connsiteX43" fmla="*/ 357187 w 2205037"/>
              <a:gd name="connsiteY43" fmla="*/ 230893 h 2164468"/>
              <a:gd name="connsiteX44" fmla="*/ 319087 w 2205037"/>
              <a:gd name="connsiteY44" fmla="*/ 288043 h 2164468"/>
              <a:gd name="connsiteX45" fmla="*/ 347662 w 2205037"/>
              <a:gd name="connsiteY45" fmla="*/ 388055 h 2164468"/>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590674 w 2205037"/>
              <a:gd name="connsiteY27" fmla="*/ 95250 h 2157413"/>
              <a:gd name="connsiteX28" fmla="*/ 1543049 w 2205037"/>
              <a:gd name="connsiteY28" fmla="*/ 102394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66712 h 2143125"/>
              <a:gd name="connsiteX1" fmla="*/ 252412 w 2205037"/>
              <a:gd name="connsiteY1" fmla="*/ 609600 h 2143125"/>
              <a:gd name="connsiteX2" fmla="*/ 0 w 2205037"/>
              <a:gd name="connsiteY2" fmla="*/ 1114425 h 2143125"/>
              <a:gd name="connsiteX3" fmla="*/ 261937 w 2205037"/>
              <a:gd name="connsiteY3" fmla="*/ 1414462 h 2143125"/>
              <a:gd name="connsiteX4" fmla="*/ 614362 w 2205037"/>
              <a:gd name="connsiteY4" fmla="*/ 1504950 h 2143125"/>
              <a:gd name="connsiteX5" fmla="*/ 957262 w 2205037"/>
              <a:gd name="connsiteY5" fmla="*/ 1728787 h 2143125"/>
              <a:gd name="connsiteX6" fmla="*/ 995362 w 2205037"/>
              <a:gd name="connsiteY6" fmla="*/ 1952625 h 2143125"/>
              <a:gd name="connsiteX7" fmla="*/ 971550 w 2205037"/>
              <a:gd name="connsiteY7" fmla="*/ 2138362 h 2143125"/>
              <a:gd name="connsiteX8" fmla="*/ 1185862 w 2205037"/>
              <a:gd name="connsiteY8" fmla="*/ 2143125 h 2143125"/>
              <a:gd name="connsiteX9" fmla="*/ 1371600 w 2205037"/>
              <a:gd name="connsiteY9" fmla="*/ 2052637 h 2143125"/>
              <a:gd name="connsiteX10" fmla="*/ 1681162 w 2205037"/>
              <a:gd name="connsiteY10" fmla="*/ 2085975 h 2143125"/>
              <a:gd name="connsiteX11" fmla="*/ 1976437 w 2205037"/>
              <a:gd name="connsiteY11" fmla="*/ 1700212 h 2143125"/>
              <a:gd name="connsiteX12" fmla="*/ 2205037 w 2205037"/>
              <a:gd name="connsiteY12" fmla="*/ 1128712 h 2143125"/>
              <a:gd name="connsiteX13" fmla="*/ 2205037 w 2205037"/>
              <a:gd name="connsiteY13" fmla="*/ 862012 h 2143125"/>
              <a:gd name="connsiteX14" fmla="*/ 2119312 w 2205037"/>
              <a:gd name="connsiteY14" fmla="*/ 542925 h 2143125"/>
              <a:gd name="connsiteX15" fmla="*/ 2171700 w 2205037"/>
              <a:gd name="connsiteY15" fmla="*/ 257175 h 2143125"/>
              <a:gd name="connsiteX16" fmla="*/ 2119312 w 2205037"/>
              <a:gd name="connsiteY16" fmla="*/ 166687 h 2143125"/>
              <a:gd name="connsiteX17" fmla="*/ 2078831 w 2205037"/>
              <a:gd name="connsiteY17" fmla="*/ 204787 h 2143125"/>
              <a:gd name="connsiteX18" fmla="*/ 2005012 w 2205037"/>
              <a:gd name="connsiteY18" fmla="*/ 173831 h 2143125"/>
              <a:gd name="connsiteX19" fmla="*/ 1933575 w 2205037"/>
              <a:gd name="connsiteY19" fmla="*/ 161925 h 2143125"/>
              <a:gd name="connsiteX20" fmla="*/ 1902619 w 2205037"/>
              <a:gd name="connsiteY20" fmla="*/ 135731 h 2143125"/>
              <a:gd name="connsiteX21" fmla="*/ 1828800 w 2205037"/>
              <a:gd name="connsiteY21" fmla="*/ 121443 h 2143125"/>
              <a:gd name="connsiteX22" fmla="*/ 1785937 w 2205037"/>
              <a:gd name="connsiteY22" fmla="*/ 100012 h 2143125"/>
              <a:gd name="connsiteX23" fmla="*/ 1733550 w 2205037"/>
              <a:gd name="connsiteY23" fmla="*/ 119062 h 2143125"/>
              <a:gd name="connsiteX24" fmla="*/ 1735931 w 2205037"/>
              <a:gd name="connsiteY24" fmla="*/ 73819 h 2143125"/>
              <a:gd name="connsiteX25" fmla="*/ 1678781 w 2205037"/>
              <a:gd name="connsiteY25" fmla="*/ 85725 h 2143125"/>
              <a:gd name="connsiteX26" fmla="*/ 1631156 w 2205037"/>
              <a:gd name="connsiteY26" fmla="*/ 97631 h 2143125"/>
              <a:gd name="connsiteX27" fmla="*/ 1590674 w 2205037"/>
              <a:gd name="connsiteY27" fmla="*/ 80962 h 2143125"/>
              <a:gd name="connsiteX28" fmla="*/ 1543049 w 2205037"/>
              <a:gd name="connsiteY28" fmla="*/ 88106 h 2143125"/>
              <a:gd name="connsiteX29" fmla="*/ 1462087 w 2205037"/>
              <a:gd name="connsiteY29" fmla="*/ 107156 h 2143125"/>
              <a:gd name="connsiteX30" fmla="*/ 1223962 w 2205037"/>
              <a:gd name="connsiteY30" fmla="*/ 0 h 2143125"/>
              <a:gd name="connsiteX31" fmla="*/ 1133475 w 2205037"/>
              <a:gd name="connsiteY31" fmla="*/ 33337 h 2143125"/>
              <a:gd name="connsiteX32" fmla="*/ 1057275 w 2205037"/>
              <a:gd name="connsiteY32" fmla="*/ 71437 h 2143125"/>
              <a:gd name="connsiteX33" fmla="*/ 966787 w 2205037"/>
              <a:gd name="connsiteY33" fmla="*/ 128587 h 2143125"/>
              <a:gd name="connsiteX34" fmla="*/ 900112 w 2205037"/>
              <a:gd name="connsiteY34" fmla="*/ 171450 h 2143125"/>
              <a:gd name="connsiteX35" fmla="*/ 828675 w 2205037"/>
              <a:gd name="connsiteY35" fmla="*/ 228600 h 2143125"/>
              <a:gd name="connsiteX36" fmla="*/ 785812 w 2205037"/>
              <a:gd name="connsiteY36" fmla="*/ 219075 h 2143125"/>
              <a:gd name="connsiteX37" fmla="*/ 728662 w 2205037"/>
              <a:gd name="connsiteY37" fmla="*/ 190500 h 2143125"/>
              <a:gd name="connsiteX38" fmla="*/ 695325 w 2205037"/>
              <a:gd name="connsiteY38" fmla="*/ 161925 h 2143125"/>
              <a:gd name="connsiteX39" fmla="*/ 661987 w 2205037"/>
              <a:gd name="connsiteY39" fmla="*/ 142875 h 2143125"/>
              <a:gd name="connsiteX40" fmla="*/ 595312 w 2205037"/>
              <a:gd name="connsiteY40" fmla="*/ 128587 h 2143125"/>
              <a:gd name="connsiteX41" fmla="*/ 438150 w 2205037"/>
              <a:gd name="connsiteY41" fmla="*/ 114300 h 2143125"/>
              <a:gd name="connsiteX42" fmla="*/ 357187 w 2205037"/>
              <a:gd name="connsiteY42" fmla="*/ 147637 h 2143125"/>
              <a:gd name="connsiteX43" fmla="*/ 357187 w 2205037"/>
              <a:gd name="connsiteY43" fmla="*/ 209550 h 2143125"/>
              <a:gd name="connsiteX44" fmla="*/ 319087 w 2205037"/>
              <a:gd name="connsiteY44" fmla="*/ 266700 h 2143125"/>
              <a:gd name="connsiteX45" fmla="*/ 347662 w 2205037"/>
              <a:gd name="connsiteY45" fmla="*/ 366712 h 2143125"/>
              <a:gd name="connsiteX0" fmla="*/ 347662 w 2205037"/>
              <a:gd name="connsiteY0" fmla="*/ 333375 h 2109788"/>
              <a:gd name="connsiteX1" fmla="*/ 252412 w 2205037"/>
              <a:gd name="connsiteY1" fmla="*/ 576263 h 2109788"/>
              <a:gd name="connsiteX2" fmla="*/ 0 w 2205037"/>
              <a:gd name="connsiteY2" fmla="*/ 1081088 h 2109788"/>
              <a:gd name="connsiteX3" fmla="*/ 261937 w 2205037"/>
              <a:gd name="connsiteY3" fmla="*/ 1381125 h 2109788"/>
              <a:gd name="connsiteX4" fmla="*/ 614362 w 2205037"/>
              <a:gd name="connsiteY4" fmla="*/ 1471613 h 2109788"/>
              <a:gd name="connsiteX5" fmla="*/ 957262 w 2205037"/>
              <a:gd name="connsiteY5" fmla="*/ 1695450 h 2109788"/>
              <a:gd name="connsiteX6" fmla="*/ 995362 w 2205037"/>
              <a:gd name="connsiteY6" fmla="*/ 1919288 h 2109788"/>
              <a:gd name="connsiteX7" fmla="*/ 971550 w 2205037"/>
              <a:gd name="connsiteY7" fmla="*/ 2105025 h 2109788"/>
              <a:gd name="connsiteX8" fmla="*/ 1185862 w 2205037"/>
              <a:gd name="connsiteY8" fmla="*/ 2109788 h 2109788"/>
              <a:gd name="connsiteX9" fmla="*/ 1371600 w 2205037"/>
              <a:gd name="connsiteY9" fmla="*/ 2019300 h 2109788"/>
              <a:gd name="connsiteX10" fmla="*/ 1681162 w 2205037"/>
              <a:gd name="connsiteY10" fmla="*/ 2052638 h 2109788"/>
              <a:gd name="connsiteX11" fmla="*/ 1976437 w 2205037"/>
              <a:gd name="connsiteY11" fmla="*/ 1666875 h 2109788"/>
              <a:gd name="connsiteX12" fmla="*/ 2205037 w 2205037"/>
              <a:gd name="connsiteY12" fmla="*/ 1095375 h 2109788"/>
              <a:gd name="connsiteX13" fmla="*/ 2205037 w 2205037"/>
              <a:gd name="connsiteY13" fmla="*/ 828675 h 2109788"/>
              <a:gd name="connsiteX14" fmla="*/ 2119312 w 2205037"/>
              <a:gd name="connsiteY14" fmla="*/ 509588 h 2109788"/>
              <a:gd name="connsiteX15" fmla="*/ 2171700 w 2205037"/>
              <a:gd name="connsiteY15" fmla="*/ 223838 h 2109788"/>
              <a:gd name="connsiteX16" fmla="*/ 2119312 w 2205037"/>
              <a:gd name="connsiteY16" fmla="*/ 133350 h 2109788"/>
              <a:gd name="connsiteX17" fmla="*/ 2078831 w 2205037"/>
              <a:gd name="connsiteY17" fmla="*/ 171450 h 2109788"/>
              <a:gd name="connsiteX18" fmla="*/ 2005012 w 2205037"/>
              <a:gd name="connsiteY18" fmla="*/ 140494 h 2109788"/>
              <a:gd name="connsiteX19" fmla="*/ 1933575 w 2205037"/>
              <a:gd name="connsiteY19" fmla="*/ 128588 h 2109788"/>
              <a:gd name="connsiteX20" fmla="*/ 1902619 w 2205037"/>
              <a:gd name="connsiteY20" fmla="*/ 102394 h 2109788"/>
              <a:gd name="connsiteX21" fmla="*/ 1828800 w 2205037"/>
              <a:gd name="connsiteY21" fmla="*/ 88106 h 2109788"/>
              <a:gd name="connsiteX22" fmla="*/ 1785937 w 2205037"/>
              <a:gd name="connsiteY22" fmla="*/ 66675 h 2109788"/>
              <a:gd name="connsiteX23" fmla="*/ 1733550 w 2205037"/>
              <a:gd name="connsiteY23" fmla="*/ 85725 h 2109788"/>
              <a:gd name="connsiteX24" fmla="*/ 1735931 w 2205037"/>
              <a:gd name="connsiteY24" fmla="*/ 40482 h 2109788"/>
              <a:gd name="connsiteX25" fmla="*/ 1678781 w 2205037"/>
              <a:gd name="connsiteY25" fmla="*/ 52388 h 2109788"/>
              <a:gd name="connsiteX26" fmla="*/ 1631156 w 2205037"/>
              <a:gd name="connsiteY26" fmla="*/ 64294 h 2109788"/>
              <a:gd name="connsiteX27" fmla="*/ 1590674 w 2205037"/>
              <a:gd name="connsiteY27" fmla="*/ 47625 h 2109788"/>
              <a:gd name="connsiteX28" fmla="*/ 1543049 w 2205037"/>
              <a:gd name="connsiteY28" fmla="*/ 54769 h 2109788"/>
              <a:gd name="connsiteX29" fmla="*/ 1462087 w 2205037"/>
              <a:gd name="connsiteY29" fmla="*/ 73819 h 2109788"/>
              <a:gd name="connsiteX30" fmla="*/ 1450181 w 2205037"/>
              <a:gd name="connsiteY30" fmla="*/ 92869 h 2109788"/>
              <a:gd name="connsiteX31" fmla="*/ 1133475 w 2205037"/>
              <a:gd name="connsiteY31" fmla="*/ 0 h 2109788"/>
              <a:gd name="connsiteX32" fmla="*/ 1057275 w 2205037"/>
              <a:gd name="connsiteY32" fmla="*/ 38100 h 2109788"/>
              <a:gd name="connsiteX33" fmla="*/ 966787 w 2205037"/>
              <a:gd name="connsiteY33" fmla="*/ 95250 h 2109788"/>
              <a:gd name="connsiteX34" fmla="*/ 900112 w 2205037"/>
              <a:gd name="connsiteY34" fmla="*/ 138113 h 2109788"/>
              <a:gd name="connsiteX35" fmla="*/ 828675 w 2205037"/>
              <a:gd name="connsiteY35" fmla="*/ 195263 h 2109788"/>
              <a:gd name="connsiteX36" fmla="*/ 785812 w 2205037"/>
              <a:gd name="connsiteY36" fmla="*/ 185738 h 2109788"/>
              <a:gd name="connsiteX37" fmla="*/ 728662 w 2205037"/>
              <a:gd name="connsiteY37" fmla="*/ 157163 h 2109788"/>
              <a:gd name="connsiteX38" fmla="*/ 695325 w 2205037"/>
              <a:gd name="connsiteY38" fmla="*/ 128588 h 2109788"/>
              <a:gd name="connsiteX39" fmla="*/ 661987 w 2205037"/>
              <a:gd name="connsiteY39" fmla="*/ 109538 h 2109788"/>
              <a:gd name="connsiteX40" fmla="*/ 595312 w 2205037"/>
              <a:gd name="connsiteY40" fmla="*/ 95250 h 2109788"/>
              <a:gd name="connsiteX41" fmla="*/ 438150 w 2205037"/>
              <a:gd name="connsiteY41" fmla="*/ 80963 h 2109788"/>
              <a:gd name="connsiteX42" fmla="*/ 357187 w 2205037"/>
              <a:gd name="connsiteY42" fmla="*/ 114300 h 2109788"/>
              <a:gd name="connsiteX43" fmla="*/ 357187 w 2205037"/>
              <a:gd name="connsiteY43" fmla="*/ 176213 h 2109788"/>
              <a:gd name="connsiteX44" fmla="*/ 319087 w 2205037"/>
              <a:gd name="connsiteY44" fmla="*/ 233363 h 2109788"/>
              <a:gd name="connsiteX45" fmla="*/ 347662 w 2205037"/>
              <a:gd name="connsiteY45" fmla="*/ 333375 h 2109788"/>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057275 w 2205037"/>
              <a:gd name="connsiteY32" fmla="*/ 376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900112 w 2205037"/>
              <a:gd name="connsiteY35" fmla="*/ 103781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357187 w 2205037"/>
              <a:gd name="connsiteY45" fmla="*/ 141881 h 2075456"/>
              <a:gd name="connsiteX46" fmla="*/ 319087 w 2205037"/>
              <a:gd name="connsiteY46" fmla="*/ 199031 h 2075456"/>
              <a:gd name="connsiteX47" fmla="*/ 347662 w 2205037"/>
              <a:gd name="connsiteY47"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535781 w 2205037"/>
              <a:gd name="connsiteY45" fmla="*/ 191886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502443 w 2205037"/>
              <a:gd name="connsiteY46" fmla="*/ 179980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497681 w 2205037"/>
              <a:gd name="connsiteY47" fmla="*/ 234748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23862 w 2205037"/>
              <a:gd name="connsiteY48" fmla="*/ 149023 h 2075456"/>
              <a:gd name="connsiteX49" fmla="*/ 357187 w 2205037"/>
              <a:gd name="connsiteY49" fmla="*/ 141881 h 2075456"/>
              <a:gd name="connsiteX50" fmla="*/ 319087 w 2205037"/>
              <a:gd name="connsiteY50" fmla="*/ 199031 h 2075456"/>
              <a:gd name="connsiteX51" fmla="*/ 347662 w 2205037"/>
              <a:gd name="connsiteY51"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88156 w 2205037"/>
              <a:gd name="connsiteY48" fmla="*/ 160930 h 2075456"/>
              <a:gd name="connsiteX49" fmla="*/ 423862 w 2205037"/>
              <a:gd name="connsiteY49" fmla="*/ 149023 h 2075456"/>
              <a:gd name="connsiteX50" fmla="*/ 357187 w 2205037"/>
              <a:gd name="connsiteY50" fmla="*/ 141881 h 2075456"/>
              <a:gd name="connsiteX51" fmla="*/ 319087 w 2205037"/>
              <a:gd name="connsiteY51" fmla="*/ 199031 h 2075456"/>
              <a:gd name="connsiteX52" fmla="*/ 347662 w 2205037"/>
              <a:gd name="connsiteY52"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588168 w 2205037"/>
              <a:gd name="connsiteY48" fmla="*/ 175217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500062 w 2205037"/>
              <a:gd name="connsiteY52" fmla="*/ 239512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76250 w 2205037"/>
              <a:gd name="connsiteY52" fmla="*/ 196648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88143 w 2205037"/>
              <a:gd name="connsiteY54" fmla="*/ 232367 h 2075456"/>
              <a:gd name="connsiteX55" fmla="*/ 347662 w 2205037"/>
              <a:gd name="connsiteY55" fmla="*/ 299043 h 207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05037" h="2075456">
                <a:moveTo>
                  <a:pt x="347662" y="299043"/>
                </a:moveTo>
                <a:lnTo>
                  <a:pt x="252412" y="541931"/>
                </a:lnTo>
                <a:lnTo>
                  <a:pt x="0" y="1046756"/>
                </a:lnTo>
                <a:lnTo>
                  <a:pt x="261937" y="1346793"/>
                </a:lnTo>
                <a:lnTo>
                  <a:pt x="614362" y="1437281"/>
                </a:lnTo>
                <a:lnTo>
                  <a:pt x="957262" y="1661118"/>
                </a:lnTo>
                <a:lnTo>
                  <a:pt x="995362" y="1884956"/>
                </a:lnTo>
                <a:lnTo>
                  <a:pt x="971550" y="2070693"/>
                </a:lnTo>
                <a:lnTo>
                  <a:pt x="1185862" y="2075456"/>
                </a:lnTo>
                <a:lnTo>
                  <a:pt x="1371600" y="1984968"/>
                </a:lnTo>
                <a:lnTo>
                  <a:pt x="1681162" y="2018306"/>
                </a:lnTo>
                <a:lnTo>
                  <a:pt x="1976437" y="1632543"/>
                </a:lnTo>
                <a:lnTo>
                  <a:pt x="2205037" y="1061043"/>
                </a:lnTo>
                <a:lnTo>
                  <a:pt x="2205037" y="794343"/>
                </a:lnTo>
                <a:lnTo>
                  <a:pt x="2119312" y="475256"/>
                </a:lnTo>
                <a:lnTo>
                  <a:pt x="2171700" y="189506"/>
                </a:lnTo>
                <a:lnTo>
                  <a:pt x="2119312" y="99018"/>
                </a:lnTo>
                <a:lnTo>
                  <a:pt x="2078831" y="137118"/>
                </a:lnTo>
                <a:lnTo>
                  <a:pt x="2005012" y="106162"/>
                </a:lnTo>
                <a:lnTo>
                  <a:pt x="1933575" y="94256"/>
                </a:lnTo>
                <a:lnTo>
                  <a:pt x="1902619" y="68062"/>
                </a:lnTo>
                <a:lnTo>
                  <a:pt x="1828800" y="53774"/>
                </a:lnTo>
                <a:lnTo>
                  <a:pt x="1785937" y="32343"/>
                </a:lnTo>
                <a:lnTo>
                  <a:pt x="1733550" y="51393"/>
                </a:lnTo>
                <a:lnTo>
                  <a:pt x="1735931" y="6150"/>
                </a:lnTo>
                <a:lnTo>
                  <a:pt x="1678781" y="18056"/>
                </a:lnTo>
                <a:lnTo>
                  <a:pt x="1631156" y="29962"/>
                </a:lnTo>
                <a:lnTo>
                  <a:pt x="1590674" y="13293"/>
                </a:lnTo>
                <a:cubicBezTo>
                  <a:pt x="1528762" y="-18457"/>
                  <a:pt x="1564480" y="16071"/>
                  <a:pt x="1543049" y="20437"/>
                </a:cubicBezTo>
                <a:cubicBezTo>
                  <a:pt x="1521618" y="24803"/>
                  <a:pt x="1492249" y="39487"/>
                  <a:pt x="1462087" y="39487"/>
                </a:cubicBezTo>
                <a:lnTo>
                  <a:pt x="1450181" y="58537"/>
                </a:lnTo>
                <a:lnTo>
                  <a:pt x="1357313" y="60918"/>
                </a:lnTo>
                <a:lnTo>
                  <a:pt x="1326356" y="22818"/>
                </a:lnTo>
                <a:cubicBezTo>
                  <a:pt x="1206500" y="35518"/>
                  <a:pt x="1292225" y="34328"/>
                  <a:pt x="1278731" y="34725"/>
                </a:cubicBezTo>
                <a:cubicBezTo>
                  <a:pt x="1265237" y="35122"/>
                  <a:pt x="1308496" y="13689"/>
                  <a:pt x="1245393" y="25198"/>
                </a:cubicBezTo>
                <a:cubicBezTo>
                  <a:pt x="1182290" y="36707"/>
                  <a:pt x="1238645" y="43456"/>
                  <a:pt x="1212055" y="56156"/>
                </a:cubicBezTo>
                <a:lnTo>
                  <a:pt x="1154906" y="60918"/>
                </a:lnTo>
                <a:lnTo>
                  <a:pt x="1145381" y="125212"/>
                </a:lnTo>
                <a:lnTo>
                  <a:pt x="1112043" y="177600"/>
                </a:lnTo>
                <a:lnTo>
                  <a:pt x="1157287" y="206174"/>
                </a:lnTo>
                <a:lnTo>
                  <a:pt x="1164430" y="239512"/>
                </a:lnTo>
                <a:lnTo>
                  <a:pt x="1071562" y="263324"/>
                </a:lnTo>
                <a:lnTo>
                  <a:pt x="1054894" y="196650"/>
                </a:lnTo>
                <a:lnTo>
                  <a:pt x="1021556" y="208555"/>
                </a:lnTo>
                <a:cubicBezTo>
                  <a:pt x="927893" y="199824"/>
                  <a:pt x="1036638" y="326823"/>
                  <a:pt x="942975" y="318092"/>
                </a:cubicBezTo>
                <a:lnTo>
                  <a:pt x="828675" y="275230"/>
                </a:lnTo>
                <a:lnTo>
                  <a:pt x="692943" y="368098"/>
                </a:lnTo>
                <a:lnTo>
                  <a:pt x="676275" y="182361"/>
                </a:lnTo>
                <a:lnTo>
                  <a:pt x="619124" y="122829"/>
                </a:lnTo>
                <a:lnTo>
                  <a:pt x="545306" y="125211"/>
                </a:lnTo>
                <a:lnTo>
                  <a:pt x="514350" y="99017"/>
                </a:lnTo>
                <a:lnTo>
                  <a:pt x="461962" y="175219"/>
                </a:lnTo>
                <a:lnTo>
                  <a:pt x="492919" y="199029"/>
                </a:lnTo>
                <a:lnTo>
                  <a:pt x="500062" y="239512"/>
                </a:lnTo>
                <a:cubicBezTo>
                  <a:pt x="480218" y="249037"/>
                  <a:pt x="407987" y="222842"/>
                  <a:pt x="388143" y="232367"/>
                </a:cubicBezTo>
                <a:lnTo>
                  <a:pt x="347662" y="299043"/>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Tabora</a:t>
            </a:r>
            <a:r>
              <a:rPr lang="en-MY" sz="1200" b="1" dirty="0" smtClean="0">
                <a:solidFill>
                  <a:schemeClr val="tx1"/>
                </a:solidFill>
              </a:rPr>
              <a:t> 13.2%</a:t>
            </a:r>
          </a:p>
          <a:p>
            <a:pPr algn="ctr"/>
            <a:endParaRPr lang="en-MY" sz="1200" b="1" dirty="0"/>
          </a:p>
          <a:p>
            <a:pPr algn="ctr"/>
            <a:endParaRPr lang="en-MY" sz="1200" b="1" dirty="0"/>
          </a:p>
        </p:txBody>
      </p:sp>
      <p:sp>
        <p:nvSpPr>
          <p:cNvPr id="26" name="Freeform 25"/>
          <p:cNvSpPr/>
          <p:nvPr/>
        </p:nvSpPr>
        <p:spPr>
          <a:xfrm>
            <a:off x="3657600" y="1847850"/>
            <a:ext cx="1285875" cy="2352675"/>
          </a:xfrm>
          <a:custGeom>
            <a:avLst/>
            <a:gdLst>
              <a:gd name="connsiteX0" fmla="*/ 804863 w 1295400"/>
              <a:gd name="connsiteY0" fmla="*/ 4762 h 2357437"/>
              <a:gd name="connsiteX1" fmla="*/ 700088 w 1295400"/>
              <a:gd name="connsiteY1" fmla="*/ 0 h 2357437"/>
              <a:gd name="connsiteX2" fmla="*/ 661988 w 1295400"/>
              <a:gd name="connsiteY2" fmla="*/ 14287 h 2357437"/>
              <a:gd name="connsiteX3" fmla="*/ 619125 w 1295400"/>
              <a:gd name="connsiteY3" fmla="*/ 23812 h 2357437"/>
              <a:gd name="connsiteX4" fmla="*/ 571500 w 1295400"/>
              <a:gd name="connsiteY4" fmla="*/ 52387 h 2357437"/>
              <a:gd name="connsiteX5" fmla="*/ 500063 w 1295400"/>
              <a:gd name="connsiteY5" fmla="*/ 95250 h 2357437"/>
              <a:gd name="connsiteX6" fmla="*/ 500063 w 1295400"/>
              <a:gd name="connsiteY6" fmla="*/ 95250 h 2357437"/>
              <a:gd name="connsiteX7" fmla="*/ 423863 w 1295400"/>
              <a:gd name="connsiteY7" fmla="*/ 176212 h 2357437"/>
              <a:gd name="connsiteX8" fmla="*/ 361950 w 1295400"/>
              <a:gd name="connsiteY8" fmla="*/ 228600 h 2357437"/>
              <a:gd name="connsiteX9" fmla="*/ 280988 w 1295400"/>
              <a:gd name="connsiteY9" fmla="*/ 300037 h 2357437"/>
              <a:gd name="connsiteX10" fmla="*/ 266700 w 1295400"/>
              <a:gd name="connsiteY10" fmla="*/ 390525 h 2357437"/>
              <a:gd name="connsiteX11" fmla="*/ 233363 w 1295400"/>
              <a:gd name="connsiteY11" fmla="*/ 466725 h 2357437"/>
              <a:gd name="connsiteX12" fmla="*/ 233363 w 1295400"/>
              <a:gd name="connsiteY12" fmla="*/ 538162 h 2357437"/>
              <a:gd name="connsiteX13" fmla="*/ 214313 w 1295400"/>
              <a:gd name="connsiteY13" fmla="*/ 633412 h 2357437"/>
              <a:gd name="connsiteX14" fmla="*/ 195263 w 1295400"/>
              <a:gd name="connsiteY14" fmla="*/ 723900 h 2357437"/>
              <a:gd name="connsiteX15" fmla="*/ 214313 w 1295400"/>
              <a:gd name="connsiteY15" fmla="*/ 838200 h 2357437"/>
              <a:gd name="connsiteX16" fmla="*/ 257175 w 1295400"/>
              <a:gd name="connsiteY16" fmla="*/ 890587 h 2357437"/>
              <a:gd name="connsiteX17" fmla="*/ 285750 w 1295400"/>
              <a:gd name="connsiteY17" fmla="*/ 919162 h 2357437"/>
              <a:gd name="connsiteX18" fmla="*/ 304800 w 1295400"/>
              <a:gd name="connsiteY18" fmla="*/ 938212 h 2357437"/>
              <a:gd name="connsiteX19" fmla="*/ 352425 w 1295400"/>
              <a:gd name="connsiteY19" fmla="*/ 971550 h 2357437"/>
              <a:gd name="connsiteX20" fmla="*/ 400050 w 1295400"/>
              <a:gd name="connsiteY20" fmla="*/ 1004887 h 2357437"/>
              <a:gd name="connsiteX21" fmla="*/ 390525 w 1295400"/>
              <a:gd name="connsiteY21" fmla="*/ 1042987 h 2357437"/>
              <a:gd name="connsiteX22" fmla="*/ 309563 w 1295400"/>
              <a:gd name="connsiteY22" fmla="*/ 1081087 h 2357437"/>
              <a:gd name="connsiteX23" fmla="*/ 309563 w 1295400"/>
              <a:gd name="connsiteY23" fmla="*/ 1162050 h 2357437"/>
              <a:gd name="connsiteX24" fmla="*/ 333375 w 1295400"/>
              <a:gd name="connsiteY24" fmla="*/ 1209675 h 2357437"/>
              <a:gd name="connsiteX25" fmla="*/ 347663 w 1295400"/>
              <a:gd name="connsiteY25" fmla="*/ 1266825 h 2357437"/>
              <a:gd name="connsiteX26" fmla="*/ 338138 w 1295400"/>
              <a:gd name="connsiteY26" fmla="*/ 1347787 h 2357437"/>
              <a:gd name="connsiteX27" fmla="*/ 300038 w 1295400"/>
              <a:gd name="connsiteY27" fmla="*/ 1419225 h 2357437"/>
              <a:gd name="connsiteX28" fmla="*/ 276225 w 1295400"/>
              <a:gd name="connsiteY28" fmla="*/ 1428750 h 2357437"/>
              <a:gd name="connsiteX29" fmla="*/ 238125 w 1295400"/>
              <a:gd name="connsiteY29" fmla="*/ 1466850 h 2357437"/>
              <a:gd name="connsiteX30" fmla="*/ 200025 w 1295400"/>
              <a:gd name="connsiteY30" fmla="*/ 1509712 h 2357437"/>
              <a:gd name="connsiteX31" fmla="*/ 176213 w 1295400"/>
              <a:gd name="connsiteY31" fmla="*/ 1600200 h 2357437"/>
              <a:gd name="connsiteX32" fmla="*/ 142875 w 1295400"/>
              <a:gd name="connsiteY32" fmla="*/ 1619250 h 2357437"/>
              <a:gd name="connsiteX33" fmla="*/ 100013 w 1295400"/>
              <a:gd name="connsiteY33" fmla="*/ 1643062 h 2357437"/>
              <a:gd name="connsiteX34" fmla="*/ 57150 w 1295400"/>
              <a:gd name="connsiteY34" fmla="*/ 1704975 h 2357437"/>
              <a:gd name="connsiteX35" fmla="*/ 4763 w 1295400"/>
              <a:gd name="connsiteY35" fmla="*/ 1795462 h 2357437"/>
              <a:gd name="connsiteX36" fmla="*/ 0 w 1295400"/>
              <a:gd name="connsiteY36" fmla="*/ 1871662 h 2357437"/>
              <a:gd name="connsiteX37" fmla="*/ 42863 w 1295400"/>
              <a:gd name="connsiteY37" fmla="*/ 1962150 h 2357437"/>
              <a:gd name="connsiteX38" fmla="*/ 9525 w 1295400"/>
              <a:gd name="connsiteY38" fmla="*/ 2162175 h 2357437"/>
              <a:gd name="connsiteX39" fmla="*/ 204788 w 1295400"/>
              <a:gd name="connsiteY39" fmla="*/ 2324100 h 2357437"/>
              <a:gd name="connsiteX40" fmla="*/ 433388 w 1295400"/>
              <a:gd name="connsiteY40" fmla="*/ 2357437 h 2357437"/>
              <a:gd name="connsiteX41" fmla="*/ 885825 w 1295400"/>
              <a:gd name="connsiteY41" fmla="*/ 2247900 h 2357437"/>
              <a:gd name="connsiteX42" fmla="*/ 1214438 w 1295400"/>
              <a:gd name="connsiteY42" fmla="*/ 1866900 h 2357437"/>
              <a:gd name="connsiteX43" fmla="*/ 1271588 w 1295400"/>
              <a:gd name="connsiteY43" fmla="*/ 1504950 h 2357437"/>
              <a:gd name="connsiteX44" fmla="*/ 1295400 w 1295400"/>
              <a:gd name="connsiteY44" fmla="*/ 1209675 h 2357437"/>
              <a:gd name="connsiteX45" fmla="*/ 1152525 w 1295400"/>
              <a:gd name="connsiteY45" fmla="*/ 885825 h 2357437"/>
              <a:gd name="connsiteX46" fmla="*/ 1262063 w 1295400"/>
              <a:gd name="connsiteY46" fmla="*/ 728662 h 2357437"/>
              <a:gd name="connsiteX47" fmla="*/ 1271588 w 1295400"/>
              <a:gd name="connsiteY47" fmla="*/ 628650 h 2357437"/>
              <a:gd name="connsiteX48" fmla="*/ 1157288 w 1295400"/>
              <a:gd name="connsiteY48" fmla="*/ 509587 h 2357437"/>
              <a:gd name="connsiteX49" fmla="*/ 1076325 w 1295400"/>
              <a:gd name="connsiteY49" fmla="*/ 385762 h 2357437"/>
              <a:gd name="connsiteX50" fmla="*/ 1104900 w 1295400"/>
              <a:gd name="connsiteY50" fmla="*/ 214312 h 2357437"/>
              <a:gd name="connsiteX51" fmla="*/ 1019175 w 1295400"/>
              <a:gd name="connsiteY51" fmla="*/ 100012 h 2357437"/>
              <a:gd name="connsiteX52" fmla="*/ 1000125 w 1295400"/>
              <a:gd name="connsiteY52" fmla="*/ 28575 h 2357437"/>
              <a:gd name="connsiteX53" fmla="*/ 876300 w 1295400"/>
              <a:gd name="connsiteY53" fmla="*/ 9525 h 2357437"/>
              <a:gd name="connsiteX54" fmla="*/ 804863 w 1295400"/>
              <a:gd name="connsiteY54" fmla="*/ 4762 h 2357437"/>
              <a:gd name="connsiteX0" fmla="*/ 804863 w 1295400"/>
              <a:gd name="connsiteY0" fmla="*/ 0 h 2352675"/>
              <a:gd name="connsiteX1" fmla="*/ 766763 w 1295400"/>
              <a:gd name="connsiteY1" fmla="*/ 47625 h 2352675"/>
              <a:gd name="connsiteX2" fmla="*/ 661988 w 1295400"/>
              <a:gd name="connsiteY2" fmla="*/ 9525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400051 w 1295400"/>
              <a:gd name="connsiteY10" fmla="*/ 359569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0100 w 1290637"/>
              <a:gd name="connsiteY0" fmla="*/ 0 h 2352675"/>
              <a:gd name="connsiteX1" fmla="*/ 762000 w 1290637"/>
              <a:gd name="connsiteY1" fmla="*/ 47625 h 2352675"/>
              <a:gd name="connsiteX2" fmla="*/ 683418 w 1290637"/>
              <a:gd name="connsiteY2" fmla="*/ 71438 h 2352675"/>
              <a:gd name="connsiteX3" fmla="*/ 631031 w 1290637"/>
              <a:gd name="connsiteY3" fmla="*/ 83343 h 2352675"/>
              <a:gd name="connsiteX4" fmla="*/ 592931 w 1290637"/>
              <a:gd name="connsiteY4" fmla="*/ 123825 h 2352675"/>
              <a:gd name="connsiteX5" fmla="*/ 552450 w 1290637"/>
              <a:gd name="connsiteY5" fmla="*/ 121444 h 2352675"/>
              <a:gd name="connsiteX6" fmla="*/ 526256 w 1290637"/>
              <a:gd name="connsiteY6" fmla="*/ 142876 h 2352675"/>
              <a:gd name="connsiteX7" fmla="*/ 521494 w 1290637"/>
              <a:gd name="connsiteY7" fmla="*/ 204787 h 2352675"/>
              <a:gd name="connsiteX8" fmla="*/ 478631 w 1290637"/>
              <a:gd name="connsiteY8" fmla="*/ 197644 h 2352675"/>
              <a:gd name="connsiteX9" fmla="*/ 447674 w 1290637"/>
              <a:gd name="connsiteY9" fmla="*/ 266701 h 2352675"/>
              <a:gd name="connsiteX10" fmla="*/ 395288 w 1290637"/>
              <a:gd name="connsiteY10" fmla="*/ 359569 h 2352675"/>
              <a:gd name="connsiteX11" fmla="*/ 261937 w 1290637"/>
              <a:gd name="connsiteY11" fmla="*/ 385763 h 2352675"/>
              <a:gd name="connsiteX12" fmla="*/ 228600 w 1290637"/>
              <a:gd name="connsiteY12" fmla="*/ 461963 h 2352675"/>
              <a:gd name="connsiteX13" fmla="*/ 228600 w 1290637"/>
              <a:gd name="connsiteY13" fmla="*/ 533400 h 2352675"/>
              <a:gd name="connsiteX14" fmla="*/ 209550 w 1290637"/>
              <a:gd name="connsiteY14" fmla="*/ 628650 h 2352675"/>
              <a:gd name="connsiteX15" fmla="*/ 190500 w 1290637"/>
              <a:gd name="connsiteY15" fmla="*/ 719138 h 2352675"/>
              <a:gd name="connsiteX16" fmla="*/ 209550 w 1290637"/>
              <a:gd name="connsiteY16" fmla="*/ 833438 h 2352675"/>
              <a:gd name="connsiteX17" fmla="*/ 252412 w 1290637"/>
              <a:gd name="connsiteY17" fmla="*/ 885825 h 2352675"/>
              <a:gd name="connsiteX18" fmla="*/ 280987 w 1290637"/>
              <a:gd name="connsiteY18" fmla="*/ 914400 h 2352675"/>
              <a:gd name="connsiteX19" fmla="*/ 300037 w 1290637"/>
              <a:gd name="connsiteY19" fmla="*/ 933450 h 2352675"/>
              <a:gd name="connsiteX20" fmla="*/ 347662 w 1290637"/>
              <a:gd name="connsiteY20" fmla="*/ 966788 h 2352675"/>
              <a:gd name="connsiteX21" fmla="*/ 395287 w 1290637"/>
              <a:gd name="connsiteY21" fmla="*/ 1000125 h 2352675"/>
              <a:gd name="connsiteX22" fmla="*/ 385762 w 1290637"/>
              <a:gd name="connsiteY22" fmla="*/ 1038225 h 2352675"/>
              <a:gd name="connsiteX23" fmla="*/ 304800 w 1290637"/>
              <a:gd name="connsiteY23" fmla="*/ 1076325 h 2352675"/>
              <a:gd name="connsiteX24" fmla="*/ 304800 w 1290637"/>
              <a:gd name="connsiteY24" fmla="*/ 1157288 h 2352675"/>
              <a:gd name="connsiteX25" fmla="*/ 328612 w 1290637"/>
              <a:gd name="connsiteY25" fmla="*/ 1204913 h 2352675"/>
              <a:gd name="connsiteX26" fmla="*/ 342900 w 1290637"/>
              <a:gd name="connsiteY26" fmla="*/ 1262063 h 2352675"/>
              <a:gd name="connsiteX27" fmla="*/ 333375 w 1290637"/>
              <a:gd name="connsiteY27" fmla="*/ 1343025 h 2352675"/>
              <a:gd name="connsiteX28" fmla="*/ 295275 w 1290637"/>
              <a:gd name="connsiteY28" fmla="*/ 1414463 h 2352675"/>
              <a:gd name="connsiteX29" fmla="*/ 271462 w 1290637"/>
              <a:gd name="connsiteY29" fmla="*/ 1423988 h 2352675"/>
              <a:gd name="connsiteX30" fmla="*/ 233362 w 1290637"/>
              <a:gd name="connsiteY30" fmla="*/ 1462088 h 2352675"/>
              <a:gd name="connsiteX31" fmla="*/ 195262 w 1290637"/>
              <a:gd name="connsiteY31" fmla="*/ 1504950 h 2352675"/>
              <a:gd name="connsiteX32" fmla="*/ 171450 w 1290637"/>
              <a:gd name="connsiteY32" fmla="*/ 1595438 h 2352675"/>
              <a:gd name="connsiteX33" fmla="*/ 138112 w 1290637"/>
              <a:gd name="connsiteY33" fmla="*/ 1614488 h 2352675"/>
              <a:gd name="connsiteX34" fmla="*/ 95250 w 1290637"/>
              <a:gd name="connsiteY34" fmla="*/ 1638300 h 2352675"/>
              <a:gd name="connsiteX35" fmla="*/ 52387 w 1290637"/>
              <a:gd name="connsiteY35" fmla="*/ 1700213 h 2352675"/>
              <a:gd name="connsiteX36" fmla="*/ 0 w 1290637"/>
              <a:gd name="connsiteY36" fmla="*/ 1790700 h 2352675"/>
              <a:gd name="connsiteX37" fmla="*/ 61912 w 1290637"/>
              <a:gd name="connsiteY37" fmla="*/ 1914525 h 2352675"/>
              <a:gd name="connsiteX38" fmla="*/ 38100 w 1290637"/>
              <a:gd name="connsiteY38" fmla="*/ 1957388 h 2352675"/>
              <a:gd name="connsiteX39" fmla="*/ 4762 w 1290637"/>
              <a:gd name="connsiteY39" fmla="*/ 2157413 h 2352675"/>
              <a:gd name="connsiteX40" fmla="*/ 200025 w 1290637"/>
              <a:gd name="connsiteY40" fmla="*/ 2319338 h 2352675"/>
              <a:gd name="connsiteX41" fmla="*/ 428625 w 1290637"/>
              <a:gd name="connsiteY41" fmla="*/ 2352675 h 2352675"/>
              <a:gd name="connsiteX42" fmla="*/ 881062 w 1290637"/>
              <a:gd name="connsiteY42" fmla="*/ 2243138 h 2352675"/>
              <a:gd name="connsiteX43" fmla="*/ 1209675 w 1290637"/>
              <a:gd name="connsiteY43" fmla="*/ 1862138 h 2352675"/>
              <a:gd name="connsiteX44" fmla="*/ 1266825 w 1290637"/>
              <a:gd name="connsiteY44" fmla="*/ 1500188 h 2352675"/>
              <a:gd name="connsiteX45" fmla="*/ 1290637 w 1290637"/>
              <a:gd name="connsiteY45" fmla="*/ 1204913 h 2352675"/>
              <a:gd name="connsiteX46" fmla="*/ 1147762 w 1290637"/>
              <a:gd name="connsiteY46" fmla="*/ 881063 h 2352675"/>
              <a:gd name="connsiteX47" fmla="*/ 1257300 w 1290637"/>
              <a:gd name="connsiteY47" fmla="*/ 723900 h 2352675"/>
              <a:gd name="connsiteX48" fmla="*/ 1266825 w 1290637"/>
              <a:gd name="connsiteY48" fmla="*/ 623888 h 2352675"/>
              <a:gd name="connsiteX49" fmla="*/ 1152525 w 1290637"/>
              <a:gd name="connsiteY49" fmla="*/ 504825 h 2352675"/>
              <a:gd name="connsiteX50" fmla="*/ 1071562 w 1290637"/>
              <a:gd name="connsiteY50" fmla="*/ 381000 h 2352675"/>
              <a:gd name="connsiteX51" fmla="*/ 1100137 w 1290637"/>
              <a:gd name="connsiteY51" fmla="*/ 209550 h 2352675"/>
              <a:gd name="connsiteX52" fmla="*/ 1014412 w 1290637"/>
              <a:gd name="connsiteY52" fmla="*/ 95250 h 2352675"/>
              <a:gd name="connsiteX53" fmla="*/ 995362 w 1290637"/>
              <a:gd name="connsiteY53" fmla="*/ 23813 h 2352675"/>
              <a:gd name="connsiteX54" fmla="*/ 871537 w 1290637"/>
              <a:gd name="connsiteY54" fmla="*/ 4763 h 2352675"/>
              <a:gd name="connsiteX55" fmla="*/ 800100 w 1290637"/>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47625 w 1285875"/>
              <a:gd name="connsiteY35" fmla="*/ 1700213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97657 w 1285875"/>
              <a:gd name="connsiteY14" fmla="*/ 64770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85875" h="2352675">
                <a:moveTo>
                  <a:pt x="795338" y="0"/>
                </a:moveTo>
                <a:lnTo>
                  <a:pt x="757238" y="47625"/>
                </a:lnTo>
                <a:lnTo>
                  <a:pt x="678656" y="71438"/>
                </a:lnTo>
                <a:lnTo>
                  <a:pt x="626269" y="83343"/>
                </a:lnTo>
                <a:cubicBezTo>
                  <a:pt x="604838" y="71437"/>
                  <a:pt x="601266" y="117475"/>
                  <a:pt x="588169" y="123825"/>
                </a:cubicBezTo>
                <a:cubicBezTo>
                  <a:pt x="575072" y="130175"/>
                  <a:pt x="558801" y="118269"/>
                  <a:pt x="547688" y="121444"/>
                </a:cubicBezTo>
                <a:cubicBezTo>
                  <a:pt x="536576" y="124619"/>
                  <a:pt x="526653" y="128986"/>
                  <a:pt x="521494" y="142876"/>
                </a:cubicBezTo>
                <a:cubicBezTo>
                  <a:pt x="516335" y="156766"/>
                  <a:pt x="542529" y="191293"/>
                  <a:pt x="516732" y="204787"/>
                </a:cubicBezTo>
                <a:cubicBezTo>
                  <a:pt x="465932" y="214312"/>
                  <a:pt x="524669" y="188119"/>
                  <a:pt x="473869" y="197644"/>
                </a:cubicBezTo>
                <a:lnTo>
                  <a:pt x="442912" y="266701"/>
                </a:lnTo>
                <a:lnTo>
                  <a:pt x="390526" y="359569"/>
                </a:lnTo>
                <a:lnTo>
                  <a:pt x="335756" y="431006"/>
                </a:lnTo>
                <a:lnTo>
                  <a:pt x="300038" y="492919"/>
                </a:lnTo>
                <a:lnTo>
                  <a:pt x="321469" y="559593"/>
                </a:lnTo>
                <a:lnTo>
                  <a:pt x="297657" y="647700"/>
                </a:lnTo>
                <a:lnTo>
                  <a:pt x="314326" y="731044"/>
                </a:lnTo>
                <a:lnTo>
                  <a:pt x="302419" y="795338"/>
                </a:lnTo>
                <a:lnTo>
                  <a:pt x="300037" y="840581"/>
                </a:lnTo>
                <a:cubicBezTo>
                  <a:pt x="309562" y="850106"/>
                  <a:pt x="326628" y="859235"/>
                  <a:pt x="338137" y="864394"/>
                </a:cubicBezTo>
                <a:cubicBezTo>
                  <a:pt x="349647" y="869553"/>
                  <a:pt x="338138" y="885825"/>
                  <a:pt x="369094" y="871537"/>
                </a:cubicBezTo>
                <a:cubicBezTo>
                  <a:pt x="384969" y="882650"/>
                  <a:pt x="408781" y="894159"/>
                  <a:pt x="431006" y="914400"/>
                </a:cubicBezTo>
                <a:cubicBezTo>
                  <a:pt x="453231" y="934641"/>
                  <a:pt x="449263" y="984251"/>
                  <a:pt x="502444" y="992982"/>
                </a:cubicBezTo>
                <a:lnTo>
                  <a:pt x="433387" y="1054893"/>
                </a:lnTo>
                <a:lnTo>
                  <a:pt x="383382" y="1126331"/>
                </a:lnTo>
                <a:lnTo>
                  <a:pt x="416720" y="1138238"/>
                </a:lnTo>
                <a:lnTo>
                  <a:pt x="414337" y="1178720"/>
                </a:lnTo>
                <a:lnTo>
                  <a:pt x="388144" y="1219201"/>
                </a:lnTo>
                <a:lnTo>
                  <a:pt x="388144" y="1312069"/>
                </a:lnTo>
                <a:lnTo>
                  <a:pt x="352425" y="1397795"/>
                </a:lnTo>
                <a:lnTo>
                  <a:pt x="345282" y="1452563"/>
                </a:lnTo>
                <a:lnTo>
                  <a:pt x="364332" y="1509713"/>
                </a:lnTo>
                <a:lnTo>
                  <a:pt x="297656" y="1559719"/>
                </a:lnTo>
                <a:lnTo>
                  <a:pt x="214313" y="1616869"/>
                </a:lnTo>
                <a:cubicBezTo>
                  <a:pt x="203200" y="1623219"/>
                  <a:pt x="181769" y="1632347"/>
                  <a:pt x="166688" y="1647825"/>
                </a:cubicBezTo>
                <a:cubicBezTo>
                  <a:pt x="151607" y="1663303"/>
                  <a:pt x="127001" y="1677988"/>
                  <a:pt x="123826" y="1709738"/>
                </a:cubicBezTo>
                <a:lnTo>
                  <a:pt x="66675" y="1747838"/>
                </a:lnTo>
                <a:cubicBezTo>
                  <a:pt x="66675" y="1786732"/>
                  <a:pt x="47626" y="1778000"/>
                  <a:pt x="47626" y="1816894"/>
                </a:cubicBezTo>
                <a:lnTo>
                  <a:pt x="57150" y="1914525"/>
                </a:lnTo>
                <a:lnTo>
                  <a:pt x="33338" y="1957388"/>
                </a:lnTo>
                <a:lnTo>
                  <a:pt x="0" y="2157413"/>
                </a:lnTo>
                <a:lnTo>
                  <a:pt x="195263" y="2319338"/>
                </a:lnTo>
                <a:lnTo>
                  <a:pt x="423863" y="2352675"/>
                </a:lnTo>
                <a:lnTo>
                  <a:pt x="876300" y="2243138"/>
                </a:lnTo>
                <a:lnTo>
                  <a:pt x="1204913" y="1862138"/>
                </a:lnTo>
                <a:lnTo>
                  <a:pt x="1262063" y="1500188"/>
                </a:lnTo>
                <a:lnTo>
                  <a:pt x="1285875" y="1204913"/>
                </a:lnTo>
                <a:lnTo>
                  <a:pt x="1143000" y="881063"/>
                </a:lnTo>
                <a:lnTo>
                  <a:pt x="1252538" y="723900"/>
                </a:lnTo>
                <a:lnTo>
                  <a:pt x="1262063" y="623888"/>
                </a:lnTo>
                <a:lnTo>
                  <a:pt x="1147763" y="504825"/>
                </a:lnTo>
                <a:lnTo>
                  <a:pt x="1066800" y="381000"/>
                </a:lnTo>
                <a:lnTo>
                  <a:pt x="1095375" y="209550"/>
                </a:lnTo>
                <a:lnTo>
                  <a:pt x="1009650" y="95250"/>
                </a:lnTo>
                <a:lnTo>
                  <a:pt x="990600" y="23813"/>
                </a:lnTo>
                <a:lnTo>
                  <a:pt x="866775" y="4763"/>
                </a:lnTo>
                <a:lnTo>
                  <a:pt x="795338" y="0"/>
                </a:lnTo>
                <a:close/>
              </a:path>
            </a:pathLst>
          </a:custGeom>
          <a:solidFill>
            <a:srgbClr val="FFCC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Singida</a:t>
            </a:r>
            <a:r>
              <a:rPr lang="en-MY" sz="1200" b="1" dirty="0" smtClean="0">
                <a:solidFill>
                  <a:schemeClr val="tx1"/>
                </a:solidFill>
              </a:rPr>
              <a:t> 29.8%</a:t>
            </a:r>
            <a:endParaRPr lang="en-MY" sz="1200" b="1" dirty="0">
              <a:solidFill>
                <a:schemeClr val="tx1"/>
              </a:solidFill>
            </a:endParaRPr>
          </a:p>
        </p:txBody>
      </p:sp>
      <p:sp>
        <p:nvSpPr>
          <p:cNvPr id="25" name="Freeform 24"/>
          <p:cNvSpPr/>
          <p:nvPr/>
        </p:nvSpPr>
        <p:spPr>
          <a:xfrm>
            <a:off x="4664870" y="2014538"/>
            <a:ext cx="1221582" cy="2114550"/>
          </a:xfrm>
          <a:custGeom>
            <a:avLst/>
            <a:gdLst>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180975 w 1304925"/>
              <a:gd name="connsiteY44" fmla="*/ 542925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114300 w 1304925"/>
              <a:gd name="connsiteY39" fmla="*/ 73818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4762 w 1300162"/>
              <a:gd name="connsiteY37" fmla="*/ 838200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159543 w 1300162"/>
              <a:gd name="connsiteY25" fmla="*/ 1450181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57175 w 1295400"/>
              <a:gd name="connsiteY0" fmla="*/ 490537 h 2114550"/>
              <a:gd name="connsiteX1" fmla="*/ 409575 w 1295400"/>
              <a:gd name="connsiteY1" fmla="*/ 200025 h 2114550"/>
              <a:gd name="connsiteX2" fmla="*/ 614363 w 1295400"/>
              <a:gd name="connsiteY2" fmla="*/ 38100 h 2114550"/>
              <a:gd name="connsiteX3" fmla="*/ 814388 w 1295400"/>
              <a:gd name="connsiteY3" fmla="*/ 0 h 2114550"/>
              <a:gd name="connsiteX4" fmla="*/ 923925 w 1295400"/>
              <a:gd name="connsiteY4" fmla="*/ 47625 h 2114550"/>
              <a:gd name="connsiteX5" fmla="*/ 995363 w 1295400"/>
              <a:gd name="connsiteY5" fmla="*/ 390525 h 2114550"/>
              <a:gd name="connsiteX6" fmla="*/ 957263 w 1295400"/>
              <a:gd name="connsiteY6" fmla="*/ 652462 h 2114550"/>
              <a:gd name="connsiteX7" fmla="*/ 976313 w 1295400"/>
              <a:gd name="connsiteY7" fmla="*/ 776287 h 2114550"/>
              <a:gd name="connsiteX8" fmla="*/ 1138238 w 1295400"/>
              <a:gd name="connsiteY8" fmla="*/ 1004887 h 2114550"/>
              <a:gd name="connsiteX9" fmla="*/ 1285875 w 1295400"/>
              <a:gd name="connsiteY9" fmla="*/ 1238250 h 2114550"/>
              <a:gd name="connsiteX10" fmla="*/ 1295400 w 1295400"/>
              <a:gd name="connsiteY10" fmla="*/ 1452562 h 2114550"/>
              <a:gd name="connsiteX11" fmla="*/ 1223963 w 1295400"/>
              <a:gd name="connsiteY11" fmla="*/ 1676400 h 2114550"/>
              <a:gd name="connsiteX12" fmla="*/ 1181100 w 1295400"/>
              <a:gd name="connsiteY12" fmla="*/ 1919287 h 2114550"/>
              <a:gd name="connsiteX13" fmla="*/ 1085850 w 1295400"/>
              <a:gd name="connsiteY13" fmla="*/ 2062162 h 2114550"/>
              <a:gd name="connsiteX14" fmla="*/ 947738 w 1295400"/>
              <a:gd name="connsiteY14" fmla="*/ 2100262 h 2114550"/>
              <a:gd name="connsiteX15" fmla="*/ 781050 w 1295400"/>
              <a:gd name="connsiteY15" fmla="*/ 2114550 h 2114550"/>
              <a:gd name="connsiteX16" fmla="*/ 681038 w 1295400"/>
              <a:gd name="connsiteY16" fmla="*/ 2033587 h 2114550"/>
              <a:gd name="connsiteX17" fmla="*/ 514350 w 1295400"/>
              <a:gd name="connsiteY17" fmla="*/ 1971675 h 2114550"/>
              <a:gd name="connsiteX18" fmla="*/ 357188 w 1295400"/>
              <a:gd name="connsiteY18" fmla="*/ 1919287 h 2114550"/>
              <a:gd name="connsiteX19" fmla="*/ 257175 w 1295400"/>
              <a:gd name="connsiteY19" fmla="*/ 1900237 h 2114550"/>
              <a:gd name="connsiteX20" fmla="*/ 171450 w 1295400"/>
              <a:gd name="connsiteY20" fmla="*/ 1876425 h 2114550"/>
              <a:gd name="connsiteX21" fmla="*/ 80963 w 1295400"/>
              <a:gd name="connsiteY21" fmla="*/ 1771650 h 2114550"/>
              <a:gd name="connsiteX22" fmla="*/ 28575 w 1295400"/>
              <a:gd name="connsiteY22" fmla="*/ 1676400 h 2114550"/>
              <a:gd name="connsiteX23" fmla="*/ 0 w 1295400"/>
              <a:gd name="connsiteY23" fmla="*/ 1604962 h 2114550"/>
              <a:gd name="connsiteX24" fmla="*/ 171450 w 1295400"/>
              <a:gd name="connsiteY24" fmla="*/ 1597818 h 2114550"/>
              <a:gd name="connsiteX25" fmla="*/ 154781 w 1295400"/>
              <a:gd name="connsiteY25" fmla="*/ 1450181 h 2114550"/>
              <a:gd name="connsiteX26" fmla="*/ 188118 w 1295400"/>
              <a:gd name="connsiteY26" fmla="*/ 1428750 h 2114550"/>
              <a:gd name="connsiteX27" fmla="*/ 190501 w 1295400"/>
              <a:gd name="connsiteY27" fmla="*/ 1390650 h 2114550"/>
              <a:gd name="connsiteX28" fmla="*/ 147638 w 1295400"/>
              <a:gd name="connsiteY28" fmla="*/ 1340644 h 2114550"/>
              <a:gd name="connsiteX29" fmla="*/ 180976 w 1295400"/>
              <a:gd name="connsiteY29" fmla="*/ 1235869 h 2114550"/>
              <a:gd name="connsiteX30" fmla="*/ 173832 w 1295400"/>
              <a:gd name="connsiteY30" fmla="*/ 1169193 h 2114550"/>
              <a:gd name="connsiteX31" fmla="*/ 209550 w 1295400"/>
              <a:gd name="connsiteY31" fmla="*/ 1095375 h 2114550"/>
              <a:gd name="connsiteX32" fmla="*/ 216693 w 1295400"/>
              <a:gd name="connsiteY32" fmla="*/ 1047750 h 2114550"/>
              <a:gd name="connsiteX33" fmla="*/ 250032 w 1295400"/>
              <a:gd name="connsiteY33" fmla="*/ 1012031 h 2114550"/>
              <a:gd name="connsiteX34" fmla="*/ 219075 w 1295400"/>
              <a:gd name="connsiteY34" fmla="*/ 964406 h 2114550"/>
              <a:gd name="connsiteX35" fmla="*/ 211932 w 1295400"/>
              <a:gd name="connsiteY35" fmla="*/ 923925 h 2114550"/>
              <a:gd name="connsiteX36" fmla="*/ 176213 w 1295400"/>
              <a:gd name="connsiteY36" fmla="*/ 904875 h 2114550"/>
              <a:gd name="connsiteX37" fmla="*/ 157162 w 1295400"/>
              <a:gd name="connsiteY37" fmla="*/ 866775 h 2114550"/>
              <a:gd name="connsiteX38" fmla="*/ 123825 w 1295400"/>
              <a:gd name="connsiteY38" fmla="*/ 804862 h 2114550"/>
              <a:gd name="connsiteX39" fmla="*/ 104775 w 1295400"/>
              <a:gd name="connsiteY39" fmla="*/ 738187 h 2114550"/>
              <a:gd name="connsiteX40" fmla="*/ 85725 w 1295400"/>
              <a:gd name="connsiteY40" fmla="*/ 690562 h 2114550"/>
              <a:gd name="connsiteX41" fmla="*/ 85725 w 1295400"/>
              <a:gd name="connsiteY41" fmla="*/ 650081 h 2114550"/>
              <a:gd name="connsiteX42" fmla="*/ 119063 w 1295400"/>
              <a:gd name="connsiteY42" fmla="*/ 621506 h 2114550"/>
              <a:gd name="connsiteX43" fmla="*/ 207169 w 1295400"/>
              <a:gd name="connsiteY43" fmla="*/ 581025 h 2114550"/>
              <a:gd name="connsiteX44" fmla="*/ 245269 w 1295400"/>
              <a:gd name="connsiteY44" fmla="*/ 545306 h 2114550"/>
              <a:gd name="connsiteX45" fmla="*/ 257175 w 1295400"/>
              <a:gd name="connsiteY45" fmla="*/ 490537 h 2114550"/>
              <a:gd name="connsiteX0" fmla="*/ 228600 w 1266825"/>
              <a:gd name="connsiteY0" fmla="*/ 490537 h 2114550"/>
              <a:gd name="connsiteX1" fmla="*/ 381000 w 1266825"/>
              <a:gd name="connsiteY1" fmla="*/ 200025 h 2114550"/>
              <a:gd name="connsiteX2" fmla="*/ 585788 w 1266825"/>
              <a:gd name="connsiteY2" fmla="*/ 38100 h 2114550"/>
              <a:gd name="connsiteX3" fmla="*/ 785813 w 1266825"/>
              <a:gd name="connsiteY3" fmla="*/ 0 h 2114550"/>
              <a:gd name="connsiteX4" fmla="*/ 895350 w 1266825"/>
              <a:gd name="connsiteY4" fmla="*/ 47625 h 2114550"/>
              <a:gd name="connsiteX5" fmla="*/ 966788 w 1266825"/>
              <a:gd name="connsiteY5" fmla="*/ 390525 h 2114550"/>
              <a:gd name="connsiteX6" fmla="*/ 928688 w 1266825"/>
              <a:gd name="connsiteY6" fmla="*/ 652462 h 2114550"/>
              <a:gd name="connsiteX7" fmla="*/ 947738 w 1266825"/>
              <a:gd name="connsiteY7" fmla="*/ 776287 h 2114550"/>
              <a:gd name="connsiteX8" fmla="*/ 1109663 w 1266825"/>
              <a:gd name="connsiteY8" fmla="*/ 1004887 h 2114550"/>
              <a:gd name="connsiteX9" fmla="*/ 1257300 w 1266825"/>
              <a:gd name="connsiteY9" fmla="*/ 1238250 h 2114550"/>
              <a:gd name="connsiteX10" fmla="*/ 1266825 w 1266825"/>
              <a:gd name="connsiteY10" fmla="*/ 1452562 h 2114550"/>
              <a:gd name="connsiteX11" fmla="*/ 1195388 w 1266825"/>
              <a:gd name="connsiteY11" fmla="*/ 1676400 h 2114550"/>
              <a:gd name="connsiteX12" fmla="*/ 1152525 w 1266825"/>
              <a:gd name="connsiteY12" fmla="*/ 1919287 h 2114550"/>
              <a:gd name="connsiteX13" fmla="*/ 1057275 w 1266825"/>
              <a:gd name="connsiteY13" fmla="*/ 2062162 h 2114550"/>
              <a:gd name="connsiteX14" fmla="*/ 919163 w 1266825"/>
              <a:gd name="connsiteY14" fmla="*/ 2100262 h 2114550"/>
              <a:gd name="connsiteX15" fmla="*/ 752475 w 1266825"/>
              <a:gd name="connsiteY15" fmla="*/ 2114550 h 2114550"/>
              <a:gd name="connsiteX16" fmla="*/ 652463 w 1266825"/>
              <a:gd name="connsiteY16" fmla="*/ 2033587 h 2114550"/>
              <a:gd name="connsiteX17" fmla="*/ 485775 w 1266825"/>
              <a:gd name="connsiteY17" fmla="*/ 1971675 h 2114550"/>
              <a:gd name="connsiteX18" fmla="*/ 328613 w 1266825"/>
              <a:gd name="connsiteY18" fmla="*/ 1919287 h 2114550"/>
              <a:gd name="connsiteX19" fmla="*/ 228600 w 1266825"/>
              <a:gd name="connsiteY19" fmla="*/ 1900237 h 2114550"/>
              <a:gd name="connsiteX20" fmla="*/ 142875 w 1266825"/>
              <a:gd name="connsiteY20" fmla="*/ 1876425 h 2114550"/>
              <a:gd name="connsiteX21" fmla="*/ 52388 w 1266825"/>
              <a:gd name="connsiteY21" fmla="*/ 1771650 h 2114550"/>
              <a:gd name="connsiteX22" fmla="*/ 0 w 1266825"/>
              <a:gd name="connsiteY22" fmla="*/ 1676400 h 2114550"/>
              <a:gd name="connsiteX23" fmla="*/ 126206 w 1266825"/>
              <a:gd name="connsiteY23" fmla="*/ 1662112 h 2114550"/>
              <a:gd name="connsiteX24" fmla="*/ 142875 w 1266825"/>
              <a:gd name="connsiteY24" fmla="*/ 1597818 h 2114550"/>
              <a:gd name="connsiteX25" fmla="*/ 126206 w 1266825"/>
              <a:gd name="connsiteY25" fmla="*/ 1450181 h 2114550"/>
              <a:gd name="connsiteX26" fmla="*/ 159543 w 1266825"/>
              <a:gd name="connsiteY26" fmla="*/ 1428750 h 2114550"/>
              <a:gd name="connsiteX27" fmla="*/ 161926 w 1266825"/>
              <a:gd name="connsiteY27" fmla="*/ 1390650 h 2114550"/>
              <a:gd name="connsiteX28" fmla="*/ 119063 w 1266825"/>
              <a:gd name="connsiteY28" fmla="*/ 1340644 h 2114550"/>
              <a:gd name="connsiteX29" fmla="*/ 152401 w 1266825"/>
              <a:gd name="connsiteY29" fmla="*/ 1235869 h 2114550"/>
              <a:gd name="connsiteX30" fmla="*/ 145257 w 1266825"/>
              <a:gd name="connsiteY30" fmla="*/ 1169193 h 2114550"/>
              <a:gd name="connsiteX31" fmla="*/ 180975 w 1266825"/>
              <a:gd name="connsiteY31" fmla="*/ 1095375 h 2114550"/>
              <a:gd name="connsiteX32" fmla="*/ 188118 w 1266825"/>
              <a:gd name="connsiteY32" fmla="*/ 1047750 h 2114550"/>
              <a:gd name="connsiteX33" fmla="*/ 221457 w 1266825"/>
              <a:gd name="connsiteY33" fmla="*/ 1012031 h 2114550"/>
              <a:gd name="connsiteX34" fmla="*/ 190500 w 1266825"/>
              <a:gd name="connsiteY34" fmla="*/ 964406 h 2114550"/>
              <a:gd name="connsiteX35" fmla="*/ 183357 w 1266825"/>
              <a:gd name="connsiteY35" fmla="*/ 923925 h 2114550"/>
              <a:gd name="connsiteX36" fmla="*/ 147638 w 1266825"/>
              <a:gd name="connsiteY36" fmla="*/ 904875 h 2114550"/>
              <a:gd name="connsiteX37" fmla="*/ 128587 w 1266825"/>
              <a:gd name="connsiteY37" fmla="*/ 866775 h 2114550"/>
              <a:gd name="connsiteX38" fmla="*/ 95250 w 1266825"/>
              <a:gd name="connsiteY38" fmla="*/ 804862 h 2114550"/>
              <a:gd name="connsiteX39" fmla="*/ 76200 w 1266825"/>
              <a:gd name="connsiteY39" fmla="*/ 738187 h 2114550"/>
              <a:gd name="connsiteX40" fmla="*/ 57150 w 1266825"/>
              <a:gd name="connsiteY40" fmla="*/ 690562 h 2114550"/>
              <a:gd name="connsiteX41" fmla="*/ 57150 w 1266825"/>
              <a:gd name="connsiteY41" fmla="*/ 650081 h 2114550"/>
              <a:gd name="connsiteX42" fmla="*/ 90488 w 1266825"/>
              <a:gd name="connsiteY42" fmla="*/ 621506 h 2114550"/>
              <a:gd name="connsiteX43" fmla="*/ 178594 w 1266825"/>
              <a:gd name="connsiteY43" fmla="*/ 581025 h 2114550"/>
              <a:gd name="connsiteX44" fmla="*/ 216694 w 1266825"/>
              <a:gd name="connsiteY44" fmla="*/ 545306 h 2114550"/>
              <a:gd name="connsiteX45" fmla="*/ 228600 w 1266825"/>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0 w 1221582"/>
              <a:gd name="connsiteY22" fmla="*/ 1643062 h 2114550"/>
              <a:gd name="connsiteX23" fmla="*/ 80963 w 1221582"/>
              <a:gd name="connsiteY23" fmla="*/ 1662112 h 2114550"/>
              <a:gd name="connsiteX24" fmla="*/ 97632 w 1221582"/>
              <a:gd name="connsiteY24" fmla="*/ 1597818 h 2114550"/>
              <a:gd name="connsiteX25" fmla="*/ 80963 w 1221582"/>
              <a:gd name="connsiteY25" fmla="*/ 1450181 h 2114550"/>
              <a:gd name="connsiteX26" fmla="*/ 114300 w 1221582"/>
              <a:gd name="connsiteY26" fmla="*/ 1428750 h 2114550"/>
              <a:gd name="connsiteX27" fmla="*/ 116683 w 1221582"/>
              <a:gd name="connsiteY27" fmla="*/ 1390650 h 2114550"/>
              <a:gd name="connsiteX28" fmla="*/ 73820 w 1221582"/>
              <a:gd name="connsiteY28" fmla="*/ 1340644 h 2114550"/>
              <a:gd name="connsiteX29" fmla="*/ 107158 w 1221582"/>
              <a:gd name="connsiteY29" fmla="*/ 1235869 h 2114550"/>
              <a:gd name="connsiteX30" fmla="*/ 100014 w 1221582"/>
              <a:gd name="connsiteY30" fmla="*/ 1169193 h 2114550"/>
              <a:gd name="connsiteX31" fmla="*/ 135732 w 1221582"/>
              <a:gd name="connsiteY31" fmla="*/ 1095375 h 2114550"/>
              <a:gd name="connsiteX32" fmla="*/ 142875 w 1221582"/>
              <a:gd name="connsiteY32" fmla="*/ 1047750 h 2114550"/>
              <a:gd name="connsiteX33" fmla="*/ 176214 w 1221582"/>
              <a:gd name="connsiteY33" fmla="*/ 1012031 h 2114550"/>
              <a:gd name="connsiteX34" fmla="*/ 145257 w 1221582"/>
              <a:gd name="connsiteY34" fmla="*/ 964406 h 2114550"/>
              <a:gd name="connsiteX35" fmla="*/ 138114 w 1221582"/>
              <a:gd name="connsiteY35" fmla="*/ 923925 h 2114550"/>
              <a:gd name="connsiteX36" fmla="*/ 102395 w 1221582"/>
              <a:gd name="connsiteY36" fmla="*/ 904875 h 2114550"/>
              <a:gd name="connsiteX37" fmla="*/ 83344 w 1221582"/>
              <a:gd name="connsiteY37" fmla="*/ 866775 h 2114550"/>
              <a:gd name="connsiteX38" fmla="*/ 50007 w 1221582"/>
              <a:gd name="connsiteY38" fmla="*/ 804862 h 2114550"/>
              <a:gd name="connsiteX39" fmla="*/ 30957 w 1221582"/>
              <a:gd name="connsiteY39" fmla="*/ 738187 h 2114550"/>
              <a:gd name="connsiteX40" fmla="*/ 11907 w 1221582"/>
              <a:gd name="connsiteY40" fmla="*/ 690562 h 2114550"/>
              <a:gd name="connsiteX41" fmla="*/ 11907 w 1221582"/>
              <a:gd name="connsiteY41" fmla="*/ 650081 h 2114550"/>
              <a:gd name="connsiteX42" fmla="*/ 45245 w 1221582"/>
              <a:gd name="connsiteY42" fmla="*/ 621506 h 2114550"/>
              <a:gd name="connsiteX43" fmla="*/ 133351 w 1221582"/>
              <a:gd name="connsiteY43" fmla="*/ 581025 h 2114550"/>
              <a:gd name="connsiteX44" fmla="*/ 171451 w 1221582"/>
              <a:gd name="connsiteY44" fmla="*/ 545306 h 2114550"/>
              <a:gd name="connsiteX45" fmla="*/ 183357 w 1221582"/>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14286 w 1221582"/>
              <a:gd name="connsiteY22" fmla="*/ 1702593 h 2114550"/>
              <a:gd name="connsiteX23" fmla="*/ 0 w 1221582"/>
              <a:gd name="connsiteY23" fmla="*/ 1643062 h 2114550"/>
              <a:gd name="connsiteX24" fmla="*/ 80963 w 1221582"/>
              <a:gd name="connsiteY24" fmla="*/ 1662112 h 2114550"/>
              <a:gd name="connsiteX25" fmla="*/ 97632 w 1221582"/>
              <a:gd name="connsiteY25" fmla="*/ 1597818 h 2114550"/>
              <a:gd name="connsiteX26" fmla="*/ 80963 w 1221582"/>
              <a:gd name="connsiteY26" fmla="*/ 1450181 h 2114550"/>
              <a:gd name="connsiteX27" fmla="*/ 114300 w 1221582"/>
              <a:gd name="connsiteY27" fmla="*/ 1428750 h 2114550"/>
              <a:gd name="connsiteX28" fmla="*/ 116683 w 1221582"/>
              <a:gd name="connsiteY28" fmla="*/ 1390650 h 2114550"/>
              <a:gd name="connsiteX29" fmla="*/ 73820 w 1221582"/>
              <a:gd name="connsiteY29" fmla="*/ 1340644 h 2114550"/>
              <a:gd name="connsiteX30" fmla="*/ 107158 w 1221582"/>
              <a:gd name="connsiteY30" fmla="*/ 1235869 h 2114550"/>
              <a:gd name="connsiteX31" fmla="*/ 100014 w 1221582"/>
              <a:gd name="connsiteY31" fmla="*/ 1169193 h 2114550"/>
              <a:gd name="connsiteX32" fmla="*/ 135732 w 1221582"/>
              <a:gd name="connsiteY32" fmla="*/ 1095375 h 2114550"/>
              <a:gd name="connsiteX33" fmla="*/ 142875 w 1221582"/>
              <a:gd name="connsiteY33" fmla="*/ 1047750 h 2114550"/>
              <a:gd name="connsiteX34" fmla="*/ 176214 w 1221582"/>
              <a:gd name="connsiteY34" fmla="*/ 1012031 h 2114550"/>
              <a:gd name="connsiteX35" fmla="*/ 145257 w 1221582"/>
              <a:gd name="connsiteY35" fmla="*/ 964406 h 2114550"/>
              <a:gd name="connsiteX36" fmla="*/ 138114 w 1221582"/>
              <a:gd name="connsiteY36" fmla="*/ 923925 h 2114550"/>
              <a:gd name="connsiteX37" fmla="*/ 102395 w 1221582"/>
              <a:gd name="connsiteY37" fmla="*/ 904875 h 2114550"/>
              <a:gd name="connsiteX38" fmla="*/ 83344 w 1221582"/>
              <a:gd name="connsiteY38" fmla="*/ 866775 h 2114550"/>
              <a:gd name="connsiteX39" fmla="*/ 50007 w 1221582"/>
              <a:gd name="connsiteY39" fmla="*/ 804862 h 2114550"/>
              <a:gd name="connsiteX40" fmla="*/ 30957 w 1221582"/>
              <a:gd name="connsiteY40" fmla="*/ 738187 h 2114550"/>
              <a:gd name="connsiteX41" fmla="*/ 11907 w 1221582"/>
              <a:gd name="connsiteY41" fmla="*/ 690562 h 2114550"/>
              <a:gd name="connsiteX42" fmla="*/ 11907 w 1221582"/>
              <a:gd name="connsiteY42" fmla="*/ 650081 h 2114550"/>
              <a:gd name="connsiteX43" fmla="*/ 45245 w 1221582"/>
              <a:gd name="connsiteY43" fmla="*/ 621506 h 2114550"/>
              <a:gd name="connsiteX44" fmla="*/ 133351 w 1221582"/>
              <a:gd name="connsiteY44" fmla="*/ 581025 h 2114550"/>
              <a:gd name="connsiteX45" fmla="*/ 171451 w 1221582"/>
              <a:gd name="connsiteY45" fmla="*/ 545306 h 2114550"/>
              <a:gd name="connsiteX46" fmla="*/ 183357 w 1221582"/>
              <a:gd name="connsiteY46" fmla="*/ 490537 h 211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1582" h="2114550">
                <a:moveTo>
                  <a:pt x="183357" y="490537"/>
                </a:moveTo>
                <a:lnTo>
                  <a:pt x="335757" y="200025"/>
                </a:lnTo>
                <a:lnTo>
                  <a:pt x="540545" y="38100"/>
                </a:lnTo>
                <a:lnTo>
                  <a:pt x="740570" y="0"/>
                </a:lnTo>
                <a:lnTo>
                  <a:pt x="850107" y="47625"/>
                </a:lnTo>
                <a:lnTo>
                  <a:pt x="921545" y="390525"/>
                </a:lnTo>
                <a:lnTo>
                  <a:pt x="883445" y="652462"/>
                </a:lnTo>
                <a:lnTo>
                  <a:pt x="902495" y="776287"/>
                </a:lnTo>
                <a:lnTo>
                  <a:pt x="1064420" y="1004887"/>
                </a:lnTo>
                <a:lnTo>
                  <a:pt x="1212057" y="1238250"/>
                </a:lnTo>
                <a:lnTo>
                  <a:pt x="1221582" y="1452562"/>
                </a:lnTo>
                <a:lnTo>
                  <a:pt x="1150145" y="1676400"/>
                </a:lnTo>
                <a:lnTo>
                  <a:pt x="1107282" y="1919287"/>
                </a:lnTo>
                <a:lnTo>
                  <a:pt x="1012032" y="2062162"/>
                </a:lnTo>
                <a:lnTo>
                  <a:pt x="873920" y="2100262"/>
                </a:lnTo>
                <a:lnTo>
                  <a:pt x="707232" y="2114550"/>
                </a:lnTo>
                <a:lnTo>
                  <a:pt x="607220" y="2033587"/>
                </a:lnTo>
                <a:lnTo>
                  <a:pt x="440532" y="1971675"/>
                </a:lnTo>
                <a:lnTo>
                  <a:pt x="283370" y="1919287"/>
                </a:lnTo>
                <a:lnTo>
                  <a:pt x="183357" y="1900237"/>
                </a:lnTo>
                <a:lnTo>
                  <a:pt x="97632" y="1876425"/>
                </a:lnTo>
                <a:lnTo>
                  <a:pt x="7145" y="1771650"/>
                </a:lnTo>
                <a:cubicBezTo>
                  <a:pt x="4763" y="1749425"/>
                  <a:pt x="16668" y="1724818"/>
                  <a:pt x="14286" y="1702593"/>
                </a:cubicBezTo>
                <a:lnTo>
                  <a:pt x="0" y="1643062"/>
                </a:lnTo>
                <a:lnTo>
                  <a:pt x="80963" y="1662112"/>
                </a:lnTo>
                <a:lnTo>
                  <a:pt x="97632" y="1597818"/>
                </a:lnTo>
                <a:lnTo>
                  <a:pt x="80963" y="1450181"/>
                </a:lnTo>
                <a:lnTo>
                  <a:pt x="114300" y="1428750"/>
                </a:lnTo>
                <a:lnTo>
                  <a:pt x="116683" y="1390650"/>
                </a:lnTo>
                <a:lnTo>
                  <a:pt x="73820" y="1340644"/>
                </a:lnTo>
                <a:lnTo>
                  <a:pt x="107158" y="1235869"/>
                </a:lnTo>
                <a:lnTo>
                  <a:pt x="100014" y="1169193"/>
                </a:lnTo>
                <a:lnTo>
                  <a:pt x="135732" y="1095375"/>
                </a:lnTo>
                <a:lnTo>
                  <a:pt x="142875" y="1047750"/>
                </a:lnTo>
                <a:lnTo>
                  <a:pt x="176214" y="1012031"/>
                </a:lnTo>
                <a:lnTo>
                  <a:pt x="145257" y="964406"/>
                </a:lnTo>
                <a:lnTo>
                  <a:pt x="138114" y="923925"/>
                </a:lnTo>
                <a:lnTo>
                  <a:pt x="102395" y="904875"/>
                </a:lnTo>
                <a:lnTo>
                  <a:pt x="83344" y="866775"/>
                </a:lnTo>
                <a:lnTo>
                  <a:pt x="50007" y="804862"/>
                </a:lnTo>
                <a:lnTo>
                  <a:pt x="30957" y="738187"/>
                </a:lnTo>
                <a:lnTo>
                  <a:pt x="11907" y="690562"/>
                </a:lnTo>
                <a:lnTo>
                  <a:pt x="11907" y="650081"/>
                </a:lnTo>
                <a:lnTo>
                  <a:pt x="45245" y="621506"/>
                </a:lnTo>
                <a:lnTo>
                  <a:pt x="133351" y="581025"/>
                </a:lnTo>
                <a:lnTo>
                  <a:pt x="171451" y="545306"/>
                </a:lnTo>
                <a:lnTo>
                  <a:pt x="183357" y="490537"/>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p>
          <a:p>
            <a:pPr algn="ctr"/>
            <a:endParaRPr lang="en-MY" sz="1200" b="1" dirty="0"/>
          </a:p>
          <a:p>
            <a:pPr algn="ctr"/>
            <a:endParaRPr lang="en-MY" sz="1200" b="1" dirty="0" smtClean="0"/>
          </a:p>
          <a:p>
            <a:pPr algn="ctr"/>
            <a:r>
              <a:rPr lang="en-MY" sz="1200" b="1" dirty="0" smtClean="0">
                <a:solidFill>
                  <a:schemeClr val="tx1"/>
                </a:solidFill>
              </a:rPr>
              <a:t>Dodoma 12.6%</a:t>
            </a:r>
            <a:endParaRPr lang="en-MY" sz="1200" b="1" dirty="0">
              <a:solidFill>
                <a:schemeClr val="tx1"/>
              </a:solidFill>
            </a:endParaRPr>
          </a:p>
        </p:txBody>
      </p:sp>
      <p:sp>
        <p:nvSpPr>
          <p:cNvPr id="24" name="Freeform 23"/>
          <p:cNvSpPr/>
          <p:nvPr/>
        </p:nvSpPr>
        <p:spPr>
          <a:xfrm>
            <a:off x="3850481" y="3764757"/>
            <a:ext cx="2095500" cy="1404937"/>
          </a:xfrm>
          <a:custGeom>
            <a:avLst/>
            <a:gdLst>
              <a:gd name="connsiteX0" fmla="*/ 114300 w 2095500"/>
              <a:gd name="connsiteY0" fmla="*/ 409575 h 1212056"/>
              <a:gd name="connsiteX1" fmla="*/ 152400 w 2095500"/>
              <a:gd name="connsiteY1" fmla="*/ 340519 h 1212056"/>
              <a:gd name="connsiteX2" fmla="*/ 200025 w 2095500"/>
              <a:gd name="connsiteY2" fmla="*/ 271462 h 1212056"/>
              <a:gd name="connsiteX3" fmla="*/ 285750 w 2095500"/>
              <a:gd name="connsiteY3" fmla="*/ 223837 h 1212056"/>
              <a:gd name="connsiteX4" fmla="*/ 352425 w 2095500"/>
              <a:gd name="connsiteY4" fmla="*/ 197644 h 1212056"/>
              <a:gd name="connsiteX5" fmla="*/ 407194 w 2095500"/>
              <a:gd name="connsiteY5" fmla="*/ 183356 h 1212056"/>
              <a:gd name="connsiteX6" fmla="*/ 442913 w 2095500"/>
              <a:gd name="connsiteY6" fmla="*/ 173831 h 1212056"/>
              <a:gd name="connsiteX7" fmla="*/ 485775 w 2095500"/>
              <a:gd name="connsiteY7" fmla="*/ 154781 h 1212056"/>
              <a:gd name="connsiteX8" fmla="*/ 528638 w 2095500"/>
              <a:gd name="connsiteY8" fmla="*/ 130969 h 1212056"/>
              <a:gd name="connsiteX9" fmla="*/ 552450 w 2095500"/>
              <a:gd name="connsiteY9" fmla="*/ 104775 h 1212056"/>
              <a:gd name="connsiteX10" fmla="*/ 595313 w 2095500"/>
              <a:gd name="connsiteY10" fmla="*/ 66675 h 1212056"/>
              <a:gd name="connsiteX11" fmla="*/ 619125 w 2095500"/>
              <a:gd name="connsiteY11" fmla="*/ 47625 h 1212056"/>
              <a:gd name="connsiteX12" fmla="*/ 697707 w 2095500"/>
              <a:gd name="connsiteY12" fmla="*/ 30956 h 1212056"/>
              <a:gd name="connsiteX13" fmla="*/ 750094 w 2095500"/>
              <a:gd name="connsiteY13" fmla="*/ 9525 h 1212056"/>
              <a:gd name="connsiteX14" fmla="*/ 831057 w 2095500"/>
              <a:gd name="connsiteY14" fmla="*/ 2381 h 1212056"/>
              <a:gd name="connsiteX15" fmla="*/ 940594 w 2095500"/>
              <a:gd name="connsiteY15" fmla="*/ 0 h 1212056"/>
              <a:gd name="connsiteX16" fmla="*/ 985838 w 2095500"/>
              <a:gd name="connsiteY16" fmla="*/ 0 h 1212056"/>
              <a:gd name="connsiteX17" fmla="*/ 1069182 w 2095500"/>
              <a:gd name="connsiteY17" fmla="*/ 11906 h 1212056"/>
              <a:gd name="connsiteX18" fmla="*/ 1119188 w 2095500"/>
              <a:gd name="connsiteY18" fmla="*/ 19050 h 1212056"/>
              <a:gd name="connsiteX19" fmla="*/ 1214438 w 2095500"/>
              <a:gd name="connsiteY19" fmla="*/ 47625 h 1212056"/>
              <a:gd name="connsiteX20" fmla="*/ 1240632 w 2095500"/>
              <a:gd name="connsiteY20" fmla="*/ 64294 h 1212056"/>
              <a:gd name="connsiteX21" fmla="*/ 1338263 w 2095500"/>
              <a:gd name="connsiteY21" fmla="*/ 78581 h 1212056"/>
              <a:gd name="connsiteX22" fmla="*/ 1390650 w 2095500"/>
              <a:gd name="connsiteY22" fmla="*/ 95250 h 1212056"/>
              <a:gd name="connsiteX23" fmla="*/ 1447800 w 2095500"/>
              <a:gd name="connsiteY23" fmla="*/ 116681 h 1212056"/>
              <a:gd name="connsiteX24" fmla="*/ 1509713 w 2095500"/>
              <a:gd name="connsiteY24" fmla="*/ 128587 h 1212056"/>
              <a:gd name="connsiteX25" fmla="*/ 1540669 w 2095500"/>
              <a:gd name="connsiteY25" fmla="*/ 138112 h 1212056"/>
              <a:gd name="connsiteX26" fmla="*/ 1609725 w 2095500"/>
              <a:gd name="connsiteY26" fmla="*/ 171450 h 1212056"/>
              <a:gd name="connsiteX27" fmla="*/ 1621632 w 2095500"/>
              <a:gd name="connsiteY27" fmla="*/ 178594 h 1212056"/>
              <a:gd name="connsiteX28" fmla="*/ 1654969 w 2095500"/>
              <a:gd name="connsiteY28" fmla="*/ 223837 h 1212056"/>
              <a:gd name="connsiteX29" fmla="*/ 1674019 w 2095500"/>
              <a:gd name="connsiteY29" fmla="*/ 252412 h 1212056"/>
              <a:gd name="connsiteX30" fmla="*/ 1712119 w 2095500"/>
              <a:gd name="connsiteY30" fmla="*/ 316706 h 1212056"/>
              <a:gd name="connsiteX31" fmla="*/ 1902619 w 2095500"/>
              <a:gd name="connsiteY31" fmla="*/ 400050 h 1212056"/>
              <a:gd name="connsiteX32" fmla="*/ 2031207 w 2095500"/>
              <a:gd name="connsiteY32" fmla="*/ 473869 h 1212056"/>
              <a:gd name="connsiteX33" fmla="*/ 2095500 w 2095500"/>
              <a:gd name="connsiteY33" fmla="*/ 533400 h 1212056"/>
              <a:gd name="connsiteX34" fmla="*/ 1990725 w 2095500"/>
              <a:gd name="connsiteY34" fmla="*/ 645319 h 1212056"/>
              <a:gd name="connsiteX35" fmla="*/ 1897857 w 2095500"/>
              <a:gd name="connsiteY35" fmla="*/ 800100 h 1212056"/>
              <a:gd name="connsiteX36" fmla="*/ 1702594 w 2095500"/>
              <a:gd name="connsiteY36" fmla="*/ 771525 h 1212056"/>
              <a:gd name="connsiteX37" fmla="*/ 1626394 w 2095500"/>
              <a:gd name="connsiteY37" fmla="*/ 876300 h 1212056"/>
              <a:gd name="connsiteX38" fmla="*/ 1533525 w 2095500"/>
              <a:gd name="connsiteY38" fmla="*/ 919162 h 1212056"/>
              <a:gd name="connsiteX39" fmla="*/ 1466850 w 2095500"/>
              <a:gd name="connsiteY39" fmla="*/ 1009650 h 1212056"/>
              <a:gd name="connsiteX40" fmla="*/ 1366838 w 2095500"/>
              <a:gd name="connsiteY40" fmla="*/ 1128712 h 1212056"/>
              <a:gd name="connsiteX41" fmla="*/ 1288257 w 2095500"/>
              <a:gd name="connsiteY41" fmla="*/ 1166812 h 1212056"/>
              <a:gd name="connsiteX42" fmla="*/ 1228725 w 2095500"/>
              <a:gd name="connsiteY42" fmla="*/ 1195387 h 1212056"/>
              <a:gd name="connsiteX43" fmla="*/ 1073944 w 2095500"/>
              <a:gd name="connsiteY43" fmla="*/ 1209675 h 1212056"/>
              <a:gd name="connsiteX44" fmla="*/ 900113 w 2095500"/>
              <a:gd name="connsiteY44" fmla="*/ 1212056 h 1212056"/>
              <a:gd name="connsiteX45" fmla="*/ 683419 w 2095500"/>
              <a:gd name="connsiteY45" fmla="*/ 1195387 h 1212056"/>
              <a:gd name="connsiteX46" fmla="*/ 600075 w 2095500"/>
              <a:gd name="connsiteY46" fmla="*/ 1162050 h 1212056"/>
              <a:gd name="connsiteX47" fmla="*/ 557213 w 2095500"/>
              <a:gd name="connsiteY47" fmla="*/ 1102519 h 1212056"/>
              <a:gd name="connsiteX48" fmla="*/ 523875 w 2095500"/>
              <a:gd name="connsiteY48" fmla="*/ 1028700 h 1212056"/>
              <a:gd name="connsiteX49" fmla="*/ 507207 w 2095500"/>
              <a:gd name="connsiteY49" fmla="*/ 876300 h 1212056"/>
              <a:gd name="connsiteX50" fmla="*/ 459582 w 2095500"/>
              <a:gd name="connsiteY50" fmla="*/ 742950 h 1212056"/>
              <a:gd name="connsiteX51" fmla="*/ 340519 w 2095500"/>
              <a:gd name="connsiteY51" fmla="*/ 690562 h 1212056"/>
              <a:gd name="connsiteX52" fmla="*/ 123825 w 2095500"/>
              <a:gd name="connsiteY52" fmla="*/ 685800 h 1212056"/>
              <a:gd name="connsiteX53" fmla="*/ 33338 w 2095500"/>
              <a:gd name="connsiteY53" fmla="*/ 685800 h 1212056"/>
              <a:gd name="connsiteX54" fmla="*/ 0 w 2095500"/>
              <a:gd name="connsiteY54" fmla="*/ 595312 h 1212056"/>
              <a:gd name="connsiteX55" fmla="*/ 66675 w 2095500"/>
              <a:gd name="connsiteY55" fmla="*/ 452437 h 1212056"/>
              <a:gd name="connsiteX56" fmla="*/ 114300 w 2095500"/>
              <a:gd name="connsiteY56" fmla="*/ 409575 h 1212056"/>
              <a:gd name="connsiteX0" fmla="*/ 114300 w 2095500"/>
              <a:gd name="connsiteY0" fmla="*/ 409575 h 1295400"/>
              <a:gd name="connsiteX1" fmla="*/ 152400 w 2095500"/>
              <a:gd name="connsiteY1" fmla="*/ 340519 h 1295400"/>
              <a:gd name="connsiteX2" fmla="*/ 200025 w 2095500"/>
              <a:gd name="connsiteY2" fmla="*/ 271462 h 1295400"/>
              <a:gd name="connsiteX3" fmla="*/ 285750 w 2095500"/>
              <a:gd name="connsiteY3" fmla="*/ 223837 h 1295400"/>
              <a:gd name="connsiteX4" fmla="*/ 352425 w 2095500"/>
              <a:gd name="connsiteY4" fmla="*/ 197644 h 1295400"/>
              <a:gd name="connsiteX5" fmla="*/ 407194 w 2095500"/>
              <a:gd name="connsiteY5" fmla="*/ 183356 h 1295400"/>
              <a:gd name="connsiteX6" fmla="*/ 442913 w 2095500"/>
              <a:gd name="connsiteY6" fmla="*/ 173831 h 1295400"/>
              <a:gd name="connsiteX7" fmla="*/ 485775 w 2095500"/>
              <a:gd name="connsiteY7" fmla="*/ 154781 h 1295400"/>
              <a:gd name="connsiteX8" fmla="*/ 528638 w 2095500"/>
              <a:gd name="connsiteY8" fmla="*/ 130969 h 1295400"/>
              <a:gd name="connsiteX9" fmla="*/ 552450 w 2095500"/>
              <a:gd name="connsiteY9" fmla="*/ 104775 h 1295400"/>
              <a:gd name="connsiteX10" fmla="*/ 595313 w 2095500"/>
              <a:gd name="connsiteY10" fmla="*/ 66675 h 1295400"/>
              <a:gd name="connsiteX11" fmla="*/ 619125 w 2095500"/>
              <a:gd name="connsiteY11" fmla="*/ 47625 h 1295400"/>
              <a:gd name="connsiteX12" fmla="*/ 697707 w 2095500"/>
              <a:gd name="connsiteY12" fmla="*/ 30956 h 1295400"/>
              <a:gd name="connsiteX13" fmla="*/ 750094 w 2095500"/>
              <a:gd name="connsiteY13" fmla="*/ 9525 h 1295400"/>
              <a:gd name="connsiteX14" fmla="*/ 831057 w 2095500"/>
              <a:gd name="connsiteY14" fmla="*/ 2381 h 1295400"/>
              <a:gd name="connsiteX15" fmla="*/ 940594 w 2095500"/>
              <a:gd name="connsiteY15" fmla="*/ 0 h 1295400"/>
              <a:gd name="connsiteX16" fmla="*/ 985838 w 2095500"/>
              <a:gd name="connsiteY16" fmla="*/ 0 h 1295400"/>
              <a:gd name="connsiteX17" fmla="*/ 1069182 w 2095500"/>
              <a:gd name="connsiteY17" fmla="*/ 11906 h 1295400"/>
              <a:gd name="connsiteX18" fmla="*/ 1119188 w 2095500"/>
              <a:gd name="connsiteY18" fmla="*/ 19050 h 1295400"/>
              <a:gd name="connsiteX19" fmla="*/ 1214438 w 2095500"/>
              <a:gd name="connsiteY19" fmla="*/ 47625 h 1295400"/>
              <a:gd name="connsiteX20" fmla="*/ 1240632 w 2095500"/>
              <a:gd name="connsiteY20" fmla="*/ 64294 h 1295400"/>
              <a:gd name="connsiteX21" fmla="*/ 1338263 w 2095500"/>
              <a:gd name="connsiteY21" fmla="*/ 78581 h 1295400"/>
              <a:gd name="connsiteX22" fmla="*/ 1390650 w 2095500"/>
              <a:gd name="connsiteY22" fmla="*/ 95250 h 1295400"/>
              <a:gd name="connsiteX23" fmla="*/ 1447800 w 2095500"/>
              <a:gd name="connsiteY23" fmla="*/ 116681 h 1295400"/>
              <a:gd name="connsiteX24" fmla="*/ 1509713 w 2095500"/>
              <a:gd name="connsiteY24" fmla="*/ 128587 h 1295400"/>
              <a:gd name="connsiteX25" fmla="*/ 1540669 w 2095500"/>
              <a:gd name="connsiteY25" fmla="*/ 138112 h 1295400"/>
              <a:gd name="connsiteX26" fmla="*/ 1609725 w 2095500"/>
              <a:gd name="connsiteY26" fmla="*/ 171450 h 1295400"/>
              <a:gd name="connsiteX27" fmla="*/ 1621632 w 2095500"/>
              <a:gd name="connsiteY27" fmla="*/ 178594 h 1295400"/>
              <a:gd name="connsiteX28" fmla="*/ 1654969 w 2095500"/>
              <a:gd name="connsiteY28" fmla="*/ 223837 h 1295400"/>
              <a:gd name="connsiteX29" fmla="*/ 1674019 w 2095500"/>
              <a:gd name="connsiteY29" fmla="*/ 252412 h 1295400"/>
              <a:gd name="connsiteX30" fmla="*/ 1712119 w 2095500"/>
              <a:gd name="connsiteY30" fmla="*/ 316706 h 1295400"/>
              <a:gd name="connsiteX31" fmla="*/ 1902619 w 2095500"/>
              <a:gd name="connsiteY31" fmla="*/ 400050 h 1295400"/>
              <a:gd name="connsiteX32" fmla="*/ 2031207 w 2095500"/>
              <a:gd name="connsiteY32" fmla="*/ 473869 h 1295400"/>
              <a:gd name="connsiteX33" fmla="*/ 2095500 w 2095500"/>
              <a:gd name="connsiteY33" fmla="*/ 533400 h 1295400"/>
              <a:gd name="connsiteX34" fmla="*/ 1990725 w 2095500"/>
              <a:gd name="connsiteY34" fmla="*/ 645319 h 1295400"/>
              <a:gd name="connsiteX35" fmla="*/ 1897857 w 2095500"/>
              <a:gd name="connsiteY35" fmla="*/ 800100 h 1295400"/>
              <a:gd name="connsiteX36" fmla="*/ 1702594 w 2095500"/>
              <a:gd name="connsiteY36" fmla="*/ 771525 h 1295400"/>
              <a:gd name="connsiteX37" fmla="*/ 1626394 w 2095500"/>
              <a:gd name="connsiteY37" fmla="*/ 876300 h 1295400"/>
              <a:gd name="connsiteX38" fmla="*/ 1533525 w 2095500"/>
              <a:gd name="connsiteY38" fmla="*/ 919162 h 1295400"/>
              <a:gd name="connsiteX39" fmla="*/ 1466850 w 2095500"/>
              <a:gd name="connsiteY39" fmla="*/ 1009650 h 1295400"/>
              <a:gd name="connsiteX40" fmla="*/ 1366838 w 2095500"/>
              <a:gd name="connsiteY40" fmla="*/ 1128712 h 1295400"/>
              <a:gd name="connsiteX41" fmla="*/ 1288257 w 2095500"/>
              <a:gd name="connsiteY41" fmla="*/ 1166812 h 1295400"/>
              <a:gd name="connsiteX42" fmla="*/ 1228725 w 2095500"/>
              <a:gd name="connsiteY42" fmla="*/ 1195387 h 1295400"/>
              <a:gd name="connsiteX43" fmla="*/ 1073944 w 2095500"/>
              <a:gd name="connsiteY43" fmla="*/ 1209675 h 1295400"/>
              <a:gd name="connsiteX44" fmla="*/ 747713 w 2095500"/>
              <a:gd name="connsiteY44" fmla="*/ 1295400 h 1295400"/>
              <a:gd name="connsiteX45" fmla="*/ 683419 w 2095500"/>
              <a:gd name="connsiteY45" fmla="*/ 1195387 h 1295400"/>
              <a:gd name="connsiteX46" fmla="*/ 600075 w 2095500"/>
              <a:gd name="connsiteY46" fmla="*/ 1162050 h 1295400"/>
              <a:gd name="connsiteX47" fmla="*/ 557213 w 2095500"/>
              <a:gd name="connsiteY47" fmla="*/ 1102519 h 1295400"/>
              <a:gd name="connsiteX48" fmla="*/ 523875 w 2095500"/>
              <a:gd name="connsiteY48" fmla="*/ 1028700 h 1295400"/>
              <a:gd name="connsiteX49" fmla="*/ 507207 w 2095500"/>
              <a:gd name="connsiteY49" fmla="*/ 876300 h 1295400"/>
              <a:gd name="connsiteX50" fmla="*/ 459582 w 2095500"/>
              <a:gd name="connsiteY50" fmla="*/ 742950 h 1295400"/>
              <a:gd name="connsiteX51" fmla="*/ 340519 w 2095500"/>
              <a:gd name="connsiteY51" fmla="*/ 690562 h 1295400"/>
              <a:gd name="connsiteX52" fmla="*/ 123825 w 2095500"/>
              <a:gd name="connsiteY52" fmla="*/ 685800 h 1295400"/>
              <a:gd name="connsiteX53" fmla="*/ 33338 w 2095500"/>
              <a:gd name="connsiteY53" fmla="*/ 685800 h 1295400"/>
              <a:gd name="connsiteX54" fmla="*/ 0 w 2095500"/>
              <a:gd name="connsiteY54" fmla="*/ 595312 h 1295400"/>
              <a:gd name="connsiteX55" fmla="*/ 66675 w 2095500"/>
              <a:gd name="connsiteY55" fmla="*/ 452437 h 1295400"/>
              <a:gd name="connsiteX56" fmla="*/ 114300 w 2095500"/>
              <a:gd name="connsiteY56" fmla="*/ 409575 h 129540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228725 w 2095500"/>
              <a:gd name="connsiteY42" fmla="*/ 1195387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1012032 w 2095500"/>
              <a:gd name="connsiteY16" fmla="*/ 59531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7194 h 1426369"/>
              <a:gd name="connsiteX1" fmla="*/ 226219 w 2095500"/>
              <a:gd name="connsiteY1" fmla="*/ 357188 h 1426369"/>
              <a:gd name="connsiteX2" fmla="*/ 247650 w 2095500"/>
              <a:gd name="connsiteY2" fmla="*/ 302419 h 1426369"/>
              <a:gd name="connsiteX3" fmla="*/ 278606 w 2095500"/>
              <a:gd name="connsiteY3" fmla="*/ 285750 h 1426369"/>
              <a:gd name="connsiteX4" fmla="*/ 311944 w 2095500"/>
              <a:gd name="connsiteY4" fmla="*/ 302420 h 1426369"/>
              <a:gd name="connsiteX5" fmla="*/ 397669 w 2095500"/>
              <a:gd name="connsiteY5" fmla="*/ 292894 h 1426369"/>
              <a:gd name="connsiteX6" fmla="*/ 383382 w 2095500"/>
              <a:gd name="connsiteY6" fmla="*/ 261937 h 1426369"/>
              <a:gd name="connsiteX7" fmla="*/ 488156 w 2095500"/>
              <a:gd name="connsiteY7" fmla="*/ 209550 h 1426369"/>
              <a:gd name="connsiteX8" fmla="*/ 571501 w 2095500"/>
              <a:gd name="connsiteY8" fmla="*/ 204788 h 1426369"/>
              <a:gd name="connsiteX9" fmla="*/ 619125 w 2095500"/>
              <a:gd name="connsiteY9" fmla="*/ 192881 h 1426369"/>
              <a:gd name="connsiteX10" fmla="*/ 633413 w 2095500"/>
              <a:gd name="connsiteY10" fmla="*/ 97631 h 1426369"/>
              <a:gd name="connsiteX11" fmla="*/ 659606 w 2095500"/>
              <a:gd name="connsiteY11" fmla="*/ 71438 h 1426369"/>
              <a:gd name="connsiteX12" fmla="*/ 697707 w 2095500"/>
              <a:gd name="connsiteY12" fmla="*/ 28575 h 1426369"/>
              <a:gd name="connsiteX13" fmla="*/ 750094 w 2095500"/>
              <a:gd name="connsiteY13" fmla="*/ 7144 h 1426369"/>
              <a:gd name="connsiteX14" fmla="*/ 831057 w 2095500"/>
              <a:gd name="connsiteY14" fmla="*/ 0 h 1426369"/>
              <a:gd name="connsiteX15" fmla="*/ 973931 w 2095500"/>
              <a:gd name="connsiteY15" fmla="*/ 52387 h 1426369"/>
              <a:gd name="connsiteX16" fmla="*/ 1012032 w 2095500"/>
              <a:gd name="connsiteY16" fmla="*/ 57150 h 1426369"/>
              <a:gd name="connsiteX17" fmla="*/ 1066801 w 2095500"/>
              <a:gd name="connsiteY17" fmla="*/ 52388 h 1426369"/>
              <a:gd name="connsiteX18" fmla="*/ 1121569 w 2095500"/>
              <a:gd name="connsiteY18" fmla="*/ 100012 h 1426369"/>
              <a:gd name="connsiteX19" fmla="*/ 1171575 w 2095500"/>
              <a:gd name="connsiteY19" fmla="*/ 121444 h 1426369"/>
              <a:gd name="connsiteX20" fmla="*/ 1207295 w 2095500"/>
              <a:gd name="connsiteY20" fmla="*/ 135732 h 1426369"/>
              <a:gd name="connsiteX21" fmla="*/ 1307306 w 2095500"/>
              <a:gd name="connsiteY21" fmla="*/ 135731 h 1426369"/>
              <a:gd name="connsiteX22" fmla="*/ 1340644 w 2095500"/>
              <a:gd name="connsiteY22" fmla="*/ 150019 h 1426369"/>
              <a:gd name="connsiteX23" fmla="*/ 1400175 w 2095500"/>
              <a:gd name="connsiteY23" fmla="*/ 166688 h 1426369"/>
              <a:gd name="connsiteX24" fmla="*/ 1495426 w 2095500"/>
              <a:gd name="connsiteY24" fmla="*/ 173831 h 1426369"/>
              <a:gd name="connsiteX25" fmla="*/ 1535907 w 2095500"/>
              <a:gd name="connsiteY25" fmla="*/ 195263 h 1426369"/>
              <a:gd name="connsiteX26" fmla="*/ 1564481 w 2095500"/>
              <a:gd name="connsiteY26" fmla="*/ 207169 h 1426369"/>
              <a:gd name="connsiteX27" fmla="*/ 1597819 w 2095500"/>
              <a:gd name="connsiteY27" fmla="*/ 259557 h 1426369"/>
              <a:gd name="connsiteX28" fmla="*/ 1609725 w 2095500"/>
              <a:gd name="connsiteY28" fmla="*/ 295274 h 1426369"/>
              <a:gd name="connsiteX29" fmla="*/ 1635919 w 2095500"/>
              <a:gd name="connsiteY29" fmla="*/ 290512 h 1426369"/>
              <a:gd name="connsiteX30" fmla="*/ 1712119 w 2095500"/>
              <a:gd name="connsiteY30" fmla="*/ 314325 h 1426369"/>
              <a:gd name="connsiteX31" fmla="*/ 1902619 w 2095500"/>
              <a:gd name="connsiteY31" fmla="*/ 397669 h 1426369"/>
              <a:gd name="connsiteX32" fmla="*/ 2031207 w 2095500"/>
              <a:gd name="connsiteY32" fmla="*/ 471488 h 1426369"/>
              <a:gd name="connsiteX33" fmla="*/ 2095500 w 2095500"/>
              <a:gd name="connsiteY33" fmla="*/ 531019 h 1426369"/>
              <a:gd name="connsiteX34" fmla="*/ 1990725 w 2095500"/>
              <a:gd name="connsiteY34" fmla="*/ 642938 h 1426369"/>
              <a:gd name="connsiteX35" fmla="*/ 1897857 w 2095500"/>
              <a:gd name="connsiteY35" fmla="*/ 797719 h 1426369"/>
              <a:gd name="connsiteX36" fmla="*/ 1702594 w 2095500"/>
              <a:gd name="connsiteY36" fmla="*/ 769144 h 1426369"/>
              <a:gd name="connsiteX37" fmla="*/ 1626394 w 2095500"/>
              <a:gd name="connsiteY37" fmla="*/ 873919 h 1426369"/>
              <a:gd name="connsiteX38" fmla="*/ 1533525 w 2095500"/>
              <a:gd name="connsiteY38" fmla="*/ 916781 h 1426369"/>
              <a:gd name="connsiteX39" fmla="*/ 1466850 w 2095500"/>
              <a:gd name="connsiteY39" fmla="*/ 1007269 h 1426369"/>
              <a:gd name="connsiteX40" fmla="*/ 1366838 w 2095500"/>
              <a:gd name="connsiteY40" fmla="*/ 1126331 h 1426369"/>
              <a:gd name="connsiteX41" fmla="*/ 1288257 w 2095500"/>
              <a:gd name="connsiteY41" fmla="*/ 1164431 h 1426369"/>
              <a:gd name="connsiteX42" fmla="*/ 1195387 w 2095500"/>
              <a:gd name="connsiteY42" fmla="*/ 1312069 h 1426369"/>
              <a:gd name="connsiteX43" fmla="*/ 890587 w 2095500"/>
              <a:gd name="connsiteY43" fmla="*/ 1426369 h 1426369"/>
              <a:gd name="connsiteX44" fmla="*/ 747713 w 2095500"/>
              <a:gd name="connsiteY44" fmla="*/ 1293019 h 1426369"/>
              <a:gd name="connsiteX45" fmla="*/ 683419 w 2095500"/>
              <a:gd name="connsiteY45" fmla="*/ 1193006 h 1426369"/>
              <a:gd name="connsiteX46" fmla="*/ 600075 w 2095500"/>
              <a:gd name="connsiteY46" fmla="*/ 1159669 h 1426369"/>
              <a:gd name="connsiteX47" fmla="*/ 557213 w 2095500"/>
              <a:gd name="connsiteY47" fmla="*/ 1100138 h 1426369"/>
              <a:gd name="connsiteX48" fmla="*/ 523875 w 2095500"/>
              <a:gd name="connsiteY48" fmla="*/ 1026319 h 1426369"/>
              <a:gd name="connsiteX49" fmla="*/ 507207 w 2095500"/>
              <a:gd name="connsiteY49" fmla="*/ 873919 h 1426369"/>
              <a:gd name="connsiteX50" fmla="*/ 459582 w 2095500"/>
              <a:gd name="connsiteY50" fmla="*/ 740569 h 1426369"/>
              <a:gd name="connsiteX51" fmla="*/ 340519 w 2095500"/>
              <a:gd name="connsiteY51" fmla="*/ 688181 h 1426369"/>
              <a:gd name="connsiteX52" fmla="*/ 123825 w 2095500"/>
              <a:gd name="connsiteY52" fmla="*/ 683419 h 1426369"/>
              <a:gd name="connsiteX53" fmla="*/ 33338 w 2095500"/>
              <a:gd name="connsiteY53" fmla="*/ 683419 h 1426369"/>
              <a:gd name="connsiteX54" fmla="*/ 0 w 2095500"/>
              <a:gd name="connsiteY54" fmla="*/ 592931 h 1426369"/>
              <a:gd name="connsiteX55" fmla="*/ 66675 w 2095500"/>
              <a:gd name="connsiteY55" fmla="*/ 450056 h 1426369"/>
              <a:gd name="connsiteX56" fmla="*/ 114300 w 2095500"/>
              <a:gd name="connsiteY56" fmla="*/ 407194 h 1426369"/>
              <a:gd name="connsiteX0" fmla="*/ 114300 w 2095500"/>
              <a:gd name="connsiteY0" fmla="*/ 400050 h 1419225"/>
              <a:gd name="connsiteX1" fmla="*/ 226219 w 2095500"/>
              <a:gd name="connsiteY1" fmla="*/ 350044 h 1419225"/>
              <a:gd name="connsiteX2" fmla="*/ 247650 w 2095500"/>
              <a:gd name="connsiteY2" fmla="*/ 295275 h 1419225"/>
              <a:gd name="connsiteX3" fmla="*/ 278606 w 2095500"/>
              <a:gd name="connsiteY3" fmla="*/ 278606 h 1419225"/>
              <a:gd name="connsiteX4" fmla="*/ 311944 w 2095500"/>
              <a:gd name="connsiteY4" fmla="*/ 295276 h 1419225"/>
              <a:gd name="connsiteX5" fmla="*/ 397669 w 2095500"/>
              <a:gd name="connsiteY5" fmla="*/ 285750 h 1419225"/>
              <a:gd name="connsiteX6" fmla="*/ 383382 w 2095500"/>
              <a:gd name="connsiteY6" fmla="*/ 254793 h 1419225"/>
              <a:gd name="connsiteX7" fmla="*/ 488156 w 2095500"/>
              <a:gd name="connsiteY7" fmla="*/ 202406 h 1419225"/>
              <a:gd name="connsiteX8" fmla="*/ 571501 w 2095500"/>
              <a:gd name="connsiteY8" fmla="*/ 197644 h 1419225"/>
              <a:gd name="connsiteX9" fmla="*/ 619125 w 2095500"/>
              <a:gd name="connsiteY9" fmla="*/ 185737 h 1419225"/>
              <a:gd name="connsiteX10" fmla="*/ 633413 w 2095500"/>
              <a:gd name="connsiteY10" fmla="*/ 90487 h 1419225"/>
              <a:gd name="connsiteX11" fmla="*/ 659606 w 2095500"/>
              <a:gd name="connsiteY11" fmla="*/ 64294 h 1419225"/>
              <a:gd name="connsiteX12" fmla="*/ 697707 w 2095500"/>
              <a:gd name="connsiteY12" fmla="*/ 21431 h 1419225"/>
              <a:gd name="connsiteX13" fmla="*/ 750094 w 2095500"/>
              <a:gd name="connsiteY13" fmla="*/ 0 h 1419225"/>
              <a:gd name="connsiteX14" fmla="*/ 935832 w 2095500"/>
              <a:gd name="connsiteY14" fmla="*/ 73819 h 1419225"/>
              <a:gd name="connsiteX15" fmla="*/ 973931 w 2095500"/>
              <a:gd name="connsiteY15" fmla="*/ 45243 h 1419225"/>
              <a:gd name="connsiteX16" fmla="*/ 1012032 w 2095500"/>
              <a:gd name="connsiteY16" fmla="*/ 50006 h 1419225"/>
              <a:gd name="connsiteX17" fmla="*/ 1066801 w 2095500"/>
              <a:gd name="connsiteY17" fmla="*/ 45244 h 1419225"/>
              <a:gd name="connsiteX18" fmla="*/ 1121569 w 2095500"/>
              <a:gd name="connsiteY18" fmla="*/ 92868 h 1419225"/>
              <a:gd name="connsiteX19" fmla="*/ 1171575 w 2095500"/>
              <a:gd name="connsiteY19" fmla="*/ 114300 h 1419225"/>
              <a:gd name="connsiteX20" fmla="*/ 1207295 w 2095500"/>
              <a:gd name="connsiteY20" fmla="*/ 128588 h 1419225"/>
              <a:gd name="connsiteX21" fmla="*/ 1307306 w 2095500"/>
              <a:gd name="connsiteY21" fmla="*/ 128587 h 1419225"/>
              <a:gd name="connsiteX22" fmla="*/ 1340644 w 2095500"/>
              <a:gd name="connsiteY22" fmla="*/ 142875 h 1419225"/>
              <a:gd name="connsiteX23" fmla="*/ 1400175 w 2095500"/>
              <a:gd name="connsiteY23" fmla="*/ 159544 h 1419225"/>
              <a:gd name="connsiteX24" fmla="*/ 1495426 w 2095500"/>
              <a:gd name="connsiteY24" fmla="*/ 166687 h 1419225"/>
              <a:gd name="connsiteX25" fmla="*/ 1535907 w 2095500"/>
              <a:gd name="connsiteY25" fmla="*/ 188119 h 1419225"/>
              <a:gd name="connsiteX26" fmla="*/ 1564481 w 2095500"/>
              <a:gd name="connsiteY26" fmla="*/ 200025 h 1419225"/>
              <a:gd name="connsiteX27" fmla="*/ 1597819 w 2095500"/>
              <a:gd name="connsiteY27" fmla="*/ 252413 h 1419225"/>
              <a:gd name="connsiteX28" fmla="*/ 1609725 w 2095500"/>
              <a:gd name="connsiteY28" fmla="*/ 288130 h 1419225"/>
              <a:gd name="connsiteX29" fmla="*/ 1635919 w 2095500"/>
              <a:gd name="connsiteY29" fmla="*/ 283368 h 1419225"/>
              <a:gd name="connsiteX30" fmla="*/ 1712119 w 2095500"/>
              <a:gd name="connsiteY30" fmla="*/ 307181 h 1419225"/>
              <a:gd name="connsiteX31" fmla="*/ 1902619 w 2095500"/>
              <a:gd name="connsiteY31" fmla="*/ 390525 h 1419225"/>
              <a:gd name="connsiteX32" fmla="*/ 2031207 w 2095500"/>
              <a:gd name="connsiteY32" fmla="*/ 464344 h 1419225"/>
              <a:gd name="connsiteX33" fmla="*/ 2095500 w 2095500"/>
              <a:gd name="connsiteY33" fmla="*/ 523875 h 1419225"/>
              <a:gd name="connsiteX34" fmla="*/ 1990725 w 2095500"/>
              <a:gd name="connsiteY34" fmla="*/ 635794 h 1419225"/>
              <a:gd name="connsiteX35" fmla="*/ 1897857 w 2095500"/>
              <a:gd name="connsiteY35" fmla="*/ 790575 h 1419225"/>
              <a:gd name="connsiteX36" fmla="*/ 1702594 w 2095500"/>
              <a:gd name="connsiteY36" fmla="*/ 762000 h 1419225"/>
              <a:gd name="connsiteX37" fmla="*/ 1626394 w 2095500"/>
              <a:gd name="connsiteY37" fmla="*/ 866775 h 1419225"/>
              <a:gd name="connsiteX38" fmla="*/ 1533525 w 2095500"/>
              <a:gd name="connsiteY38" fmla="*/ 909637 h 1419225"/>
              <a:gd name="connsiteX39" fmla="*/ 1466850 w 2095500"/>
              <a:gd name="connsiteY39" fmla="*/ 1000125 h 1419225"/>
              <a:gd name="connsiteX40" fmla="*/ 1366838 w 2095500"/>
              <a:gd name="connsiteY40" fmla="*/ 1119187 h 1419225"/>
              <a:gd name="connsiteX41" fmla="*/ 1288257 w 2095500"/>
              <a:gd name="connsiteY41" fmla="*/ 1157287 h 1419225"/>
              <a:gd name="connsiteX42" fmla="*/ 1195387 w 2095500"/>
              <a:gd name="connsiteY42" fmla="*/ 1304925 h 1419225"/>
              <a:gd name="connsiteX43" fmla="*/ 890587 w 2095500"/>
              <a:gd name="connsiteY43" fmla="*/ 1419225 h 1419225"/>
              <a:gd name="connsiteX44" fmla="*/ 747713 w 2095500"/>
              <a:gd name="connsiteY44" fmla="*/ 1285875 h 1419225"/>
              <a:gd name="connsiteX45" fmla="*/ 683419 w 2095500"/>
              <a:gd name="connsiteY45" fmla="*/ 1185862 h 1419225"/>
              <a:gd name="connsiteX46" fmla="*/ 600075 w 2095500"/>
              <a:gd name="connsiteY46" fmla="*/ 1152525 h 1419225"/>
              <a:gd name="connsiteX47" fmla="*/ 557213 w 2095500"/>
              <a:gd name="connsiteY47" fmla="*/ 1092994 h 1419225"/>
              <a:gd name="connsiteX48" fmla="*/ 523875 w 2095500"/>
              <a:gd name="connsiteY48" fmla="*/ 1019175 h 1419225"/>
              <a:gd name="connsiteX49" fmla="*/ 507207 w 2095500"/>
              <a:gd name="connsiteY49" fmla="*/ 866775 h 1419225"/>
              <a:gd name="connsiteX50" fmla="*/ 459582 w 2095500"/>
              <a:gd name="connsiteY50" fmla="*/ 733425 h 1419225"/>
              <a:gd name="connsiteX51" fmla="*/ 340519 w 2095500"/>
              <a:gd name="connsiteY51" fmla="*/ 681037 h 1419225"/>
              <a:gd name="connsiteX52" fmla="*/ 123825 w 2095500"/>
              <a:gd name="connsiteY52" fmla="*/ 676275 h 1419225"/>
              <a:gd name="connsiteX53" fmla="*/ 33338 w 2095500"/>
              <a:gd name="connsiteY53" fmla="*/ 676275 h 1419225"/>
              <a:gd name="connsiteX54" fmla="*/ 0 w 2095500"/>
              <a:gd name="connsiteY54" fmla="*/ 585787 h 1419225"/>
              <a:gd name="connsiteX55" fmla="*/ 66675 w 2095500"/>
              <a:gd name="connsiteY55" fmla="*/ 442912 h 1419225"/>
              <a:gd name="connsiteX56" fmla="*/ 114300 w 2095500"/>
              <a:gd name="connsiteY56" fmla="*/ 400050 h 1419225"/>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935832 w 2095500"/>
              <a:gd name="connsiteY14" fmla="*/ 52388 h 1397794"/>
              <a:gd name="connsiteX15" fmla="*/ 973931 w 2095500"/>
              <a:gd name="connsiteY15" fmla="*/ 23812 h 1397794"/>
              <a:gd name="connsiteX16" fmla="*/ 1012032 w 2095500"/>
              <a:gd name="connsiteY16" fmla="*/ 28575 h 1397794"/>
              <a:gd name="connsiteX17" fmla="*/ 1066801 w 2095500"/>
              <a:gd name="connsiteY17" fmla="*/ 23813 h 1397794"/>
              <a:gd name="connsiteX18" fmla="*/ 1121569 w 2095500"/>
              <a:gd name="connsiteY18" fmla="*/ 71437 h 1397794"/>
              <a:gd name="connsiteX19" fmla="*/ 1171575 w 2095500"/>
              <a:gd name="connsiteY19" fmla="*/ 92869 h 1397794"/>
              <a:gd name="connsiteX20" fmla="*/ 1207295 w 2095500"/>
              <a:gd name="connsiteY20" fmla="*/ 107157 h 1397794"/>
              <a:gd name="connsiteX21" fmla="*/ 1307306 w 2095500"/>
              <a:gd name="connsiteY21" fmla="*/ 107156 h 1397794"/>
              <a:gd name="connsiteX22" fmla="*/ 1340644 w 2095500"/>
              <a:gd name="connsiteY22" fmla="*/ 121444 h 1397794"/>
              <a:gd name="connsiteX23" fmla="*/ 1400175 w 2095500"/>
              <a:gd name="connsiteY23" fmla="*/ 138113 h 1397794"/>
              <a:gd name="connsiteX24" fmla="*/ 1495426 w 2095500"/>
              <a:gd name="connsiteY24" fmla="*/ 145256 h 1397794"/>
              <a:gd name="connsiteX25" fmla="*/ 1535907 w 2095500"/>
              <a:gd name="connsiteY25" fmla="*/ 166688 h 1397794"/>
              <a:gd name="connsiteX26" fmla="*/ 1564481 w 2095500"/>
              <a:gd name="connsiteY26" fmla="*/ 178594 h 1397794"/>
              <a:gd name="connsiteX27" fmla="*/ 1597819 w 2095500"/>
              <a:gd name="connsiteY27" fmla="*/ 230982 h 1397794"/>
              <a:gd name="connsiteX28" fmla="*/ 1609725 w 2095500"/>
              <a:gd name="connsiteY28" fmla="*/ 266699 h 1397794"/>
              <a:gd name="connsiteX29" fmla="*/ 1635919 w 2095500"/>
              <a:gd name="connsiteY29" fmla="*/ 261937 h 1397794"/>
              <a:gd name="connsiteX30" fmla="*/ 1712119 w 2095500"/>
              <a:gd name="connsiteY30" fmla="*/ 285750 h 1397794"/>
              <a:gd name="connsiteX31" fmla="*/ 1902619 w 2095500"/>
              <a:gd name="connsiteY31" fmla="*/ 369094 h 1397794"/>
              <a:gd name="connsiteX32" fmla="*/ 2031207 w 2095500"/>
              <a:gd name="connsiteY32" fmla="*/ 442913 h 1397794"/>
              <a:gd name="connsiteX33" fmla="*/ 2095500 w 2095500"/>
              <a:gd name="connsiteY33" fmla="*/ 502444 h 1397794"/>
              <a:gd name="connsiteX34" fmla="*/ 1990725 w 2095500"/>
              <a:gd name="connsiteY34" fmla="*/ 614363 h 1397794"/>
              <a:gd name="connsiteX35" fmla="*/ 1897857 w 2095500"/>
              <a:gd name="connsiteY35" fmla="*/ 769144 h 1397794"/>
              <a:gd name="connsiteX36" fmla="*/ 1702594 w 2095500"/>
              <a:gd name="connsiteY36" fmla="*/ 740569 h 1397794"/>
              <a:gd name="connsiteX37" fmla="*/ 1626394 w 2095500"/>
              <a:gd name="connsiteY37" fmla="*/ 845344 h 1397794"/>
              <a:gd name="connsiteX38" fmla="*/ 1533525 w 2095500"/>
              <a:gd name="connsiteY38" fmla="*/ 888206 h 1397794"/>
              <a:gd name="connsiteX39" fmla="*/ 1466850 w 2095500"/>
              <a:gd name="connsiteY39" fmla="*/ 978694 h 1397794"/>
              <a:gd name="connsiteX40" fmla="*/ 1366838 w 2095500"/>
              <a:gd name="connsiteY40" fmla="*/ 1097756 h 1397794"/>
              <a:gd name="connsiteX41" fmla="*/ 1288257 w 2095500"/>
              <a:gd name="connsiteY41" fmla="*/ 1135856 h 1397794"/>
              <a:gd name="connsiteX42" fmla="*/ 1195387 w 2095500"/>
              <a:gd name="connsiteY42" fmla="*/ 1283494 h 1397794"/>
              <a:gd name="connsiteX43" fmla="*/ 890587 w 2095500"/>
              <a:gd name="connsiteY43" fmla="*/ 1397794 h 1397794"/>
              <a:gd name="connsiteX44" fmla="*/ 747713 w 2095500"/>
              <a:gd name="connsiteY44" fmla="*/ 1264444 h 1397794"/>
              <a:gd name="connsiteX45" fmla="*/ 683419 w 2095500"/>
              <a:gd name="connsiteY45" fmla="*/ 1164431 h 1397794"/>
              <a:gd name="connsiteX46" fmla="*/ 600075 w 2095500"/>
              <a:gd name="connsiteY46" fmla="*/ 1131094 h 1397794"/>
              <a:gd name="connsiteX47" fmla="*/ 557213 w 2095500"/>
              <a:gd name="connsiteY47" fmla="*/ 1071563 h 1397794"/>
              <a:gd name="connsiteX48" fmla="*/ 523875 w 2095500"/>
              <a:gd name="connsiteY48" fmla="*/ 997744 h 1397794"/>
              <a:gd name="connsiteX49" fmla="*/ 507207 w 2095500"/>
              <a:gd name="connsiteY49" fmla="*/ 845344 h 1397794"/>
              <a:gd name="connsiteX50" fmla="*/ 459582 w 2095500"/>
              <a:gd name="connsiteY50" fmla="*/ 711994 h 1397794"/>
              <a:gd name="connsiteX51" fmla="*/ 340519 w 2095500"/>
              <a:gd name="connsiteY51" fmla="*/ 659606 h 1397794"/>
              <a:gd name="connsiteX52" fmla="*/ 123825 w 2095500"/>
              <a:gd name="connsiteY52" fmla="*/ 654844 h 1397794"/>
              <a:gd name="connsiteX53" fmla="*/ 33338 w 2095500"/>
              <a:gd name="connsiteY53" fmla="*/ 654844 h 1397794"/>
              <a:gd name="connsiteX54" fmla="*/ 0 w 2095500"/>
              <a:gd name="connsiteY54" fmla="*/ 564356 h 1397794"/>
              <a:gd name="connsiteX55" fmla="*/ 66675 w 2095500"/>
              <a:gd name="connsiteY55" fmla="*/ 421481 h 1397794"/>
              <a:gd name="connsiteX56" fmla="*/ 114300 w 2095500"/>
              <a:gd name="connsiteY56" fmla="*/ 378619 h 1397794"/>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897732 w 2095500"/>
              <a:gd name="connsiteY14" fmla="*/ 50005 h 1397794"/>
              <a:gd name="connsiteX15" fmla="*/ 935832 w 2095500"/>
              <a:gd name="connsiteY15" fmla="*/ 52388 h 1397794"/>
              <a:gd name="connsiteX16" fmla="*/ 973931 w 2095500"/>
              <a:gd name="connsiteY16" fmla="*/ 23812 h 1397794"/>
              <a:gd name="connsiteX17" fmla="*/ 1012032 w 2095500"/>
              <a:gd name="connsiteY17" fmla="*/ 28575 h 1397794"/>
              <a:gd name="connsiteX18" fmla="*/ 1066801 w 2095500"/>
              <a:gd name="connsiteY18" fmla="*/ 23813 h 1397794"/>
              <a:gd name="connsiteX19" fmla="*/ 1121569 w 2095500"/>
              <a:gd name="connsiteY19" fmla="*/ 71437 h 1397794"/>
              <a:gd name="connsiteX20" fmla="*/ 1171575 w 2095500"/>
              <a:gd name="connsiteY20" fmla="*/ 92869 h 1397794"/>
              <a:gd name="connsiteX21" fmla="*/ 1207295 w 2095500"/>
              <a:gd name="connsiteY21" fmla="*/ 107157 h 1397794"/>
              <a:gd name="connsiteX22" fmla="*/ 1307306 w 2095500"/>
              <a:gd name="connsiteY22" fmla="*/ 107156 h 1397794"/>
              <a:gd name="connsiteX23" fmla="*/ 1340644 w 2095500"/>
              <a:gd name="connsiteY23" fmla="*/ 121444 h 1397794"/>
              <a:gd name="connsiteX24" fmla="*/ 1400175 w 2095500"/>
              <a:gd name="connsiteY24" fmla="*/ 138113 h 1397794"/>
              <a:gd name="connsiteX25" fmla="*/ 1495426 w 2095500"/>
              <a:gd name="connsiteY25" fmla="*/ 145256 h 1397794"/>
              <a:gd name="connsiteX26" fmla="*/ 1535907 w 2095500"/>
              <a:gd name="connsiteY26" fmla="*/ 166688 h 1397794"/>
              <a:gd name="connsiteX27" fmla="*/ 1564481 w 2095500"/>
              <a:gd name="connsiteY27" fmla="*/ 178594 h 1397794"/>
              <a:gd name="connsiteX28" fmla="*/ 1597819 w 2095500"/>
              <a:gd name="connsiteY28" fmla="*/ 230982 h 1397794"/>
              <a:gd name="connsiteX29" fmla="*/ 1609725 w 2095500"/>
              <a:gd name="connsiteY29" fmla="*/ 266699 h 1397794"/>
              <a:gd name="connsiteX30" fmla="*/ 1635919 w 2095500"/>
              <a:gd name="connsiteY30" fmla="*/ 261937 h 1397794"/>
              <a:gd name="connsiteX31" fmla="*/ 1712119 w 2095500"/>
              <a:gd name="connsiteY31" fmla="*/ 285750 h 1397794"/>
              <a:gd name="connsiteX32" fmla="*/ 1902619 w 2095500"/>
              <a:gd name="connsiteY32" fmla="*/ 369094 h 1397794"/>
              <a:gd name="connsiteX33" fmla="*/ 2031207 w 2095500"/>
              <a:gd name="connsiteY33" fmla="*/ 442913 h 1397794"/>
              <a:gd name="connsiteX34" fmla="*/ 2095500 w 2095500"/>
              <a:gd name="connsiteY34" fmla="*/ 502444 h 1397794"/>
              <a:gd name="connsiteX35" fmla="*/ 1990725 w 2095500"/>
              <a:gd name="connsiteY35" fmla="*/ 614363 h 1397794"/>
              <a:gd name="connsiteX36" fmla="*/ 1897857 w 2095500"/>
              <a:gd name="connsiteY36" fmla="*/ 769144 h 1397794"/>
              <a:gd name="connsiteX37" fmla="*/ 1702594 w 2095500"/>
              <a:gd name="connsiteY37" fmla="*/ 740569 h 1397794"/>
              <a:gd name="connsiteX38" fmla="*/ 1626394 w 2095500"/>
              <a:gd name="connsiteY38" fmla="*/ 845344 h 1397794"/>
              <a:gd name="connsiteX39" fmla="*/ 1533525 w 2095500"/>
              <a:gd name="connsiteY39" fmla="*/ 888206 h 1397794"/>
              <a:gd name="connsiteX40" fmla="*/ 1466850 w 2095500"/>
              <a:gd name="connsiteY40" fmla="*/ 978694 h 1397794"/>
              <a:gd name="connsiteX41" fmla="*/ 1366838 w 2095500"/>
              <a:gd name="connsiteY41" fmla="*/ 1097756 h 1397794"/>
              <a:gd name="connsiteX42" fmla="*/ 1288257 w 2095500"/>
              <a:gd name="connsiteY42" fmla="*/ 1135856 h 1397794"/>
              <a:gd name="connsiteX43" fmla="*/ 1195387 w 2095500"/>
              <a:gd name="connsiteY43" fmla="*/ 1283494 h 1397794"/>
              <a:gd name="connsiteX44" fmla="*/ 890587 w 2095500"/>
              <a:gd name="connsiteY44" fmla="*/ 1397794 h 1397794"/>
              <a:gd name="connsiteX45" fmla="*/ 747713 w 2095500"/>
              <a:gd name="connsiteY45" fmla="*/ 1264444 h 1397794"/>
              <a:gd name="connsiteX46" fmla="*/ 683419 w 2095500"/>
              <a:gd name="connsiteY46" fmla="*/ 1164431 h 1397794"/>
              <a:gd name="connsiteX47" fmla="*/ 600075 w 2095500"/>
              <a:gd name="connsiteY47" fmla="*/ 1131094 h 1397794"/>
              <a:gd name="connsiteX48" fmla="*/ 557213 w 2095500"/>
              <a:gd name="connsiteY48" fmla="*/ 1071563 h 1397794"/>
              <a:gd name="connsiteX49" fmla="*/ 523875 w 2095500"/>
              <a:gd name="connsiteY49" fmla="*/ 997744 h 1397794"/>
              <a:gd name="connsiteX50" fmla="*/ 507207 w 2095500"/>
              <a:gd name="connsiteY50" fmla="*/ 845344 h 1397794"/>
              <a:gd name="connsiteX51" fmla="*/ 459582 w 2095500"/>
              <a:gd name="connsiteY51" fmla="*/ 711994 h 1397794"/>
              <a:gd name="connsiteX52" fmla="*/ 340519 w 2095500"/>
              <a:gd name="connsiteY52" fmla="*/ 659606 h 1397794"/>
              <a:gd name="connsiteX53" fmla="*/ 123825 w 2095500"/>
              <a:gd name="connsiteY53" fmla="*/ 654844 h 1397794"/>
              <a:gd name="connsiteX54" fmla="*/ 33338 w 2095500"/>
              <a:gd name="connsiteY54" fmla="*/ 654844 h 1397794"/>
              <a:gd name="connsiteX55" fmla="*/ 0 w 2095500"/>
              <a:gd name="connsiteY55" fmla="*/ 564356 h 1397794"/>
              <a:gd name="connsiteX56" fmla="*/ 66675 w 2095500"/>
              <a:gd name="connsiteY56" fmla="*/ 421481 h 1397794"/>
              <a:gd name="connsiteX57" fmla="*/ 114300 w 2095500"/>
              <a:gd name="connsiteY57" fmla="*/ 378619 h 1397794"/>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97669 w 2095500"/>
              <a:gd name="connsiteY5" fmla="*/ 271462 h 1404937"/>
              <a:gd name="connsiteX6" fmla="*/ 383382 w 2095500"/>
              <a:gd name="connsiteY6" fmla="*/ 240505 h 1404937"/>
              <a:gd name="connsiteX7" fmla="*/ 488156 w 2095500"/>
              <a:gd name="connsiteY7" fmla="*/ 188118 h 1404937"/>
              <a:gd name="connsiteX8" fmla="*/ 571501 w 2095500"/>
              <a:gd name="connsiteY8" fmla="*/ 183356 h 1404937"/>
              <a:gd name="connsiteX9" fmla="*/ 619125 w 2095500"/>
              <a:gd name="connsiteY9" fmla="*/ 171449 h 1404937"/>
              <a:gd name="connsiteX10" fmla="*/ 633413 w 2095500"/>
              <a:gd name="connsiteY10" fmla="*/ 76199 h 1404937"/>
              <a:gd name="connsiteX11" fmla="*/ 659606 w 2095500"/>
              <a:gd name="connsiteY11" fmla="*/ 50006 h 1404937"/>
              <a:gd name="connsiteX12" fmla="*/ 716757 w 2095500"/>
              <a:gd name="connsiteY12" fmla="*/ 0 h 1404937"/>
              <a:gd name="connsiteX13" fmla="*/ 800100 w 2095500"/>
              <a:gd name="connsiteY13" fmla="*/ 9525 h 1404937"/>
              <a:gd name="connsiteX14" fmla="*/ 897732 w 2095500"/>
              <a:gd name="connsiteY14" fmla="*/ 57148 h 1404937"/>
              <a:gd name="connsiteX15" fmla="*/ 935832 w 2095500"/>
              <a:gd name="connsiteY15" fmla="*/ 59531 h 1404937"/>
              <a:gd name="connsiteX16" fmla="*/ 973931 w 2095500"/>
              <a:gd name="connsiteY16" fmla="*/ 30955 h 1404937"/>
              <a:gd name="connsiteX17" fmla="*/ 1012032 w 2095500"/>
              <a:gd name="connsiteY17" fmla="*/ 35718 h 1404937"/>
              <a:gd name="connsiteX18" fmla="*/ 1066801 w 2095500"/>
              <a:gd name="connsiteY18" fmla="*/ 30956 h 1404937"/>
              <a:gd name="connsiteX19" fmla="*/ 1121569 w 2095500"/>
              <a:gd name="connsiteY19" fmla="*/ 78580 h 1404937"/>
              <a:gd name="connsiteX20" fmla="*/ 1171575 w 2095500"/>
              <a:gd name="connsiteY20" fmla="*/ 100012 h 1404937"/>
              <a:gd name="connsiteX21" fmla="*/ 1207295 w 2095500"/>
              <a:gd name="connsiteY21" fmla="*/ 114300 h 1404937"/>
              <a:gd name="connsiteX22" fmla="*/ 1307306 w 2095500"/>
              <a:gd name="connsiteY22" fmla="*/ 114299 h 1404937"/>
              <a:gd name="connsiteX23" fmla="*/ 1340644 w 2095500"/>
              <a:gd name="connsiteY23" fmla="*/ 128587 h 1404937"/>
              <a:gd name="connsiteX24" fmla="*/ 1400175 w 2095500"/>
              <a:gd name="connsiteY24" fmla="*/ 145256 h 1404937"/>
              <a:gd name="connsiteX25" fmla="*/ 1495426 w 2095500"/>
              <a:gd name="connsiteY25" fmla="*/ 152399 h 1404937"/>
              <a:gd name="connsiteX26" fmla="*/ 1535907 w 2095500"/>
              <a:gd name="connsiteY26" fmla="*/ 173831 h 1404937"/>
              <a:gd name="connsiteX27" fmla="*/ 1564481 w 2095500"/>
              <a:gd name="connsiteY27" fmla="*/ 185737 h 1404937"/>
              <a:gd name="connsiteX28" fmla="*/ 1597819 w 2095500"/>
              <a:gd name="connsiteY28" fmla="*/ 238125 h 1404937"/>
              <a:gd name="connsiteX29" fmla="*/ 1609725 w 2095500"/>
              <a:gd name="connsiteY29" fmla="*/ 273842 h 1404937"/>
              <a:gd name="connsiteX30" fmla="*/ 1635919 w 2095500"/>
              <a:gd name="connsiteY30" fmla="*/ 269080 h 1404937"/>
              <a:gd name="connsiteX31" fmla="*/ 1712119 w 2095500"/>
              <a:gd name="connsiteY31" fmla="*/ 292893 h 1404937"/>
              <a:gd name="connsiteX32" fmla="*/ 1902619 w 2095500"/>
              <a:gd name="connsiteY32" fmla="*/ 376237 h 1404937"/>
              <a:gd name="connsiteX33" fmla="*/ 2031207 w 2095500"/>
              <a:gd name="connsiteY33" fmla="*/ 450056 h 1404937"/>
              <a:gd name="connsiteX34" fmla="*/ 2095500 w 2095500"/>
              <a:gd name="connsiteY34" fmla="*/ 509587 h 1404937"/>
              <a:gd name="connsiteX35" fmla="*/ 1990725 w 2095500"/>
              <a:gd name="connsiteY35" fmla="*/ 621506 h 1404937"/>
              <a:gd name="connsiteX36" fmla="*/ 1897857 w 2095500"/>
              <a:gd name="connsiteY36" fmla="*/ 776287 h 1404937"/>
              <a:gd name="connsiteX37" fmla="*/ 1702594 w 2095500"/>
              <a:gd name="connsiteY37" fmla="*/ 747712 h 1404937"/>
              <a:gd name="connsiteX38" fmla="*/ 1626394 w 2095500"/>
              <a:gd name="connsiteY38" fmla="*/ 852487 h 1404937"/>
              <a:gd name="connsiteX39" fmla="*/ 1533525 w 2095500"/>
              <a:gd name="connsiteY39" fmla="*/ 895349 h 1404937"/>
              <a:gd name="connsiteX40" fmla="*/ 1466850 w 2095500"/>
              <a:gd name="connsiteY40" fmla="*/ 985837 h 1404937"/>
              <a:gd name="connsiteX41" fmla="*/ 1366838 w 2095500"/>
              <a:gd name="connsiteY41" fmla="*/ 1104899 h 1404937"/>
              <a:gd name="connsiteX42" fmla="*/ 1288257 w 2095500"/>
              <a:gd name="connsiteY42" fmla="*/ 1142999 h 1404937"/>
              <a:gd name="connsiteX43" fmla="*/ 1195387 w 2095500"/>
              <a:gd name="connsiteY43" fmla="*/ 1290637 h 1404937"/>
              <a:gd name="connsiteX44" fmla="*/ 890587 w 2095500"/>
              <a:gd name="connsiteY44" fmla="*/ 1404937 h 1404937"/>
              <a:gd name="connsiteX45" fmla="*/ 747713 w 2095500"/>
              <a:gd name="connsiteY45" fmla="*/ 1271587 h 1404937"/>
              <a:gd name="connsiteX46" fmla="*/ 683419 w 2095500"/>
              <a:gd name="connsiteY46" fmla="*/ 1171574 h 1404937"/>
              <a:gd name="connsiteX47" fmla="*/ 600075 w 2095500"/>
              <a:gd name="connsiteY47" fmla="*/ 1138237 h 1404937"/>
              <a:gd name="connsiteX48" fmla="*/ 557213 w 2095500"/>
              <a:gd name="connsiteY48" fmla="*/ 1078706 h 1404937"/>
              <a:gd name="connsiteX49" fmla="*/ 523875 w 2095500"/>
              <a:gd name="connsiteY49" fmla="*/ 1004887 h 1404937"/>
              <a:gd name="connsiteX50" fmla="*/ 507207 w 2095500"/>
              <a:gd name="connsiteY50" fmla="*/ 852487 h 1404937"/>
              <a:gd name="connsiteX51" fmla="*/ 459582 w 2095500"/>
              <a:gd name="connsiteY51" fmla="*/ 719137 h 1404937"/>
              <a:gd name="connsiteX52" fmla="*/ 340519 w 2095500"/>
              <a:gd name="connsiteY52" fmla="*/ 666749 h 1404937"/>
              <a:gd name="connsiteX53" fmla="*/ 123825 w 2095500"/>
              <a:gd name="connsiteY53" fmla="*/ 661987 h 1404937"/>
              <a:gd name="connsiteX54" fmla="*/ 33338 w 2095500"/>
              <a:gd name="connsiteY54" fmla="*/ 661987 h 1404937"/>
              <a:gd name="connsiteX55" fmla="*/ 0 w 2095500"/>
              <a:gd name="connsiteY55" fmla="*/ 571499 h 1404937"/>
              <a:gd name="connsiteX56" fmla="*/ 66675 w 2095500"/>
              <a:gd name="connsiteY56" fmla="*/ 428624 h 1404937"/>
              <a:gd name="connsiteX57" fmla="*/ 114300 w 2095500"/>
              <a:gd name="connsiteY57"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88156 w 2095500"/>
              <a:gd name="connsiteY8" fmla="*/ 188118 h 1404937"/>
              <a:gd name="connsiteX9" fmla="*/ 571501 w 2095500"/>
              <a:gd name="connsiteY9" fmla="*/ 183356 h 1404937"/>
              <a:gd name="connsiteX10" fmla="*/ 619125 w 2095500"/>
              <a:gd name="connsiteY10" fmla="*/ 171449 h 1404937"/>
              <a:gd name="connsiteX11" fmla="*/ 633413 w 2095500"/>
              <a:gd name="connsiteY11" fmla="*/ 76199 h 1404937"/>
              <a:gd name="connsiteX12" fmla="*/ 659606 w 2095500"/>
              <a:gd name="connsiteY12" fmla="*/ 50006 h 1404937"/>
              <a:gd name="connsiteX13" fmla="*/ 716757 w 2095500"/>
              <a:gd name="connsiteY13" fmla="*/ 0 h 1404937"/>
              <a:gd name="connsiteX14" fmla="*/ 800100 w 2095500"/>
              <a:gd name="connsiteY14" fmla="*/ 9525 h 1404937"/>
              <a:gd name="connsiteX15" fmla="*/ 897732 w 2095500"/>
              <a:gd name="connsiteY15" fmla="*/ 57148 h 1404937"/>
              <a:gd name="connsiteX16" fmla="*/ 935832 w 2095500"/>
              <a:gd name="connsiteY16" fmla="*/ 59531 h 1404937"/>
              <a:gd name="connsiteX17" fmla="*/ 973931 w 2095500"/>
              <a:gd name="connsiteY17" fmla="*/ 30955 h 1404937"/>
              <a:gd name="connsiteX18" fmla="*/ 1012032 w 2095500"/>
              <a:gd name="connsiteY18" fmla="*/ 35718 h 1404937"/>
              <a:gd name="connsiteX19" fmla="*/ 1066801 w 2095500"/>
              <a:gd name="connsiteY19" fmla="*/ 30956 h 1404937"/>
              <a:gd name="connsiteX20" fmla="*/ 1121569 w 2095500"/>
              <a:gd name="connsiteY20" fmla="*/ 78580 h 1404937"/>
              <a:gd name="connsiteX21" fmla="*/ 1171575 w 2095500"/>
              <a:gd name="connsiteY21" fmla="*/ 100012 h 1404937"/>
              <a:gd name="connsiteX22" fmla="*/ 1207295 w 2095500"/>
              <a:gd name="connsiteY22" fmla="*/ 114300 h 1404937"/>
              <a:gd name="connsiteX23" fmla="*/ 1307306 w 2095500"/>
              <a:gd name="connsiteY23" fmla="*/ 114299 h 1404937"/>
              <a:gd name="connsiteX24" fmla="*/ 1340644 w 2095500"/>
              <a:gd name="connsiteY24" fmla="*/ 128587 h 1404937"/>
              <a:gd name="connsiteX25" fmla="*/ 1400175 w 2095500"/>
              <a:gd name="connsiteY25" fmla="*/ 145256 h 1404937"/>
              <a:gd name="connsiteX26" fmla="*/ 1495426 w 2095500"/>
              <a:gd name="connsiteY26" fmla="*/ 152399 h 1404937"/>
              <a:gd name="connsiteX27" fmla="*/ 1535907 w 2095500"/>
              <a:gd name="connsiteY27" fmla="*/ 173831 h 1404937"/>
              <a:gd name="connsiteX28" fmla="*/ 1564481 w 2095500"/>
              <a:gd name="connsiteY28" fmla="*/ 185737 h 1404937"/>
              <a:gd name="connsiteX29" fmla="*/ 1597819 w 2095500"/>
              <a:gd name="connsiteY29" fmla="*/ 238125 h 1404937"/>
              <a:gd name="connsiteX30" fmla="*/ 1609725 w 2095500"/>
              <a:gd name="connsiteY30" fmla="*/ 273842 h 1404937"/>
              <a:gd name="connsiteX31" fmla="*/ 1635919 w 2095500"/>
              <a:gd name="connsiteY31" fmla="*/ 269080 h 1404937"/>
              <a:gd name="connsiteX32" fmla="*/ 1712119 w 2095500"/>
              <a:gd name="connsiteY32" fmla="*/ 292893 h 1404937"/>
              <a:gd name="connsiteX33" fmla="*/ 1902619 w 2095500"/>
              <a:gd name="connsiteY33" fmla="*/ 376237 h 1404937"/>
              <a:gd name="connsiteX34" fmla="*/ 2031207 w 2095500"/>
              <a:gd name="connsiteY34" fmla="*/ 450056 h 1404937"/>
              <a:gd name="connsiteX35" fmla="*/ 2095500 w 2095500"/>
              <a:gd name="connsiteY35" fmla="*/ 509587 h 1404937"/>
              <a:gd name="connsiteX36" fmla="*/ 1990725 w 2095500"/>
              <a:gd name="connsiteY36" fmla="*/ 621506 h 1404937"/>
              <a:gd name="connsiteX37" fmla="*/ 1897857 w 2095500"/>
              <a:gd name="connsiteY37" fmla="*/ 776287 h 1404937"/>
              <a:gd name="connsiteX38" fmla="*/ 1702594 w 2095500"/>
              <a:gd name="connsiteY38" fmla="*/ 747712 h 1404937"/>
              <a:gd name="connsiteX39" fmla="*/ 1626394 w 2095500"/>
              <a:gd name="connsiteY39" fmla="*/ 852487 h 1404937"/>
              <a:gd name="connsiteX40" fmla="*/ 1533525 w 2095500"/>
              <a:gd name="connsiteY40" fmla="*/ 895349 h 1404937"/>
              <a:gd name="connsiteX41" fmla="*/ 1466850 w 2095500"/>
              <a:gd name="connsiteY41" fmla="*/ 985837 h 1404937"/>
              <a:gd name="connsiteX42" fmla="*/ 1366838 w 2095500"/>
              <a:gd name="connsiteY42" fmla="*/ 1104899 h 1404937"/>
              <a:gd name="connsiteX43" fmla="*/ 1288257 w 2095500"/>
              <a:gd name="connsiteY43" fmla="*/ 1142999 h 1404937"/>
              <a:gd name="connsiteX44" fmla="*/ 1195387 w 2095500"/>
              <a:gd name="connsiteY44" fmla="*/ 1290637 h 1404937"/>
              <a:gd name="connsiteX45" fmla="*/ 890587 w 2095500"/>
              <a:gd name="connsiteY45" fmla="*/ 1404937 h 1404937"/>
              <a:gd name="connsiteX46" fmla="*/ 747713 w 2095500"/>
              <a:gd name="connsiteY46" fmla="*/ 1271587 h 1404937"/>
              <a:gd name="connsiteX47" fmla="*/ 683419 w 2095500"/>
              <a:gd name="connsiteY47" fmla="*/ 1171574 h 1404937"/>
              <a:gd name="connsiteX48" fmla="*/ 600075 w 2095500"/>
              <a:gd name="connsiteY48" fmla="*/ 1138237 h 1404937"/>
              <a:gd name="connsiteX49" fmla="*/ 557213 w 2095500"/>
              <a:gd name="connsiteY49" fmla="*/ 1078706 h 1404937"/>
              <a:gd name="connsiteX50" fmla="*/ 523875 w 2095500"/>
              <a:gd name="connsiteY50" fmla="*/ 1004887 h 1404937"/>
              <a:gd name="connsiteX51" fmla="*/ 507207 w 2095500"/>
              <a:gd name="connsiteY51" fmla="*/ 852487 h 1404937"/>
              <a:gd name="connsiteX52" fmla="*/ 459582 w 2095500"/>
              <a:gd name="connsiteY52" fmla="*/ 719137 h 1404937"/>
              <a:gd name="connsiteX53" fmla="*/ 340519 w 2095500"/>
              <a:gd name="connsiteY53" fmla="*/ 666749 h 1404937"/>
              <a:gd name="connsiteX54" fmla="*/ 123825 w 2095500"/>
              <a:gd name="connsiteY54" fmla="*/ 661987 h 1404937"/>
              <a:gd name="connsiteX55" fmla="*/ 33338 w 2095500"/>
              <a:gd name="connsiteY55" fmla="*/ 661987 h 1404937"/>
              <a:gd name="connsiteX56" fmla="*/ 0 w 2095500"/>
              <a:gd name="connsiteY56" fmla="*/ 571499 h 1404937"/>
              <a:gd name="connsiteX57" fmla="*/ 66675 w 2095500"/>
              <a:gd name="connsiteY57" fmla="*/ 428624 h 1404937"/>
              <a:gd name="connsiteX58" fmla="*/ 114300 w 2095500"/>
              <a:gd name="connsiteY58"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23863 w 2095500"/>
              <a:gd name="connsiteY8" fmla="*/ 211931 h 1404937"/>
              <a:gd name="connsiteX9" fmla="*/ 488156 w 2095500"/>
              <a:gd name="connsiteY9" fmla="*/ 188118 h 1404937"/>
              <a:gd name="connsiteX10" fmla="*/ 571501 w 2095500"/>
              <a:gd name="connsiteY10" fmla="*/ 183356 h 1404937"/>
              <a:gd name="connsiteX11" fmla="*/ 619125 w 2095500"/>
              <a:gd name="connsiteY11" fmla="*/ 171449 h 1404937"/>
              <a:gd name="connsiteX12" fmla="*/ 633413 w 2095500"/>
              <a:gd name="connsiteY12" fmla="*/ 76199 h 1404937"/>
              <a:gd name="connsiteX13" fmla="*/ 659606 w 2095500"/>
              <a:gd name="connsiteY13" fmla="*/ 50006 h 1404937"/>
              <a:gd name="connsiteX14" fmla="*/ 716757 w 2095500"/>
              <a:gd name="connsiteY14" fmla="*/ 0 h 1404937"/>
              <a:gd name="connsiteX15" fmla="*/ 800100 w 2095500"/>
              <a:gd name="connsiteY15" fmla="*/ 9525 h 1404937"/>
              <a:gd name="connsiteX16" fmla="*/ 897732 w 2095500"/>
              <a:gd name="connsiteY16" fmla="*/ 57148 h 1404937"/>
              <a:gd name="connsiteX17" fmla="*/ 935832 w 2095500"/>
              <a:gd name="connsiteY17" fmla="*/ 59531 h 1404937"/>
              <a:gd name="connsiteX18" fmla="*/ 973931 w 2095500"/>
              <a:gd name="connsiteY18" fmla="*/ 30955 h 1404937"/>
              <a:gd name="connsiteX19" fmla="*/ 1012032 w 2095500"/>
              <a:gd name="connsiteY19" fmla="*/ 35718 h 1404937"/>
              <a:gd name="connsiteX20" fmla="*/ 1066801 w 2095500"/>
              <a:gd name="connsiteY20" fmla="*/ 30956 h 1404937"/>
              <a:gd name="connsiteX21" fmla="*/ 1121569 w 2095500"/>
              <a:gd name="connsiteY21" fmla="*/ 78580 h 1404937"/>
              <a:gd name="connsiteX22" fmla="*/ 1171575 w 2095500"/>
              <a:gd name="connsiteY22" fmla="*/ 100012 h 1404937"/>
              <a:gd name="connsiteX23" fmla="*/ 1207295 w 2095500"/>
              <a:gd name="connsiteY23" fmla="*/ 114300 h 1404937"/>
              <a:gd name="connsiteX24" fmla="*/ 1307306 w 2095500"/>
              <a:gd name="connsiteY24" fmla="*/ 114299 h 1404937"/>
              <a:gd name="connsiteX25" fmla="*/ 1340644 w 2095500"/>
              <a:gd name="connsiteY25" fmla="*/ 128587 h 1404937"/>
              <a:gd name="connsiteX26" fmla="*/ 1400175 w 2095500"/>
              <a:gd name="connsiteY26" fmla="*/ 145256 h 1404937"/>
              <a:gd name="connsiteX27" fmla="*/ 1495426 w 2095500"/>
              <a:gd name="connsiteY27" fmla="*/ 152399 h 1404937"/>
              <a:gd name="connsiteX28" fmla="*/ 1535907 w 2095500"/>
              <a:gd name="connsiteY28" fmla="*/ 173831 h 1404937"/>
              <a:gd name="connsiteX29" fmla="*/ 1564481 w 2095500"/>
              <a:gd name="connsiteY29" fmla="*/ 185737 h 1404937"/>
              <a:gd name="connsiteX30" fmla="*/ 1597819 w 2095500"/>
              <a:gd name="connsiteY30" fmla="*/ 238125 h 1404937"/>
              <a:gd name="connsiteX31" fmla="*/ 1609725 w 2095500"/>
              <a:gd name="connsiteY31" fmla="*/ 273842 h 1404937"/>
              <a:gd name="connsiteX32" fmla="*/ 1635919 w 2095500"/>
              <a:gd name="connsiteY32" fmla="*/ 269080 h 1404937"/>
              <a:gd name="connsiteX33" fmla="*/ 1712119 w 2095500"/>
              <a:gd name="connsiteY33" fmla="*/ 292893 h 1404937"/>
              <a:gd name="connsiteX34" fmla="*/ 1902619 w 2095500"/>
              <a:gd name="connsiteY34" fmla="*/ 376237 h 1404937"/>
              <a:gd name="connsiteX35" fmla="*/ 2031207 w 2095500"/>
              <a:gd name="connsiteY35" fmla="*/ 450056 h 1404937"/>
              <a:gd name="connsiteX36" fmla="*/ 2095500 w 2095500"/>
              <a:gd name="connsiteY36" fmla="*/ 509587 h 1404937"/>
              <a:gd name="connsiteX37" fmla="*/ 1990725 w 2095500"/>
              <a:gd name="connsiteY37" fmla="*/ 621506 h 1404937"/>
              <a:gd name="connsiteX38" fmla="*/ 1897857 w 2095500"/>
              <a:gd name="connsiteY38" fmla="*/ 776287 h 1404937"/>
              <a:gd name="connsiteX39" fmla="*/ 1702594 w 2095500"/>
              <a:gd name="connsiteY39" fmla="*/ 747712 h 1404937"/>
              <a:gd name="connsiteX40" fmla="*/ 1626394 w 2095500"/>
              <a:gd name="connsiteY40" fmla="*/ 852487 h 1404937"/>
              <a:gd name="connsiteX41" fmla="*/ 1533525 w 2095500"/>
              <a:gd name="connsiteY41" fmla="*/ 895349 h 1404937"/>
              <a:gd name="connsiteX42" fmla="*/ 1466850 w 2095500"/>
              <a:gd name="connsiteY42" fmla="*/ 985837 h 1404937"/>
              <a:gd name="connsiteX43" fmla="*/ 1366838 w 2095500"/>
              <a:gd name="connsiteY43" fmla="*/ 1104899 h 1404937"/>
              <a:gd name="connsiteX44" fmla="*/ 1288257 w 2095500"/>
              <a:gd name="connsiteY44" fmla="*/ 1142999 h 1404937"/>
              <a:gd name="connsiteX45" fmla="*/ 1195387 w 2095500"/>
              <a:gd name="connsiteY45" fmla="*/ 1290637 h 1404937"/>
              <a:gd name="connsiteX46" fmla="*/ 890587 w 2095500"/>
              <a:gd name="connsiteY46" fmla="*/ 1404937 h 1404937"/>
              <a:gd name="connsiteX47" fmla="*/ 747713 w 2095500"/>
              <a:gd name="connsiteY47" fmla="*/ 1271587 h 1404937"/>
              <a:gd name="connsiteX48" fmla="*/ 683419 w 2095500"/>
              <a:gd name="connsiteY48" fmla="*/ 1171574 h 1404937"/>
              <a:gd name="connsiteX49" fmla="*/ 600075 w 2095500"/>
              <a:gd name="connsiteY49" fmla="*/ 1138237 h 1404937"/>
              <a:gd name="connsiteX50" fmla="*/ 557213 w 2095500"/>
              <a:gd name="connsiteY50" fmla="*/ 1078706 h 1404937"/>
              <a:gd name="connsiteX51" fmla="*/ 523875 w 2095500"/>
              <a:gd name="connsiteY51" fmla="*/ 1004887 h 1404937"/>
              <a:gd name="connsiteX52" fmla="*/ 507207 w 2095500"/>
              <a:gd name="connsiteY52" fmla="*/ 852487 h 1404937"/>
              <a:gd name="connsiteX53" fmla="*/ 459582 w 2095500"/>
              <a:gd name="connsiteY53" fmla="*/ 719137 h 1404937"/>
              <a:gd name="connsiteX54" fmla="*/ 340519 w 2095500"/>
              <a:gd name="connsiteY54" fmla="*/ 666749 h 1404937"/>
              <a:gd name="connsiteX55" fmla="*/ 123825 w 2095500"/>
              <a:gd name="connsiteY55" fmla="*/ 661987 h 1404937"/>
              <a:gd name="connsiteX56" fmla="*/ 33338 w 2095500"/>
              <a:gd name="connsiteY56" fmla="*/ 661987 h 1404937"/>
              <a:gd name="connsiteX57" fmla="*/ 0 w 2095500"/>
              <a:gd name="connsiteY57" fmla="*/ 571499 h 1404937"/>
              <a:gd name="connsiteX58" fmla="*/ 66675 w 2095500"/>
              <a:gd name="connsiteY58" fmla="*/ 428624 h 1404937"/>
              <a:gd name="connsiteX59" fmla="*/ 114300 w 2095500"/>
              <a:gd name="connsiteY59" fmla="*/ 385762 h 140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95500" h="1404937">
                <a:moveTo>
                  <a:pt x="114300" y="385762"/>
                </a:moveTo>
                <a:lnTo>
                  <a:pt x="226219" y="335756"/>
                </a:lnTo>
                <a:lnTo>
                  <a:pt x="247650" y="280987"/>
                </a:lnTo>
                <a:lnTo>
                  <a:pt x="278606" y="264318"/>
                </a:lnTo>
                <a:lnTo>
                  <a:pt x="311944" y="280988"/>
                </a:lnTo>
                <a:cubicBezTo>
                  <a:pt x="323850" y="280194"/>
                  <a:pt x="340520" y="277812"/>
                  <a:pt x="354807" y="276224"/>
                </a:cubicBezTo>
                <a:cubicBezTo>
                  <a:pt x="369094" y="274636"/>
                  <a:pt x="392907" y="277415"/>
                  <a:pt x="397669" y="271462"/>
                </a:cubicBezTo>
                <a:cubicBezTo>
                  <a:pt x="402431" y="265509"/>
                  <a:pt x="377032" y="250427"/>
                  <a:pt x="383382" y="240505"/>
                </a:cubicBezTo>
                <a:cubicBezTo>
                  <a:pt x="400844" y="230980"/>
                  <a:pt x="406401" y="221456"/>
                  <a:pt x="423863" y="211931"/>
                </a:cubicBezTo>
                <a:lnTo>
                  <a:pt x="488156" y="188118"/>
                </a:lnTo>
                <a:lnTo>
                  <a:pt x="571501" y="183356"/>
                </a:lnTo>
                <a:lnTo>
                  <a:pt x="619125" y="171449"/>
                </a:lnTo>
                <a:lnTo>
                  <a:pt x="633413" y="76199"/>
                </a:lnTo>
                <a:lnTo>
                  <a:pt x="659606" y="50006"/>
                </a:lnTo>
                <a:lnTo>
                  <a:pt x="716757" y="0"/>
                </a:lnTo>
                <a:lnTo>
                  <a:pt x="800100" y="9525"/>
                </a:lnTo>
                <a:cubicBezTo>
                  <a:pt x="832644" y="21431"/>
                  <a:pt x="865188" y="45242"/>
                  <a:pt x="897732" y="57148"/>
                </a:cubicBezTo>
                <a:lnTo>
                  <a:pt x="935832" y="59531"/>
                </a:lnTo>
                <a:lnTo>
                  <a:pt x="973931" y="30955"/>
                </a:lnTo>
                <a:lnTo>
                  <a:pt x="1012032" y="35718"/>
                </a:lnTo>
                <a:cubicBezTo>
                  <a:pt x="1039813" y="39687"/>
                  <a:pt x="1048545" y="23812"/>
                  <a:pt x="1066801" y="30956"/>
                </a:cubicBezTo>
                <a:cubicBezTo>
                  <a:pt x="1085057" y="38100"/>
                  <a:pt x="1104107" y="48418"/>
                  <a:pt x="1121569" y="78580"/>
                </a:cubicBezTo>
                <a:lnTo>
                  <a:pt x="1171575" y="100012"/>
                </a:lnTo>
                <a:lnTo>
                  <a:pt x="1207295" y="114300"/>
                </a:lnTo>
                <a:lnTo>
                  <a:pt x="1307306" y="114299"/>
                </a:lnTo>
                <a:cubicBezTo>
                  <a:pt x="1308100" y="138905"/>
                  <a:pt x="1339850" y="103981"/>
                  <a:pt x="1340644" y="128587"/>
                </a:cubicBezTo>
                <a:lnTo>
                  <a:pt x="1400175" y="145256"/>
                </a:lnTo>
                <a:lnTo>
                  <a:pt x="1495426" y="152399"/>
                </a:lnTo>
                <a:lnTo>
                  <a:pt x="1535907" y="173831"/>
                </a:lnTo>
                <a:lnTo>
                  <a:pt x="1564481" y="185737"/>
                </a:lnTo>
                <a:lnTo>
                  <a:pt x="1597819" y="238125"/>
                </a:lnTo>
                <a:lnTo>
                  <a:pt x="1609725" y="273842"/>
                </a:lnTo>
                <a:lnTo>
                  <a:pt x="1635919" y="269080"/>
                </a:lnTo>
                <a:lnTo>
                  <a:pt x="1712119" y="292893"/>
                </a:lnTo>
                <a:lnTo>
                  <a:pt x="1902619" y="376237"/>
                </a:lnTo>
                <a:lnTo>
                  <a:pt x="2031207" y="450056"/>
                </a:lnTo>
                <a:lnTo>
                  <a:pt x="2095500" y="509587"/>
                </a:lnTo>
                <a:lnTo>
                  <a:pt x="1990725" y="621506"/>
                </a:lnTo>
                <a:lnTo>
                  <a:pt x="1897857" y="776287"/>
                </a:lnTo>
                <a:lnTo>
                  <a:pt x="1702594" y="747712"/>
                </a:lnTo>
                <a:lnTo>
                  <a:pt x="1626394" y="852487"/>
                </a:lnTo>
                <a:lnTo>
                  <a:pt x="1533525" y="895349"/>
                </a:lnTo>
                <a:lnTo>
                  <a:pt x="1466850" y="985837"/>
                </a:lnTo>
                <a:lnTo>
                  <a:pt x="1366838" y="1104899"/>
                </a:lnTo>
                <a:cubicBezTo>
                  <a:pt x="1340644" y="1117599"/>
                  <a:pt x="1316832" y="1112043"/>
                  <a:pt x="1288257" y="1142999"/>
                </a:cubicBezTo>
                <a:cubicBezTo>
                  <a:pt x="1259682" y="1173955"/>
                  <a:pt x="1226344" y="1241424"/>
                  <a:pt x="1195387" y="1290637"/>
                </a:cubicBezTo>
                <a:lnTo>
                  <a:pt x="890587" y="1404937"/>
                </a:lnTo>
                <a:lnTo>
                  <a:pt x="747713" y="1271587"/>
                </a:lnTo>
                <a:lnTo>
                  <a:pt x="683419" y="1171574"/>
                </a:lnTo>
                <a:lnTo>
                  <a:pt x="600075" y="1138237"/>
                </a:lnTo>
                <a:lnTo>
                  <a:pt x="557213" y="1078706"/>
                </a:lnTo>
                <a:lnTo>
                  <a:pt x="523875" y="1004887"/>
                </a:lnTo>
                <a:lnTo>
                  <a:pt x="507207" y="852487"/>
                </a:lnTo>
                <a:lnTo>
                  <a:pt x="459582" y="719137"/>
                </a:lnTo>
                <a:lnTo>
                  <a:pt x="340519" y="666749"/>
                </a:lnTo>
                <a:lnTo>
                  <a:pt x="123825" y="661987"/>
                </a:lnTo>
                <a:lnTo>
                  <a:pt x="33338" y="661987"/>
                </a:lnTo>
                <a:lnTo>
                  <a:pt x="0" y="571499"/>
                </a:lnTo>
                <a:lnTo>
                  <a:pt x="66675" y="428624"/>
                </a:lnTo>
                <a:lnTo>
                  <a:pt x="114300" y="38576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Iringa</a:t>
            </a:r>
            <a:r>
              <a:rPr lang="en-MY" sz="1200" b="1" dirty="0" smtClean="0">
                <a:solidFill>
                  <a:schemeClr val="tx1"/>
                </a:solidFill>
              </a:rPr>
              <a:t> 9.3%</a:t>
            </a:r>
          </a:p>
          <a:p>
            <a:pPr algn="ctr"/>
            <a:endParaRPr lang="en-MY" sz="1200" dirty="0">
              <a:solidFill>
                <a:schemeClr val="tx1"/>
              </a:solidFill>
            </a:endParaRPr>
          </a:p>
          <a:p>
            <a:pPr algn="ctr"/>
            <a:endParaRPr lang="en-MY" sz="1200" dirty="0">
              <a:solidFill>
                <a:schemeClr val="tx1"/>
              </a:solidFill>
            </a:endParaRPr>
          </a:p>
        </p:txBody>
      </p:sp>
      <p:sp>
        <p:nvSpPr>
          <p:cNvPr id="23" name="Freeform 22"/>
          <p:cNvSpPr/>
          <p:nvPr/>
        </p:nvSpPr>
        <p:spPr>
          <a:xfrm>
            <a:off x="4822031" y="3028950"/>
            <a:ext cx="2093119" cy="2749550"/>
          </a:xfrm>
          <a:custGeom>
            <a:avLst/>
            <a:gdLst>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27100 w 2120900"/>
              <a:gd name="connsiteY44" fmla="*/ 273050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77082 w 2120900"/>
              <a:gd name="connsiteY32" fmla="*/ 1109663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49313 w 2120900"/>
              <a:gd name="connsiteY32" fmla="*/ 1185863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94544 w 2120900"/>
              <a:gd name="connsiteY32" fmla="*/ 1133475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794544 w 2120900"/>
              <a:gd name="connsiteY33" fmla="*/ 1133475 h 2749550"/>
              <a:gd name="connsiteX34" fmla="*/ 777082 w 2120900"/>
              <a:gd name="connsiteY34" fmla="*/ 1109663 h 2749550"/>
              <a:gd name="connsiteX35" fmla="*/ 760412 w 2120900"/>
              <a:gd name="connsiteY35" fmla="*/ 1039813 h 2749550"/>
              <a:gd name="connsiteX36" fmla="*/ 788193 w 2120900"/>
              <a:gd name="connsiteY36" fmla="*/ 1008062 h 2749550"/>
              <a:gd name="connsiteX37" fmla="*/ 770731 w 2120900"/>
              <a:gd name="connsiteY37" fmla="*/ 928688 h 2749550"/>
              <a:gd name="connsiteX38" fmla="*/ 805656 w 2120900"/>
              <a:gd name="connsiteY38" fmla="*/ 840581 h 2749550"/>
              <a:gd name="connsiteX39" fmla="*/ 857250 w 2120900"/>
              <a:gd name="connsiteY39" fmla="*/ 814387 h 2749550"/>
              <a:gd name="connsiteX40" fmla="*/ 862013 w 2120900"/>
              <a:gd name="connsiteY40" fmla="*/ 649287 h 2749550"/>
              <a:gd name="connsiteX41" fmla="*/ 885031 w 2120900"/>
              <a:gd name="connsiteY41" fmla="*/ 584993 h 2749550"/>
              <a:gd name="connsiteX42" fmla="*/ 922338 w 2120900"/>
              <a:gd name="connsiteY42" fmla="*/ 532606 h 2749550"/>
              <a:gd name="connsiteX43" fmla="*/ 930275 w 2120900"/>
              <a:gd name="connsiteY43" fmla="*/ 459581 h 2749550"/>
              <a:gd name="connsiteX44" fmla="*/ 962025 w 2120900"/>
              <a:gd name="connsiteY44" fmla="*/ 454819 h 2749550"/>
              <a:gd name="connsiteX45" fmla="*/ 992982 w 2120900"/>
              <a:gd name="connsiteY45" fmla="*/ 415925 h 2749550"/>
              <a:gd name="connsiteX46" fmla="*/ 962819 w 2120900"/>
              <a:gd name="connsiteY46" fmla="*/ 223043 h 2749550"/>
              <a:gd name="connsiteX47" fmla="*/ 1003300 w 2120900"/>
              <a:gd name="connsiteY47"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894556 w 2120900"/>
              <a:gd name="connsiteY33" fmla="*/ 1162050 h 2749550"/>
              <a:gd name="connsiteX34" fmla="*/ 846931 w 2120900"/>
              <a:gd name="connsiteY34" fmla="*/ 1138238 h 2749550"/>
              <a:gd name="connsiteX35" fmla="*/ 794544 w 2120900"/>
              <a:gd name="connsiteY35" fmla="*/ 1133475 h 2749550"/>
              <a:gd name="connsiteX36" fmla="*/ 777082 w 2120900"/>
              <a:gd name="connsiteY36" fmla="*/ 1109663 h 2749550"/>
              <a:gd name="connsiteX37" fmla="*/ 760412 w 2120900"/>
              <a:gd name="connsiteY37" fmla="*/ 1039813 h 2749550"/>
              <a:gd name="connsiteX38" fmla="*/ 788193 w 2120900"/>
              <a:gd name="connsiteY38" fmla="*/ 1008062 h 2749550"/>
              <a:gd name="connsiteX39" fmla="*/ 770731 w 2120900"/>
              <a:gd name="connsiteY39" fmla="*/ 928688 h 2749550"/>
              <a:gd name="connsiteX40" fmla="*/ 805656 w 2120900"/>
              <a:gd name="connsiteY40" fmla="*/ 840581 h 2749550"/>
              <a:gd name="connsiteX41" fmla="*/ 857250 w 2120900"/>
              <a:gd name="connsiteY41" fmla="*/ 814387 h 2749550"/>
              <a:gd name="connsiteX42" fmla="*/ 862013 w 2120900"/>
              <a:gd name="connsiteY42" fmla="*/ 649287 h 2749550"/>
              <a:gd name="connsiteX43" fmla="*/ 885031 w 2120900"/>
              <a:gd name="connsiteY43" fmla="*/ 584993 h 2749550"/>
              <a:gd name="connsiteX44" fmla="*/ 922338 w 2120900"/>
              <a:gd name="connsiteY44" fmla="*/ 532606 h 2749550"/>
              <a:gd name="connsiteX45" fmla="*/ 930275 w 2120900"/>
              <a:gd name="connsiteY45" fmla="*/ 459581 h 2749550"/>
              <a:gd name="connsiteX46" fmla="*/ 962025 w 2120900"/>
              <a:gd name="connsiteY46" fmla="*/ 454819 h 2749550"/>
              <a:gd name="connsiteX47" fmla="*/ 992982 w 2120900"/>
              <a:gd name="connsiteY47" fmla="*/ 415925 h 2749550"/>
              <a:gd name="connsiteX48" fmla="*/ 962819 w 2120900"/>
              <a:gd name="connsiteY48" fmla="*/ 223043 h 2749550"/>
              <a:gd name="connsiteX49" fmla="*/ 1003300 w 2120900"/>
              <a:gd name="connsiteY49"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944563 w 2120900"/>
              <a:gd name="connsiteY33" fmla="*/ 1176338 h 2749550"/>
              <a:gd name="connsiteX34" fmla="*/ 894556 w 2120900"/>
              <a:gd name="connsiteY34" fmla="*/ 1162050 h 2749550"/>
              <a:gd name="connsiteX35" fmla="*/ 846931 w 2120900"/>
              <a:gd name="connsiteY35" fmla="*/ 1138238 h 2749550"/>
              <a:gd name="connsiteX36" fmla="*/ 794544 w 2120900"/>
              <a:gd name="connsiteY36" fmla="*/ 1133475 h 2749550"/>
              <a:gd name="connsiteX37" fmla="*/ 777082 w 2120900"/>
              <a:gd name="connsiteY37" fmla="*/ 1109663 h 2749550"/>
              <a:gd name="connsiteX38" fmla="*/ 760412 w 2120900"/>
              <a:gd name="connsiteY38" fmla="*/ 1039813 h 2749550"/>
              <a:gd name="connsiteX39" fmla="*/ 788193 w 2120900"/>
              <a:gd name="connsiteY39" fmla="*/ 1008062 h 2749550"/>
              <a:gd name="connsiteX40" fmla="*/ 770731 w 2120900"/>
              <a:gd name="connsiteY40" fmla="*/ 928688 h 2749550"/>
              <a:gd name="connsiteX41" fmla="*/ 805656 w 2120900"/>
              <a:gd name="connsiteY41" fmla="*/ 840581 h 2749550"/>
              <a:gd name="connsiteX42" fmla="*/ 857250 w 2120900"/>
              <a:gd name="connsiteY42" fmla="*/ 814387 h 2749550"/>
              <a:gd name="connsiteX43" fmla="*/ 862013 w 2120900"/>
              <a:gd name="connsiteY43" fmla="*/ 649287 h 2749550"/>
              <a:gd name="connsiteX44" fmla="*/ 885031 w 2120900"/>
              <a:gd name="connsiteY44" fmla="*/ 584993 h 2749550"/>
              <a:gd name="connsiteX45" fmla="*/ 922338 w 2120900"/>
              <a:gd name="connsiteY45" fmla="*/ 532606 h 2749550"/>
              <a:gd name="connsiteX46" fmla="*/ 930275 w 2120900"/>
              <a:gd name="connsiteY46" fmla="*/ 459581 h 2749550"/>
              <a:gd name="connsiteX47" fmla="*/ 962025 w 2120900"/>
              <a:gd name="connsiteY47" fmla="*/ 454819 h 2749550"/>
              <a:gd name="connsiteX48" fmla="*/ 992982 w 2120900"/>
              <a:gd name="connsiteY48" fmla="*/ 415925 h 2749550"/>
              <a:gd name="connsiteX49" fmla="*/ 962819 w 2120900"/>
              <a:gd name="connsiteY49" fmla="*/ 223043 h 2749550"/>
              <a:gd name="connsiteX50" fmla="*/ 1003300 w 2120900"/>
              <a:gd name="connsiteY50"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9131 w 2120900"/>
              <a:gd name="connsiteY26" fmla="*/ 1470025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01650 w 2120900"/>
              <a:gd name="connsiteY26" fmla="*/ 1569244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1194 w 2120900"/>
              <a:gd name="connsiteY26" fmla="*/ 1538288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70694 w 2120900"/>
              <a:gd name="connsiteY26" fmla="*/ 1624013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42120 w 2120900"/>
              <a:gd name="connsiteY25" fmla="*/ 16573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27781 w 2120900"/>
              <a:gd name="connsiteY19" fmla="*/ 1970088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3969 w 2093119"/>
              <a:gd name="connsiteY21" fmla="*/ 1752600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195263 w 2093119"/>
              <a:gd name="connsiteY24" fmla="*/ 1843088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8600 w 2093119"/>
              <a:gd name="connsiteY25" fmla="*/ 1850231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40507 w 2093119"/>
              <a:gd name="connsiteY26" fmla="*/ 1876425 h 2749550"/>
              <a:gd name="connsiteX27" fmla="*/ 259557 w 2093119"/>
              <a:gd name="connsiteY27" fmla="*/ 1814513 h 2749550"/>
              <a:gd name="connsiteX28" fmla="*/ 369094 w 2093119"/>
              <a:gd name="connsiteY28" fmla="*/ 1766093 h 2749550"/>
              <a:gd name="connsiteX29" fmla="*/ 414339 w 2093119"/>
              <a:gd name="connsiteY29" fmla="*/ 1657350 h 2749550"/>
              <a:gd name="connsiteX30" fmla="*/ 523875 w 2093119"/>
              <a:gd name="connsiteY30" fmla="*/ 1554956 h 2749550"/>
              <a:gd name="connsiteX31" fmla="*/ 633413 w 2093119"/>
              <a:gd name="connsiteY31" fmla="*/ 1538288 h 2749550"/>
              <a:gd name="connsiteX32" fmla="*/ 641350 w 2093119"/>
              <a:gd name="connsiteY32" fmla="*/ 1470025 h 2749550"/>
              <a:gd name="connsiteX33" fmla="*/ 737394 w 2093119"/>
              <a:gd name="connsiteY33" fmla="*/ 1397000 h 2749550"/>
              <a:gd name="connsiteX34" fmla="*/ 808832 w 2093119"/>
              <a:gd name="connsiteY34" fmla="*/ 1402556 h 2749550"/>
              <a:gd name="connsiteX35" fmla="*/ 901700 w 2093119"/>
              <a:gd name="connsiteY35" fmla="*/ 1426369 h 2749550"/>
              <a:gd name="connsiteX36" fmla="*/ 935037 w 2093119"/>
              <a:gd name="connsiteY36" fmla="*/ 1323975 h 2749550"/>
              <a:gd name="connsiteX37" fmla="*/ 1052512 w 2093119"/>
              <a:gd name="connsiteY37" fmla="*/ 1235075 h 2749550"/>
              <a:gd name="connsiteX38" fmla="*/ 992982 w 2093119"/>
              <a:gd name="connsiteY38" fmla="*/ 1209675 h 2749550"/>
              <a:gd name="connsiteX39" fmla="*/ 933450 w 2093119"/>
              <a:gd name="connsiteY39" fmla="*/ 1212056 h 2749550"/>
              <a:gd name="connsiteX40" fmla="*/ 916782 w 2093119"/>
              <a:gd name="connsiteY40" fmla="*/ 1176338 h 2749550"/>
              <a:gd name="connsiteX41" fmla="*/ 866775 w 2093119"/>
              <a:gd name="connsiteY41" fmla="*/ 1162050 h 2749550"/>
              <a:gd name="connsiteX42" fmla="*/ 819150 w 2093119"/>
              <a:gd name="connsiteY42" fmla="*/ 1138238 h 2749550"/>
              <a:gd name="connsiteX43" fmla="*/ 766763 w 2093119"/>
              <a:gd name="connsiteY43" fmla="*/ 1133475 h 2749550"/>
              <a:gd name="connsiteX44" fmla="*/ 749301 w 2093119"/>
              <a:gd name="connsiteY44" fmla="*/ 1109663 h 2749550"/>
              <a:gd name="connsiteX45" fmla="*/ 732631 w 2093119"/>
              <a:gd name="connsiteY45" fmla="*/ 1039813 h 2749550"/>
              <a:gd name="connsiteX46" fmla="*/ 760412 w 2093119"/>
              <a:gd name="connsiteY46" fmla="*/ 1008062 h 2749550"/>
              <a:gd name="connsiteX47" fmla="*/ 742950 w 2093119"/>
              <a:gd name="connsiteY47" fmla="*/ 928688 h 2749550"/>
              <a:gd name="connsiteX48" fmla="*/ 777875 w 2093119"/>
              <a:gd name="connsiteY48" fmla="*/ 840581 h 2749550"/>
              <a:gd name="connsiteX49" fmla="*/ 829469 w 2093119"/>
              <a:gd name="connsiteY49" fmla="*/ 814387 h 2749550"/>
              <a:gd name="connsiteX50" fmla="*/ 834232 w 2093119"/>
              <a:gd name="connsiteY50" fmla="*/ 649287 h 2749550"/>
              <a:gd name="connsiteX51" fmla="*/ 857250 w 2093119"/>
              <a:gd name="connsiteY51" fmla="*/ 584993 h 2749550"/>
              <a:gd name="connsiteX52" fmla="*/ 894557 w 2093119"/>
              <a:gd name="connsiteY52" fmla="*/ 532606 h 2749550"/>
              <a:gd name="connsiteX53" fmla="*/ 902494 w 2093119"/>
              <a:gd name="connsiteY53" fmla="*/ 459581 h 2749550"/>
              <a:gd name="connsiteX54" fmla="*/ 934244 w 2093119"/>
              <a:gd name="connsiteY54" fmla="*/ 454819 h 2749550"/>
              <a:gd name="connsiteX55" fmla="*/ 965201 w 2093119"/>
              <a:gd name="connsiteY55" fmla="*/ 415925 h 2749550"/>
              <a:gd name="connsiteX56" fmla="*/ 935038 w 2093119"/>
              <a:gd name="connsiteY56" fmla="*/ 223043 h 2749550"/>
              <a:gd name="connsiteX57" fmla="*/ 975519 w 2093119"/>
              <a:gd name="connsiteY57" fmla="*/ 184150 h 274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093119" h="2749550">
                <a:moveTo>
                  <a:pt x="975519" y="184150"/>
                </a:moveTo>
                <a:lnTo>
                  <a:pt x="1108869" y="38100"/>
                </a:lnTo>
                <a:lnTo>
                  <a:pt x="1369219" y="0"/>
                </a:lnTo>
                <a:lnTo>
                  <a:pt x="1756569" y="190500"/>
                </a:lnTo>
                <a:lnTo>
                  <a:pt x="1902619" y="514350"/>
                </a:lnTo>
                <a:lnTo>
                  <a:pt x="2093119" y="730250"/>
                </a:lnTo>
                <a:lnTo>
                  <a:pt x="2086769" y="1085850"/>
                </a:lnTo>
                <a:lnTo>
                  <a:pt x="1953419" y="1308100"/>
                </a:lnTo>
                <a:lnTo>
                  <a:pt x="1680369" y="1485900"/>
                </a:lnTo>
                <a:lnTo>
                  <a:pt x="1458119" y="1885950"/>
                </a:lnTo>
                <a:lnTo>
                  <a:pt x="1293019" y="2279650"/>
                </a:lnTo>
                <a:lnTo>
                  <a:pt x="1077119" y="2552700"/>
                </a:lnTo>
                <a:lnTo>
                  <a:pt x="785019" y="2749550"/>
                </a:lnTo>
                <a:lnTo>
                  <a:pt x="467519" y="2730500"/>
                </a:lnTo>
                <a:lnTo>
                  <a:pt x="238919" y="2616200"/>
                </a:lnTo>
                <a:lnTo>
                  <a:pt x="156369" y="2387600"/>
                </a:lnTo>
                <a:lnTo>
                  <a:pt x="61119" y="2228850"/>
                </a:lnTo>
                <a:lnTo>
                  <a:pt x="48419" y="2076450"/>
                </a:lnTo>
                <a:lnTo>
                  <a:pt x="36513" y="1991519"/>
                </a:lnTo>
                <a:lnTo>
                  <a:pt x="0" y="1970088"/>
                </a:lnTo>
                <a:lnTo>
                  <a:pt x="31750" y="1910556"/>
                </a:lnTo>
                <a:lnTo>
                  <a:pt x="11112" y="1900237"/>
                </a:lnTo>
                <a:lnTo>
                  <a:pt x="30957" y="1851819"/>
                </a:lnTo>
                <a:lnTo>
                  <a:pt x="129382" y="1877219"/>
                </a:lnTo>
                <a:cubicBezTo>
                  <a:pt x="156766" y="1875764"/>
                  <a:pt x="178330" y="1894020"/>
                  <a:pt x="200026" y="1883569"/>
                </a:cubicBezTo>
                <a:cubicBezTo>
                  <a:pt x="216562" y="1879071"/>
                  <a:pt x="211534" y="1971277"/>
                  <a:pt x="221456" y="1959768"/>
                </a:cubicBezTo>
                <a:cubicBezTo>
                  <a:pt x="228203" y="1958577"/>
                  <a:pt x="234157" y="1900634"/>
                  <a:pt x="240507" y="1876425"/>
                </a:cubicBezTo>
                <a:cubicBezTo>
                  <a:pt x="246857" y="1852216"/>
                  <a:pt x="238126" y="1832902"/>
                  <a:pt x="259557" y="1814513"/>
                </a:cubicBezTo>
                <a:lnTo>
                  <a:pt x="369094" y="1766093"/>
                </a:lnTo>
                <a:lnTo>
                  <a:pt x="414339" y="1657350"/>
                </a:lnTo>
                <a:lnTo>
                  <a:pt x="523875" y="1554956"/>
                </a:lnTo>
                <a:lnTo>
                  <a:pt x="633413" y="1538288"/>
                </a:lnTo>
                <a:lnTo>
                  <a:pt x="641350" y="1470025"/>
                </a:lnTo>
                <a:lnTo>
                  <a:pt x="737394" y="1397000"/>
                </a:lnTo>
                <a:lnTo>
                  <a:pt x="808832" y="1402556"/>
                </a:lnTo>
                <a:lnTo>
                  <a:pt x="901700" y="1426369"/>
                </a:lnTo>
                <a:lnTo>
                  <a:pt x="935037" y="1323975"/>
                </a:lnTo>
                <a:lnTo>
                  <a:pt x="1052512" y="1235075"/>
                </a:lnTo>
                <a:cubicBezTo>
                  <a:pt x="1077647" y="1219200"/>
                  <a:pt x="1012826" y="1213511"/>
                  <a:pt x="992982" y="1209675"/>
                </a:cubicBezTo>
                <a:cubicBezTo>
                  <a:pt x="973138" y="1205839"/>
                  <a:pt x="946150" y="1219200"/>
                  <a:pt x="933450" y="1212056"/>
                </a:cubicBezTo>
                <a:cubicBezTo>
                  <a:pt x="907256" y="1203457"/>
                  <a:pt x="927895" y="1184672"/>
                  <a:pt x="916782" y="1176338"/>
                </a:cubicBezTo>
                <a:cubicBezTo>
                  <a:pt x="905670" y="1168004"/>
                  <a:pt x="879475" y="1169590"/>
                  <a:pt x="866775" y="1162050"/>
                </a:cubicBezTo>
                <a:cubicBezTo>
                  <a:pt x="848519" y="1156494"/>
                  <a:pt x="837406" y="1143794"/>
                  <a:pt x="819150" y="1138238"/>
                </a:cubicBezTo>
                <a:lnTo>
                  <a:pt x="766763" y="1133475"/>
                </a:lnTo>
                <a:lnTo>
                  <a:pt x="749301" y="1109663"/>
                </a:lnTo>
                <a:lnTo>
                  <a:pt x="732631" y="1039813"/>
                </a:lnTo>
                <a:lnTo>
                  <a:pt x="760412" y="1008062"/>
                </a:lnTo>
                <a:lnTo>
                  <a:pt x="742950" y="928688"/>
                </a:lnTo>
                <a:cubicBezTo>
                  <a:pt x="745067" y="903288"/>
                  <a:pt x="763455" y="859631"/>
                  <a:pt x="777875" y="840581"/>
                </a:cubicBezTo>
                <a:cubicBezTo>
                  <a:pt x="792295" y="821531"/>
                  <a:pt x="776552" y="873125"/>
                  <a:pt x="829469" y="814387"/>
                </a:cubicBezTo>
                <a:lnTo>
                  <a:pt x="834232" y="649287"/>
                </a:lnTo>
                <a:lnTo>
                  <a:pt x="857250" y="584993"/>
                </a:lnTo>
                <a:lnTo>
                  <a:pt x="894557" y="532606"/>
                </a:lnTo>
                <a:lnTo>
                  <a:pt x="902494" y="459581"/>
                </a:lnTo>
                <a:lnTo>
                  <a:pt x="934244" y="454819"/>
                </a:lnTo>
                <a:lnTo>
                  <a:pt x="965201" y="415925"/>
                </a:lnTo>
                <a:lnTo>
                  <a:pt x="935038" y="223043"/>
                </a:lnTo>
                <a:lnTo>
                  <a:pt x="975519" y="184150"/>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r>
              <a:rPr lang="en-MY" sz="1200" b="1" dirty="0" smtClean="0">
                <a:solidFill>
                  <a:schemeClr val="tx1"/>
                </a:solidFill>
              </a:rPr>
              <a:t>=</a:t>
            </a:r>
          </a:p>
          <a:p>
            <a:pPr algn="ctr"/>
            <a:endParaRPr lang="en-MY" sz="1200" b="1" dirty="0">
              <a:solidFill>
                <a:schemeClr val="tx1"/>
              </a:solidFill>
            </a:endParaRPr>
          </a:p>
          <a:p>
            <a:pPr algn="ctr"/>
            <a:endParaRPr lang="en-MY" sz="1200" b="1" dirty="0" smtClean="0">
              <a:solidFill>
                <a:schemeClr val="tx1"/>
              </a:solidFill>
            </a:endParaRPr>
          </a:p>
          <a:p>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Morogoro</a:t>
            </a:r>
            <a:r>
              <a:rPr lang="en-MY" sz="1200" b="1" dirty="0" smtClean="0">
                <a:solidFill>
                  <a:schemeClr val="tx1"/>
                </a:solidFill>
              </a:rPr>
              <a:t> 9.7%</a:t>
            </a:r>
            <a:endParaRPr lang="en-MY" sz="1200" b="1" dirty="0">
              <a:solidFill>
                <a:schemeClr val="tx1"/>
              </a:solidFill>
            </a:endParaRPr>
          </a:p>
        </p:txBody>
      </p:sp>
      <p:sp>
        <p:nvSpPr>
          <p:cNvPr id="22" name="Freeform 21"/>
          <p:cNvSpPr/>
          <p:nvPr/>
        </p:nvSpPr>
        <p:spPr>
          <a:xfrm>
            <a:off x="4550569" y="1631156"/>
            <a:ext cx="890588" cy="881062"/>
          </a:xfrm>
          <a:custGeom>
            <a:avLst/>
            <a:gdLst>
              <a:gd name="connsiteX0" fmla="*/ 938212 w 938212"/>
              <a:gd name="connsiteY0" fmla="*/ 450057 h 916782"/>
              <a:gd name="connsiteX1" fmla="*/ 881062 w 938212"/>
              <a:gd name="connsiteY1" fmla="*/ 509588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47624 w 938212"/>
              <a:gd name="connsiteY24" fmla="*/ 581025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21543 w 921543"/>
              <a:gd name="connsiteY0" fmla="*/ 450057 h 916782"/>
              <a:gd name="connsiteX1" fmla="*/ 797718 w 921543"/>
              <a:gd name="connsiteY1" fmla="*/ 495300 h 916782"/>
              <a:gd name="connsiteX2" fmla="*/ 754855 w 921543"/>
              <a:gd name="connsiteY2" fmla="*/ 492919 h 916782"/>
              <a:gd name="connsiteX3" fmla="*/ 726281 w 921543"/>
              <a:gd name="connsiteY3" fmla="*/ 511969 h 916782"/>
              <a:gd name="connsiteX4" fmla="*/ 716756 w 921543"/>
              <a:gd name="connsiteY4" fmla="*/ 566738 h 916782"/>
              <a:gd name="connsiteX5" fmla="*/ 673893 w 921543"/>
              <a:gd name="connsiteY5" fmla="*/ 538163 h 916782"/>
              <a:gd name="connsiteX6" fmla="*/ 635793 w 921543"/>
              <a:gd name="connsiteY6" fmla="*/ 583407 h 916782"/>
              <a:gd name="connsiteX7" fmla="*/ 623887 w 921543"/>
              <a:gd name="connsiteY7" fmla="*/ 550069 h 916782"/>
              <a:gd name="connsiteX8" fmla="*/ 561974 w 921543"/>
              <a:gd name="connsiteY8" fmla="*/ 623889 h 916782"/>
              <a:gd name="connsiteX9" fmla="*/ 526256 w 921543"/>
              <a:gd name="connsiteY9" fmla="*/ 628651 h 916782"/>
              <a:gd name="connsiteX10" fmla="*/ 528637 w 921543"/>
              <a:gd name="connsiteY10" fmla="*/ 700088 h 916782"/>
              <a:gd name="connsiteX11" fmla="*/ 433387 w 921543"/>
              <a:gd name="connsiteY11" fmla="*/ 881062 h 916782"/>
              <a:gd name="connsiteX12" fmla="*/ 333375 w 921543"/>
              <a:gd name="connsiteY12" fmla="*/ 916782 h 916782"/>
              <a:gd name="connsiteX13" fmla="*/ 247650 w 921543"/>
              <a:gd name="connsiteY13" fmla="*/ 907257 h 916782"/>
              <a:gd name="connsiteX14" fmla="*/ 228600 w 921543"/>
              <a:gd name="connsiteY14" fmla="*/ 904875 h 916782"/>
              <a:gd name="connsiteX15" fmla="*/ 166687 w 921543"/>
              <a:gd name="connsiteY15" fmla="*/ 878682 h 916782"/>
              <a:gd name="connsiteX16" fmla="*/ 150018 w 921543"/>
              <a:gd name="connsiteY16" fmla="*/ 864394 h 916782"/>
              <a:gd name="connsiteX17" fmla="*/ 123825 w 921543"/>
              <a:gd name="connsiteY17" fmla="*/ 831057 h 916782"/>
              <a:gd name="connsiteX18" fmla="*/ 107156 w 921543"/>
              <a:gd name="connsiteY18" fmla="*/ 792957 h 916782"/>
              <a:gd name="connsiteX19" fmla="*/ 78581 w 921543"/>
              <a:gd name="connsiteY19" fmla="*/ 757238 h 916782"/>
              <a:gd name="connsiteX20" fmla="*/ 42862 w 921543"/>
              <a:gd name="connsiteY20" fmla="*/ 714375 h 916782"/>
              <a:gd name="connsiteX21" fmla="*/ 33337 w 921543"/>
              <a:gd name="connsiteY21" fmla="*/ 683419 h 916782"/>
              <a:gd name="connsiteX22" fmla="*/ 0 w 921543"/>
              <a:gd name="connsiteY22" fmla="*/ 642938 h 916782"/>
              <a:gd name="connsiteX23" fmla="*/ 76200 w 921543"/>
              <a:gd name="connsiteY23" fmla="*/ 616744 h 916782"/>
              <a:gd name="connsiteX24" fmla="*/ 30955 w 921543"/>
              <a:gd name="connsiteY24" fmla="*/ 581025 h 916782"/>
              <a:gd name="connsiteX25" fmla="*/ 66674 w 921543"/>
              <a:gd name="connsiteY25" fmla="*/ 473869 h 916782"/>
              <a:gd name="connsiteX26" fmla="*/ 128587 w 921543"/>
              <a:gd name="connsiteY26" fmla="*/ 400050 h 916782"/>
              <a:gd name="connsiteX27" fmla="*/ 107155 w 921543"/>
              <a:gd name="connsiteY27" fmla="*/ 373857 h 916782"/>
              <a:gd name="connsiteX28" fmla="*/ 80963 w 921543"/>
              <a:gd name="connsiteY28" fmla="*/ 342901 h 916782"/>
              <a:gd name="connsiteX29" fmla="*/ 45243 w 921543"/>
              <a:gd name="connsiteY29" fmla="*/ 264319 h 916782"/>
              <a:gd name="connsiteX30" fmla="*/ 209550 w 921543"/>
              <a:gd name="connsiteY30" fmla="*/ 138113 h 916782"/>
              <a:gd name="connsiteX31" fmla="*/ 366712 w 921543"/>
              <a:gd name="connsiteY31" fmla="*/ 54769 h 916782"/>
              <a:gd name="connsiteX32" fmla="*/ 590550 w 921543"/>
              <a:gd name="connsiteY32" fmla="*/ 7144 h 916782"/>
              <a:gd name="connsiteX33" fmla="*/ 762000 w 921543"/>
              <a:gd name="connsiteY33" fmla="*/ 0 h 916782"/>
              <a:gd name="connsiteX34" fmla="*/ 809625 w 921543"/>
              <a:gd name="connsiteY34" fmla="*/ 90488 h 916782"/>
              <a:gd name="connsiteX35" fmla="*/ 833437 w 921543"/>
              <a:gd name="connsiteY35" fmla="*/ 233363 h 916782"/>
              <a:gd name="connsiteX36" fmla="*/ 921543 w 921543"/>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2382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314326 w 890588"/>
              <a:gd name="connsiteY13" fmla="*/ 873919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881062"/>
              <a:gd name="connsiteX1" fmla="*/ 766763 w 890588"/>
              <a:gd name="connsiteY1" fmla="*/ 495300 h 881062"/>
              <a:gd name="connsiteX2" fmla="*/ 723900 w 890588"/>
              <a:gd name="connsiteY2" fmla="*/ 492919 h 881062"/>
              <a:gd name="connsiteX3" fmla="*/ 695326 w 890588"/>
              <a:gd name="connsiteY3" fmla="*/ 511969 h 881062"/>
              <a:gd name="connsiteX4" fmla="*/ 685801 w 890588"/>
              <a:gd name="connsiteY4" fmla="*/ 566738 h 881062"/>
              <a:gd name="connsiteX5" fmla="*/ 642938 w 890588"/>
              <a:gd name="connsiteY5" fmla="*/ 538163 h 881062"/>
              <a:gd name="connsiteX6" fmla="*/ 604838 w 890588"/>
              <a:gd name="connsiteY6" fmla="*/ 583407 h 881062"/>
              <a:gd name="connsiteX7" fmla="*/ 592932 w 890588"/>
              <a:gd name="connsiteY7" fmla="*/ 550069 h 881062"/>
              <a:gd name="connsiteX8" fmla="*/ 531019 w 890588"/>
              <a:gd name="connsiteY8" fmla="*/ 623889 h 881062"/>
              <a:gd name="connsiteX9" fmla="*/ 495301 w 890588"/>
              <a:gd name="connsiteY9" fmla="*/ 628651 h 881062"/>
              <a:gd name="connsiteX10" fmla="*/ 497682 w 890588"/>
              <a:gd name="connsiteY10" fmla="*/ 700088 h 881062"/>
              <a:gd name="connsiteX11" fmla="*/ 402432 w 890588"/>
              <a:gd name="connsiteY11" fmla="*/ 881062 h 881062"/>
              <a:gd name="connsiteX12" fmla="*/ 352427 w 890588"/>
              <a:gd name="connsiteY12" fmla="*/ 878682 h 881062"/>
              <a:gd name="connsiteX13" fmla="*/ 314326 w 890588"/>
              <a:gd name="connsiteY13" fmla="*/ 873919 h 881062"/>
              <a:gd name="connsiteX14" fmla="*/ 276226 w 890588"/>
              <a:gd name="connsiteY14" fmla="*/ 873919 h 881062"/>
              <a:gd name="connsiteX15" fmla="*/ 250032 w 890588"/>
              <a:gd name="connsiteY15" fmla="*/ 840582 h 881062"/>
              <a:gd name="connsiteX16" fmla="*/ 240507 w 890588"/>
              <a:gd name="connsiteY16" fmla="*/ 797719 h 881062"/>
              <a:gd name="connsiteX17" fmla="*/ 197645 w 890588"/>
              <a:gd name="connsiteY17" fmla="*/ 809626 h 881062"/>
              <a:gd name="connsiteX18" fmla="*/ 164308 w 890588"/>
              <a:gd name="connsiteY18" fmla="*/ 790576 h 881062"/>
              <a:gd name="connsiteX19" fmla="*/ 176213 w 890588"/>
              <a:gd name="connsiteY19" fmla="*/ 735807 h 881062"/>
              <a:gd name="connsiteX20" fmla="*/ 133351 w 890588"/>
              <a:gd name="connsiteY20" fmla="*/ 721519 h 881062"/>
              <a:gd name="connsiteX21" fmla="*/ 121444 w 890588"/>
              <a:gd name="connsiteY21" fmla="*/ 683419 h 881062"/>
              <a:gd name="connsiteX22" fmla="*/ 88108 w 890588"/>
              <a:gd name="connsiteY22" fmla="*/ 642938 h 881062"/>
              <a:gd name="connsiteX23" fmla="*/ 45245 w 890588"/>
              <a:gd name="connsiteY23" fmla="*/ 616744 h 881062"/>
              <a:gd name="connsiteX24" fmla="*/ 0 w 890588"/>
              <a:gd name="connsiteY24" fmla="*/ 581025 h 881062"/>
              <a:gd name="connsiteX25" fmla="*/ 35719 w 890588"/>
              <a:gd name="connsiteY25" fmla="*/ 473869 h 881062"/>
              <a:gd name="connsiteX26" fmla="*/ 97632 w 890588"/>
              <a:gd name="connsiteY26" fmla="*/ 400050 h 881062"/>
              <a:gd name="connsiteX27" fmla="*/ 76200 w 890588"/>
              <a:gd name="connsiteY27" fmla="*/ 373857 h 881062"/>
              <a:gd name="connsiteX28" fmla="*/ 50008 w 890588"/>
              <a:gd name="connsiteY28" fmla="*/ 342901 h 881062"/>
              <a:gd name="connsiteX29" fmla="*/ 14288 w 890588"/>
              <a:gd name="connsiteY29" fmla="*/ 264319 h 881062"/>
              <a:gd name="connsiteX30" fmla="*/ 178595 w 890588"/>
              <a:gd name="connsiteY30" fmla="*/ 138113 h 881062"/>
              <a:gd name="connsiteX31" fmla="*/ 335757 w 890588"/>
              <a:gd name="connsiteY31" fmla="*/ 54769 h 881062"/>
              <a:gd name="connsiteX32" fmla="*/ 559595 w 890588"/>
              <a:gd name="connsiteY32" fmla="*/ 7144 h 881062"/>
              <a:gd name="connsiteX33" fmla="*/ 731045 w 890588"/>
              <a:gd name="connsiteY33" fmla="*/ 0 h 881062"/>
              <a:gd name="connsiteX34" fmla="*/ 778670 w 890588"/>
              <a:gd name="connsiteY34" fmla="*/ 90488 h 881062"/>
              <a:gd name="connsiteX35" fmla="*/ 802482 w 890588"/>
              <a:gd name="connsiteY35" fmla="*/ 233363 h 881062"/>
              <a:gd name="connsiteX36" fmla="*/ 890588 w 890588"/>
              <a:gd name="connsiteY36" fmla="*/ 450057 h 88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0588" h="881062">
                <a:moveTo>
                  <a:pt x="890588" y="450057"/>
                </a:moveTo>
                <a:lnTo>
                  <a:pt x="766763" y="495300"/>
                </a:lnTo>
                <a:lnTo>
                  <a:pt x="723900" y="492919"/>
                </a:lnTo>
                <a:lnTo>
                  <a:pt x="695326" y="511969"/>
                </a:lnTo>
                <a:lnTo>
                  <a:pt x="685801" y="566738"/>
                </a:lnTo>
                <a:lnTo>
                  <a:pt x="642938" y="538163"/>
                </a:lnTo>
                <a:lnTo>
                  <a:pt x="604838" y="583407"/>
                </a:lnTo>
                <a:lnTo>
                  <a:pt x="592932" y="550069"/>
                </a:lnTo>
                <a:lnTo>
                  <a:pt x="531019" y="623889"/>
                </a:lnTo>
                <a:lnTo>
                  <a:pt x="495301" y="628651"/>
                </a:lnTo>
                <a:cubicBezTo>
                  <a:pt x="496095" y="652463"/>
                  <a:pt x="496888" y="676276"/>
                  <a:pt x="497682" y="700088"/>
                </a:cubicBezTo>
                <a:lnTo>
                  <a:pt x="402432" y="881062"/>
                </a:lnTo>
                <a:lnTo>
                  <a:pt x="352427" y="878682"/>
                </a:lnTo>
                <a:lnTo>
                  <a:pt x="314326" y="873919"/>
                </a:lnTo>
                <a:lnTo>
                  <a:pt x="276226" y="873919"/>
                </a:lnTo>
                <a:lnTo>
                  <a:pt x="250032" y="840582"/>
                </a:lnTo>
                <a:lnTo>
                  <a:pt x="240507" y="797719"/>
                </a:lnTo>
                <a:lnTo>
                  <a:pt x="197645" y="809626"/>
                </a:lnTo>
                <a:lnTo>
                  <a:pt x="164308" y="790576"/>
                </a:lnTo>
                <a:lnTo>
                  <a:pt x="176213" y="735807"/>
                </a:lnTo>
                <a:lnTo>
                  <a:pt x="133351" y="721519"/>
                </a:lnTo>
                <a:lnTo>
                  <a:pt x="121444" y="683419"/>
                </a:lnTo>
                <a:lnTo>
                  <a:pt x="88108" y="642938"/>
                </a:lnTo>
                <a:lnTo>
                  <a:pt x="45245" y="616744"/>
                </a:lnTo>
                <a:lnTo>
                  <a:pt x="0" y="581025"/>
                </a:lnTo>
                <a:lnTo>
                  <a:pt x="35719" y="473869"/>
                </a:lnTo>
                <a:lnTo>
                  <a:pt x="97632" y="400050"/>
                </a:lnTo>
                <a:lnTo>
                  <a:pt x="76200" y="373857"/>
                </a:lnTo>
                <a:lnTo>
                  <a:pt x="50008" y="342901"/>
                </a:lnTo>
                <a:lnTo>
                  <a:pt x="14288" y="264319"/>
                </a:lnTo>
                <a:lnTo>
                  <a:pt x="178595" y="138113"/>
                </a:lnTo>
                <a:lnTo>
                  <a:pt x="335757" y="54769"/>
                </a:lnTo>
                <a:lnTo>
                  <a:pt x="559595" y="7144"/>
                </a:lnTo>
                <a:lnTo>
                  <a:pt x="731045" y="0"/>
                </a:lnTo>
                <a:lnTo>
                  <a:pt x="778670" y="90488"/>
                </a:lnTo>
                <a:lnTo>
                  <a:pt x="802482" y="233363"/>
                </a:lnTo>
                <a:lnTo>
                  <a:pt x="890588" y="450057"/>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1" name="Freeform 20"/>
          <p:cNvSpPr/>
          <p:nvPr/>
        </p:nvSpPr>
        <p:spPr>
          <a:xfrm>
            <a:off x="5381626" y="1590674"/>
            <a:ext cx="1219200" cy="1621631"/>
          </a:xfrm>
          <a:custGeom>
            <a:avLst/>
            <a:gdLst>
              <a:gd name="connsiteX0" fmla="*/ 138113 w 1304925"/>
              <a:gd name="connsiteY0" fmla="*/ 476250 h 1685925"/>
              <a:gd name="connsiteX1" fmla="*/ 71438 w 1304925"/>
              <a:gd name="connsiteY1" fmla="*/ 595313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102394 w 1304925"/>
              <a:gd name="connsiteY7" fmla="*/ 1178718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71438 w 1238250"/>
              <a:gd name="connsiteY0" fmla="*/ 476250 h 1685925"/>
              <a:gd name="connsiteX1" fmla="*/ 83344 w 1238250"/>
              <a:gd name="connsiteY1" fmla="*/ 673894 h 1685925"/>
              <a:gd name="connsiteX2" fmla="*/ 85725 w 1238250"/>
              <a:gd name="connsiteY2" fmla="*/ 731044 h 1685925"/>
              <a:gd name="connsiteX3" fmla="*/ 116682 w 1238250"/>
              <a:gd name="connsiteY3" fmla="*/ 800100 h 1685925"/>
              <a:gd name="connsiteX4" fmla="*/ 116681 w 1238250"/>
              <a:gd name="connsiteY4" fmla="*/ 864394 h 1685925"/>
              <a:gd name="connsiteX5" fmla="*/ 100013 w 1238250"/>
              <a:gd name="connsiteY5" fmla="*/ 1026319 h 1685925"/>
              <a:gd name="connsiteX6" fmla="*/ 66675 w 1238250"/>
              <a:gd name="connsiteY6" fmla="*/ 1143001 h 1685925"/>
              <a:gd name="connsiteX7" fmla="*/ 35719 w 1238250"/>
              <a:gd name="connsiteY7" fmla="*/ 1178718 h 1685925"/>
              <a:gd name="connsiteX8" fmla="*/ 50006 w 1238250"/>
              <a:gd name="connsiteY8" fmla="*/ 1228726 h 1685925"/>
              <a:gd name="connsiteX9" fmla="*/ 0 w 1238250"/>
              <a:gd name="connsiteY9" fmla="*/ 1343025 h 1685925"/>
              <a:gd name="connsiteX10" fmla="*/ 52388 w 1238250"/>
              <a:gd name="connsiteY10" fmla="*/ 1404938 h 1685925"/>
              <a:gd name="connsiteX11" fmla="*/ 85725 w 1238250"/>
              <a:gd name="connsiteY11" fmla="*/ 1452563 h 1685925"/>
              <a:gd name="connsiteX12" fmla="*/ 104775 w 1238250"/>
              <a:gd name="connsiteY12" fmla="*/ 1485900 h 1685925"/>
              <a:gd name="connsiteX13" fmla="*/ 142875 w 1238250"/>
              <a:gd name="connsiteY13" fmla="*/ 1543050 h 1685925"/>
              <a:gd name="connsiteX14" fmla="*/ 180975 w 1238250"/>
              <a:gd name="connsiteY14" fmla="*/ 1585913 h 1685925"/>
              <a:gd name="connsiteX15" fmla="*/ 209550 w 1238250"/>
              <a:gd name="connsiteY15" fmla="*/ 1609725 h 1685925"/>
              <a:gd name="connsiteX16" fmla="*/ 247650 w 1238250"/>
              <a:gd name="connsiteY16" fmla="*/ 1628775 h 1685925"/>
              <a:gd name="connsiteX17" fmla="*/ 295275 w 1238250"/>
              <a:gd name="connsiteY17" fmla="*/ 1657350 h 1685925"/>
              <a:gd name="connsiteX18" fmla="*/ 414338 w 1238250"/>
              <a:gd name="connsiteY18" fmla="*/ 1685925 h 1685925"/>
              <a:gd name="connsiteX19" fmla="*/ 466725 w 1238250"/>
              <a:gd name="connsiteY19" fmla="*/ 1676400 h 1685925"/>
              <a:gd name="connsiteX20" fmla="*/ 519113 w 1238250"/>
              <a:gd name="connsiteY20" fmla="*/ 1643063 h 1685925"/>
              <a:gd name="connsiteX21" fmla="*/ 595313 w 1238250"/>
              <a:gd name="connsiteY21" fmla="*/ 1581150 h 1685925"/>
              <a:gd name="connsiteX22" fmla="*/ 852488 w 1238250"/>
              <a:gd name="connsiteY22" fmla="*/ 1252538 h 1685925"/>
              <a:gd name="connsiteX23" fmla="*/ 871538 w 1238250"/>
              <a:gd name="connsiteY23" fmla="*/ 1100138 h 1685925"/>
              <a:gd name="connsiteX24" fmla="*/ 1019175 w 1238250"/>
              <a:gd name="connsiteY24" fmla="*/ 1081088 h 1685925"/>
              <a:gd name="connsiteX25" fmla="*/ 1238250 w 1238250"/>
              <a:gd name="connsiteY25" fmla="*/ 1071563 h 1685925"/>
              <a:gd name="connsiteX26" fmla="*/ 1223963 w 1238250"/>
              <a:gd name="connsiteY26" fmla="*/ 900113 h 1685925"/>
              <a:gd name="connsiteX27" fmla="*/ 1185863 w 1238250"/>
              <a:gd name="connsiteY27" fmla="*/ 719138 h 1685925"/>
              <a:gd name="connsiteX28" fmla="*/ 1028700 w 1238250"/>
              <a:gd name="connsiteY28" fmla="*/ 647700 h 1685925"/>
              <a:gd name="connsiteX29" fmla="*/ 928688 w 1238250"/>
              <a:gd name="connsiteY29" fmla="*/ 481013 h 1685925"/>
              <a:gd name="connsiteX30" fmla="*/ 876300 w 1238250"/>
              <a:gd name="connsiteY30" fmla="*/ 319088 h 1685925"/>
              <a:gd name="connsiteX31" fmla="*/ 800100 w 1238250"/>
              <a:gd name="connsiteY31" fmla="*/ 133350 h 1685925"/>
              <a:gd name="connsiteX32" fmla="*/ 742950 w 1238250"/>
              <a:gd name="connsiteY32" fmla="*/ 0 h 1685925"/>
              <a:gd name="connsiteX33" fmla="*/ 461963 w 1238250"/>
              <a:gd name="connsiteY33" fmla="*/ 4763 h 1685925"/>
              <a:gd name="connsiteX34" fmla="*/ 290513 w 1238250"/>
              <a:gd name="connsiteY34" fmla="*/ 38100 h 1685925"/>
              <a:gd name="connsiteX35" fmla="*/ 138113 w 1238250"/>
              <a:gd name="connsiteY35" fmla="*/ 147638 h 1685925"/>
              <a:gd name="connsiteX36" fmla="*/ 19050 w 1238250"/>
              <a:gd name="connsiteY36" fmla="*/ 271463 h 1685925"/>
              <a:gd name="connsiteX37" fmla="*/ 71438 w 123825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33338 w 1219200"/>
              <a:gd name="connsiteY10" fmla="*/ 1404938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419100 w 1219200"/>
              <a:gd name="connsiteY17" fmla="*/ 1621631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76400"/>
              <a:gd name="connsiteX1" fmla="*/ 64294 w 1219200"/>
              <a:gd name="connsiteY1" fmla="*/ 673894 h 1676400"/>
              <a:gd name="connsiteX2" fmla="*/ 66675 w 1219200"/>
              <a:gd name="connsiteY2" fmla="*/ 731044 h 1676400"/>
              <a:gd name="connsiteX3" fmla="*/ 97632 w 1219200"/>
              <a:gd name="connsiteY3" fmla="*/ 800100 h 1676400"/>
              <a:gd name="connsiteX4" fmla="*/ 97631 w 1219200"/>
              <a:gd name="connsiteY4" fmla="*/ 864394 h 1676400"/>
              <a:gd name="connsiteX5" fmla="*/ 80963 w 1219200"/>
              <a:gd name="connsiteY5" fmla="*/ 1026319 h 1676400"/>
              <a:gd name="connsiteX6" fmla="*/ 47625 w 1219200"/>
              <a:gd name="connsiteY6" fmla="*/ 1143001 h 1676400"/>
              <a:gd name="connsiteX7" fmla="*/ 16669 w 1219200"/>
              <a:gd name="connsiteY7" fmla="*/ 1178718 h 1676400"/>
              <a:gd name="connsiteX8" fmla="*/ 30956 w 1219200"/>
              <a:gd name="connsiteY8" fmla="*/ 1228726 h 1676400"/>
              <a:gd name="connsiteX9" fmla="*/ 2382 w 1219200"/>
              <a:gd name="connsiteY9" fmla="*/ 1264444 h 1676400"/>
              <a:gd name="connsiteX10" fmla="*/ 73819 w 1219200"/>
              <a:gd name="connsiteY10" fmla="*/ 1333501 h 1676400"/>
              <a:gd name="connsiteX11" fmla="*/ 130969 w 1219200"/>
              <a:gd name="connsiteY11" fmla="*/ 1371600 h 1676400"/>
              <a:gd name="connsiteX12" fmla="*/ 173831 w 1219200"/>
              <a:gd name="connsiteY12" fmla="*/ 1452562 h 1676400"/>
              <a:gd name="connsiteX13" fmla="*/ 252412 w 1219200"/>
              <a:gd name="connsiteY13" fmla="*/ 1471612 h 1676400"/>
              <a:gd name="connsiteX14" fmla="*/ 276225 w 1219200"/>
              <a:gd name="connsiteY14" fmla="*/ 1540670 h 1676400"/>
              <a:gd name="connsiteX15" fmla="*/ 321468 w 1219200"/>
              <a:gd name="connsiteY15" fmla="*/ 1588294 h 1676400"/>
              <a:gd name="connsiteX16" fmla="*/ 366713 w 1219200"/>
              <a:gd name="connsiteY16" fmla="*/ 1612107 h 1676400"/>
              <a:gd name="connsiteX17" fmla="*/ 419100 w 1219200"/>
              <a:gd name="connsiteY17" fmla="*/ 1621631 h 1676400"/>
              <a:gd name="connsiteX18" fmla="*/ 473870 w 1219200"/>
              <a:gd name="connsiteY18" fmla="*/ 1585913 h 1676400"/>
              <a:gd name="connsiteX19" fmla="*/ 447675 w 1219200"/>
              <a:gd name="connsiteY19" fmla="*/ 1676400 h 1676400"/>
              <a:gd name="connsiteX20" fmla="*/ 500063 w 1219200"/>
              <a:gd name="connsiteY20" fmla="*/ 1643063 h 1676400"/>
              <a:gd name="connsiteX21" fmla="*/ 576263 w 1219200"/>
              <a:gd name="connsiteY21" fmla="*/ 1581150 h 1676400"/>
              <a:gd name="connsiteX22" fmla="*/ 833438 w 1219200"/>
              <a:gd name="connsiteY22" fmla="*/ 1252538 h 1676400"/>
              <a:gd name="connsiteX23" fmla="*/ 852488 w 1219200"/>
              <a:gd name="connsiteY23" fmla="*/ 1100138 h 1676400"/>
              <a:gd name="connsiteX24" fmla="*/ 1000125 w 1219200"/>
              <a:gd name="connsiteY24" fmla="*/ 1081088 h 1676400"/>
              <a:gd name="connsiteX25" fmla="*/ 1219200 w 1219200"/>
              <a:gd name="connsiteY25" fmla="*/ 1071563 h 1676400"/>
              <a:gd name="connsiteX26" fmla="*/ 1204913 w 1219200"/>
              <a:gd name="connsiteY26" fmla="*/ 900113 h 1676400"/>
              <a:gd name="connsiteX27" fmla="*/ 1166813 w 1219200"/>
              <a:gd name="connsiteY27" fmla="*/ 719138 h 1676400"/>
              <a:gd name="connsiteX28" fmla="*/ 1009650 w 1219200"/>
              <a:gd name="connsiteY28" fmla="*/ 647700 h 1676400"/>
              <a:gd name="connsiteX29" fmla="*/ 909638 w 1219200"/>
              <a:gd name="connsiteY29" fmla="*/ 481013 h 1676400"/>
              <a:gd name="connsiteX30" fmla="*/ 857250 w 1219200"/>
              <a:gd name="connsiteY30" fmla="*/ 319088 h 1676400"/>
              <a:gd name="connsiteX31" fmla="*/ 781050 w 1219200"/>
              <a:gd name="connsiteY31" fmla="*/ 133350 h 1676400"/>
              <a:gd name="connsiteX32" fmla="*/ 723900 w 1219200"/>
              <a:gd name="connsiteY32" fmla="*/ 0 h 1676400"/>
              <a:gd name="connsiteX33" fmla="*/ 442913 w 1219200"/>
              <a:gd name="connsiteY33" fmla="*/ 4763 h 1676400"/>
              <a:gd name="connsiteX34" fmla="*/ 271463 w 1219200"/>
              <a:gd name="connsiteY34" fmla="*/ 38100 h 1676400"/>
              <a:gd name="connsiteX35" fmla="*/ 119063 w 1219200"/>
              <a:gd name="connsiteY35" fmla="*/ 147638 h 1676400"/>
              <a:gd name="connsiteX36" fmla="*/ 0 w 1219200"/>
              <a:gd name="connsiteY36" fmla="*/ 271463 h 1676400"/>
              <a:gd name="connsiteX37" fmla="*/ 52388 w 1219200"/>
              <a:gd name="connsiteY37" fmla="*/ 476250 h 1676400"/>
              <a:gd name="connsiteX0" fmla="*/ 52388 w 1219200"/>
              <a:gd name="connsiteY0" fmla="*/ 476250 h 1643063"/>
              <a:gd name="connsiteX1" fmla="*/ 64294 w 1219200"/>
              <a:gd name="connsiteY1" fmla="*/ 673894 h 1643063"/>
              <a:gd name="connsiteX2" fmla="*/ 66675 w 1219200"/>
              <a:gd name="connsiteY2" fmla="*/ 731044 h 1643063"/>
              <a:gd name="connsiteX3" fmla="*/ 97632 w 1219200"/>
              <a:gd name="connsiteY3" fmla="*/ 800100 h 1643063"/>
              <a:gd name="connsiteX4" fmla="*/ 97631 w 1219200"/>
              <a:gd name="connsiteY4" fmla="*/ 864394 h 1643063"/>
              <a:gd name="connsiteX5" fmla="*/ 80963 w 1219200"/>
              <a:gd name="connsiteY5" fmla="*/ 1026319 h 1643063"/>
              <a:gd name="connsiteX6" fmla="*/ 47625 w 1219200"/>
              <a:gd name="connsiteY6" fmla="*/ 1143001 h 1643063"/>
              <a:gd name="connsiteX7" fmla="*/ 16669 w 1219200"/>
              <a:gd name="connsiteY7" fmla="*/ 1178718 h 1643063"/>
              <a:gd name="connsiteX8" fmla="*/ 30956 w 1219200"/>
              <a:gd name="connsiteY8" fmla="*/ 1228726 h 1643063"/>
              <a:gd name="connsiteX9" fmla="*/ 2382 w 1219200"/>
              <a:gd name="connsiteY9" fmla="*/ 1264444 h 1643063"/>
              <a:gd name="connsiteX10" fmla="*/ 73819 w 1219200"/>
              <a:gd name="connsiteY10" fmla="*/ 1333501 h 1643063"/>
              <a:gd name="connsiteX11" fmla="*/ 130969 w 1219200"/>
              <a:gd name="connsiteY11" fmla="*/ 1371600 h 1643063"/>
              <a:gd name="connsiteX12" fmla="*/ 173831 w 1219200"/>
              <a:gd name="connsiteY12" fmla="*/ 1452562 h 1643063"/>
              <a:gd name="connsiteX13" fmla="*/ 252412 w 1219200"/>
              <a:gd name="connsiteY13" fmla="*/ 1471612 h 1643063"/>
              <a:gd name="connsiteX14" fmla="*/ 276225 w 1219200"/>
              <a:gd name="connsiteY14" fmla="*/ 1540670 h 1643063"/>
              <a:gd name="connsiteX15" fmla="*/ 321468 w 1219200"/>
              <a:gd name="connsiteY15" fmla="*/ 1588294 h 1643063"/>
              <a:gd name="connsiteX16" fmla="*/ 366713 w 1219200"/>
              <a:gd name="connsiteY16" fmla="*/ 1612107 h 1643063"/>
              <a:gd name="connsiteX17" fmla="*/ 419100 w 1219200"/>
              <a:gd name="connsiteY17" fmla="*/ 1621631 h 1643063"/>
              <a:gd name="connsiteX18" fmla="*/ 473870 w 1219200"/>
              <a:gd name="connsiteY18" fmla="*/ 1585913 h 1643063"/>
              <a:gd name="connsiteX19" fmla="*/ 504825 w 1219200"/>
              <a:gd name="connsiteY19" fmla="*/ 1557337 h 1643063"/>
              <a:gd name="connsiteX20" fmla="*/ 500063 w 1219200"/>
              <a:gd name="connsiteY20" fmla="*/ 1643063 h 1643063"/>
              <a:gd name="connsiteX21" fmla="*/ 576263 w 1219200"/>
              <a:gd name="connsiteY21" fmla="*/ 1581150 h 1643063"/>
              <a:gd name="connsiteX22" fmla="*/ 833438 w 1219200"/>
              <a:gd name="connsiteY22" fmla="*/ 1252538 h 1643063"/>
              <a:gd name="connsiteX23" fmla="*/ 852488 w 1219200"/>
              <a:gd name="connsiteY23" fmla="*/ 1100138 h 1643063"/>
              <a:gd name="connsiteX24" fmla="*/ 1000125 w 1219200"/>
              <a:gd name="connsiteY24" fmla="*/ 1081088 h 1643063"/>
              <a:gd name="connsiteX25" fmla="*/ 1219200 w 1219200"/>
              <a:gd name="connsiteY25" fmla="*/ 1071563 h 1643063"/>
              <a:gd name="connsiteX26" fmla="*/ 1204913 w 1219200"/>
              <a:gd name="connsiteY26" fmla="*/ 900113 h 1643063"/>
              <a:gd name="connsiteX27" fmla="*/ 1166813 w 1219200"/>
              <a:gd name="connsiteY27" fmla="*/ 719138 h 1643063"/>
              <a:gd name="connsiteX28" fmla="*/ 1009650 w 1219200"/>
              <a:gd name="connsiteY28" fmla="*/ 647700 h 1643063"/>
              <a:gd name="connsiteX29" fmla="*/ 909638 w 1219200"/>
              <a:gd name="connsiteY29" fmla="*/ 481013 h 1643063"/>
              <a:gd name="connsiteX30" fmla="*/ 857250 w 1219200"/>
              <a:gd name="connsiteY30" fmla="*/ 319088 h 1643063"/>
              <a:gd name="connsiteX31" fmla="*/ 781050 w 1219200"/>
              <a:gd name="connsiteY31" fmla="*/ 133350 h 1643063"/>
              <a:gd name="connsiteX32" fmla="*/ 723900 w 1219200"/>
              <a:gd name="connsiteY32" fmla="*/ 0 h 1643063"/>
              <a:gd name="connsiteX33" fmla="*/ 442913 w 1219200"/>
              <a:gd name="connsiteY33" fmla="*/ 4763 h 1643063"/>
              <a:gd name="connsiteX34" fmla="*/ 271463 w 1219200"/>
              <a:gd name="connsiteY34" fmla="*/ 38100 h 1643063"/>
              <a:gd name="connsiteX35" fmla="*/ 119063 w 1219200"/>
              <a:gd name="connsiteY35" fmla="*/ 147638 h 1643063"/>
              <a:gd name="connsiteX36" fmla="*/ 0 w 1219200"/>
              <a:gd name="connsiteY36" fmla="*/ 271463 h 1643063"/>
              <a:gd name="connsiteX37" fmla="*/ 52388 w 1219200"/>
              <a:gd name="connsiteY37" fmla="*/ 476250 h 1643063"/>
              <a:gd name="connsiteX0" fmla="*/ 52388 w 1219200"/>
              <a:gd name="connsiteY0" fmla="*/ 476250 h 1621631"/>
              <a:gd name="connsiteX1" fmla="*/ 64294 w 1219200"/>
              <a:gd name="connsiteY1" fmla="*/ 673894 h 1621631"/>
              <a:gd name="connsiteX2" fmla="*/ 66675 w 1219200"/>
              <a:gd name="connsiteY2" fmla="*/ 731044 h 1621631"/>
              <a:gd name="connsiteX3" fmla="*/ 97632 w 1219200"/>
              <a:gd name="connsiteY3" fmla="*/ 800100 h 1621631"/>
              <a:gd name="connsiteX4" fmla="*/ 97631 w 1219200"/>
              <a:gd name="connsiteY4" fmla="*/ 864394 h 1621631"/>
              <a:gd name="connsiteX5" fmla="*/ 80963 w 1219200"/>
              <a:gd name="connsiteY5" fmla="*/ 1026319 h 1621631"/>
              <a:gd name="connsiteX6" fmla="*/ 47625 w 1219200"/>
              <a:gd name="connsiteY6" fmla="*/ 1143001 h 1621631"/>
              <a:gd name="connsiteX7" fmla="*/ 16669 w 1219200"/>
              <a:gd name="connsiteY7" fmla="*/ 1178718 h 1621631"/>
              <a:gd name="connsiteX8" fmla="*/ 30956 w 1219200"/>
              <a:gd name="connsiteY8" fmla="*/ 1228726 h 1621631"/>
              <a:gd name="connsiteX9" fmla="*/ 2382 w 1219200"/>
              <a:gd name="connsiteY9" fmla="*/ 1264444 h 1621631"/>
              <a:gd name="connsiteX10" fmla="*/ 73819 w 1219200"/>
              <a:gd name="connsiteY10" fmla="*/ 1333501 h 1621631"/>
              <a:gd name="connsiteX11" fmla="*/ 130969 w 1219200"/>
              <a:gd name="connsiteY11" fmla="*/ 1371600 h 1621631"/>
              <a:gd name="connsiteX12" fmla="*/ 173831 w 1219200"/>
              <a:gd name="connsiteY12" fmla="*/ 1452562 h 1621631"/>
              <a:gd name="connsiteX13" fmla="*/ 252412 w 1219200"/>
              <a:gd name="connsiteY13" fmla="*/ 1471612 h 1621631"/>
              <a:gd name="connsiteX14" fmla="*/ 276225 w 1219200"/>
              <a:gd name="connsiteY14" fmla="*/ 1540670 h 1621631"/>
              <a:gd name="connsiteX15" fmla="*/ 321468 w 1219200"/>
              <a:gd name="connsiteY15" fmla="*/ 1588294 h 1621631"/>
              <a:gd name="connsiteX16" fmla="*/ 366713 w 1219200"/>
              <a:gd name="connsiteY16" fmla="*/ 1612107 h 1621631"/>
              <a:gd name="connsiteX17" fmla="*/ 419100 w 1219200"/>
              <a:gd name="connsiteY17" fmla="*/ 1621631 h 1621631"/>
              <a:gd name="connsiteX18" fmla="*/ 473870 w 1219200"/>
              <a:gd name="connsiteY18" fmla="*/ 1585913 h 1621631"/>
              <a:gd name="connsiteX19" fmla="*/ 504825 w 1219200"/>
              <a:gd name="connsiteY19" fmla="*/ 1557337 h 1621631"/>
              <a:gd name="connsiteX20" fmla="*/ 531019 w 1219200"/>
              <a:gd name="connsiteY20" fmla="*/ 1533525 h 1621631"/>
              <a:gd name="connsiteX21" fmla="*/ 576263 w 1219200"/>
              <a:gd name="connsiteY21" fmla="*/ 1581150 h 1621631"/>
              <a:gd name="connsiteX22" fmla="*/ 833438 w 1219200"/>
              <a:gd name="connsiteY22" fmla="*/ 1252538 h 1621631"/>
              <a:gd name="connsiteX23" fmla="*/ 852488 w 1219200"/>
              <a:gd name="connsiteY23" fmla="*/ 1100138 h 1621631"/>
              <a:gd name="connsiteX24" fmla="*/ 1000125 w 1219200"/>
              <a:gd name="connsiteY24" fmla="*/ 1081088 h 1621631"/>
              <a:gd name="connsiteX25" fmla="*/ 1219200 w 1219200"/>
              <a:gd name="connsiteY25" fmla="*/ 1071563 h 1621631"/>
              <a:gd name="connsiteX26" fmla="*/ 1204913 w 1219200"/>
              <a:gd name="connsiteY26" fmla="*/ 900113 h 1621631"/>
              <a:gd name="connsiteX27" fmla="*/ 1166813 w 1219200"/>
              <a:gd name="connsiteY27" fmla="*/ 719138 h 1621631"/>
              <a:gd name="connsiteX28" fmla="*/ 1009650 w 1219200"/>
              <a:gd name="connsiteY28" fmla="*/ 647700 h 1621631"/>
              <a:gd name="connsiteX29" fmla="*/ 909638 w 1219200"/>
              <a:gd name="connsiteY29" fmla="*/ 481013 h 1621631"/>
              <a:gd name="connsiteX30" fmla="*/ 857250 w 1219200"/>
              <a:gd name="connsiteY30" fmla="*/ 319088 h 1621631"/>
              <a:gd name="connsiteX31" fmla="*/ 781050 w 1219200"/>
              <a:gd name="connsiteY31" fmla="*/ 133350 h 1621631"/>
              <a:gd name="connsiteX32" fmla="*/ 723900 w 1219200"/>
              <a:gd name="connsiteY32" fmla="*/ 0 h 1621631"/>
              <a:gd name="connsiteX33" fmla="*/ 442913 w 1219200"/>
              <a:gd name="connsiteY33" fmla="*/ 4763 h 1621631"/>
              <a:gd name="connsiteX34" fmla="*/ 271463 w 1219200"/>
              <a:gd name="connsiteY34" fmla="*/ 38100 h 1621631"/>
              <a:gd name="connsiteX35" fmla="*/ 119063 w 1219200"/>
              <a:gd name="connsiteY35" fmla="*/ 147638 h 1621631"/>
              <a:gd name="connsiteX36" fmla="*/ 0 w 1219200"/>
              <a:gd name="connsiteY36" fmla="*/ 271463 h 1621631"/>
              <a:gd name="connsiteX37" fmla="*/ 52388 w 1219200"/>
              <a:gd name="connsiteY37" fmla="*/ 476250 h 16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 h="1621631">
                <a:moveTo>
                  <a:pt x="52388" y="476250"/>
                </a:moveTo>
                <a:lnTo>
                  <a:pt x="64294" y="673894"/>
                </a:lnTo>
                <a:cubicBezTo>
                  <a:pt x="65088" y="692944"/>
                  <a:pt x="65881" y="711994"/>
                  <a:pt x="66675" y="731044"/>
                </a:cubicBezTo>
                <a:lnTo>
                  <a:pt x="97632" y="800100"/>
                </a:lnTo>
                <a:cubicBezTo>
                  <a:pt x="97632" y="821531"/>
                  <a:pt x="97631" y="842963"/>
                  <a:pt x="97631" y="864394"/>
                </a:cubicBezTo>
                <a:lnTo>
                  <a:pt x="80963" y="1026319"/>
                </a:lnTo>
                <a:lnTo>
                  <a:pt x="47625" y="1143001"/>
                </a:lnTo>
                <a:lnTo>
                  <a:pt x="16669" y="1178718"/>
                </a:lnTo>
                <a:lnTo>
                  <a:pt x="30956" y="1228726"/>
                </a:lnTo>
                <a:lnTo>
                  <a:pt x="2382" y="1264444"/>
                </a:lnTo>
                <a:lnTo>
                  <a:pt x="73819" y="1333501"/>
                </a:lnTo>
                <a:lnTo>
                  <a:pt x="130969" y="1371600"/>
                </a:lnTo>
                <a:lnTo>
                  <a:pt x="173831" y="1452562"/>
                </a:lnTo>
                <a:lnTo>
                  <a:pt x="252412" y="1471612"/>
                </a:lnTo>
                <a:lnTo>
                  <a:pt x="276225" y="1540670"/>
                </a:lnTo>
                <a:lnTo>
                  <a:pt x="321468" y="1588294"/>
                </a:lnTo>
                <a:lnTo>
                  <a:pt x="366713" y="1612107"/>
                </a:lnTo>
                <a:lnTo>
                  <a:pt x="419100" y="1621631"/>
                </a:lnTo>
                <a:lnTo>
                  <a:pt x="473870" y="1585913"/>
                </a:lnTo>
                <a:lnTo>
                  <a:pt x="504825" y="1557337"/>
                </a:lnTo>
                <a:lnTo>
                  <a:pt x="531019" y="1533525"/>
                </a:lnTo>
                <a:lnTo>
                  <a:pt x="576263" y="1581150"/>
                </a:lnTo>
                <a:lnTo>
                  <a:pt x="833438" y="1252538"/>
                </a:lnTo>
                <a:lnTo>
                  <a:pt x="852488" y="1100138"/>
                </a:lnTo>
                <a:lnTo>
                  <a:pt x="1000125" y="1081088"/>
                </a:lnTo>
                <a:lnTo>
                  <a:pt x="1219200" y="1071563"/>
                </a:lnTo>
                <a:lnTo>
                  <a:pt x="1204913" y="900113"/>
                </a:lnTo>
                <a:lnTo>
                  <a:pt x="1166813" y="719138"/>
                </a:lnTo>
                <a:lnTo>
                  <a:pt x="1009650" y="647700"/>
                </a:lnTo>
                <a:lnTo>
                  <a:pt x="909638" y="481013"/>
                </a:lnTo>
                <a:lnTo>
                  <a:pt x="857250" y="319088"/>
                </a:lnTo>
                <a:lnTo>
                  <a:pt x="781050" y="133350"/>
                </a:lnTo>
                <a:lnTo>
                  <a:pt x="723900" y="0"/>
                </a:lnTo>
                <a:lnTo>
                  <a:pt x="442913" y="4763"/>
                </a:lnTo>
                <a:lnTo>
                  <a:pt x="271463" y="38100"/>
                </a:lnTo>
                <a:lnTo>
                  <a:pt x="119063" y="147638"/>
                </a:lnTo>
                <a:lnTo>
                  <a:pt x="0" y="271463"/>
                </a:lnTo>
                <a:lnTo>
                  <a:pt x="52388" y="476250"/>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100" b="1" dirty="0" err="1" smtClean="0">
                <a:solidFill>
                  <a:schemeClr val="accent3">
                    <a:lumMod val="50000"/>
                  </a:schemeClr>
                </a:solidFill>
              </a:rPr>
              <a:t>Manyara</a:t>
            </a:r>
            <a:r>
              <a:rPr lang="en-MY" sz="1100" b="1" dirty="0" smtClean="0">
                <a:solidFill>
                  <a:schemeClr val="accent3">
                    <a:lumMod val="50000"/>
                  </a:schemeClr>
                </a:solidFill>
              </a:rPr>
              <a:t> 3.3%</a:t>
            </a:r>
            <a:endParaRPr lang="en-MY" sz="1100" b="1" dirty="0">
              <a:solidFill>
                <a:schemeClr val="accent3">
                  <a:lumMod val="50000"/>
                </a:schemeClr>
              </a:solidFill>
            </a:endParaRPr>
          </a:p>
        </p:txBody>
      </p:sp>
      <p:sp>
        <p:nvSpPr>
          <p:cNvPr id="20" name="Freeform 19"/>
          <p:cNvSpPr/>
          <p:nvPr/>
        </p:nvSpPr>
        <p:spPr>
          <a:xfrm>
            <a:off x="7084218" y="3579019"/>
            <a:ext cx="333374" cy="359569"/>
          </a:xfrm>
          <a:custGeom>
            <a:avLst/>
            <a:gdLst>
              <a:gd name="connsiteX0" fmla="*/ 121444 w 381000"/>
              <a:gd name="connsiteY0" fmla="*/ 0 h 381000"/>
              <a:gd name="connsiteX1" fmla="*/ 42862 w 381000"/>
              <a:gd name="connsiteY1" fmla="*/ 40481 h 381000"/>
              <a:gd name="connsiteX2" fmla="*/ 0 w 381000"/>
              <a:gd name="connsiteY2" fmla="*/ 119062 h 381000"/>
              <a:gd name="connsiteX3" fmla="*/ 7144 w 381000"/>
              <a:gd name="connsiteY3" fmla="*/ 328612 h 381000"/>
              <a:gd name="connsiteX4" fmla="*/ 100012 w 381000"/>
              <a:gd name="connsiteY4" fmla="*/ 352425 h 381000"/>
              <a:gd name="connsiteX5" fmla="*/ 207169 w 381000"/>
              <a:gd name="connsiteY5" fmla="*/ 304800 h 381000"/>
              <a:gd name="connsiteX6" fmla="*/ 245269 w 381000"/>
              <a:gd name="connsiteY6" fmla="*/ 354806 h 381000"/>
              <a:gd name="connsiteX7" fmla="*/ 311944 w 381000"/>
              <a:gd name="connsiteY7" fmla="*/ 381000 h 381000"/>
              <a:gd name="connsiteX8" fmla="*/ 357187 w 381000"/>
              <a:gd name="connsiteY8" fmla="*/ 369093 h 381000"/>
              <a:gd name="connsiteX9" fmla="*/ 376237 w 381000"/>
              <a:gd name="connsiteY9" fmla="*/ 357187 h 381000"/>
              <a:gd name="connsiteX10" fmla="*/ 376237 w 381000"/>
              <a:gd name="connsiteY10" fmla="*/ 309562 h 381000"/>
              <a:gd name="connsiteX11" fmla="*/ 381000 w 381000"/>
              <a:gd name="connsiteY11" fmla="*/ 252412 h 381000"/>
              <a:gd name="connsiteX12" fmla="*/ 354806 w 381000"/>
              <a:gd name="connsiteY12" fmla="*/ 219075 h 381000"/>
              <a:gd name="connsiteX13" fmla="*/ 319087 w 381000"/>
              <a:gd name="connsiteY13" fmla="*/ 178593 h 381000"/>
              <a:gd name="connsiteX14" fmla="*/ 280987 w 381000"/>
              <a:gd name="connsiteY14" fmla="*/ 164306 h 381000"/>
              <a:gd name="connsiteX15" fmla="*/ 192881 w 381000"/>
              <a:gd name="connsiteY15" fmla="*/ 92868 h 381000"/>
              <a:gd name="connsiteX16" fmla="*/ 121444 w 381000"/>
              <a:gd name="connsiteY16" fmla="*/ 0 h 381000"/>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92881 w 381000"/>
              <a:gd name="connsiteY15" fmla="*/ 71437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6694 w 381000"/>
              <a:gd name="connsiteY13" fmla="*/ 152399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11932 w 381000"/>
              <a:gd name="connsiteY12" fmla="*/ 178594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64319 w 381000"/>
              <a:gd name="connsiteY12" fmla="*/ 161925 h 359569"/>
              <a:gd name="connsiteX13" fmla="*/ 211932 w 381000"/>
              <a:gd name="connsiteY13" fmla="*/ 178594 h 359569"/>
              <a:gd name="connsiteX14" fmla="*/ 214313 w 381000"/>
              <a:gd name="connsiteY14" fmla="*/ 130967 h 359569"/>
              <a:gd name="connsiteX15" fmla="*/ 171449 w 381000"/>
              <a:gd name="connsiteY15" fmla="*/ 109538 h 359569"/>
              <a:gd name="connsiteX16" fmla="*/ 152400 w 381000"/>
              <a:gd name="connsiteY16" fmla="*/ 61912 h 359569"/>
              <a:gd name="connsiteX17" fmla="*/ 111919 w 381000"/>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76237 w 376237"/>
              <a:gd name="connsiteY10" fmla="*/ 288131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11944 w 376237"/>
              <a:gd name="connsiteY11" fmla="*/ 211930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57187"/>
              <a:gd name="connsiteY0" fmla="*/ 0 h 359569"/>
              <a:gd name="connsiteX1" fmla="*/ 42862 w 357187"/>
              <a:gd name="connsiteY1" fmla="*/ 19050 h 359569"/>
              <a:gd name="connsiteX2" fmla="*/ 0 w 357187"/>
              <a:gd name="connsiteY2" fmla="*/ 97631 h 359569"/>
              <a:gd name="connsiteX3" fmla="*/ 7144 w 357187"/>
              <a:gd name="connsiteY3" fmla="*/ 307181 h 359569"/>
              <a:gd name="connsiteX4" fmla="*/ 100012 w 357187"/>
              <a:gd name="connsiteY4" fmla="*/ 330994 h 359569"/>
              <a:gd name="connsiteX5" fmla="*/ 207169 w 357187"/>
              <a:gd name="connsiteY5" fmla="*/ 283369 h 359569"/>
              <a:gd name="connsiteX6" fmla="*/ 245269 w 357187"/>
              <a:gd name="connsiteY6" fmla="*/ 333375 h 359569"/>
              <a:gd name="connsiteX7" fmla="*/ 311944 w 357187"/>
              <a:gd name="connsiteY7" fmla="*/ 359569 h 359569"/>
              <a:gd name="connsiteX8" fmla="*/ 357187 w 357187"/>
              <a:gd name="connsiteY8" fmla="*/ 347662 h 359569"/>
              <a:gd name="connsiteX9" fmla="*/ 333374 w 357187"/>
              <a:gd name="connsiteY9" fmla="*/ 316706 h 359569"/>
              <a:gd name="connsiteX10" fmla="*/ 323849 w 357187"/>
              <a:gd name="connsiteY10" fmla="*/ 264319 h 359569"/>
              <a:gd name="connsiteX11" fmla="*/ 311944 w 357187"/>
              <a:gd name="connsiteY11" fmla="*/ 211930 h 359569"/>
              <a:gd name="connsiteX12" fmla="*/ 264319 w 357187"/>
              <a:gd name="connsiteY12" fmla="*/ 161925 h 359569"/>
              <a:gd name="connsiteX13" fmla="*/ 211932 w 357187"/>
              <a:gd name="connsiteY13" fmla="*/ 178594 h 359569"/>
              <a:gd name="connsiteX14" fmla="*/ 214313 w 357187"/>
              <a:gd name="connsiteY14" fmla="*/ 130967 h 359569"/>
              <a:gd name="connsiteX15" fmla="*/ 171449 w 357187"/>
              <a:gd name="connsiteY15" fmla="*/ 109538 h 359569"/>
              <a:gd name="connsiteX16" fmla="*/ 152400 w 357187"/>
              <a:gd name="connsiteY16" fmla="*/ 61912 h 359569"/>
              <a:gd name="connsiteX17" fmla="*/ 111919 w 357187"/>
              <a:gd name="connsiteY17" fmla="*/ 0 h 359569"/>
              <a:gd name="connsiteX0" fmla="*/ 111919 w 333374"/>
              <a:gd name="connsiteY0" fmla="*/ 0 h 359569"/>
              <a:gd name="connsiteX1" fmla="*/ 42862 w 333374"/>
              <a:gd name="connsiteY1" fmla="*/ 19050 h 359569"/>
              <a:gd name="connsiteX2" fmla="*/ 0 w 333374"/>
              <a:gd name="connsiteY2" fmla="*/ 97631 h 359569"/>
              <a:gd name="connsiteX3" fmla="*/ 7144 w 333374"/>
              <a:gd name="connsiteY3" fmla="*/ 307181 h 359569"/>
              <a:gd name="connsiteX4" fmla="*/ 100012 w 333374"/>
              <a:gd name="connsiteY4" fmla="*/ 330994 h 359569"/>
              <a:gd name="connsiteX5" fmla="*/ 207169 w 333374"/>
              <a:gd name="connsiteY5" fmla="*/ 283369 h 359569"/>
              <a:gd name="connsiteX6" fmla="*/ 245269 w 333374"/>
              <a:gd name="connsiteY6" fmla="*/ 333375 h 359569"/>
              <a:gd name="connsiteX7" fmla="*/ 311944 w 333374"/>
              <a:gd name="connsiteY7" fmla="*/ 359569 h 359569"/>
              <a:gd name="connsiteX8" fmla="*/ 321468 w 333374"/>
              <a:gd name="connsiteY8" fmla="*/ 335756 h 359569"/>
              <a:gd name="connsiteX9" fmla="*/ 333374 w 333374"/>
              <a:gd name="connsiteY9" fmla="*/ 316706 h 359569"/>
              <a:gd name="connsiteX10" fmla="*/ 323849 w 333374"/>
              <a:gd name="connsiteY10" fmla="*/ 264319 h 359569"/>
              <a:gd name="connsiteX11" fmla="*/ 311944 w 333374"/>
              <a:gd name="connsiteY11" fmla="*/ 211930 h 359569"/>
              <a:gd name="connsiteX12" fmla="*/ 264319 w 333374"/>
              <a:gd name="connsiteY12" fmla="*/ 161925 h 359569"/>
              <a:gd name="connsiteX13" fmla="*/ 211932 w 333374"/>
              <a:gd name="connsiteY13" fmla="*/ 178594 h 359569"/>
              <a:gd name="connsiteX14" fmla="*/ 214313 w 333374"/>
              <a:gd name="connsiteY14" fmla="*/ 130967 h 359569"/>
              <a:gd name="connsiteX15" fmla="*/ 171449 w 333374"/>
              <a:gd name="connsiteY15" fmla="*/ 109538 h 359569"/>
              <a:gd name="connsiteX16" fmla="*/ 152400 w 333374"/>
              <a:gd name="connsiteY16" fmla="*/ 61912 h 359569"/>
              <a:gd name="connsiteX17" fmla="*/ 111919 w 333374"/>
              <a:gd name="connsiteY17" fmla="*/ 0 h 35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4" h="359569">
                <a:moveTo>
                  <a:pt x="111919" y="0"/>
                </a:moveTo>
                <a:lnTo>
                  <a:pt x="42862" y="19050"/>
                </a:lnTo>
                <a:lnTo>
                  <a:pt x="0" y="97631"/>
                </a:lnTo>
                <a:lnTo>
                  <a:pt x="7144" y="307181"/>
                </a:lnTo>
                <a:lnTo>
                  <a:pt x="100012" y="330994"/>
                </a:lnTo>
                <a:lnTo>
                  <a:pt x="207169" y="283369"/>
                </a:lnTo>
                <a:lnTo>
                  <a:pt x="245269" y="333375"/>
                </a:lnTo>
                <a:lnTo>
                  <a:pt x="311944" y="359569"/>
                </a:lnTo>
                <a:lnTo>
                  <a:pt x="321468" y="335756"/>
                </a:lnTo>
                <a:lnTo>
                  <a:pt x="333374" y="316706"/>
                </a:lnTo>
                <a:lnTo>
                  <a:pt x="323849" y="264319"/>
                </a:lnTo>
                <a:lnTo>
                  <a:pt x="311944" y="211930"/>
                </a:lnTo>
                <a:cubicBezTo>
                  <a:pt x="290513" y="203199"/>
                  <a:pt x="285750" y="170656"/>
                  <a:pt x="264319" y="161925"/>
                </a:cubicBezTo>
                <a:lnTo>
                  <a:pt x="211932" y="178594"/>
                </a:lnTo>
                <a:lnTo>
                  <a:pt x="214313" y="130967"/>
                </a:lnTo>
                <a:lnTo>
                  <a:pt x="171449" y="109538"/>
                </a:lnTo>
                <a:lnTo>
                  <a:pt x="152400" y="61912"/>
                </a:lnTo>
                <a:lnTo>
                  <a:pt x="111919" y="0"/>
                </a:lnTo>
                <a:close/>
              </a:path>
            </a:pathLst>
          </a:cu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dirty="0" smtClean="0"/>
              <a:t>DDSM 0.66</a:t>
            </a:r>
            <a:endParaRPr lang="en-MY" dirty="0"/>
          </a:p>
        </p:txBody>
      </p:sp>
      <p:sp>
        <p:nvSpPr>
          <p:cNvPr id="19" name="Freeform 18"/>
          <p:cNvSpPr/>
          <p:nvPr/>
        </p:nvSpPr>
        <p:spPr>
          <a:xfrm>
            <a:off x="6381750" y="3079750"/>
            <a:ext cx="1009650" cy="1758950"/>
          </a:xfrm>
          <a:custGeom>
            <a:avLst/>
            <a:gdLst>
              <a:gd name="connsiteX0" fmla="*/ 139700 w 1168400"/>
              <a:gd name="connsiteY0" fmla="*/ 0 h 1758950"/>
              <a:gd name="connsiteX1" fmla="*/ 88900 w 1168400"/>
              <a:gd name="connsiteY1" fmla="*/ 12700 h 1758950"/>
              <a:gd name="connsiteX2" fmla="*/ 50800 w 1168400"/>
              <a:gd name="connsiteY2" fmla="*/ 50800 h 1758950"/>
              <a:gd name="connsiteX3" fmla="*/ 25400 w 1168400"/>
              <a:gd name="connsiteY3" fmla="*/ 120650 h 1758950"/>
              <a:gd name="connsiteX4" fmla="*/ 44450 w 1168400"/>
              <a:gd name="connsiteY4" fmla="*/ 184150 h 1758950"/>
              <a:gd name="connsiteX5" fmla="*/ 114300 w 1168400"/>
              <a:gd name="connsiteY5" fmla="*/ 247650 h 1758950"/>
              <a:gd name="connsiteX6" fmla="*/ 152400 w 1168400"/>
              <a:gd name="connsiteY6" fmla="*/ 317500 h 1758950"/>
              <a:gd name="connsiteX7" fmla="*/ 165100 w 1168400"/>
              <a:gd name="connsiteY7" fmla="*/ 368300 h 1758950"/>
              <a:gd name="connsiteX8" fmla="*/ 165100 w 1168400"/>
              <a:gd name="connsiteY8" fmla="*/ 444500 h 1758950"/>
              <a:gd name="connsiteX9" fmla="*/ 158750 w 1168400"/>
              <a:gd name="connsiteY9" fmla="*/ 527050 h 1758950"/>
              <a:gd name="connsiteX10" fmla="*/ 190500 w 1168400"/>
              <a:gd name="connsiteY10" fmla="*/ 596900 h 1758950"/>
              <a:gd name="connsiteX11" fmla="*/ 209550 w 1168400"/>
              <a:gd name="connsiteY11" fmla="*/ 603250 h 1758950"/>
              <a:gd name="connsiteX12" fmla="*/ 247650 w 1168400"/>
              <a:gd name="connsiteY12" fmla="*/ 622300 h 1758950"/>
              <a:gd name="connsiteX13" fmla="*/ 311150 w 1168400"/>
              <a:gd name="connsiteY13" fmla="*/ 641350 h 1758950"/>
              <a:gd name="connsiteX14" fmla="*/ 355600 w 1168400"/>
              <a:gd name="connsiteY14" fmla="*/ 666750 h 1758950"/>
              <a:gd name="connsiteX15" fmla="*/ 355600 w 1168400"/>
              <a:gd name="connsiteY15" fmla="*/ 730250 h 1758950"/>
              <a:gd name="connsiteX16" fmla="*/ 400050 w 1168400"/>
              <a:gd name="connsiteY16" fmla="*/ 793750 h 1758950"/>
              <a:gd name="connsiteX17" fmla="*/ 387350 w 1168400"/>
              <a:gd name="connsiteY17" fmla="*/ 869950 h 1758950"/>
              <a:gd name="connsiteX18" fmla="*/ 387350 w 1168400"/>
              <a:gd name="connsiteY18" fmla="*/ 958850 h 1758950"/>
              <a:gd name="connsiteX19" fmla="*/ 342900 w 1168400"/>
              <a:gd name="connsiteY19" fmla="*/ 1009650 h 1758950"/>
              <a:gd name="connsiteX20" fmla="*/ 222250 w 1168400"/>
              <a:gd name="connsiteY20" fmla="*/ 1079500 h 1758950"/>
              <a:gd name="connsiteX21" fmla="*/ 165100 w 1168400"/>
              <a:gd name="connsiteY21" fmla="*/ 1085850 h 1758950"/>
              <a:gd name="connsiteX22" fmla="*/ 82550 w 1168400"/>
              <a:gd name="connsiteY22" fmla="*/ 1117600 h 1758950"/>
              <a:gd name="connsiteX23" fmla="*/ 38100 w 1168400"/>
              <a:gd name="connsiteY23" fmla="*/ 1193800 h 1758950"/>
              <a:gd name="connsiteX24" fmla="*/ 38100 w 1168400"/>
              <a:gd name="connsiteY24" fmla="*/ 1276350 h 1758950"/>
              <a:gd name="connsiteX25" fmla="*/ 31750 w 1168400"/>
              <a:gd name="connsiteY25" fmla="*/ 1327150 h 1758950"/>
              <a:gd name="connsiteX26" fmla="*/ 0 w 1168400"/>
              <a:gd name="connsiteY26" fmla="*/ 1371600 h 1758950"/>
              <a:gd name="connsiteX27" fmla="*/ 374650 w 1168400"/>
              <a:gd name="connsiteY27" fmla="*/ 1631950 h 1758950"/>
              <a:gd name="connsiteX28" fmla="*/ 577850 w 1168400"/>
              <a:gd name="connsiteY28" fmla="*/ 1758950 h 1758950"/>
              <a:gd name="connsiteX29" fmla="*/ 863600 w 1168400"/>
              <a:gd name="connsiteY29" fmla="*/ 1727200 h 1758950"/>
              <a:gd name="connsiteX30" fmla="*/ 1035050 w 1168400"/>
              <a:gd name="connsiteY30" fmla="*/ 1606550 h 1758950"/>
              <a:gd name="connsiteX31" fmla="*/ 1047750 w 1168400"/>
              <a:gd name="connsiteY31" fmla="*/ 1504950 h 1758950"/>
              <a:gd name="connsiteX32" fmla="*/ 1054100 w 1168400"/>
              <a:gd name="connsiteY32" fmla="*/ 1441450 h 1758950"/>
              <a:gd name="connsiteX33" fmla="*/ 1060450 w 1168400"/>
              <a:gd name="connsiteY33" fmla="*/ 1384300 h 1758950"/>
              <a:gd name="connsiteX34" fmla="*/ 1098550 w 1168400"/>
              <a:gd name="connsiteY34" fmla="*/ 1282700 h 1758950"/>
              <a:gd name="connsiteX35" fmla="*/ 1136650 w 1168400"/>
              <a:gd name="connsiteY35" fmla="*/ 1168400 h 1758950"/>
              <a:gd name="connsiteX36" fmla="*/ 1162050 w 1168400"/>
              <a:gd name="connsiteY36" fmla="*/ 1079500 h 1758950"/>
              <a:gd name="connsiteX37" fmla="*/ 1168400 w 1168400"/>
              <a:gd name="connsiteY37" fmla="*/ 965200 h 1758950"/>
              <a:gd name="connsiteX38" fmla="*/ 1155700 w 1168400"/>
              <a:gd name="connsiteY38" fmla="*/ 914400 h 1758950"/>
              <a:gd name="connsiteX39" fmla="*/ 1104900 w 1168400"/>
              <a:gd name="connsiteY39" fmla="*/ 857250 h 1758950"/>
              <a:gd name="connsiteX40" fmla="*/ 1079500 w 1168400"/>
              <a:gd name="connsiteY40" fmla="*/ 730250 h 1758950"/>
              <a:gd name="connsiteX41" fmla="*/ 1028700 w 1168400"/>
              <a:gd name="connsiteY41" fmla="*/ 723900 h 1758950"/>
              <a:gd name="connsiteX42" fmla="*/ 958850 w 1168400"/>
              <a:gd name="connsiteY42" fmla="*/ 730250 h 1758950"/>
              <a:gd name="connsiteX43" fmla="*/ 920750 w 1168400"/>
              <a:gd name="connsiteY43" fmla="*/ 698500 h 1758950"/>
              <a:gd name="connsiteX44" fmla="*/ 920750 w 1168400"/>
              <a:gd name="connsiteY44" fmla="*/ 527050 h 1758950"/>
              <a:gd name="connsiteX45" fmla="*/ 933450 w 1168400"/>
              <a:gd name="connsiteY45" fmla="*/ 476250 h 1758950"/>
              <a:gd name="connsiteX46" fmla="*/ 825500 w 1168400"/>
              <a:gd name="connsiteY46" fmla="*/ 374650 h 1758950"/>
              <a:gd name="connsiteX47" fmla="*/ 812800 w 1168400"/>
              <a:gd name="connsiteY47" fmla="*/ 355600 h 1758950"/>
              <a:gd name="connsiteX48" fmla="*/ 781050 w 1168400"/>
              <a:gd name="connsiteY48" fmla="*/ 260350 h 1758950"/>
              <a:gd name="connsiteX49" fmla="*/ 749300 w 1168400"/>
              <a:gd name="connsiteY49" fmla="*/ 171450 h 1758950"/>
              <a:gd name="connsiteX50" fmla="*/ 730250 w 1168400"/>
              <a:gd name="connsiteY50" fmla="*/ 76200 h 1758950"/>
              <a:gd name="connsiteX51" fmla="*/ 673100 w 1168400"/>
              <a:gd name="connsiteY51" fmla="*/ 6350 h 1758950"/>
              <a:gd name="connsiteX52" fmla="*/ 139700 w 11684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1009650 w 1143000"/>
              <a:gd name="connsiteY30" fmla="*/ 1606550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027907 w 1143000"/>
              <a:gd name="connsiteY38" fmla="*/ 964406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36650"/>
              <a:gd name="connsiteY0" fmla="*/ 0 h 1758950"/>
              <a:gd name="connsiteX1" fmla="*/ 63500 w 1136650"/>
              <a:gd name="connsiteY1" fmla="*/ 12700 h 1758950"/>
              <a:gd name="connsiteX2" fmla="*/ 25400 w 1136650"/>
              <a:gd name="connsiteY2" fmla="*/ 50800 h 1758950"/>
              <a:gd name="connsiteX3" fmla="*/ 0 w 1136650"/>
              <a:gd name="connsiteY3" fmla="*/ 120650 h 1758950"/>
              <a:gd name="connsiteX4" fmla="*/ 19050 w 1136650"/>
              <a:gd name="connsiteY4" fmla="*/ 184150 h 1758950"/>
              <a:gd name="connsiteX5" fmla="*/ 88900 w 1136650"/>
              <a:gd name="connsiteY5" fmla="*/ 247650 h 1758950"/>
              <a:gd name="connsiteX6" fmla="*/ 127000 w 1136650"/>
              <a:gd name="connsiteY6" fmla="*/ 317500 h 1758950"/>
              <a:gd name="connsiteX7" fmla="*/ 139700 w 1136650"/>
              <a:gd name="connsiteY7" fmla="*/ 368300 h 1758950"/>
              <a:gd name="connsiteX8" fmla="*/ 139700 w 1136650"/>
              <a:gd name="connsiteY8" fmla="*/ 444500 h 1758950"/>
              <a:gd name="connsiteX9" fmla="*/ 133350 w 1136650"/>
              <a:gd name="connsiteY9" fmla="*/ 527050 h 1758950"/>
              <a:gd name="connsiteX10" fmla="*/ 165100 w 1136650"/>
              <a:gd name="connsiteY10" fmla="*/ 596900 h 1758950"/>
              <a:gd name="connsiteX11" fmla="*/ 184150 w 1136650"/>
              <a:gd name="connsiteY11" fmla="*/ 603250 h 1758950"/>
              <a:gd name="connsiteX12" fmla="*/ 222250 w 1136650"/>
              <a:gd name="connsiteY12" fmla="*/ 622300 h 1758950"/>
              <a:gd name="connsiteX13" fmla="*/ 285750 w 1136650"/>
              <a:gd name="connsiteY13" fmla="*/ 641350 h 1758950"/>
              <a:gd name="connsiteX14" fmla="*/ 330200 w 1136650"/>
              <a:gd name="connsiteY14" fmla="*/ 666750 h 1758950"/>
              <a:gd name="connsiteX15" fmla="*/ 330200 w 1136650"/>
              <a:gd name="connsiteY15" fmla="*/ 730250 h 1758950"/>
              <a:gd name="connsiteX16" fmla="*/ 374650 w 1136650"/>
              <a:gd name="connsiteY16" fmla="*/ 793750 h 1758950"/>
              <a:gd name="connsiteX17" fmla="*/ 361950 w 1136650"/>
              <a:gd name="connsiteY17" fmla="*/ 869950 h 1758950"/>
              <a:gd name="connsiteX18" fmla="*/ 361950 w 1136650"/>
              <a:gd name="connsiteY18" fmla="*/ 958850 h 1758950"/>
              <a:gd name="connsiteX19" fmla="*/ 317500 w 1136650"/>
              <a:gd name="connsiteY19" fmla="*/ 1009650 h 1758950"/>
              <a:gd name="connsiteX20" fmla="*/ 196850 w 1136650"/>
              <a:gd name="connsiteY20" fmla="*/ 1079500 h 1758950"/>
              <a:gd name="connsiteX21" fmla="*/ 139700 w 1136650"/>
              <a:gd name="connsiteY21" fmla="*/ 1085850 h 1758950"/>
              <a:gd name="connsiteX22" fmla="*/ 57150 w 1136650"/>
              <a:gd name="connsiteY22" fmla="*/ 1117600 h 1758950"/>
              <a:gd name="connsiteX23" fmla="*/ 12700 w 1136650"/>
              <a:gd name="connsiteY23" fmla="*/ 1193800 h 1758950"/>
              <a:gd name="connsiteX24" fmla="*/ 12700 w 1136650"/>
              <a:gd name="connsiteY24" fmla="*/ 1276350 h 1758950"/>
              <a:gd name="connsiteX25" fmla="*/ 6350 w 1136650"/>
              <a:gd name="connsiteY25" fmla="*/ 1327150 h 1758950"/>
              <a:gd name="connsiteX26" fmla="*/ 69850 w 1136650"/>
              <a:gd name="connsiteY26" fmla="*/ 1347787 h 1758950"/>
              <a:gd name="connsiteX27" fmla="*/ 349250 w 1136650"/>
              <a:gd name="connsiteY27" fmla="*/ 1631950 h 1758950"/>
              <a:gd name="connsiteX28" fmla="*/ 552450 w 1136650"/>
              <a:gd name="connsiteY28" fmla="*/ 1758950 h 1758950"/>
              <a:gd name="connsiteX29" fmla="*/ 838200 w 1136650"/>
              <a:gd name="connsiteY29" fmla="*/ 1727200 h 1758950"/>
              <a:gd name="connsiteX30" fmla="*/ 945357 w 1136650"/>
              <a:gd name="connsiteY30" fmla="*/ 1558925 h 1758950"/>
              <a:gd name="connsiteX31" fmla="*/ 981869 w 1136650"/>
              <a:gd name="connsiteY31" fmla="*/ 1500188 h 1758950"/>
              <a:gd name="connsiteX32" fmla="*/ 1004887 w 1136650"/>
              <a:gd name="connsiteY32" fmla="*/ 1436687 h 1758950"/>
              <a:gd name="connsiteX33" fmla="*/ 958850 w 1136650"/>
              <a:gd name="connsiteY33" fmla="*/ 1386682 h 1758950"/>
              <a:gd name="connsiteX34" fmla="*/ 939800 w 1136650"/>
              <a:gd name="connsiteY34" fmla="*/ 1323182 h 1758950"/>
              <a:gd name="connsiteX35" fmla="*/ 970756 w 1136650"/>
              <a:gd name="connsiteY35" fmla="*/ 1249362 h 1758950"/>
              <a:gd name="connsiteX36" fmla="*/ 1136650 w 1136650"/>
              <a:gd name="connsiteY36" fmla="*/ 1079500 h 1758950"/>
              <a:gd name="connsiteX37" fmla="*/ 983456 w 1136650"/>
              <a:gd name="connsiteY37" fmla="*/ 1048544 h 1758950"/>
              <a:gd name="connsiteX38" fmla="*/ 1027907 w 1136650"/>
              <a:gd name="connsiteY38" fmla="*/ 964406 h 1758950"/>
              <a:gd name="connsiteX39" fmla="*/ 1079500 w 1136650"/>
              <a:gd name="connsiteY39" fmla="*/ 857250 h 1758950"/>
              <a:gd name="connsiteX40" fmla="*/ 1054100 w 1136650"/>
              <a:gd name="connsiteY40" fmla="*/ 730250 h 1758950"/>
              <a:gd name="connsiteX41" fmla="*/ 1003300 w 1136650"/>
              <a:gd name="connsiteY41" fmla="*/ 723900 h 1758950"/>
              <a:gd name="connsiteX42" fmla="*/ 933450 w 1136650"/>
              <a:gd name="connsiteY42" fmla="*/ 730250 h 1758950"/>
              <a:gd name="connsiteX43" fmla="*/ 895350 w 1136650"/>
              <a:gd name="connsiteY43" fmla="*/ 698500 h 1758950"/>
              <a:gd name="connsiteX44" fmla="*/ 895350 w 1136650"/>
              <a:gd name="connsiteY44" fmla="*/ 527050 h 1758950"/>
              <a:gd name="connsiteX45" fmla="*/ 908050 w 1136650"/>
              <a:gd name="connsiteY45" fmla="*/ 476250 h 1758950"/>
              <a:gd name="connsiteX46" fmla="*/ 800100 w 1136650"/>
              <a:gd name="connsiteY46" fmla="*/ 374650 h 1758950"/>
              <a:gd name="connsiteX47" fmla="*/ 787400 w 1136650"/>
              <a:gd name="connsiteY47" fmla="*/ 355600 h 1758950"/>
              <a:gd name="connsiteX48" fmla="*/ 755650 w 1136650"/>
              <a:gd name="connsiteY48" fmla="*/ 260350 h 1758950"/>
              <a:gd name="connsiteX49" fmla="*/ 723900 w 1136650"/>
              <a:gd name="connsiteY49" fmla="*/ 171450 h 1758950"/>
              <a:gd name="connsiteX50" fmla="*/ 704850 w 1136650"/>
              <a:gd name="connsiteY50" fmla="*/ 76200 h 1758950"/>
              <a:gd name="connsiteX51" fmla="*/ 647700 w 1136650"/>
              <a:gd name="connsiteY51" fmla="*/ 6350 h 1758950"/>
              <a:gd name="connsiteX52" fmla="*/ 114300 w 113665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704850 w 1079500"/>
              <a:gd name="connsiteY50" fmla="*/ 76200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52487 w 1079500"/>
              <a:gd name="connsiteY42" fmla="*/ 78740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35819 w 1079500"/>
              <a:gd name="connsiteY42" fmla="*/ 775494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91381 w 1079500"/>
              <a:gd name="connsiteY42" fmla="*/ 777875 h 1758950"/>
              <a:gd name="connsiteX43" fmla="*/ 835819 w 1079500"/>
              <a:gd name="connsiteY43" fmla="*/ 775494 h 1758950"/>
              <a:gd name="connsiteX44" fmla="*/ 873919 w 1079500"/>
              <a:gd name="connsiteY44" fmla="*/ 712787 h 1758950"/>
              <a:gd name="connsiteX45" fmla="*/ 828675 w 1079500"/>
              <a:gd name="connsiteY45" fmla="*/ 619919 h 1758950"/>
              <a:gd name="connsiteX46" fmla="*/ 872332 w 1079500"/>
              <a:gd name="connsiteY46" fmla="*/ 497681 h 1758950"/>
              <a:gd name="connsiteX47" fmla="*/ 792956 w 1079500"/>
              <a:gd name="connsiteY47" fmla="*/ 429419 h 1758950"/>
              <a:gd name="connsiteX48" fmla="*/ 720725 w 1079500"/>
              <a:gd name="connsiteY48" fmla="*/ 377031 h 1758950"/>
              <a:gd name="connsiteX49" fmla="*/ 717550 w 1079500"/>
              <a:gd name="connsiteY49" fmla="*/ 284162 h 1758950"/>
              <a:gd name="connsiteX50" fmla="*/ 695325 w 1079500"/>
              <a:gd name="connsiteY50" fmla="*/ 226219 h 1758950"/>
              <a:gd name="connsiteX51" fmla="*/ 671513 w 1079500"/>
              <a:gd name="connsiteY51" fmla="*/ 121444 h 1758950"/>
              <a:gd name="connsiteX52" fmla="*/ 647700 w 1079500"/>
              <a:gd name="connsiteY52" fmla="*/ 6350 h 1758950"/>
              <a:gd name="connsiteX53" fmla="*/ 114300 w 1079500"/>
              <a:gd name="connsiteY53"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113507 w 1079500"/>
              <a:gd name="connsiteY2" fmla="*/ 117475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12700 w 1073150"/>
              <a:gd name="connsiteY4" fmla="*/ 184150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264318 w 1073150"/>
              <a:gd name="connsiteY21" fmla="*/ 1112043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0 w 1066800"/>
              <a:gd name="connsiteY24" fmla="*/ 1276350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83344 w 1066800"/>
              <a:gd name="connsiteY24" fmla="*/ 1235869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57150 w 1022350"/>
              <a:gd name="connsiteY0" fmla="*/ 0 h 1758950"/>
              <a:gd name="connsiteX1" fmla="*/ 30163 w 1022350"/>
              <a:gd name="connsiteY1" fmla="*/ 74612 h 1758950"/>
              <a:gd name="connsiteX2" fmla="*/ 56357 w 1022350"/>
              <a:gd name="connsiteY2" fmla="*/ 117475 h 1758950"/>
              <a:gd name="connsiteX3" fmla="*/ 83344 w 1022350"/>
              <a:gd name="connsiteY3" fmla="*/ 201612 h 1758950"/>
              <a:gd name="connsiteX4" fmla="*/ 152400 w 1022350"/>
              <a:gd name="connsiteY4" fmla="*/ 265113 h 1758950"/>
              <a:gd name="connsiteX5" fmla="*/ 172244 w 1022350"/>
              <a:gd name="connsiteY5" fmla="*/ 326231 h 1758950"/>
              <a:gd name="connsiteX6" fmla="*/ 160338 w 1022350"/>
              <a:gd name="connsiteY6" fmla="*/ 407987 h 1758950"/>
              <a:gd name="connsiteX7" fmla="*/ 158750 w 1022350"/>
              <a:gd name="connsiteY7" fmla="*/ 473075 h 1758950"/>
              <a:gd name="connsiteX8" fmla="*/ 130175 w 1022350"/>
              <a:gd name="connsiteY8" fmla="*/ 515938 h 1758950"/>
              <a:gd name="connsiteX9" fmla="*/ 178594 w 1022350"/>
              <a:gd name="connsiteY9" fmla="*/ 550863 h 1758950"/>
              <a:gd name="connsiteX10" fmla="*/ 267494 w 1022350"/>
              <a:gd name="connsiteY10" fmla="*/ 575469 h 1758950"/>
              <a:gd name="connsiteX11" fmla="*/ 327025 w 1022350"/>
              <a:gd name="connsiteY11" fmla="*/ 567531 h 1758950"/>
              <a:gd name="connsiteX12" fmla="*/ 341313 w 1022350"/>
              <a:gd name="connsiteY12" fmla="*/ 634206 h 1758950"/>
              <a:gd name="connsiteX13" fmla="*/ 311944 w 1022350"/>
              <a:gd name="connsiteY13" fmla="*/ 648494 h 1758950"/>
              <a:gd name="connsiteX14" fmla="*/ 332581 w 1022350"/>
              <a:gd name="connsiteY14" fmla="*/ 728662 h 1758950"/>
              <a:gd name="connsiteX15" fmla="*/ 449263 w 1022350"/>
              <a:gd name="connsiteY15" fmla="*/ 737394 h 1758950"/>
              <a:gd name="connsiteX16" fmla="*/ 446087 w 1022350"/>
              <a:gd name="connsiteY16" fmla="*/ 793750 h 1758950"/>
              <a:gd name="connsiteX17" fmla="*/ 388144 w 1022350"/>
              <a:gd name="connsiteY17" fmla="*/ 874712 h 1758950"/>
              <a:gd name="connsiteX18" fmla="*/ 340519 w 1022350"/>
              <a:gd name="connsiteY18" fmla="*/ 880269 h 1758950"/>
              <a:gd name="connsiteX19" fmla="*/ 310356 w 1022350"/>
              <a:gd name="connsiteY19" fmla="*/ 947737 h 1758950"/>
              <a:gd name="connsiteX20" fmla="*/ 358775 w 1022350"/>
              <a:gd name="connsiteY20" fmla="*/ 1072357 h 1758950"/>
              <a:gd name="connsiteX21" fmla="*/ 213518 w 1022350"/>
              <a:gd name="connsiteY21" fmla="*/ 1112043 h 1758950"/>
              <a:gd name="connsiteX22" fmla="*/ 0 w 1022350"/>
              <a:gd name="connsiteY22" fmla="*/ 1117600 h 1758950"/>
              <a:gd name="connsiteX23" fmla="*/ 41275 w 1022350"/>
              <a:gd name="connsiteY23" fmla="*/ 1177132 h 1758950"/>
              <a:gd name="connsiteX24" fmla="*/ 38894 w 1022350"/>
              <a:gd name="connsiteY24" fmla="*/ 1235869 h 1758950"/>
              <a:gd name="connsiteX25" fmla="*/ 18257 w 1022350"/>
              <a:gd name="connsiteY25" fmla="*/ 1286669 h 1758950"/>
              <a:gd name="connsiteX26" fmla="*/ 12700 w 1022350"/>
              <a:gd name="connsiteY26" fmla="*/ 1347787 h 1758950"/>
              <a:gd name="connsiteX27" fmla="*/ 292100 w 1022350"/>
              <a:gd name="connsiteY27" fmla="*/ 1631950 h 1758950"/>
              <a:gd name="connsiteX28" fmla="*/ 495300 w 1022350"/>
              <a:gd name="connsiteY28" fmla="*/ 1758950 h 1758950"/>
              <a:gd name="connsiteX29" fmla="*/ 781050 w 1022350"/>
              <a:gd name="connsiteY29" fmla="*/ 1727200 h 1758950"/>
              <a:gd name="connsiteX30" fmla="*/ 888207 w 1022350"/>
              <a:gd name="connsiteY30" fmla="*/ 1558925 h 1758950"/>
              <a:gd name="connsiteX31" fmla="*/ 924719 w 1022350"/>
              <a:gd name="connsiteY31" fmla="*/ 1500188 h 1758950"/>
              <a:gd name="connsiteX32" fmla="*/ 947737 w 1022350"/>
              <a:gd name="connsiteY32" fmla="*/ 1436687 h 1758950"/>
              <a:gd name="connsiteX33" fmla="*/ 901700 w 1022350"/>
              <a:gd name="connsiteY33" fmla="*/ 1386682 h 1758950"/>
              <a:gd name="connsiteX34" fmla="*/ 882650 w 1022350"/>
              <a:gd name="connsiteY34" fmla="*/ 1323182 h 1758950"/>
              <a:gd name="connsiteX35" fmla="*/ 913606 w 1022350"/>
              <a:gd name="connsiteY35" fmla="*/ 1249362 h 1758950"/>
              <a:gd name="connsiteX36" fmla="*/ 929481 w 1022350"/>
              <a:gd name="connsiteY36" fmla="*/ 1136650 h 1758950"/>
              <a:gd name="connsiteX37" fmla="*/ 926306 w 1022350"/>
              <a:gd name="connsiteY37" fmla="*/ 1048544 h 1758950"/>
              <a:gd name="connsiteX38" fmla="*/ 970757 w 1022350"/>
              <a:gd name="connsiteY38" fmla="*/ 964406 h 1758950"/>
              <a:gd name="connsiteX39" fmla="*/ 1022350 w 1022350"/>
              <a:gd name="connsiteY39" fmla="*/ 857250 h 1758950"/>
              <a:gd name="connsiteX40" fmla="*/ 996950 w 1022350"/>
              <a:gd name="connsiteY40" fmla="*/ 730250 h 1758950"/>
              <a:gd name="connsiteX41" fmla="*/ 946150 w 1022350"/>
              <a:gd name="connsiteY41" fmla="*/ 723900 h 1758950"/>
              <a:gd name="connsiteX42" fmla="*/ 898525 w 1022350"/>
              <a:gd name="connsiteY42" fmla="*/ 732631 h 1758950"/>
              <a:gd name="connsiteX43" fmla="*/ 834231 w 1022350"/>
              <a:gd name="connsiteY43" fmla="*/ 777875 h 1758950"/>
              <a:gd name="connsiteX44" fmla="*/ 778669 w 1022350"/>
              <a:gd name="connsiteY44" fmla="*/ 775494 h 1758950"/>
              <a:gd name="connsiteX45" fmla="*/ 816769 w 1022350"/>
              <a:gd name="connsiteY45" fmla="*/ 712787 h 1758950"/>
              <a:gd name="connsiteX46" fmla="*/ 771525 w 1022350"/>
              <a:gd name="connsiteY46" fmla="*/ 619919 h 1758950"/>
              <a:gd name="connsiteX47" fmla="*/ 815182 w 1022350"/>
              <a:gd name="connsiteY47" fmla="*/ 497681 h 1758950"/>
              <a:gd name="connsiteX48" fmla="*/ 735806 w 1022350"/>
              <a:gd name="connsiteY48" fmla="*/ 429419 h 1758950"/>
              <a:gd name="connsiteX49" fmla="*/ 663575 w 1022350"/>
              <a:gd name="connsiteY49" fmla="*/ 377031 h 1758950"/>
              <a:gd name="connsiteX50" fmla="*/ 660400 w 1022350"/>
              <a:gd name="connsiteY50" fmla="*/ 284162 h 1758950"/>
              <a:gd name="connsiteX51" fmla="*/ 638175 w 1022350"/>
              <a:gd name="connsiteY51" fmla="*/ 226219 h 1758950"/>
              <a:gd name="connsiteX52" fmla="*/ 614363 w 1022350"/>
              <a:gd name="connsiteY52" fmla="*/ 121444 h 1758950"/>
              <a:gd name="connsiteX53" fmla="*/ 590550 w 1022350"/>
              <a:gd name="connsiteY53" fmla="*/ 6350 h 1758950"/>
              <a:gd name="connsiteX54" fmla="*/ 57150 w 1022350"/>
              <a:gd name="connsiteY54" fmla="*/ 0 h 1758950"/>
              <a:gd name="connsiteX0" fmla="*/ 44450 w 1009650"/>
              <a:gd name="connsiteY0" fmla="*/ 0 h 1758950"/>
              <a:gd name="connsiteX1" fmla="*/ 17463 w 1009650"/>
              <a:gd name="connsiteY1" fmla="*/ 74612 h 1758950"/>
              <a:gd name="connsiteX2" fmla="*/ 43657 w 1009650"/>
              <a:gd name="connsiteY2" fmla="*/ 117475 h 1758950"/>
              <a:gd name="connsiteX3" fmla="*/ 70644 w 1009650"/>
              <a:gd name="connsiteY3" fmla="*/ 201612 h 1758950"/>
              <a:gd name="connsiteX4" fmla="*/ 139700 w 1009650"/>
              <a:gd name="connsiteY4" fmla="*/ 265113 h 1758950"/>
              <a:gd name="connsiteX5" fmla="*/ 159544 w 1009650"/>
              <a:gd name="connsiteY5" fmla="*/ 326231 h 1758950"/>
              <a:gd name="connsiteX6" fmla="*/ 147638 w 1009650"/>
              <a:gd name="connsiteY6" fmla="*/ 407987 h 1758950"/>
              <a:gd name="connsiteX7" fmla="*/ 146050 w 1009650"/>
              <a:gd name="connsiteY7" fmla="*/ 473075 h 1758950"/>
              <a:gd name="connsiteX8" fmla="*/ 117475 w 1009650"/>
              <a:gd name="connsiteY8" fmla="*/ 515938 h 1758950"/>
              <a:gd name="connsiteX9" fmla="*/ 165894 w 1009650"/>
              <a:gd name="connsiteY9" fmla="*/ 550863 h 1758950"/>
              <a:gd name="connsiteX10" fmla="*/ 254794 w 1009650"/>
              <a:gd name="connsiteY10" fmla="*/ 575469 h 1758950"/>
              <a:gd name="connsiteX11" fmla="*/ 314325 w 1009650"/>
              <a:gd name="connsiteY11" fmla="*/ 567531 h 1758950"/>
              <a:gd name="connsiteX12" fmla="*/ 328613 w 1009650"/>
              <a:gd name="connsiteY12" fmla="*/ 634206 h 1758950"/>
              <a:gd name="connsiteX13" fmla="*/ 299244 w 1009650"/>
              <a:gd name="connsiteY13" fmla="*/ 648494 h 1758950"/>
              <a:gd name="connsiteX14" fmla="*/ 319881 w 1009650"/>
              <a:gd name="connsiteY14" fmla="*/ 728662 h 1758950"/>
              <a:gd name="connsiteX15" fmla="*/ 436563 w 1009650"/>
              <a:gd name="connsiteY15" fmla="*/ 737394 h 1758950"/>
              <a:gd name="connsiteX16" fmla="*/ 433387 w 1009650"/>
              <a:gd name="connsiteY16" fmla="*/ 793750 h 1758950"/>
              <a:gd name="connsiteX17" fmla="*/ 375444 w 1009650"/>
              <a:gd name="connsiteY17" fmla="*/ 874712 h 1758950"/>
              <a:gd name="connsiteX18" fmla="*/ 327819 w 1009650"/>
              <a:gd name="connsiteY18" fmla="*/ 880269 h 1758950"/>
              <a:gd name="connsiteX19" fmla="*/ 297656 w 1009650"/>
              <a:gd name="connsiteY19" fmla="*/ 947737 h 1758950"/>
              <a:gd name="connsiteX20" fmla="*/ 346075 w 1009650"/>
              <a:gd name="connsiteY20" fmla="*/ 1072357 h 1758950"/>
              <a:gd name="connsiteX21" fmla="*/ 200818 w 1009650"/>
              <a:gd name="connsiteY21" fmla="*/ 1112043 h 1758950"/>
              <a:gd name="connsiteX22" fmla="*/ 58737 w 1009650"/>
              <a:gd name="connsiteY22" fmla="*/ 1119982 h 1758950"/>
              <a:gd name="connsiteX23" fmla="*/ 28575 w 1009650"/>
              <a:gd name="connsiteY23" fmla="*/ 1177132 h 1758950"/>
              <a:gd name="connsiteX24" fmla="*/ 26194 w 1009650"/>
              <a:gd name="connsiteY24" fmla="*/ 1235869 h 1758950"/>
              <a:gd name="connsiteX25" fmla="*/ 5557 w 1009650"/>
              <a:gd name="connsiteY25" fmla="*/ 1286669 h 1758950"/>
              <a:gd name="connsiteX26" fmla="*/ 0 w 1009650"/>
              <a:gd name="connsiteY26" fmla="*/ 1347787 h 1758950"/>
              <a:gd name="connsiteX27" fmla="*/ 279400 w 1009650"/>
              <a:gd name="connsiteY27" fmla="*/ 1631950 h 1758950"/>
              <a:gd name="connsiteX28" fmla="*/ 482600 w 1009650"/>
              <a:gd name="connsiteY28" fmla="*/ 1758950 h 1758950"/>
              <a:gd name="connsiteX29" fmla="*/ 768350 w 1009650"/>
              <a:gd name="connsiteY29" fmla="*/ 1727200 h 1758950"/>
              <a:gd name="connsiteX30" fmla="*/ 875507 w 1009650"/>
              <a:gd name="connsiteY30" fmla="*/ 1558925 h 1758950"/>
              <a:gd name="connsiteX31" fmla="*/ 912019 w 1009650"/>
              <a:gd name="connsiteY31" fmla="*/ 1500188 h 1758950"/>
              <a:gd name="connsiteX32" fmla="*/ 935037 w 1009650"/>
              <a:gd name="connsiteY32" fmla="*/ 1436687 h 1758950"/>
              <a:gd name="connsiteX33" fmla="*/ 889000 w 1009650"/>
              <a:gd name="connsiteY33" fmla="*/ 1386682 h 1758950"/>
              <a:gd name="connsiteX34" fmla="*/ 869950 w 1009650"/>
              <a:gd name="connsiteY34" fmla="*/ 1323182 h 1758950"/>
              <a:gd name="connsiteX35" fmla="*/ 900906 w 1009650"/>
              <a:gd name="connsiteY35" fmla="*/ 1249362 h 1758950"/>
              <a:gd name="connsiteX36" fmla="*/ 916781 w 1009650"/>
              <a:gd name="connsiteY36" fmla="*/ 1136650 h 1758950"/>
              <a:gd name="connsiteX37" fmla="*/ 913606 w 1009650"/>
              <a:gd name="connsiteY37" fmla="*/ 1048544 h 1758950"/>
              <a:gd name="connsiteX38" fmla="*/ 958057 w 1009650"/>
              <a:gd name="connsiteY38" fmla="*/ 964406 h 1758950"/>
              <a:gd name="connsiteX39" fmla="*/ 1009650 w 1009650"/>
              <a:gd name="connsiteY39" fmla="*/ 857250 h 1758950"/>
              <a:gd name="connsiteX40" fmla="*/ 984250 w 1009650"/>
              <a:gd name="connsiteY40" fmla="*/ 730250 h 1758950"/>
              <a:gd name="connsiteX41" fmla="*/ 933450 w 1009650"/>
              <a:gd name="connsiteY41" fmla="*/ 723900 h 1758950"/>
              <a:gd name="connsiteX42" fmla="*/ 885825 w 1009650"/>
              <a:gd name="connsiteY42" fmla="*/ 732631 h 1758950"/>
              <a:gd name="connsiteX43" fmla="*/ 821531 w 1009650"/>
              <a:gd name="connsiteY43" fmla="*/ 777875 h 1758950"/>
              <a:gd name="connsiteX44" fmla="*/ 765969 w 1009650"/>
              <a:gd name="connsiteY44" fmla="*/ 775494 h 1758950"/>
              <a:gd name="connsiteX45" fmla="*/ 804069 w 1009650"/>
              <a:gd name="connsiteY45" fmla="*/ 712787 h 1758950"/>
              <a:gd name="connsiteX46" fmla="*/ 758825 w 1009650"/>
              <a:gd name="connsiteY46" fmla="*/ 619919 h 1758950"/>
              <a:gd name="connsiteX47" fmla="*/ 802482 w 1009650"/>
              <a:gd name="connsiteY47" fmla="*/ 497681 h 1758950"/>
              <a:gd name="connsiteX48" fmla="*/ 723106 w 1009650"/>
              <a:gd name="connsiteY48" fmla="*/ 429419 h 1758950"/>
              <a:gd name="connsiteX49" fmla="*/ 650875 w 1009650"/>
              <a:gd name="connsiteY49" fmla="*/ 377031 h 1758950"/>
              <a:gd name="connsiteX50" fmla="*/ 647700 w 1009650"/>
              <a:gd name="connsiteY50" fmla="*/ 284162 h 1758950"/>
              <a:gd name="connsiteX51" fmla="*/ 625475 w 1009650"/>
              <a:gd name="connsiteY51" fmla="*/ 226219 h 1758950"/>
              <a:gd name="connsiteX52" fmla="*/ 601663 w 1009650"/>
              <a:gd name="connsiteY52" fmla="*/ 121444 h 1758950"/>
              <a:gd name="connsiteX53" fmla="*/ 577850 w 1009650"/>
              <a:gd name="connsiteY53" fmla="*/ 6350 h 1758950"/>
              <a:gd name="connsiteX54" fmla="*/ 44450 w 1009650"/>
              <a:gd name="connsiteY54" fmla="*/ 0 h 17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09650" h="1758950">
                <a:moveTo>
                  <a:pt x="44450" y="0"/>
                </a:moveTo>
                <a:lnTo>
                  <a:pt x="17463" y="74612"/>
                </a:lnTo>
                <a:lnTo>
                  <a:pt x="43657" y="117475"/>
                </a:lnTo>
                <a:lnTo>
                  <a:pt x="70644" y="201612"/>
                </a:lnTo>
                <a:lnTo>
                  <a:pt x="139700" y="265113"/>
                </a:lnTo>
                <a:lnTo>
                  <a:pt x="159544" y="326231"/>
                </a:lnTo>
                <a:lnTo>
                  <a:pt x="147638" y="407987"/>
                </a:lnTo>
                <a:cubicBezTo>
                  <a:pt x="147109" y="429683"/>
                  <a:pt x="146579" y="451379"/>
                  <a:pt x="146050" y="473075"/>
                </a:cubicBezTo>
                <a:lnTo>
                  <a:pt x="117475" y="515938"/>
                </a:lnTo>
                <a:lnTo>
                  <a:pt x="165894" y="550863"/>
                </a:lnTo>
                <a:lnTo>
                  <a:pt x="254794" y="575469"/>
                </a:lnTo>
                <a:lnTo>
                  <a:pt x="314325" y="567531"/>
                </a:lnTo>
                <a:lnTo>
                  <a:pt x="328613" y="634206"/>
                </a:lnTo>
                <a:lnTo>
                  <a:pt x="299244" y="648494"/>
                </a:lnTo>
                <a:lnTo>
                  <a:pt x="319881" y="728662"/>
                </a:lnTo>
                <a:lnTo>
                  <a:pt x="436563" y="737394"/>
                </a:lnTo>
                <a:lnTo>
                  <a:pt x="433387" y="793750"/>
                </a:lnTo>
                <a:lnTo>
                  <a:pt x="375444" y="874712"/>
                </a:lnTo>
                <a:lnTo>
                  <a:pt x="327819" y="880269"/>
                </a:lnTo>
                <a:lnTo>
                  <a:pt x="297656" y="947737"/>
                </a:lnTo>
                <a:lnTo>
                  <a:pt x="346075" y="1072357"/>
                </a:lnTo>
                <a:lnTo>
                  <a:pt x="200818" y="1112043"/>
                </a:lnTo>
                <a:lnTo>
                  <a:pt x="58737" y="1119982"/>
                </a:lnTo>
                <a:lnTo>
                  <a:pt x="28575" y="1177132"/>
                </a:lnTo>
                <a:cubicBezTo>
                  <a:pt x="27781" y="1196711"/>
                  <a:pt x="26988" y="1216290"/>
                  <a:pt x="26194" y="1235869"/>
                </a:cubicBezTo>
                <a:lnTo>
                  <a:pt x="5557" y="1286669"/>
                </a:lnTo>
                <a:lnTo>
                  <a:pt x="0" y="1347787"/>
                </a:lnTo>
                <a:lnTo>
                  <a:pt x="279400" y="1631950"/>
                </a:lnTo>
                <a:lnTo>
                  <a:pt x="482600" y="1758950"/>
                </a:lnTo>
                <a:lnTo>
                  <a:pt x="768350" y="1727200"/>
                </a:lnTo>
                <a:lnTo>
                  <a:pt x="875507" y="1558925"/>
                </a:lnTo>
                <a:lnTo>
                  <a:pt x="912019" y="1500188"/>
                </a:lnTo>
                <a:lnTo>
                  <a:pt x="935037" y="1436687"/>
                </a:lnTo>
                <a:lnTo>
                  <a:pt x="889000" y="1386682"/>
                </a:lnTo>
                <a:lnTo>
                  <a:pt x="869950" y="1323182"/>
                </a:lnTo>
                <a:lnTo>
                  <a:pt x="900906" y="1249362"/>
                </a:lnTo>
                <a:lnTo>
                  <a:pt x="916781" y="1136650"/>
                </a:lnTo>
                <a:lnTo>
                  <a:pt x="913606" y="1048544"/>
                </a:lnTo>
                <a:lnTo>
                  <a:pt x="958057" y="964406"/>
                </a:lnTo>
                <a:lnTo>
                  <a:pt x="1009650" y="857250"/>
                </a:lnTo>
                <a:lnTo>
                  <a:pt x="984250" y="730250"/>
                </a:lnTo>
                <a:lnTo>
                  <a:pt x="933450" y="723900"/>
                </a:lnTo>
                <a:cubicBezTo>
                  <a:pt x="918633" y="725884"/>
                  <a:pt x="904478" y="723635"/>
                  <a:pt x="885825" y="732631"/>
                </a:cubicBezTo>
                <a:cubicBezTo>
                  <a:pt x="867172" y="741627"/>
                  <a:pt x="843094" y="772319"/>
                  <a:pt x="821531" y="777875"/>
                </a:cubicBezTo>
                <a:lnTo>
                  <a:pt x="765969" y="775494"/>
                </a:lnTo>
                <a:lnTo>
                  <a:pt x="804069" y="712787"/>
                </a:lnTo>
                <a:lnTo>
                  <a:pt x="758825" y="619919"/>
                </a:lnTo>
                <a:lnTo>
                  <a:pt x="802482" y="497681"/>
                </a:lnTo>
                <a:lnTo>
                  <a:pt x="723106" y="429419"/>
                </a:lnTo>
                <a:lnTo>
                  <a:pt x="650875" y="377031"/>
                </a:lnTo>
                <a:lnTo>
                  <a:pt x="647700" y="284162"/>
                </a:lnTo>
                <a:lnTo>
                  <a:pt x="625475" y="226219"/>
                </a:lnTo>
                <a:lnTo>
                  <a:pt x="601663" y="121444"/>
                </a:lnTo>
                <a:lnTo>
                  <a:pt x="577850" y="6350"/>
                </a:lnTo>
                <a:lnTo>
                  <a:pt x="44450" y="0"/>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err="1" smtClean="0">
                <a:solidFill>
                  <a:schemeClr val="tx1"/>
                </a:solidFill>
              </a:rPr>
              <a:t>Pwani</a:t>
            </a:r>
            <a:r>
              <a:rPr lang="en-MY" sz="1200" b="1" dirty="0" smtClean="0">
                <a:solidFill>
                  <a:schemeClr val="tx1"/>
                </a:solidFill>
              </a:rPr>
              <a:t> 15.8%</a:t>
            </a:r>
            <a:endParaRPr lang="en-MY" sz="1200" b="1" dirty="0">
              <a:solidFill>
                <a:schemeClr val="tx1"/>
              </a:solidFill>
            </a:endParaRPr>
          </a:p>
        </p:txBody>
      </p:sp>
      <p:sp>
        <p:nvSpPr>
          <p:cNvPr id="18" name="Freeform 17"/>
          <p:cNvSpPr/>
          <p:nvPr/>
        </p:nvSpPr>
        <p:spPr>
          <a:xfrm>
            <a:off x="5762625" y="4431507"/>
            <a:ext cx="1966913" cy="1843086"/>
          </a:xfrm>
          <a:custGeom>
            <a:avLst/>
            <a:gdLst>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371475 w 2162175"/>
              <a:gd name="connsiteY7" fmla="*/ 38100 h 1943100"/>
              <a:gd name="connsiteX8" fmla="*/ 371475 w 2162175"/>
              <a:gd name="connsiteY8" fmla="*/ 152400 h 1943100"/>
              <a:gd name="connsiteX9" fmla="*/ 200025 w 2162175"/>
              <a:gd name="connsiteY9" fmla="*/ 295275 h 1943100"/>
              <a:gd name="connsiteX10" fmla="*/ 247650 w 2162175"/>
              <a:gd name="connsiteY10" fmla="*/ 428625 h 1943100"/>
              <a:gd name="connsiteX11" fmla="*/ 238125 w 2162175"/>
              <a:gd name="connsiteY11" fmla="*/ 638175 h 1943100"/>
              <a:gd name="connsiteX12" fmla="*/ 247650 w 2162175"/>
              <a:gd name="connsiteY12" fmla="*/ 809625 h 1943100"/>
              <a:gd name="connsiteX13" fmla="*/ 228600 w 2162175"/>
              <a:gd name="connsiteY13" fmla="*/ 914400 h 1943100"/>
              <a:gd name="connsiteX14" fmla="*/ 104775 w 2162175"/>
              <a:gd name="connsiteY14" fmla="*/ 990600 h 1943100"/>
              <a:gd name="connsiteX15" fmla="*/ 123825 w 2162175"/>
              <a:gd name="connsiteY15" fmla="*/ 1057275 h 1943100"/>
              <a:gd name="connsiteX16" fmla="*/ 19050 w 2162175"/>
              <a:gd name="connsiteY16" fmla="*/ 1314450 h 1943100"/>
              <a:gd name="connsiteX17" fmla="*/ 0 w 2162175"/>
              <a:gd name="connsiteY17" fmla="*/ 1628775 h 1943100"/>
              <a:gd name="connsiteX18" fmla="*/ 276225 w 2162175"/>
              <a:gd name="connsiteY18" fmla="*/ 1685925 h 1943100"/>
              <a:gd name="connsiteX19" fmla="*/ 619125 w 2162175"/>
              <a:gd name="connsiteY19" fmla="*/ 1847850 h 1943100"/>
              <a:gd name="connsiteX20" fmla="*/ 895350 w 2162175"/>
              <a:gd name="connsiteY20" fmla="*/ 1943100 h 1943100"/>
              <a:gd name="connsiteX21" fmla="*/ 1409700 w 2162175"/>
              <a:gd name="connsiteY21" fmla="*/ 1838325 h 1943100"/>
              <a:gd name="connsiteX22" fmla="*/ 2028825 w 2162175"/>
              <a:gd name="connsiteY22" fmla="*/ 1685925 h 1943100"/>
              <a:gd name="connsiteX23" fmla="*/ 2162175 w 2162175"/>
              <a:gd name="connsiteY23" fmla="*/ 1390650 h 1943100"/>
              <a:gd name="connsiteX24" fmla="*/ 2009775 w 2162175"/>
              <a:gd name="connsiteY24" fmla="*/ 1314450 h 1943100"/>
              <a:gd name="connsiteX25" fmla="*/ 1924050 w 2162175"/>
              <a:gd name="connsiteY25" fmla="*/ 1228725 h 1943100"/>
              <a:gd name="connsiteX26" fmla="*/ 1914525 w 2162175"/>
              <a:gd name="connsiteY26" fmla="*/ 1085850 h 1943100"/>
              <a:gd name="connsiteX27" fmla="*/ 1866900 w 2162175"/>
              <a:gd name="connsiteY27" fmla="*/ 962025 h 1943100"/>
              <a:gd name="connsiteX28" fmla="*/ 1819275 w 2162175"/>
              <a:gd name="connsiteY28" fmla="*/ 866775 h 1943100"/>
              <a:gd name="connsiteX29" fmla="*/ 1790700 w 2162175"/>
              <a:gd name="connsiteY29" fmla="*/ 790575 h 1943100"/>
              <a:gd name="connsiteX30" fmla="*/ 1743075 w 2162175"/>
              <a:gd name="connsiteY30" fmla="*/ 666750 h 1943100"/>
              <a:gd name="connsiteX31" fmla="*/ 1704975 w 2162175"/>
              <a:gd name="connsiteY31" fmla="*/ 590550 h 1943100"/>
              <a:gd name="connsiteX32" fmla="*/ 1619250 w 2162175"/>
              <a:gd name="connsiteY32" fmla="*/ 542925 h 1943100"/>
              <a:gd name="connsiteX33" fmla="*/ 1676400 w 2162175"/>
              <a:gd name="connsiteY33" fmla="*/ 400050 h 1943100"/>
              <a:gd name="connsiteX34" fmla="*/ 1657350 w 2162175"/>
              <a:gd name="connsiteY34" fmla="*/ 209550 h 1943100"/>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533400 w 2162175"/>
              <a:gd name="connsiteY7" fmla="*/ 11906 h 1943100"/>
              <a:gd name="connsiteX8" fmla="*/ 371475 w 2162175"/>
              <a:gd name="connsiteY8" fmla="*/ 38100 h 1943100"/>
              <a:gd name="connsiteX9" fmla="*/ 371475 w 2162175"/>
              <a:gd name="connsiteY9" fmla="*/ 152400 h 1943100"/>
              <a:gd name="connsiteX10" fmla="*/ 200025 w 2162175"/>
              <a:gd name="connsiteY10" fmla="*/ 295275 h 1943100"/>
              <a:gd name="connsiteX11" fmla="*/ 247650 w 2162175"/>
              <a:gd name="connsiteY11" fmla="*/ 428625 h 1943100"/>
              <a:gd name="connsiteX12" fmla="*/ 238125 w 2162175"/>
              <a:gd name="connsiteY12" fmla="*/ 638175 h 1943100"/>
              <a:gd name="connsiteX13" fmla="*/ 247650 w 2162175"/>
              <a:gd name="connsiteY13" fmla="*/ 809625 h 1943100"/>
              <a:gd name="connsiteX14" fmla="*/ 228600 w 2162175"/>
              <a:gd name="connsiteY14" fmla="*/ 914400 h 1943100"/>
              <a:gd name="connsiteX15" fmla="*/ 104775 w 2162175"/>
              <a:gd name="connsiteY15" fmla="*/ 990600 h 1943100"/>
              <a:gd name="connsiteX16" fmla="*/ 123825 w 2162175"/>
              <a:gd name="connsiteY16" fmla="*/ 1057275 h 1943100"/>
              <a:gd name="connsiteX17" fmla="*/ 19050 w 2162175"/>
              <a:gd name="connsiteY17" fmla="*/ 1314450 h 1943100"/>
              <a:gd name="connsiteX18" fmla="*/ 0 w 2162175"/>
              <a:gd name="connsiteY18" fmla="*/ 1628775 h 1943100"/>
              <a:gd name="connsiteX19" fmla="*/ 276225 w 2162175"/>
              <a:gd name="connsiteY19" fmla="*/ 1685925 h 1943100"/>
              <a:gd name="connsiteX20" fmla="*/ 619125 w 2162175"/>
              <a:gd name="connsiteY20" fmla="*/ 1847850 h 1943100"/>
              <a:gd name="connsiteX21" fmla="*/ 895350 w 2162175"/>
              <a:gd name="connsiteY21" fmla="*/ 1943100 h 1943100"/>
              <a:gd name="connsiteX22" fmla="*/ 1409700 w 2162175"/>
              <a:gd name="connsiteY22" fmla="*/ 1838325 h 1943100"/>
              <a:gd name="connsiteX23" fmla="*/ 2028825 w 2162175"/>
              <a:gd name="connsiteY23" fmla="*/ 1685925 h 1943100"/>
              <a:gd name="connsiteX24" fmla="*/ 2162175 w 2162175"/>
              <a:gd name="connsiteY24" fmla="*/ 1390650 h 1943100"/>
              <a:gd name="connsiteX25" fmla="*/ 2009775 w 2162175"/>
              <a:gd name="connsiteY25" fmla="*/ 1314450 h 1943100"/>
              <a:gd name="connsiteX26" fmla="*/ 1924050 w 2162175"/>
              <a:gd name="connsiteY26" fmla="*/ 1228725 h 1943100"/>
              <a:gd name="connsiteX27" fmla="*/ 1914525 w 2162175"/>
              <a:gd name="connsiteY27" fmla="*/ 1085850 h 1943100"/>
              <a:gd name="connsiteX28" fmla="*/ 1866900 w 2162175"/>
              <a:gd name="connsiteY28" fmla="*/ 962025 h 1943100"/>
              <a:gd name="connsiteX29" fmla="*/ 1819275 w 2162175"/>
              <a:gd name="connsiteY29" fmla="*/ 866775 h 1943100"/>
              <a:gd name="connsiteX30" fmla="*/ 1790700 w 2162175"/>
              <a:gd name="connsiteY30" fmla="*/ 790575 h 1943100"/>
              <a:gd name="connsiteX31" fmla="*/ 1743075 w 2162175"/>
              <a:gd name="connsiteY31" fmla="*/ 666750 h 1943100"/>
              <a:gd name="connsiteX32" fmla="*/ 1704975 w 2162175"/>
              <a:gd name="connsiteY32" fmla="*/ 590550 h 1943100"/>
              <a:gd name="connsiteX33" fmla="*/ 1619250 w 2162175"/>
              <a:gd name="connsiteY33" fmla="*/ 542925 h 1943100"/>
              <a:gd name="connsiteX34" fmla="*/ 1676400 w 2162175"/>
              <a:gd name="connsiteY34" fmla="*/ 400050 h 1943100"/>
              <a:gd name="connsiteX35" fmla="*/ 1657350 w 2162175"/>
              <a:gd name="connsiteY35" fmla="*/ 209550 h 1943100"/>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71525 w 2162175"/>
              <a:gd name="connsiteY5" fmla="*/ 45244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516856 w 2162175"/>
              <a:gd name="connsiteY0" fmla="*/ 240506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145381 w 2162175"/>
              <a:gd name="connsiteY2" fmla="*/ 300038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088231 w 2162175"/>
              <a:gd name="connsiteY2" fmla="*/ 361951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176338 w 2162175"/>
              <a:gd name="connsiteY2" fmla="*/ 333375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133476 w 2162175"/>
              <a:gd name="connsiteY2" fmla="*/ 381000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214438 w 2162175"/>
              <a:gd name="connsiteY2" fmla="*/ 330994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40506 h 1931194"/>
              <a:gd name="connsiteX1" fmla="*/ 1250157 w 2162175"/>
              <a:gd name="connsiteY1" fmla="*/ 304800 h 1931194"/>
              <a:gd name="connsiteX2" fmla="*/ 1181101 w 2162175"/>
              <a:gd name="connsiteY2" fmla="*/ 283369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14312 h 1905000"/>
              <a:gd name="connsiteX1" fmla="*/ 1250157 w 2162175"/>
              <a:gd name="connsiteY1" fmla="*/ 278606 h 1905000"/>
              <a:gd name="connsiteX2" fmla="*/ 1181101 w 2162175"/>
              <a:gd name="connsiteY2" fmla="*/ 257175 h 1905000"/>
              <a:gd name="connsiteX3" fmla="*/ 1133476 w 2162175"/>
              <a:gd name="connsiteY3" fmla="*/ 354806 h 1905000"/>
              <a:gd name="connsiteX4" fmla="*/ 1088231 w 2162175"/>
              <a:gd name="connsiteY4" fmla="*/ 335757 h 1905000"/>
              <a:gd name="connsiteX5" fmla="*/ 1083469 w 2162175"/>
              <a:gd name="connsiteY5" fmla="*/ 271462 h 1905000"/>
              <a:gd name="connsiteX6" fmla="*/ 1042988 w 2162175"/>
              <a:gd name="connsiteY6" fmla="*/ 228600 h 1905000"/>
              <a:gd name="connsiteX7" fmla="*/ 916781 w 2162175"/>
              <a:gd name="connsiteY7" fmla="*/ 140494 h 1905000"/>
              <a:gd name="connsiteX8" fmla="*/ 738188 w 2162175"/>
              <a:gd name="connsiteY8" fmla="*/ 92869 h 1905000"/>
              <a:gd name="connsiteX9" fmla="*/ 642937 w 2162175"/>
              <a:gd name="connsiteY9" fmla="*/ 11907 h 1905000"/>
              <a:gd name="connsiteX10" fmla="*/ 559594 w 2162175"/>
              <a:gd name="connsiteY10" fmla="*/ 73819 h 1905000"/>
              <a:gd name="connsiteX11" fmla="*/ 371475 w 2162175"/>
              <a:gd name="connsiteY11" fmla="*/ 0 h 1905000"/>
              <a:gd name="connsiteX12" fmla="*/ 371475 w 2162175"/>
              <a:gd name="connsiteY12" fmla="*/ 114300 h 1905000"/>
              <a:gd name="connsiteX13" fmla="*/ 200025 w 2162175"/>
              <a:gd name="connsiteY13" fmla="*/ 257175 h 1905000"/>
              <a:gd name="connsiteX14" fmla="*/ 247650 w 2162175"/>
              <a:gd name="connsiteY14" fmla="*/ 390525 h 1905000"/>
              <a:gd name="connsiteX15" fmla="*/ 238125 w 2162175"/>
              <a:gd name="connsiteY15" fmla="*/ 600075 h 1905000"/>
              <a:gd name="connsiteX16" fmla="*/ 247650 w 2162175"/>
              <a:gd name="connsiteY16" fmla="*/ 771525 h 1905000"/>
              <a:gd name="connsiteX17" fmla="*/ 228600 w 2162175"/>
              <a:gd name="connsiteY17" fmla="*/ 876300 h 1905000"/>
              <a:gd name="connsiteX18" fmla="*/ 104775 w 2162175"/>
              <a:gd name="connsiteY18" fmla="*/ 952500 h 1905000"/>
              <a:gd name="connsiteX19" fmla="*/ 123825 w 2162175"/>
              <a:gd name="connsiteY19" fmla="*/ 1019175 h 1905000"/>
              <a:gd name="connsiteX20" fmla="*/ 19050 w 2162175"/>
              <a:gd name="connsiteY20" fmla="*/ 1276350 h 1905000"/>
              <a:gd name="connsiteX21" fmla="*/ 0 w 2162175"/>
              <a:gd name="connsiteY21" fmla="*/ 1590675 h 1905000"/>
              <a:gd name="connsiteX22" fmla="*/ 276225 w 2162175"/>
              <a:gd name="connsiteY22" fmla="*/ 1647825 h 1905000"/>
              <a:gd name="connsiteX23" fmla="*/ 619125 w 2162175"/>
              <a:gd name="connsiteY23" fmla="*/ 1809750 h 1905000"/>
              <a:gd name="connsiteX24" fmla="*/ 895350 w 2162175"/>
              <a:gd name="connsiteY24" fmla="*/ 1905000 h 1905000"/>
              <a:gd name="connsiteX25" fmla="*/ 1409700 w 2162175"/>
              <a:gd name="connsiteY25" fmla="*/ 1800225 h 1905000"/>
              <a:gd name="connsiteX26" fmla="*/ 2028825 w 2162175"/>
              <a:gd name="connsiteY26" fmla="*/ 1647825 h 1905000"/>
              <a:gd name="connsiteX27" fmla="*/ 2162175 w 2162175"/>
              <a:gd name="connsiteY27" fmla="*/ 1352550 h 1905000"/>
              <a:gd name="connsiteX28" fmla="*/ 2009775 w 2162175"/>
              <a:gd name="connsiteY28" fmla="*/ 1276350 h 1905000"/>
              <a:gd name="connsiteX29" fmla="*/ 1924050 w 2162175"/>
              <a:gd name="connsiteY29" fmla="*/ 1190625 h 1905000"/>
              <a:gd name="connsiteX30" fmla="*/ 1914525 w 2162175"/>
              <a:gd name="connsiteY30" fmla="*/ 1047750 h 1905000"/>
              <a:gd name="connsiteX31" fmla="*/ 1866900 w 2162175"/>
              <a:gd name="connsiteY31" fmla="*/ 923925 h 1905000"/>
              <a:gd name="connsiteX32" fmla="*/ 1819275 w 2162175"/>
              <a:gd name="connsiteY32" fmla="*/ 828675 h 1905000"/>
              <a:gd name="connsiteX33" fmla="*/ 1790700 w 2162175"/>
              <a:gd name="connsiteY33" fmla="*/ 752475 h 1905000"/>
              <a:gd name="connsiteX34" fmla="*/ 1743075 w 2162175"/>
              <a:gd name="connsiteY34" fmla="*/ 628650 h 1905000"/>
              <a:gd name="connsiteX35" fmla="*/ 1704975 w 2162175"/>
              <a:gd name="connsiteY35" fmla="*/ 552450 h 1905000"/>
              <a:gd name="connsiteX36" fmla="*/ 1619250 w 2162175"/>
              <a:gd name="connsiteY36" fmla="*/ 504825 h 1905000"/>
              <a:gd name="connsiteX37" fmla="*/ 1676400 w 2162175"/>
              <a:gd name="connsiteY37" fmla="*/ 361950 h 1905000"/>
              <a:gd name="connsiteX38" fmla="*/ 1516856 w 2162175"/>
              <a:gd name="connsiteY38" fmla="*/ 214312 h 1905000"/>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71475 w 2162175"/>
              <a:gd name="connsiteY12" fmla="*/ 102393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80988 w 2162175"/>
              <a:gd name="connsiteY18" fmla="*/ 859631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76237 w 2162175"/>
              <a:gd name="connsiteY15" fmla="*/ 723899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76237 w 2162175"/>
              <a:gd name="connsiteY16" fmla="*/ 723899 h 1893093"/>
              <a:gd name="connsiteX17" fmla="*/ 319088 w 2162175"/>
              <a:gd name="connsiteY17" fmla="*/ 738187 h 1893093"/>
              <a:gd name="connsiteX18" fmla="*/ 314325 w 2162175"/>
              <a:gd name="connsiteY18" fmla="*/ 804862 h 1893093"/>
              <a:gd name="connsiteX19" fmla="*/ 264319 w 2162175"/>
              <a:gd name="connsiteY19" fmla="*/ 850106 h 1893093"/>
              <a:gd name="connsiteX20" fmla="*/ 257175 w 2162175"/>
              <a:gd name="connsiteY20" fmla="*/ 902493 h 1893093"/>
              <a:gd name="connsiteX21" fmla="*/ 216693 w 2162175"/>
              <a:gd name="connsiteY21" fmla="*/ 990599 h 1893093"/>
              <a:gd name="connsiteX22" fmla="*/ 19050 w 2162175"/>
              <a:gd name="connsiteY22" fmla="*/ 1264443 h 1893093"/>
              <a:gd name="connsiteX23" fmla="*/ 0 w 2162175"/>
              <a:gd name="connsiteY23" fmla="*/ 1578768 h 1893093"/>
              <a:gd name="connsiteX24" fmla="*/ 276225 w 2162175"/>
              <a:gd name="connsiteY24" fmla="*/ 1635918 h 1893093"/>
              <a:gd name="connsiteX25" fmla="*/ 619125 w 2162175"/>
              <a:gd name="connsiteY25" fmla="*/ 1797843 h 1893093"/>
              <a:gd name="connsiteX26" fmla="*/ 895350 w 2162175"/>
              <a:gd name="connsiteY26" fmla="*/ 1893093 h 1893093"/>
              <a:gd name="connsiteX27" fmla="*/ 1409700 w 2162175"/>
              <a:gd name="connsiteY27" fmla="*/ 1788318 h 1893093"/>
              <a:gd name="connsiteX28" fmla="*/ 2028825 w 2162175"/>
              <a:gd name="connsiteY28" fmla="*/ 1635918 h 1893093"/>
              <a:gd name="connsiteX29" fmla="*/ 2162175 w 2162175"/>
              <a:gd name="connsiteY29" fmla="*/ 1340643 h 1893093"/>
              <a:gd name="connsiteX30" fmla="*/ 2009775 w 2162175"/>
              <a:gd name="connsiteY30" fmla="*/ 1264443 h 1893093"/>
              <a:gd name="connsiteX31" fmla="*/ 1924050 w 2162175"/>
              <a:gd name="connsiteY31" fmla="*/ 1178718 h 1893093"/>
              <a:gd name="connsiteX32" fmla="*/ 1914525 w 2162175"/>
              <a:gd name="connsiteY32" fmla="*/ 1035843 h 1893093"/>
              <a:gd name="connsiteX33" fmla="*/ 1866900 w 2162175"/>
              <a:gd name="connsiteY33" fmla="*/ 912018 h 1893093"/>
              <a:gd name="connsiteX34" fmla="*/ 1819275 w 2162175"/>
              <a:gd name="connsiteY34" fmla="*/ 816768 h 1893093"/>
              <a:gd name="connsiteX35" fmla="*/ 1790700 w 2162175"/>
              <a:gd name="connsiteY35" fmla="*/ 740568 h 1893093"/>
              <a:gd name="connsiteX36" fmla="*/ 1743075 w 2162175"/>
              <a:gd name="connsiteY36" fmla="*/ 616743 h 1893093"/>
              <a:gd name="connsiteX37" fmla="*/ 1704975 w 2162175"/>
              <a:gd name="connsiteY37" fmla="*/ 540543 h 1893093"/>
              <a:gd name="connsiteX38" fmla="*/ 1619250 w 2162175"/>
              <a:gd name="connsiteY38" fmla="*/ 492918 h 1893093"/>
              <a:gd name="connsiteX39" fmla="*/ 1676400 w 2162175"/>
              <a:gd name="connsiteY39" fmla="*/ 350043 h 1893093"/>
              <a:gd name="connsiteX40" fmla="*/ 1516856 w 2162175"/>
              <a:gd name="connsiteY40"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0044 w 2162175"/>
              <a:gd name="connsiteY16" fmla="*/ 700087 h 1893093"/>
              <a:gd name="connsiteX17" fmla="*/ 376237 w 2162175"/>
              <a:gd name="connsiteY17" fmla="*/ 723899 h 1893093"/>
              <a:gd name="connsiteX18" fmla="*/ 319088 w 2162175"/>
              <a:gd name="connsiteY18" fmla="*/ 738187 h 1893093"/>
              <a:gd name="connsiteX19" fmla="*/ 314325 w 2162175"/>
              <a:gd name="connsiteY19" fmla="*/ 804862 h 1893093"/>
              <a:gd name="connsiteX20" fmla="*/ 264319 w 2162175"/>
              <a:gd name="connsiteY20" fmla="*/ 850106 h 1893093"/>
              <a:gd name="connsiteX21" fmla="*/ 257175 w 2162175"/>
              <a:gd name="connsiteY21" fmla="*/ 902493 h 1893093"/>
              <a:gd name="connsiteX22" fmla="*/ 216693 w 2162175"/>
              <a:gd name="connsiteY22" fmla="*/ 990599 h 1893093"/>
              <a:gd name="connsiteX23" fmla="*/ 19050 w 2162175"/>
              <a:gd name="connsiteY23" fmla="*/ 1264443 h 1893093"/>
              <a:gd name="connsiteX24" fmla="*/ 0 w 2162175"/>
              <a:gd name="connsiteY24" fmla="*/ 1578768 h 1893093"/>
              <a:gd name="connsiteX25" fmla="*/ 276225 w 2162175"/>
              <a:gd name="connsiteY25" fmla="*/ 1635918 h 1893093"/>
              <a:gd name="connsiteX26" fmla="*/ 619125 w 2162175"/>
              <a:gd name="connsiteY26" fmla="*/ 1797843 h 1893093"/>
              <a:gd name="connsiteX27" fmla="*/ 895350 w 2162175"/>
              <a:gd name="connsiteY27" fmla="*/ 1893093 h 1893093"/>
              <a:gd name="connsiteX28" fmla="*/ 1409700 w 2162175"/>
              <a:gd name="connsiteY28" fmla="*/ 1788318 h 1893093"/>
              <a:gd name="connsiteX29" fmla="*/ 2028825 w 2162175"/>
              <a:gd name="connsiteY29" fmla="*/ 1635918 h 1893093"/>
              <a:gd name="connsiteX30" fmla="*/ 2162175 w 2162175"/>
              <a:gd name="connsiteY30" fmla="*/ 1340643 h 1893093"/>
              <a:gd name="connsiteX31" fmla="*/ 2009775 w 2162175"/>
              <a:gd name="connsiteY31" fmla="*/ 1264443 h 1893093"/>
              <a:gd name="connsiteX32" fmla="*/ 1924050 w 2162175"/>
              <a:gd name="connsiteY32" fmla="*/ 1178718 h 1893093"/>
              <a:gd name="connsiteX33" fmla="*/ 1914525 w 2162175"/>
              <a:gd name="connsiteY33" fmla="*/ 1035843 h 1893093"/>
              <a:gd name="connsiteX34" fmla="*/ 1866900 w 2162175"/>
              <a:gd name="connsiteY34" fmla="*/ 912018 h 1893093"/>
              <a:gd name="connsiteX35" fmla="*/ 1819275 w 2162175"/>
              <a:gd name="connsiteY35" fmla="*/ 816768 h 1893093"/>
              <a:gd name="connsiteX36" fmla="*/ 1790700 w 2162175"/>
              <a:gd name="connsiteY36" fmla="*/ 740568 h 1893093"/>
              <a:gd name="connsiteX37" fmla="*/ 1743075 w 2162175"/>
              <a:gd name="connsiteY37" fmla="*/ 616743 h 1893093"/>
              <a:gd name="connsiteX38" fmla="*/ 1704975 w 2162175"/>
              <a:gd name="connsiteY38" fmla="*/ 540543 h 1893093"/>
              <a:gd name="connsiteX39" fmla="*/ 1619250 w 2162175"/>
              <a:gd name="connsiteY39" fmla="*/ 492918 h 1893093"/>
              <a:gd name="connsiteX40" fmla="*/ 1676400 w 2162175"/>
              <a:gd name="connsiteY40" fmla="*/ 350043 h 1893093"/>
              <a:gd name="connsiteX41" fmla="*/ 1516856 w 2162175"/>
              <a:gd name="connsiteY41"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2425 w 2162175"/>
              <a:gd name="connsiteY16" fmla="*/ 640556 h 1893093"/>
              <a:gd name="connsiteX17" fmla="*/ 350044 w 2162175"/>
              <a:gd name="connsiteY17" fmla="*/ 700087 h 1893093"/>
              <a:gd name="connsiteX18" fmla="*/ 376237 w 2162175"/>
              <a:gd name="connsiteY18" fmla="*/ 723899 h 1893093"/>
              <a:gd name="connsiteX19" fmla="*/ 319088 w 2162175"/>
              <a:gd name="connsiteY19" fmla="*/ 738187 h 1893093"/>
              <a:gd name="connsiteX20" fmla="*/ 314325 w 2162175"/>
              <a:gd name="connsiteY20" fmla="*/ 804862 h 1893093"/>
              <a:gd name="connsiteX21" fmla="*/ 264319 w 2162175"/>
              <a:gd name="connsiteY21" fmla="*/ 850106 h 1893093"/>
              <a:gd name="connsiteX22" fmla="*/ 257175 w 2162175"/>
              <a:gd name="connsiteY22" fmla="*/ 902493 h 1893093"/>
              <a:gd name="connsiteX23" fmla="*/ 216693 w 2162175"/>
              <a:gd name="connsiteY23" fmla="*/ 990599 h 1893093"/>
              <a:gd name="connsiteX24" fmla="*/ 19050 w 2162175"/>
              <a:gd name="connsiteY24" fmla="*/ 1264443 h 1893093"/>
              <a:gd name="connsiteX25" fmla="*/ 0 w 2162175"/>
              <a:gd name="connsiteY25" fmla="*/ 1578768 h 1893093"/>
              <a:gd name="connsiteX26" fmla="*/ 276225 w 2162175"/>
              <a:gd name="connsiteY26" fmla="*/ 1635918 h 1893093"/>
              <a:gd name="connsiteX27" fmla="*/ 619125 w 2162175"/>
              <a:gd name="connsiteY27" fmla="*/ 1797843 h 1893093"/>
              <a:gd name="connsiteX28" fmla="*/ 895350 w 2162175"/>
              <a:gd name="connsiteY28" fmla="*/ 1893093 h 1893093"/>
              <a:gd name="connsiteX29" fmla="*/ 1409700 w 2162175"/>
              <a:gd name="connsiteY29" fmla="*/ 1788318 h 1893093"/>
              <a:gd name="connsiteX30" fmla="*/ 2028825 w 2162175"/>
              <a:gd name="connsiteY30" fmla="*/ 1635918 h 1893093"/>
              <a:gd name="connsiteX31" fmla="*/ 2162175 w 2162175"/>
              <a:gd name="connsiteY31" fmla="*/ 1340643 h 1893093"/>
              <a:gd name="connsiteX32" fmla="*/ 2009775 w 2162175"/>
              <a:gd name="connsiteY32" fmla="*/ 1264443 h 1893093"/>
              <a:gd name="connsiteX33" fmla="*/ 1924050 w 2162175"/>
              <a:gd name="connsiteY33" fmla="*/ 1178718 h 1893093"/>
              <a:gd name="connsiteX34" fmla="*/ 1914525 w 2162175"/>
              <a:gd name="connsiteY34" fmla="*/ 1035843 h 1893093"/>
              <a:gd name="connsiteX35" fmla="*/ 1866900 w 2162175"/>
              <a:gd name="connsiteY35" fmla="*/ 912018 h 1893093"/>
              <a:gd name="connsiteX36" fmla="*/ 1819275 w 2162175"/>
              <a:gd name="connsiteY36" fmla="*/ 816768 h 1893093"/>
              <a:gd name="connsiteX37" fmla="*/ 1790700 w 2162175"/>
              <a:gd name="connsiteY37" fmla="*/ 740568 h 1893093"/>
              <a:gd name="connsiteX38" fmla="*/ 1743075 w 2162175"/>
              <a:gd name="connsiteY38" fmla="*/ 616743 h 1893093"/>
              <a:gd name="connsiteX39" fmla="*/ 1704975 w 2162175"/>
              <a:gd name="connsiteY39" fmla="*/ 540543 h 1893093"/>
              <a:gd name="connsiteX40" fmla="*/ 1619250 w 2162175"/>
              <a:gd name="connsiteY40" fmla="*/ 492918 h 1893093"/>
              <a:gd name="connsiteX41" fmla="*/ 1676400 w 2162175"/>
              <a:gd name="connsiteY41" fmla="*/ 350043 h 1893093"/>
              <a:gd name="connsiteX42" fmla="*/ 1516856 w 2162175"/>
              <a:gd name="connsiteY42"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26244 w 2162175"/>
              <a:gd name="connsiteY12" fmla="*/ 252412 h 1893093"/>
              <a:gd name="connsiteX13" fmla="*/ 354806 w 2162175"/>
              <a:gd name="connsiteY13" fmla="*/ 345280 h 1893093"/>
              <a:gd name="connsiteX14" fmla="*/ 373856 w 2162175"/>
              <a:gd name="connsiteY14" fmla="*/ 419099 h 1893093"/>
              <a:gd name="connsiteX15" fmla="*/ 311944 w 2162175"/>
              <a:gd name="connsiteY15" fmla="*/ 554830 h 1893093"/>
              <a:gd name="connsiteX16" fmla="*/ 326231 w 2162175"/>
              <a:gd name="connsiteY16" fmla="*/ 619124 h 1893093"/>
              <a:gd name="connsiteX17" fmla="*/ 352425 w 2162175"/>
              <a:gd name="connsiteY17" fmla="*/ 640556 h 1893093"/>
              <a:gd name="connsiteX18" fmla="*/ 350044 w 2162175"/>
              <a:gd name="connsiteY18" fmla="*/ 700087 h 1893093"/>
              <a:gd name="connsiteX19" fmla="*/ 376237 w 2162175"/>
              <a:gd name="connsiteY19" fmla="*/ 723899 h 1893093"/>
              <a:gd name="connsiteX20" fmla="*/ 319088 w 2162175"/>
              <a:gd name="connsiteY20" fmla="*/ 738187 h 1893093"/>
              <a:gd name="connsiteX21" fmla="*/ 314325 w 2162175"/>
              <a:gd name="connsiteY21" fmla="*/ 804862 h 1893093"/>
              <a:gd name="connsiteX22" fmla="*/ 264319 w 2162175"/>
              <a:gd name="connsiteY22" fmla="*/ 850106 h 1893093"/>
              <a:gd name="connsiteX23" fmla="*/ 257175 w 2162175"/>
              <a:gd name="connsiteY23" fmla="*/ 902493 h 1893093"/>
              <a:gd name="connsiteX24" fmla="*/ 216693 w 2162175"/>
              <a:gd name="connsiteY24" fmla="*/ 990599 h 1893093"/>
              <a:gd name="connsiteX25" fmla="*/ 19050 w 2162175"/>
              <a:gd name="connsiteY25" fmla="*/ 1264443 h 1893093"/>
              <a:gd name="connsiteX26" fmla="*/ 0 w 2162175"/>
              <a:gd name="connsiteY26" fmla="*/ 1578768 h 1893093"/>
              <a:gd name="connsiteX27" fmla="*/ 276225 w 2162175"/>
              <a:gd name="connsiteY27" fmla="*/ 1635918 h 1893093"/>
              <a:gd name="connsiteX28" fmla="*/ 619125 w 2162175"/>
              <a:gd name="connsiteY28" fmla="*/ 1797843 h 1893093"/>
              <a:gd name="connsiteX29" fmla="*/ 895350 w 2162175"/>
              <a:gd name="connsiteY29" fmla="*/ 1893093 h 1893093"/>
              <a:gd name="connsiteX30" fmla="*/ 1409700 w 2162175"/>
              <a:gd name="connsiteY30" fmla="*/ 1788318 h 1893093"/>
              <a:gd name="connsiteX31" fmla="*/ 2028825 w 2162175"/>
              <a:gd name="connsiteY31" fmla="*/ 1635918 h 1893093"/>
              <a:gd name="connsiteX32" fmla="*/ 2162175 w 2162175"/>
              <a:gd name="connsiteY32" fmla="*/ 1340643 h 1893093"/>
              <a:gd name="connsiteX33" fmla="*/ 2009775 w 2162175"/>
              <a:gd name="connsiteY33" fmla="*/ 1264443 h 1893093"/>
              <a:gd name="connsiteX34" fmla="*/ 1924050 w 2162175"/>
              <a:gd name="connsiteY34" fmla="*/ 1178718 h 1893093"/>
              <a:gd name="connsiteX35" fmla="*/ 1914525 w 2162175"/>
              <a:gd name="connsiteY35" fmla="*/ 1035843 h 1893093"/>
              <a:gd name="connsiteX36" fmla="*/ 1866900 w 2162175"/>
              <a:gd name="connsiteY36" fmla="*/ 912018 h 1893093"/>
              <a:gd name="connsiteX37" fmla="*/ 1819275 w 2162175"/>
              <a:gd name="connsiteY37" fmla="*/ 816768 h 1893093"/>
              <a:gd name="connsiteX38" fmla="*/ 1790700 w 2162175"/>
              <a:gd name="connsiteY38" fmla="*/ 740568 h 1893093"/>
              <a:gd name="connsiteX39" fmla="*/ 1743075 w 2162175"/>
              <a:gd name="connsiteY39" fmla="*/ 616743 h 1893093"/>
              <a:gd name="connsiteX40" fmla="*/ 1704975 w 2162175"/>
              <a:gd name="connsiteY40" fmla="*/ 540543 h 1893093"/>
              <a:gd name="connsiteX41" fmla="*/ 1619250 w 2162175"/>
              <a:gd name="connsiteY41" fmla="*/ 492918 h 1893093"/>
              <a:gd name="connsiteX42" fmla="*/ 1676400 w 2162175"/>
              <a:gd name="connsiteY42" fmla="*/ 350043 h 1893093"/>
              <a:gd name="connsiteX43" fmla="*/ 1516856 w 2162175"/>
              <a:gd name="connsiteY43"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76400 w 2162175"/>
              <a:gd name="connsiteY43" fmla="*/ 350043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71625 w 2162175"/>
              <a:gd name="connsiteY43" fmla="*/ 283368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359568 h 1893093"/>
              <a:gd name="connsiteX44" fmla="*/ 1571625 w 2162175"/>
              <a:gd name="connsiteY44" fmla="*/ 283368 h 1893093"/>
              <a:gd name="connsiteX45" fmla="*/ 1516856 w 2162175"/>
              <a:gd name="connsiteY45"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21631 w 2162175"/>
              <a:gd name="connsiteY40" fmla="*/ 557212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597819 w 2162175"/>
              <a:gd name="connsiteY40" fmla="*/ 616743 h 1893093"/>
              <a:gd name="connsiteX41" fmla="*/ 1621631 w 2162175"/>
              <a:gd name="connsiteY41" fmla="*/ 557212 h 1893093"/>
              <a:gd name="connsiteX42" fmla="*/ 1681162 w 2162175"/>
              <a:gd name="connsiteY42" fmla="*/ 545305 h 1893093"/>
              <a:gd name="connsiteX43" fmla="*/ 1619250 w 2162175"/>
              <a:gd name="connsiteY43" fmla="*/ 492918 h 1893093"/>
              <a:gd name="connsiteX44" fmla="*/ 1557338 w 2162175"/>
              <a:gd name="connsiteY44" fmla="*/ 485774 h 1893093"/>
              <a:gd name="connsiteX45" fmla="*/ 1602581 w 2162175"/>
              <a:gd name="connsiteY45" fmla="*/ 411956 h 1893093"/>
              <a:gd name="connsiteX46" fmla="*/ 1557338 w 2162175"/>
              <a:gd name="connsiteY46" fmla="*/ 359568 h 1893093"/>
              <a:gd name="connsiteX47" fmla="*/ 1571625 w 2162175"/>
              <a:gd name="connsiteY47" fmla="*/ 283368 h 1893093"/>
              <a:gd name="connsiteX48" fmla="*/ 1516856 w 2162175"/>
              <a:gd name="connsiteY4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19300 w 2162175"/>
              <a:gd name="connsiteY32" fmla="*/ 1600200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276225 w 2162175"/>
              <a:gd name="connsiteY28" fmla="*/ 16359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533400 w 2162175"/>
              <a:gd name="connsiteY28" fmla="*/ 15978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00075 w 2143125"/>
              <a:gd name="connsiteY29" fmla="*/ 179784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1959769 w 2143125"/>
              <a:gd name="connsiteY32" fmla="*/ 1576387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1990725"/>
              <a:gd name="connsiteY0" fmla="*/ 202405 h 1843086"/>
              <a:gd name="connsiteX1" fmla="*/ 1231107 w 1990725"/>
              <a:gd name="connsiteY1" fmla="*/ 266699 h 1843086"/>
              <a:gd name="connsiteX2" fmla="*/ 1162051 w 1990725"/>
              <a:gd name="connsiteY2" fmla="*/ 245268 h 1843086"/>
              <a:gd name="connsiteX3" fmla="*/ 1114426 w 1990725"/>
              <a:gd name="connsiteY3" fmla="*/ 342899 h 1843086"/>
              <a:gd name="connsiteX4" fmla="*/ 1069181 w 1990725"/>
              <a:gd name="connsiteY4" fmla="*/ 323850 h 1843086"/>
              <a:gd name="connsiteX5" fmla="*/ 1064419 w 1990725"/>
              <a:gd name="connsiteY5" fmla="*/ 259555 h 1843086"/>
              <a:gd name="connsiteX6" fmla="*/ 1023938 w 1990725"/>
              <a:gd name="connsiteY6" fmla="*/ 216693 h 1843086"/>
              <a:gd name="connsiteX7" fmla="*/ 897731 w 1990725"/>
              <a:gd name="connsiteY7" fmla="*/ 128587 h 1843086"/>
              <a:gd name="connsiteX8" fmla="*/ 719138 w 1990725"/>
              <a:gd name="connsiteY8" fmla="*/ 80962 h 1843086"/>
              <a:gd name="connsiteX9" fmla="*/ 623887 w 1990725"/>
              <a:gd name="connsiteY9" fmla="*/ 0 h 1843086"/>
              <a:gd name="connsiteX10" fmla="*/ 540544 w 1990725"/>
              <a:gd name="connsiteY10" fmla="*/ 61912 h 1843086"/>
              <a:gd name="connsiteX11" fmla="*/ 495300 w 1990725"/>
              <a:gd name="connsiteY11" fmla="*/ 166686 h 1843086"/>
              <a:gd name="connsiteX12" fmla="*/ 466725 w 1990725"/>
              <a:gd name="connsiteY12" fmla="*/ 178593 h 1843086"/>
              <a:gd name="connsiteX13" fmla="*/ 407194 w 1990725"/>
              <a:gd name="connsiteY13" fmla="*/ 252412 h 1843086"/>
              <a:gd name="connsiteX14" fmla="*/ 335756 w 1990725"/>
              <a:gd name="connsiteY14" fmla="*/ 345280 h 1843086"/>
              <a:gd name="connsiteX15" fmla="*/ 354806 w 1990725"/>
              <a:gd name="connsiteY15" fmla="*/ 419099 h 1843086"/>
              <a:gd name="connsiteX16" fmla="*/ 292894 w 1990725"/>
              <a:gd name="connsiteY16" fmla="*/ 554830 h 1843086"/>
              <a:gd name="connsiteX17" fmla="*/ 307181 w 1990725"/>
              <a:gd name="connsiteY17" fmla="*/ 619124 h 1843086"/>
              <a:gd name="connsiteX18" fmla="*/ 333375 w 1990725"/>
              <a:gd name="connsiteY18" fmla="*/ 640556 h 1843086"/>
              <a:gd name="connsiteX19" fmla="*/ 330994 w 1990725"/>
              <a:gd name="connsiteY19" fmla="*/ 700087 h 1843086"/>
              <a:gd name="connsiteX20" fmla="*/ 357187 w 1990725"/>
              <a:gd name="connsiteY20" fmla="*/ 723899 h 1843086"/>
              <a:gd name="connsiteX21" fmla="*/ 300038 w 1990725"/>
              <a:gd name="connsiteY21" fmla="*/ 738187 h 1843086"/>
              <a:gd name="connsiteX22" fmla="*/ 295275 w 1990725"/>
              <a:gd name="connsiteY22" fmla="*/ 804862 h 1843086"/>
              <a:gd name="connsiteX23" fmla="*/ 245269 w 1990725"/>
              <a:gd name="connsiteY23" fmla="*/ 850106 h 1843086"/>
              <a:gd name="connsiteX24" fmla="*/ 238125 w 1990725"/>
              <a:gd name="connsiteY24" fmla="*/ 902493 h 1843086"/>
              <a:gd name="connsiteX25" fmla="*/ 197643 w 1990725"/>
              <a:gd name="connsiteY25" fmla="*/ 990599 h 1843086"/>
              <a:gd name="connsiteX26" fmla="*/ 0 w 1990725"/>
              <a:gd name="connsiteY26" fmla="*/ 1264443 h 1843086"/>
              <a:gd name="connsiteX27" fmla="*/ 28575 w 1990725"/>
              <a:gd name="connsiteY27" fmla="*/ 1466849 h 1843086"/>
              <a:gd name="connsiteX28" fmla="*/ 514350 w 1990725"/>
              <a:gd name="connsiteY28" fmla="*/ 1597818 h 1843086"/>
              <a:gd name="connsiteX29" fmla="*/ 628650 w 1990725"/>
              <a:gd name="connsiteY29" fmla="*/ 1778793 h 1843086"/>
              <a:gd name="connsiteX30" fmla="*/ 935832 w 1990725"/>
              <a:gd name="connsiteY30" fmla="*/ 1843086 h 1843086"/>
              <a:gd name="connsiteX31" fmla="*/ 1285875 w 1990725"/>
              <a:gd name="connsiteY31" fmla="*/ 1702593 h 1843086"/>
              <a:gd name="connsiteX32" fmla="*/ 1959769 w 1990725"/>
              <a:gd name="connsiteY32" fmla="*/ 1576387 h 1843086"/>
              <a:gd name="connsiteX33" fmla="*/ 1966913 w 1990725"/>
              <a:gd name="connsiteY33" fmla="*/ 1378743 h 1843086"/>
              <a:gd name="connsiteX34" fmla="*/ 1990725 w 1990725"/>
              <a:gd name="connsiteY34" fmla="*/ 1264443 h 1843086"/>
              <a:gd name="connsiteX35" fmla="*/ 1905000 w 1990725"/>
              <a:gd name="connsiteY35" fmla="*/ 1178718 h 1843086"/>
              <a:gd name="connsiteX36" fmla="*/ 1895475 w 1990725"/>
              <a:gd name="connsiteY36" fmla="*/ 1035843 h 1843086"/>
              <a:gd name="connsiteX37" fmla="*/ 1847850 w 1990725"/>
              <a:gd name="connsiteY37" fmla="*/ 912018 h 1843086"/>
              <a:gd name="connsiteX38" fmla="*/ 1800225 w 1990725"/>
              <a:gd name="connsiteY38" fmla="*/ 816768 h 1843086"/>
              <a:gd name="connsiteX39" fmla="*/ 1697831 w 1990725"/>
              <a:gd name="connsiteY39" fmla="*/ 719137 h 1843086"/>
              <a:gd name="connsiteX40" fmla="*/ 1650206 w 1990725"/>
              <a:gd name="connsiteY40" fmla="*/ 640556 h 1843086"/>
              <a:gd name="connsiteX41" fmla="*/ 1578769 w 1990725"/>
              <a:gd name="connsiteY41" fmla="*/ 616743 h 1843086"/>
              <a:gd name="connsiteX42" fmla="*/ 1602581 w 1990725"/>
              <a:gd name="connsiteY42" fmla="*/ 557212 h 1843086"/>
              <a:gd name="connsiteX43" fmla="*/ 1662112 w 1990725"/>
              <a:gd name="connsiteY43" fmla="*/ 545305 h 1843086"/>
              <a:gd name="connsiteX44" fmla="*/ 1600200 w 1990725"/>
              <a:gd name="connsiteY44" fmla="*/ 492918 h 1843086"/>
              <a:gd name="connsiteX45" fmla="*/ 1538288 w 1990725"/>
              <a:gd name="connsiteY45" fmla="*/ 485774 h 1843086"/>
              <a:gd name="connsiteX46" fmla="*/ 1583531 w 1990725"/>
              <a:gd name="connsiteY46" fmla="*/ 411956 h 1843086"/>
              <a:gd name="connsiteX47" fmla="*/ 1538288 w 1990725"/>
              <a:gd name="connsiteY47" fmla="*/ 359568 h 1843086"/>
              <a:gd name="connsiteX48" fmla="*/ 1552575 w 1990725"/>
              <a:gd name="connsiteY48" fmla="*/ 283368 h 1843086"/>
              <a:gd name="connsiteX49" fmla="*/ 1497806 w 1990725"/>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905000 w 1966913"/>
              <a:gd name="connsiteY35" fmla="*/ 1178718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840707 w 1966913"/>
              <a:gd name="connsiteY36" fmla="*/ 1214437 h 1843086"/>
              <a:gd name="connsiteX37" fmla="*/ 1895475 w 1966913"/>
              <a:gd name="connsiteY37" fmla="*/ 1035843 h 1843086"/>
              <a:gd name="connsiteX38" fmla="*/ 1847850 w 1966913"/>
              <a:gd name="connsiteY38" fmla="*/ 912018 h 1843086"/>
              <a:gd name="connsiteX39" fmla="*/ 1800225 w 1966913"/>
              <a:gd name="connsiteY39" fmla="*/ 816768 h 1843086"/>
              <a:gd name="connsiteX40" fmla="*/ 1697831 w 1966913"/>
              <a:gd name="connsiteY40" fmla="*/ 719137 h 1843086"/>
              <a:gd name="connsiteX41" fmla="*/ 1650206 w 1966913"/>
              <a:gd name="connsiteY41" fmla="*/ 640556 h 1843086"/>
              <a:gd name="connsiteX42" fmla="*/ 1578769 w 1966913"/>
              <a:gd name="connsiteY42" fmla="*/ 616743 h 1843086"/>
              <a:gd name="connsiteX43" fmla="*/ 1602581 w 1966913"/>
              <a:gd name="connsiteY43" fmla="*/ 557212 h 1843086"/>
              <a:gd name="connsiteX44" fmla="*/ 1662112 w 1966913"/>
              <a:gd name="connsiteY44" fmla="*/ 545305 h 1843086"/>
              <a:gd name="connsiteX45" fmla="*/ 1600200 w 1966913"/>
              <a:gd name="connsiteY45" fmla="*/ 492918 h 1843086"/>
              <a:gd name="connsiteX46" fmla="*/ 1538288 w 1966913"/>
              <a:gd name="connsiteY46" fmla="*/ 485774 h 1843086"/>
              <a:gd name="connsiteX47" fmla="*/ 1583531 w 1966913"/>
              <a:gd name="connsiteY47" fmla="*/ 411956 h 1843086"/>
              <a:gd name="connsiteX48" fmla="*/ 1538288 w 1966913"/>
              <a:gd name="connsiteY48" fmla="*/ 359568 h 1843086"/>
              <a:gd name="connsiteX49" fmla="*/ 1552575 w 1966913"/>
              <a:gd name="connsiteY49" fmla="*/ 283368 h 1843086"/>
              <a:gd name="connsiteX50" fmla="*/ 1497806 w 1966913"/>
              <a:gd name="connsiteY50"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795463 w 1966913"/>
              <a:gd name="connsiteY36" fmla="*/ 1247774 h 1843086"/>
              <a:gd name="connsiteX37" fmla="*/ 1840707 w 1966913"/>
              <a:gd name="connsiteY37" fmla="*/ 1214437 h 1843086"/>
              <a:gd name="connsiteX38" fmla="*/ 1895475 w 1966913"/>
              <a:gd name="connsiteY38" fmla="*/ 1035843 h 1843086"/>
              <a:gd name="connsiteX39" fmla="*/ 1847850 w 1966913"/>
              <a:gd name="connsiteY39" fmla="*/ 912018 h 1843086"/>
              <a:gd name="connsiteX40" fmla="*/ 1800225 w 1966913"/>
              <a:gd name="connsiteY40" fmla="*/ 816768 h 1843086"/>
              <a:gd name="connsiteX41" fmla="*/ 1697831 w 1966913"/>
              <a:gd name="connsiteY41" fmla="*/ 719137 h 1843086"/>
              <a:gd name="connsiteX42" fmla="*/ 1650206 w 1966913"/>
              <a:gd name="connsiteY42" fmla="*/ 640556 h 1843086"/>
              <a:gd name="connsiteX43" fmla="*/ 1578769 w 1966913"/>
              <a:gd name="connsiteY43" fmla="*/ 616743 h 1843086"/>
              <a:gd name="connsiteX44" fmla="*/ 1602581 w 1966913"/>
              <a:gd name="connsiteY44" fmla="*/ 557212 h 1843086"/>
              <a:gd name="connsiteX45" fmla="*/ 1662112 w 1966913"/>
              <a:gd name="connsiteY45" fmla="*/ 545305 h 1843086"/>
              <a:gd name="connsiteX46" fmla="*/ 1600200 w 1966913"/>
              <a:gd name="connsiteY46" fmla="*/ 492918 h 1843086"/>
              <a:gd name="connsiteX47" fmla="*/ 1538288 w 1966913"/>
              <a:gd name="connsiteY47" fmla="*/ 485774 h 1843086"/>
              <a:gd name="connsiteX48" fmla="*/ 1583531 w 1966913"/>
              <a:gd name="connsiteY48" fmla="*/ 411956 h 1843086"/>
              <a:gd name="connsiteX49" fmla="*/ 1538288 w 1966913"/>
              <a:gd name="connsiteY49" fmla="*/ 359568 h 1843086"/>
              <a:gd name="connsiteX50" fmla="*/ 1552575 w 1966913"/>
              <a:gd name="connsiteY50" fmla="*/ 283368 h 1843086"/>
              <a:gd name="connsiteX51" fmla="*/ 1497806 w 1966913"/>
              <a:gd name="connsiteY51"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04988 w 1966913"/>
              <a:gd name="connsiteY35" fmla="*/ 1300162 h 1843086"/>
              <a:gd name="connsiteX36" fmla="*/ 1766888 w 1966913"/>
              <a:gd name="connsiteY36" fmla="*/ 1345406 h 1843086"/>
              <a:gd name="connsiteX37" fmla="*/ 1795463 w 1966913"/>
              <a:gd name="connsiteY37" fmla="*/ 1247774 h 1843086"/>
              <a:gd name="connsiteX38" fmla="*/ 1840707 w 1966913"/>
              <a:gd name="connsiteY38" fmla="*/ 1214437 h 1843086"/>
              <a:gd name="connsiteX39" fmla="*/ 1895475 w 1966913"/>
              <a:gd name="connsiteY39" fmla="*/ 1035843 h 1843086"/>
              <a:gd name="connsiteX40" fmla="*/ 1847850 w 1966913"/>
              <a:gd name="connsiteY40" fmla="*/ 912018 h 1843086"/>
              <a:gd name="connsiteX41" fmla="*/ 1800225 w 1966913"/>
              <a:gd name="connsiteY41" fmla="*/ 816768 h 1843086"/>
              <a:gd name="connsiteX42" fmla="*/ 1697831 w 1966913"/>
              <a:gd name="connsiteY42" fmla="*/ 719137 h 1843086"/>
              <a:gd name="connsiteX43" fmla="*/ 1650206 w 1966913"/>
              <a:gd name="connsiteY43" fmla="*/ 640556 h 1843086"/>
              <a:gd name="connsiteX44" fmla="*/ 1578769 w 1966913"/>
              <a:gd name="connsiteY44" fmla="*/ 616743 h 1843086"/>
              <a:gd name="connsiteX45" fmla="*/ 1602581 w 1966913"/>
              <a:gd name="connsiteY45" fmla="*/ 557212 h 1843086"/>
              <a:gd name="connsiteX46" fmla="*/ 1662112 w 1966913"/>
              <a:gd name="connsiteY46" fmla="*/ 545305 h 1843086"/>
              <a:gd name="connsiteX47" fmla="*/ 1600200 w 1966913"/>
              <a:gd name="connsiteY47" fmla="*/ 492918 h 1843086"/>
              <a:gd name="connsiteX48" fmla="*/ 1538288 w 1966913"/>
              <a:gd name="connsiteY48" fmla="*/ 485774 h 1843086"/>
              <a:gd name="connsiteX49" fmla="*/ 1583531 w 1966913"/>
              <a:gd name="connsiteY49" fmla="*/ 411956 h 1843086"/>
              <a:gd name="connsiteX50" fmla="*/ 1538288 w 1966913"/>
              <a:gd name="connsiteY50" fmla="*/ 359568 h 1843086"/>
              <a:gd name="connsiteX51" fmla="*/ 1552575 w 1966913"/>
              <a:gd name="connsiteY51" fmla="*/ 283368 h 1843086"/>
              <a:gd name="connsiteX52" fmla="*/ 1497806 w 1966913"/>
              <a:gd name="connsiteY52"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95475 w 1966913"/>
              <a:gd name="connsiteY40" fmla="*/ 103584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02606 w 1966913"/>
              <a:gd name="connsiteY40" fmla="*/ 105489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054893 h 1843086"/>
              <a:gd name="connsiteX42" fmla="*/ 1847850 w 1966913"/>
              <a:gd name="connsiteY42" fmla="*/ 912018 h 1843086"/>
              <a:gd name="connsiteX43" fmla="*/ 1800225 w 1966913"/>
              <a:gd name="connsiteY43" fmla="*/ 816768 h 1843086"/>
              <a:gd name="connsiteX44" fmla="*/ 1697831 w 1966913"/>
              <a:gd name="connsiteY44" fmla="*/ 719137 h 1843086"/>
              <a:gd name="connsiteX45" fmla="*/ 1650206 w 1966913"/>
              <a:gd name="connsiteY45" fmla="*/ 640556 h 1843086"/>
              <a:gd name="connsiteX46" fmla="*/ 1578769 w 1966913"/>
              <a:gd name="connsiteY46" fmla="*/ 616743 h 1843086"/>
              <a:gd name="connsiteX47" fmla="*/ 1602581 w 1966913"/>
              <a:gd name="connsiteY47" fmla="*/ 557212 h 1843086"/>
              <a:gd name="connsiteX48" fmla="*/ 1662112 w 1966913"/>
              <a:gd name="connsiteY48" fmla="*/ 545305 h 1843086"/>
              <a:gd name="connsiteX49" fmla="*/ 1600200 w 1966913"/>
              <a:gd name="connsiteY49" fmla="*/ 492918 h 1843086"/>
              <a:gd name="connsiteX50" fmla="*/ 1538288 w 1966913"/>
              <a:gd name="connsiteY50" fmla="*/ 485774 h 1843086"/>
              <a:gd name="connsiteX51" fmla="*/ 1583531 w 1966913"/>
              <a:gd name="connsiteY51" fmla="*/ 411956 h 1843086"/>
              <a:gd name="connsiteX52" fmla="*/ 1538288 w 1966913"/>
              <a:gd name="connsiteY52" fmla="*/ 359568 h 1843086"/>
              <a:gd name="connsiteX53" fmla="*/ 1552575 w 1966913"/>
              <a:gd name="connsiteY53" fmla="*/ 283368 h 1843086"/>
              <a:gd name="connsiteX54" fmla="*/ 1497806 w 1966913"/>
              <a:gd name="connsiteY54"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847850 w 1966913"/>
              <a:gd name="connsiteY43" fmla="*/ 912018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745456 w 1966913"/>
              <a:gd name="connsiteY45" fmla="*/ 754856 h 1843086"/>
              <a:gd name="connsiteX46" fmla="*/ 1697831 w 1966913"/>
              <a:gd name="connsiteY46" fmla="*/ 719137 h 1843086"/>
              <a:gd name="connsiteX47" fmla="*/ 1650206 w 1966913"/>
              <a:gd name="connsiteY47" fmla="*/ 640556 h 1843086"/>
              <a:gd name="connsiteX48" fmla="*/ 1578769 w 1966913"/>
              <a:gd name="connsiteY48" fmla="*/ 616743 h 1843086"/>
              <a:gd name="connsiteX49" fmla="*/ 1602581 w 1966913"/>
              <a:gd name="connsiteY49" fmla="*/ 557212 h 1843086"/>
              <a:gd name="connsiteX50" fmla="*/ 1662112 w 1966913"/>
              <a:gd name="connsiteY50" fmla="*/ 545305 h 1843086"/>
              <a:gd name="connsiteX51" fmla="*/ 1600200 w 1966913"/>
              <a:gd name="connsiteY51" fmla="*/ 492918 h 1843086"/>
              <a:gd name="connsiteX52" fmla="*/ 1538288 w 1966913"/>
              <a:gd name="connsiteY52" fmla="*/ 485774 h 1843086"/>
              <a:gd name="connsiteX53" fmla="*/ 1583531 w 1966913"/>
              <a:gd name="connsiteY53" fmla="*/ 411956 h 1843086"/>
              <a:gd name="connsiteX54" fmla="*/ 1538288 w 1966913"/>
              <a:gd name="connsiteY54" fmla="*/ 359568 h 1843086"/>
              <a:gd name="connsiteX55" fmla="*/ 1552575 w 1966913"/>
              <a:gd name="connsiteY55" fmla="*/ 283368 h 1843086"/>
              <a:gd name="connsiteX56" fmla="*/ 1497806 w 1966913"/>
              <a:gd name="connsiteY56"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16881 w 1966913"/>
              <a:gd name="connsiteY44" fmla="*/ 904874 h 1843086"/>
              <a:gd name="connsiteX45" fmla="*/ 1766888 w 1966913"/>
              <a:gd name="connsiteY45" fmla="*/ 835818 h 1843086"/>
              <a:gd name="connsiteX46" fmla="*/ 1745456 w 1966913"/>
              <a:gd name="connsiteY46" fmla="*/ 754856 h 1843086"/>
              <a:gd name="connsiteX47" fmla="*/ 1697831 w 1966913"/>
              <a:gd name="connsiteY47" fmla="*/ 719137 h 1843086"/>
              <a:gd name="connsiteX48" fmla="*/ 1650206 w 1966913"/>
              <a:gd name="connsiteY48" fmla="*/ 640556 h 1843086"/>
              <a:gd name="connsiteX49" fmla="*/ 1578769 w 1966913"/>
              <a:gd name="connsiteY49" fmla="*/ 616743 h 1843086"/>
              <a:gd name="connsiteX50" fmla="*/ 1602581 w 1966913"/>
              <a:gd name="connsiteY50" fmla="*/ 557212 h 1843086"/>
              <a:gd name="connsiteX51" fmla="*/ 1662112 w 1966913"/>
              <a:gd name="connsiteY51" fmla="*/ 545305 h 1843086"/>
              <a:gd name="connsiteX52" fmla="*/ 1600200 w 1966913"/>
              <a:gd name="connsiteY52" fmla="*/ 492918 h 1843086"/>
              <a:gd name="connsiteX53" fmla="*/ 1538288 w 1966913"/>
              <a:gd name="connsiteY53" fmla="*/ 485774 h 1843086"/>
              <a:gd name="connsiteX54" fmla="*/ 1583531 w 1966913"/>
              <a:gd name="connsiteY54" fmla="*/ 411956 h 1843086"/>
              <a:gd name="connsiteX55" fmla="*/ 1538288 w 1966913"/>
              <a:gd name="connsiteY55" fmla="*/ 359568 h 1843086"/>
              <a:gd name="connsiteX56" fmla="*/ 1552575 w 1966913"/>
              <a:gd name="connsiteY56" fmla="*/ 283368 h 1843086"/>
              <a:gd name="connsiteX57" fmla="*/ 1497806 w 1966913"/>
              <a:gd name="connsiteY57" fmla="*/ 202405 h 184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66913" h="1843086">
                <a:moveTo>
                  <a:pt x="1497806" y="202405"/>
                </a:moveTo>
                <a:lnTo>
                  <a:pt x="1231107" y="266699"/>
                </a:lnTo>
                <a:lnTo>
                  <a:pt x="1162051" y="245268"/>
                </a:lnTo>
                <a:lnTo>
                  <a:pt x="1114426" y="342899"/>
                </a:lnTo>
                <a:lnTo>
                  <a:pt x="1069181" y="323850"/>
                </a:lnTo>
                <a:lnTo>
                  <a:pt x="1064419" y="259555"/>
                </a:lnTo>
                <a:lnTo>
                  <a:pt x="1023938" y="216693"/>
                </a:lnTo>
                <a:lnTo>
                  <a:pt x="897731" y="128587"/>
                </a:lnTo>
                <a:lnTo>
                  <a:pt x="719138" y="80962"/>
                </a:lnTo>
                <a:lnTo>
                  <a:pt x="623887" y="0"/>
                </a:lnTo>
                <a:lnTo>
                  <a:pt x="540544" y="61912"/>
                </a:lnTo>
                <a:lnTo>
                  <a:pt x="495300" y="166686"/>
                </a:lnTo>
                <a:cubicBezTo>
                  <a:pt x="484584" y="187720"/>
                  <a:pt x="481409" y="164305"/>
                  <a:pt x="466725" y="178593"/>
                </a:cubicBezTo>
                <a:cubicBezTo>
                  <a:pt x="452041" y="192881"/>
                  <a:pt x="430610" y="226218"/>
                  <a:pt x="407194" y="252412"/>
                </a:cubicBezTo>
                <a:lnTo>
                  <a:pt x="335756" y="345280"/>
                </a:lnTo>
                <a:lnTo>
                  <a:pt x="354806" y="419099"/>
                </a:lnTo>
                <a:lnTo>
                  <a:pt x="292894" y="554830"/>
                </a:lnTo>
                <a:cubicBezTo>
                  <a:pt x="303213" y="577849"/>
                  <a:pt x="296862" y="596105"/>
                  <a:pt x="307181" y="619124"/>
                </a:cubicBezTo>
                <a:cubicBezTo>
                  <a:pt x="311944" y="635793"/>
                  <a:pt x="329406" y="627062"/>
                  <a:pt x="333375" y="640556"/>
                </a:cubicBezTo>
                <a:cubicBezTo>
                  <a:pt x="337344" y="654050"/>
                  <a:pt x="325041" y="688578"/>
                  <a:pt x="330994" y="700087"/>
                </a:cubicBezTo>
                <a:lnTo>
                  <a:pt x="357187" y="723899"/>
                </a:lnTo>
                <a:lnTo>
                  <a:pt x="300038" y="738187"/>
                </a:lnTo>
                <a:lnTo>
                  <a:pt x="295275" y="804862"/>
                </a:lnTo>
                <a:lnTo>
                  <a:pt x="245269" y="850106"/>
                </a:lnTo>
                <a:lnTo>
                  <a:pt x="238125" y="902493"/>
                </a:lnTo>
                <a:lnTo>
                  <a:pt x="197643" y="990599"/>
                </a:lnTo>
                <a:lnTo>
                  <a:pt x="0" y="1264443"/>
                </a:lnTo>
                <a:lnTo>
                  <a:pt x="28575" y="1466849"/>
                </a:lnTo>
                <a:lnTo>
                  <a:pt x="514350" y="1597818"/>
                </a:lnTo>
                <a:lnTo>
                  <a:pt x="628650" y="1778793"/>
                </a:lnTo>
                <a:lnTo>
                  <a:pt x="935832" y="1843086"/>
                </a:lnTo>
                <a:lnTo>
                  <a:pt x="1285875" y="1702593"/>
                </a:lnTo>
                <a:lnTo>
                  <a:pt x="1959769" y="1576387"/>
                </a:lnTo>
                <a:lnTo>
                  <a:pt x="1966913" y="1378743"/>
                </a:lnTo>
                <a:lnTo>
                  <a:pt x="1921669" y="1295399"/>
                </a:lnTo>
                <a:cubicBezTo>
                  <a:pt x="1905000" y="1280715"/>
                  <a:pt x="1879203" y="1268412"/>
                  <a:pt x="1859756" y="1269206"/>
                </a:cubicBezTo>
                <a:cubicBezTo>
                  <a:pt x="1840309" y="1270000"/>
                  <a:pt x="1821657" y="1291034"/>
                  <a:pt x="1804988" y="1300162"/>
                </a:cubicBezTo>
                <a:cubicBezTo>
                  <a:pt x="1788319" y="1309290"/>
                  <a:pt x="1778397" y="1356122"/>
                  <a:pt x="1766888" y="1345406"/>
                </a:cubicBezTo>
                <a:cubicBezTo>
                  <a:pt x="1749029" y="1339850"/>
                  <a:pt x="1783160" y="1269602"/>
                  <a:pt x="1795463" y="1247774"/>
                </a:cubicBezTo>
                <a:cubicBezTo>
                  <a:pt x="1807766" y="1225946"/>
                  <a:pt x="1835151" y="1231899"/>
                  <a:pt x="1840707" y="1214437"/>
                </a:cubicBezTo>
                <a:cubicBezTo>
                  <a:pt x="1836738" y="1190624"/>
                  <a:pt x="1856582" y="1183481"/>
                  <a:pt x="1852613" y="1159668"/>
                </a:cubicBezTo>
                <a:cubicBezTo>
                  <a:pt x="1842294" y="1139031"/>
                  <a:pt x="1812925" y="1139824"/>
                  <a:pt x="1802606" y="1119187"/>
                </a:cubicBezTo>
                <a:lnTo>
                  <a:pt x="1802606" y="1054893"/>
                </a:lnTo>
                <a:lnTo>
                  <a:pt x="1764506" y="947737"/>
                </a:lnTo>
                <a:cubicBezTo>
                  <a:pt x="1764506" y="932656"/>
                  <a:pt x="1716881" y="919955"/>
                  <a:pt x="1716881" y="904874"/>
                </a:cubicBezTo>
                <a:lnTo>
                  <a:pt x="1766888" y="835818"/>
                </a:lnTo>
                <a:cubicBezTo>
                  <a:pt x="1753394" y="813593"/>
                  <a:pt x="1758950" y="777081"/>
                  <a:pt x="1745456" y="754856"/>
                </a:cubicBezTo>
                <a:lnTo>
                  <a:pt x="1697831" y="719137"/>
                </a:lnTo>
                <a:cubicBezTo>
                  <a:pt x="1677590" y="696515"/>
                  <a:pt x="1682353" y="661193"/>
                  <a:pt x="1650206" y="640556"/>
                </a:cubicBezTo>
                <a:cubicBezTo>
                  <a:pt x="1618059" y="619919"/>
                  <a:pt x="1591469" y="637380"/>
                  <a:pt x="1578769" y="616743"/>
                </a:cubicBezTo>
                <a:lnTo>
                  <a:pt x="1602581" y="557212"/>
                </a:lnTo>
                <a:lnTo>
                  <a:pt x="1662112" y="545305"/>
                </a:lnTo>
                <a:lnTo>
                  <a:pt x="1600200" y="492918"/>
                </a:lnTo>
                <a:cubicBezTo>
                  <a:pt x="1580356" y="481012"/>
                  <a:pt x="1541066" y="499268"/>
                  <a:pt x="1538288" y="485774"/>
                </a:cubicBezTo>
                <a:cubicBezTo>
                  <a:pt x="1535510" y="472280"/>
                  <a:pt x="1588293" y="430212"/>
                  <a:pt x="1583531" y="411956"/>
                </a:cubicBezTo>
                <a:cubicBezTo>
                  <a:pt x="1573212" y="389731"/>
                  <a:pt x="1542654" y="386555"/>
                  <a:pt x="1538288" y="359568"/>
                </a:cubicBezTo>
                <a:lnTo>
                  <a:pt x="1552575" y="283368"/>
                </a:lnTo>
                <a:lnTo>
                  <a:pt x="1497806" y="202405"/>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Lindi</a:t>
            </a:r>
            <a:r>
              <a:rPr lang="en-MY" sz="1200" b="1" dirty="0" smtClean="0">
                <a:solidFill>
                  <a:schemeClr val="tx1"/>
                </a:solidFill>
              </a:rPr>
              <a:t> 4.7%</a:t>
            </a:r>
            <a:endParaRPr lang="en-MY" sz="1200" b="1" dirty="0">
              <a:solidFill>
                <a:schemeClr val="tx1"/>
              </a:solidFill>
            </a:endParaRPr>
          </a:p>
        </p:txBody>
      </p:sp>
      <p:sp>
        <p:nvSpPr>
          <p:cNvPr id="17" name="Freeform 16"/>
          <p:cNvSpPr/>
          <p:nvPr/>
        </p:nvSpPr>
        <p:spPr>
          <a:xfrm>
            <a:off x="6446520" y="5798344"/>
            <a:ext cx="1540192" cy="789146"/>
          </a:xfrm>
          <a:custGeom>
            <a:avLst/>
            <a:gdLst>
              <a:gd name="connsiteX0" fmla="*/ 1341120 w 1706880"/>
              <a:gd name="connsiteY0" fmla="*/ 0 h 952500"/>
              <a:gd name="connsiteX1" fmla="*/ 53340 w 1706880"/>
              <a:gd name="connsiteY1" fmla="*/ 411480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48577 w 1706880"/>
              <a:gd name="connsiteY1" fmla="*/ 480536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237649 w 1706880"/>
              <a:gd name="connsiteY1" fmla="*/ 411004 h 952500"/>
              <a:gd name="connsiteX2" fmla="*/ 48577 w 1706880"/>
              <a:gd name="connsiteY2" fmla="*/ 480536 h 952500"/>
              <a:gd name="connsiteX3" fmla="*/ 0 w 1706880"/>
              <a:gd name="connsiteY3" fmla="*/ 609600 h 952500"/>
              <a:gd name="connsiteX4" fmla="*/ 129540 w 1706880"/>
              <a:gd name="connsiteY4" fmla="*/ 830580 h 952500"/>
              <a:gd name="connsiteX5" fmla="*/ 320040 w 1706880"/>
              <a:gd name="connsiteY5" fmla="*/ 952500 h 952500"/>
              <a:gd name="connsiteX6" fmla="*/ 800100 w 1706880"/>
              <a:gd name="connsiteY6" fmla="*/ 937260 h 952500"/>
              <a:gd name="connsiteX7" fmla="*/ 1455420 w 1706880"/>
              <a:gd name="connsiteY7" fmla="*/ 548640 h 952500"/>
              <a:gd name="connsiteX8" fmla="*/ 1524000 w 1706880"/>
              <a:gd name="connsiteY8" fmla="*/ 495300 h 952500"/>
              <a:gd name="connsiteX9" fmla="*/ 1691640 w 1706880"/>
              <a:gd name="connsiteY9" fmla="*/ 388620 h 952500"/>
              <a:gd name="connsiteX10" fmla="*/ 1706880 w 1706880"/>
              <a:gd name="connsiteY10" fmla="*/ 259080 h 952500"/>
              <a:gd name="connsiteX11" fmla="*/ 1645920 w 1706880"/>
              <a:gd name="connsiteY11" fmla="*/ 129540 h 952500"/>
              <a:gd name="connsiteX12" fmla="*/ 1508760 w 1706880"/>
              <a:gd name="connsiteY12" fmla="*/ 53340 h 952500"/>
              <a:gd name="connsiteX13" fmla="*/ 1341120 w 1706880"/>
              <a:gd name="connsiteY13" fmla="*/ 0 h 952500"/>
              <a:gd name="connsiteX0" fmla="*/ 1341120 w 1706880"/>
              <a:gd name="connsiteY0" fmla="*/ 0 h 952500"/>
              <a:gd name="connsiteX1" fmla="*/ 399574 w 1706880"/>
              <a:gd name="connsiteY1" fmla="*/ 349091 h 952500"/>
              <a:gd name="connsiteX2" fmla="*/ 237649 w 1706880"/>
              <a:gd name="connsiteY2" fmla="*/ 411004 h 952500"/>
              <a:gd name="connsiteX3" fmla="*/ 48577 w 1706880"/>
              <a:gd name="connsiteY3" fmla="*/ 480536 h 952500"/>
              <a:gd name="connsiteX4" fmla="*/ 0 w 1706880"/>
              <a:gd name="connsiteY4" fmla="*/ 609600 h 952500"/>
              <a:gd name="connsiteX5" fmla="*/ 129540 w 1706880"/>
              <a:gd name="connsiteY5" fmla="*/ 830580 h 952500"/>
              <a:gd name="connsiteX6" fmla="*/ 320040 w 1706880"/>
              <a:gd name="connsiteY6" fmla="*/ 952500 h 952500"/>
              <a:gd name="connsiteX7" fmla="*/ 800100 w 1706880"/>
              <a:gd name="connsiteY7" fmla="*/ 937260 h 952500"/>
              <a:gd name="connsiteX8" fmla="*/ 1455420 w 1706880"/>
              <a:gd name="connsiteY8" fmla="*/ 548640 h 952500"/>
              <a:gd name="connsiteX9" fmla="*/ 1524000 w 1706880"/>
              <a:gd name="connsiteY9" fmla="*/ 495300 h 952500"/>
              <a:gd name="connsiteX10" fmla="*/ 1691640 w 1706880"/>
              <a:gd name="connsiteY10" fmla="*/ 388620 h 952500"/>
              <a:gd name="connsiteX11" fmla="*/ 1706880 w 1706880"/>
              <a:gd name="connsiteY11" fmla="*/ 259080 h 952500"/>
              <a:gd name="connsiteX12" fmla="*/ 1645920 w 1706880"/>
              <a:gd name="connsiteY12" fmla="*/ 129540 h 952500"/>
              <a:gd name="connsiteX13" fmla="*/ 1508760 w 1706880"/>
              <a:gd name="connsiteY13" fmla="*/ 53340 h 952500"/>
              <a:gd name="connsiteX14" fmla="*/ 1341120 w 1706880"/>
              <a:gd name="connsiteY14" fmla="*/ 0 h 952500"/>
              <a:gd name="connsiteX0" fmla="*/ 1341120 w 1706880"/>
              <a:gd name="connsiteY0" fmla="*/ 0 h 952500"/>
              <a:gd name="connsiteX1" fmla="*/ 461486 w 1706880"/>
              <a:gd name="connsiteY1" fmla="*/ 327660 h 952500"/>
              <a:gd name="connsiteX2" fmla="*/ 399574 w 1706880"/>
              <a:gd name="connsiteY2" fmla="*/ 349091 h 952500"/>
              <a:gd name="connsiteX3" fmla="*/ 237649 w 1706880"/>
              <a:gd name="connsiteY3" fmla="*/ 411004 h 952500"/>
              <a:gd name="connsiteX4" fmla="*/ 48577 w 1706880"/>
              <a:gd name="connsiteY4" fmla="*/ 480536 h 952500"/>
              <a:gd name="connsiteX5" fmla="*/ 0 w 1706880"/>
              <a:gd name="connsiteY5" fmla="*/ 609600 h 952500"/>
              <a:gd name="connsiteX6" fmla="*/ 129540 w 1706880"/>
              <a:gd name="connsiteY6" fmla="*/ 830580 h 952500"/>
              <a:gd name="connsiteX7" fmla="*/ 320040 w 1706880"/>
              <a:gd name="connsiteY7" fmla="*/ 952500 h 952500"/>
              <a:gd name="connsiteX8" fmla="*/ 800100 w 1706880"/>
              <a:gd name="connsiteY8" fmla="*/ 937260 h 952500"/>
              <a:gd name="connsiteX9" fmla="*/ 1455420 w 1706880"/>
              <a:gd name="connsiteY9" fmla="*/ 548640 h 952500"/>
              <a:gd name="connsiteX10" fmla="*/ 1524000 w 1706880"/>
              <a:gd name="connsiteY10" fmla="*/ 495300 h 952500"/>
              <a:gd name="connsiteX11" fmla="*/ 1691640 w 1706880"/>
              <a:gd name="connsiteY11" fmla="*/ 388620 h 952500"/>
              <a:gd name="connsiteX12" fmla="*/ 1706880 w 1706880"/>
              <a:gd name="connsiteY12" fmla="*/ 259080 h 952500"/>
              <a:gd name="connsiteX13" fmla="*/ 1645920 w 1706880"/>
              <a:gd name="connsiteY13" fmla="*/ 129540 h 952500"/>
              <a:gd name="connsiteX14" fmla="*/ 1508760 w 1706880"/>
              <a:gd name="connsiteY14" fmla="*/ 53340 h 952500"/>
              <a:gd name="connsiteX15" fmla="*/ 1341120 w 1706880"/>
              <a:gd name="connsiteY15" fmla="*/ 0 h 952500"/>
              <a:gd name="connsiteX0" fmla="*/ 1341120 w 1706880"/>
              <a:gd name="connsiteY0" fmla="*/ 0 h 952500"/>
              <a:gd name="connsiteX1" fmla="*/ 547211 w 1706880"/>
              <a:gd name="connsiteY1" fmla="*/ 291941 h 952500"/>
              <a:gd name="connsiteX2" fmla="*/ 461486 w 1706880"/>
              <a:gd name="connsiteY2" fmla="*/ 327660 h 952500"/>
              <a:gd name="connsiteX3" fmla="*/ 399574 w 1706880"/>
              <a:gd name="connsiteY3" fmla="*/ 349091 h 952500"/>
              <a:gd name="connsiteX4" fmla="*/ 237649 w 1706880"/>
              <a:gd name="connsiteY4" fmla="*/ 411004 h 952500"/>
              <a:gd name="connsiteX5" fmla="*/ 48577 w 1706880"/>
              <a:gd name="connsiteY5" fmla="*/ 480536 h 952500"/>
              <a:gd name="connsiteX6" fmla="*/ 0 w 1706880"/>
              <a:gd name="connsiteY6" fmla="*/ 609600 h 952500"/>
              <a:gd name="connsiteX7" fmla="*/ 129540 w 1706880"/>
              <a:gd name="connsiteY7" fmla="*/ 830580 h 952500"/>
              <a:gd name="connsiteX8" fmla="*/ 320040 w 1706880"/>
              <a:gd name="connsiteY8" fmla="*/ 952500 h 952500"/>
              <a:gd name="connsiteX9" fmla="*/ 800100 w 1706880"/>
              <a:gd name="connsiteY9" fmla="*/ 937260 h 952500"/>
              <a:gd name="connsiteX10" fmla="*/ 1455420 w 1706880"/>
              <a:gd name="connsiteY10" fmla="*/ 548640 h 952500"/>
              <a:gd name="connsiteX11" fmla="*/ 1524000 w 1706880"/>
              <a:gd name="connsiteY11" fmla="*/ 495300 h 952500"/>
              <a:gd name="connsiteX12" fmla="*/ 1691640 w 1706880"/>
              <a:gd name="connsiteY12" fmla="*/ 388620 h 952500"/>
              <a:gd name="connsiteX13" fmla="*/ 1706880 w 1706880"/>
              <a:gd name="connsiteY13" fmla="*/ 259080 h 952500"/>
              <a:gd name="connsiteX14" fmla="*/ 1645920 w 1706880"/>
              <a:gd name="connsiteY14" fmla="*/ 129540 h 952500"/>
              <a:gd name="connsiteX15" fmla="*/ 1508760 w 1706880"/>
              <a:gd name="connsiteY15" fmla="*/ 53340 h 952500"/>
              <a:gd name="connsiteX16" fmla="*/ 1341120 w 1706880"/>
              <a:gd name="connsiteY16" fmla="*/ 0 h 952500"/>
              <a:gd name="connsiteX0" fmla="*/ 1341120 w 1706880"/>
              <a:gd name="connsiteY0" fmla="*/ 0 h 952500"/>
              <a:gd name="connsiteX1" fmla="*/ 628174 w 1706880"/>
              <a:gd name="connsiteY1" fmla="*/ 256223 h 952500"/>
              <a:gd name="connsiteX2" fmla="*/ 547211 w 1706880"/>
              <a:gd name="connsiteY2" fmla="*/ 291941 h 952500"/>
              <a:gd name="connsiteX3" fmla="*/ 461486 w 1706880"/>
              <a:gd name="connsiteY3" fmla="*/ 327660 h 952500"/>
              <a:gd name="connsiteX4" fmla="*/ 399574 w 1706880"/>
              <a:gd name="connsiteY4" fmla="*/ 349091 h 952500"/>
              <a:gd name="connsiteX5" fmla="*/ 237649 w 1706880"/>
              <a:gd name="connsiteY5" fmla="*/ 411004 h 952500"/>
              <a:gd name="connsiteX6" fmla="*/ 48577 w 1706880"/>
              <a:gd name="connsiteY6" fmla="*/ 480536 h 952500"/>
              <a:gd name="connsiteX7" fmla="*/ 0 w 1706880"/>
              <a:gd name="connsiteY7" fmla="*/ 609600 h 952500"/>
              <a:gd name="connsiteX8" fmla="*/ 129540 w 1706880"/>
              <a:gd name="connsiteY8" fmla="*/ 830580 h 952500"/>
              <a:gd name="connsiteX9" fmla="*/ 320040 w 1706880"/>
              <a:gd name="connsiteY9" fmla="*/ 952500 h 952500"/>
              <a:gd name="connsiteX10" fmla="*/ 800100 w 1706880"/>
              <a:gd name="connsiteY10" fmla="*/ 937260 h 952500"/>
              <a:gd name="connsiteX11" fmla="*/ 1455420 w 1706880"/>
              <a:gd name="connsiteY11" fmla="*/ 548640 h 952500"/>
              <a:gd name="connsiteX12" fmla="*/ 1524000 w 1706880"/>
              <a:gd name="connsiteY12" fmla="*/ 495300 h 952500"/>
              <a:gd name="connsiteX13" fmla="*/ 1691640 w 1706880"/>
              <a:gd name="connsiteY13" fmla="*/ 388620 h 952500"/>
              <a:gd name="connsiteX14" fmla="*/ 1706880 w 1706880"/>
              <a:gd name="connsiteY14" fmla="*/ 259080 h 952500"/>
              <a:gd name="connsiteX15" fmla="*/ 1645920 w 1706880"/>
              <a:gd name="connsiteY15" fmla="*/ 129540 h 952500"/>
              <a:gd name="connsiteX16" fmla="*/ 1508760 w 1706880"/>
              <a:gd name="connsiteY16" fmla="*/ 53340 h 952500"/>
              <a:gd name="connsiteX17" fmla="*/ 1341120 w 1706880"/>
              <a:gd name="connsiteY17" fmla="*/ 0 h 952500"/>
              <a:gd name="connsiteX0" fmla="*/ 1341120 w 1706880"/>
              <a:gd name="connsiteY0" fmla="*/ 0 h 952500"/>
              <a:gd name="connsiteX1" fmla="*/ 723424 w 1706880"/>
              <a:gd name="connsiteY1" fmla="*/ 220504 h 952500"/>
              <a:gd name="connsiteX2" fmla="*/ 628174 w 1706880"/>
              <a:gd name="connsiteY2" fmla="*/ 256223 h 952500"/>
              <a:gd name="connsiteX3" fmla="*/ 547211 w 1706880"/>
              <a:gd name="connsiteY3" fmla="*/ 291941 h 952500"/>
              <a:gd name="connsiteX4" fmla="*/ 461486 w 1706880"/>
              <a:gd name="connsiteY4" fmla="*/ 327660 h 952500"/>
              <a:gd name="connsiteX5" fmla="*/ 399574 w 1706880"/>
              <a:gd name="connsiteY5" fmla="*/ 349091 h 952500"/>
              <a:gd name="connsiteX6" fmla="*/ 237649 w 1706880"/>
              <a:gd name="connsiteY6" fmla="*/ 411004 h 952500"/>
              <a:gd name="connsiteX7" fmla="*/ 48577 w 1706880"/>
              <a:gd name="connsiteY7" fmla="*/ 480536 h 952500"/>
              <a:gd name="connsiteX8" fmla="*/ 0 w 1706880"/>
              <a:gd name="connsiteY8" fmla="*/ 609600 h 952500"/>
              <a:gd name="connsiteX9" fmla="*/ 129540 w 1706880"/>
              <a:gd name="connsiteY9" fmla="*/ 830580 h 952500"/>
              <a:gd name="connsiteX10" fmla="*/ 320040 w 1706880"/>
              <a:gd name="connsiteY10" fmla="*/ 952500 h 952500"/>
              <a:gd name="connsiteX11" fmla="*/ 800100 w 1706880"/>
              <a:gd name="connsiteY11" fmla="*/ 937260 h 952500"/>
              <a:gd name="connsiteX12" fmla="*/ 1455420 w 1706880"/>
              <a:gd name="connsiteY12" fmla="*/ 548640 h 952500"/>
              <a:gd name="connsiteX13" fmla="*/ 1524000 w 1706880"/>
              <a:gd name="connsiteY13" fmla="*/ 495300 h 952500"/>
              <a:gd name="connsiteX14" fmla="*/ 1691640 w 1706880"/>
              <a:gd name="connsiteY14" fmla="*/ 388620 h 952500"/>
              <a:gd name="connsiteX15" fmla="*/ 1706880 w 1706880"/>
              <a:gd name="connsiteY15" fmla="*/ 259080 h 952500"/>
              <a:gd name="connsiteX16" fmla="*/ 1645920 w 1706880"/>
              <a:gd name="connsiteY16" fmla="*/ 129540 h 952500"/>
              <a:gd name="connsiteX17" fmla="*/ 1508760 w 1706880"/>
              <a:gd name="connsiteY17" fmla="*/ 53340 h 952500"/>
              <a:gd name="connsiteX18" fmla="*/ 1341120 w 1706880"/>
              <a:gd name="connsiteY18" fmla="*/ 0 h 952500"/>
              <a:gd name="connsiteX0" fmla="*/ 1341120 w 1706880"/>
              <a:gd name="connsiteY0" fmla="*/ 0 h 952500"/>
              <a:gd name="connsiteX1" fmla="*/ 859155 w 1706880"/>
              <a:gd name="connsiteY1" fmla="*/ 172879 h 952500"/>
              <a:gd name="connsiteX2" fmla="*/ 723424 w 1706880"/>
              <a:gd name="connsiteY2" fmla="*/ 220504 h 952500"/>
              <a:gd name="connsiteX3" fmla="*/ 628174 w 1706880"/>
              <a:gd name="connsiteY3" fmla="*/ 256223 h 952500"/>
              <a:gd name="connsiteX4" fmla="*/ 547211 w 1706880"/>
              <a:gd name="connsiteY4" fmla="*/ 291941 h 952500"/>
              <a:gd name="connsiteX5" fmla="*/ 461486 w 1706880"/>
              <a:gd name="connsiteY5" fmla="*/ 327660 h 952500"/>
              <a:gd name="connsiteX6" fmla="*/ 399574 w 1706880"/>
              <a:gd name="connsiteY6" fmla="*/ 349091 h 952500"/>
              <a:gd name="connsiteX7" fmla="*/ 237649 w 1706880"/>
              <a:gd name="connsiteY7" fmla="*/ 411004 h 952500"/>
              <a:gd name="connsiteX8" fmla="*/ 48577 w 1706880"/>
              <a:gd name="connsiteY8" fmla="*/ 480536 h 952500"/>
              <a:gd name="connsiteX9" fmla="*/ 0 w 1706880"/>
              <a:gd name="connsiteY9" fmla="*/ 609600 h 952500"/>
              <a:gd name="connsiteX10" fmla="*/ 129540 w 1706880"/>
              <a:gd name="connsiteY10" fmla="*/ 830580 h 952500"/>
              <a:gd name="connsiteX11" fmla="*/ 320040 w 1706880"/>
              <a:gd name="connsiteY11" fmla="*/ 952500 h 952500"/>
              <a:gd name="connsiteX12" fmla="*/ 800100 w 1706880"/>
              <a:gd name="connsiteY12" fmla="*/ 937260 h 952500"/>
              <a:gd name="connsiteX13" fmla="*/ 1455420 w 1706880"/>
              <a:gd name="connsiteY13" fmla="*/ 548640 h 952500"/>
              <a:gd name="connsiteX14" fmla="*/ 1524000 w 1706880"/>
              <a:gd name="connsiteY14" fmla="*/ 495300 h 952500"/>
              <a:gd name="connsiteX15" fmla="*/ 1691640 w 1706880"/>
              <a:gd name="connsiteY15" fmla="*/ 388620 h 952500"/>
              <a:gd name="connsiteX16" fmla="*/ 1706880 w 1706880"/>
              <a:gd name="connsiteY16" fmla="*/ 259080 h 952500"/>
              <a:gd name="connsiteX17" fmla="*/ 1645920 w 1706880"/>
              <a:gd name="connsiteY17" fmla="*/ 129540 h 952500"/>
              <a:gd name="connsiteX18" fmla="*/ 1508760 w 1706880"/>
              <a:gd name="connsiteY18" fmla="*/ 53340 h 952500"/>
              <a:gd name="connsiteX19" fmla="*/ 1341120 w 1706880"/>
              <a:gd name="connsiteY19" fmla="*/ 0 h 952500"/>
              <a:gd name="connsiteX0" fmla="*/ 1341120 w 1706880"/>
              <a:gd name="connsiteY0" fmla="*/ 0 h 952500"/>
              <a:gd name="connsiteX1" fmla="*/ 973455 w 1706880"/>
              <a:gd name="connsiteY1" fmla="*/ 132398 h 952500"/>
              <a:gd name="connsiteX2" fmla="*/ 859155 w 1706880"/>
              <a:gd name="connsiteY2" fmla="*/ 172879 h 952500"/>
              <a:gd name="connsiteX3" fmla="*/ 723424 w 1706880"/>
              <a:gd name="connsiteY3" fmla="*/ 220504 h 952500"/>
              <a:gd name="connsiteX4" fmla="*/ 628174 w 1706880"/>
              <a:gd name="connsiteY4" fmla="*/ 256223 h 952500"/>
              <a:gd name="connsiteX5" fmla="*/ 547211 w 1706880"/>
              <a:gd name="connsiteY5" fmla="*/ 291941 h 952500"/>
              <a:gd name="connsiteX6" fmla="*/ 461486 w 1706880"/>
              <a:gd name="connsiteY6" fmla="*/ 327660 h 952500"/>
              <a:gd name="connsiteX7" fmla="*/ 399574 w 1706880"/>
              <a:gd name="connsiteY7" fmla="*/ 349091 h 952500"/>
              <a:gd name="connsiteX8" fmla="*/ 237649 w 1706880"/>
              <a:gd name="connsiteY8" fmla="*/ 411004 h 952500"/>
              <a:gd name="connsiteX9" fmla="*/ 48577 w 1706880"/>
              <a:gd name="connsiteY9" fmla="*/ 480536 h 952500"/>
              <a:gd name="connsiteX10" fmla="*/ 0 w 1706880"/>
              <a:gd name="connsiteY10" fmla="*/ 609600 h 952500"/>
              <a:gd name="connsiteX11" fmla="*/ 129540 w 1706880"/>
              <a:gd name="connsiteY11" fmla="*/ 830580 h 952500"/>
              <a:gd name="connsiteX12" fmla="*/ 320040 w 1706880"/>
              <a:gd name="connsiteY12" fmla="*/ 952500 h 952500"/>
              <a:gd name="connsiteX13" fmla="*/ 800100 w 1706880"/>
              <a:gd name="connsiteY13" fmla="*/ 937260 h 952500"/>
              <a:gd name="connsiteX14" fmla="*/ 1455420 w 1706880"/>
              <a:gd name="connsiteY14" fmla="*/ 548640 h 952500"/>
              <a:gd name="connsiteX15" fmla="*/ 1524000 w 1706880"/>
              <a:gd name="connsiteY15" fmla="*/ 495300 h 952500"/>
              <a:gd name="connsiteX16" fmla="*/ 1691640 w 1706880"/>
              <a:gd name="connsiteY16" fmla="*/ 388620 h 952500"/>
              <a:gd name="connsiteX17" fmla="*/ 1706880 w 1706880"/>
              <a:gd name="connsiteY17" fmla="*/ 259080 h 952500"/>
              <a:gd name="connsiteX18" fmla="*/ 1645920 w 1706880"/>
              <a:gd name="connsiteY18" fmla="*/ 129540 h 952500"/>
              <a:gd name="connsiteX19" fmla="*/ 1508760 w 1706880"/>
              <a:gd name="connsiteY19" fmla="*/ 53340 h 952500"/>
              <a:gd name="connsiteX20" fmla="*/ 1341120 w 1706880"/>
              <a:gd name="connsiteY20" fmla="*/ 0 h 952500"/>
              <a:gd name="connsiteX0" fmla="*/ 1341120 w 1706880"/>
              <a:gd name="connsiteY0" fmla="*/ 0 h 952500"/>
              <a:gd name="connsiteX1" fmla="*/ 1130618 w 1706880"/>
              <a:gd name="connsiteY1" fmla="*/ 75248 h 952500"/>
              <a:gd name="connsiteX2" fmla="*/ 973455 w 1706880"/>
              <a:gd name="connsiteY2" fmla="*/ 132398 h 952500"/>
              <a:gd name="connsiteX3" fmla="*/ 859155 w 1706880"/>
              <a:gd name="connsiteY3" fmla="*/ 172879 h 952500"/>
              <a:gd name="connsiteX4" fmla="*/ 723424 w 1706880"/>
              <a:gd name="connsiteY4" fmla="*/ 220504 h 952500"/>
              <a:gd name="connsiteX5" fmla="*/ 628174 w 1706880"/>
              <a:gd name="connsiteY5" fmla="*/ 256223 h 952500"/>
              <a:gd name="connsiteX6" fmla="*/ 547211 w 1706880"/>
              <a:gd name="connsiteY6" fmla="*/ 291941 h 952500"/>
              <a:gd name="connsiteX7" fmla="*/ 461486 w 1706880"/>
              <a:gd name="connsiteY7" fmla="*/ 327660 h 952500"/>
              <a:gd name="connsiteX8" fmla="*/ 399574 w 1706880"/>
              <a:gd name="connsiteY8" fmla="*/ 349091 h 952500"/>
              <a:gd name="connsiteX9" fmla="*/ 237649 w 1706880"/>
              <a:gd name="connsiteY9" fmla="*/ 411004 h 952500"/>
              <a:gd name="connsiteX10" fmla="*/ 48577 w 1706880"/>
              <a:gd name="connsiteY10" fmla="*/ 480536 h 952500"/>
              <a:gd name="connsiteX11" fmla="*/ 0 w 1706880"/>
              <a:gd name="connsiteY11" fmla="*/ 609600 h 952500"/>
              <a:gd name="connsiteX12" fmla="*/ 129540 w 1706880"/>
              <a:gd name="connsiteY12" fmla="*/ 830580 h 952500"/>
              <a:gd name="connsiteX13" fmla="*/ 320040 w 1706880"/>
              <a:gd name="connsiteY13" fmla="*/ 952500 h 952500"/>
              <a:gd name="connsiteX14" fmla="*/ 800100 w 1706880"/>
              <a:gd name="connsiteY14" fmla="*/ 937260 h 952500"/>
              <a:gd name="connsiteX15" fmla="*/ 1455420 w 1706880"/>
              <a:gd name="connsiteY15" fmla="*/ 548640 h 952500"/>
              <a:gd name="connsiteX16" fmla="*/ 1524000 w 1706880"/>
              <a:gd name="connsiteY16" fmla="*/ 495300 h 952500"/>
              <a:gd name="connsiteX17" fmla="*/ 1691640 w 1706880"/>
              <a:gd name="connsiteY17" fmla="*/ 388620 h 952500"/>
              <a:gd name="connsiteX18" fmla="*/ 1706880 w 1706880"/>
              <a:gd name="connsiteY18" fmla="*/ 259080 h 952500"/>
              <a:gd name="connsiteX19" fmla="*/ 1645920 w 1706880"/>
              <a:gd name="connsiteY19" fmla="*/ 129540 h 952500"/>
              <a:gd name="connsiteX20" fmla="*/ 1508760 w 1706880"/>
              <a:gd name="connsiteY20" fmla="*/ 53340 h 952500"/>
              <a:gd name="connsiteX21" fmla="*/ 1341120 w 1706880"/>
              <a:gd name="connsiteY21" fmla="*/ 0 h 952500"/>
              <a:gd name="connsiteX0" fmla="*/ 1283970 w 1706880"/>
              <a:gd name="connsiteY0" fmla="*/ 37148 h 899160"/>
              <a:gd name="connsiteX1" fmla="*/ 1130618 w 1706880"/>
              <a:gd name="connsiteY1" fmla="*/ 21908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968693 w 1706880"/>
              <a:gd name="connsiteY3" fmla="*/ 167164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35355 w 1706880"/>
              <a:gd name="connsiteY4" fmla="*/ 179070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3443 w 1706880"/>
              <a:gd name="connsiteY6" fmla="*/ 131445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02005 w 1706880"/>
              <a:gd name="connsiteY7" fmla="*/ 167164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94861 w 1706880"/>
              <a:gd name="connsiteY7" fmla="*/ 162401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54393 w 1706880"/>
              <a:gd name="connsiteY7" fmla="*/ 164783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16293 w 1706880"/>
              <a:gd name="connsiteY7" fmla="*/ 212408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63918 w 1706880"/>
              <a:gd name="connsiteY7" fmla="*/ 17907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173356 w 1706880"/>
              <a:gd name="connsiteY15" fmla="*/ 419576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85274 w 1706880"/>
              <a:gd name="connsiteY15" fmla="*/ 352901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11493 w 1706880"/>
              <a:gd name="connsiteY13" fmla="*/ 240983 h 899160"/>
              <a:gd name="connsiteX14" fmla="*/ 459104 w 1706880"/>
              <a:gd name="connsiteY14" fmla="*/ 262414 h 899160"/>
              <a:gd name="connsiteX15" fmla="*/ 406718 w 1706880"/>
              <a:gd name="connsiteY15" fmla="*/ 257651 h 899160"/>
              <a:gd name="connsiteX16" fmla="*/ 237649 w 1706880"/>
              <a:gd name="connsiteY16" fmla="*/ 324326 h 899160"/>
              <a:gd name="connsiteX17" fmla="*/ 173356 w 1706880"/>
              <a:gd name="connsiteY17" fmla="*/ 419576 h 899160"/>
              <a:gd name="connsiteX18" fmla="*/ 48577 w 1706880"/>
              <a:gd name="connsiteY18" fmla="*/ 427196 h 899160"/>
              <a:gd name="connsiteX19" fmla="*/ 0 w 1706880"/>
              <a:gd name="connsiteY19" fmla="*/ 556260 h 899160"/>
              <a:gd name="connsiteX20" fmla="*/ 129540 w 1706880"/>
              <a:gd name="connsiteY20" fmla="*/ 777240 h 899160"/>
              <a:gd name="connsiteX21" fmla="*/ 320040 w 1706880"/>
              <a:gd name="connsiteY21" fmla="*/ 899160 h 899160"/>
              <a:gd name="connsiteX22" fmla="*/ 800100 w 1706880"/>
              <a:gd name="connsiteY22" fmla="*/ 883920 h 899160"/>
              <a:gd name="connsiteX23" fmla="*/ 1455420 w 1706880"/>
              <a:gd name="connsiteY23" fmla="*/ 495300 h 899160"/>
              <a:gd name="connsiteX24" fmla="*/ 1524000 w 1706880"/>
              <a:gd name="connsiteY24" fmla="*/ 441960 h 899160"/>
              <a:gd name="connsiteX25" fmla="*/ 1691640 w 1706880"/>
              <a:gd name="connsiteY25" fmla="*/ 335280 h 899160"/>
              <a:gd name="connsiteX26" fmla="*/ 1706880 w 1706880"/>
              <a:gd name="connsiteY26" fmla="*/ 205740 h 899160"/>
              <a:gd name="connsiteX27" fmla="*/ 1645920 w 1706880"/>
              <a:gd name="connsiteY27" fmla="*/ 76200 h 899160"/>
              <a:gd name="connsiteX28" fmla="*/ 1508760 w 1706880"/>
              <a:gd name="connsiteY28" fmla="*/ 0 h 899160"/>
              <a:gd name="connsiteX29" fmla="*/ 1283970 w 1706880"/>
              <a:gd name="connsiteY29"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83970 w 1706880"/>
              <a:gd name="connsiteY30"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90161 w 1706880"/>
              <a:gd name="connsiteY30" fmla="*/ 14764 h 899160"/>
              <a:gd name="connsiteX31" fmla="*/ 1283970 w 1706880"/>
              <a:gd name="connsiteY31" fmla="*/ 37148 h 899160"/>
              <a:gd name="connsiteX0" fmla="*/ 1283970 w 1706880"/>
              <a:gd name="connsiteY0" fmla="*/ 22996 h 885008"/>
              <a:gd name="connsiteX1" fmla="*/ 1111568 w 1706880"/>
              <a:gd name="connsiteY1" fmla="*/ 119675 h 885008"/>
              <a:gd name="connsiteX2" fmla="*/ 1080611 w 1706880"/>
              <a:gd name="connsiteY2" fmla="*/ 198256 h 885008"/>
              <a:gd name="connsiteX3" fmla="*/ 1016318 w 1706880"/>
              <a:gd name="connsiteY3" fmla="*/ 219687 h 885008"/>
              <a:gd name="connsiteX4" fmla="*/ 987743 w 1706880"/>
              <a:gd name="connsiteY4" fmla="*/ 133962 h 885008"/>
              <a:gd name="connsiteX5" fmla="*/ 918687 w 1706880"/>
              <a:gd name="connsiteY5" fmla="*/ 105387 h 885008"/>
              <a:gd name="connsiteX6" fmla="*/ 875824 w 1706880"/>
              <a:gd name="connsiteY6" fmla="*/ 150630 h 885008"/>
              <a:gd name="connsiteX7" fmla="*/ 840106 w 1706880"/>
              <a:gd name="connsiteY7" fmla="*/ 145868 h 885008"/>
              <a:gd name="connsiteX8" fmla="*/ 816293 w 1706880"/>
              <a:gd name="connsiteY8" fmla="*/ 198256 h 885008"/>
              <a:gd name="connsiteX9" fmla="*/ 794861 w 1706880"/>
              <a:gd name="connsiteY9" fmla="*/ 148249 h 885008"/>
              <a:gd name="connsiteX10" fmla="*/ 716281 w 1706880"/>
              <a:gd name="connsiteY10" fmla="*/ 183968 h 885008"/>
              <a:gd name="connsiteX11" fmla="*/ 616267 w 1706880"/>
              <a:gd name="connsiteY11" fmla="*/ 226831 h 885008"/>
              <a:gd name="connsiteX12" fmla="*/ 601980 w 1706880"/>
              <a:gd name="connsiteY12" fmla="*/ 250643 h 885008"/>
              <a:gd name="connsiteX13" fmla="*/ 544830 w 1706880"/>
              <a:gd name="connsiteY13" fmla="*/ 250643 h 885008"/>
              <a:gd name="connsiteX14" fmla="*/ 511493 w 1706880"/>
              <a:gd name="connsiteY14" fmla="*/ 226831 h 885008"/>
              <a:gd name="connsiteX15" fmla="*/ 459104 w 1706880"/>
              <a:gd name="connsiteY15" fmla="*/ 248262 h 885008"/>
              <a:gd name="connsiteX16" fmla="*/ 406718 w 1706880"/>
              <a:gd name="connsiteY16" fmla="*/ 243499 h 885008"/>
              <a:gd name="connsiteX17" fmla="*/ 237649 w 1706880"/>
              <a:gd name="connsiteY17" fmla="*/ 310174 h 885008"/>
              <a:gd name="connsiteX18" fmla="*/ 173356 w 1706880"/>
              <a:gd name="connsiteY18" fmla="*/ 405424 h 885008"/>
              <a:gd name="connsiteX19" fmla="*/ 48577 w 1706880"/>
              <a:gd name="connsiteY19" fmla="*/ 413044 h 885008"/>
              <a:gd name="connsiteX20" fmla="*/ 0 w 1706880"/>
              <a:gd name="connsiteY20" fmla="*/ 542108 h 885008"/>
              <a:gd name="connsiteX21" fmla="*/ 129540 w 1706880"/>
              <a:gd name="connsiteY21" fmla="*/ 763088 h 885008"/>
              <a:gd name="connsiteX22" fmla="*/ 320040 w 1706880"/>
              <a:gd name="connsiteY22" fmla="*/ 885008 h 885008"/>
              <a:gd name="connsiteX23" fmla="*/ 800100 w 1706880"/>
              <a:gd name="connsiteY23" fmla="*/ 869768 h 885008"/>
              <a:gd name="connsiteX24" fmla="*/ 1455420 w 1706880"/>
              <a:gd name="connsiteY24" fmla="*/ 481148 h 885008"/>
              <a:gd name="connsiteX25" fmla="*/ 1524000 w 1706880"/>
              <a:gd name="connsiteY25" fmla="*/ 427808 h 885008"/>
              <a:gd name="connsiteX26" fmla="*/ 1691640 w 1706880"/>
              <a:gd name="connsiteY26" fmla="*/ 321128 h 885008"/>
              <a:gd name="connsiteX27" fmla="*/ 1706880 w 1706880"/>
              <a:gd name="connsiteY27" fmla="*/ 191588 h 885008"/>
              <a:gd name="connsiteX28" fmla="*/ 1645920 w 1706880"/>
              <a:gd name="connsiteY28" fmla="*/ 62048 h 885008"/>
              <a:gd name="connsiteX29" fmla="*/ 1456373 w 1706880"/>
              <a:gd name="connsiteY29" fmla="*/ 73954 h 885008"/>
              <a:gd name="connsiteX30" fmla="*/ 1290161 w 1706880"/>
              <a:gd name="connsiteY30" fmla="*/ 612 h 885008"/>
              <a:gd name="connsiteX31" fmla="*/ 1283970 w 1706880"/>
              <a:gd name="connsiteY31" fmla="*/ 22996 h 885008"/>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75886 w 1706880"/>
              <a:gd name="connsiteY30" fmla="*/ 19050 h 884396"/>
              <a:gd name="connsiteX31" fmla="*/ 1290161 w 1706880"/>
              <a:gd name="connsiteY31" fmla="*/ 0 h 884396"/>
              <a:gd name="connsiteX32" fmla="*/ 1283970 w 1706880"/>
              <a:gd name="connsiteY32"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19714 w 1691640"/>
              <a:gd name="connsiteY28" fmla="*/ 137636 h 884396"/>
              <a:gd name="connsiteX29" fmla="*/ 1456373 w 1691640"/>
              <a:gd name="connsiteY29" fmla="*/ 73342 h 884396"/>
              <a:gd name="connsiteX30" fmla="*/ 1368743 w 1691640"/>
              <a:gd name="connsiteY30" fmla="*/ 73819 h 884396"/>
              <a:gd name="connsiteX31" fmla="*/ 1375886 w 1691640"/>
              <a:gd name="connsiteY31" fmla="*/ 19050 h 884396"/>
              <a:gd name="connsiteX32" fmla="*/ 1290161 w 1691640"/>
              <a:gd name="connsiteY32" fmla="*/ 0 h 884396"/>
              <a:gd name="connsiteX33" fmla="*/ 1283970 w 169164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04474 w 1691640"/>
              <a:gd name="connsiteY28" fmla="*/ 195262 h 884396"/>
              <a:gd name="connsiteX29" fmla="*/ 1519714 w 1691640"/>
              <a:gd name="connsiteY29" fmla="*/ 137636 h 884396"/>
              <a:gd name="connsiteX30" fmla="*/ 1456373 w 1691640"/>
              <a:gd name="connsiteY30" fmla="*/ 73342 h 884396"/>
              <a:gd name="connsiteX31" fmla="*/ 1368743 w 1691640"/>
              <a:gd name="connsiteY31" fmla="*/ 73819 h 884396"/>
              <a:gd name="connsiteX32" fmla="*/ 1375886 w 1691640"/>
              <a:gd name="connsiteY32" fmla="*/ 19050 h 884396"/>
              <a:gd name="connsiteX33" fmla="*/ 1290161 w 1691640"/>
              <a:gd name="connsiteY33" fmla="*/ 0 h 884396"/>
              <a:gd name="connsiteX34" fmla="*/ 1283970 w 1691640"/>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524000 w 1540192"/>
              <a:gd name="connsiteY25" fmla="*/ 427196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459230 w 1540192"/>
              <a:gd name="connsiteY26" fmla="*/ 276225 h 884396"/>
              <a:gd name="connsiteX27" fmla="*/ 1527333 w 1540192"/>
              <a:gd name="connsiteY27" fmla="*/ 258603 h 884396"/>
              <a:gd name="connsiteX28" fmla="*/ 1540192 w 1540192"/>
              <a:gd name="connsiteY28" fmla="*/ 219551 h 884396"/>
              <a:gd name="connsiteX29" fmla="*/ 1504474 w 1540192"/>
              <a:gd name="connsiteY29" fmla="*/ 195262 h 884396"/>
              <a:gd name="connsiteX30" fmla="*/ 1519714 w 1540192"/>
              <a:gd name="connsiteY30" fmla="*/ 137636 h 884396"/>
              <a:gd name="connsiteX31" fmla="*/ 1456373 w 1540192"/>
              <a:gd name="connsiteY31" fmla="*/ 73342 h 884396"/>
              <a:gd name="connsiteX32" fmla="*/ 1368743 w 1540192"/>
              <a:gd name="connsiteY32" fmla="*/ 73819 h 884396"/>
              <a:gd name="connsiteX33" fmla="*/ 1375886 w 1540192"/>
              <a:gd name="connsiteY33" fmla="*/ 19050 h 884396"/>
              <a:gd name="connsiteX34" fmla="*/ 1290161 w 1540192"/>
              <a:gd name="connsiteY34" fmla="*/ 0 h 884396"/>
              <a:gd name="connsiteX35" fmla="*/ 1283970 w 1540192"/>
              <a:gd name="connsiteY35"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292543 w 1540192"/>
              <a:gd name="connsiteY26" fmla="*/ 414337 h 884396"/>
              <a:gd name="connsiteX27" fmla="*/ 1366361 w 1540192"/>
              <a:gd name="connsiteY27" fmla="*/ 352425 h 884396"/>
              <a:gd name="connsiteX28" fmla="*/ 1459230 w 1540192"/>
              <a:gd name="connsiteY28" fmla="*/ 276225 h 884396"/>
              <a:gd name="connsiteX29" fmla="*/ 1527333 w 1540192"/>
              <a:gd name="connsiteY29" fmla="*/ 258603 h 884396"/>
              <a:gd name="connsiteX30" fmla="*/ 1540192 w 1540192"/>
              <a:gd name="connsiteY30" fmla="*/ 219551 h 884396"/>
              <a:gd name="connsiteX31" fmla="*/ 1504474 w 1540192"/>
              <a:gd name="connsiteY31" fmla="*/ 195262 h 884396"/>
              <a:gd name="connsiteX32" fmla="*/ 1519714 w 1540192"/>
              <a:gd name="connsiteY32" fmla="*/ 137636 h 884396"/>
              <a:gd name="connsiteX33" fmla="*/ 1456373 w 1540192"/>
              <a:gd name="connsiteY33" fmla="*/ 73342 h 884396"/>
              <a:gd name="connsiteX34" fmla="*/ 1368743 w 1540192"/>
              <a:gd name="connsiteY34" fmla="*/ 73819 h 884396"/>
              <a:gd name="connsiteX35" fmla="*/ 1375886 w 1540192"/>
              <a:gd name="connsiteY35" fmla="*/ 19050 h 884396"/>
              <a:gd name="connsiteX36" fmla="*/ 1290161 w 1540192"/>
              <a:gd name="connsiteY36" fmla="*/ 0 h 884396"/>
              <a:gd name="connsiteX37" fmla="*/ 1283970 w 1540192"/>
              <a:gd name="connsiteY37"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1029177 w 1540192"/>
              <a:gd name="connsiteY25" fmla="*/ 504348 h 884396"/>
              <a:gd name="connsiteX26" fmla="*/ 1147286 w 1540192"/>
              <a:gd name="connsiteY26" fmla="*/ 476250 h 884396"/>
              <a:gd name="connsiteX27" fmla="*/ 1223963 w 1540192"/>
              <a:gd name="connsiteY27" fmla="*/ 434340 h 884396"/>
              <a:gd name="connsiteX28" fmla="*/ 1292543 w 1540192"/>
              <a:gd name="connsiteY28" fmla="*/ 414337 h 884396"/>
              <a:gd name="connsiteX29" fmla="*/ 1366361 w 1540192"/>
              <a:gd name="connsiteY29" fmla="*/ 352425 h 884396"/>
              <a:gd name="connsiteX30" fmla="*/ 1459230 w 1540192"/>
              <a:gd name="connsiteY30" fmla="*/ 276225 h 884396"/>
              <a:gd name="connsiteX31" fmla="*/ 1527333 w 1540192"/>
              <a:gd name="connsiteY31" fmla="*/ 258603 h 884396"/>
              <a:gd name="connsiteX32" fmla="*/ 1540192 w 1540192"/>
              <a:gd name="connsiteY32" fmla="*/ 219551 h 884396"/>
              <a:gd name="connsiteX33" fmla="*/ 1504474 w 1540192"/>
              <a:gd name="connsiteY33" fmla="*/ 195262 h 884396"/>
              <a:gd name="connsiteX34" fmla="*/ 1519714 w 1540192"/>
              <a:gd name="connsiteY34" fmla="*/ 137636 h 884396"/>
              <a:gd name="connsiteX35" fmla="*/ 1456373 w 1540192"/>
              <a:gd name="connsiteY35" fmla="*/ 73342 h 884396"/>
              <a:gd name="connsiteX36" fmla="*/ 1368743 w 1540192"/>
              <a:gd name="connsiteY36" fmla="*/ 73819 h 884396"/>
              <a:gd name="connsiteX37" fmla="*/ 1375886 w 1540192"/>
              <a:gd name="connsiteY37" fmla="*/ 19050 h 884396"/>
              <a:gd name="connsiteX38" fmla="*/ 1290161 w 1540192"/>
              <a:gd name="connsiteY38" fmla="*/ 0 h 884396"/>
              <a:gd name="connsiteX39" fmla="*/ 1283970 w 1540192"/>
              <a:gd name="connsiteY39"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840105 w 1540192"/>
              <a:gd name="connsiteY25" fmla="*/ 640556 h 884396"/>
              <a:gd name="connsiteX26" fmla="*/ 1029177 w 1540192"/>
              <a:gd name="connsiteY26" fmla="*/ 504348 h 884396"/>
              <a:gd name="connsiteX27" fmla="*/ 1147286 w 1540192"/>
              <a:gd name="connsiteY27" fmla="*/ 476250 h 884396"/>
              <a:gd name="connsiteX28" fmla="*/ 1223963 w 1540192"/>
              <a:gd name="connsiteY28" fmla="*/ 434340 h 884396"/>
              <a:gd name="connsiteX29" fmla="*/ 1292543 w 1540192"/>
              <a:gd name="connsiteY29" fmla="*/ 414337 h 884396"/>
              <a:gd name="connsiteX30" fmla="*/ 1366361 w 1540192"/>
              <a:gd name="connsiteY30" fmla="*/ 352425 h 884396"/>
              <a:gd name="connsiteX31" fmla="*/ 1459230 w 1540192"/>
              <a:gd name="connsiteY31" fmla="*/ 276225 h 884396"/>
              <a:gd name="connsiteX32" fmla="*/ 1527333 w 1540192"/>
              <a:gd name="connsiteY32" fmla="*/ 258603 h 884396"/>
              <a:gd name="connsiteX33" fmla="*/ 1540192 w 1540192"/>
              <a:gd name="connsiteY33" fmla="*/ 219551 h 884396"/>
              <a:gd name="connsiteX34" fmla="*/ 1504474 w 1540192"/>
              <a:gd name="connsiteY34" fmla="*/ 195262 h 884396"/>
              <a:gd name="connsiteX35" fmla="*/ 1519714 w 1540192"/>
              <a:gd name="connsiteY35" fmla="*/ 137636 h 884396"/>
              <a:gd name="connsiteX36" fmla="*/ 1456373 w 1540192"/>
              <a:gd name="connsiteY36" fmla="*/ 73342 h 884396"/>
              <a:gd name="connsiteX37" fmla="*/ 1368743 w 1540192"/>
              <a:gd name="connsiteY37" fmla="*/ 73819 h 884396"/>
              <a:gd name="connsiteX38" fmla="*/ 1375886 w 1540192"/>
              <a:gd name="connsiteY38" fmla="*/ 19050 h 884396"/>
              <a:gd name="connsiteX39" fmla="*/ 1290161 w 1540192"/>
              <a:gd name="connsiteY39" fmla="*/ 0 h 884396"/>
              <a:gd name="connsiteX40" fmla="*/ 1283970 w 1540192"/>
              <a:gd name="connsiteY40" fmla="*/ 22384 h 88439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9540 w 1540192"/>
              <a:gd name="connsiteY21" fmla="*/ 76247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355759 w 1540192"/>
              <a:gd name="connsiteY23" fmla="*/ 789146 h 789146"/>
              <a:gd name="connsiteX24" fmla="*/ 728663 w 1540192"/>
              <a:gd name="connsiteY24" fmla="*/ 621506 h 789146"/>
              <a:gd name="connsiteX25" fmla="*/ 809149 w 1540192"/>
              <a:gd name="connsiteY25" fmla="*/ 623887 h 789146"/>
              <a:gd name="connsiteX26" fmla="*/ 840105 w 1540192"/>
              <a:gd name="connsiteY26" fmla="*/ 640556 h 789146"/>
              <a:gd name="connsiteX27" fmla="*/ 1029177 w 1540192"/>
              <a:gd name="connsiteY27" fmla="*/ 504348 h 789146"/>
              <a:gd name="connsiteX28" fmla="*/ 1147286 w 1540192"/>
              <a:gd name="connsiteY28" fmla="*/ 476250 h 789146"/>
              <a:gd name="connsiteX29" fmla="*/ 1223963 w 1540192"/>
              <a:gd name="connsiteY29" fmla="*/ 434340 h 789146"/>
              <a:gd name="connsiteX30" fmla="*/ 1292543 w 1540192"/>
              <a:gd name="connsiteY30" fmla="*/ 414337 h 789146"/>
              <a:gd name="connsiteX31" fmla="*/ 1366361 w 1540192"/>
              <a:gd name="connsiteY31" fmla="*/ 352425 h 789146"/>
              <a:gd name="connsiteX32" fmla="*/ 1459230 w 1540192"/>
              <a:gd name="connsiteY32" fmla="*/ 276225 h 789146"/>
              <a:gd name="connsiteX33" fmla="*/ 1527333 w 1540192"/>
              <a:gd name="connsiteY33" fmla="*/ 258603 h 789146"/>
              <a:gd name="connsiteX34" fmla="*/ 1540192 w 1540192"/>
              <a:gd name="connsiteY34" fmla="*/ 219551 h 789146"/>
              <a:gd name="connsiteX35" fmla="*/ 1504474 w 1540192"/>
              <a:gd name="connsiteY35" fmla="*/ 195262 h 789146"/>
              <a:gd name="connsiteX36" fmla="*/ 1519714 w 1540192"/>
              <a:gd name="connsiteY36" fmla="*/ 137636 h 789146"/>
              <a:gd name="connsiteX37" fmla="*/ 1456373 w 1540192"/>
              <a:gd name="connsiteY37" fmla="*/ 73342 h 789146"/>
              <a:gd name="connsiteX38" fmla="*/ 1368743 w 1540192"/>
              <a:gd name="connsiteY38" fmla="*/ 73819 h 789146"/>
              <a:gd name="connsiteX39" fmla="*/ 1375886 w 1540192"/>
              <a:gd name="connsiteY39" fmla="*/ 19050 h 789146"/>
              <a:gd name="connsiteX40" fmla="*/ 1290161 w 1540192"/>
              <a:gd name="connsiteY40" fmla="*/ 0 h 789146"/>
              <a:gd name="connsiteX41" fmla="*/ 1283970 w 1540192"/>
              <a:gd name="connsiteY41"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728663 w 1540192"/>
              <a:gd name="connsiteY25" fmla="*/ 621506 h 789146"/>
              <a:gd name="connsiteX26" fmla="*/ 809149 w 1540192"/>
              <a:gd name="connsiteY26" fmla="*/ 623887 h 789146"/>
              <a:gd name="connsiteX27" fmla="*/ 840105 w 1540192"/>
              <a:gd name="connsiteY27" fmla="*/ 640556 h 789146"/>
              <a:gd name="connsiteX28" fmla="*/ 1029177 w 1540192"/>
              <a:gd name="connsiteY28" fmla="*/ 504348 h 789146"/>
              <a:gd name="connsiteX29" fmla="*/ 1147286 w 1540192"/>
              <a:gd name="connsiteY29" fmla="*/ 476250 h 789146"/>
              <a:gd name="connsiteX30" fmla="*/ 1223963 w 1540192"/>
              <a:gd name="connsiteY30" fmla="*/ 434340 h 789146"/>
              <a:gd name="connsiteX31" fmla="*/ 1292543 w 1540192"/>
              <a:gd name="connsiteY31" fmla="*/ 414337 h 789146"/>
              <a:gd name="connsiteX32" fmla="*/ 1366361 w 1540192"/>
              <a:gd name="connsiteY32" fmla="*/ 352425 h 789146"/>
              <a:gd name="connsiteX33" fmla="*/ 1459230 w 1540192"/>
              <a:gd name="connsiteY33" fmla="*/ 276225 h 789146"/>
              <a:gd name="connsiteX34" fmla="*/ 1527333 w 1540192"/>
              <a:gd name="connsiteY34" fmla="*/ 258603 h 789146"/>
              <a:gd name="connsiteX35" fmla="*/ 1540192 w 1540192"/>
              <a:gd name="connsiteY35" fmla="*/ 219551 h 789146"/>
              <a:gd name="connsiteX36" fmla="*/ 1504474 w 1540192"/>
              <a:gd name="connsiteY36" fmla="*/ 195262 h 789146"/>
              <a:gd name="connsiteX37" fmla="*/ 1519714 w 1540192"/>
              <a:gd name="connsiteY37" fmla="*/ 137636 h 789146"/>
              <a:gd name="connsiteX38" fmla="*/ 1456373 w 1540192"/>
              <a:gd name="connsiteY38" fmla="*/ 73342 h 789146"/>
              <a:gd name="connsiteX39" fmla="*/ 1368743 w 1540192"/>
              <a:gd name="connsiteY39" fmla="*/ 73819 h 789146"/>
              <a:gd name="connsiteX40" fmla="*/ 1375886 w 1540192"/>
              <a:gd name="connsiteY40" fmla="*/ 19050 h 789146"/>
              <a:gd name="connsiteX41" fmla="*/ 1290161 w 1540192"/>
              <a:gd name="connsiteY41" fmla="*/ 0 h 789146"/>
              <a:gd name="connsiteX42" fmla="*/ 1283970 w 1540192"/>
              <a:gd name="connsiteY42"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728663 w 1540192"/>
              <a:gd name="connsiteY26" fmla="*/ 621506 h 789146"/>
              <a:gd name="connsiteX27" fmla="*/ 809149 w 1540192"/>
              <a:gd name="connsiteY27" fmla="*/ 623887 h 789146"/>
              <a:gd name="connsiteX28" fmla="*/ 840105 w 1540192"/>
              <a:gd name="connsiteY28" fmla="*/ 640556 h 789146"/>
              <a:gd name="connsiteX29" fmla="*/ 1029177 w 1540192"/>
              <a:gd name="connsiteY29" fmla="*/ 504348 h 789146"/>
              <a:gd name="connsiteX30" fmla="*/ 1147286 w 1540192"/>
              <a:gd name="connsiteY30" fmla="*/ 476250 h 789146"/>
              <a:gd name="connsiteX31" fmla="*/ 1223963 w 1540192"/>
              <a:gd name="connsiteY31" fmla="*/ 434340 h 789146"/>
              <a:gd name="connsiteX32" fmla="*/ 1292543 w 1540192"/>
              <a:gd name="connsiteY32" fmla="*/ 414337 h 789146"/>
              <a:gd name="connsiteX33" fmla="*/ 1366361 w 1540192"/>
              <a:gd name="connsiteY33" fmla="*/ 352425 h 789146"/>
              <a:gd name="connsiteX34" fmla="*/ 1459230 w 1540192"/>
              <a:gd name="connsiteY34" fmla="*/ 276225 h 789146"/>
              <a:gd name="connsiteX35" fmla="*/ 1527333 w 1540192"/>
              <a:gd name="connsiteY35" fmla="*/ 258603 h 789146"/>
              <a:gd name="connsiteX36" fmla="*/ 1540192 w 1540192"/>
              <a:gd name="connsiteY36" fmla="*/ 219551 h 789146"/>
              <a:gd name="connsiteX37" fmla="*/ 1504474 w 1540192"/>
              <a:gd name="connsiteY37" fmla="*/ 195262 h 789146"/>
              <a:gd name="connsiteX38" fmla="*/ 1519714 w 1540192"/>
              <a:gd name="connsiteY38" fmla="*/ 137636 h 789146"/>
              <a:gd name="connsiteX39" fmla="*/ 1456373 w 1540192"/>
              <a:gd name="connsiteY39" fmla="*/ 73342 h 789146"/>
              <a:gd name="connsiteX40" fmla="*/ 1368743 w 1540192"/>
              <a:gd name="connsiteY40" fmla="*/ 73819 h 789146"/>
              <a:gd name="connsiteX41" fmla="*/ 1375886 w 1540192"/>
              <a:gd name="connsiteY41" fmla="*/ 19050 h 789146"/>
              <a:gd name="connsiteX42" fmla="*/ 1290161 w 1540192"/>
              <a:gd name="connsiteY42" fmla="*/ 0 h 789146"/>
              <a:gd name="connsiteX43" fmla="*/ 1283970 w 1540192"/>
              <a:gd name="connsiteY43"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809149 w 1540192"/>
              <a:gd name="connsiteY28" fmla="*/ 623887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797243 w 1540192"/>
              <a:gd name="connsiteY28" fmla="*/ 633412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668655 w 1540192"/>
              <a:gd name="connsiteY27" fmla="*/ 642937 h 789146"/>
              <a:gd name="connsiteX28" fmla="*/ 728663 w 1540192"/>
              <a:gd name="connsiteY28" fmla="*/ 621506 h 789146"/>
              <a:gd name="connsiteX29" fmla="*/ 797243 w 1540192"/>
              <a:gd name="connsiteY29" fmla="*/ 633412 h 789146"/>
              <a:gd name="connsiteX30" fmla="*/ 840105 w 1540192"/>
              <a:gd name="connsiteY30" fmla="*/ 640556 h 789146"/>
              <a:gd name="connsiteX31" fmla="*/ 1029177 w 1540192"/>
              <a:gd name="connsiteY31" fmla="*/ 504348 h 789146"/>
              <a:gd name="connsiteX32" fmla="*/ 1147286 w 1540192"/>
              <a:gd name="connsiteY32" fmla="*/ 476250 h 789146"/>
              <a:gd name="connsiteX33" fmla="*/ 1223963 w 1540192"/>
              <a:gd name="connsiteY33" fmla="*/ 434340 h 789146"/>
              <a:gd name="connsiteX34" fmla="*/ 1292543 w 1540192"/>
              <a:gd name="connsiteY34" fmla="*/ 414337 h 789146"/>
              <a:gd name="connsiteX35" fmla="*/ 1366361 w 1540192"/>
              <a:gd name="connsiteY35" fmla="*/ 352425 h 789146"/>
              <a:gd name="connsiteX36" fmla="*/ 1459230 w 1540192"/>
              <a:gd name="connsiteY36" fmla="*/ 276225 h 789146"/>
              <a:gd name="connsiteX37" fmla="*/ 1527333 w 1540192"/>
              <a:gd name="connsiteY37" fmla="*/ 258603 h 789146"/>
              <a:gd name="connsiteX38" fmla="*/ 1540192 w 1540192"/>
              <a:gd name="connsiteY38" fmla="*/ 219551 h 789146"/>
              <a:gd name="connsiteX39" fmla="*/ 1504474 w 1540192"/>
              <a:gd name="connsiteY39" fmla="*/ 195262 h 789146"/>
              <a:gd name="connsiteX40" fmla="*/ 1519714 w 1540192"/>
              <a:gd name="connsiteY40" fmla="*/ 137636 h 789146"/>
              <a:gd name="connsiteX41" fmla="*/ 1456373 w 1540192"/>
              <a:gd name="connsiteY41" fmla="*/ 73342 h 789146"/>
              <a:gd name="connsiteX42" fmla="*/ 1368743 w 1540192"/>
              <a:gd name="connsiteY42" fmla="*/ 73819 h 789146"/>
              <a:gd name="connsiteX43" fmla="*/ 1375886 w 1540192"/>
              <a:gd name="connsiteY43" fmla="*/ 19050 h 789146"/>
              <a:gd name="connsiteX44" fmla="*/ 1290161 w 1540192"/>
              <a:gd name="connsiteY44" fmla="*/ 0 h 789146"/>
              <a:gd name="connsiteX45" fmla="*/ 1283970 w 1540192"/>
              <a:gd name="connsiteY45"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549593 w 1540192"/>
              <a:gd name="connsiteY26" fmla="*/ 683419 h 789146"/>
              <a:gd name="connsiteX27" fmla="*/ 611505 w 1540192"/>
              <a:gd name="connsiteY27" fmla="*/ 635794 h 789146"/>
              <a:gd name="connsiteX28" fmla="*/ 668655 w 1540192"/>
              <a:gd name="connsiteY28" fmla="*/ 642937 h 789146"/>
              <a:gd name="connsiteX29" fmla="*/ 728663 w 1540192"/>
              <a:gd name="connsiteY29" fmla="*/ 621506 h 789146"/>
              <a:gd name="connsiteX30" fmla="*/ 797243 w 1540192"/>
              <a:gd name="connsiteY30" fmla="*/ 633412 h 789146"/>
              <a:gd name="connsiteX31" fmla="*/ 840105 w 1540192"/>
              <a:gd name="connsiteY31" fmla="*/ 640556 h 789146"/>
              <a:gd name="connsiteX32" fmla="*/ 1029177 w 1540192"/>
              <a:gd name="connsiteY32" fmla="*/ 504348 h 789146"/>
              <a:gd name="connsiteX33" fmla="*/ 1147286 w 1540192"/>
              <a:gd name="connsiteY33" fmla="*/ 476250 h 789146"/>
              <a:gd name="connsiteX34" fmla="*/ 1223963 w 1540192"/>
              <a:gd name="connsiteY34" fmla="*/ 434340 h 789146"/>
              <a:gd name="connsiteX35" fmla="*/ 1292543 w 1540192"/>
              <a:gd name="connsiteY35" fmla="*/ 414337 h 789146"/>
              <a:gd name="connsiteX36" fmla="*/ 1366361 w 1540192"/>
              <a:gd name="connsiteY36" fmla="*/ 352425 h 789146"/>
              <a:gd name="connsiteX37" fmla="*/ 1459230 w 1540192"/>
              <a:gd name="connsiteY37" fmla="*/ 276225 h 789146"/>
              <a:gd name="connsiteX38" fmla="*/ 1527333 w 1540192"/>
              <a:gd name="connsiteY38" fmla="*/ 258603 h 789146"/>
              <a:gd name="connsiteX39" fmla="*/ 1540192 w 1540192"/>
              <a:gd name="connsiteY39" fmla="*/ 219551 h 789146"/>
              <a:gd name="connsiteX40" fmla="*/ 1504474 w 1540192"/>
              <a:gd name="connsiteY40" fmla="*/ 195262 h 789146"/>
              <a:gd name="connsiteX41" fmla="*/ 1519714 w 1540192"/>
              <a:gd name="connsiteY41" fmla="*/ 137636 h 789146"/>
              <a:gd name="connsiteX42" fmla="*/ 1456373 w 1540192"/>
              <a:gd name="connsiteY42" fmla="*/ 73342 h 789146"/>
              <a:gd name="connsiteX43" fmla="*/ 1368743 w 1540192"/>
              <a:gd name="connsiteY43" fmla="*/ 73819 h 789146"/>
              <a:gd name="connsiteX44" fmla="*/ 1375886 w 1540192"/>
              <a:gd name="connsiteY44" fmla="*/ 19050 h 789146"/>
              <a:gd name="connsiteX45" fmla="*/ 1290161 w 1540192"/>
              <a:gd name="connsiteY45" fmla="*/ 0 h 789146"/>
              <a:gd name="connsiteX46" fmla="*/ 1283970 w 1540192"/>
              <a:gd name="connsiteY46" fmla="*/ 22384 h 78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40192" h="789146">
                <a:moveTo>
                  <a:pt x="1283970" y="22384"/>
                </a:moveTo>
                <a:lnTo>
                  <a:pt x="1111568" y="119063"/>
                </a:lnTo>
                <a:lnTo>
                  <a:pt x="1080611" y="197644"/>
                </a:lnTo>
                <a:lnTo>
                  <a:pt x="1016318" y="219075"/>
                </a:lnTo>
                <a:lnTo>
                  <a:pt x="987743" y="133350"/>
                </a:lnTo>
                <a:lnTo>
                  <a:pt x="918687" y="104775"/>
                </a:lnTo>
                <a:lnTo>
                  <a:pt x="875824" y="150018"/>
                </a:lnTo>
                <a:lnTo>
                  <a:pt x="840106" y="145256"/>
                </a:lnTo>
                <a:lnTo>
                  <a:pt x="816293" y="197644"/>
                </a:lnTo>
                <a:lnTo>
                  <a:pt x="794861" y="147637"/>
                </a:lnTo>
                <a:lnTo>
                  <a:pt x="716281" y="183356"/>
                </a:lnTo>
                <a:lnTo>
                  <a:pt x="616267" y="226219"/>
                </a:lnTo>
                <a:lnTo>
                  <a:pt x="601980" y="250031"/>
                </a:lnTo>
                <a:cubicBezTo>
                  <a:pt x="594043" y="252412"/>
                  <a:pt x="559911" y="254000"/>
                  <a:pt x="544830" y="250031"/>
                </a:cubicBezTo>
                <a:cubicBezTo>
                  <a:pt x="529749" y="246062"/>
                  <a:pt x="529749" y="225028"/>
                  <a:pt x="511493" y="226219"/>
                </a:cubicBezTo>
                <a:lnTo>
                  <a:pt x="459104" y="247650"/>
                </a:lnTo>
                <a:lnTo>
                  <a:pt x="406718" y="242887"/>
                </a:lnTo>
                <a:lnTo>
                  <a:pt x="237649" y="309562"/>
                </a:lnTo>
                <a:lnTo>
                  <a:pt x="173356" y="404812"/>
                </a:lnTo>
                <a:lnTo>
                  <a:pt x="48577" y="412432"/>
                </a:lnTo>
                <a:lnTo>
                  <a:pt x="0" y="541496"/>
                </a:lnTo>
                <a:lnTo>
                  <a:pt x="127159" y="705326"/>
                </a:lnTo>
                <a:cubicBezTo>
                  <a:pt x="165576" y="719455"/>
                  <a:pt x="184944" y="697865"/>
                  <a:pt x="223361" y="711994"/>
                </a:cubicBezTo>
                <a:cubicBezTo>
                  <a:pt x="253524" y="728663"/>
                  <a:pt x="257492" y="747712"/>
                  <a:pt x="287655" y="764381"/>
                </a:cubicBezTo>
                <a:lnTo>
                  <a:pt x="355759" y="789146"/>
                </a:lnTo>
                <a:cubicBezTo>
                  <a:pt x="409258" y="765810"/>
                  <a:pt x="422275" y="725805"/>
                  <a:pt x="475774" y="702469"/>
                </a:cubicBezTo>
                <a:cubicBezTo>
                  <a:pt x="508873" y="681276"/>
                  <a:pt x="526971" y="694531"/>
                  <a:pt x="549593" y="683419"/>
                </a:cubicBezTo>
                <a:cubicBezTo>
                  <a:pt x="572215" y="672307"/>
                  <a:pt x="592455" y="638969"/>
                  <a:pt x="611505" y="635794"/>
                </a:cubicBezTo>
                <a:cubicBezTo>
                  <a:pt x="624999" y="633413"/>
                  <a:pt x="655161" y="645318"/>
                  <a:pt x="668655" y="642937"/>
                </a:cubicBezTo>
                <a:lnTo>
                  <a:pt x="728663" y="621506"/>
                </a:lnTo>
                <a:cubicBezTo>
                  <a:pt x="780098" y="600075"/>
                  <a:pt x="745808" y="654843"/>
                  <a:pt x="797243" y="633412"/>
                </a:cubicBezTo>
                <a:cubicBezTo>
                  <a:pt x="836137" y="609600"/>
                  <a:pt x="801211" y="664368"/>
                  <a:pt x="840105" y="640556"/>
                </a:cubicBezTo>
                <a:lnTo>
                  <a:pt x="1029177" y="504348"/>
                </a:lnTo>
                <a:cubicBezTo>
                  <a:pt x="1069341" y="487838"/>
                  <a:pt x="1107122" y="492760"/>
                  <a:pt x="1147286" y="476250"/>
                </a:cubicBezTo>
                <a:lnTo>
                  <a:pt x="1223963" y="434340"/>
                </a:lnTo>
                <a:cubicBezTo>
                  <a:pt x="1263889" y="416163"/>
                  <a:pt x="1268810" y="427989"/>
                  <a:pt x="1292543" y="414337"/>
                </a:cubicBezTo>
                <a:cubicBezTo>
                  <a:pt x="1316276" y="400685"/>
                  <a:pt x="1334611" y="372269"/>
                  <a:pt x="1366361" y="352425"/>
                </a:cubicBezTo>
                <a:cubicBezTo>
                  <a:pt x="1398111" y="332581"/>
                  <a:pt x="1432798" y="288290"/>
                  <a:pt x="1459230" y="276225"/>
                </a:cubicBezTo>
                <a:lnTo>
                  <a:pt x="1527333" y="258603"/>
                </a:lnTo>
                <a:lnTo>
                  <a:pt x="1540192" y="219551"/>
                </a:lnTo>
                <a:cubicBezTo>
                  <a:pt x="1537811" y="203517"/>
                  <a:pt x="1506855" y="211296"/>
                  <a:pt x="1504474" y="195262"/>
                </a:cubicBezTo>
                <a:lnTo>
                  <a:pt x="1519714" y="137636"/>
                </a:lnTo>
                <a:cubicBezTo>
                  <a:pt x="1496219" y="132873"/>
                  <a:pt x="1477487" y="94773"/>
                  <a:pt x="1456373" y="73342"/>
                </a:cubicBezTo>
                <a:cubicBezTo>
                  <a:pt x="1417717" y="71437"/>
                  <a:pt x="1382157" y="82868"/>
                  <a:pt x="1368743" y="73819"/>
                </a:cubicBezTo>
                <a:cubicBezTo>
                  <a:pt x="1355329" y="64770"/>
                  <a:pt x="1396523" y="27384"/>
                  <a:pt x="1375886" y="19050"/>
                </a:cubicBezTo>
                <a:cubicBezTo>
                  <a:pt x="1355249" y="10716"/>
                  <a:pt x="1305480" y="1826"/>
                  <a:pt x="1290161" y="0"/>
                </a:cubicBezTo>
                <a:lnTo>
                  <a:pt x="1283970" y="22384"/>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Mtwara</a:t>
            </a:r>
            <a:r>
              <a:rPr lang="en-MY" sz="1200" b="1" dirty="0" smtClean="0">
                <a:solidFill>
                  <a:schemeClr val="tx1"/>
                </a:solidFill>
              </a:rPr>
              <a:t> 3%</a:t>
            </a:r>
            <a:endParaRPr lang="en-MY" sz="1200" b="1" dirty="0">
              <a:solidFill>
                <a:schemeClr val="tx1"/>
              </a:solidFill>
            </a:endParaRPr>
          </a:p>
        </p:txBody>
      </p:sp>
      <p:sp>
        <p:nvSpPr>
          <p:cNvPr id="16" name="Freeform 15"/>
          <p:cNvSpPr/>
          <p:nvPr/>
        </p:nvSpPr>
        <p:spPr>
          <a:xfrm>
            <a:off x="4283870" y="5207794"/>
            <a:ext cx="2288380" cy="1582686"/>
          </a:xfrm>
          <a:custGeom>
            <a:avLst/>
            <a:gdLst>
              <a:gd name="connsiteX0" fmla="*/ 976312 w 2424112"/>
              <a:gd name="connsiteY0" fmla="*/ 0 h 1709737"/>
              <a:gd name="connsiteX1" fmla="*/ 338137 w 2424112"/>
              <a:gd name="connsiteY1" fmla="*/ 428625 h 1709737"/>
              <a:gd name="connsiteX2" fmla="*/ 404812 w 2424112"/>
              <a:gd name="connsiteY2" fmla="*/ 600075 h 1709737"/>
              <a:gd name="connsiteX3" fmla="*/ 228600 w 2424112"/>
              <a:gd name="connsiteY3" fmla="*/ 809625 h 1709737"/>
              <a:gd name="connsiteX4" fmla="*/ 0 w 2424112"/>
              <a:gd name="connsiteY4" fmla="*/ 847725 h 1709737"/>
              <a:gd name="connsiteX5" fmla="*/ 19050 w 2424112"/>
              <a:gd name="connsiteY5" fmla="*/ 1595437 h 1709737"/>
              <a:gd name="connsiteX6" fmla="*/ 1304925 w 2424112"/>
              <a:gd name="connsiteY6" fmla="*/ 1709737 h 1709737"/>
              <a:gd name="connsiteX7" fmla="*/ 2133600 w 2424112"/>
              <a:gd name="connsiteY7" fmla="*/ 1704975 h 1709737"/>
              <a:gd name="connsiteX8" fmla="*/ 2424112 w 2424112"/>
              <a:gd name="connsiteY8" fmla="*/ 1357312 h 1709737"/>
              <a:gd name="connsiteX9" fmla="*/ 2271712 w 2424112"/>
              <a:gd name="connsiteY9" fmla="*/ 862012 h 1709737"/>
              <a:gd name="connsiteX10" fmla="*/ 1724025 w 2424112"/>
              <a:gd name="connsiteY10" fmla="*/ 652462 h 1709737"/>
              <a:gd name="connsiteX11" fmla="*/ 1833562 w 2424112"/>
              <a:gd name="connsiteY11" fmla="*/ 242887 h 1709737"/>
              <a:gd name="connsiteX12" fmla="*/ 1476375 w 2424112"/>
              <a:gd name="connsiteY12" fmla="*/ 314325 h 1709737"/>
              <a:gd name="connsiteX13" fmla="*/ 1295400 w 2424112"/>
              <a:gd name="connsiteY13" fmla="*/ 223837 h 1709737"/>
              <a:gd name="connsiteX14" fmla="*/ 1100137 w 2424112"/>
              <a:gd name="connsiteY14" fmla="*/ 314325 h 1709737"/>
              <a:gd name="connsiteX15" fmla="*/ 1052512 w 2424112"/>
              <a:gd name="connsiteY15" fmla="*/ 161925 h 1709737"/>
              <a:gd name="connsiteX16" fmla="*/ 976312 w 2424112"/>
              <a:gd name="connsiteY16" fmla="*/ 0 h 1709737"/>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850106 w 2424112"/>
              <a:gd name="connsiteY16" fmla="*/ 4762 h 1547812"/>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981075 w 2424112"/>
              <a:gd name="connsiteY16" fmla="*/ 2380 h 1547812"/>
              <a:gd name="connsiteX17" fmla="*/ 850106 w 2424112"/>
              <a:gd name="connsiteY17" fmla="*/ 4762 h 154781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1052512 w 2424112"/>
              <a:gd name="connsiteY15" fmla="*/ 73820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543050 w 2424112"/>
              <a:gd name="connsiteY12" fmla="*/ 211931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69244 w 2424112"/>
              <a:gd name="connsiteY10" fmla="*/ 442913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838325 w 2424112"/>
              <a:gd name="connsiteY10" fmla="*/ 571500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128837 w 2424112"/>
              <a:gd name="connsiteY9" fmla="*/ 771526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128837 w 2347912"/>
              <a:gd name="connsiteY9" fmla="*/ 771526 h 1621632"/>
              <a:gd name="connsiteX10" fmla="*/ 1576388 w 2347912"/>
              <a:gd name="connsiteY10" fmla="*/ 604837 h 1621632"/>
              <a:gd name="connsiteX11" fmla="*/ 1569244 w 2347912"/>
              <a:gd name="connsiteY11" fmla="*/ 442913 h 1621632"/>
              <a:gd name="connsiteX12" fmla="*/ 1740693 w 2347912"/>
              <a:gd name="connsiteY12" fmla="*/ 219076 h 1621632"/>
              <a:gd name="connsiteX13" fmla="*/ 1333500 w 2347912"/>
              <a:gd name="connsiteY13" fmla="*/ 469106 h 1621632"/>
              <a:gd name="connsiteX14" fmla="*/ 1319213 w 2347912"/>
              <a:gd name="connsiteY14" fmla="*/ 214314 h 1621632"/>
              <a:gd name="connsiteX15" fmla="*/ 1088232 w 2347912"/>
              <a:gd name="connsiteY15" fmla="*/ 309564 h 1621632"/>
              <a:gd name="connsiteX16" fmla="*/ 857250 w 2347912"/>
              <a:gd name="connsiteY16" fmla="*/ 340520 h 1621632"/>
              <a:gd name="connsiteX17" fmla="*/ 990600 w 2347912"/>
              <a:gd name="connsiteY17" fmla="*/ 123826 h 1621632"/>
              <a:gd name="connsiteX18" fmla="*/ 962025 w 2347912"/>
              <a:gd name="connsiteY18" fmla="*/ 0 h 1621632"/>
              <a:gd name="connsiteX19" fmla="*/ 850106 w 23479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33612 w 2347912"/>
              <a:gd name="connsiteY9" fmla="*/ 102870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90750 w 2347912"/>
              <a:gd name="connsiteY7" fmla="*/ 1319214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19050 w 2347912"/>
              <a:gd name="connsiteY5" fmla="*/ 1507332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202407 w 2347912"/>
              <a:gd name="connsiteY5" fmla="*/ 1476376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142875 w 2288380"/>
              <a:gd name="connsiteY5" fmla="*/ 1476376 h 1564482"/>
              <a:gd name="connsiteX6" fmla="*/ 1083468 w 2288380"/>
              <a:gd name="connsiteY6" fmla="*/ 1564482 h 1564482"/>
              <a:gd name="connsiteX7" fmla="*/ 2131218 w 2288380"/>
              <a:gd name="connsiteY7" fmla="*/ 1319214 h 1564482"/>
              <a:gd name="connsiteX8" fmla="*/ 2288380 w 2288380"/>
              <a:gd name="connsiteY8" fmla="*/ 1283495 h 1564482"/>
              <a:gd name="connsiteX9" fmla="*/ 2216942 w 2288380"/>
              <a:gd name="connsiteY9" fmla="*/ 1009650 h 1564482"/>
              <a:gd name="connsiteX10" fmla="*/ 2069305 w 2288380"/>
              <a:gd name="connsiteY10" fmla="*/ 771526 h 1564482"/>
              <a:gd name="connsiteX11" fmla="*/ 1516856 w 2288380"/>
              <a:gd name="connsiteY11" fmla="*/ 604837 h 1564482"/>
              <a:gd name="connsiteX12" fmla="*/ 1509712 w 2288380"/>
              <a:gd name="connsiteY12" fmla="*/ 442913 h 1564482"/>
              <a:gd name="connsiteX13" fmla="*/ 1681161 w 2288380"/>
              <a:gd name="connsiteY13" fmla="*/ 219076 h 1564482"/>
              <a:gd name="connsiteX14" fmla="*/ 1273968 w 2288380"/>
              <a:gd name="connsiteY14" fmla="*/ 469106 h 1564482"/>
              <a:gd name="connsiteX15" fmla="*/ 1259681 w 2288380"/>
              <a:gd name="connsiteY15" fmla="*/ 214314 h 1564482"/>
              <a:gd name="connsiteX16" fmla="*/ 1028700 w 2288380"/>
              <a:gd name="connsiteY16" fmla="*/ 309564 h 1564482"/>
              <a:gd name="connsiteX17" fmla="*/ 797718 w 2288380"/>
              <a:gd name="connsiteY17" fmla="*/ 340520 h 1564482"/>
              <a:gd name="connsiteX18" fmla="*/ 931068 w 2288380"/>
              <a:gd name="connsiteY18" fmla="*/ 123826 h 1564482"/>
              <a:gd name="connsiteX19" fmla="*/ 902493 w 2288380"/>
              <a:gd name="connsiteY19" fmla="*/ 0 h 1564482"/>
              <a:gd name="connsiteX20" fmla="*/ 790574 w 2288380"/>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142875 w 2288380"/>
              <a:gd name="connsiteY6" fmla="*/ 1476376 h 1564482"/>
              <a:gd name="connsiteX7" fmla="*/ 1083468 w 2288380"/>
              <a:gd name="connsiteY7" fmla="*/ 1564482 h 1564482"/>
              <a:gd name="connsiteX8" fmla="*/ 2131218 w 2288380"/>
              <a:gd name="connsiteY8" fmla="*/ 1319214 h 1564482"/>
              <a:gd name="connsiteX9" fmla="*/ 2288380 w 2288380"/>
              <a:gd name="connsiteY9" fmla="*/ 1283495 h 1564482"/>
              <a:gd name="connsiteX10" fmla="*/ 2216942 w 2288380"/>
              <a:gd name="connsiteY10" fmla="*/ 1009650 h 1564482"/>
              <a:gd name="connsiteX11" fmla="*/ 2069305 w 2288380"/>
              <a:gd name="connsiteY11" fmla="*/ 771526 h 1564482"/>
              <a:gd name="connsiteX12" fmla="*/ 1516856 w 2288380"/>
              <a:gd name="connsiteY12" fmla="*/ 604837 h 1564482"/>
              <a:gd name="connsiteX13" fmla="*/ 1509712 w 2288380"/>
              <a:gd name="connsiteY13" fmla="*/ 442913 h 1564482"/>
              <a:gd name="connsiteX14" fmla="*/ 1681161 w 2288380"/>
              <a:gd name="connsiteY14" fmla="*/ 219076 h 1564482"/>
              <a:gd name="connsiteX15" fmla="*/ 1273968 w 2288380"/>
              <a:gd name="connsiteY15" fmla="*/ 469106 h 1564482"/>
              <a:gd name="connsiteX16" fmla="*/ 1259681 w 2288380"/>
              <a:gd name="connsiteY16" fmla="*/ 214314 h 1564482"/>
              <a:gd name="connsiteX17" fmla="*/ 1028700 w 2288380"/>
              <a:gd name="connsiteY17" fmla="*/ 309564 h 1564482"/>
              <a:gd name="connsiteX18" fmla="*/ 797718 w 2288380"/>
              <a:gd name="connsiteY18" fmla="*/ 340520 h 1564482"/>
              <a:gd name="connsiteX19" fmla="*/ 931068 w 2288380"/>
              <a:gd name="connsiteY19" fmla="*/ 123826 h 1564482"/>
              <a:gd name="connsiteX20" fmla="*/ 902493 w 2288380"/>
              <a:gd name="connsiteY20" fmla="*/ 0 h 1564482"/>
              <a:gd name="connsiteX21" fmla="*/ 790574 w 2288380"/>
              <a:gd name="connsiteY21"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42875 w 2288380"/>
              <a:gd name="connsiteY7" fmla="*/ 1476376 h 1564482"/>
              <a:gd name="connsiteX8" fmla="*/ 1083468 w 2288380"/>
              <a:gd name="connsiteY8" fmla="*/ 1564482 h 1564482"/>
              <a:gd name="connsiteX9" fmla="*/ 2131218 w 2288380"/>
              <a:gd name="connsiteY9" fmla="*/ 1319214 h 1564482"/>
              <a:gd name="connsiteX10" fmla="*/ 2288380 w 2288380"/>
              <a:gd name="connsiteY10" fmla="*/ 1283495 h 1564482"/>
              <a:gd name="connsiteX11" fmla="*/ 2216942 w 2288380"/>
              <a:gd name="connsiteY11" fmla="*/ 1009650 h 1564482"/>
              <a:gd name="connsiteX12" fmla="*/ 2069305 w 2288380"/>
              <a:gd name="connsiteY12" fmla="*/ 771526 h 1564482"/>
              <a:gd name="connsiteX13" fmla="*/ 1516856 w 2288380"/>
              <a:gd name="connsiteY13" fmla="*/ 604837 h 1564482"/>
              <a:gd name="connsiteX14" fmla="*/ 1509712 w 2288380"/>
              <a:gd name="connsiteY14" fmla="*/ 442913 h 1564482"/>
              <a:gd name="connsiteX15" fmla="*/ 1681161 w 2288380"/>
              <a:gd name="connsiteY15" fmla="*/ 219076 h 1564482"/>
              <a:gd name="connsiteX16" fmla="*/ 1273968 w 2288380"/>
              <a:gd name="connsiteY16" fmla="*/ 469106 h 1564482"/>
              <a:gd name="connsiteX17" fmla="*/ 1259681 w 2288380"/>
              <a:gd name="connsiteY17" fmla="*/ 214314 h 1564482"/>
              <a:gd name="connsiteX18" fmla="*/ 1028700 w 2288380"/>
              <a:gd name="connsiteY18" fmla="*/ 309564 h 1564482"/>
              <a:gd name="connsiteX19" fmla="*/ 797718 w 2288380"/>
              <a:gd name="connsiteY19" fmla="*/ 340520 h 1564482"/>
              <a:gd name="connsiteX20" fmla="*/ 931068 w 2288380"/>
              <a:gd name="connsiteY20" fmla="*/ 123826 h 1564482"/>
              <a:gd name="connsiteX21" fmla="*/ 902493 w 2288380"/>
              <a:gd name="connsiteY21" fmla="*/ 0 h 1564482"/>
              <a:gd name="connsiteX22" fmla="*/ 790574 w 2288380"/>
              <a:gd name="connsiteY22"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42875 w 2288380"/>
              <a:gd name="connsiteY8" fmla="*/ 1476376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1083468 w 2288380"/>
              <a:gd name="connsiteY10" fmla="*/ 1564482 h 1564482"/>
              <a:gd name="connsiteX11" fmla="*/ 2131218 w 2288380"/>
              <a:gd name="connsiteY11" fmla="*/ 1319214 h 1564482"/>
              <a:gd name="connsiteX12" fmla="*/ 2288380 w 2288380"/>
              <a:gd name="connsiteY12" fmla="*/ 1283495 h 1564482"/>
              <a:gd name="connsiteX13" fmla="*/ 2216942 w 2288380"/>
              <a:gd name="connsiteY13" fmla="*/ 1009650 h 1564482"/>
              <a:gd name="connsiteX14" fmla="*/ 2069305 w 2288380"/>
              <a:gd name="connsiteY14" fmla="*/ 771526 h 1564482"/>
              <a:gd name="connsiteX15" fmla="*/ 1516856 w 2288380"/>
              <a:gd name="connsiteY15" fmla="*/ 604837 h 1564482"/>
              <a:gd name="connsiteX16" fmla="*/ 1509712 w 2288380"/>
              <a:gd name="connsiteY16" fmla="*/ 442913 h 1564482"/>
              <a:gd name="connsiteX17" fmla="*/ 1681161 w 2288380"/>
              <a:gd name="connsiteY17" fmla="*/ 219076 h 1564482"/>
              <a:gd name="connsiteX18" fmla="*/ 1273968 w 2288380"/>
              <a:gd name="connsiteY18" fmla="*/ 469106 h 1564482"/>
              <a:gd name="connsiteX19" fmla="*/ 1259681 w 2288380"/>
              <a:gd name="connsiteY19" fmla="*/ 214314 h 1564482"/>
              <a:gd name="connsiteX20" fmla="*/ 1028700 w 2288380"/>
              <a:gd name="connsiteY20" fmla="*/ 309564 h 1564482"/>
              <a:gd name="connsiteX21" fmla="*/ 797718 w 2288380"/>
              <a:gd name="connsiteY21" fmla="*/ 340520 h 1564482"/>
              <a:gd name="connsiteX22" fmla="*/ 931068 w 2288380"/>
              <a:gd name="connsiteY22" fmla="*/ 123826 h 1564482"/>
              <a:gd name="connsiteX23" fmla="*/ 902493 w 2288380"/>
              <a:gd name="connsiteY23" fmla="*/ 0 h 1564482"/>
              <a:gd name="connsiteX24" fmla="*/ 790574 w 2288380"/>
              <a:gd name="connsiteY24"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1083468 w 2288380"/>
              <a:gd name="connsiteY11" fmla="*/ 1564482 h 1564482"/>
              <a:gd name="connsiteX12" fmla="*/ 2131218 w 2288380"/>
              <a:gd name="connsiteY12" fmla="*/ 1319214 h 1564482"/>
              <a:gd name="connsiteX13" fmla="*/ 2288380 w 2288380"/>
              <a:gd name="connsiteY13" fmla="*/ 1283495 h 1564482"/>
              <a:gd name="connsiteX14" fmla="*/ 2216942 w 2288380"/>
              <a:gd name="connsiteY14" fmla="*/ 1009650 h 1564482"/>
              <a:gd name="connsiteX15" fmla="*/ 2069305 w 2288380"/>
              <a:gd name="connsiteY15" fmla="*/ 771526 h 1564482"/>
              <a:gd name="connsiteX16" fmla="*/ 1516856 w 2288380"/>
              <a:gd name="connsiteY16" fmla="*/ 604837 h 1564482"/>
              <a:gd name="connsiteX17" fmla="*/ 1509712 w 2288380"/>
              <a:gd name="connsiteY17" fmla="*/ 442913 h 1564482"/>
              <a:gd name="connsiteX18" fmla="*/ 1681161 w 2288380"/>
              <a:gd name="connsiteY18" fmla="*/ 219076 h 1564482"/>
              <a:gd name="connsiteX19" fmla="*/ 1273968 w 2288380"/>
              <a:gd name="connsiteY19" fmla="*/ 469106 h 1564482"/>
              <a:gd name="connsiteX20" fmla="*/ 1259681 w 2288380"/>
              <a:gd name="connsiteY20" fmla="*/ 214314 h 1564482"/>
              <a:gd name="connsiteX21" fmla="*/ 1028700 w 2288380"/>
              <a:gd name="connsiteY21" fmla="*/ 309564 h 1564482"/>
              <a:gd name="connsiteX22" fmla="*/ 797718 w 2288380"/>
              <a:gd name="connsiteY22" fmla="*/ 340520 h 1564482"/>
              <a:gd name="connsiteX23" fmla="*/ 931068 w 2288380"/>
              <a:gd name="connsiteY23" fmla="*/ 123826 h 1564482"/>
              <a:gd name="connsiteX24" fmla="*/ 902493 w 2288380"/>
              <a:gd name="connsiteY24" fmla="*/ 0 h 1564482"/>
              <a:gd name="connsiteX25" fmla="*/ 790574 w 2288380"/>
              <a:gd name="connsiteY25"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947736 w 2288380"/>
              <a:gd name="connsiteY12" fmla="*/ 1393031 h 1564482"/>
              <a:gd name="connsiteX13" fmla="*/ 1083468 w 2288380"/>
              <a:gd name="connsiteY13" fmla="*/ 1564482 h 1564482"/>
              <a:gd name="connsiteX14" fmla="*/ 2131218 w 2288380"/>
              <a:gd name="connsiteY14" fmla="*/ 1319214 h 1564482"/>
              <a:gd name="connsiteX15" fmla="*/ 2288380 w 2288380"/>
              <a:gd name="connsiteY15" fmla="*/ 1283495 h 1564482"/>
              <a:gd name="connsiteX16" fmla="*/ 2216942 w 2288380"/>
              <a:gd name="connsiteY16" fmla="*/ 1009650 h 1564482"/>
              <a:gd name="connsiteX17" fmla="*/ 2069305 w 2288380"/>
              <a:gd name="connsiteY17" fmla="*/ 771526 h 1564482"/>
              <a:gd name="connsiteX18" fmla="*/ 1516856 w 2288380"/>
              <a:gd name="connsiteY18" fmla="*/ 604837 h 1564482"/>
              <a:gd name="connsiteX19" fmla="*/ 1509712 w 2288380"/>
              <a:gd name="connsiteY19" fmla="*/ 442913 h 1564482"/>
              <a:gd name="connsiteX20" fmla="*/ 1681161 w 2288380"/>
              <a:gd name="connsiteY20" fmla="*/ 219076 h 1564482"/>
              <a:gd name="connsiteX21" fmla="*/ 1273968 w 2288380"/>
              <a:gd name="connsiteY21" fmla="*/ 469106 h 1564482"/>
              <a:gd name="connsiteX22" fmla="*/ 1259681 w 2288380"/>
              <a:gd name="connsiteY22" fmla="*/ 214314 h 1564482"/>
              <a:gd name="connsiteX23" fmla="*/ 1028700 w 2288380"/>
              <a:gd name="connsiteY23" fmla="*/ 309564 h 1564482"/>
              <a:gd name="connsiteX24" fmla="*/ 797718 w 2288380"/>
              <a:gd name="connsiteY24" fmla="*/ 340520 h 1564482"/>
              <a:gd name="connsiteX25" fmla="*/ 931068 w 2288380"/>
              <a:gd name="connsiteY25" fmla="*/ 123826 h 1564482"/>
              <a:gd name="connsiteX26" fmla="*/ 902493 w 2288380"/>
              <a:gd name="connsiteY26" fmla="*/ 0 h 1564482"/>
              <a:gd name="connsiteX27" fmla="*/ 790574 w 2288380"/>
              <a:gd name="connsiteY27"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83468 w 2288380"/>
              <a:gd name="connsiteY14" fmla="*/ 1564482 h 1564482"/>
              <a:gd name="connsiteX15" fmla="*/ 2131218 w 2288380"/>
              <a:gd name="connsiteY15" fmla="*/ 1319214 h 1564482"/>
              <a:gd name="connsiteX16" fmla="*/ 2288380 w 2288380"/>
              <a:gd name="connsiteY16" fmla="*/ 1283495 h 1564482"/>
              <a:gd name="connsiteX17" fmla="*/ 2216942 w 2288380"/>
              <a:gd name="connsiteY17" fmla="*/ 1009650 h 1564482"/>
              <a:gd name="connsiteX18" fmla="*/ 2069305 w 2288380"/>
              <a:gd name="connsiteY18" fmla="*/ 771526 h 1564482"/>
              <a:gd name="connsiteX19" fmla="*/ 1516856 w 2288380"/>
              <a:gd name="connsiteY19" fmla="*/ 604837 h 1564482"/>
              <a:gd name="connsiteX20" fmla="*/ 1509712 w 2288380"/>
              <a:gd name="connsiteY20" fmla="*/ 442913 h 1564482"/>
              <a:gd name="connsiteX21" fmla="*/ 1681161 w 2288380"/>
              <a:gd name="connsiteY21" fmla="*/ 219076 h 1564482"/>
              <a:gd name="connsiteX22" fmla="*/ 1273968 w 2288380"/>
              <a:gd name="connsiteY22" fmla="*/ 469106 h 1564482"/>
              <a:gd name="connsiteX23" fmla="*/ 1259681 w 2288380"/>
              <a:gd name="connsiteY23" fmla="*/ 214314 h 1564482"/>
              <a:gd name="connsiteX24" fmla="*/ 1028700 w 2288380"/>
              <a:gd name="connsiteY24" fmla="*/ 309564 h 1564482"/>
              <a:gd name="connsiteX25" fmla="*/ 797718 w 2288380"/>
              <a:gd name="connsiteY25" fmla="*/ 340520 h 1564482"/>
              <a:gd name="connsiteX26" fmla="*/ 931068 w 2288380"/>
              <a:gd name="connsiteY26" fmla="*/ 123826 h 1564482"/>
              <a:gd name="connsiteX27" fmla="*/ 902493 w 2288380"/>
              <a:gd name="connsiteY27" fmla="*/ 0 h 1564482"/>
              <a:gd name="connsiteX28" fmla="*/ 790574 w 2288380"/>
              <a:gd name="connsiteY28"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2131218 w 2288380"/>
              <a:gd name="connsiteY16" fmla="*/ 1319214 h 1564482"/>
              <a:gd name="connsiteX17" fmla="*/ 2288380 w 2288380"/>
              <a:gd name="connsiteY17" fmla="*/ 1283495 h 1564482"/>
              <a:gd name="connsiteX18" fmla="*/ 2216942 w 2288380"/>
              <a:gd name="connsiteY18" fmla="*/ 1009650 h 1564482"/>
              <a:gd name="connsiteX19" fmla="*/ 2069305 w 2288380"/>
              <a:gd name="connsiteY19" fmla="*/ 771526 h 1564482"/>
              <a:gd name="connsiteX20" fmla="*/ 1516856 w 2288380"/>
              <a:gd name="connsiteY20" fmla="*/ 604837 h 1564482"/>
              <a:gd name="connsiteX21" fmla="*/ 1509712 w 2288380"/>
              <a:gd name="connsiteY21" fmla="*/ 442913 h 1564482"/>
              <a:gd name="connsiteX22" fmla="*/ 1681161 w 2288380"/>
              <a:gd name="connsiteY22" fmla="*/ 219076 h 1564482"/>
              <a:gd name="connsiteX23" fmla="*/ 1273968 w 2288380"/>
              <a:gd name="connsiteY23" fmla="*/ 469106 h 1564482"/>
              <a:gd name="connsiteX24" fmla="*/ 1259681 w 2288380"/>
              <a:gd name="connsiteY24" fmla="*/ 214314 h 1564482"/>
              <a:gd name="connsiteX25" fmla="*/ 1028700 w 2288380"/>
              <a:gd name="connsiteY25" fmla="*/ 309564 h 1564482"/>
              <a:gd name="connsiteX26" fmla="*/ 797718 w 2288380"/>
              <a:gd name="connsiteY26" fmla="*/ 340520 h 1564482"/>
              <a:gd name="connsiteX27" fmla="*/ 931068 w 2288380"/>
              <a:gd name="connsiteY27" fmla="*/ 123826 h 1564482"/>
              <a:gd name="connsiteX28" fmla="*/ 902493 w 2288380"/>
              <a:gd name="connsiteY28" fmla="*/ 0 h 1564482"/>
              <a:gd name="connsiteX29" fmla="*/ 790574 w 2288380"/>
              <a:gd name="connsiteY29"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1254918 w 2288380"/>
              <a:gd name="connsiteY16" fmla="*/ 1550194 h 1564482"/>
              <a:gd name="connsiteX17" fmla="*/ 2131218 w 2288380"/>
              <a:gd name="connsiteY17" fmla="*/ 1319214 h 1564482"/>
              <a:gd name="connsiteX18" fmla="*/ 2288380 w 2288380"/>
              <a:gd name="connsiteY18" fmla="*/ 1283495 h 1564482"/>
              <a:gd name="connsiteX19" fmla="*/ 2216942 w 2288380"/>
              <a:gd name="connsiteY19" fmla="*/ 1009650 h 1564482"/>
              <a:gd name="connsiteX20" fmla="*/ 2069305 w 2288380"/>
              <a:gd name="connsiteY20" fmla="*/ 771526 h 1564482"/>
              <a:gd name="connsiteX21" fmla="*/ 1516856 w 2288380"/>
              <a:gd name="connsiteY21" fmla="*/ 604837 h 1564482"/>
              <a:gd name="connsiteX22" fmla="*/ 1509712 w 2288380"/>
              <a:gd name="connsiteY22" fmla="*/ 442913 h 1564482"/>
              <a:gd name="connsiteX23" fmla="*/ 1681161 w 2288380"/>
              <a:gd name="connsiteY23" fmla="*/ 219076 h 1564482"/>
              <a:gd name="connsiteX24" fmla="*/ 1273968 w 2288380"/>
              <a:gd name="connsiteY24" fmla="*/ 469106 h 1564482"/>
              <a:gd name="connsiteX25" fmla="*/ 1259681 w 2288380"/>
              <a:gd name="connsiteY25" fmla="*/ 214314 h 1564482"/>
              <a:gd name="connsiteX26" fmla="*/ 1028700 w 2288380"/>
              <a:gd name="connsiteY26" fmla="*/ 309564 h 1564482"/>
              <a:gd name="connsiteX27" fmla="*/ 797718 w 2288380"/>
              <a:gd name="connsiteY27" fmla="*/ 340520 h 1564482"/>
              <a:gd name="connsiteX28" fmla="*/ 931068 w 2288380"/>
              <a:gd name="connsiteY28" fmla="*/ 123826 h 1564482"/>
              <a:gd name="connsiteX29" fmla="*/ 902493 w 2288380"/>
              <a:gd name="connsiteY29" fmla="*/ 0 h 1564482"/>
              <a:gd name="connsiteX30" fmla="*/ 790574 w 2288380"/>
              <a:gd name="connsiteY30" fmla="*/ 78582 h 1564482"/>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2131218 w 2288380"/>
              <a:gd name="connsiteY18" fmla="*/ 1319214 h 1582686"/>
              <a:gd name="connsiteX19" fmla="*/ 2288380 w 2288380"/>
              <a:gd name="connsiteY19" fmla="*/ 1283495 h 1582686"/>
              <a:gd name="connsiteX20" fmla="*/ 2216942 w 2288380"/>
              <a:gd name="connsiteY20" fmla="*/ 1009650 h 1582686"/>
              <a:gd name="connsiteX21" fmla="*/ 2069305 w 2288380"/>
              <a:gd name="connsiteY21" fmla="*/ 771526 h 1582686"/>
              <a:gd name="connsiteX22" fmla="*/ 1516856 w 2288380"/>
              <a:gd name="connsiteY22" fmla="*/ 604837 h 1582686"/>
              <a:gd name="connsiteX23" fmla="*/ 1509712 w 2288380"/>
              <a:gd name="connsiteY23" fmla="*/ 442913 h 1582686"/>
              <a:gd name="connsiteX24" fmla="*/ 1681161 w 2288380"/>
              <a:gd name="connsiteY24" fmla="*/ 219076 h 1582686"/>
              <a:gd name="connsiteX25" fmla="*/ 1273968 w 2288380"/>
              <a:gd name="connsiteY25" fmla="*/ 469106 h 1582686"/>
              <a:gd name="connsiteX26" fmla="*/ 1259681 w 2288380"/>
              <a:gd name="connsiteY26" fmla="*/ 214314 h 1582686"/>
              <a:gd name="connsiteX27" fmla="*/ 1028700 w 2288380"/>
              <a:gd name="connsiteY27" fmla="*/ 309564 h 1582686"/>
              <a:gd name="connsiteX28" fmla="*/ 797718 w 2288380"/>
              <a:gd name="connsiteY28" fmla="*/ 340520 h 1582686"/>
              <a:gd name="connsiteX29" fmla="*/ 931068 w 2288380"/>
              <a:gd name="connsiteY29" fmla="*/ 123826 h 1582686"/>
              <a:gd name="connsiteX30" fmla="*/ 902493 w 2288380"/>
              <a:gd name="connsiteY30" fmla="*/ 0 h 1582686"/>
              <a:gd name="connsiteX31" fmla="*/ 790574 w 2288380"/>
              <a:gd name="connsiteY3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2131218 w 2288380"/>
              <a:gd name="connsiteY21" fmla="*/ 1319214 h 1582686"/>
              <a:gd name="connsiteX22" fmla="*/ 2288380 w 2288380"/>
              <a:gd name="connsiteY22" fmla="*/ 1283495 h 1582686"/>
              <a:gd name="connsiteX23" fmla="*/ 2216942 w 2288380"/>
              <a:gd name="connsiteY23" fmla="*/ 1009650 h 1582686"/>
              <a:gd name="connsiteX24" fmla="*/ 2069305 w 2288380"/>
              <a:gd name="connsiteY24" fmla="*/ 771526 h 1582686"/>
              <a:gd name="connsiteX25" fmla="*/ 1516856 w 2288380"/>
              <a:gd name="connsiteY25" fmla="*/ 604837 h 1582686"/>
              <a:gd name="connsiteX26" fmla="*/ 1509712 w 2288380"/>
              <a:gd name="connsiteY26" fmla="*/ 442913 h 1582686"/>
              <a:gd name="connsiteX27" fmla="*/ 1681161 w 2288380"/>
              <a:gd name="connsiteY27" fmla="*/ 219076 h 1582686"/>
              <a:gd name="connsiteX28" fmla="*/ 1273968 w 2288380"/>
              <a:gd name="connsiteY28" fmla="*/ 469106 h 1582686"/>
              <a:gd name="connsiteX29" fmla="*/ 1259681 w 2288380"/>
              <a:gd name="connsiteY29" fmla="*/ 214314 h 1582686"/>
              <a:gd name="connsiteX30" fmla="*/ 1028700 w 2288380"/>
              <a:gd name="connsiteY30" fmla="*/ 309564 h 1582686"/>
              <a:gd name="connsiteX31" fmla="*/ 797718 w 2288380"/>
              <a:gd name="connsiteY31" fmla="*/ 340520 h 1582686"/>
              <a:gd name="connsiteX32" fmla="*/ 931068 w 2288380"/>
              <a:gd name="connsiteY32" fmla="*/ 123826 h 1582686"/>
              <a:gd name="connsiteX33" fmla="*/ 902493 w 2288380"/>
              <a:gd name="connsiteY33" fmla="*/ 0 h 1582686"/>
              <a:gd name="connsiteX34" fmla="*/ 790574 w 2288380"/>
              <a:gd name="connsiteY3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2131218 w 2288380"/>
              <a:gd name="connsiteY22" fmla="*/ 1319214 h 1582686"/>
              <a:gd name="connsiteX23" fmla="*/ 2288380 w 2288380"/>
              <a:gd name="connsiteY23" fmla="*/ 1283495 h 1582686"/>
              <a:gd name="connsiteX24" fmla="*/ 2216942 w 2288380"/>
              <a:gd name="connsiteY24" fmla="*/ 1009650 h 1582686"/>
              <a:gd name="connsiteX25" fmla="*/ 2069305 w 2288380"/>
              <a:gd name="connsiteY25" fmla="*/ 771526 h 1582686"/>
              <a:gd name="connsiteX26" fmla="*/ 1516856 w 2288380"/>
              <a:gd name="connsiteY26" fmla="*/ 604837 h 1582686"/>
              <a:gd name="connsiteX27" fmla="*/ 1509712 w 2288380"/>
              <a:gd name="connsiteY27" fmla="*/ 442913 h 1582686"/>
              <a:gd name="connsiteX28" fmla="*/ 1681161 w 2288380"/>
              <a:gd name="connsiteY28" fmla="*/ 219076 h 1582686"/>
              <a:gd name="connsiteX29" fmla="*/ 1273968 w 2288380"/>
              <a:gd name="connsiteY29" fmla="*/ 469106 h 1582686"/>
              <a:gd name="connsiteX30" fmla="*/ 1259681 w 2288380"/>
              <a:gd name="connsiteY30" fmla="*/ 214314 h 1582686"/>
              <a:gd name="connsiteX31" fmla="*/ 1028700 w 2288380"/>
              <a:gd name="connsiteY31" fmla="*/ 309564 h 1582686"/>
              <a:gd name="connsiteX32" fmla="*/ 797718 w 2288380"/>
              <a:gd name="connsiteY32" fmla="*/ 340520 h 1582686"/>
              <a:gd name="connsiteX33" fmla="*/ 931068 w 2288380"/>
              <a:gd name="connsiteY33" fmla="*/ 123826 h 1582686"/>
              <a:gd name="connsiteX34" fmla="*/ 902493 w 2288380"/>
              <a:gd name="connsiteY34" fmla="*/ 0 h 1582686"/>
              <a:gd name="connsiteX35" fmla="*/ 790574 w 2288380"/>
              <a:gd name="connsiteY3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2131218 w 2288380"/>
              <a:gd name="connsiteY23" fmla="*/ 1319214 h 1582686"/>
              <a:gd name="connsiteX24" fmla="*/ 2288380 w 2288380"/>
              <a:gd name="connsiteY24" fmla="*/ 1283495 h 1582686"/>
              <a:gd name="connsiteX25" fmla="*/ 2216942 w 2288380"/>
              <a:gd name="connsiteY25" fmla="*/ 1009650 h 1582686"/>
              <a:gd name="connsiteX26" fmla="*/ 2069305 w 2288380"/>
              <a:gd name="connsiteY26" fmla="*/ 771526 h 1582686"/>
              <a:gd name="connsiteX27" fmla="*/ 1516856 w 2288380"/>
              <a:gd name="connsiteY27" fmla="*/ 604837 h 1582686"/>
              <a:gd name="connsiteX28" fmla="*/ 1509712 w 2288380"/>
              <a:gd name="connsiteY28" fmla="*/ 442913 h 1582686"/>
              <a:gd name="connsiteX29" fmla="*/ 1681161 w 2288380"/>
              <a:gd name="connsiteY29" fmla="*/ 219076 h 1582686"/>
              <a:gd name="connsiteX30" fmla="*/ 1273968 w 2288380"/>
              <a:gd name="connsiteY30" fmla="*/ 469106 h 1582686"/>
              <a:gd name="connsiteX31" fmla="*/ 1259681 w 2288380"/>
              <a:gd name="connsiteY31" fmla="*/ 214314 h 1582686"/>
              <a:gd name="connsiteX32" fmla="*/ 1028700 w 2288380"/>
              <a:gd name="connsiteY32" fmla="*/ 309564 h 1582686"/>
              <a:gd name="connsiteX33" fmla="*/ 797718 w 2288380"/>
              <a:gd name="connsiteY33" fmla="*/ 340520 h 1582686"/>
              <a:gd name="connsiteX34" fmla="*/ 931068 w 2288380"/>
              <a:gd name="connsiteY34" fmla="*/ 123826 h 1582686"/>
              <a:gd name="connsiteX35" fmla="*/ 902493 w 2288380"/>
              <a:gd name="connsiteY35" fmla="*/ 0 h 1582686"/>
              <a:gd name="connsiteX36" fmla="*/ 790574 w 2288380"/>
              <a:gd name="connsiteY3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31218 w 2288380"/>
              <a:gd name="connsiteY24" fmla="*/ 1319214 h 1582686"/>
              <a:gd name="connsiteX25" fmla="*/ 2288380 w 2288380"/>
              <a:gd name="connsiteY25" fmla="*/ 1283495 h 1582686"/>
              <a:gd name="connsiteX26" fmla="*/ 2216942 w 2288380"/>
              <a:gd name="connsiteY26" fmla="*/ 1009650 h 1582686"/>
              <a:gd name="connsiteX27" fmla="*/ 2069305 w 2288380"/>
              <a:gd name="connsiteY27" fmla="*/ 771526 h 1582686"/>
              <a:gd name="connsiteX28" fmla="*/ 1516856 w 2288380"/>
              <a:gd name="connsiteY28" fmla="*/ 604837 h 1582686"/>
              <a:gd name="connsiteX29" fmla="*/ 1509712 w 2288380"/>
              <a:gd name="connsiteY29" fmla="*/ 442913 h 1582686"/>
              <a:gd name="connsiteX30" fmla="*/ 1681161 w 2288380"/>
              <a:gd name="connsiteY30" fmla="*/ 219076 h 1582686"/>
              <a:gd name="connsiteX31" fmla="*/ 1273968 w 2288380"/>
              <a:gd name="connsiteY31" fmla="*/ 469106 h 1582686"/>
              <a:gd name="connsiteX32" fmla="*/ 1259681 w 2288380"/>
              <a:gd name="connsiteY32" fmla="*/ 214314 h 1582686"/>
              <a:gd name="connsiteX33" fmla="*/ 1028700 w 2288380"/>
              <a:gd name="connsiteY33" fmla="*/ 309564 h 1582686"/>
              <a:gd name="connsiteX34" fmla="*/ 797718 w 2288380"/>
              <a:gd name="connsiteY34" fmla="*/ 340520 h 1582686"/>
              <a:gd name="connsiteX35" fmla="*/ 931068 w 2288380"/>
              <a:gd name="connsiteY35" fmla="*/ 123826 h 1582686"/>
              <a:gd name="connsiteX36" fmla="*/ 902493 w 2288380"/>
              <a:gd name="connsiteY36" fmla="*/ 0 h 1582686"/>
              <a:gd name="connsiteX37" fmla="*/ 790574 w 2288380"/>
              <a:gd name="connsiteY3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14549 w 2288380"/>
              <a:gd name="connsiteY24" fmla="*/ 1457325 h 1582686"/>
              <a:gd name="connsiteX25" fmla="*/ 2131218 w 2288380"/>
              <a:gd name="connsiteY25" fmla="*/ 1319214 h 1582686"/>
              <a:gd name="connsiteX26" fmla="*/ 2288380 w 2288380"/>
              <a:gd name="connsiteY26" fmla="*/ 1283495 h 1582686"/>
              <a:gd name="connsiteX27" fmla="*/ 2216942 w 2288380"/>
              <a:gd name="connsiteY27" fmla="*/ 1009650 h 1582686"/>
              <a:gd name="connsiteX28" fmla="*/ 2069305 w 2288380"/>
              <a:gd name="connsiteY28" fmla="*/ 771526 h 1582686"/>
              <a:gd name="connsiteX29" fmla="*/ 1516856 w 2288380"/>
              <a:gd name="connsiteY29" fmla="*/ 604837 h 1582686"/>
              <a:gd name="connsiteX30" fmla="*/ 1509712 w 2288380"/>
              <a:gd name="connsiteY30" fmla="*/ 442913 h 1582686"/>
              <a:gd name="connsiteX31" fmla="*/ 1681161 w 2288380"/>
              <a:gd name="connsiteY31" fmla="*/ 219076 h 1582686"/>
              <a:gd name="connsiteX32" fmla="*/ 1273968 w 2288380"/>
              <a:gd name="connsiteY32" fmla="*/ 469106 h 1582686"/>
              <a:gd name="connsiteX33" fmla="*/ 1259681 w 2288380"/>
              <a:gd name="connsiteY33" fmla="*/ 214314 h 1582686"/>
              <a:gd name="connsiteX34" fmla="*/ 1028700 w 2288380"/>
              <a:gd name="connsiteY34" fmla="*/ 309564 h 1582686"/>
              <a:gd name="connsiteX35" fmla="*/ 797718 w 2288380"/>
              <a:gd name="connsiteY35" fmla="*/ 340520 h 1582686"/>
              <a:gd name="connsiteX36" fmla="*/ 931068 w 2288380"/>
              <a:gd name="connsiteY36" fmla="*/ 123826 h 1582686"/>
              <a:gd name="connsiteX37" fmla="*/ 902493 w 2288380"/>
              <a:gd name="connsiteY37" fmla="*/ 0 h 1582686"/>
              <a:gd name="connsiteX38" fmla="*/ 790574 w 2288380"/>
              <a:gd name="connsiteY3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2114549 w 2288380"/>
              <a:gd name="connsiteY25" fmla="*/ 1457325 h 1582686"/>
              <a:gd name="connsiteX26" fmla="*/ 2131218 w 2288380"/>
              <a:gd name="connsiteY26" fmla="*/ 1319214 h 1582686"/>
              <a:gd name="connsiteX27" fmla="*/ 2288380 w 2288380"/>
              <a:gd name="connsiteY27" fmla="*/ 1283495 h 1582686"/>
              <a:gd name="connsiteX28" fmla="*/ 2216942 w 2288380"/>
              <a:gd name="connsiteY28" fmla="*/ 1009650 h 1582686"/>
              <a:gd name="connsiteX29" fmla="*/ 2069305 w 2288380"/>
              <a:gd name="connsiteY29" fmla="*/ 771526 h 1582686"/>
              <a:gd name="connsiteX30" fmla="*/ 1516856 w 2288380"/>
              <a:gd name="connsiteY30" fmla="*/ 604837 h 1582686"/>
              <a:gd name="connsiteX31" fmla="*/ 1509712 w 2288380"/>
              <a:gd name="connsiteY31" fmla="*/ 442913 h 1582686"/>
              <a:gd name="connsiteX32" fmla="*/ 1681161 w 2288380"/>
              <a:gd name="connsiteY32" fmla="*/ 219076 h 1582686"/>
              <a:gd name="connsiteX33" fmla="*/ 1273968 w 2288380"/>
              <a:gd name="connsiteY33" fmla="*/ 469106 h 1582686"/>
              <a:gd name="connsiteX34" fmla="*/ 1259681 w 2288380"/>
              <a:gd name="connsiteY34" fmla="*/ 214314 h 1582686"/>
              <a:gd name="connsiteX35" fmla="*/ 1028700 w 2288380"/>
              <a:gd name="connsiteY35" fmla="*/ 309564 h 1582686"/>
              <a:gd name="connsiteX36" fmla="*/ 797718 w 2288380"/>
              <a:gd name="connsiteY36" fmla="*/ 340520 h 1582686"/>
              <a:gd name="connsiteX37" fmla="*/ 931068 w 2288380"/>
              <a:gd name="connsiteY37" fmla="*/ 123826 h 1582686"/>
              <a:gd name="connsiteX38" fmla="*/ 902493 w 2288380"/>
              <a:gd name="connsiteY38" fmla="*/ 0 h 1582686"/>
              <a:gd name="connsiteX39" fmla="*/ 790574 w 2288380"/>
              <a:gd name="connsiteY3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31218 w 2288380"/>
              <a:gd name="connsiteY27" fmla="*/ 1319214 h 1582686"/>
              <a:gd name="connsiteX28" fmla="*/ 2288380 w 2288380"/>
              <a:gd name="connsiteY28" fmla="*/ 1283495 h 1582686"/>
              <a:gd name="connsiteX29" fmla="*/ 2216942 w 2288380"/>
              <a:gd name="connsiteY29" fmla="*/ 1009650 h 1582686"/>
              <a:gd name="connsiteX30" fmla="*/ 2069305 w 2288380"/>
              <a:gd name="connsiteY30" fmla="*/ 771526 h 1582686"/>
              <a:gd name="connsiteX31" fmla="*/ 1516856 w 2288380"/>
              <a:gd name="connsiteY31" fmla="*/ 604837 h 1582686"/>
              <a:gd name="connsiteX32" fmla="*/ 1509712 w 2288380"/>
              <a:gd name="connsiteY32" fmla="*/ 442913 h 1582686"/>
              <a:gd name="connsiteX33" fmla="*/ 1681161 w 2288380"/>
              <a:gd name="connsiteY33" fmla="*/ 219076 h 1582686"/>
              <a:gd name="connsiteX34" fmla="*/ 1273968 w 2288380"/>
              <a:gd name="connsiteY34" fmla="*/ 469106 h 1582686"/>
              <a:gd name="connsiteX35" fmla="*/ 1259681 w 2288380"/>
              <a:gd name="connsiteY35" fmla="*/ 214314 h 1582686"/>
              <a:gd name="connsiteX36" fmla="*/ 1028700 w 2288380"/>
              <a:gd name="connsiteY36" fmla="*/ 309564 h 1582686"/>
              <a:gd name="connsiteX37" fmla="*/ 797718 w 2288380"/>
              <a:gd name="connsiteY37" fmla="*/ 340520 h 1582686"/>
              <a:gd name="connsiteX38" fmla="*/ 931068 w 2288380"/>
              <a:gd name="connsiteY38" fmla="*/ 123826 h 1582686"/>
              <a:gd name="connsiteX39" fmla="*/ 902493 w 2288380"/>
              <a:gd name="connsiteY39" fmla="*/ 0 h 1582686"/>
              <a:gd name="connsiteX40" fmla="*/ 790574 w 2288380"/>
              <a:gd name="connsiteY4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16942 w 2288380"/>
              <a:gd name="connsiteY30" fmla="*/ 1009650 h 1582686"/>
              <a:gd name="connsiteX31" fmla="*/ 2069305 w 2288380"/>
              <a:gd name="connsiteY31" fmla="*/ 771526 h 1582686"/>
              <a:gd name="connsiteX32" fmla="*/ 1516856 w 2288380"/>
              <a:gd name="connsiteY32" fmla="*/ 604837 h 1582686"/>
              <a:gd name="connsiteX33" fmla="*/ 1509712 w 2288380"/>
              <a:gd name="connsiteY33" fmla="*/ 442913 h 1582686"/>
              <a:gd name="connsiteX34" fmla="*/ 1681161 w 2288380"/>
              <a:gd name="connsiteY34" fmla="*/ 219076 h 1582686"/>
              <a:gd name="connsiteX35" fmla="*/ 1273968 w 2288380"/>
              <a:gd name="connsiteY35" fmla="*/ 469106 h 1582686"/>
              <a:gd name="connsiteX36" fmla="*/ 1259681 w 2288380"/>
              <a:gd name="connsiteY36" fmla="*/ 214314 h 1582686"/>
              <a:gd name="connsiteX37" fmla="*/ 1028700 w 2288380"/>
              <a:gd name="connsiteY37" fmla="*/ 309564 h 1582686"/>
              <a:gd name="connsiteX38" fmla="*/ 797718 w 2288380"/>
              <a:gd name="connsiteY38" fmla="*/ 340520 h 1582686"/>
              <a:gd name="connsiteX39" fmla="*/ 931068 w 2288380"/>
              <a:gd name="connsiteY39" fmla="*/ 123826 h 1582686"/>
              <a:gd name="connsiteX40" fmla="*/ 902493 w 2288380"/>
              <a:gd name="connsiteY40" fmla="*/ 0 h 1582686"/>
              <a:gd name="connsiteX41" fmla="*/ 790574 w 2288380"/>
              <a:gd name="connsiteY4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516856 w 2288380"/>
              <a:gd name="connsiteY33" fmla="*/ 604837 h 1582686"/>
              <a:gd name="connsiteX34" fmla="*/ 1509712 w 2288380"/>
              <a:gd name="connsiteY34" fmla="*/ 442913 h 1582686"/>
              <a:gd name="connsiteX35" fmla="*/ 1681161 w 2288380"/>
              <a:gd name="connsiteY35" fmla="*/ 219076 h 1582686"/>
              <a:gd name="connsiteX36" fmla="*/ 1273968 w 2288380"/>
              <a:gd name="connsiteY36" fmla="*/ 469106 h 1582686"/>
              <a:gd name="connsiteX37" fmla="*/ 1259681 w 2288380"/>
              <a:gd name="connsiteY37" fmla="*/ 214314 h 1582686"/>
              <a:gd name="connsiteX38" fmla="*/ 1028700 w 2288380"/>
              <a:gd name="connsiteY38" fmla="*/ 309564 h 1582686"/>
              <a:gd name="connsiteX39" fmla="*/ 797718 w 2288380"/>
              <a:gd name="connsiteY39" fmla="*/ 340520 h 1582686"/>
              <a:gd name="connsiteX40" fmla="*/ 931068 w 2288380"/>
              <a:gd name="connsiteY40" fmla="*/ 123826 h 1582686"/>
              <a:gd name="connsiteX41" fmla="*/ 902493 w 2288380"/>
              <a:gd name="connsiteY41" fmla="*/ 0 h 1582686"/>
              <a:gd name="connsiteX42" fmla="*/ 790574 w 2288380"/>
              <a:gd name="connsiteY4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669255 w 2288380"/>
              <a:gd name="connsiteY33" fmla="*/ 673894 h 1582686"/>
              <a:gd name="connsiteX34" fmla="*/ 1516856 w 2288380"/>
              <a:gd name="connsiteY34" fmla="*/ 604837 h 1582686"/>
              <a:gd name="connsiteX35" fmla="*/ 1509712 w 2288380"/>
              <a:gd name="connsiteY35" fmla="*/ 442913 h 1582686"/>
              <a:gd name="connsiteX36" fmla="*/ 1681161 w 2288380"/>
              <a:gd name="connsiteY36" fmla="*/ 219076 h 1582686"/>
              <a:gd name="connsiteX37" fmla="*/ 1273968 w 2288380"/>
              <a:gd name="connsiteY37" fmla="*/ 469106 h 1582686"/>
              <a:gd name="connsiteX38" fmla="*/ 1259681 w 2288380"/>
              <a:gd name="connsiteY38" fmla="*/ 214314 h 1582686"/>
              <a:gd name="connsiteX39" fmla="*/ 1028700 w 2288380"/>
              <a:gd name="connsiteY39" fmla="*/ 309564 h 1582686"/>
              <a:gd name="connsiteX40" fmla="*/ 797718 w 2288380"/>
              <a:gd name="connsiteY40" fmla="*/ 340520 h 1582686"/>
              <a:gd name="connsiteX41" fmla="*/ 931068 w 2288380"/>
              <a:gd name="connsiteY41" fmla="*/ 123826 h 1582686"/>
              <a:gd name="connsiteX42" fmla="*/ 902493 w 2288380"/>
              <a:gd name="connsiteY42" fmla="*/ 0 h 1582686"/>
              <a:gd name="connsiteX43" fmla="*/ 790574 w 2288380"/>
              <a:gd name="connsiteY4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81161 w 2288380"/>
              <a:gd name="connsiteY37" fmla="*/ 219076 h 1582686"/>
              <a:gd name="connsiteX38" fmla="*/ 1273968 w 2288380"/>
              <a:gd name="connsiteY38" fmla="*/ 469106 h 1582686"/>
              <a:gd name="connsiteX39" fmla="*/ 1259681 w 2288380"/>
              <a:gd name="connsiteY39" fmla="*/ 214314 h 1582686"/>
              <a:gd name="connsiteX40" fmla="*/ 1028700 w 2288380"/>
              <a:gd name="connsiteY40" fmla="*/ 309564 h 1582686"/>
              <a:gd name="connsiteX41" fmla="*/ 797718 w 2288380"/>
              <a:gd name="connsiteY41" fmla="*/ 340520 h 1582686"/>
              <a:gd name="connsiteX42" fmla="*/ 931068 w 2288380"/>
              <a:gd name="connsiteY42" fmla="*/ 123826 h 1582686"/>
              <a:gd name="connsiteX43" fmla="*/ 902493 w 2288380"/>
              <a:gd name="connsiteY43" fmla="*/ 0 h 1582686"/>
              <a:gd name="connsiteX44" fmla="*/ 790574 w 2288380"/>
              <a:gd name="connsiteY4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273968 w 2288380"/>
              <a:gd name="connsiteY39" fmla="*/ 469106 h 1582686"/>
              <a:gd name="connsiteX40" fmla="*/ 1259681 w 2288380"/>
              <a:gd name="connsiteY40" fmla="*/ 214314 h 1582686"/>
              <a:gd name="connsiteX41" fmla="*/ 1028700 w 2288380"/>
              <a:gd name="connsiteY41" fmla="*/ 309564 h 1582686"/>
              <a:gd name="connsiteX42" fmla="*/ 797718 w 2288380"/>
              <a:gd name="connsiteY42" fmla="*/ 340520 h 1582686"/>
              <a:gd name="connsiteX43" fmla="*/ 931068 w 2288380"/>
              <a:gd name="connsiteY43" fmla="*/ 123826 h 1582686"/>
              <a:gd name="connsiteX44" fmla="*/ 902493 w 2288380"/>
              <a:gd name="connsiteY44" fmla="*/ 0 h 1582686"/>
              <a:gd name="connsiteX45" fmla="*/ 790574 w 2288380"/>
              <a:gd name="connsiteY4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273968 w 2288380"/>
              <a:gd name="connsiteY40" fmla="*/ 469106 h 1582686"/>
              <a:gd name="connsiteX41" fmla="*/ 1259681 w 2288380"/>
              <a:gd name="connsiteY41" fmla="*/ 214314 h 1582686"/>
              <a:gd name="connsiteX42" fmla="*/ 1028700 w 2288380"/>
              <a:gd name="connsiteY42" fmla="*/ 309564 h 1582686"/>
              <a:gd name="connsiteX43" fmla="*/ 797718 w 2288380"/>
              <a:gd name="connsiteY43" fmla="*/ 340520 h 1582686"/>
              <a:gd name="connsiteX44" fmla="*/ 931068 w 2288380"/>
              <a:gd name="connsiteY44" fmla="*/ 123826 h 1582686"/>
              <a:gd name="connsiteX45" fmla="*/ 902493 w 2288380"/>
              <a:gd name="connsiteY45" fmla="*/ 0 h 1582686"/>
              <a:gd name="connsiteX46" fmla="*/ 790574 w 2288380"/>
              <a:gd name="connsiteY4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321593 w 2288380"/>
              <a:gd name="connsiteY40" fmla="*/ 473869 h 1582686"/>
              <a:gd name="connsiteX41" fmla="*/ 1273968 w 2288380"/>
              <a:gd name="connsiteY41" fmla="*/ 469106 h 1582686"/>
              <a:gd name="connsiteX42" fmla="*/ 1259681 w 2288380"/>
              <a:gd name="connsiteY42" fmla="*/ 214314 h 1582686"/>
              <a:gd name="connsiteX43" fmla="*/ 1028700 w 2288380"/>
              <a:gd name="connsiteY43" fmla="*/ 309564 h 1582686"/>
              <a:gd name="connsiteX44" fmla="*/ 797718 w 2288380"/>
              <a:gd name="connsiteY44" fmla="*/ 340520 h 1582686"/>
              <a:gd name="connsiteX45" fmla="*/ 931068 w 2288380"/>
              <a:gd name="connsiteY45" fmla="*/ 123826 h 1582686"/>
              <a:gd name="connsiteX46" fmla="*/ 902493 w 2288380"/>
              <a:gd name="connsiteY46" fmla="*/ 0 h 1582686"/>
              <a:gd name="connsiteX47" fmla="*/ 790574 w 2288380"/>
              <a:gd name="connsiteY4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259681 w 2288380"/>
              <a:gd name="connsiteY43" fmla="*/ 214314 h 1582686"/>
              <a:gd name="connsiteX44" fmla="*/ 1028700 w 2288380"/>
              <a:gd name="connsiteY44" fmla="*/ 309564 h 1582686"/>
              <a:gd name="connsiteX45" fmla="*/ 797718 w 2288380"/>
              <a:gd name="connsiteY45" fmla="*/ 340520 h 1582686"/>
              <a:gd name="connsiteX46" fmla="*/ 931068 w 2288380"/>
              <a:gd name="connsiteY46" fmla="*/ 123826 h 1582686"/>
              <a:gd name="connsiteX47" fmla="*/ 902493 w 2288380"/>
              <a:gd name="connsiteY47" fmla="*/ 0 h 1582686"/>
              <a:gd name="connsiteX48" fmla="*/ 790574 w 2288380"/>
              <a:gd name="connsiteY4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028700 w 2288380"/>
              <a:gd name="connsiteY45" fmla="*/ 309564 h 1582686"/>
              <a:gd name="connsiteX46" fmla="*/ 797718 w 2288380"/>
              <a:gd name="connsiteY46" fmla="*/ 340520 h 1582686"/>
              <a:gd name="connsiteX47" fmla="*/ 931068 w 2288380"/>
              <a:gd name="connsiteY47" fmla="*/ 123826 h 1582686"/>
              <a:gd name="connsiteX48" fmla="*/ 902493 w 2288380"/>
              <a:gd name="connsiteY48" fmla="*/ 0 h 1582686"/>
              <a:gd name="connsiteX49" fmla="*/ 790574 w 2288380"/>
              <a:gd name="connsiteY4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797718 w 2288380"/>
              <a:gd name="connsiteY47" fmla="*/ 340520 h 1582686"/>
              <a:gd name="connsiteX48" fmla="*/ 931068 w 2288380"/>
              <a:gd name="connsiteY48" fmla="*/ 123826 h 1582686"/>
              <a:gd name="connsiteX49" fmla="*/ 902493 w 2288380"/>
              <a:gd name="connsiteY49" fmla="*/ 0 h 1582686"/>
              <a:gd name="connsiteX50" fmla="*/ 790574 w 2288380"/>
              <a:gd name="connsiteY5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835818 w 2288380"/>
              <a:gd name="connsiteY47" fmla="*/ 378619 h 1582686"/>
              <a:gd name="connsiteX48" fmla="*/ 797718 w 2288380"/>
              <a:gd name="connsiteY48" fmla="*/ 340520 h 1582686"/>
              <a:gd name="connsiteX49" fmla="*/ 931068 w 2288380"/>
              <a:gd name="connsiteY49" fmla="*/ 123826 h 1582686"/>
              <a:gd name="connsiteX50" fmla="*/ 902493 w 2288380"/>
              <a:gd name="connsiteY50" fmla="*/ 0 h 1582686"/>
              <a:gd name="connsiteX51" fmla="*/ 790574 w 2288380"/>
              <a:gd name="connsiteY5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947736 w 2288380"/>
              <a:gd name="connsiteY47" fmla="*/ 381000 h 1582686"/>
              <a:gd name="connsiteX48" fmla="*/ 835818 w 2288380"/>
              <a:gd name="connsiteY48" fmla="*/ 378619 h 1582686"/>
              <a:gd name="connsiteX49" fmla="*/ 797718 w 2288380"/>
              <a:gd name="connsiteY49" fmla="*/ 340520 h 1582686"/>
              <a:gd name="connsiteX50" fmla="*/ 931068 w 2288380"/>
              <a:gd name="connsiteY50" fmla="*/ 123826 h 1582686"/>
              <a:gd name="connsiteX51" fmla="*/ 902493 w 2288380"/>
              <a:gd name="connsiteY51" fmla="*/ 0 h 1582686"/>
              <a:gd name="connsiteX52" fmla="*/ 790574 w 2288380"/>
              <a:gd name="connsiteY5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71561 w 2288380"/>
              <a:gd name="connsiteY46" fmla="*/ 347662 h 1582686"/>
              <a:gd name="connsiteX47" fmla="*/ 1028700 w 2288380"/>
              <a:gd name="connsiteY47" fmla="*/ 309564 h 1582686"/>
              <a:gd name="connsiteX48" fmla="*/ 947736 w 2288380"/>
              <a:gd name="connsiteY48" fmla="*/ 381000 h 1582686"/>
              <a:gd name="connsiteX49" fmla="*/ 835818 w 2288380"/>
              <a:gd name="connsiteY49" fmla="*/ 378619 h 1582686"/>
              <a:gd name="connsiteX50" fmla="*/ 797718 w 2288380"/>
              <a:gd name="connsiteY50" fmla="*/ 340520 h 1582686"/>
              <a:gd name="connsiteX51" fmla="*/ 931068 w 2288380"/>
              <a:gd name="connsiteY51" fmla="*/ 123826 h 1582686"/>
              <a:gd name="connsiteX52" fmla="*/ 902493 w 2288380"/>
              <a:gd name="connsiteY52" fmla="*/ 0 h 1582686"/>
              <a:gd name="connsiteX53" fmla="*/ 790574 w 2288380"/>
              <a:gd name="connsiteY5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790574 w 2288380"/>
              <a:gd name="connsiteY5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838199 w 2288380"/>
              <a:gd name="connsiteY54" fmla="*/ 66675 h 1582686"/>
              <a:gd name="connsiteX55" fmla="*/ 790574 w 2288380"/>
              <a:gd name="connsiteY55" fmla="*/ 78582 h 158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8380" h="1582686">
                <a:moveTo>
                  <a:pt x="790574" y="78582"/>
                </a:moveTo>
                <a:lnTo>
                  <a:pt x="278605" y="340520"/>
                </a:lnTo>
                <a:lnTo>
                  <a:pt x="345280" y="511970"/>
                </a:lnTo>
                <a:lnTo>
                  <a:pt x="169068" y="721520"/>
                </a:lnTo>
                <a:lnTo>
                  <a:pt x="0" y="831057"/>
                </a:lnTo>
                <a:cubicBezTo>
                  <a:pt x="19843" y="919163"/>
                  <a:pt x="6350" y="1052513"/>
                  <a:pt x="26193" y="1140619"/>
                </a:cubicBezTo>
                <a:cubicBezTo>
                  <a:pt x="42862" y="1190625"/>
                  <a:pt x="50005" y="1288256"/>
                  <a:pt x="66674" y="1338262"/>
                </a:cubicBezTo>
                <a:cubicBezTo>
                  <a:pt x="82549" y="1366043"/>
                  <a:pt x="107949" y="1379538"/>
                  <a:pt x="123824" y="1407319"/>
                </a:cubicBezTo>
                <a:lnTo>
                  <a:pt x="128588" y="1485901"/>
                </a:lnTo>
                <a:cubicBezTo>
                  <a:pt x="296069" y="1500982"/>
                  <a:pt x="399255" y="1449388"/>
                  <a:pt x="566736" y="1464469"/>
                </a:cubicBezTo>
                <a:cubicBezTo>
                  <a:pt x="641349" y="1477169"/>
                  <a:pt x="625473" y="1485106"/>
                  <a:pt x="700086" y="1497806"/>
                </a:cubicBezTo>
                <a:cubicBezTo>
                  <a:pt x="772317" y="1512094"/>
                  <a:pt x="746918" y="1454943"/>
                  <a:pt x="792955" y="1421606"/>
                </a:cubicBezTo>
                <a:cubicBezTo>
                  <a:pt x="821530" y="1405731"/>
                  <a:pt x="836214" y="1378743"/>
                  <a:pt x="862011" y="1373981"/>
                </a:cubicBezTo>
                <a:cubicBezTo>
                  <a:pt x="887808" y="1369219"/>
                  <a:pt x="918764" y="1371997"/>
                  <a:pt x="947736" y="1393031"/>
                </a:cubicBezTo>
                <a:cubicBezTo>
                  <a:pt x="977105" y="1428750"/>
                  <a:pt x="1046955" y="1452562"/>
                  <a:pt x="1076324" y="1488281"/>
                </a:cubicBezTo>
                <a:lnTo>
                  <a:pt x="1083468" y="1564482"/>
                </a:lnTo>
                <a:cubicBezTo>
                  <a:pt x="1152524" y="1547813"/>
                  <a:pt x="1185862" y="1566863"/>
                  <a:pt x="1254918" y="1550194"/>
                </a:cubicBezTo>
                <a:cubicBezTo>
                  <a:pt x="1298574" y="1539081"/>
                  <a:pt x="1285080" y="1592263"/>
                  <a:pt x="1328736" y="1581150"/>
                </a:cubicBezTo>
                <a:cubicBezTo>
                  <a:pt x="1352945" y="1575991"/>
                  <a:pt x="1285477" y="1598612"/>
                  <a:pt x="1419224" y="1554956"/>
                </a:cubicBezTo>
                <a:cubicBezTo>
                  <a:pt x="1454149" y="1544637"/>
                  <a:pt x="1436686" y="1496219"/>
                  <a:pt x="1471611" y="1485900"/>
                </a:cubicBezTo>
                <a:cubicBezTo>
                  <a:pt x="1523999" y="1473200"/>
                  <a:pt x="1545430" y="1508125"/>
                  <a:pt x="1597818" y="1495425"/>
                </a:cubicBezTo>
                <a:cubicBezTo>
                  <a:pt x="1624012" y="1488281"/>
                  <a:pt x="1590674" y="1481138"/>
                  <a:pt x="1616868" y="1473994"/>
                </a:cubicBezTo>
                <a:cubicBezTo>
                  <a:pt x="1642268" y="1466850"/>
                  <a:pt x="1655761" y="1562100"/>
                  <a:pt x="1681161" y="1554956"/>
                </a:cubicBezTo>
                <a:cubicBezTo>
                  <a:pt x="1739899" y="1524794"/>
                  <a:pt x="1753392" y="1577974"/>
                  <a:pt x="1812130" y="1547812"/>
                </a:cubicBezTo>
                <a:cubicBezTo>
                  <a:pt x="1847452" y="1541462"/>
                  <a:pt x="1826021" y="1586706"/>
                  <a:pt x="1876424" y="1571625"/>
                </a:cubicBezTo>
                <a:cubicBezTo>
                  <a:pt x="1900236" y="1570831"/>
                  <a:pt x="1903411" y="1547812"/>
                  <a:pt x="1943099" y="1528762"/>
                </a:cubicBezTo>
                <a:cubicBezTo>
                  <a:pt x="1982787" y="1509712"/>
                  <a:pt x="2085180" y="1481137"/>
                  <a:pt x="2114549" y="1457325"/>
                </a:cubicBezTo>
                <a:cubicBezTo>
                  <a:pt x="2116136" y="1433512"/>
                  <a:pt x="2105818" y="1409700"/>
                  <a:pt x="2107405" y="1385887"/>
                </a:cubicBezTo>
                <a:lnTo>
                  <a:pt x="2131218" y="1319214"/>
                </a:lnTo>
                <a:lnTo>
                  <a:pt x="2288380" y="1283495"/>
                </a:lnTo>
                <a:cubicBezTo>
                  <a:pt x="2276474" y="1238251"/>
                  <a:pt x="2255042" y="1216819"/>
                  <a:pt x="2243136" y="1171575"/>
                </a:cubicBezTo>
                <a:lnTo>
                  <a:pt x="2216942" y="1009650"/>
                </a:lnTo>
                <a:cubicBezTo>
                  <a:pt x="2192336" y="969169"/>
                  <a:pt x="2162967" y="902493"/>
                  <a:pt x="2138361" y="862012"/>
                </a:cubicBezTo>
                <a:lnTo>
                  <a:pt x="2069305" y="771526"/>
                </a:lnTo>
                <a:cubicBezTo>
                  <a:pt x="1938336" y="732632"/>
                  <a:pt x="1800224" y="712788"/>
                  <a:pt x="1669255" y="673894"/>
                </a:cubicBezTo>
                <a:lnTo>
                  <a:pt x="1516856" y="604837"/>
                </a:lnTo>
                <a:lnTo>
                  <a:pt x="1509712" y="442913"/>
                </a:lnTo>
                <a:cubicBezTo>
                  <a:pt x="1539874" y="404813"/>
                  <a:pt x="1586706" y="400050"/>
                  <a:pt x="1616868" y="361950"/>
                </a:cubicBezTo>
                <a:lnTo>
                  <a:pt x="1681161" y="219076"/>
                </a:lnTo>
                <a:cubicBezTo>
                  <a:pt x="1666874" y="214710"/>
                  <a:pt x="1560115" y="287338"/>
                  <a:pt x="1512093" y="323850"/>
                </a:cubicBezTo>
                <a:cubicBezTo>
                  <a:pt x="1464071" y="360362"/>
                  <a:pt x="1427955" y="415131"/>
                  <a:pt x="1393030" y="438150"/>
                </a:cubicBezTo>
                <a:cubicBezTo>
                  <a:pt x="1366836" y="444500"/>
                  <a:pt x="1347787" y="467519"/>
                  <a:pt x="1321593" y="473869"/>
                </a:cubicBezTo>
                <a:lnTo>
                  <a:pt x="1273968" y="469106"/>
                </a:lnTo>
                <a:cubicBezTo>
                  <a:pt x="1273174" y="429419"/>
                  <a:pt x="1331912" y="377824"/>
                  <a:pt x="1331118" y="338137"/>
                </a:cubicBezTo>
                <a:lnTo>
                  <a:pt x="1259681" y="214314"/>
                </a:lnTo>
                <a:cubicBezTo>
                  <a:pt x="1246981" y="219870"/>
                  <a:pt x="1217611" y="332581"/>
                  <a:pt x="1204911" y="338137"/>
                </a:cubicBezTo>
                <a:cubicBezTo>
                  <a:pt x="1187448" y="358774"/>
                  <a:pt x="1162843" y="322263"/>
                  <a:pt x="1140618" y="323850"/>
                </a:cubicBezTo>
                <a:cubicBezTo>
                  <a:pt x="1118393" y="325437"/>
                  <a:pt x="1092595" y="352424"/>
                  <a:pt x="1071561" y="347662"/>
                </a:cubicBezTo>
                <a:lnTo>
                  <a:pt x="1028700" y="309564"/>
                </a:lnTo>
                <a:cubicBezTo>
                  <a:pt x="980678" y="311548"/>
                  <a:pt x="979883" y="369491"/>
                  <a:pt x="947736" y="381000"/>
                </a:cubicBezTo>
                <a:cubicBezTo>
                  <a:pt x="915589" y="392509"/>
                  <a:pt x="855662" y="380206"/>
                  <a:pt x="835818" y="378619"/>
                </a:cubicBezTo>
                <a:lnTo>
                  <a:pt x="797718" y="340520"/>
                </a:lnTo>
                <a:lnTo>
                  <a:pt x="931068" y="123826"/>
                </a:lnTo>
                <a:lnTo>
                  <a:pt x="902493" y="0"/>
                </a:lnTo>
                <a:cubicBezTo>
                  <a:pt x="873918" y="18256"/>
                  <a:pt x="866774" y="48419"/>
                  <a:pt x="838199" y="66675"/>
                </a:cubicBezTo>
                <a:lnTo>
                  <a:pt x="790574" y="78582"/>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accent3">
                  <a:lumMod val="50000"/>
                </a:schemeClr>
              </a:solidFill>
            </a:endParaRPr>
          </a:p>
          <a:p>
            <a:pPr algn="ctr"/>
            <a:r>
              <a:rPr lang="en-MY" sz="1200" b="1" dirty="0" smtClean="0">
                <a:solidFill>
                  <a:schemeClr val="tx1"/>
                </a:solidFill>
              </a:rPr>
              <a:t>Ruvuma 9.9%</a:t>
            </a:r>
            <a:endParaRPr lang="en-MY" sz="1200" b="1" dirty="0">
              <a:solidFill>
                <a:schemeClr val="tx1"/>
              </a:solidFill>
            </a:endParaRPr>
          </a:p>
        </p:txBody>
      </p:sp>
      <p:sp>
        <p:nvSpPr>
          <p:cNvPr id="15" name="Freeform 14"/>
          <p:cNvSpPr/>
          <p:nvPr/>
        </p:nvSpPr>
        <p:spPr>
          <a:xfrm>
            <a:off x="3784600" y="4875212"/>
            <a:ext cx="1287387" cy="1160464"/>
          </a:xfrm>
          <a:custGeom>
            <a:avLst/>
            <a:gdLst>
              <a:gd name="connsiteX0" fmla="*/ 758825 w 1377950"/>
              <a:gd name="connsiteY0" fmla="*/ 0 h 1273175"/>
              <a:gd name="connsiteX1" fmla="*/ 244475 w 1377950"/>
              <a:gd name="connsiteY1" fmla="*/ 92075 h 1273175"/>
              <a:gd name="connsiteX2" fmla="*/ 0 w 1377950"/>
              <a:gd name="connsiteY2" fmla="*/ 158750 h 1273175"/>
              <a:gd name="connsiteX3" fmla="*/ 12700 w 1377950"/>
              <a:gd name="connsiteY3" fmla="*/ 336550 h 1273175"/>
              <a:gd name="connsiteX4" fmla="*/ 130175 w 1377950"/>
              <a:gd name="connsiteY4" fmla="*/ 574675 h 1273175"/>
              <a:gd name="connsiteX5" fmla="*/ 333375 w 1377950"/>
              <a:gd name="connsiteY5" fmla="*/ 1019175 h 1273175"/>
              <a:gd name="connsiteX6" fmla="*/ 441325 w 1377950"/>
              <a:gd name="connsiteY6" fmla="*/ 1254125 h 1273175"/>
              <a:gd name="connsiteX7" fmla="*/ 695325 w 1377950"/>
              <a:gd name="connsiteY7" fmla="*/ 1273175 h 1273175"/>
              <a:gd name="connsiteX8" fmla="*/ 1098550 w 1377950"/>
              <a:gd name="connsiteY8" fmla="*/ 1041400 h 1273175"/>
              <a:gd name="connsiteX9" fmla="*/ 1092200 w 1377950"/>
              <a:gd name="connsiteY9" fmla="*/ 777875 h 1273175"/>
              <a:gd name="connsiteX10" fmla="*/ 1314450 w 1377950"/>
              <a:gd name="connsiteY10" fmla="*/ 546100 h 1273175"/>
              <a:gd name="connsiteX11" fmla="*/ 1377950 w 1377950"/>
              <a:gd name="connsiteY11" fmla="*/ 368300 h 1273175"/>
              <a:gd name="connsiteX12" fmla="*/ 1127125 w 1377950"/>
              <a:gd name="connsiteY12" fmla="*/ 168275 h 1273175"/>
              <a:gd name="connsiteX13" fmla="*/ 1025525 w 1377950"/>
              <a:gd name="connsiteY13" fmla="*/ 158750 h 1273175"/>
              <a:gd name="connsiteX14" fmla="*/ 758825 w 1377950"/>
              <a:gd name="connsiteY14" fmla="*/ 0 h 1273175"/>
              <a:gd name="connsiteX0" fmla="*/ 677863 w 1377950"/>
              <a:gd name="connsiteY0" fmla="*/ 0 h 1230313"/>
              <a:gd name="connsiteX1" fmla="*/ 244475 w 1377950"/>
              <a:gd name="connsiteY1" fmla="*/ 49213 h 1230313"/>
              <a:gd name="connsiteX2" fmla="*/ 0 w 1377950"/>
              <a:gd name="connsiteY2" fmla="*/ 115888 h 1230313"/>
              <a:gd name="connsiteX3" fmla="*/ 12700 w 1377950"/>
              <a:gd name="connsiteY3" fmla="*/ 293688 h 1230313"/>
              <a:gd name="connsiteX4" fmla="*/ 130175 w 1377950"/>
              <a:gd name="connsiteY4" fmla="*/ 531813 h 1230313"/>
              <a:gd name="connsiteX5" fmla="*/ 333375 w 1377950"/>
              <a:gd name="connsiteY5" fmla="*/ 976313 h 1230313"/>
              <a:gd name="connsiteX6" fmla="*/ 441325 w 1377950"/>
              <a:gd name="connsiteY6" fmla="*/ 1211263 h 1230313"/>
              <a:gd name="connsiteX7" fmla="*/ 695325 w 1377950"/>
              <a:gd name="connsiteY7" fmla="*/ 1230313 h 1230313"/>
              <a:gd name="connsiteX8" fmla="*/ 1098550 w 1377950"/>
              <a:gd name="connsiteY8" fmla="*/ 998538 h 1230313"/>
              <a:gd name="connsiteX9" fmla="*/ 1092200 w 1377950"/>
              <a:gd name="connsiteY9" fmla="*/ 735013 h 1230313"/>
              <a:gd name="connsiteX10" fmla="*/ 1314450 w 1377950"/>
              <a:gd name="connsiteY10" fmla="*/ 503238 h 1230313"/>
              <a:gd name="connsiteX11" fmla="*/ 1377950 w 1377950"/>
              <a:gd name="connsiteY11" fmla="*/ 325438 h 1230313"/>
              <a:gd name="connsiteX12" fmla="*/ 1127125 w 1377950"/>
              <a:gd name="connsiteY12" fmla="*/ 125413 h 1230313"/>
              <a:gd name="connsiteX13" fmla="*/ 1025525 w 1377950"/>
              <a:gd name="connsiteY13" fmla="*/ 115888 h 1230313"/>
              <a:gd name="connsiteX14" fmla="*/ 677863 w 1377950"/>
              <a:gd name="connsiteY14" fmla="*/ 0 h 1230313"/>
              <a:gd name="connsiteX0" fmla="*/ 677863 w 1314450"/>
              <a:gd name="connsiteY0" fmla="*/ 0 h 1230313"/>
              <a:gd name="connsiteX1" fmla="*/ 244475 w 1314450"/>
              <a:gd name="connsiteY1" fmla="*/ 49213 h 1230313"/>
              <a:gd name="connsiteX2" fmla="*/ 0 w 1314450"/>
              <a:gd name="connsiteY2" fmla="*/ 115888 h 1230313"/>
              <a:gd name="connsiteX3" fmla="*/ 12700 w 1314450"/>
              <a:gd name="connsiteY3" fmla="*/ 293688 h 1230313"/>
              <a:gd name="connsiteX4" fmla="*/ 130175 w 1314450"/>
              <a:gd name="connsiteY4" fmla="*/ 531813 h 1230313"/>
              <a:gd name="connsiteX5" fmla="*/ 333375 w 1314450"/>
              <a:gd name="connsiteY5" fmla="*/ 976313 h 1230313"/>
              <a:gd name="connsiteX6" fmla="*/ 441325 w 1314450"/>
              <a:gd name="connsiteY6" fmla="*/ 1211263 h 1230313"/>
              <a:gd name="connsiteX7" fmla="*/ 695325 w 1314450"/>
              <a:gd name="connsiteY7" fmla="*/ 1230313 h 1230313"/>
              <a:gd name="connsiteX8" fmla="*/ 1098550 w 1314450"/>
              <a:gd name="connsiteY8" fmla="*/ 998538 h 1230313"/>
              <a:gd name="connsiteX9" fmla="*/ 1092200 w 1314450"/>
              <a:gd name="connsiteY9" fmla="*/ 735013 h 1230313"/>
              <a:gd name="connsiteX10" fmla="*/ 1314450 w 1314450"/>
              <a:gd name="connsiteY10" fmla="*/ 503238 h 1230313"/>
              <a:gd name="connsiteX11" fmla="*/ 1277938 w 1314450"/>
              <a:gd name="connsiteY11" fmla="*/ 413544 h 1230313"/>
              <a:gd name="connsiteX12" fmla="*/ 1127125 w 1314450"/>
              <a:gd name="connsiteY12" fmla="*/ 125413 h 1230313"/>
              <a:gd name="connsiteX13" fmla="*/ 1025525 w 1314450"/>
              <a:gd name="connsiteY13" fmla="*/ 115888 h 1230313"/>
              <a:gd name="connsiteX14" fmla="*/ 677863 w 1314450"/>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1092200 w 1277938"/>
              <a:gd name="connsiteY9" fmla="*/ 735013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677069 w 1277938"/>
              <a:gd name="connsiteY8" fmla="*/ 1146176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11263"/>
              <a:gd name="connsiteX1" fmla="*/ 244475 w 1277938"/>
              <a:gd name="connsiteY1" fmla="*/ 49213 h 1211263"/>
              <a:gd name="connsiteX2" fmla="*/ 0 w 1277938"/>
              <a:gd name="connsiteY2" fmla="*/ 115888 h 1211263"/>
              <a:gd name="connsiteX3" fmla="*/ 12700 w 1277938"/>
              <a:gd name="connsiteY3" fmla="*/ 293688 h 1211263"/>
              <a:gd name="connsiteX4" fmla="*/ 130175 w 1277938"/>
              <a:gd name="connsiteY4" fmla="*/ 531813 h 1211263"/>
              <a:gd name="connsiteX5" fmla="*/ 333375 w 1277938"/>
              <a:gd name="connsiteY5" fmla="*/ 976313 h 1211263"/>
              <a:gd name="connsiteX6" fmla="*/ 441325 w 1277938"/>
              <a:gd name="connsiteY6" fmla="*/ 1211263 h 1211263"/>
              <a:gd name="connsiteX7" fmla="*/ 511969 w 1277938"/>
              <a:gd name="connsiteY7" fmla="*/ 1149350 h 1211263"/>
              <a:gd name="connsiteX8" fmla="*/ 677069 w 1277938"/>
              <a:gd name="connsiteY8" fmla="*/ 1146176 h 1211263"/>
              <a:gd name="connsiteX9" fmla="*/ 915987 w 1277938"/>
              <a:gd name="connsiteY9" fmla="*/ 954088 h 1211263"/>
              <a:gd name="connsiteX10" fmla="*/ 907257 w 1277938"/>
              <a:gd name="connsiteY10" fmla="*/ 691357 h 1211263"/>
              <a:gd name="connsiteX11" fmla="*/ 1277938 w 1277938"/>
              <a:gd name="connsiteY11" fmla="*/ 413544 h 1211263"/>
              <a:gd name="connsiteX12" fmla="*/ 1127125 w 1277938"/>
              <a:gd name="connsiteY12" fmla="*/ 125413 h 1211263"/>
              <a:gd name="connsiteX13" fmla="*/ 1025525 w 1277938"/>
              <a:gd name="connsiteY13" fmla="*/ 115888 h 1211263"/>
              <a:gd name="connsiteX14" fmla="*/ 677863 w 1277938"/>
              <a:gd name="connsiteY14" fmla="*/ 0 h 1211263"/>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33375 w 1277938"/>
              <a:gd name="connsiteY5" fmla="*/ 976313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2638 w 1277938"/>
              <a:gd name="connsiteY14" fmla="*/ 23019 h 1149350"/>
              <a:gd name="connsiteX15" fmla="*/ 677863 w 1277938"/>
              <a:gd name="connsiteY15"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5019 w 1277938"/>
              <a:gd name="connsiteY14" fmla="*/ 70644 h 1149350"/>
              <a:gd name="connsiteX15" fmla="*/ 782638 w 1277938"/>
              <a:gd name="connsiteY15" fmla="*/ 23019 h 1149350"/>
              <a:gd name="connsiteX16" fmla="*/ 677863 w 1277938"/>
              <a:gd name="connsiteY16"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868363 w 1277938"/>
              <a:gd name="connsiteY14" fmla="*/ 94457 h 1149350"/>
              <a:gd name="connsiteX15" fmla="*/ 785019 w 1277938"/>
              <a:gd name="connsiteY15" fmla="*/ 70644 h 1149350"/>
              <a:gd name="connsiteX16" fmla="*/ 782638 w 1277938"/>
              <a:gd name="connsiteY16" fmla="*/ 23019 h 1149350"/>
              <a:gd name="connsiteX17" fmla="*/ 677863 w 1277938"/>
              <a:gd name="connsiteY17"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04081 w 1277938"/>
              <a:gd name="connsiteY14" fmla="*/ 75407 h 1149350"/>
              <a:gd name="connsiteX15" fmla="*/ 868363 w 1277938"/>
              <a:gd name="connsiteY15" fmla="*/ 94457 h 1149350"/>
              <a:gd name="connsiteX16" fmla="*/ 785019 w 1277938"/>
              <a:gd name="connsiteY16" fmla="*/ 70644 h 1149350"/>
              <a:gd name="connsiteX17" fmla="*/ 782638 w 1277938"/>
              <a:gd name="connsiteY17" fmla="*/ 23019 h 1149350"/>
              <a:gd name="connsiteX18" fmla="*/ 677863 w 1277938"/>
              <a:gd name="connsiteY18"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19981 w 1277938"/>
              <a:gd name="connsiteY12" fmla="*/ 196851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19981 w 1287387"/>
              <a:gd name="connsiteY13" fmla="*/ 196851 h 1149350"/>
              <a:gd name="connsiteX14" fmla="*/ 1066007 w 1287387"/>
              <a:gd name="connsiteY14" fmla="*/ 218282 h 1149350"/>
              <a:gd name="connsiteX15" fmla="*/ 954088 w 1287387"/>
              <a:gd name="connsiteY15" fmla="*/ 230188 h 1149350"/>
              <a:gd name="connsiteX16" fmla="*/ 904081 w 1287387"/>
              <a:gd name="connsiteY16" fmla="*/ 75407 h 1149350"/>
              <a:gd name="connsiteX17" fmla="*/ 868363 w 1287387"/>
              <a:gd name="connsiteY17" fmla="*/ 94457 h 1149350"/>
              <a:gd name="connsiteX18" fmla="*/ 785019 w 1287387"/>
              <a:gd name="connsiteY18" fmla="*/ 70644 h 1149350"/>
              <a:gd name="connsiteX19" fmla="*/ 782638 w 1287387"/>
              <a:gd name="connsiteY19" fmla="*/ 23019 h 1149350"/>
              <a:gd name="connsiteX20" fmla="*/ 677863 w 1287387"/>
              <a:gd name="connsiteY20"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58875 w 1287387"/>
              <a:gd name="connsiteY13" fmla="*/ 277813 h 1149350"/>
              <a:gd name="connsiteX14" fmla="*/ 1119981 w 1287387"/>
              <a:gd name="connsiteY14" fmla="*/ 196851 h 1149350"/>
              <a:gd name="connsiteX15" fmla="*/ 1066007 w 1287387"/>
              <a:gd name="connsiteY15" fmla="*/ 218282 h 1149350"/>
              <a:gd name="connsiteX16" fmla="*/ 954088 w 1287387"/>
              <a:gd name="connsiteY16" fmla="*/ 230188 h 1149350"/>
              <a:gd name="connsiteX17" fmla="*/ 904081 w 1287387"/>
              <a:gd name="connsiteY17" fmla="*/ 75407 h 1149350"/>
              <a:gd name="connsiteX18" fmla="*/ 868363 w 1287387"/>
              <a:gd name="connsiteY18" fmla="*/ 94457 h 1149350"/>
              <a:gd name="connsiteX19" fmla="*/ 785019 w 1287387"/>
              <a:gd name="connsiteY19" fmla="*/ 70644 h 1149350"/>
              <a:gd name="connsiteX20" fmla="*/ 782638 w 1287387"/>
              <a:gd name="connsiteY20" fmla="*/ 23019 h 1149350"/>
              <a:gd name="connsiteX21" fmla="*/ 677863 w 1287387"/>
              <a:gd name="connsiteY21"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61231 w 1287387"/>
              <a:gd name="connsiteY10" fmla="*/ 735013 h 1149350"/>
              <a:gd name="connsiteX11" fmla="*/ 907257 w 1287387"/>
              <a:gd name="connsiteY11" fmla="*/ 691357 h 1149350"/>
              <a:gd name="connsiteX12" fmla="*/ 1277938 w 1287387"/>
              <a:gd name="connsiteY12" fmla="*/ 413544 h 1149350"/>
              <a:gd name="connsiteX13" fmla="*/ 1280319 w 1287387"/>
              <a:gd name="connsiteY13" fmla="*/ 358776 h 1149350"/>
              <a:gd name="connsiteX14" fmla="*/ 1158875 w 1287387"/>
              <a:gd name="connsiteY14" fmla="*/ 277813 h 1149350"/>
              <a:gd name="connsiteX15" fmla="*/ 1119981 w 1287387"/>
              <a:gd name="connsiteY15" fmla="*/ 196851 h 1149350"/>
              <a:gd name="connsiteX16" fmla="*/ 1066007 w 1287387"/>
              <a:gd name="connsiteY16" fmla="*/ 218282 h 1149350"/>
              <a:gd name="connsiteX17" fmla="*/ 954088 w 1287387"/>
              <a:gd name="connsiteY17" fmla="*/ 230188 h 1149350"/>
              <a:gd name="connsiteX18" fmla="*/ 904081 w 1287387"/>
              <a:gd name="connsiteY18" fmla="*/ 75407 h 1149350"/>
              <a:gd name="connsiteX19" fmla="*/ 868363 w 1287387"/>
              <a:gd name="connsiteY19" fmla="*/ 94457 h 1149350"/>
              <a:gd name="connsiteX20" fmla="*/ 785019 w 1287387"/>
              <a:gd name="connsiteY20" fmla="*/ 70644 h 1149350"/>
              <a:gd name="connsiteX21" fmla="*/ 782638 w 1287387"/>
              <a:gd name="connsiteY21" fmla="*/ 23019 h 1149350"/>
              <a:gd name="connsiteX22" fmla="*/ 677863 w 1287387"/>
              <a:gd name="connsiteY22"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61231 w 1287387"/>
              <a:gd name="connsiteY11" fmla="*/ 735013 h 1149350"/>
              <a:gd name="connsiteX12" fmla="*/ 907257 w 1287387"/>
              <a:gd name="connsiteY12" fmla="*/ 691357 h 1149350"/>
              <a:gd name="connsiteX13" fmla="*/ 1277938 w 1287387"/>
              <a:gd name="connsiteY13" fmla="*/ 413544 h 1149350"/>
              <a:gd name="connsiteX14" fmla="*/ 1280319 w 1287387"/>
              <a:gd name="connsiteY14" fmla="*/ 358776 h 1149350"/>
              <a:gd name="connsiteX15" fmla="*/ 1158875 w 1287387"/>
              <a:gd name="connsiteY15" fmla="*/ 277813 h 1149350"/>
              <a:gd name="connsiteX16" fmla="*/ 1119981 w 1287387"/>
              <a:gd name="connsiteY16" fmla="*/ 196851 h 1149350"/>
              <a:gd name="connsiteX17" fmla="*/ 1066007 w 1287387"/>
              <a:gd name="connsiteY17" fmla="*/ 218282 h 1149350"/>
              <a:gd name="connsiteX18" fmla="*/ 954088 w 1287387"/>
              <a:gd name="connsiteY18" fmla="*/ 230188 h 1149350"/>
              <a:gd name="connsiteX19" fmla="*/ 904081 w 1287387"/>
              <a:gd name="connsiteY19" fmla="*/ 75407 h 1149350"/>
              <a:gd name="connsiteX20" fmla="*/ 868363 w 1287387"/>
              <a:gd name="connsiteY20" fmla="*/ 94457 h 1149350"/>
              <a:gd name="connsiteX21" fmla="*/ 785019 w 1287387"/>
              <a:gd name="connsiteY21" fmla="*/ 70644 h 1149350"/>
              <a:gd name="connsiteX22" fmla="*/ 782638 w 1287387"/>
              <a:gd name="connsiteY22" fmla="*/ 23019 h 1149350"/>
              <a:gd name="connsiteX23" fmla="*/ 677863 w 1287387"/>
              <a:gd name="connsiteY23"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54088 w 1287387"/>
              <a:gd name="connsiteY11" fmla="*/ 775494 h 1149350"/>
              <a:gd name="connsiteX12" fmla="*/ 961231 w 1287387"/>
              <a:gd name="connsiteY12" fmla="*/ 735013 h 1149350"/>
              <a:gd name="connsiteX13" fmla="*/ 907257 w 1287387"/>
              <a:gd name="connsiteY13" fmla="*/ 691357 h 1149350"/>
              <a:gd name="connsiteX14" fmla="*/ 1277938 w 1287387"/>
              <a:gd name="connsiteY14" fmla="*/ 413544 h 1149350"/>
              <a:gd name="connsiteX15" fmla="*/ 1280319 w 1287387"/>
              <a:gd name="connsiteY15" fmla="*/ 358776 h 1149350"/>
              <a:gd name="connsiteX16" fmla="*/ 1158875 w 1287387"/>
              <a:gd name="connsiteY16" fmla="*/ 277813 h 1149350"/>
              <a:gd name="connsiteX17" fmla="*/ 1119981 w 1287387"/>
              <a:gd name="connsiteY17" fmla="*/ 196851 h 1149350"/>
              <a:gd name="connsiteX18" fmla="*/ 1066007 w 1287387"/>
              <a:gd name="connsiteY18" fmla="*/ 218282 h 1149350"/>
              <a:gd name="connsiteX19" fmla="*/ 954088 w 1287387"/>
              <a:gd name="connsiteY19" fmla="*/ 230188 h 1149350"/>
              <a:gd name="connsiteX20" fmla="*/ 904081 w 1287387"/>
              <a:gd name="connsiteY20" fmla="*/ 75407 h 1149350"/>
              <a:gd name="connsiteX21" fmla="*/ 868363 w 1287387"/>
              <a:gd name="connsiteY21" fmla="*/ 94457 h 1149350"/>
              <a:gd name="connsiteX22" fmla="*/ 785019 w 1287387"/>
              <a:gd name="connsiteY22" fmla="*/ 70644 h 1149350"/>
              <a:gd name="connsiteX23" fmla="*/ 782638 w 1287387"/>
              <a:gd name="connsiteY23" fmla="*/ 23019 h 1149350"/>
              <a:gd name="connsiteX24" fmla="*/ 677863 w 1287387"/>
              <a:gd name="connsiteY24"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56456 w 1287387"/>
              <a:gd name="connsiteY9" fmla="*/ 954088 h 1149350"/>
              <a:gd name="connsiteX10" fmla="*/ 915987 w 1287387"/>
              <a:gd name="connsiteY10" fmla="*/ 954088 h 1149350"/>
              <a:gd name="connsiteX11" fmla="*/ 982663 w 1287387"/>
              <a:gd name="connsiteY11" fmla="*/ 835026 h 1149350"/>
              <a:gd name="connsiteX12" fmla="*/ 954088 w 1287387"/>
              <a:gd name="connsiteY12" fmla="*/ 775494 h 1149350"/>
              <a:gd name="connsiteX13" fmla="*/ 961231 w 1287387"/>
              <a:gd name="connsiteY13" fmla="*/ 735013 h 1149350"/>
              <a:gd name="connsiteX14" fmla="*/ 907257 w 1287387"/>
              <a:gd name="connsiteY14" fmla="*/ 691357 h 1149350"/>
              <a:gd name="connsiteX15" fmla="*/ 1277938 w 1287387"/>
              <a:gd name="connsiteY15" fmla="*/ 413544 h 1149350"/>
              <a:gd name="connsiteX16" fmla="*/ 1280319 w 1287387"/>
              <a:gd name="connsiteY16" fmla="*/ 358776 h 1149350"/>
              <a:gd name="connsiteX17" fmla="*/ 1158875 w 1287387"/>
              <a:gd name="connsiteY17" fmla="*/ 277813 h 1149350"/>
              <a:gd name="connsiteX18" fmla="*/ 1119981 w 1287387"/>
              <a:gd name="connsiteY18" fmla="*/ 196851 h 1149350"/>
              <a:gd name="connsiteX19" fmla="*/ 1066007 w 1287387"/>
              <a:gd name="connsiteY19" fmla="*/ 218282 h 1149350"/>
              <a:gd name="connsiteX20" fmla="*/ 954088 w 1287387"/>
              <a:gd name="connsiteY20" fmla="*/ 230188 h 1149350"/>
              <a:gd name="connsiteX21" fmla="*/ 904081 w 1287387"/>
              <a:gd name="connsiteY21" fmla="*/ 75407 h 1149350"/>
              <a:gd name="connsiteX22" fmla="*/ 868363 w 1287387"/>
              <a:gd name="connsiteY22" fmla="*/ 94457 h 1149350"/>
              <a:gd name="connsiteX23" fmla="*/ 785019 w 1287387"/>
              <a:gd name="connsiteY23" fmla="*/ 70644 h 1149350"/>
              <a:gd name="connsiteX24" fmla="*/ 782638 w 1287387"/>
              <a:gd name="connsiteY24" fmla="*/ 23019 h 1149350"/>
              <a:gd name="connsiteX25" fmla="*/ 677863 w 1287387"/>
              <a:gd name="connsiteY25"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39788 w 1287387"/>
              <a:gd name="connsiteY9" fmla="*/ 1027907 h 1149350"/>
              <a:gd name="connsiteX10" fmla="*/ 856456 w 1287387"/>
              <a:gd name="connsiteY10" fmla="*/ 954088 h 1149350"/>
              <a:gd name="connsiteX11" fmla="*/ 915987 w 1287387"/>
              <a:gd name="connsiteY11" fmla="*/ 954088 h 1149350"/>
              <a:gd name="connsiteX12" fmla="*/ 982663 w 1287387"/>
              <a:gd name="connsiteY12" fmla="*/ 835026 h 1149350"/>
              <a:gd name="connsiteX13" fmla="*/ 954088 w 1287387"/>
              <a:gd name="connsiteY13" fmla="*/ 775494 h 1149350"/>
              <a:gd name="connsiteX14" fmla="*/ 961231 w 1287387"/>
              <a:gd name="connsiteY14" fmla="*/ 735013 h 1149350"/>
              <a:gd name="connsiteX15" fmla="*/ 907257 w 1287387"/>
              <a:gd name="connsiteY15" fmla="*/ 691357 h 1149350"/>
              <a:gd name="connsiteX16" fmla="*/ 1277938 w 1287387"/>
              <a:gd name="connsiteY16" fmla="*/ 413544 h 1149350"/>
              <a:gd name="connsiteX17" fmla="*/ 1280319 w 1287387"/>
              <a:gd name="connsiteY17" fmla="*/ 358776 h 1149350"/>
              <a:gd name="connsiteX18" fmla="*/ 1158875 w 1287387"/>
              <a:gd name="connsiteY18" fmla="*/ 277813 h 1149350"/>
              <a:gd name="connsiteX19" fmla="*/ 1119981 w 1287387"/>
              <a:gd name="connsiteY19" fmla="*/ 196851 h 1149350"/>
              <a:gd name="connsiteX20" fmla="*/ 1066007 w 1287387"/>
              <a:gd name="connsiteY20" fmla="*/ 218282 h 1149350"/>
              <a:gd name="connsiteX21" fmla="*/ 954088 w 1287387"/>
              <a:gd name="connsiteY21" fmla="*/ 230188 h 1149350"/>
              <a:gd name="connsiteX22" fmla="*/ 904081 w 1287387"/>
              <a:gd name="connsiteY22" fmla="*/ 75407 h 1149350"/>
              <a:gd name="connsiteX23" fmla="*/ 868363 w 1287387"/>
              <a:gd name="connsiteY23" fmla="*/ 94457 h 1149350"/>
              <a:gd name="connsiteX24" fmla="*/ 785019 w 1287387"/>
              <a:gd name="connsiteY24" fmla="*/ 70644 h 1149350"/>
              <a:gd name="connsiteX25" fmla="*/ 782638 w 1287387"/>
              <a:gd name="connsiteY25" fmla="*/ 23019 h 1149350"/>
              <a:gd name="connsiteX26" fmla="*/ 677863 w 1287387"/>
              <a:gd name="connsiteY26" fmla="*/ 0 h 1149350"/>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839788 w 1287387"/>
              <a:gd name="connsiteY9" fmla="*/ 1027907 h 1160464"/>
              <a:gd name="connsiteX10" fmla="*/ 856456 w 1287387"/>
              <a:gd name="connsiteY10" fmla="*/ 954088 h 1160464"/>
              <a:gd name="connsiteX11" fmla="*/ 915987 w 1287387"/>
              <a:gd name="connsiteY11" fmla="*/ 954088 h 1160464"/>
              <a:gd name="connsiteX12" fmla="*/ 982663 w 1287387"/>
              <a:gd name="connsiteY12" fmla="*/ 835026 h 1160464"/>
              <a:gd name="connsiteX13" fmla="*/ 954088 w 1287387"/>
              <a:gd name="connsiteY13" fmla="*/ 775494 h 1160464"/>
              <a:gd name="connsiteX14" fmla="*/ 961231 w 1287387"/>
              <a:gd name="connsiteY14" fmla="*/ 735013 h 1160464"/>
              <a:gd name="connsiteX15" fmla="*/ 907257 w 1287387"/>
              <a:gd name="connsiteY15" fmla="*/ 691357 h 1160464"/>
              <a:gd name="connsiteX16" fmla="*/ 1277938 w 1287387"/>
              <a:gd name="connsiteY16" fmla="*/ 413544 h 1160464"/>
              <a:gd name="connsiteX17" fmla="*/ 1280319 w 1287387"/>
              <a:gd name="connsiteY17" fmla="*/ 358776 h 1160464"/>
              <a:gd name="connsiteX18" fmla="*/ 1158875 w 1287387"/>
              <a:gd name="connsiteY18" fmla="*/ 277813 h 1160464"/>
              <a:gd name="connsiteX19" fmla="*/ 1119981 w 1287387"/>
              <a:gd name="connsiteY19" fmla="*/ 196851 h 1160464"/>
              <a:gd name="connsiteX20" fmla="*/ 1066007 w 1287387"/>
              <a:gd name="connsiteY20" fmla="*/ 218282 h 1160464"/>
              <a:gd name="connsiteX21" fmla="*/ 954088 w 1287387"/>
              <a:gd name="connsiteY21" fmla="*/ 230188 h 1160464"/>
              <a:gd name="connsiteX22" fmla="*/ 904081 w 1287387"/>
              <a:gd name="connsiteY22" fmla="*/ 75407 h 1160464"/>
              <a:gd name="connsiteX23" fmla="*/ 868363 w 1287387"/>
              <a:gd name="connsiteY23" fmla="*/ 94457 h 1160464"/>
              <a:gd name="connsiteX24" fmla="*/ 785019 w 1287387"/>
              <a:gd name="connsiteY24" fmla="*/ 70644 h 1160464"/>
              <a:gd name="connsiteX25" fmla="*/ 782638 w 1287387"/>
              <a:gd name="connsiteY25" fmla="*/ 23019 h 1160464"/>
              <a:gd name="connsiteX26" fmla="*/ 677863 w 1287387"/>
              <a:gd name="connsiteY26"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751681 w 1287387"/>
              <a:gd name="connsiteY9" fmla="*/ 1085057 h 1160464"/>
              <a:gd name="connsiteX10" fmla="*/ 839788 w 1287387"/>
              <a:gd name="connsiteY10" fmla="*/ 1027907 h 1160464"/>
              <a:gd name="connsiteX11" fmla="*/ 856456 w 1287387"/>
              <a:gd name="connsiteY11" fmla="*/ 954088 h 1160464"/>
              <a:gd name="connsiteX12" fmla="*/ 915987 w 1287387"/>
              <a:gd name="connsiteY12" fmla="*/ 954088 h 1160464"/>
              <a:gd name="connsiteX13" fmla="*/ 982663 w 1287387"/>
              <a:gd name="connsiteY13" fmla="*/ 835026 h 1160464"/>
              <a:gd name="connsiteX14" fmla="*/ 954088 w 1287387"/>
              <a:gd name="connsiteY14" fmla="*/ 775494 h 1160464"/>
              <a:gd name="connsiteX15" fmla="*/ 961231 w 1287387"/>
              <a:gd name="connsiteY15" fmla="*/ 735013 h 1160464"/>
              <a:gd name="connsiteX16" fmla="*/ 907257 w 1287387"/>
              <a:gd name="connsiteY16" fmla="*/ 691357 h 1160464"/>
              <a:gd name="connsiteX17" fmla="*/ 1277938 w 1287387"/>
              <a:gd name="connsiteY17" fmla="*/ 413544 h 1160464"/>
              <a:gd name="connsiteX18" fmla="*/ 1280319 w 1287387"/>
              <a:gd name="connsiteY18" fmla="*/ 358776 h 1160464"/>
              <a:gd name="connsiteX19" fmla="*/ 1158875 w 1287387"/>
              <a:gd name="connsiteY19" fmla="*/ 277813 h 1160464"/>
              <a:gd name="connsiteX20" fmla="*/ 1119981 w 1287387"/>
              <a:gd name="connsiteY20" fmla="*/ 196851 h 1160464"/>
              <a:gd name="connsiteX21" fmla="*/ 1066007 w 1287387"/>
              <a:gd name="connsiteY21" fmla="*/ 218282 h 1160464"/>
              <a:gd name="connsiteX22" fmla="*/ 954088 w 1287387"/>
              <a:gd name="connsiteY22" fmla="*/ 230188 h 1160464"/>
              <a:gd name="connsiteX23" fmla="*/ 904081 w 1287387"/>
              <a:gd name="connsiteY23" fmla="*/ 75407 h 1160464"/>
              <a:gd name="connsiteX24" fmla="*/ 868363 w 1287387"/>
              <a:gd name="connsiteY24" fmla="*/ 94457 h 1160464"/>
              <a:gd name="connsiteX25" fmla="*/ 785019 w 1287387"/>
              <a:gd name="connsiteY25" fmla="*/ 70644 h 1160464"/>
              <a:gd name="connsiteX26" fmla="*/ 782638 w 1287387"/>
              <a:gd name="connsiteY26" fmla="*/ 23019 h 1160464"/>
              <a:gd name="connsiteX27" fmla="*/ 677863 w 1287387"/>
              <a:gd name="connsiteY27"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63550 w 1287387"/>
              <a:gd name="connsiteY6" fmla="*/ 954088 h 1160464"/>
              <a:gd name="connsiteX7" fmla="*/ 496093 w 1287387"/>
              <a:gd name="connsiteY7" fmla="*/ 1008857 h 1160464"/>
              <a:gd name="connsiteX8" fmla="*/ 511969 w 1287387"/>
              <a:gd name="connsiteY8" fmla="*/ 1149350 h 1160464"/>
              <a:gd name="connsiteX9" fmla="*/ 653256 w 1287387"/>
              <a:gd name="connsiteY9" fmla="*/ 1160464 h 1160464"/>
              <a:gd name="connsiteX10" fmla="*/ 751681 w 1287387"/>
              <a:gd name="connsiteY10" fmla="*/ 1085057 h 1160464"/>
              <a:gd name="connsiteX11" fmla="*/ 839788 w 1287387"/>
              <a:gd name="connsiteY11" fmla="*/ 1027907 h 1160464"/>
              <a:gd name="connsiteX12" fmla="*/ 856456 w 1287387"/>
              <a:gd name="connsiteY12" fmla="*/ 954088 h 1160464"/>
              <a:gd name="connsiteX13" fmla="*/ 915987 w 1287387"/>
              <a:gd name="connsiteY13" fmla="*/ 954088 h 1160464"/>
              <a:gd name="connsiteX14" fmla="*/ 982663 w 1287387"/>
              <a:gd name="connsiteY14" fmla="*/ 835026 h 1160464"/>
              <a:gd name="connsiteX15" fmla="*/ 954088 w 1287387"/>
              <a:gd name="connsiteY15" fmla="*/ 775494 h 1160464"/>
              <a:gd name="connsiteX16" fmla="*/ 961231 w 1287387"/>
              <a:gd name="connsiteY16" fmla="*/ 735013 h 1160464"/>
              <a:gd name="connsiteX17" fmla="*/ 907257 w 1287387"/>
              <a:gd name="connsiteY17" fmla="*/ 691357 h 1160464"/>
              <a:gd name="connsiteX18" fmla="*/ 1277938 w 1287387"/>
              <a:gd name="connsiteY18" fmla="*/ 413544 h 1160464"/>
              <a:gd name="connsiteX19" fmla="*/ 1280319 w 1287387"/>
              <a:gd name="connsiteY19" fmla="*/ 358776 h 1160464"/>
              <a:gd name="connsiteX20" fmla="*/ 1158875 w 1287387"/>
              <a:gd name="connsiteY20" fmla="*/ 277813 h 1160464"/>
              <a:gd name="connsiteX21" fmla="*/ 1119981 w 1287387"/>
              <a:gd name="connsiteY21" fmla="*/ 196851 h 1160464"/>
              <a:gd name="connsiteX22" fmla="*/ 1066007 w 1287387"/>
              <a:gd name="connsiteY22" fmla="*/ 218282 h 1160464"/>
              <a:gd name="connsiteX23" fmla="*/ 954088 w 1287387"/>
              <a:gd name="connsiteY23" fmla="*/ 230188 h 1160464"/>
              <a:gd name="connsiteX24" fmla="*/ 904081 w 1287387"/>
              <a:gd name="connsiteY24" fmla="*/ 75407 h 1160464"/>
              <a:gd name="connsiteX25" fmla="*/ 868363 w 1287387"/>
              <a:gd name="connsiteY25" fmla="*/ 94457 h 1160464"/>
              <a:gd name="connsiteX26" fmla="*/ 785019 w 1287387"/>
              <a:gd name="connsiteY26" fmla="*/ 70644 h 1160464"/>
              <a:gd name="connsiteX27" fmla="*/ 782638 w 1287387"/>
              <a:gd name="connsiteY27" fmla="*/ 23019 h 1160464"/>
              <a:gd name="connsiteX28" fmla="*/ 677863 w 1287387"/>
              <a:gd name="connsiteY28"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78619 w 1287387"/>
              <a:gd name="connsiteY6" fmla="*/ 773906 h 1160464"/>
              <a:gd name="connsiteX7" fmla="*/ 463550 w 1287387"/>
              <a:gd name="connsiteY7" fmla="*/ 954088 h 1160464"/>
              <a:gd name="connsiteX8" fmla="*/ 496093 w 1287387"/>
              <a:gd name="connsiteY8" fmla="*/ 1008857 h 1160464"/>
              <a:gd name="connsiteX9" fmla="*/ 511969 w 1287387"/>
              <a:gd name="connsiteY9" fmla="*/ 1149350 h 1160464"/>
              <a:gd name="connsiteX10" fmla="*/ 653256 w 1287387"/>
              <a:gd name="connsiteY10" fmla="*/ 1160464 h 1160464"/>
              <a:gd name="connsiteX11" fmla="*/ 751681 w 1287387"/>
              <a:gd name="connsiteY11" fmla="*/ 1085057 h 1160464"/>
              <a:gd name="connsiteX12" fmla="*/ 839788 w 1287387"/>
              <a:gd name="connsiteY12" fmla="*/ 1027907 h 1160464"/>
              <a:gd name="connsiteX13" fmla="*/ 856456 w 1287387"/>
              <a:gd name="connsiteY13" fmla="*/ 954088 h 1160464"/>
              <a:gd name="connsiteX14" fmla="*/ 915987 w 1287387"/>
              <a:gd name="connsiteY14" fmla="*/ 954088 h 1160464"/>
              <a:gd name="connsiteX15" fmla="*/ 982663 w 1287387"/>
              <a:gd name="connsiteY15" fmla="*/ 835026 h 1160464"/>
              <a:gd name="connsiteX16" fmla="*/ 954088 w 1287387"/>
              <a:gd name="connsiteY16" fmla="*/ 775494 h 1160464"/>
              <a:gd name="connsiteX17" fmla="*/ 961231 w 1287387"/>
              <a:gd name="connsiteY17" fmla="*/ 735013 h 1160464"/>
              <a:gd name="connsiteX18" fmla="*/ 907257 w 1287387"/>
              <a:gd name="connsiteY18" fmla="*/ 691357 h 1160464"/>
              <a:gd name="connsiteX19" fmla="*/ 1277938 w 1287387"/>
              <a:gd name="connsiteY19" fmla="*/ 413544 h 1160464"/>
              <a:gd name="connsiteX20" fmla="*/ 1280319 w 1287387"/>
              <a:gd name="connsiteY20" fmla="*/ 358776 h 1160464"/>
              <a:gd name="connsiteX21" fmla="*/ 1158875 w 1287387"/>
              <a:gd name="connsiteY21" fmla="*/ 277813 h 1160464"/>
              <a:gd name="connsiteX22" fmla="*/ 1119981 w 1287387"/>
              <a:gd name="connsiteY22" fmla="*/ 196851 h 1160464"/>
              <a:gd name="connsiteX23" fmla="*/ 1066007 w 1287387"/>
              <a:gd name="connsiteY23" fmla="*/ 218282 h 1160464"/>
              <a:gd name="connsiteX24" fmla="*/ 954088 w 1287387"/>
              <a:gd name="connsiteY24" fmla="*/ 230188 h 1160464"/>
              <a:gd name="connsiteX25" fmla="*/ 904081 w 1287387"/>
              <a:gd name="connsiteY25" fmla="*/ 75407 h 1160464"/>
              <a:gd name="connsiteX26" fmla="*/ 868363 w 1287387"/>
              <a:gd name="connsiteY26" fmla="*/ 94457 h 1160464"/>
              <a:gd name="connsiteX27" fmla="*/ 785019 w 1287387"/>
              <a:gd name="connsiteY27" fmla="*/ 70644 h 1160464"/>
              <a:gd name="connsiteX28" fmla="*/ 782638 w 1287387"/>
              <a:gd name="connsiteY28" fmla="*/ 23019 h 1160464"/>
              <a:gd name="connsiteX29" fmla="*/ 677863 w 1287387"/>
              <a:gd name="connsiteY29"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785019 w 1287387"/>
              <a:gd name="connsiteY28" fmla="*/ 70644 h 1160464"/>
              <a:gd name="connsiteX29" fmla="*/ 782638 w 1287387"/>
              <a:gd name="connsiteY29" fmla="*/ 23019 h 1160464"/>
              <a:gd name="connsiteX30" fmla="*/ 677863 w 1287387"/>
              <a:gd name="connsiteY30"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811213 w 1287387"/>
              <a:gd name="connsiteY28" fmla="*/ 99219 h 1160464"/>
              <a:gd name="connsiteX29" fmla="*/ 785019 w 1287387"/>
              <a:gd name="connsiteY29" fmla="*/ 70644 h 1160464"/>
              <a:gd name="connsiteX30" fmla="*/ 782638 w 1287387"/>
              <a:gd name="connsiteY30" fmla="*/ 23019 h 1160464"/>
              <a:gd name="connsiteX31" fmla="*/ 677863 w 1287387"/>
              <a:gd name="connsiteY31" fmla="*/ 0 h 1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87387" h="1160464">
                <a:moveTo>
                  <a:pt x="677863" y="0"/>
                </a:moveTo>
                <a:lnTo>
                  <a:pt x="244475" y="49213"/>
                </a:lnTo>
                <a:lnTo>
                  <a:pt x="0" y="115888"/>
                </a:lnTo>
                <a:lnTo>
                  <a:pt x="12700" y="293688"/>
                </a:lnTo>
                <a:lnTo>
                  <a:pt x="130175" y="531813"/>
                </a:lnTo>
                <a:cubicBezTo>
                  <a:pt x="168804" y="594652"/>
                  <a:pt x="224499" y="616083"/>
                  <a:pt x="265906" y="656432"/>
                </a:cubicBezTo>
                <a:cubicBezTo>
                  <a:pt x="300037" y="687124"/>
                  <a:pt x="318559" y="682097"/>
                  <a:pt x="337344" y="701676"/>
                </a:cubicBezTo>
                <a:cubicBezTo>
                  <a:pt x="356130" y="721255"/>
                  <a:pt x="357585" y="731837"/>
                  <a:pt x="378619" y="773906"/>
                </a:cubicBezTo>
                <a:cubicBezTo>
                  <a:pt x="399653" y="815975"/>
                  <a:pt x="443971" y="914930"/>
                  <a:pt x="463550" y="954088"/>
                </a:cubicBezTo>
                <a:cubicBezTo>
                  <a:pt x="483129" y="993246"/>
                  <a:pt x="487626" y="979488"/>
                  <a:pt x="496093" y="1008857"/>
                </a:cubicBezTo>
                <a:lnTo>
                  <a:pt x="511969" y="1149350"/>
                </a:lnTo>
                <a:lnTo>
                  <a:pt x="653256" y="1160464"/>
                </a:lnTo>
                <a:cubicBezTo>
                  <a:pt x="695986" y="1150542"/>
                  <a:pt x="720592" y="1107150"/>
                  <a:pt x="751681" y="1085057"/>
                </a:cubicBezTo>
                <a:cubicBezTo>
                  <a:pt x="782770" y="1062964"/>
                  <a:pt x="825104" y="1050529"/>
                  <a:pt x="839788" y="1027907"/>
                </a:cubicBezTo>
                <a:cubicBezTo>
                  <a:pt x="854472" y="1005285"/>
                  <a:pt x="835025" y="966788"/>
                  <a:pt x="856456" y="954088"/>
                </a:cubicBezTo>
                <a:lnTo>
                  <a:pt x="915987" y="954088"/>
                </a:lnTo>
                <a:cubicBezTo>
                  <a:pt x="960569" y="901833"/>
                  <a:pt x="975122" y="871539"/>
                  <a:pt x="982663" y="835026"/>
                </a:cubicBezTo>
                <a:cubicBezTo>
                  <a:pt x="992188" y="804864"/>
                  <a:pt x="957660" y="792163"/>
                  <a:pt x="954088" y="775494"/>
                </a:cubicBezTo>
                <a:cubicBezTo>
                  <a:pt x="950516" y="758825"/>
                  <a:pt x="972211" y="748639"/>
                  <a:pt x="961231" y="735013"/>
                </a:cubicBezTo>
                <a:lnTo>
                  <a:pt x="907257" y="691357"/>
                </a:lnTo>
                <a:lnTo>
                  <a:pt x="1277938" y="413544"/>
                </a:lnTo>
                <a:cubicBezTo>
                  <a:pt x="1252538" y="377825"/>
                  <a:pt x="1305719" y="394495"/>
                  <a:pt x="1280319" y="358776"/>
                </a:cubicBezTo>
                <a:cubicBezTo>
                  <a:pt x="1246981" y="326232"/>
                  <a:pt x="1192213" y="310357"/>
                  <a:pt x="1158875" y="277813"/>
                </a:cubicBezTo>
                <a:lnTo>
                  <a:pt x="1119981" y="196851"/>
                </a:lnTo>
                <a:lnTo>
                  <a:pt x="1066007" y="218282"/>
                </a:lnTo>
                <a:cubicBezTo>
                  <a:pt x="1041136" y="215107"/>
                  <a:pt x="974329" y="236935"/>
                  <a:pt x="954088" y="230188"/>
                </a:cubicBezTo>
                <a:cubicBezTo>
                  <a:pt x="933847" y="223441"/>
                  <a:pt x="922337" y="77391"/>
                  <a:pt x="904081" y="75407"/>
                </a:cubicBezTo>
                <a:cubicBezTo>
                  <a:pt x="885825" y="73423"/>
                  <a:pt x="882253" y="93266"/>
                  <a:pt x="868363" y="94457"/>
                </a:cubicBezTo>
                <a:cubicBezTo>
                  <a:pt x="854473" y="95648"/>
                  <a:pt x="825104" y="103188"/>
                  <a:pt x="811213" y="99219"/>
                </a:cubicBezTo>
                <a:cubicBezTo>
                  <a:pt x="797322" y="95250"/>
                  <a:pt x="791369" y="80566"/>
                  <a:pt x="785019" y="70644"/>
                </a:cubicBezTo>
                <a:cubicBezTo>
                  <a:pt x="778669" y="60722"/>
                  <a:pt x="815182" y="32412"/>
                  <a:pt x="782638" y="23019"/>
                </a:cubicBezTo>
                <a:lnTo>
                  <a:pt x="677863" y="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Njombe</a:t>
            </a:r>
            <a:r>
              <a:rPr lang="en-MY" sz="1200" b="1" dirty="0" smtClean="0">
                <a:solidFill>
                  <a:schemeClr val="tx1"/>
                </a:solidFill>
              </a:rPr>
              <a:t> 9.7%</a:t>
            </a:r>
          </a:p>
          <a:p>
            <a:pPr algn="ctr"/>
            <a:endParaRPr lang="en-MY" sz="1200" b="1" dirty="0">
              <a:solidFill>
                <a:schemeClr val="tx1"/>
              </a:solidFill>
            </a:endParaRPr>
          </a:p>
        </p:txBody>
      </p:sp>
      <p:sp>
        <p:nvSpPr>
          <p:cNvPr id="14" name="Freeform 13"/>
          <p:cNvSpPr/>
          <p:nvPr/>
        </p:nvSpPr>
        <p:spPr>
          <a:xfrm>
            <a:off x="2686050" y="3750469"/>
            <a:ext cx="1993106" cy="1788318"/>
          </a:xfrm>
          <a:custGeom>
            <a:avLst/>
            <a:gdLst>
              <a:gd name="connsiteX0" fmla="*/ 1104900 w 2143125"/>
              <a:gd name="connsiteY0" fmla="*/ 0 h 1962150"/>
              <a:gd name="connsiteX1" fmla="*/ 323850 w 2143125"/>
              <a:gd name="connsiteY1" fmla="*/ 571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333375 w 2143125"/>
              <a:gd name="connsiteY1" fmla="*/ 1206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479425 w 2143125"/>
              <a:gd name="connsiteY1" fmla="*/ 9842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422275 w 2143125"/>
              <a:gd name="connsiteY1" fmla="*/ 19367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702469 w 2143125"/>
              <a:gd name="connsiteY1" fmla="*/ 116681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497681 w 2143125"/>
              <a:gd name="connsiteY1" fmla="*/ 190500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742950 w 2143125"/>
              <a:gd name="connsiteY1" fmla="*/ 114300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569119 w 2143125"/>
              <a:gd name="connsiteY1" fmla="*/ 90488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704850 w 2143125"/>
              <a:gd name="connsiteY1" fmla="*/ 69056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623888 w 2143125"/>
              <a:gd name="connsiteY1" fmla="*/ 95250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764381 w 2143125"/>
              <a:gd name="connsiteY1" fmla="*/ 69056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735806 w 2143125"/>
              <a:gd name="connsiteY1" fmla="*/ 45244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883444 w 2143125"/>
              <a:gd name="connsiteY1" fmla="*/ 26194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826294 w 2143125"/>
              <a:gd name="connsiteY1" fmla="*/ 104775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990600 w 2143125"/>
              <a:gd name="connsiteY1" fmla="*/ 47625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104900 w 2143125"/>
              <a:gd name="connsiteY0" fmla="*/ 0 h 1962150"/>
              <a:gd name="connsiteX1" fmla="*/ 997744 w 2143125"/>
              <a:gd name="connsiteY1" fmla="*/ 97631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47750 w 2143125"/>
              <a:gd name="connsiteY2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73944 w 2143125"/>
              <a:gd name="connsiteY21" fmla="*/ 111919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50131 w 2143125"/>
              <a:gd name="connsiteY21" fmla="*/ 176213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71575 w 2143125"/>
              <a:gd name="connsiteY21" fmla="*/ 233362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97756 w 2143125"/>
              <a:gd name="connsiteY21" fmla="*/ 190499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233488 w 2143125"/>
              <a:gd name="connsiteY21" fmla="*/ 247650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26344 w 2143125"/>
              <a:gd name="connsiteY21" fmla="*/ 340519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95388 w 2143125"/>
              <a:gd name="connsiteY21" fmla="*/ 273844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40631 w 2143125"/>
              <a:gd name="connsiteY21" fmla="*/ 335756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226344 w 2143125"/>
              <a:gd name="connsiteY19" fmla="*/ 600075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731169 w 2143125"/>
              <a:gd name="connsiteY19" fmla="*/ 552450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28800 w 2143125"/>
              <a:gd name="connsiteY19" fmla="*/ 678656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33563 w 2143125"/>
              <a:gd name="connsiteY20" fmla="*/ 690562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838325 w 2143125"/>
              <a:gd name="connsiteY21" fmla="*/ 650081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776413 w 2143125"/>
              <a:gd name="connsiteY21" fmla="*/ 654844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52625 w 2143125"/>
              <a:gd name="connsiteY19" fmla="*/ 72151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47862 w 2143125"/>
              <a:gd name="connsiteY19" fmla="*/ 70246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93106 w 2038350"/>
              <a:gd name="connsiteY18" fmla="*/ 728662 h 1916906"/>
              <a:gd name="connsiteX19" fmla="*/ 1947862 w 2038350"/>
              <a:gd name="connsiteY19" fmla="*/ 702469 h 1916906"/>
              <a:gd name="connsiteX20" fmla="*/ 1897857 w 2038350"/>
              <a:gd name="connsiteY20" fmla="*/ 711993 h 1916906"/>
              <a:gd name="connsiteX21" fmla="*/ 1897857 w 2038350"/>
              <a:gd name="connsiteY21" fmla="*/ 664369 h 1916906"/>
              <a:gd name="connsiteX22" fmla="*/ 1776413 w 2038350"/>
              <a:gd name="connsiteY22" fmla="*/ 654844 h 1916906"/>
              <a:gd name="connsiteX23" fmla="*/ 1585913 w 2038350"/>
              <a:gd name="connsiteY23" fmla="*/ 597694 h 1916906"/>
              <a:gd name="connsiteX24" fmla="*/ 1226344 w 2038350"/>
              <a:gd name="connsiteY24" fmla="*/ 600075 h 1916906"/>
              <a:gd name="connsiteX25" fmla="*/ 1307306 w 2038350"/>
              <a:gd name="connsiteY25" fmla="*/ 411956 h 1916906"/>
              <a:gd name="connsiteX26" fmla="*/ 1212056 w 2038350"/>
              <a:gd name="connsiteY26" fmla="*/ 361950 h 1916906"/>
              <a:gd name="connsiteX27" fmla="*/ 1195388 w 2038350"/>
              <a:gd name="connsiteY27" fmla="*/ 273844 h 1916906"/>
              <a:gd name="connsiteX28" fmla="*/ 1147763 w 2038350"/>
              <a:gd name="connsiteY28" fmla="*/ 273844 h 1916906"/>
              <a:gd name="connsiteX29" fmla="*/ 1097756 w 2038350"/>
              <a:gd name="connsiteY29" fmla="*/ 190499 h 1916906"/>
              <a:gd name="connsiteX30" fmla="*/ 1050131 w 2038350"/>
              <a:gd name="connsiteY30" fmla="*/ 176213 h 1916906"/>
              <a:gd name="connsiteX31" fmla="*/ 1047750 w 2038350"/>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45481 w 2038350"/>
              <a:gd name="connsiteY18" fmla="*/ 804862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38337 w 2038350"/>
              <a:gd name="connsiteY18" fmla="*/ 778669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12144 w 2038350"/>
              <a:gd name="connsiteY18" fmla="*/ 835819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95475 w 2038350"/>
              <a:gd name="connsiteY18" fmla="*/ 781050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33563 w 2038350"/>
              <a:gd name="connsiteY18" fmla="*/ 950119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59756 w 2038350"/>
              <a:gd name="connsiteY18" fmla="*/ 885826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04988 w 2038350"/>
              <a:gd name="connsiteY18" fmla="*/ 1004887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07369 w 2038350"/>
              <a:gd name="connsiteY19" fmla="*/ 926306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797844 w 2038350"/>
              <a:gd name="connsiteY19" fmla="*/ 912019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50219 w 2038350"/>
              <a:gd name="connsiteY18" fmla="*/ 1028700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93082 w 2038350"/>
              <a:gd name="connsiteY18" fmla="*/ 1052513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764506 w 1993106"/>
              <a:gd name="connsiteY17" fmla="*/ 1126331 h 1916906"/>
              <a:gd name="connsiteX18" fmla="*/ 1793082 w 1993106"/>
              <a:gd name="connsiteY18" fmla="*/ 1052513 h 1916906"/>
              <a:gd name="connsiteX19" fmla="*/ 1743075 w 1993106"/>
              <a:gd name="connsiteY19" fmla="*/ 976312 h 1916906"/>
              <a:gd name="connsiteX20" fmla="*/ 1797844 w 1993106"/>
              <a:gd name="connsiteY20" fmla="*/ 912019 h 1916906"/>
              <a:gd name="connsiteX21" fmla="*/ 1859756 w 1993106"/>
              <a:gd name="connsiteY21" fmla="*/ 885826 h 1916906"/>
              <a:gd name="connsiteX22" fmla="*/ 1895475 w 1993106"/>
              <a:gd name="connsiteY22" fmla="*/ 781050 h 1916906"/>
              <a:gd name="connsiteX23" fmla="*/ 1938337 w 1993106"/>
              <a:gd name="connsiteY23" fmla="*/ 778669 h 1916906"/>
              <a:gd name="connsiteX24" fmla="*/ 1993106 w 1993106"/>
              <a:gd name="connsiteY24" fmla="*/ 728662 h 1916906"/>
              <a:gd name="connsiteX25" fmla="*/ 1947862 w 1993106"/>
              <a:gd name="connsiteY25" fmla="*/ 702469 h 1916906"/>
              <a:gd name="connsiteX26" fmla="*/ 1897857 w 1993106"/>
              <a:gd name="connsiteY26" fmla="*/ 711993 h 1916906"/>
              <a:gd name="connsiteX27" fmla="*/ 1897857 w 1993106"/>
              <a:gd name="connsiteY27" fmla="*/ 664369 h 1916906"/>
              <a:gd name="connsiteX28" fmla="*/ 1776413 w 1993106"/>
              <a:gd name="connsiteY28" fmla="*/ 654844 h 1916906"/>
              <a:gd name="connsiteX29" fmla="*/ 1585913 w 1993106"/>
              <a:gd name="connsiteY29" fmla="*/ 597694 h 1916906"/>
              <a:gd name="connsiteX30" fmla="*/ 1226344 w 1993106"/>
              <a:gd name="connsiteY30" fmla="*/ 600075 h 1916906"/>
              <a:gd name="connsiteX31" fmla="*/ 1307306 w 1993106"/>
              <a:gd name="connsiteY31" fmla="*/ 411956 h 1916906"/>
              <a:gd name="connsiteX32" fmla="*/ 1212056 w 1993106"/>
              <a:gd name="connsiteY32" fmla="*/ 361950 h 1916906"/>
              <a:gd name="connsiteX33" fmla="*/ 1195388 w 1993106"/>
              <a:gd name="connsiteY33" fmla="*/ 273844 h 1916906"/>
              <a:gd name="connsiteX34" fmla="*/ 1147763 w 1993106"/>
              <a:gd name="connsiteY34" fmla="*/ 273844 h 1916906"/>
              <a:gd name="connsiteX35" fmla="*/ 1097756 w 1993106"/>
              <a:gd name="connsiteY35" fmla="*/ 190499 h 1916906"/>
              <a:gd name="connsiteX36" fmla="*/ 1050131 w 1993106"/>
              <a:gd name="connsiteY36" fmla="*/ 176213 h 1916906"/>
              <a:gd name="connsiteX37" fmla="*/ 1047750 w 1993106"/>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90688 w 1993106"/>
              <a:gd name="connsiteY17" fmla="*/ 1169194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83544 w 1993106"/>
              <a:gd name="connsiteY17" fmla="*/ 1152525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35919 w 1993106"/>
              <a:gd name="connsiteY17" fmla="*/ 1197769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4000 w 1993106"/>
              <a:gd name="connsiteY16" fmla="*/ 1228725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14450 w 1993106"/>
              <a:gd name="connsiteY15" fmla="*/ 1312069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3500 w 1993106"/>
              <a:gd name="connsiteY16" fmla="*/ 1238250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5881 w 1993106"/>
              <a:gd name="connsiteY16" fmla="*/ 1271587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62063 w 1993106"/>
              <a:gd name="connsiteY15" fmla="*/ 1326356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40631 w 1993106"/>
              <a:gd name="connsiteY16" fmla="*/ 1290637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31106 w 1993106"/>
              <a:gd name="connsiteY16" fmla="*/ 1278731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07294 w 1993106"/>
              <a:gd name="connsiteY15" fmla="*/ 1397794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54919 w 1993106"/>
              <a:gd name="connsiteY15" fmla="*/ 1426369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12069 w 1993106"/>
              <a:gd name="connsiteY14" fmla="*/ 16787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6025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712119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90650 w 1993106"/>
              <a:gd name="connsiteY14" fmla="*/ 1652588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62075 w 1993106"/>
              <a:gd name="connsiteY14" fmla="*/ 1738312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400175 w 1993106"/>
              <a:gd name="connsiteY15" fmla="*/ 1676400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52550 w 1993106"/>
              <a:gd name="connsiteY15" fmla="*/ 1671637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350169 w 1993106"/>
              <a:gd name="connsiteY13" fmla="*/ 1788318 h 1788318"/>
              <a:gd name="connsiteX14" fmla="*/ 1412081 w 1993106"/>
              <a:gd name="connsiteY14" fmla="*/ 1716881 h 1788318"/>
              <a:gd name="connsiteX15" fmla="*/ 1352550 w 1993106"/>
              <a:gd name="connsiteY15" fmla="*/ 1671637 h 1788318"/>
              <a:gd name="connsiteX16" fmla="*/ 1390650 w 1993106"/>
              <a:gd name="connsiteY16" fmla="*/ 1652588 h 1788318"/>
              <a:gd name="connsiteX17" fmla="*/ 1338263 w 1993106"/>
              <a:gd name="connsiteY17" fmla="*/ 1602581 h 1788318"/>
              <a:gd name="connsiteX18" fmla="*/ 1228725 w 1993106"/>
              <a:gd name="connsiteY18" fmla="*/ 1462087 h 1788318"/>
              <a:gd name="connsiteX19" fmla="*/ 1254919 w 1993106"/>
              <a:gd name="connsiteY19" fmla="*/ 1426369 h 1788318"/>
              <a:gd name="connsiteX20" fmla="*/ 1188245 w 1993106"/>
              <a:gd name="connsiteY20" fmla="*/ 1350169 h 1788318"/>
              <a:gd name="connsiteX21" fmla="*/ 1231106 w 1993106"/>
              <a:gd name="connsiteY21" fmla="*/ 1278731 h 1788318"/>
              <a:gd name="connsiteX22" fmla="*/ 1281113 w 1993106"/>
              <a:gd name="connsiteY22" fmla="*/ 1245394 h 1788318"/>
              <a:gd name="connsiteX23" fmla="*/ 1335881 w 1993106"/>
              <a:gd name="connsiteY23" fmla="*/ 1271587 h 1788318"/>
              <a:gd name="connsiteX24" fmla="*/ 1364456 w 1993106"/>
              <a:gd name="connsiteY24" fmla="*/ 1228724 h 1788318"/>
              <a:gd name="connsiteX25" fmla="*/ 1521618 w 1993106"/>
              <a:gd name="connsiteY25" fmla="*/ 1219200 h 1788318"/>
              <a:gd name="connsiteX26" fmla="*/ 1597819 w 1993106"/>
              <a:gd name="connsiteY26" fmla="*/ 1233487 h 1788318"/>
              <a:gd name="connsiteX27" fmla="*/ 1666875 w 1993106"/>
              <a:gd name="connsiteY27" fmla="*/ 1202531 h 1788318"/>
              <a:gd name="connsiteX28" fmla="*/ 1683544 w 1993106"/>
              <a:gd name="connsiteY28" fmla="*/ 1152525 h 1788318"/>
              <a:gd name="connsiteX29" fmla="*/ 1764506 w 1993106"/>
              <a:gd name="connsiteY29" fmla="*/ 1126331 h 1788318"/>
              <a:gd name="connsiteX30" fmla="*/ 1793082 w 1993106"/>
              <a:gd name="connsiteY30" fmla="*/ 1052513 h 1788318"/>
              <a:gd name="connsiteX31" fmla="*/ 1743075 w 1993106"/>
              <a:gd name="connsiteY31" fmla="*/ 976312 h 1788318"/>
              <a:gd name="connsiteX32" fmla="*/ 1797844 w 1993106"/>
              <a:gd name="connsiteY32" fmla="*/ 912019 h 1788318"/>
              <a:gd name="connsiteX33" fmla="*/ 1859756 w 1993106"/>
              <a:gd name="connsiteY33" fmla="*/ 885826 h 1788318"/>
              <a:gd name="connsiteX34" fmla="*/ 1895475 w 1993106"/>
              <a:gd name="connsiteY34" fmla="*/ 781050 h 1788318"/>
              <a:gd name="connsiteX35" fmla="*/ 1938337 w 1993106"/>
              <a:gd name="connsiteY35" fmla="*/ 778669 h 1788318"/>
              <a:gd name="connsiteX36" fmla="*/ 1993106 w 1993106"/>
              <a:gd name="connsiteY36" fmla="*/ 728662 h 1788318"/>
              <a:gd name="connsiteX37" fmla="*/ 1947862 w 1993106"/>
              <a:gd name="connsiteY37" fmla="*/ 702469 h 1788318"/>
              <a:gd name="connsiteX38" fmla="*/ 1897857 w 1993106"/>
              <a:gd name="connsiteY38" fmla="*/ 711993 h 1788318"/>
              <a:gd name="connsiteX39" fmla="*/ 1897857 w 1993106"/>
              <a:gd name="connsiteY39" fmla="*/ 664369 h 1788318"/>
              <a:gd name="connsiteX40" fmla="*/ 1776413 w 1993106"/>
              <a:gd name="connsiteY40" fmla="*/ 654844 h 1788318"/>
              <a:gd name="connsiteX41" fmla="*/ 1585913 w 1993106"/>
              <a:gd name="connsiteY41" fmla="*/ 597694 h 1788318"/>
              <a:gd name="connsiteX42" fmla="*/ 1226344 w 1993106"/>
              <a:gd name="connsiteY42" fmla="*/ 600075 h 1788318"/>
              <a:gd name="connsiteX43" fmla="*/ 1307306 w 1993106"/>
              <a:gd name="connsiteY43" fmla="*/ 411956 h 1788318"/>
              <a:gd name="connsiteX44" fmla="*/ 1212056 w 1993106"/>
              <a:gd name="connsiteY44" fmla="*/ 361950 h 1788318"/>
              <a:gd name="connsiteX45" fmla="*/ 1195388 w 1993106"/>
              <a:gd name="connsiteY45" fmla="*/ 273844 h 1788318"/>
              <a:gd name="connsiteX46" fmla="*/ 1147763 w 1993106"/>
              <a:gd name="connsiteY46" fmla="*/ 273844 h 1788318"/>
              <a:gd name="connsiteX47" fmla="*/ 1097756 w 1993106"/>
              <a:gd name="connsiteY47" fmla="*/ 190499 h 1788318"/>
              <a:gd name="connsiteX48" fmla="*/ 1050131 w 1993106"/>
              <a:gd name="connsiteY48" fmla="*/ 176213 h 1788318"/>
              <a:gd name="connsiteX49" fmla="*/ 1047750 w 1993106"/>
              <a:gd name="connsiteY4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71588 w 1993106"/>
              <a:gd name="connsiteY13" fmla="*/ 1752600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016794 w 1993106"/>
              <a:gd name="connsiteY12" fmla="*/ 1645444 h 1788318"/>
              <a:gd name="connsiteX13" fmla="*/ 1173956 w 1993106"/>
              <a:gd name="connsiteY13" fmla="*/ 1697831 h 1788318"/>
              <a:gd name="connsiteX14" fmla="*/ 1285875 w 1993106"/>
              <a:gd name="connsiteY14" fmla="*/ 1774031 h 1788318"/>
              <a:gd name="connsiteX15" fmla="*/ 1350169 w 1993106"/>
              <a:gd name="connsiteY15" fmla="*/ 1788318 h 1788318"/>
              <a:gd name="connsiteX16" fmla="*/ 1412081 w 1993106"/>
              <a:gd name="connsiteY16" fmla="*/ 1716881 h 1788318"/>
              <a:gd name="connsiteX17" fmla="*/ 1352550 w 1993106"/>
              <a:gd name="connsiteY17" fmla="*/ 1671637 h 1788318"/>
              <a:gd name="connsiteX18" fmla="*/ 1390650 w 1993106"/>
              <a:gd name="connsiteY18" fmla="*/ 1652588 h 1788318"/>
              <a:gd name="connsiteX19" fmla="*/ 1338263 w 1993106"/>
              <a:gd name="connsiteY19" fmla="*/ 1602581 h 1788318"/>
              <a:gd name="connsiteX20" fmla="*/ 1228725 w 1993106"/>
              <a:gd name="connsiteY20" fmla="*/ 1462087 h 1788318"/>
              <a:gd name="connsiteX21" fmla="*/ 1254919 w 1993106"/>
              <a:gd name="connsiteY21" fmla="*/ 1426369 h 1788318"/>
              <a:gd name="connsiteX22" fmla="*/ 1188245 w 1993106"/>
              <a:gd name="connsiteY22" fmla="*/ 1350169 h 1788318"/>
              <a:gd name="connsiteX23" fmla="*/ 1231106 w 1993106"/>
              <a:gd name="connsiteY23" fmla="*/ 1278731 h 1788318"/>
              <a:gd name="connsiteX24" fmla="*/ 1281113 w 1993106"/>
              <a:gd name="connsiteY24" fmla="*/ 1245394 h 1788318"/>
              <a:gd name="connsiteX25" fmla="*/ 1335881 w 1993106"/>
              <a:gd name="connsiteY25" fmla="*/ 1271587 h 1788318"/>
              <a:gd name="connsiteX26" fmla="*/ 1364456 w 1993106"/>
              <a:gd name="connsiteY26" fmla="*/ 1228724 h 1788318"/>
              <a:gd name="connsiteX27" fmla="*/ 1521618 w 1993106"/>
              <a:gd name="connsiteY27" fmla="*/ 1219200 h 1788318"/>
              <a:gd name="connsiteX28" fmla="*/ 1597819 w 1993106"/>
              <a:gd name="connsiteY28" fmla="*/ 1233487 h 1788318"/>
              <a:gd name="connsiteX29" fmla="*/ 1666875 w 1993106"/>
              <a:gd name="connsiteY29" fmla="*/ 1202531 h 1788318"/>
              <a:gd name="connsiteX30" fmla="*/ 1683544 w 1993106"/>
              <a:gd name="connsiteY30" fmla="*/ 1152525 h 1788318"/>
              <a:gd name="connsiteX31" fmla="*/ 1764506 w 1993106"/>
              <a:gd name="connsiteY31" fmla="*/ 1126331 h 1788318"/>
              <a:gd name="connsiteX32" fmla="*/ 1793082 w 1993106"/>
              <a:gd name="connsiteY32" fmla="*/ 1052513 h 1788318"/>
              <a:gd name="connsiteX33" fmla="*/ 1743075 w 1993106"/>
              <a:gd name="connsiteY33" fmla="*/ 976312 h 1788318"/>
              <a:gd name="connsiteX34" fmla="*/ 1797844 w 1993106"/>
              <a:gd name="connsiteY34" fmla="*/ 912019 h 1788318"/>
              <a:gd name="connsiteX35" fmla="*/ 1859756 w 1993106"/>
              <a:gd name="connsiteY35" fmla="*/ 885826 h 1788318"/>
              <a:gd name="connsiteX36" fmla="*/ 1895475 w 1993106"/>
              <a:gd name="connsiteY36" fmla="*/ 781050 h 1788318"/>
              <a:gd name="connsiteX37" fmla="*/ 1938337 w 1993106"/>
              <a:gd name="connsiteY37" fmla="*/ 778669 h 1788318"/>
              <a:gd name="connsiteX38" fmla="*/ 1993106 w 1993106"/>
              <a:gd name="connsiteY38" fmla="*/ 728662 h 1788318"/>
              <a:gd name="connsiteX39" fmla="*/ 1947862 w 1993106"/>
              <a:gd name="connsiteY39" fmla="*/ 702469 h 1788318"/>
              <a:gd name="connsiteX40" fmla="*/ 1897857 w 1993106"/>
              <a:gd name="connsiteY40" fmla="*/ 711993 h 1788318"/>
              <a:gd name="connsiteX41" fmla="*/ 1897857 w 1993106"/>
              <a:gd name="connsiteY41" fmla="*/ 664369 h 1788318"/>
              <a:gd name="connsiteX42" fmla="*/ 1776413 w 1993106"/>
              <a:gd name="connsiteY42" fmla="*/ 654844 h 1788318"/>
              <a:gd name="connsiteX43" fmla="*/ 1585913 w 1993106"/>
              <a:gd name="connsiteY43" fmla="*/ 597694 h 1788318"/>
              <a:gd name="connsiteX44" fmla="*/ 1226344 w 1993106"/>
              <a:gd name="connsiteY44" fmla="*/ 600075 h 1788318"/>
              <a:gd name="connsiteX45" fmla="*/ 1307306 w 1993106"/>
              <a:gd name="connsiteY45" fmla="*/ 411956 h 1788318"/>
              <a:gd name="connsiteX46" fmla="*/ 1212056 w 1993106"/>
              <a:gd name="connsiteY46" fmla="*/ 361950 h 1788318"/>
              <a:gd name="connsiteX47" fmla="*/ 1195388 w 1993106"/>
              <a:gd name="connsiteY47" fmla="*/ 273844 h 1788318"/>
              <a:gd name="connsiteX48" fmla="*/ 1147763 w 1993106"/>
              <a:gd name="connsiteY48" fmla="*/ 273844 h 1788318"/>
              <a:gd name="connsiteX49" fmla="*/ 1097756 w 1993106"/>
              <a:gd name="connsiteY49" fmla="*/ 190499 h 1788318"/>
              <a:gd name="connsiteX50" fmla="*/ 1050131 w 1993106"/>
              <a:gd name="connsiteY50" fmla="*/ 176213 h 1788318"/>
              <a:gd name="connsiteX51" fmla="*/ 1047750 w 1993106"/>
              <a:gd name="connsiteY5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866775 w 1993106"/>
              <a:gd name="connsiteY12" fmla="*/ 1597819 h 1788318"/>
              <a:gd name="connsiteX13" fmla="*/ 1016794 w 1993106"/>
              <a:gd name="connsiteY13" fmla="*/ 1645444 h 1788318"/>
              <a:gd name="connsiteX14" fmla="*/ 1173956 w 1993106"/>
              <a:gd name="connsiteY14" fmla="*/ 1697831 h 1788318"/>
              <a:gd name="connsiteX15" fmla="*/ 1285875 w 1993106"/>
              <a:gd name="connsiteY15" fmla="*/ 1774031 h 1788318"/>
              <a:gd name="connsiteX16" fmla="*/ 1350169 w 1993106"/>
              <a:gd name="connsiteY16" fmla="*/ 1788318 h 1788318"/>
              <a:gd name="connsiteX17" fmla="*/ 1412081 w 1993106"/>
              <a:gd name="connsiteY17" fmla="*/ 1716881 h 1788318"/>
              <a:gd name="connsiteX18" fmla="*/ 1352550 w 1993106"/>
              <a:gd name="connsiteY18" fmla="*/ 1671637 h 1788318"/>
              <a:gd name="connsiteX19" fmla="*/ 1390650 w 1993106"/>
              <a:gd name="connsiteY19" fmla="*/ 1652588 h 1788318"/>
              <a:gd name="connsiteX20" fmla="*/ 1338263 w 1993106"/>
              <a:gd name="connsiteY20" fmla="*/ 1602581 h 1788318"/>
              <a:gd name="connsiteX21" fmla="*/ 1228725 w 1993106"/>
              <a:gd name="connsiteY21" fmla="*/ 1462087 h 1788318"/>
              <a:gd name="connsiteX22" fmla="*/ 1254919 w 1993106"/>
              <a:gd name="connsiteY22" fmla="*/ 1426369 h 1788318"/>
              <a:gd name="connsiteX23" fmla="*/ 1188245 w 1993106"/>
              <a:gd name="connsiteY23" fmla="*/ 1350169 h 1788318"/>
              <a:gd name="connsiteX24" fmla="*/ 1231106 w 1993106"/>
              <a:gd name="connsiteY24" fmla="*/ 1278731 h 1788318"/>
              <a:gd name="connsiteX25" fmla="*/ 1281113 w 1993106"/>
              <a:gd name="connsiteY25" fmla="*/ 1245394 h 1788318"/>
              <a:gd name="connsiteX26" fmla="*/ 1335881 w 1993106"/>
              <a:gd name="connsiteY26" fmla="*/ 1271587 h 1788318"/>
              <a:gd name="connsiteX27" fmla="*/ 1364456 w 1993106"/>
              <a:gd name="connsiteY27" fmla="*/ 1228724 h 1788318"/>
              <a:gd name="connsiteX28" fmla="*/ 1521618 w 1993106"/>
              <a:gd name="connsiteY28" fmla="*/ 1219200 h 1788318"/>
              <a:gd name="connsiteX29" fmla="*/ 1597819 w 1993106"/>
              <a:gd name="connsiteY29" fmla="*/ 1233487 h 1788318"/>
              <a:gd name="connsiteX30" fmla="*/ 1666875 w 1993106"/>
              <a:gd name="connsiteY30" fmla="*/ 1202531 h 1788318"/>
              <a:gd name="connsiteX31" fmla="*/ 1683544 w 1993106"/>
              <a:gd name="connsiteY31" fmla="*/ 1152525 h 1788318"/>
              <a:gd name="connsiteX32" fmla="*/ 1764506 w 1993106"/>
              <a:gd name="connsiteY32" fmla="*/ 1126331 h 1788318"/>
              <a:gd name="connsiteX33" fmla="*/ 1793082 w 1993106"/>
              <a:gd name="connsiteY33" fmla="*/ 1052513 h 1788318"/>
              <a:gd name="connsiteX34" fmla="*/ 1743075 w 1993106"/>
              <a:gd name="connsiteY34" fmla="*/ 976312 h 1788318"/>
              <a:gd name="connsiteX35" fmla="*/ 1797844 w 1993106"/>
              <a:gd name="connsiteY35" fmla="*/ 912019 h 1788318"/>
              <a:gd name="connsiteX36" fmla="*/ 1859756 w 1993106"/>
              <a:gd name="connsiteY36" fmla="*/ 885826 h 1788318"/>
              <a:gd name="connsiteX37" fmla="*/ 1895475 w 1993106"/>
              <a:gd name="connsiteY37" fmla="*/ 781050 h 1788318"/>
              <a:gd name="connsiteX38" fmla="*/ 1938337 w 1993106"/>
              <a:gd name="connsiteY38" fmla="*/ 778669 h 1788318"/>
              <a:gd name="connsiteX39" fmla="*/ 1993106 w 1993106"/>
              <a:gd name="connsiteY39" fmla="*/ 728662 h 1788318"/>
              <a:gd name="connsiteX40" fmla="*/ 1947862 w 1993106"/>
              <a:gd name="connsiteY40" fmla="*/ 702469 h 1788318"/>
              <a:gd name="connsiteX41" fmla="*/ 1897857 w 1993106"/>
              <a:gd name="connsiteY41" fmla="*/ 711993 h 1788318"/>
              <a:gd name="connsiteX42" fmla="*/ 1897857 w 1993106"/>
              <a:gd name="connsiteY42" fmla="*/ 664369 h 1788318"/>
              <a:gd name="connsiteX43" fmla="*/ 1776413 w 1993106"/>
              <a:gd name="connsiteY43" fmla="*/ 654844 h 1788318"/>
              <a:gd name="connsiteX44" fmla="*/ 1585913 w 1993106"/>
              <a:gd name="connsiteY44" fmla="*/ 597694 h 1788318"/>
              <a:gd name="connsiteX45" fmla="*/ 1226344 w 1993106"/>
              <a:gd name="connsiteY45" fmla="*/ 600075 h 1788318"/>
              <a:gd name="connsiteX46" fmla="*/ 1307306 w 1993106"/>
              <a:gd name="connsiteY46" fmla="*/ 411956 h 1788318"/>
              <a:gd name="connsiteX47" fmla="*/ 1212056 w 1993106"/>
              <a:gd name="connsiteY47" fmla="*/ 361950 h 1788318"/>
              <a:gd name="connsiteX48" fmla="*/ 1195388 w 1993106"/>
              <a:gd name="connsiteY48" fmla="*/ 273844 h 1788318"/>
              <a:gd name="connsiteX49" fmla="*/ 1147763 w 1993106"/>
              <a:gd name="connsiteY49" fmla="*/ 273844 h 1788318"/>
              <a:gd name="connsiteX50" fmla="*/ 1097756 w 1993106"/>
              <a:gd name="connsiteY50" fmla="*/ 190499 h 1788318"/>
              <a:gd name="connsiteX51" fmla="*/ 1050131 w 1993106"/>
              <a:gd name="connsiteY51" fmla="*/ 176213 h 1788318"/>
              <a:gd name="connsiteX52" fmla="*/ 1047750 w 1993106"/>
              <a:gd name="connsiteY52"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759619 w 1993106"/>
              <a:gd name="connsiteY12" fmla="*/ 1562100 h 1788318"/>
              <a:gd name="connsiteX13" fmla="*/ 866775 w 1993106"/>
              <a:gd name="connsiteY13" fmla="*/ 1597819 h 1788318"/>
              <a:gd name="connsiteX14" fmla="*/ 1016794 w 1993106"/>
              <a:gd name="connsiteY14" fmla="*/ 1645444 h 1788318"/>
              <a:gd name="connsiteX15" fmla="*/ 1173956 w 1993106"/>
              <a:gd name="connsiteY15" fmla="*/ 1697831 h 1788318"/>
              <a:gd name="connsiteX16" fmla="*/ 1285875 w 1993106"/>
              <a:gd name="connsiteY16" fmla="*/ 1774031 h 1788318"/>
              <a:gd name="connsiteX17" fmla="*/ 1350169 w 1993106"/>
              <a:gd name="connsiteY17" fmla="*/ 1788318 h 1788318"/>
              <a:gd name="connsiteX18" fmla="*/ 1412081 w 1993106"/>
              <a:gd name="connsiteY18" fmla="*/ 1716881 h 1788318"/>
              <a:gd name="connsiteX19" fmla="*/ 1352550 w 1993106"/>
              <a:gd name="connsiteY19" fmla="*/ 1671637 h 1788318"/>
              <a:gd name="connsiteX20" fmla="*/ 1390650 w 1993106"/>
              <a:gd name="connsiteY20" fmla="*/ 1652588 h 1788318"/>
              <a:gd name="connsiteX21" fmla="*/ 1338263 w 1993106"/>
              <a:gd name="connsiteY21" fmla="*/ 1602581 h 1788318"/>
              <a:gd name="connsiteX22" fmla="*/ 1228725 w 1993106"/>
              <a:gd name="connsiteY22" fmla="*/ 1462087 h 1788318"/>
              <a:gd name="connsiteX23" fmla="*/ 1254919 w 1993106"/>
              <a:gd name="connsiteY23" fmla="*/ 1426369 h 1788318"/>
              <a:gd name="connsiteX24" fmla="*/ 1188245 w 1993106"/>
              <a:gd name="connsiteY24" fmla="*/ 1350169 h 1788318"/>
              <a:gd name="connsiteX25" fmla="*/ 1231106 w 1993106"/>
              <a:gd name="connsiteY25" fmla="*/ 1278731 h 1788318"/>
              <a:gd name="connsiteX26" fmla="*/ 1281113 w 1993106"/>
              <a:gd name="connsiteY26" fmla="*/ 1245394 h 1788318"/>
              <a:gd name="connsiteX27" fmla="*/ 1335881 w 1993106"/>
              <a:gd name="connsiteY27" fmla="*/ 1271587 h 1788318"/>
              <a:gd name="connsiteX28" fmla="*/ 1364456 w 1993106"/>
              <a:gd name="connsiteY28" fmla="*/ 1228724 h 1788318"/>
              <a:gd name="connsiteX29" fmla="*/ 1521618 w 1993106"/>
              <a:gd name="connsiteY29" fmla="*/ 1219200 h 1788318"/>
              <a:gd name="connsiteX30" fmla="*/ 1597819 w 1993106"/>
              <a:gd name="connsiteY30" fmla="*/ 1233487 h 1788318"/>
              <a:gd name="connsiteX31" fmla="*/ 1666875 w 1993106"/>
              <a:gd name="connsiteY31" fmla="*/ 1202531 h 1788318"/>
              <a:gd name="connsiteX32" fmla="*/ 1683544 w 1993106"/>
              <a:gd name="connsiteY32" fmla="*/ 1152525 h 1788318"/>
              <a:gd name="connsiteX33" fmla="*/ 1764506 w 1993106"/>
              <a:gd name="connsiteY33" fmla="*/ 1126331 h 1788318"/>
              <a:gd name="connsiteX34" fmla="*/ 1793082 w 1993106"/>
              <a:gd name="connsiteY34" fmla="*/ 1052513 h 1788318"/>
              <a:gd name="connsiteX35" fmla="*/ 1743075 w 1993106"/>
              <a:gd name="connsiteY35" fmla="*/ 976312 h 1788318"/>
              <a:gd name="connsiteX36" fmla="*/ 1797844 w 1993106"/>
              <a:gd name="connsiteY36" fmla="*/ 912019 h 1788318"/>
              <a:gd name="connsiteX37" fmla="*/ 1859756 w 1993106"/>
              <a:gd name="connsiteY37" fmla="*/ 885826 h 1788318"/>
              <a:gd name="connsiteX38" fmla="*/ 1895475 w 1993106"/>
              <a:gd name="connsiteY38" fmla="*/ 781050 h 1788318"/>
              <a:gd name="connsiteX39" fmla="*/ 1938337 w 1993106"/>
              <a:gd name="connsiteY39" fmla="*/ 778669 h 1788318"/>
              <a:gd name="connsiteX40" fmla="*/ 1993106 w 1993106"/>
              <a:gd name="connsiteY40" fmla="*/ 728662 h 1788318"/>
              <a:gd name="connsiteX41" fmla="*/ 1947862 w 1993106"/>
              <a:gd name="connsiteY41" fmla="*/ 702469 h 1788318"/>
              <a:gd name="connsiteX42" fmla="*/ 1897857 w 1993106"/>
              <a:gd name="connsiteY42" fmla="*/ 711993 h 1788318"/>
              <a:gd name="connsiteX43" fmla="*/ 1897857 w 1993106"/>
              <a:gd name="connsiteY43" fmla="*/ 664369 h 1788318"/>
              <a:gd name="connsiteX44" fmla="*/ 1776413 w 1993106"/>
              <a:gd name="connsiteY44" fmla="*/ 654844 h 1788318"/>
              <a:gd name="connsiteX45" fmla="*/ 1585913 w 1993106"/>
              <a:gd name="connsiteY45" fmla="*/ 597694 h 1788318"/>
              <a:gd name="connsiteX46" fmla="*/ 1226344 w 1993106"/>
              <a:gd name="connsiteY46" fmla="*/ 600075 h 1788318"/>
              <a:gd name="connsiteX47" fmla="*/ 1307306 w 1993106"/>
              <a:gd name="connsiteY47" fmla="*/ 411956 h 1788318"/>
              <a:gd name="connsiteX48" fmla="*/ 1212056 w 1993106"/>
              <a:gd name="connsiteY48" fmla="*/ 361950 h 1788318"/>
              <a:gd name="connsiteX49" fmla="*/ 1195388 w 1993106"/>
              <a:gd name="connsiteY49" fmla="*/ 273844 h 1788318"/>
              <a:gd name="connsiteX50" fmla="*/ 1147763 w 1993106"/>
              <a:gd name="connsiteY50" fmla="*/ 273844 h 1788318"/>
              <a:gd name="connsiteX51" fmla="*/ 1097756 w 1993106"/>
              <a:gd name="connsiteY51" fmla="*/ 190499 h 1788318"/>
              <a:gd name="connsiteX52" fmla="*/ 1050131 w 1993106"/>
              <a:gd name="connsiteY52" fmla="*/ 176213 h 1788318"/>
              <a:gd name="connsiteX53" fmla="*/ 1047750 w 1993106"/>
              <a:gd name="connsiteY53"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16794 w 1993106"/>
              <a:gd name="connsiteY15" fmla="*/ 1645444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2931 w 1993106"/>
              <a:gd name="connsiteY12" fmla="*/ 1535906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592931 w 1993106"/>
              <a:gd name="connsiteY13" fmla="*/ 1535906 h 1788318"/>
              <a:gd name="connsiteX14" fmla="*/ 773907 w 1993106"/>
              <a:gd name="connsiteY14" fmla="*/ 1631157 h 1788318"/>
              <a:gd name="connsiteX15" fmla="*/ 988219 w 1993106"/>
              <a:gd name="connsiteY15" fmla="*/ 1721644 h 1788318"/>
              <a:gd name="connsiteX16" fmla="*/ 1095375 w 1993106"/>
              <a:gd name="connsiteY16" fmla="*/ 1714500 h 1788318"/>
              <a:gd name="connsiteX17" fmla="*/ 1173956 w 1993106"/>
              <a:gd name="connsiteY17" fmla="*/ 1697831 h 1788318"/>
              <a:gd name="connsiteX18" fmla="*/ 1285875 w 1993106"/>
              <a:gd name="connsiteY18" fmla="*/ 1774031 h 1788318"/>
              <a:gd name="connsiteX19" fmla="*/ 1350169 w 1993106"/>
              <a:gd name="connsiteY19" fmla="*/ 1788318 h 1788318"/>
              <a:gd name="connsiteX20" fmla="*/ 1412081 w 1993106"/>
              <a:gd name="connsiteY20" fmla="*/ 1716881 h 1788318"/>
              <a:gd name="connsiteX21" fmla="*/ 1352550 w 1993106"/>
              <a:gd name="connsiteY21" fmla="*/ 1671637 h 1788318"/>
              <a:gd name="connsiteX22" fmla="*/ 1390650 w 1993106"/>
              <a:gd name="connsiteY22" fmla="*/ 1652588 h 1788318"/>
              <a:gd name="connsiteX23" fmla="*/ 1338263 w 1993106"/>
              <a:gd name="connsiteY23" fmla="*/ 1602581 h 1788318"/>
              <a:gd name="connsiteX24" fmla="*/ 1228725 w 1993106"/>
              <a:gd name="connsiteY24" fmla="*/ 1462087 h 1788318"/>
              <a:gd name="connsiteX25" fmla="*/ 1254919 w 1993106"/>
              <a:gd name="connsiteY25" fmla="*/ 1426369 h 1788318"/>
              <a:gd name="connsiteX26" fmla="*/ 1188245 w 1993106"/>
              <a:gd name="connsiteY26" fmla="*/ 1350169 h 1788318"/>
              <a:gd name="connsiteX27" fmla="*/ 1231106 w 1993106"/>
              <a:gd name="connsiteY27" fmla="*/ 1278731 h 1788318"/>
              <a:gd name="connsiteX28" fmla="*/ 1281113 w 1993106"/>
              <a:gd name="connsiteY28" fmla="*/ 1245394 h 1788318"/>
              <a:gd name="connsiteX29" fmla="*/ 1335881 w 1993106"/>
              <a:gd name="connsiteY29" fmla="*/ 1271587 h 1788318"/>
              <a:gd name="connsiteX30" fmla="*/ 1364456 w 1993106"/>
              <a:gd name="connsiteY30" fmla="*/ 1228724 h 1788318"/>
              <a:gd name="connsiteX31" fmla="*/ 1521618 w 1993106"/>
              <a:gd name="connsiteY31" fmla="*/ 1219200 h 1788318"/>
              <a:gd name="connsiteX32" fmla="*/ 1597819 w 1993106"/>
              <a:gd name="connsiteY32" fmla="*/ 1233487 h 1788318"/>
              <a:gd name="connsiteX33" fmla="*/ 1666875 w 1993106"/>
              <a:gd name="connsiteY33" fmla="*/ 1202531 h 1788318"/>
              <a:gd name="connsiteX34" fmla="*/ 1683544 w 1993106"/>
              <a:gd name="connsiteY34" fmla="*/ 1152525 h 1788318"/>
              <a:gd name="connsiteX35" fmla="*/ 1764506 w 1993106"/>
              <a:gd name="connsiteY35" fmla="*/ 1126331 h 1788318"/>
              <a:gd name="connsiteX36" fmla="*/ 1793082 w 1993106"/>
              <a:gd name="connsiteY36" fmla="*/ 1052513 h 1788318"/>
              <a:gd name="connsiteX37" fmla="*/ 1743075 w 1993106"/>
              <a:gd name="connsiteY37" fmla="*/ 976312 h 1788318"/>
              <a:gd name="connsiteX38" fmla="*/ 1797844 w 1993106"/>
              <a:gd name="connsiteY38" fmla="*/ 912019 h 1788318"/>
              <a:gd name="connsiteX39" fmla="*/ 1859756 w 1993106"/>
              <a:gd name="connsiteY39" fmla="*/ 885826 h 1788318"/>
              <a:gd name="connsiteX40" fmla="*/ 1895475 w 1993106"/>
              <a:gd name="connsiteY40" fmla="*/ 781050 h 1788318"/>
              <a:gd name="connsiteX41" fmla="*/ 1938337 w 1993106"/>
              <a:gd name="connsiteY41" fmla="*/ 778669 h 1788318"/>
              <a:gd name="connsiteX42" fmla="*/ 1993106 w 1993106"/>
              <a:gd name="connsiteY42" fmla="*/ 728662 h 1788318"/>
              <a:gd name="connsiteX43" fmla="*/ 1947862 w 1993106"/>
              <a:gd name="connsiteY43" fmla="*/ 702469 h 1788318"/>
              <a:gd name="connsiteX44" fmla="*/ 1897857 w 1993106"/>
              <a:gd name="connsiteY44" fmla="*/ 711993 h 1788318"/>
              <a:gd name="connsiteX45" fmla="*/ 1897857 w 1993106"/>
              <a:gd name="connsiteY45" fmla="*/ 664369 h 1788318"/>
              <a:gd name="connsiteX46" fmla="*/ 1776413 w 1993106"/>
              <a:gd name="connsiteY46" fmla="*/ 654844 h 1788318"/>
              <a:gd name="connsiteX47" fmla="*/ 1585913 w 1993106"/>
              <a:gd name="connsiteY47" fmla="*/ 597694 h 1788318"/>
              <a:gd name="connsiteX48" fmla="*/ 1226344 w 1993106"/>
              <a:gd name="connsiteY48" fmla="*/ 600075 h 1788318"/>
              <a:gd name="connsiteX49" fmla="*/ 1307306 w 1993106"/>
              <a:gd name="connsiteY49" fmla="*/ 411956 h 1788318"/>
              <a:gd name="connsiteX50" fmla="*/ 1212056 w 1993106"/>
              <a:gd name="connsiteY50" fmla="*/ 361950 h 1788318"/>
              <a:gd name="connsiteX51" fmla="*/ 1195388 w 1993106"/>
              <a:gd name="connsiteY51" fmla="*/ 273844 h 1788318"/>
              <a:gd name="connsiteX52" fmla="*/ 1147763 w 1993106"/>
              <a:gd name="connsiteY52" fmla="*/ 273844 h 1788318"/>
              <a:gd name="connsiteX53" fmla="*/ 1097756 w 1993106"/>
              <a:gd name="connsiteY53" fmla="*/ 190499 h 1788318"/>
              <a:gd name="connsiteX54" fmla="*/ 1050131 w 1993106"/>
              <a:gd name="connsiteY54" fmla="*/ 176213 h 1788318"/>
              <a:gd name="connsiteX55" fmla="*/ 1047750 w 1993106"/>
              <a:gd name="connsiteY55"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73907 w 1993106"/>
              <a:gd name="connsiteY15" fmla="*/ 1631157 h 1788318"/>
              <a:gd name="connsiteX16" fmla="*/ 988219 w 1993106"/>
              <a:gd name="connsiteY16" fmla="*/ 1721644 h 1788318"/>
              <a:gd name="connsiteX17" fmla="*/ 1095375 w 1993106"/>
              <a:gd name="connsiteY17" fmla="*/ 1714500 h 1788318"/>
              <a:gd name="connsiteX18" fmla="*/ 1173956 w 1993106"/>
              <a:gd name="connsiteY18" fmla="*/ 1697831 h 1788318"/>
              <a:gd name="connsiteX19" fmla="*/ 1285875 w 1993106"/>
              <a:gd name="connsiteY19" fmla="*/ 1774031 h 1788318"/>
              <a:gd name="connsiteX20" fmla="*/ 1350169 w 1993106"/>
              <a:gd name="connsiteY20" fmla="*/ 1788318 h 1788318"/>
              <a:gd name="connsiteX21" fmla="*/ 1412081 w 1993106"/>
              <a:gd name="connsiteY21" fmla="*/ 1716881 h 1788318"/>
              <a:gd name="connsiteX22" fmla="*/ 1352550 w 1993106"/>
              <a:gd name="connsiteY22" fmla="*/ 1671637 h 1788318"/>
              <a:gd name="connsiteX23" fmla="*/ 1390650 w 1993106"/>
              <a:gd name="connsiteY23" fmla="*/ 1652588 h 1788318"/>
              <a:gd name="connsiteX24" fmla="*/ 1338263 w 1993106"/>
              <a:gd name="connsiteY24" fmla="*/ 1602581 h 1788318"/>
              <a:gd name="connsiteX25" fmla="*/ 1228725 w 1993106"/>
              <a:gd name="connsiteY25" fmla="*/ 1462087 h 1788318"/>
              <a:gd name="connsiteX26" fmla="*/ 1254919 w 1993106"/>
              <a:gd name="connsiteY26" fmla="*/ 1426369 h 1788318"/>
              <a:gd name="connsiteX27" fmla="*/ 1188245 w 1993106"/>
              <a:gd name="connsiteY27" fmla="*/ 1350169 h 1788318"/>
              <a:gd name="connsiteX28" fmla="*/ 1231106 w 1993106"/>
              <a:gd name="connsiteY28" fmla="*/ 1278731 h 1788318"/>
              <a:gd name="connsiteX29" fmla="*/ 1281113 w 1993106"/>
              <a:gd name="connsiteY29" fmla="*/ 1245394 h 1788318"/>
              <a:gd name="connsiteX30" fmla="*/ 1335881 w 1993106"/>
              <a:gd name="connsiteY30" fmla="*/ 1271587 h 1788318"/>
              <a:gd name="connsiteX31" fmla="*/ 1364456 w 1993106"/>
              <a:gd name="connsiteY31" fmla="*/ 1228724 h 1788318"/>
              <a:gd name="connsiteX32" fmla="*/ 1521618 w 1993106"/>
              <a:gd name="connsiteY32" fmla="*/ 1219200 h 1788318"/>
              <a:gd name="connsiteX33" fmla="*/ 1597819 w 1993106"/>
              <a:gd name="connsiteY33" fmla="*/ 1233487 h 1788318"/>
              <a:gd name="connsiteX34" fmla="*/ 1666875 w 1993106"/>
              <a:gd name="connsiteY34" fmla="*/ 1202531 h 1788318"/>
              <a:gd name="connsiteX35" fmla="*/ 1683544 w 1993106"/>
              <a:gd name="connsiteY35" fmla="*/ 1152525 h 1788318"/>
              <a:gd name="connsiteX36" fmla="*/ 1764506 w 1993106"/>
              <a:gd name="connsiteY36" fmla="*/ 1126331 h 1788318"/>
              <a:gd name="connsiteX37" fmla="*/ 1793082 w 1993106"/>
              <a:gd name="connsiteY37" fmla="*/ 1052513 h 1788318"/>
              <a:gd name="connsiteX38" fmla="*/ 1743075 w 1993106"/>
              <a:gd name="connsiteY38" fmla="*/ 976312 h 1788318"/>
              <a:gd name="connsiteX39" fmla="*/ 1797844 w 1993106"/>
              <a:gd name="connsiteY39" fmla="*/ 912019 h 1788318"/>
              <a:gd name="connsiteX40" fmla="*/ 1859756 w 1993106"/>
              <a:gd name="connsiteY40" fmla="*/ 885826 h 1788318"/>
              <a:gd name="connsiteX41" fmla="*/ 1895475 w 1993106"/>
              <a:gd name="connsiteY41" fmla="*/ 781050 h 1788318"/>
              <a:gd name="connsiteX42" fmla="*/ 1938337 w 1993106"/>
              <a:gd name="connsiteY42" fmla="*/ 778669 h 1788318"/>
              <a:gd name="connsiteX43" fmla="*/ 1993106 w 1993106"/>
              <a:gd name="connsiteY43" fmla="*/ 728662 h 1788318"/>
              <a:gd name="connsiteX44" fmla="*/ 1947862 w 1993106"/>
              <a:gd name="connsiteY44" fmla="*/ 702469 h 1788318"/>
              <a:gd name="connsiteX45" fmla="*/ 1897857 w 1993106"/>
              <a:gd name="connsiteY45" fmla="*/ 711993 h 1788318"/>
              <a:gd name="connsiteX46" fmla="*/ 1897857 w 1993106"/>
              <a:gd name="connsiteY46" fmla="*/ 664369 h 1788318"/>
              <a:gd name="connsiteX47" fmla="*/ 1776413 w 1993106"/>
              <a:gd name="connsiteY47" fmla="*/ 654844 h 1788318"/>
              <a:gd name="connsiteX48" fmla="*/ 1585913 w 1993106"/>
              <a:gd name="connsiteY48" fmla="*/ 597694 h 1788318"/>
              <a:gd name="connsiteX49" fmla="*/ 1226344 w 1993106"/>
              <a:gd name="connsiteY49" fmla="*/ 600075 h 1788318"/>
              <a:gd name="connsiteX50" fmla="*/ 1307306 w 1993106"/>
              <a:gd name="connsiteY50" fmla="*/ 411956 h 1788318"/>
              <a:gd name="connsiteX51" fmla="*/ 1212056 w 1993106"/>
              <a:gd name="connsiteY51" fmla="*/ 361950 h 1788318"/>
              <a:gd name="connsiteX52" fmla="*/ 1195388 w 1993106"/>
              <a:gd name="connsiteY52" fmla="*/ 273844 h 1788318"/>
              <a:gd name="connsiteX53" fmla="*/ 1147763 w 1993106"/>
              <a:gd name="connsiteY53" fmla="*/ 273844 h 1788318"/>
              <a:gd name="connsiteX54" fmla="*/ 1097756 w 1993106"/>
              <a:gd name="connsiteY54" fmla="*/ 190499 h 1788318"/>
              <a:gd name="connsiteX55" fmla="*/ 1050131 w 1993106"/>
              <a:gd name="connsiteY55" fmla="*/ 176213 h 1788318"/>
              <a:gd name="connsiteX56" fmla="*/ 1047750 w 1993106"/>
              <a:gd name="connsiteY56"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07231 w 1993106"/>
              <a:gd name="connsiteY15" fmla="*/ 1562100 h 1788318"/>
              <a:gd name="connsiteX16" fmla="*/ 773907 w 1993106"/>
              <a:gd name="connsiteY16" fmla="*/ 1631157 h 1788318"/>
              <a:gd name="connsiteX17" fmla="*/ 988219 w 1993106"/>
              <a:gd name="connsiteY17" fmla="*/ 1721644 h 1788318"/>
              <a:gd name="connsiteX18" fmla="*/ 1095375 w 1993106"/>
              <a:gd name="connsiteY18" fmla="*/ 1714500 h 1788318"/>
              <a:gd name="connsiteX19" fmla="*/ 1173956 w 1993106"/>
              <a:gd name="connsiteY19" fmla="*/ 1697831 h 1788318"/>
              <a:gd name="connsiteX20" fmla="*/ 1285875 w 1993106"/>
              <a:gd name="connsiteY20" fmla="*/ 1774031 h 1788318"/>
              <a:gd name="connsiteX21" fmla="*/ 1350169 w 1993106"/>
              <a:gd name="connsiteY21" fmla="*/ 1788318 h 1788318"/>
              <a:gd name="connsiteX22" fmla="*/ 1412081 w 1993106"/>
              <a:gd name="connsiteY22" fmla="*/ 1716881 h 1788318"/>
              <a:gd name="connsiteX23" fmla="*/ 1352550 w 1993106"/>
              <a:gd name="connsiteY23" fmla="*/ 1671637 h 1788318"/>
              <a:gd name="connsiteX24" fmla="*/ 1390650 w 1993106"/>
              <a:gd name="connsiteY24" fmla="*/ 1652588 h 1788318"/>
              <a:gd name="connsiteX25" fmla="*/ 1338263 w 1993106"/>
              <a:gd name="connsiteY25" fmla="*/ 1602581 h 1788318"/>
              <a:gd name="connsiteX26" fmla="*/ 1228725 w 1993106"/>
              <a:gd name="connsiteY26" fmla="*/ 1462087 h 1788318"/>
              <a:gd name="connsiteX27" fmla="*/ 1254919 w 1993106"/>
              <a:gd name="connsiteY27" fmla="*/ 1426369 h 1788318"/>
              <a:gd name="connsiteX28" fmla="*/ 1188245 w 1993106"/>
              <a:gd name="connsiteY28" fmla="*/ 1350169 h 1788318"/>
              <a:gd name="connsiteX29" fmla="*/ 1231106 w 1993106"/>
              <a:gd name="connsiteY29" fmla="*/ 1278731 h 1788318"/>
              <a:gd name="connsiteX30" fmla="*/ 1281113 w 1993106"/>
              <a:gd name="connsiteY30" fmla="*/ 1245394 h 1788318"/>
              <a:gd name="connsiteX31" fmla="*/ 1335881 w 1993106"/>
              <a:gd name="connsiteY31" fmla="*/ 1271587 h 1788318"/>
              <a:gd name="connsiteX32" fmla="*/ 1364456 w 1993106"/>
              <a:gd name="connsiteY32" fmla="*/ 1228724 h 1788318"/>
              <a:gd name="connsiteX33" fmla="*/ 1521618 w 1993106"/>
              <a:gd name="connsiteY33" fmla="*/ 1219200 h 1788318"/>
              <a:gd name="connsiteX34" fmla="*/ 1597819 w 1993106"/>
              <a:gd name="connsiteY34" fmla="*/ 1233487 h 1788318"/>
              <a:gd name="connsiteX35" fmla="*/ 1666875 w 1993106"/>
              <a:gd name="connsiteY35" fmla="*/ 1202531 h 1788318"/>
              <a:gd name="connsiteX36" fmla="*/ 1683544 w 1993106"/>
              <a:gd name="connsiteY36" fmla="*/ 1152525 h 1788318"/>
              <a:gd name="connsiteX37" fmla="*/ 1764506 w 1993106"/>
              <a:gd name="connsiteY37" fmla="*/ 1126331 h 1788318"/>
              <a:gd name="connsiteX38" fmla="*/ 1793082 w 1993106"/>
              <a:gd name="connsiteY38" fmla="*/ 1052513 h 1788318"/>
              <a:gd name="connsiteX39" fmla="*/ 1743075 w 1993106"/>
              <a:gd name="connsiteY39" fmla="*/ 976312 h 1788318"/>
              <a:gd name="connsiteX40" fmla="*/ 1797844 w 1993106"/>
              <a:gd name="connsiteY40" fmla="*/ 912019 h 1788318"/>
              <a:gd name="connsiteX41" fmla="*/ 1859756 w 1993106"/>
              <a:gd name="connsiteY41" fmla="*/ 885826 h 1788318"/>
              <a:gd name="connsiteX42" fmla="*/ 1895475 w 1993106"/>
              <a:gd name="connsiteY42" fmla="*/ 781050 h 1788318"/>
              <a:gd name="connsiteX43" fmla="*/ 1938337 w 1993106"/>
              <a:gd name="connsiteY43" fmla="*/ 778669 h 1788318"/>
              <a:gd name="connsiteX44" fmla="*/ 1993106 w 1993106"/>
              <a:gd name="connsiteY44" fmla="*/ 728662 h 1788318"/>
              <a:gd name="connsiteX45" fmla="*/ 1947862 w 1993106"/>
              <a:gd name="connsiteY45" fmla="*/ 702469 h 1788318"/>
              <a:gd name="connsiteX46" fmla="*/ 1897857 w 1993106"/>
              <a:gd name="connsiteY46" fmla="*/ 711993 h 1788318"/>
              <a:gd name="connsiteX47" fmla="*/ 1897857 w 1993106"/>
              <a:gd name="connsiteY47" fmla="*/ 664369 h 1788318"/>
              <a:gd name="connsiteX48" fmla="*/ 1776413 w 1993106"/>
              <a:gd name="connsiteY48" fmla="*/ 654844 h 1788318"/>
              <a:gd name="connsiteX49" fmla="*/ 1585913 w 1993106"/>
              <a:gd name="connsiteY49" fmla="*/ 597694 h 1788318"/>
              <a:gd name="connsiteX50" fmla="*/ 1226344 w 1993106"/>
              <a:gd name="connsiteY50" fmla="*/ 600075 h 1788318"/>
              <a:gd name="connsiteX51" fmla="*/ 1307306 w 1993106"/>
              <a:gd name="connsiteY51" fmla="*/ 411956 h 1788318"/>
              <a:gd name="connsiteX52" fmla="*/ 1212056 w 1993106"/>
              <a:gd name="connsiteY52" fmla="*/ 361950 h 1788318"/>
              <a:gd name="connsiteX53" fmla="*/ 1195388 w 1993106"/>
              <a:gd name="connsiteY53" fmla="*/ 273844 h 1788318"/>
              <a:gd name="connsiteX54" fmla="*/ 1147763 w 1993106"/>
              <a:gd name="connsiteY54" fmla="*/ 273844 h 1788318"/>
              <a:gd name="connsiteX55" fmla="*/ 1097756 w 1993106"/>
              <a:gd name="connsiteY55" fmla="*/ 190499 h 1788318"/>
              <a:gd name="connsiteX56" fmla="*/ 1050131 w 1993106"/>
              <a:gd name="connsiteY56" fmla="*/ 176213 h 1788318"/>
              <a:gd name="connsiteX57" fmla="*/ 1047750 w 1993106"/>
              <a:gd name="connsiteY57"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88219 w 1993106"/>
              <a:gd name="connsiteY18" fmla="*/ 1721644 h 1788318"/>
              <a:gd name="connsiteX19" fmla="*/ 1095375 w 1993106"/>
              <a:gd name="connsiteY19" fmla="*/ 1714500 h 1788318"/>
              <a:gd name="connsiteX20" fmla="*/ 1173956 w 1993106"/>
              <a:gd name="connsiteY20" fmla="*/ 1697831 h 1788318"/>
              <a:gd name="connsiteX21" fmla="*/ 1285875 w 1993106"/>
              <a:gd name="connsiteY21" fmla="*/ 1774031 h 1788318"/>
              <a:gd name="connsiteX22" fmla="*/ 1350169 w 1993106"/>
              <a:gd name="connsiteY22" fmla="*/ 1788318 h 1788318"/>
              <a:gd name="connsiteX23" fmla="*/ 1412081 w 1993106"/>
              <a:gd name="connsiteY23" fmla="*/ 1716881 h 1788318"/>
              <a:gd name="connsiteX24" fmla="*/ 1352550 w 1993106"/>
              <a:gd name="connsiteY24" fmla="*/ 1671637 h 1788318"/>
              <a:gd name="connsiteX25" fmla="*/ 1390650 w 1993106"/>
              <a:gd name="connsiteY25" fmla="*/ 1652588 h 1788318"/>
              <a:gd name="connsiteX26" fmla="*/ 1338263 w 1993106"/>
              <a:gd name="connsiteY26" fmla="*/ 1602581 h 1788318"/>
              <a:gd name="connsiteX27" fmla="*/ 1228725 w 1993106"/>
              <a:gd name="connsiteY27" fmla="*/ 1462087 h 1788318"/>
              <a:gd name="connsiteX28" fmla="*/ 1254919 w 1993106"/>
              <a:gd name="connsiteY28" fmla="*/ 1426369 h 1788318"/>
              <a:gd name="connsiteX29" fmla="*/ 1188245 w 1993106"/>
              <a:gd name="connsiteY29" fmla="*/ 1350169 h 1788318"/>
              <a:gd name="connsiteX30" fmla="*/ 1231106 w 1993106"/>
              <a:gd name="connsiteY30" fmla="*/ 1278731 h 1788318"/>
              <a:gd name="connsiteX31" fmla="*/ 1281113 w 1993106"/>
              <a:gd name="connsiteY31" fmla="*/ 1245394 h 1788318"/>
              <a:gd name="connsiteX32" fmla="*/ 1335881 w 1993106"/>
              <a:gd name="connsiteY32" fmla="*/ 1271587 h 1788318"/>
              <a:gd name="connsiteX33" fmla="*/ 1364456 w 1993106"/>
              <a:gd name="connsiteY33" fmla="*/ 1228724 h 1788318"/>
              <a:gd name="connsiteX34" fmla="*/ 1521618 w 1993106"/>
              <a:gd name="connsiteY34" fmla="*/ 1219200 h 1788318"/>
              <a:gd name="connsiteX35" fmla="*/ 1597819 w 1993106"/>
              <a:gd name="connsiteY35" fmla="*/ 1233487 h 1788318"/>
              <a:gd name="connsiteX36" fmla="*/ 1666875 w 1993106"/>
              <a:gd name="connsiteY36" fmla="*/ 1202531 h 1788318"/>
              <a:gd name="connsiteX37" fmla="*/ 1683544 w 1993106"/>
              <a:gd name="connsiteY37" fmla="*/ 1152525 h 1788318"/>
              <a:gd name="connsiteX38" fmla="*/ 1764506 w 1993106"/>
              <a:gd name="connsiteY38" fmla="*/ 1126331 h 1788318"/>
              <a:gd name="connsiteX39" fmla="*/ 1793082 w 1993106"/>
              <a:gd name="connsiteY39" fmla="*/ 1052513 h 1788318"/>
              <a:gd name="connsiteX40" fmla="*/ 1743075 w 1993106"/>
              <a:gd name="connsiteY40" fmla="*/ 976312 h 1788318"/>
              <a:gd name="connsiteX41" fmla="*/ 1797844 w 1993106"/>
              <a:gd name="connsiteY41" fmla="*/ 912019 h 1788318"/>
              <a:gd name="connsiteX42" fmla="*/ 1859756 w 1993106"/>
              <a:gd name="connsiteY42" fmla="*/ 885826 h 1788318"/>
              <a:gd name="connsiteX43" fmla="*/ 1895475 w 1993106"/>
              <a:gd name="connsiteY43" fmla="*/ 781050 h 1788318"/>
              <a:gd name="connsiteX44" fmla="*/ 1938337 w 1993106"/>
              <a:gd name="connsiteY44" fmla="*/ 778669 h 1788318"/>
              <a:gd name="connsiteX45" fmla="*/ 1993106 w 1993106"/>
              <a:gd name="connsiteY45" fmla="*/ 728662 h 1788318"/>
              <a:gd name="connsiteX46" fmla="*/ 1947862 w 1993106"/>
              <a:gd name="connsiteY46" fmla="*/ 702469 h 1788318"/>
              <a:gd name="connsiteX47" fmla="*/ 1897857 w 1993106"/>
              <a:gd name="connsiteY47" fmla="*/ 711993 h 1788318"/>
              <a:gd name="connsiteX48" fmla="*/ 1897857 w 1993106"/>
              <a:gd name="connsiteY48" fmla="*/ 664369 h 1788318"/>
              <a:gd name="connsiteX49" fmla="*/ 1776413 w 1993106"/>
              <a:gd name="connsiteY49" fmla="*/ 654844 h 1788318"/>
              <a:gd name="connsiteX50" fmla="*/ 1585913 w 1993106"/>
              <a:gd name="connsiteY50" fmla="*/ 597694 h 1788318"/>
              <a:gd name="connsiteX51" fmla="*/ 1226344 w 1993106"/>
              <a:gd name="connsiteY51" fmla="*/ 600075 h 1788318"/>
              <a:gd name="connsiteX52" fmla="*/ 1307306 w 1993106"/>
              <a:gd name="connsiteY52" fmla="*/ 411956 h 1788318"/>
              <a:gd name="connsiteX53" fmla="*/ 1212056 w 1993106"/>
              <a:gd name="connsiteY53" fmla="*/ 361950 h 1788318"/>
              <a:gd name="connsiteX54" fmla="*/ 1195388 w 1993106"/>
              <a:gd name="connsiteY54" fmla="*/ 273844 h 1788318"/>
              <a:gd name="connsiteX55" fmla="*/ 1147763 w 1993106"/>
              <a:gd name="connsiteY55" fmla="*/ 273844 h 1788318"/>
              <a:gd name="connsiteX56" fmla="*/ 1097756 w 1993106"/>
              <a:gd name="connsiteY56" fmla="*/ 190499 h 1788318"/>
              <a:gd name="connsiteX57" fmla="*/ 1050131 w 1993106"/>
              <a:gd name="connsiteY57" fmla="*/ 176213 h 1788318"/>
              <a:gd name="connsiteX58" fmla="*/ 1047750 w 1993106"/>
              <a:gd name="connsiteY58"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95375 w 1993106"/>
              <a:gd name="connsiteY20" fmla="*/ 1714500 h 1788318"/>
              <a:gd name="connsiteX21" fmla="*/ 1173956 w 1993106"/>
              <a:gd name="connsiteY21" fmla="*/ 1697831 h 1788318"/>
              <a:gd name="connsiteX22" fmla="*/ 1285875 w 1993106"/>
              <a:gd name="connsiteY22" fmla="*/ 1774031 h 1788318"/>
              <a:gd name="connsiteX23" fmla="*/ 1350169 w 1993106"/>
              <a:gd name="connsiteY23" fmla="*/ 1788318 h 1788318"/>
              <a:gd name="connsiteX24" fmla="*/ 1412081 w 1993106"/>
              <a:gd name="connsiteY24" fmla="*/ 1716881 h 1788318"/>
              <a:gd name="connsiteX25" fmla="*/ 1352550 w 1993106"/>
              <a:gd name="connsiteY25" fmla="*/ 1671637 h 1788318"/>
              <a:gd name="connsiteX26" fmla="*/ 1390650 w 1993106"/>
              <a:gd name="connsiteY26" fmla="*/ 1652588 h 1788318"/>
              <a:gd name="connsiteX27" fmla="*/ 1338263 w 1993106"/>
              <a:gd name="connsiteY27" fmla="*/ 1602581 h 1788318"/>
              <a:gd name="connsiteX28" fmla="*/ 1228725 w 1993106"/>
              <a:gd name="connsiteY28" fmla="*/ 1462087 h 1788318"/>
              <a:gd name="connsiteX29" fmla="*/ 1254919 w 1993106"/>
              <a:gd name="connsiteY29" fmla="*/ 1426369 h 1788318"/>
              <a:gd name="connsiteX30" fmla="*/ 1188245 w 1993106"/>
              <a:gd name="connsiteY30" fmla="*/ 1350169 h 1788318"/>
              <a:gd name="connsiteX31" fmla="*/ 1231106 w 1993106"/>
              <a:gd name="connsiteY31" fmla="*/ 1278731 h 1788318"/>
              <a:gd name="connsiteX32" fmla="*/ 1281113 w 1993106"/>
              <a:gd name="connsiteY32" fmla="*/ 1245394 h 1788318"/>
              <a:gd name="connsiteX33" fmla="*/ 1335881 w 1993106"/>
              <a:gd name="connsiteY33" fmla="*/ 1271587 h 1788318"/>
              <a:gd name="connsiteX34" fmla="*/ 1364456 w 1993106"/>
              <a:gd name="connsiteY34" fmla="*/ 1228724 h 1788318"/>
              <a:gd name="connsiteX35" fmla="*/ 1521618 w 1993106"/>
              <a:gd name="connsiteY35" fmla="*/ 1219200 h 1788318"/>
              <a:gd name="connsiteX36" fmla="*/ 1597819 w 1993106"/>
              <a:gd name="connsiteY36" fmla="*/ 1233487 h 1788318"/>
              <a:gd name="connsiteX37" fmla="*/ 1666875 w 1993106"/>
              <a:gd name="connsiteY37" fmla="*/ 1202531 h 1788318"/>
              <a:gd name="connsiteX38" fmla="*/ 1683544 w 1993106"/>
              <a:gd name="connsiteY38" fmla="*/ 1152525 h 1788318"/>
              <a:gd name="connsiteX39" fmla="*/ 1764506 w 1993106"/>
              <a:gd name="connsiteY39" fmla="*/ 1126331 h 1788318"/>
              <a:gd name="connsiteX40" fmla="*/ 1793082 w 1993106"/>
              <a:gd name="connsiteY40" fmla="*/ 1052513 h 1788318"/>
              <a:gd name="connsiteX41" fmla="*/ 1743075 w 1993106"/>
              <a:gd name="connsiteY41" fmla="*/ 976312 h 1788318"/>
              <a:gd name="connsiteX42" fmla="*/ 1797844 w 1993106"/>
              <a:gd name="connsiteY42" fmla="*/ 912019 h 1788318"/>
              <a:gd name="connsiteX43" fmla="*/ 1859756 w 1993106"/>
              <a:gd name="connsiteY43" fmla="*/ 885826 h 1788318"/>
              <a:gd name="connsiteX44" fmla="*/ 1895475 w 1993106"/>
              <a:gd name="connsiteY44" fmla="*/ 781050 h 1788318"/>
              <a:gd name="connsiteX45" fmla="*/ 1938337 w 1993106"/>
              <a:gd name="connsiteY45" fmla="*/ 778669 h 1788318"/>
              <a:gd name="connsiteX46" fmla="*/ 1993106 w 1993106"/>
              <a:gd name="connsiteY46" fmla="*/ 728662 h 1788318"/>
              <a:gd name="connsiteX47" fmla="*/ 1947862 w 1993106"/>
              <a:gd name="connsiteY47" fmla="*/ 702469 h 1788318"/>
              <a:gd name="connsiteX48" fmla="*/ 1897857 w 1993106"/>
              <a:gd name="connsiteY48" fmla="*/ 711993 h 1788318"/>
              <a:gd name="connsiteX49" fmla="*/ 1897857 w 1993106"/>
              <a:gd name="connsiteY49" fmla="*/ 664369 h 1788318"/>
              <a:gd name="connsiteX50" fmla="*/ 1776413 w 1993106"/>
              <a:gd name="connsiteY50" fmla="*/ 654844 h 1788318"/>
              <a:gd name="connsiteX51" fmla="*/ 1585913 w 1993106"/>
              <a:gd name="connsiteY51" fmla="*/ 597694 h 1788318"/>
              <a:gd name="connsiteX52" fmla="*/ 1226344 w 1993106"/>
              <a:gd name="connsiteY52" fmla="*/ 600075 h 1788318"/>
              <a:gd name="connsiteX53" fmla="*/ 1307306 w 1993106"/>
              <a:gd name="connsiteY53" fmla="*/ 411956 h 1788318"/>
              <a:gd name="connsiteX54" fmla="*/ 1212056 w 1993106"/>
              <a:gd name="connsiteY54" fmla="*/ 361950 h 1788318"/>
              <a:gd name="connsiteX55" fmla="*/ 1195388 w 1993106"/>
              <a:gd name="connsiteY55" fmla="*/ 273844 h 1788318"/>
              <a:gd name="connsiteX56" fmla="*/ 1147763 w 1993106"/>
              <a:gd name="connsiteY56" fmla="*/ 273844 h 1788318"/>
              <a:gd name="connsiteX57" fmla="*/ 1097756 w 1993106"/>
              <a:gd name="connsiteY57" fmla="*/ 190499 h 1788318"/>
              <a:gd name="connsiteX58" fmla="*/ 1050131 w 1993106"/>
              <a:gd name="connsiteY58" fmla="*/ 176213 h 1788318"/>
              <a:gd name="connsiteX59" fmla="*/ 1047750 w 1993106"/>
              <a:gd name="connsiteY5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71563 w 1993106"/>
              <a:gd name="connsiteY20" fmla="*/ 1693069 h 1788318"/>
              <a:gd name="connsiteX21" fmla="*/ 1095375 w 1993106"/>
              <a:gd name="connsiteY21" fmla="*/ 1714500 h 1788318"/>
              <a:gd name="connsiteX22" fmla="*/ 1173956 w 1993106"/>
              <a:gd name="connsiteY22" fmla="*/ 1697831 h 1788318"/>
              <a:gd name="connsiteX23" fmla="*/ 1285875 w 1993106"/>
              <a:gd name="connsiteY23" fmla="*/ 1774031 h 1788318"/>
              <a:gd name="connsiteX24" fmla="*/ 1350169 w 1993106"/>
              <a:gd name="connsiteY24" fmla="*/ 1788318 h 1788318"/>
              <a:gd name="connsiteX25" fmla="*/ 1412081 w 1993106"/>
              <a:gd name="connsiteY25" fmla="*/ 1716881 h 1788318"/>
              <a:gd name="connsiteX26" fmla="*/ 1352550 w 1993106"/>
              <a:gd name="connsiteY26" fmla="*/ 1671637 h 1788318"/>
              <a:gd name="connsiteX27" fmla="*/ 1390650 w 1993106"/>
              <a:gd name="connsiteY27" fmla="*/ 1652588 h 1788318"/>
              <a:gd name="connsiteX28" fmla="*/ 1338263 w 1993106"/>
              <a:gd name="connsiteY28" fmla="*/ 1602581 h 1788318"/>
              <a:gd name="connsiteX29" fmla="*/ 1228725 w 1993106"/>
              <a:gd name="connsiteY29" fmla="*/ 1462087 h 1788318"/>
              <a:gd name="connsiteX30" fmla="*/ 1254919 w 1993106"/>
              <a:gd name="connsiteY30" fmla="*/ 1426369 h 1788318"/>
              <a:gd name="connsiteX31" fmla="*/ 1188245 w 1993106"/>
              <a:gd name="connsiteY31" fmla="*/ 1350169 h 1788318"/>
              <a:gd name="connsiteX32" fmla="*/ 1231106 w 1993106"/>
              <a:gd name="connsiteY32" fmla="*/ 1278731 h 1788318"/>
              <a:gd name="connsiteX33" fmla="*/ 1281113 w 1993106"/>
              <a:gd name="connsiteY33" fmla="*/ 1245394 h 1788318"/>
              <a:gd name="connsiteX34" fmla="*/ 1335881 w 1993106"/>
              <a:gd name="connsiteY34" fmla="*/ 1271587 h 1788318"/>
              <a:gd name="connsiteX35" fmla="*/ 1364456 w 1993106"/>
              <a:gd name="connsiteY35" fmla="*/ 1228724 h 1788318"/>
              <a:gd name="connsiteX36" fmla="*/ 1521618 w 1993106"/>
              <a:gd name="connsiteY36" fmla="*/ 1219200 h 1788318"/>
              <a:gd name="connsiteX37" fmla="*/ 1597819 w 1993106"/>
              <a:gd name="connsiteY37" fmla="*/ 1233487 h 1788318"/>
              <a:gd name="connsiteX38" fmla="*/ 1666875 w 1993106"/>
              <a:gd name="connsiteY38" fmla="*/ 1202531 h 1788318"/>
              <a:gd name="connsiteX39" fmla="*/ 1683544 w 1993106"/>
              <a:gd name="connsiteY39" fmla="*/ 1152525 h 1788318"/>
              <a:gd name="connsiteX40" fmla="*/ 1764506 w 1993106"/>
              <a:gd name="connsiteY40" fmla="*/ 1126331 h 1788318"/>
              <a:gd name="connsiteX41" fmla="*/ 1793082 w 1993106"/>
              <a:gd name="connsiteY41" fmla="*/ 1052513 h 1788318"/>
              <a:gd name="connsiteX42" fmla="*/ 1743075 w 1993106"/>
              <a:gd name="connsiteY42" fmla="*/ 976312 h 1788318"/>
              <a:gd name="connsiteX43" fmla="*/ 1797844 w 1993106"/>
              <a:gd name="connsiteY43" fmla="*/ 912019 h 1788318"/>
              <a:gd name="connsiteX44" fmla="*/ 1859756 w 1993106"/>
              <a:gd name="connsiteY44" fmla="*/ 885826 h 1788318"/>
              <a:gd name="connsiteX45" fmla="*/ 1895475 w 1993106"/>
              <a:gd name="connsiteY45" fmla="*/ 781050 h 1788318"/>
              <a:gd name="connsiteX46" fmla="*/ 1938337 w 1993106"/>
              <a:gd name="connsiteY46" fmla="*/ 778669 h 1788318"/>
              <a:gd name="connsiteX47" fmla="*/ 1993106 w 1993106"/>
              <a:gd name="connsiteY47" fmla="*/ 728662 h 1788318"/>
              <a:gd name="connsiteX48" fmla="*/ 1947862 w 1993106"/>
              <a:gd name="connsiteY48" fmla="*/ 702469 h 1788318"/>
              <a:gd name="connsiteX49" fmla="*/ 1897857 w 1993106"/>
              <a:gd name="connsiteY49" fmla="*/ 711993 h 1788318"/>
              <a:gd name="connsiteX50" fmla="*/ 1897857 w 1993106"/>
              <a:gd name="connsiteY50" fmla="*/ 664369 h 1788318"/>
              <a:gd name="connsiteX51" fmla="*/ 1776413 w 1993106"/>
              <a:gd name="connsiteY51" fmla="*/ 654844 h 1788318"/>
              <a:gd name="connsiteX52" fmla="*/ 1585913 w 1993106"/>
              <a:gd name="connsiteY52" fmla="*/ 597694 h 1788318"/>
              <a:gd name="connsiteX53" fmla="*/ 1226344 w 1993106"/>
              <a:gd name="connsiteY53" fmla="*/ 600075 h 1788318"/>
              <a:gd name="connsiteX54" fmla="*/ 1307306 w 1993106"/>
              <a:gd name="connsiteY54" fmla="*/ 411956 h 1788318"/>
              <a:gd name="connsiteX55" fmla="*/ 1212056 w 1993106"/>
              <a:gd name="connsiteY55" fmla="*/ 361950 h 1788318"/>
              <a:gd name="connsiteX56" fmla="*/ 1195388 w 1993106"/>
              <a:gd name="connsiteY56" fmla="*/ 273844 h 1788318"/>
              <a:gd name="connsiteX57" fmla="*/ 1147763 w 1993106"/>
              <a:gd name="connsiteY57" fmla="*/ 273844 h 1788318"/>
              <a:gd name="connsiteX58" fmla="*/ 1097756 w 1993106"/>
              <a:gd name="connsiteY58" fmla="*/ 190499 h 1788318"/>
              <a:gd name="connsiteX59" fmla="*/ 1050131 w 1993106"/>
              <a:gd name="connsiteY59" fmla="*/ 176213 h 1788318"/>
              <a:gd name="connsiteX60" fmla="*/ 1047750 w 1993106"/>
              <a:gd name="connsiteY6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26319 w 1993106"/>
              <a:gd name="connsiteY20" fmla="*/ 1719262 h 1788318"/>
              <a:gd name="connsiteX21" fmla="*/ 1071563 w 1993106"/>
              <a:gd name="connsiteY21" fmla="*/ 1693069 h 1788318"/>
              <a:gd name="connsiteX22" fmla="*/ 1095375 w 1993106"/>
              <a:gd name="connsiteY22" fmla="*/ 1714500 h 1788318"/>
              <a:gd name="connsiteX23" fmla="*/ 1173956 w 1993106"/>
              <a:gd name="connsiteY23" fmla="*/ 1697831 h 1788318"/>
              <a:gd name="connsiteX24" fmla="*/ 1285875 w 1993106"/>
              <a:gd name="connsiteY24" fmla="*/ 1774031 h 1788318"/>
              <a:gd name="connsiteX25" fmla="*/ 1350169 w 1993106"/>
              <a:gd name="connsiteY25" fmla="*/ 1788318 h 1788318"/>
              <a:gd name="connsiteX26" fmla="*/ 1412081 w 1993106"/>
              <a:gd name="connsiteY26" fmla="*/ 1716881 h 1788318"/>
              <a:gd name="connsiteX27" fmla="*/ 1352550 w 1993106"/>
              <a:gd name="connsiteY27" fmla="*/ 1671637 h 1788318"/>
              <a:gd name="connsiteX28" fmla="*/ 1390650 w 1993106"/>
              <a:gd name="connsiteY28" fmla="*/ 1652588 h 1788318"/>
              <a:gd name="connsiteX29" fmla="*/ 1338263 w 1993106"/>
              <a:gd name="connsiteY29" fmla="*/ 1602581 h 1788318"/>
              <a:gd name="connsiteX30" fmla="*/ 1228725 w 1993106"/>
              <a:gd name="connsiteY30" fmla="*/ 1462087 h 1788318"/>
              <a:gd name="connsiteX31" fmla="*/ 1254919 w 1993106"/>
              <a:gd name="connsiteY31" fmla="*/ 1426369 h 1788318"/>
              <a:gd name="connsiteX32" fmla="*/ 1188245 w 1993106"/>
              <a:gd name="connsiteY32" fmla="*/ 1350169 h 1788318"/>
              <a:gd name="connsiteX33" fmla="*/ 1231106 w 1993106"/>
              <a:gd name="connsiteY33" fmla="*/ 1278731 h 1788318"/>
              <a:gd name="connsiteX34" fmla="*/ 1281113 w 1993106"/>
              <a:gd name="connsiteY34" fmla="*/ 1245394 h 1788318"/>
              <a:gd name="connsiteX35" fmla="*/ 1335881 w 1993106"/>
              <a:gd name="connsiteY35" fmla="*/ 1271587 h 1788318"/>
              <a:gd name="connsiteX36" fmla="*/ 1364456 w 1993106"/>
              <a:gd name="connsiteY36" fmla="*/ 1228724 h 1788318"/>
              <a:gd name="connsiteX37" fmla="*/ 1521618 w 1993106"/>
              <a:gd name="connsiteY37" fmla="*/ 1219200 h 1788318"/>
              <a:gd name="connsiteX38" fmla="*/ 1597819 w 1993106"/>
              <a:gd name="connsiteY38" fmla="*/ 1233487 h 1788318"/>
              <a:gd name="connsiteX39" fmla="*/ 1666875 w 1993106"/>
              <a:gd name="connsiteY39" fmla="*/ 1202531 h 1788318"/>
              <a:gd name="connsiteX40" fmla="*/ 1683544 w 1993106"/>
              <a:gd name="connsiteY40" fmla="*/ 1152525 h 1788318"/>
              <a:gd name="connsiteX41" fmla="*/ 1764506 w 1993106"/>
              <a:gd name="connsiteY41" fmla="*/ 1126331 h 1788318"/>
              <a:gd name="connsiteX42" fmla="*/ 1793082 w 1993106"/>
              <a:gd name="connsiteY42" fmla="*/ 1052513 h 1788318"/>
              <a:gd name="connsiteX43" fmla="*/ 1743075 w 1993106"/>
              <a:gd name="connsiteY43" fmla="*/ 976312 h 1788318"/>
              <a:gd name="connsiteX44" fmla="*/ 1797844 w 1993106"/>
              <a:gd name="connsiteY44" fmla="*/ 912019 h 1788318"/>
              <a:gd name="connsiteX45" fmla="*/ 1859756 w 1993106"/>
              <a:gd name="connsiteY45" fmla="*/ 885826 h 1788318"/>
              <a:gd name="connsiteX46" fmla="*/ 1895475 w 1993106"/>
              <a:gd name="connsiteY46" fmla="*/ 781050 h 1788318"/>
              <a:gd name="connsiteX47" fmla="*/ 1938337 w 1993106"/>
              <a:gd name="connsiteY47" fmla="*/ 778669 h 1788318"/>
              <a:gd name="connsiteX48" fmla="*/ 1993106 w 1993106"/>
              <a:gd name="connsiteY48" fmla="*/ 728662 h 1788318"/>
              <a:gd name="connsiteX49" fmla="*/ 1947862 w 1993106"/>
              <a:gd name="connsiteY49" fmla="*/ 702469 h 1788318"/>
              <a:gd name="connsiteX50" fmla="*/ 1897857 w 1993106"/>
              <a:gd name="connsiteY50" fmla="*/ 711993 h 1788318"/>
              <a:gd name="connsiteX51" fmla="*/ 1897857 w 1993106"/>
              <a:gd name="connsiteY51" fmla="*/ 664369 h 1788318"/>
              <a:gd name="connsiteX52" fmla="*/ 1776413 w 1993106"/>
              <a:gd name="connsiteY52" fmla="*/ 654844 h 1788318"/>
              <a:gd name="connsiteX53" fmla="*/ 1585913 w 1993106"/>
              <a:gd name="connsiteY53" fmla="*/ 597694 h 1788318"/>
              <a:gd name="connsiteX54" fmla="*/ 1226344 w 1993106"/>
              <a:gd name="connsiteY54" fmla="*/ 600075 h 1788318"/>
              <a:gd name="connsiteX55" fmla="*/ 1307306 w 1993106"/>
              <a:gd name="connsiteY55" fmla="*/ 411956 h 1788318"/>
              <a:gd name="connsiteX56" fmla="*/ 1212056 w 1993106"/>
              <a:gd name="connsiteY56" fmla="*/ 361950 h 1788318"/>
              <a:gd name="connsiteX57" fmla="*/ 1195388 w 1993106"/>
              <a:gd name="connsiteY57" fmla="*/ 273844 h 1788318"/>
              <a:gd name="connsiteX58" fmla="*/ 1147763 w 1993106"/>
              <a:gd name="connsiteY58" fmla="*/ 273844 h 1788318"/>
              <a:gd name="connsiteX59" fmla="*/ 1097756 w 1993106"/>
              <a:gd name="connsiteY59" fmla="*/ 190499 h 1788318"/>
              <a:gd name="connsiteX60" fmla="*/ 1050131 w 1993106"/>
              <a:gd name="connsiteY60" fmla="*/ 176213 h 1788318"/>
              <a:gd name="connsiteX61" fmla="*/ 1047750 w 1993106"/>
              <a:gd name="connsiteY6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252413 w 1993106"/>
              <a:gd name="connsiteY12" fmla="*/ 1414462 h 1788318"/>
              <a:gd name="connsiteX13" fmla="*/ 371475 w 1993106"/>
              <a:gd name="connsiteY13" fmla="*/ 1412081 h 1788318"/>
              <a:gd name="connsiteX14" fmla="*/ 442913 w 1993106"/>
              <a:gd name="connsiteY14" fmla="*/ 1497806 h 1788318"/>
              <a:gd name="connsiteX15" fmla="*/ 592931 w 1993106"/>
              <a:gd name="connsiteY15" fmla="*/ 1535906 h 1788318"/>
              <a:gd name="connsiteX16" fmla="*/ 669131 w 1993106"/>
              <a:gd name="connsiteY16" fmla="*/ 1593056 h 1788318"/>
              <a:gd name="connsiteX17" fmla="*/ 707231 w 1993106"/>
              <a:gd name="connsiteY17" fmla="*/ 1562100 h 1788318"/>
              <a:gd name="connsiteX18" fmla="*/ 773907 w 1993106"/>
              <a:gd name="connsiteY18" fmla="*/ 1631157 h 1788318"/>
              <a:gd name="connsiteX19" fmla="*/ 907256 w 1993106"/>
              <a:gd name="connsiteY19" fmla="*/ 1638300 h 1788318"/>
              <a:gd name="connsiteX20" fmla="*/ 988219 w 1993106"/>
              <a:gd name="connsiteY20" fmla="*/ 1721644 h 1788318"/>
              <a:gd name="connsiteX21" fmla="*/ 1026319 w 1993106"/>
              <a:gd name="connsiteY21" fmla="*/ 1719262 h 1788318"/>
              <a:gd name="connsiteX22" fmla="*/ 1071563 w 1993106"/>
              <a:gd name="connsiteY22" fmla="*/ 1693069 h 1788318"/>
              <a:gd name="connsiteX23" fmla="*/ 1095375 w 1993106"/>
              <a:gd name="connsiteY23" fmla="*/ 1714500 h 1788318"/>
              <a:gd name="connsiteX24" fmla="*/ 1173956 w 1993106"/>
              <a:gd name="connsiteY24" fmla="*/ 1697831 h 1788318"/>
              <a:gd name="connsiteX25" fmla="*/ 1285875 w 1993106"/>
              <a:gd name="connsiteY25" fmla="*/ 1774031 h 1788318"/>
              <a:gd name="connsiteX26" fmla="*/ 1350169 w 1993106"/>
              <a:gd name="connsiteY26" fmla="*/ 1788318 h 1788318"/>
              <a:gd name="connsiteX27" fmla="*/ 1412081 w 1993106"/>
              <a:gd name="connsiteY27" fmla="*/ 1716881 h 1788318"/>
              <a:gd name="connsiteX28" fmla="*/ 1352550 w 1993106"/>
              <a:gd name="connsiteY28" fmla="*/ 1671637 h 1788318"/>
              <a:gd name="connsiteX29" fmla="*/ 1390650 w 1993106"/>
              <a:gd name="connsiteY29" fmla="*/ 1652588 h 1788318"/>
              <a:gd name="connsiteX30" fmla="*/ 1338263 w 1993106"/>
              <a:gd name="connsiteY30" fmla="*/ 1602581 h 1788318"/>
              <a:gd name="connsiteX31" fmla="*/ 1228725 w 1993106"/>
              <a:gd name="connsiteY31" fmla="*/ 1462087 h 1788318"/>
              <a:gd name="connsiteX32" fmla="*/ 1254919 w 1993106"/>
              <a:gd name="connsiteY32" fmla="*/ 1426369 h 1788318"/>
              <a:gd name="connsiteX33" fmla="*/ 1188245 w 1993106"/>
              <a:gd name="connsiteY33" fmla="*/ 1350169 h 1788318"/>
              <a:gd name="connsiteX34" fmla="*/ 1231106 w 1993106"/>
              <a:gd name="connsiteY34" fmla="*/ 1278731 h 1788318"/>
              <a:gd name="connsiteX35" fmla="*/ 1281113 w 1993106"/>
              <a:gd name="connsiteY35" fmla="*/ 1245394 h 1788318"/>
              <a:gd name="connsiteX36" fmla="*/ 1335881 w 1993106"/>
              <a:gd name="connsiteY36" fmla="*/ 1271587 h 1788318"/>
              <a:gd name="connsiteX37" fmla="*/ 1364456 w 1993106"/>
              <a:gd name="connsiteY37" fmla="*/ 1228724 h 1788318"/>
              <a:gd name="connsiteX38" fmla="*/ 1521618 w 1993106"/>
              <a:gd name="connsiteY38" fmla="*/ 1219200 h 1788318"/>
              <a:gd name="connsiteX39" fmla="*/ 1597819 w 1993106"/>
              <a:gd name="connsiteY39" fmla="*/ 1233487 h 1788318"/>
              <a:gd name="connsiteX40" fmla="*/ 1666875 w 1993106"/>
              <a:gd name="connsiteY40" fmla="*/ 1202531 h 1788318"/>
              <a:gd name="connsiteX41" fmla="*/ 1683544 w 1993106"/>
              <a:gd name="connsiteY41" fmla="*/ 1152525 h 1788318"/>
              <a:gd name="connsiteX42" fmla="*/ 1764506 w 1993106"/>
              <a:gd name="connsiteY42" fmla="*/ 1126331 h 1788318"/>
              <a:gd name="connsiteX43" fmla="*/ 1793082 w 1993106"/>
              <a:gd name="connsiteY43" fmla="*/ 1052513 h 1788318"/>
              <a:gd name="connsiteX44" fmla="*/ 1743075 w 1993106"/>
              <a:gd name="connsiteY44" fmla="*/ 976312 h 1788318"/>
              <a:gd name="connsiteX45" fmla="*/ 1797844 w 1993106"/>
              <a:gd name="connsiteY45" fmla="*/ 912019 h 1788318"/>
              <a:gd name="connsiteX46" fmla="*/ 1859756 w 1993106"/>
              <a:gd name="connsiteY46" fmla="*/ 885826 h 1788318"/>
              <a:gd name="connsiteX47" fmla="*/ 1895475 w 1993106"/>
              <a:gd name="connsiteY47" fmla="*/ 781050 h 1788318"/>
              <a:gd name="connsiteX48" fmla="*/ 1938337 w 1993106"/>
              <a:gd name="connsiteY48" fmla="*/ 778669 h 1788318"/>
              <a:gd name="connsiteX49" fmla="*/ 1993106 w 1993106"/>
              <a:gd name="connsiteY49" fmla="*/ 728662 h 1788318"/>
              <a:gd name="connsiteX50" fmla="*/ 1947862 w 1993106"/>
              <a:gd name="connsiteY50" fmla="*/ 702469 h 1788318"/>
              <a:gd name="connsiteX51" fmla="*/ 1897857 w 1993106"/>
              <a:gd name="connsiteY51" fmla="*/ 711993 h 1788318"/>
              <a:gd name="connsiteX52" fmla="*/ 1897857 w 1993106"/>
              <a:gd name="connsiteY52" fmla="*/ 664369 h 1788318"/>
              <a:gd name="connsiteX53" fmla="*/ 1776413 w 1993106"/>
              <a:gd name="connsiteY53" fmla="*/ 654844 h 1788318"/>
              <a:gd name="connsiteX54" fmla="*/ 1585913 w 1993106"/>
              <a:gd name="connsiteY54" fmla="*/ 597694 h 1788318"/>
              <a:gd name="connsiteX55" fmla="*/ 1226344 w 1993106"/>
              <a:gd name="connsiteY55" fmla="*/ 600075 h 1788318"/>
              <a:gd name="connsiteX56" fmla="*/ 1307306 w 1993106"/>
              <a:gd name="connsiteY56" fmla="*/ 411956 h 1788318"/>
              <a:gd name="connsiteX57" fmla="*/ 1212056 w 1993106"/>
              <a:gd name="connsiteY57" fmla="*/ 361950 h 1788318"/>
              <a:gd name="connsiteX58" fmla="*/ 1195388 w 1993106"/>
              <a:gd name="connsiteY58" fmla="*/ 273844 h 1788318"/>
              <a:gd name="connsiteX59" fmla="*/ 1147763 w 1993106"/>
              <a:gd name="connsiteY59" fmla="*/ 273844 h 1788318"/>
              <a:gd name="connsiteX60" fmla="*/ 1097756 w 1993106"/>
              <a:gd name="connsiteY60" fmla="*/ 190499 h 1788318"/>
              <a:gd name="connsiteX61" fmla="*/ 1050131 w 1993106"/>
              <a:gd name="connsiteY61" fmla="*/ 176213 h 1788318"/>
              <a:gd name="connsiteX62" fmla="*/ 1047750 w 1993106"/>
              <a:gd name="connsiteY62" fmla="*/ 88106 h 17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3106" h="1788318">
                <a:moveTo>
                  <a:pt x="1047750" y="88106"/>
                </a:moveTo>
                <a:lnTo>
                  <a:pt x="997744" y="52387"/>
                </a:lnTo>
                <a:lnTo>
                  <a:pt x="826294" y="59531"/>
                </a:lnTo>
                <a:lnTo>
                  <a:pt x="735806" y="0"/>
                </a:lnTo>
                <a:lnTo>
                  <a:pt x="623888" y="50006"/>
                </a:lnTo>
                <a:lnTo>
                  <a:pt x="569119" y="45244"/>
                </a:lnTo>
                <a:lnTo>
                  <a:pt x="497681" y="145256"/>
                </a:lnTo>
                <a:lnTo>
                  <a:pt x="422275" y="148431"/>
                </a:lnTo>
                <a:lnTo>
                  <a:pt x="333375" y="75406"/>
                </a:lnTo>
                <a:lnTo>
                  <a:pt x="0" y="364331"/>
                </a:lnTo>
                <a:lnTo>
                  <a:pt x="47625" y="1231106"/>
                </a:lnTo>
                <a:lnTo>
                  <a:pt x="171450" y="1378743"/>
                </a:lnTo>
                <a:cubicBezTo>
                  <a:pt x="209550" y="1405730"/>
                  <a:pt x="219076" y="1408906"/>
                  <a:pt x="252413" y="1414462"/>
                </a:cubicBezTo>
                <a:cubicBezTo>
                  <a:pt x="285751" y="1420018"/>
                  <a:pt x="343694" y="1394619"/>
                  <a:pt x="371475" y="1412081"/>
                </a:cubicBezTo>
                <a:cubicBezTo>
                  <a:pt x="412750" y="1434306"/>
                  <a:pt x="401638" y="1475581"/>
                  <a:pt x="442913" y="1497806"/>
                </a:cubicBezTo>
                <a:lnTo>
                  <a:pt x="592931" y="1535906"/>
                </a:lnTo>
                <a:cubicBezTo>
                  <a:pt x="625872" y="1544240"/>
                  <a:pt x="650081" y="1588690"/>
                  <a:pt x="669131" y="1593056"/>
                </a:cubicBezTo>
                <a:cubicBezTo>
                  <a:pt x="688181" y="1597422"/>
                  <a:pt x="685006" y="1548209"/>
                  <a:pt x="707231" y="1562100"/>
                </a:cubicBezTo>
                <a:lnTo>
                  <a:pt x="773907" y="1631157"/>
                </a:lnTo>
                <a:cubicBezTo>
                  <a:pt x="808832" y="1644650"/>
                  <a:pt x="872331" y="1624807"/>
                  <a:pt x="907256" y="1638300"/>
                </a:cubicBezTo>
                <a:lnTo>
                  <a:pt x="988219" y="1721644"/>
                </a:lnTo>
                <a:cubicBezTo>
                  <a:pt x="1008460" y="1732756"/>
                  <a:pt x="1012428" y="1724025"/>
                  <a:pt x="1026319" y="1719262"/>
                </a:cubicBezTo>
                <a:cubicBezTo>
                  <a:pt x="1040210" y="1714500"/>
                  <a:pt x="1060451" y="1691482"/>
                  <a:pt x="1071563" y="1693069"/>
                </a:cubicBezTo>
                <a:lnTo>
                  <a:pt x="1095375" y="1714500"/>
                </a:lnTo>
                <a:lnTo>
                  <a:pt x="1173956" y="1697831"/>
                </a:lnTo>
                <a:lnTo>
                  <a:pt x="1285875" y="1774031"/>
                </a:lnTo>
                <a:lnTo>
                  <a:pt x="1350169" y="1788318"/>
                </a:lnTo>
                <a:lnTo>
                  <a:pt x="1412081" y="1716881"/>
                </a:lnTo>
                <a:lnTo>
                  <a:pt x="1352550" y="1671637"/>
                </a:lnTo>
                <a:lnTo>
                  <a:pt x="1390650" y="1652588"/>
                </a:lnTo>
                <a:lnTo>
                  <a:pt x="1338263" y="1602581"/>
                </a:lnTo>
                <a:lnTo>
                  <a:pt x="1228725" y="1462087"/>
                </a:lnTo>
                <a:lnTo>
                  <a:pt x="1254919" y="1426369"/>
                </a:lnTo>
                <a:lnTo>
                  <a:pt x="1188245" y="1350169"/>
                </a:lnTo>
                <a:lnTo>
                  <a:pt x="1231106" y="1278731"/>
                </a:lnTo>
                <a:lnTo>
                  <a:pt x="1281113" y="1245394"/>
                </a:lnTo>
                <a:lnTo>
                  <a:pt x="1335881" y="1271587"/>
                </a:lnTo>
                <a:lnTo>
                  <a:pt x="1364456" y="1228724"/>
                </a:lnTo>
                <a:lnTo>
                  <a:pt x="1521618" y="1219200"/>
                </a:lnTo>
                <a:lnTo>
                  <a:pt x="1597819" y="1233487"/>
                </a:lnTo>
                <a:lnTo>
                  <a:pt x="1666875" y="1202531"/>
                </a:lnTo>
                <a:lnTo>
                  <a:pt x="1683544" y="1152525"/>
                </a:lnTo>
                <a:lnTo>
                  <a:pt x="1764506" y="1126331"/>
                </a:lnTo>
                <a:lnTo>
                  <a:pt x="1793082" y="1052513"/>
                </a:lnTo>
                <a:lnTo>
                  <a:pt x="1743075" y="976312"/>
                </a:lnTo>
                <a:lnTo>
                  <a:pt x="1797844" y="912019"/>
                </a:lnTo>
                <a:lnTo>
                  <a:pt x="1859756" y="885826"/>
                </a:lnTo>
                <a:lnTo>
                  <a:pt x="1895475" y="781050"/>
                </a:lnTo>
                <a:lnTo>
                  <a:pt x="1938337" y="778669"/>
                </a:lnTo>
                <a:lnTo>
                  <a:pt x="1993106" y="728662"/>
                </a:lnTo>
                <a:lnTo>
                  <a:pt x="1947862" y="702469"/>
                </a:lnTo>
                <a:lnTo>
                  <a:pt x="1897857" y="711993"/>
                </a:lnTo>
                <a:lnTo>
                  <a:pt x="1897857" y="664369"/>
                </a:lnTo>
                <a:lnTo>
                  <a:pt x="1776413" y="654844"/>
                </a:lnTo>
                <a:lnTo>
                  <a:pt x="1585913" y="597694"/>
                </a:lnTo>
                <a:lnTo>
                  <a:pt x="1226344" y="600075"/>
                </a:lnTo>
                <a:lnTo>
                  <a:pt x="1307306" y="411956"/>
                </a:lnTo>
                <a:lnTo>
                  <a:pt x="1212056" y="361950"/>
                </a:lnTo>
                <a:lnTo>
                  <a:pt x="1195388" y="273844"/>
                </a:lnTo>
                <a:lnTo>
                  <a:pt x="1147763" y="273844"/>
                </a:lnTo>
                <a:lnTo>
                  <a:pt x="1097756" y="190499"/>
                </a:lnTo>
                <a:lnTo>
                  <a:pt x="1050131" y="176213"/>
                </a:lnTo>
                <a:cubicBezTo>
                  <a:pt x="1049337" y="146844"/>
                  <a:pt x="1048544" y="117475"/>
                  <a:pt x="1047750" y="88106"/>
                </a:cubicBezTo>
                <a:close/>
              </a:path>
            </a:pathLst>
          </a:custGeom>
          <a:solidFill>
            <a:srgbClr val="FFCC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Mbeya</a:t>
            </a:r>
            <a:r>
              <a:rPr lang="en-MY" sz="1200" b="1" dirty="0" smtClean="0">
                <a:solidFill>
                  <a:schemeClr val="tx1"/>
                </a:solidFill>
              </a:rPr>
              <a:t> 26.4%</a:t>
            </a:r>
            <a:endParaRPr lang="en-MY" sz="1200" b="1" dirty="0">
              <a:solidFill>
                <a:schemeClr val="tx1"/>
              </a:solidFill>
            </a:endParaRPr>
          </a:p>
        </p:txBody>
      </p:sp>
      <p:sp>
        <p:nvSpPr>
          <p:cNvPr id="13" name="Freeform 12"/>
          <p:cNvSpPr/>
          <p:nvPr/>
        </p:nvSpPr>
        <p:spPr>
          <a:xfrm>
            <a:off x="1695450" y="3672840"/>
            <a:ext cx="1557814" cy="1458754"/>
          </a:xfrm>
          <a:custGeom>
            <a:avLst/>
            <a:gdLst>
              <a:gd name="connsiteX0" fmla="*/ 99060 w 1760220"/>
              <a:gd name="connsiteY0" fmla="*/ 76200 h 1661160"/>
              <a:gd name="connsiteX1" fmla="*/ 1386840 w 1760220"/>
              <a:gd name="connsiteY1" fmla="*/ 0 h 1661160"/>
              <a:gd name="connsiteX2" fmla="*/ 1394460 w 1760220"/>
              <a:gd name="connsiteY2" fmla="*/ 205740 h 1661160"/>
              <a:gd name="connsiteX3" fmla="*/ 1386840 w 1760220"/>
              <a:gd name="connsiteY3" fmla="*/ 457200 h 1661160"/>
              <a:gd name="connsiteX4" fmla="*/ 1760220 w 1760220"/>
              <a:gd name="connsiteY4" fmla="*/ 1028700 h 1661160"/>
              <a:gd name="connsiteX5" fmla="*/ 1615440 w 1760220"/>
              <a:gd name="connsiteY5" fmla="*/ 1356360 h 1661160"/>
              <a:gd name="connsiteX6" fmla="*/ 1310640 w 1760220"/>
              <a:gd name="connsiteY6" fmla="*/ 1661160 h 1661160"/>
              <a:gd name="connsiteX7" fmla="*/ 411480 w 1760220"/>
              <a:gd name="connsiteY7" fmla="*/ 1249680 h 1661160"/>
              <a:gd name="connsiteX8" fmla="*/ 91440 w 1760220"/>
              <a:gd name="connsiteY8" fmla="*/ 701040 h 1661160"/>
              <a:gd name="connsiteX9" fmla="*/ 0 w 1760220"/>
              <a:gd name="connsiteY9" fmla="*/ 213360 h 1661160"/>
              <a:gd name="connsiteX10" fmla="*/ 99060 w 1760220"/>
              <a:gd name="connsiteY10" fmla="*/ 76200 h 1661160"/>
              <a:gd name="connsiteX0" fmla="*/ 7620 w 1668780"/>
              <a:gd name="connsiteY0" fmla="*/ 76200 h 1661160"/>
              <a:gd name="connsiteX1" fmla="*/ 1295400 w 1668780"/>
              <a:gd name="connsiteY1" fmla="*/ 0 h 1661160"/>
              <a:gd name="connsiteX2" fmla="*/ 1303020 w 1668780"/>
              <a:gd name="connsiteY2" fmla="*/ 205740 h 1661160"/>
              <a:gd name="connsiteX3" fmla="*/ 1295400 w 1668780"/>
              <a:gd name="connsiteY3" fmla="*/ 457200 h 1661160"/>
              <a:gd name="connsiteX4" fmla="*/ 1668780 w 1668780"/>
              <a:gd name="connsiteY4" fmla="*/ 1028700 h 1661160"/>
              <a:gd name="connsiteX5" fmla="*/ 1524000 w 1668780"/>
              <a:gd name="connsiteY5" fmla="*/ 1356360 h 1661160"/>
              <a:gd name="connsiteX6" fmla="*/ 1219200 w 1668780"/>
              <a:gd name="connsiteY6" fmla="*/ 1661160 h 1661160"/>
              <a:gd name="connsiteX7" fmla="*/ 320040 w 1668780"/>
              <a:gd name="connsiteY7" fmla="*/ 1249680 h 1661160"/>
              <a:gd name="connsiteX8" fmla="*/ 0 w 1668780"/>
              <a:gd name="connsiteY8" fmla="*/ 701040 h 1661160"/>
              <a:gd name="connsiteX9" fmla="*/ 3810 w 1668780"/>
              <a:gd name="connsiteY9" fmla="*/ 210979 h 1661160"/>
              <a:gd name="connsiteX10" fmla="*/ 7620 w 166878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74772 w 1664970"/>
              <a:gd name="connsiteY8" fmla="*/ 415290 h 1661160"/>
              <a:gd name="connsiteX9" fmla="*/ 0 w 1664970"/>
              <a:gd name="connsiteY9" fmla="*/ 210979 h 1661160"/>
              <a:gd name="connsiteX10" fmla="*/ 3810 w 166497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02394 w 1664970"/>
              <a:gd name="connsiteY8" fmla="*/ 525304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21444 w 1664970"/>
              <a:gd name="connsiteY8" fmla="*/ 477679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64306 w 1664970"/>
              <a:gd name="connsiteY8" fmla="*/ 656273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30969 w 1664970"/>
              <a:gd name="connsiteY8" fmla="*/ 632461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57163 w 1664970"/>
              <a:gd name="connsiteY8" fmla="*/ 722948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09550 w 1664970"/>
              <a:gd name="connsiteY8" fmla="*/ 663417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5744 w 1664970"/>
              <a:gd name="connsiteY8" fmla="*/ 815816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0981 w 1664970"/>
              <a:gd name="connsiteY8" fmla="*/ 780097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76225 w 1664970"/>
              <a:gd name="connsiteY8" fmla="*/ 1030129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2893 w 1664970"/>
              <a:gd name="connsiteY8" fmla="*/ 861060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302419 w 1664970"/>
              <a:gd name="connsiteY8" fmla="*/ 1042035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463868 w 1664970"/>
              <a:gd name="connsiteY7" fmla="*/ 1152049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76275 w 1664970"/>
              <a:gd name="connsiteY7" fmla="*/ 1289685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51573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82529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61988 w 1664970"/>
              <a:gd name="connsiteY7" fmla="*/ 1215866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16756 w 1664970"/>
              <a:gd name="connsiteY7" fmla="*/ 1180147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7244 w 1664970"/>
              <a:gd name="connsiteY7" fmla="*/ 1273016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4863 w 1664970"/>
              <a:gd name="connsiteY7" fmla="*/ 1223010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00113 w 1664970"/>
              <a:gd name="connsiteY7" fmla="*/ 1330166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97719 w 1664970"/>
              <a:gd name="connsiteY7" fmla="*/ 1294447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83456 w 1664970"/>
              <a:gd name="connsiteY7" fmla="*/ 145399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92968 w 1664970"/>
              <a:gd name="connsiteY7" fmla="*/ 135874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38225 w 1664970"/>
              <a:gd name="connsiteY7" fmla="*/ 1496854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40594 w 1664970"/>
              <a:gd name="connsiteY7" fmla="*/ 1339691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78706 w 1664970"/>
              <a:gd name="connsiteY7" fmla="*/ 1511141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42987 w 1664970"/>
              <a:gd name="connsiteY7" fmla="*/ 1368266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45381 w 1664970"/>
              <a:gd name="connsiteY7" fmla="*/ 1551623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14412 w 1664970"/>
              <a:gd name="connsiteY7" fmla="*/ 1403986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26331 w 1664970"/>
              <a:gd name="connsiteY7" fmla="*/ 1551623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64418 w 1664970"/>
              <a:gd name="connsiteY7" fmla="*/ 1458754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458754"/>
              <a:gd name="connsiteX1" fmla="*/ 1291590 w 1664970"/>
              <a:gd name="connsiteY1" fmla="*/ 0 h 1458754"/>
              <a:gd name="connsiteX2" fmla="*/ 1299210 w 1664970"/>
              <a:gd name="connsiteY2" fmla="*/ 205740 h 1458754"/>
              <a:gd name="connsiteX3" fmla="*/ 1291590 w 1664970"/>
              <a:gd name="connsiteY3" fmla="*/ 457200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404938 w 1664970"/>
              <a:gd name="connsiteY4" fmla="*/ 601504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450181 w 1664970"/>
              <a:gd name="connsiteY5" fmla="*/ 7229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414463 w 1664970"/>
              <a:gd name="connsiteY6" fmla="*/ 751523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376363 w 1664970"/>
              <a:gd name="connsiteY7" fmla="*/ 744379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443038 w 1664970"/>
              <a:gd name="connsiteY8" fmla="*/ 892016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19250 w 1664970"/>
              <a:gd name="connsiteY9" fmla="*/ 999173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16869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516856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520190 w 1557814"/>
              <a:gd name="connsiteY12" fmla="*/ 1356360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0156 w 1557814"/>
              <a:gd name="connsiteY13" fmla="*/ 1361123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52525 w 1557814"/>
              <a:gd name="connsiteY13" fmla="*/ 1408748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07294 w 1557814"/>
              <a:gd name="connsiteY13" fmla="*/ 1356360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83481 w 1557814"/>
              <a:gd name="connsiteY13" fmla="*/ 1387316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45394 w 1557814"/>
              <a:gd name="connsiteY13" fmla="*/ 1325404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19187 w 1557814"/>
              <a:gd name="connsiteY13" fmla="*/ 1334929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95388 w 1557814"/>
              <a:gd name="connsiteY13" fmla="*/ 1284923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26331 w 1557814"/>
              <a:gd name="connsiteY13" fmla="*/ 1311116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4919 w 1557814"/>
              <a:gd name="connsiteY13" fmla="*/ 1225391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069182 w 1557814"/>
              <a:gd name="connsiteY13" fmla="*/ 1277779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95400 w 1557814"/>
              <a:gd name="connsiteY13" fmla="*/ 1170623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335881 w 1557814"/>
              <a:gd name="connsiteY14" fmla="*/ 1039654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57313 w 1557814"/>
              <a:gd name="connsiteY15" fmla="*/ 982504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0631 w 1557814"/>
              <a:gd name="connsiteY16" fmla="*/ 1070610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195388 w 1557814"/>
              <a:gd name="connsiteY16" fmla="*/ 1201579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85875 w 1557814"/>
              <a:gd name="connsiteY16" fmla="*/ 1056323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16819 w 1557814"/>
              <a:gd name="connsiteY17" fmla="*/ 110156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66826 w 1557814"/>
              <a:gd name="connsiteY17" fmla="*/ 112061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14450 w 1557814"/>
              <a:gd name="connsiteY16" fmla="*/ 946785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65383 w 1557814"/>
              <a:gd name="connsiteY25" fmla="*/ 1453992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7814" h="1458754">
                <a:moveTo>
                  <a:pt x="3810" y="76200"/>
                </a:moveTo>
                <a:lnTo>
                  <a:pt x="1291590" y="0"/>
                </a:lnTo>
                <a:lnTo>
                  <a:pt x="1299210" y="205740"/>
                </a:lnTo>
                <a:lnTo>
                  <a:pt x="1236821" y="311943"/>
                </a:lnTo>
                <a:lnTo>
                  <a:pt x="1228725" y="425292"/>
                </a:lnTo>
                <a:lnTo>
                  <a:pt x="1185863" y="494348"/>
                </a:lnTo>
                <a:lnTo>
                  <a:pt x="1119188" y="482442"/>
                </a:lnTo>
                <a:lnTo>
                  <a:pt x="1059657" y="644367"/>
                </a:lnTo>
                <a:lnTo>
                  <a:pt x="1231107" y="730091"/>
                </a:lnTo>
                <a:lnTo>
                  <a:pt x="1385888" y="839629"/>
                </a:lnTo>
                <a:lnTo>
                  <a:pt x="1516856" y="1001554"/>
                </a:lnTo>
                <a:lnTo>
                  <a:pt x="1557814" y="1071562"/>
                </a:lnTo>
                <a:lnTo>
                  <a:pt x="1484471" y="1077754"/>
                </a:lnTo>
                <a:lnTo>
                  <a:pt x="1395413" y="994410"/>
                </a:lnTo>
                <a:lnTo>
                  <a:pt x="1402556" y="932498"/>
                </a:lnTo>
                <a:lnTo>
                  <a:pt x="1373981" y="911067"/>
                </a:lnTo>
                <a:lnTo>
                  <a:pt x="1304925" y="977741"/>
                </a:lnTo>
                <a:lnTo>
                  <a:pt x="1247775" y="987267"/>
                </a:lnTo>
                <a:lnTo>
                  <a:pt x="1266826" y="1120616"/>
                </a:lnTo>
                <a:lnTo>
                  <a:pt x="1195388" y="1201579"/>
                </a:lnTo>
                <a:lnTo>
                  <a:pt x="1069182" y="1277779"/>
                </a:lnTo>
                <a:lnTo>
                  <a:pt x="1126331" y="1311116"/>
                </a:lnTo>
                <a:lnTo>
                  <a:pt x="1119187" y="1334929"/>
                </a:lnTo>
                <a:lnTo>
                  <a:pt x="1183481" y="1387316"/>
                </a:lnTo>
                <a:lnTo>
                  <a:pt x="1152525" y="1408748"/>
                </a:lnTo>
                <a:lnTo>
                  <a:pt x="1165383" y="1453992"/>
                </a:lnTo>
                <a:lnTo>
                  <a:pt x="1064418" y="1458754"/>
                </a:lnTo>
                <a:lnTo>
                  <a:pt x="1014412" y="1403986"/>
                </a:lnTo>
                <a:lnTo>
                  <a:pt x="1042987" y="1368266"/>
                </a:lnTo>
                <a:lnTo>
                  <a:pt x="940594" y="1339691"/>
                </a:lnTo>
                <a:lnTo>
                  <a:pt x="892968" y="1358741"/>
                </a:lnTo>
                <a:lnTo>
                  <a:pt x="797719" y="1294447"/>
                </a:lnTo>
                <a:lnTo>
                  <a:pt x="804863" y="1223010"/>
                </a:lnTo>
                <a:lnTo>
                  <a:pt x="716756" y="1180147"/>
                </a:lnTo>
                <a:lnTo>
                  <a:pt x="583406" y="1146810"/>
                </a:lnTo>
                <a:lnTo>
                  <a:pt x="516731" y="1182529"/>
                </a:lnTo>
                <a:lnTo>
                  <a:pt x="463868" y="1152049"/>
                </a:lnTo>
                <a:lnTo>
                  <a:pt x="290513" y="956310"/>
                </a:lnTo>
                <a:cubicBezTo>
                  <a:pt x="291306" y="924560"/>
                  <a:pt x="292100" y="892810"/>
                  <a:pt x="292893" y="861060"/>
                </a:cubicBezTo>
                <a:lnTo>
                  <a:pt x="230981" y="780097"/>
                </a:lnTo>
                <a:lnTo>
                  <a:pt x="209550" y="663417"/>
                </a:lnTo>
                <a:lnTo>
                  <a:pt x="130969" y="632461"/>
                </a:lnTo>
                <a:lnTo>
                  <a:pt x="121444" y="477679"/>
                </a:lnTo>
                <a:lnTo>
                  <a:pt x="74772" y="415290"/>
                </a:lnTo>
                <a:lnTo>
                  <a:pt x="0" y="210979"/>
                </a:lnTo>
                <a:lnTo>
                  <a:pt x="3810" y="7620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Rukwa</a:t>
            </a:r>
            <a:r>
              <a:rPr lang="en-MY" sz="1200" b="1" dirty="0" smtClean="0">
                <a:solidFill>
                  <a:schemeClr val="tx1"/>
                </a:solidFill>
              </a:rPr>
              <a:t> 12.2%</a:t>
            </a:r>
            <a:endParaRPr lang="en-MY" sz="1200" b="1" dirty="0">
              <a:solidFill>
                <a:schemeClr val="tx1"/>
              </a:solidFill>
            </a:endParaRPr>
          </a:p>
        </p:txBody>
      </p:sp>
      <p:sp>
        <p:nvSpPr>
          <p:cNvPr id="12" name="Freeform 11"/>
          <p:cNvSpPr/>
          <p:nvPr/>
        </p:nvSpPr>
        <p:spPr>
          <a:xfrm>
            <a:off x="1320799" y="2529839"/>
            <a:ext cx="1903413" cy="1623059"/>
          </a:xfrm>
          <a:custGeom>
            <a:avLst/>
            <a:gdLst>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0 w 2184400"/>
              <a:gd name="connsiteY10" fmla="*/ 1188720 h 1737360"/>
              <a:gd name="connsiteX0" fmla="*/ 215900 w 2184400"/>
              <a:gd name="connsiteY0" fmla="*/ 1191895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215900 w 2184400"/>
              <a:gd name="connsiteY10" fmla="*/ 1191895 h 1737360"/>
              <a:gd name="connsiteX0" fmla="*/ 215900 w 2184400"/>
              <a:gd name="connsiteY0" fmla="*/ 1191895 h 1737360"/>
              <a:gd name="connsiteX1" fmla="*/ 365125 w 2184400"/>
              <a:gd name="connsiteY1" fmla="*/ 1463516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96106 w 2184400"/>
              <a:gd name="connsiteY3" fmla="*/ 1506379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41363 w 2184400"/>
              <a:gd name="connsiteY4" fmla="*/ 1487329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827088 w 2184400"/>
              <a:gd name="connsiteY5" fmla="*/ 1496854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22325 w 2184400"/>
              <a:gd name="connsiteY6" fmla="*/ 147304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84238 w 2184400"/>
              <a:gd name="connsiteY7" fmla="*/ 1542098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03288 w 2184400"/>
              <a:gd name="connsiteY8" fmla="*/ 1632585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31863 w 2184400"/>
              <a:gd name="connsiteY9" fmla="*/ 1608773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158081 w 2184400"/>
              <a:gd name="connsiteY11" fmla="*/ 1506379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139031 w 2184400"/>
              <a:gd name="connsiteY12" fmla="*/ 1577816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286669 w 2184400"/>
              <a:gd name="connsiteY13" fmla="*/ 1644491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339056 w 2184400"/>
              <a:gd name="connsiteY14" fmla="*/ 1582579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367631 w 2184400"/>
              <a:gd name="connsiteY15" fmla="*/ 1532573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441450 w 2184400"/>
              <a:gd name="connsiteY16" fmla="*/ 150637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505744 w 2184400"/>
              <a:gd name="connsiteY17" fmla="*/ 1501616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98600 w 2184400"/>
              <a:gd name="connsiteY18" fmla="*/ 1482566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536700 w 2184400"/>
              <a:gd name="connsiteY19" fmla="*/ 1299210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93850 w 2184400"/>
              <a:gd name="connsiteY20" fmla="*/ 1415891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627188 w 2184400"/>
              <a:gd name="connsiteY21" fmla="*/ 1377791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684338 w 2184400"/>
              <a:gd name="connsiteY22" fmla="*/ 1446848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705769 w 2184400"/>
              <a:gd name="connsiteY23" fmla="*/ 1425416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74825 w 2184400"/>
              <a:gd name="connsiteY24" fmla="*/ 1596866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89113 w 2184400"/>
              <a:gd name="connsiteY24" fmla="*/ 1365884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2184400 w 2184400"/>
              <a:gd name="connsiteY26" fmla="*/ 1209040 h 1623059"/>
              <a:gd name="connsiteX27" fmla="*/ 2032000 w 2184400"/>
              <a:gd name="connsiteY27" fmla="*/ 680720 h 1623059"/>
              <a:gd name="connsiteX28" fmla="*/ 1564640 w 2184400"/>
              <a:gd name="connsiteY28" fmla="*/ 426720 h 1623059"/>
              <a:gd name="connsiteX29" fmla="*/ 975360 w 2184400"/>
              <a:gd name="connsiteY29" fmla="*/ 182880 h 1623059"/>
              <a:gd name="connsiteX30" fmla="*/ 203200 w 2184400"/>
              <a:gd name="connsiteY30" fmla="*/ 0 h 1623059"/>
              <a:gd name="connsiteX31" fmla="*/ 0 w 2184400"/>
              <a:gd name="connsiteY31" fmla="*/ 325120 h 1623059"/>
              <a:gd name="connsiteX32" fmla="*/ 215900 w 2184400"/>
              <a:gd name="connsiteY32"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991519 w 2184400"/>
              <a:gd name="connsiteY26" fmla="*/ 1227774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43919 w 2184400"/>
              <a:gd name="connsiteY27" fmla="*/ 11944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15344 w 2184400"/>
              <a:gd name="connsiteY28" fmla="*/ 1163480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1903413 w 2184400"/>
              <a:gd name="connsiteY28" fmla="*/ 956312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032000"/>
              <a:gd name="connsiteY0" fmla="*/ 1191895 h 1623059"/>
              <a:gd name="connsiteX1" fmla="*/ 296068 w 2032000"/>
              <a:gd name="connsiteY1" fmla="*/ 1237297 h 1623059"/>
              <a:gd name="connsiteX2" fmla="*/ 366712 w 2032000"/>
              <a:gd name="connsiteY2" fmla="*/ 1347629 h 1623059"/>
              <a:gd name="connsiteX3" fmla="*/ 569912 w 2032000"/>
              <a:gd name="connsiteY3" fmla="*/ 1282541 h 1623059"/>
              <a:gd name="connsiteX4" fmla="*/ 715169 w 2032000"/>
              <a:gd name="connsiteY4" fmla="*/ 1282541 h 1623059"/>
              <a:gd name="connsiteX5" fmla="*/ 750888 w 2032000"/>
              <a:gd name="connsiteY5" fmla="*/ 1308735 h 1623059"/>
              <a:gd name="connsiteX6" fmla="*/ 800893 w 2032000"/>
              <a:gd name="connsiteY6" fmla="*/ 1301591 h 1623059"/>
              <a:gd name="connsiteX7" fmla="*/ 805657 w 2032000"/>
              <a:gd name="connsiteY7" fmla="*/ 1356361 h 1623059"/>
              <a:gd name="connsiteX8" fmla="*/ 924720 w 2032000"/>
              <a:gd name="connsiteY8" fmla="*/ 1430179 h 1623059"/>
              <a:gd name="connsiteX9" fmla="*/ 943769 w 2032000"/>
              <a:gd name="connsiteY9" fmla="*/ 1415891 h 1623059"/>
              <a:gd name="connsiteX10" fmla="*/ 1042511 w 2032000"/>
              <a:gd name="connsiteY10" fmla="*/ 1473042 h 1623059"/>
              <a:gd name="connsiteX11" fmla="*/ 1029493 w 2032000"/>
              <a:gd name="connsiteY11" fmla="*/ 1558766 h 1623059"/>
              <a:gd name="connsiteX12" fmla="*/ 1081881 w 2032000"/>
              <a:gd name="connsiteY12" fmla="*/ 1623059 h 1623059"/>
              <a:gd name="connsiteX13" fmla="*/ 1162844 w 2032000"/>
              <a:gd name="connsiteY13" fmla="*/ 1537335 h 1623059"/>
              <a:gd name="connsiteX14" fmla="*/ 1160462 w 2032000"/>
              <a:gd name="connsiteY14" fmla="*/ 1458754 h 1623059"/>
              <a:gd name="connsiteX15" fmla="*/ 1093787 w 2032000"/>
              <a:gd name="connsiteY15" fmla="*/ 1353979 h 1623059"/>
              <a:gd name="connsiteX16" fmla="*/ 1108075 w 2032000"/>
              <a:gd name="connsiteY16" fmla="*/ 1296829 h 1623059"/>
              <a:gd name="connsiteX17" fmla="*/ 1103313 w 2032000"/>
              <a:gd name="connsiteY17" fmla="*/ 1249204 h 1623059"/>
              <a:gd name="connsiteX18" fmla="*/ 1443831 w 2032000"/>
              <a:gd name="connsiteY18" fmla="*/ 1208722 h 1623059"/>
              <a:gd name="connsiteX19" fmla="*/ 1448594 w 2032000"/>
              <a:gd name="connsiteY19" fmla="*/ 1275398 h 1623059"/>
              <a:gd name="connsiteX20" fmla="*/ 1491456 w 2032000"/>
              <a:gd name="connsiteY20" fmla="*/ 1249204 h 1623059"/>
              <a:gd name="connsiteX21" fmla="*/ 1550988 w 2032000"/>
              <a:gd name="connsiteY21" fmla="*/ 1289685 h 1623059"/>
              <a:gd name="connsiteX22" fmla="*/ 1593850 w 2032000"/>
              <a:gd name="connsiteY22" fmla="*/ 1282542 h 1623059"/>
              <a:gd name="connsiteX23" fmla="*/ 1615282 w 2032000"/>
              <a:gd name="connsiteY23" fmla="*/ 1451610 h 1623059"/>
              <a:gd name="connsiteX24" fmla="*/ 1789113 w 2032000"/>
              <a:gd name="connsiteY24" fmla="*/ 1365884 h 1623059"/>
              <a:gd name="connsiteX25" fmla="*/ 1814354 w 2032000"/>
              <a:gd name="connsiteY25" fmla="*/ 1244441 h 1623059"/>
              <a:gd name="connsiteX26" fmla="*/ 1801019 w 2032000"/>
              <a:gd name="connsiteY26" fmla="*/ 1106331 h 1623059"/>
              <a:gd name="connsiteX27" fmla="*/ 1865313 w 2032000"/>
              <a:gd name="connsiteY27" fmla="*/ 1003936 h 1623059"/>
              <a:gd name="connsiteX28" fmla="*/ 1903413 w 2032000"/>
              <a:gd name="connsiteY28" fmla="*/ 956312 h 1623059"/>
              <a:gd name="connsiteX29" fmla="*/ 1858169 w 2032000"/>
              <a:gd name="connsiteY29" fmla="*/ 887572 h 1623059"/>
              <a:gd name="connsiteX30" fmla="*/ 2032000 w 2032000"/>
              <a:gd name="connsiteY30" fmla="*/ 680720 h 1623059"/>
              <a:gd name="connsiteX31" fmla="*/ 1564640 w 2032000"/>
              <a:gd name="connsiteY31" fmla="*/ 426720 h 1623059"/>
              <a:gd name="connsiteX32" fmla="*/ 975360 w 2032000"/>
              <a:gd name="connsiteY32" fmla="*/ 182880 h 1623059"/>
              <a:gd name="connsiteX33" fmla="*/ 203200 w 2032000"/>
              <a:gd name="connsiteY33" fmla="*/ 0 h 1623059"/>
              <a:gd name="connsiteX34" fmla="*/ 0 w 2032000"/>
              <a:gd name="connsiteY34" fmla="*/ 325120 h 1623059"/>
              <a:gd name="connsiteX35" fmla="*/ 215900 w 2032000"/>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564640 w 1903413"/>
              <a:gd name="connsiteY31" fmla="*/ 426720 h 1623059"/>
              <a:gd name="connsiteX32" fmla="*/ 975360 w 1903413"/>
              <a:gd name="connsiteY32" fmla="*/ 182880 h 1623059"/>
              <a:gd name="connsiteX33" fmla="*/ 203200 w 1903413"/>
              <a:gd name="connsiteY33" fmla="*/ 0 h 1623059"/>
              <a:gd name="connsiteX34" fmla="*/ 0 w 1903413"/>
              <a:gd name="connsiteY34" fmla="*/ 325120 h 1623059"/>
              <a:gd name="connsiteX35" fmla="*/ 215900 w 1903413"/>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58145 w 1903413"/>
              <a:gd name="connsiteY31" fmla="*/ 6729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615282 w 1903413"/>
              <a:gd name="connsiteY32" fmla="*/ 618174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74801 w 1903413"/>
              <a:gd name="connsiteY33" fmla="*/ 549117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74801 w 1903413"/>
              <a:gd name="connsiteY34" fmla="*/ 494349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222376 w 1903413"/>
              <a:gd name="connsiteY36" fmla="*/ 363380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146176 w 1903413"/>
              <a:gd name="connsiteY37" fmla="*/ 346711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77120 w 1903413"/>
              <a:gd name="connsiteY38" fmla="*/ 34433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89014 w 1903413"/>
              <a:gd name="connsiteY39" fmla="*/ 27765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67582 w 1903413"/>
              <a:gd name="connsiteY40" fmla="*/ 241936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753270 w 1903413"/>
              <a:gd name="connsiteY42" fmla="*/ 360999 h 1623059"/>
              <a:gd name="connsiteX43" fmla="*/ 203200 w 1903413"/>
              <a:gd name="connsiteY43" fmla="*/ 0 h 1623059"/>
              <a:gd name="connsiteX44" fmla="*/ 0 w 1903413"/>
              <a:gd name="connsiteY44" fmla="*/ 325120 h 1623059"/>
              <a:gd name="connsiteX45" fmla="*/ 215900 w 1903413"/>
              <a:gd name="connsiteY4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915195 w 1903413"/>
              <a:gd name="connsiteY42" fmla="*/ 218124 h 1623059"/>
              <a:gd name="connsiteX43" fmla="*/ 203200 w 1903413"/>
              <a:gd name="connsiteY43" fmla="*/ 0 h 1623059"/>
              <a:gd name="connsiteX44" fmla="*/ 0 w 1903413"/>
              <a:gd name="connsiteY44" fmla="*/ 325120 h 1623059"/>
              <a:gd name="connsiteX45" fmla="*/ 215900 w 1903413"/>
              <a:gd name="connsiteY45" fmla="*/ 1191895 h 162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03413" h="1623059">
                <a:moveTo>
                  <a:pt x="215900" y="1191895"/>
                </a:moveTo>
                <a:lnTo>
                  <a:pt x="296068" y="1237297"/>
                </a:lnTo>
                <a:lnTo>
                  <a:pt x="366712" y="1347629"/>
                </a:lnTo>
                <a:lnTo>
                  <a:pt x="569912" y="1282541"/>
                </a:lnTo>
                <a:lnTo>
                  <a:pt x="715169" y="1282541"/>
                </a:lnTo>
                <a:lnTo>
                  <a:pt x="750888" y="1308735"/>
                </a:lnTo>
                <a:lnTo>
                  <a:pt x="800893" y="1301591"/>
                </a:lnTo>
                <a:lnTo>
                  <a:pt x="805657" y="1356361"/>
                </a:lnTo>
                <a:lnTo>
                  <a:pt x="924720" y="1430179"/>
                </a:lnTo>
                <a:lnTo>
                  <a:pt x="943769" y="1415891"/>
                </a:lnTo>
                <a:lnTo>
                  <a:pt x="1042511" y="1473042"/>
                </a:lnTo>
                <a:lnTo>
                  <a:pt x="1029493" y="1558766"/>
                </a:lnTo>
                <a:lnTo>
                  <a:pt x="1081881" y="1623059"/>
                </a:lnTo>
                <a:lnTo>
                  <a:pt x="1162844" y="1537335"/>
                </a:lnTo>
                <a:lnTo>
                  <a:pt x="1160462" y="1458754"/>
                </a:lnTo>
                <a:lnTo>
                  <a:pt x="1093787" y="1353979"/>
                </a:lnTo>
                <a:lnTo>
                  <a:pt x="1108075" y="1296829"/>
                </a:lnTo>
                <a:lnTo>
                  <a:pt x="1103313" y="1249204"/>
                </a:lnTo>
                <a:lnTo>
                  <a:pt x="1443831" y="1208722"/>
                </a:lnTo>
                <a:lnTo>
                  <a:pt x="1448594" y="1275398"/>
                </a:lnTo>
                <a:lnTo>
                  <a:pt x="1491456" y="1249204"/>
                </a:lnTo>
                <a:lnTo>
                  <a:pt x="1550988" y="1289685"/>
                </a:lnTo>
                <a:lnTo>
                  <a:pt x="1593850" y="1282542"/>
                </a:lnTo>
                <a:lnTo>
                  <a:pt x="1615282" y="1451610"/>
                </a:lnTo>
                <a:lnTo>
                  <a:pt x="1789113" y="1365884"/>
                </a:lnTo>
                <a:lnTo>
                  <a:pt x="1814354" y="1244441"/>
                </a:lnTo>
                <a:lnTo>
                  <a:pt x="1801019" y="1106331"/>
                </a:lnTo>
                <a:lnTo>
                  <a:pt x="1865313" y="1003936"/>
                </a:lnTo>
                <a:lnTo>
                  <a:pt x="1903413" y="956312"/>
                </a:lnTo>
                <a:lnTo>
                  <a:pt x="1858169" y="887572"/>
                </a:lnTo>
                <a:lnTo>
                  <a:pt x="1739107" y="880745"/>
                </a:lnTo>
                <a:lnTo>
                  <a:pt x="1662908" y="825342"/>
                </a:lnTo>
                <a:lnTo>
                  <a:pt x="1598613" y="834868"/>
                </a:lnTo>
                <a:cubicBezTo>
                  <a:pt x="1598613" y="812643"/>
                  <a:pt x="1598614" y="790417"/>
                  <a:pt x="1598614" y="768192"/>
                </a:cubicBezTo>
                <a:lnTo>
                  <a:pt x="1505745" y="651512"/>
                </a:lnTo>
                <a:lnTo>
                  <a:pt x="1457484" y="541020"/>
                </a:lnTo>
                <a:lnTo>
                  <a:pt x="1327151" y="506255"/>
                </a:lnTo>
                <a:lnTo>
                  <a:pt x="1231901" y="584836"/>
                </a:lnTo>
                <a:lnTo>
                  <a:pt x="1017589" y="553880"/>
                </a:lnTo>
                <a:lnTo>
                  <a:pt x="934245" y="525305"/>
                </a:lnTo>
                <a:lnTo>
                  <a:pt x="891382" y="453868"/>
                </a:lnTo>
                <a:lnTo>
                  <a:pt x="849154" y="418623"/>
                </a:lnTo>
                <a:lnTo>
                  <a:pt x="915195" y="218124"/>
                </a:lnTo>
                <a:lnTo>
                  <a:pt x="203200" y="0"/>
                </a:lnTo>
                <a:lnTo>
                  <a:pt x="0" y="325120"/>
                </a:lnTo>
                <a:lnTo>
                  <a:pt x="215900" y="1191895"/>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Katavi</a:t>
            </a:r>
            <a:r>
              <a:rPr lang="en-MY" sz="1200" b="1" dirty="0" smtClean="0">
                <a:solidFill>
                  <a:schemeClr val="tx1"/>
                </a:solidFill>
              </a:rPr>
              <a:t> 13.8%</a:t>
            </a:r>
            <a:endParaRPr lang="en-MY" sz="1200" b="1" dirty="0">
              <a:solidFill>
                <a:schemeClr val="tx1"/>
              </a:solidFill>
            </a:endParaRPr>
          </a:p>
        </p:txBody>
      </p:sp>
      <p:sp>
        <p:nvSpPr>
          <p:cNvPr id="11" name="Freeform 10"/>
          <p:cNvSpPr/>
          <p:nvPr/>
        </p:nvSpPr>
        <p:spPr>
          <a:xfrm>
            <a:off x="1112044" y="1166812"/>
            <a:ext cx="1340644" cy="2544762"/>
          </a:xfrm>
          <a:custGeom>
            <a:avLst/>
            <a:gdLst>
              <a:gd name="connsiteX0" fmla="*/ 1066800 w 1841500"/>
              <a:gd name="connsiteY0" fmla="*/ 0 h 2984500"/>
              <a:gd name="connsiteX1" fmla="*/ 330200 w 1841500"/>
              <a:gd name="connsiteY1" fmla="*/ 622300 h 2984500"/>
              <a:gd name="connsiteX2" fmla="*/ 0 w 1841500"/>
              <a:gd name="connsiteY2" fmla="*/ 1270000 h 2984500"/>
              <a:gd name="connsiteX3" fmla="*/ 25400 w 1841500"/>
              <a:gd name="connsiteY3" fmla="*/ 2108200 h 2984500"/>
              <a:gd name="connsiteX4" fmla="*/ 114300 w 1841500"/>
              <a:gd name="connsiteY4" fmla="*/ 2705100 h 2984500"/>
              <a:gd name="connsiteX5" fmla="*/ 1016000 w 1841500"/>
              <a:gd name="connsiteY5" fmla="*/ 2984500 h 2984500"/>
              <a:gd name="connsiteX6" fmla="*/ 1562100 w 1841500"/>
              <a:gd name="connsiteY6" fmla="*/ 1955800 h 2984500"/>
              <a:gd name="connsiteX7" fmla="*/ 1841500 w 1841500"/>
              <a:gd name="connsiteY7" fmla="*/ 1257300 h 2984500"/>
              <a:gd name="connsiteX8" fmla="*/ 1473200 w 1841500"/>
              <a:gd name="connsiteY8" fmla="*/ 304800 h 2984500"/>
              <a:gd name="connsiteX9" fmla="*/ 1066800 w 1841500"/>
              <a:gd name="connsiteY9" fmla="*/ 0 h 2984500"/>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085850 w 1841500"/>
              <a:gd name="connsiteY9" fmla="*/ 0 h 2743994"/>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307306 w 1841500"/>
              <a:gd name="connsiteY9" fmla="*/ 34925 h 2743994"/>
              <a:gd name="connsiteX10" fmla="*/ 1085850 w 1841500"/>
              <a:gd name="connsiteY10" fmla="*/ 0 h 2743994"/>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73200 w 1841500"/>
              <a:gd name="connsiteY8" fmla="*/ 217487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181 w 1841500"/>
              <a:gd name="connsiteY8" fmla="*/ 324644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66838 w 1841500"/>
              <a:gd name="connsiteY8" fmla="*/ 400051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02545 w 1841500"/>
              <a:gd name="connsiteY8" fmla="*/ 445295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93081 w 1841500"/>
              <a:gd name="connsiteY8" fmla="*/ 1100138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1594 w 1841500"/>
              <a:gd name="connsiteY8" fmla="*/ 523876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2575 w 1841500"/>
              <a:gd name="connsiteY8" fmla="*/ 812007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975 w 1841500"/>
              <a:gd name="connsiteY8" fmla="*/ 604838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7338 w 1841500"/>
              <a:gd name="connsiteY8" fmla="*/ 857251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83507 w 1841500"/>
              <a:gd name="connsiteY8" fmla="*/ 664370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97631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33513 w 1841500"/>
              <a:gd name="connsiteY8" fmla="*/ 80486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2113 w 1841500"/>
              <a:gd name="connsiteY8" fmla="*/ 1007269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00176 w 1841500"/>
              <a:gd name="connsiteY8" fmla="*/ 878682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1047751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45419 w 1841500"/>
              <a:gd name="connsiteY8" fmla="*/ 1007269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62125 w 1841500"/>
              <a:gd name="connsiteY8" fmla="*/ 1140619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00188 w 1841500"/>
              <a:gd name="connsiteY8" fmla="*/ 1190625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62882 w 1562100"/>
              <a:gd name="connsiteY7" fmla="*/ 1246187 h 2897187"/>
              <a:gd name="connsiteX8" fmla="*/ 1500188 w 1562100"/>
              <a:gd name="connsiteY8" fmla="*/ 1190625 h 2897187"/>
              <a:gd name="connsiteX9" fmla="*/ 1445419 w 1562100"/>
              <a:gd name="connsiteY9" fmla="*/ 1007269 h 2897187"/>
              <a:gd name="connsiteX10" fmla="*/ 1400176 w 1562100"/>
              <a:gd name="connsiteY10" fmla="*/ 878682 h 2897187"/>
              <a:gd name="connsiteX11" fmla="*/ 1433513 w 1562100"/>
              <a:gd name="connsiteY11" fmla="*/ 804863 h 2897187"/>
              <a:gd name="connsiteX12" fmla="*/ 1383507 w 1562100"/>
              <a:gd name="connsiteY12" fmla="*/ 664370 h 2897187"/>
              <a:gd name="connsiteX13" fmla="*/ 1323975 w 1562100"/>
              <a:gd name="connsiteY13" fmla="*/ 604838 h 2897187"/>
              <a:gd name="connsiteX14" fmla="*/ 1321594 w 1562100"/>
              <a:gd name="connsiteY14" fmla="*/ 523876 h 2897187"/>
              <a:gd name="connsiteX15" fmla="*/ 1302545 w 1562100"/>
              <a:gd name="connsiteY15" fmla="*/ 445295 h 2897187"/>
              <a:gd name="connsiteX16" fmla="*/ 1323181 w 1562100"/>
              <a:gd name="connsiteY16" fmla="*/ 324644 h 2897187"/>
              <a:gd name="connsiteX17" fmla="*/ 1171575 w 1562100"/>
              <a:gd name="connsiteY17" fmla="*/ 0 h 2897187"/>
              <a:gd name="connsiteX18" fmla="*/ 1085850 w 15621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514475 w 1562100"/>
              <a:gd name="connsiteY7" fmla="*/ 1547813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3988 w 1562100"/>
              <a:gd name="connsiteY8" fmla="*/ 1323976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6369 w 1562100"/>
              <a:gd name="connsiteY8" fmla="*/ 1254920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90650 w 1562100"/>
              <a:gd name="connsiteY8" fmla="*/ 1354932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35894 w 1562100"/>
              <a:gd name="connsiteY8" fmla="*/ 1302545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85888 w 1562100"/>
              <a:gd name="connsiteY8" fmla="*/ 1381126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93031 w 1562100"/>
              <a:gd name="connsiteY9" fmla="*/ 1340644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83506 w 1562100"/>
              <a:gd name="connsiteY9" fmla="*/ 1381125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47800 w 1562100"/>
              <a:gd name="connsiteY7" fmla="*/ 1621632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04925 w 1562100"/>
              <a:gd name="connsiteY7" fmla="*/ 1531144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340644 w 1500188"/>
              <a:gd name="connsiteY6" fmla="*/ 1723231 h 2897187"/>
              <a:gd name="connsiteX7" fmla="*/ 1304925 w 1500188"/>
              <a:gd name="connsiteY7" fmla="*/ 1531144 h 2897187"/>
              <a:gd name="connsiteX8" fmla="*/ 1357313 w 1500188"/>
              <a:gd name="connsiteY8" fmla="*/ 1443038 h 2897187"/>
              <a:gd name="connsiteX9" fmla="*/ 1328738 w 1500188"/>
              <a:gd name="connsiteY9" fmla="*/ 1388270 h 2897187"/>
              <a:gd name="connsiteX10" fmla="*/ 1383506 w 1500188"/>
              <a:gd name="connsiteY10" fmla="*/ 1381125 h 2897187"/>
              <a:gd name="connsiteX11" fmla="*/ 1435894 w 1500188"/>
              <a:gd name="connsiteY11" fmla="*/ 1302545 h 2897187"/>
              <a:gd name="connsiteX12" fmla="*/ 1426369 w 1500188"/>
              <a:gd name="connsiteY12" fmla="*/ 1254920 h 2897187"/>
              <a:gd name="connsiteX13" fmla="*/ 1462882 w 1500188"/>
              <a:gd name="connsiteY13" fmla="*/ 1246187 h 2897187"/>
              <a:gd name="connsiteX14" fmla="*/ 1500188 w 1500188"/>
              <a:gd name="connsiteY14" fmla="*/ 1190625 h 2897187"/>
              <a:gd name="connsiteX15" fmla="*/ 1445419 w 1500188"/>
              <a:gd name="connsiteY15" fmla="*/ 1007269 h 2897187"/>
              <a:gd name="connsiteX16" fmla="*/ 1400176 w 1500188"/>
              <a:gd name="connsiteY16" fmla="*/ 878682 h 2897187"/>
              <a:gd name="connsiteX17" fmla="*/ 1433513 w 1500188"/>
              <a:gd name="connsiteY17" fmla="*/ 804863 h 2897187"/>
              <a:gd name="connsiteX18" fmla="*/ 1383507 w 1500188"/>
              <a:gd name="connsiteY18" fmla="*/ 664370 h 2897187"/>
              <a:gd name="connsiteX19" fmla="*/ 1323975 w 1500188"/>
              <a:gd name="connsiteY19" fmla="*/ 604838 h 2897187"/>
              <a:gd name="connsiteX20" fmla="*/ 1321594 w 1500188"/>
              <a:gd name="connsiteY20" fmla="*/ 523876 h 2897187"/>
              <a:gd name="connsiteX21" fmla="*/ 1302545 w 1500188"/>
              <a:gd name="connsiteY21" fmla="*/ 445295 h 2897187"/>
              <a:gd name="connsiteX22" fmla="*/ 1323181 w 1500188"/>
              <a:gd name="connsiteY22" fmla="*/ 324644 h 2897187"/>
              <a:gd name="connsiteX23" fmla="*/ 1171575 w 1500188"/>
              <a:gd name="connsiteY23" fmla="*/ 0 h 2897187"/>
              <a:gd name="connsiteX24" fmla="*/ 1085850 w 1500188"/>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76350 w 1500188"/>
              <a:gd name="connsiteY6" fmla="*/ 1928813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02544 w 1500188"/>
              <a:gd name="connsiteY7" fmla="*/ 1731169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288257 w 1500188"/>
              <a:gd name="connsiteY7" fmla="*/ 1724026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12056 w 1500188"/>
              <a:gd name="connsiteY6" fmla="*/ 19050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14438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33488 w 1500188"/>
              <a:gd name="connsiteY8" fmla="*/ 1743074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00138 w 1500188"/>
              <a:gd name="connsiteY6" fmla="*/ 2090738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76325 w 1500188"/>
              <a:gd name="connsiteY6" fmla="*/ 1628776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52513 w 1500188"/>
              <a:gd name="connsiteY6" fmla="*/ 2181226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864394 w 1500188"/>
              <a:gd name="connsiteY7" fmla="*/ 1607344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33463 w 1500188"/>
              <a:gd name="connsiteY7" fmla="*/ 1543050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697706 w 1500188"/>
              <a:gd name="connsiteY7" fmla="*/ 1607344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795338 w 1500188"/>
              <a:gd name="connsiteY8" fmla="*/ 1607344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816769 w 1500188"/>
              <a:gd name="connsiteY8" fmla="*/ 1540669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92931 w 1500188"/>
              <a:gd name="connsiteY6" fmla="*/ 1778794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33413 w 1500188"/>
              <a:gd name="connsiteY6" fmla="*/ 1704975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00088 w 1500188"/>
              <a:gd name="connsiteY6" fmla="*/ 1921669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90563 w 1500188"/>
              <a:gd name="connsiteY6" fmla="*/ 2014538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73906 w 1500188"/>
              <a:gd name="connsiteY6" fmla="*/ 2247901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69143 w 1500188"/>
              <a:gd name="connsiteY6" fmla="*/ 2169320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90575 w 1500188"/>
              <a:gd name="connsiteY6" fmla="*/ 2243138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12006 w 1500188"/>
              <a:gd name="connsiteY6" fmla="*/ 2183607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4869 w 1500188"/>
              <a:gd name="connsiteY6" fmla="*/ 2316957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09626 w 1500188"/>
              <a:gd name="connsiteY6" fmla="*/ 2300288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0106 w 1500188"/>
              <a:gd name="connsiteY6" fmla="*/ 2421732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45331 w 1500188"/>
              <a:gd name="connsiteY6" fmla="*/ 2336007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5331 w 1500188"/>
              <a:gd name="connsiteY6" fmla="*/ 2336007 h 2617787"/>
              <a:gd name="connsiteX7" fmla="*/ 809626 w 1500188"/>
              <a:gd name="connsiteY7" fmla="*/ 2300288 h 2617787"/>
              <a:gd name="connsiteX8" fmla="*/ 812006 w 1500188"/>
              <a:gd name="connsiteY8" fmla="*/ 2183607 h 2617787"/>
              <a:gd name="connsiteX9" fmla="*/ 769143 w 1500188"/>
              <a:gd name="connsiteY9" fmla="*/ 2169320 h 2617787"/>
              <a:gd name="connsiteX10" fmla="*/ 690563 w 1500188"/>
              <a:gd name="connsiteY10" fmla="*/ 2014538 h 2617787"/>
              <a:gd name="connsiteX11" fmla="*/ 633413 w 1500188"/>
              <a:gd name="connsiteY11" fmla="*/ 1704975 h 2617787"/>
              <a:gd name="connsiteX12" fmla="*/ 545307 w 1500188"/>
              <a:gd name="connsiteY12" fmla="*/ 1638301 h 2617787"/>
              <a:gd name="connsiteX13" fmla="*/ 726281 w 1500188"/>
              <a:gd name="connsiteY13" fmla="*/ 1628775 h 2617787"/>
              <a:gd name="connsiteX14" fmla="*/ 816769 w 1500188"/>
              <a:gd name="connsiteY14" fmla="*/ 1540669 h 2617787"/>
              <a:gd name="connsiteX15" fmla="*/ 1033463 w 1500188"/>
              <a:gd name="connsiteY15" fmla="*/ 1543050 h 2617787"/>
              <a:gd name="connsiteX16" fmla="*/ 1085850 w 1500188"/>
              <a:gd name="connsiteY16" fmla="*/ 1590676 h 2617787"/>
              <a:gd name="connsiteX17" fmla="*/ 1076325 w 1500188"/>
              <a:gd name="connsiteY17" fmla="*/ 1628776 h 2617787"/>
              <a:gd name="connsiteX18" fmla="*/ 1154906 w 1500188"/>
              <a:gd name="connsiteY18" fmla="*/ 1600201 h 2617787"/>
              <a:gd name="connsiteX19" fmla="*/ 1202532 w 1500188"/>
              <a:gd name="connsiteY19" fmla="*/ 1678782 h 2617787"/>
              <a:gd name="connsiteX20" fmla="*/ 1233488 w 1500188"/>
              <a:gd name="connsiteY20" fmla="*/ 1743074 h 2617787"/>
              <a:gd name="connsiteX21" fmla="*/ 1288257 w 1500188"/>
              <a:gd name="connsiteY21" fmla="*/ 1724026 h 2617787"/>
              <a:gd name="connsiteX22" fmla="*/ 1340644 w 1500188"/>
              <a:gd name="connsiteY22" fmla="*/ 1723231 h 2617787"/>
              <a:gd name="connsiteX23" fmla="*/ 1304925 w 1500188"/>
              <a:gd name="connsiteY23" fmla="*/ 1531144 h 2617787"/>
              <a:gd name="connsiteX24" fmla="*/ 1357313 w 1500188"/>
              <a:gd name="connsiteY24" fmla="*/ 1443038 h 2617787"/>
              <a:gd name="connsiteX25" fmla="*/ 1328738 w 1500188"/>
              <a:gd name="connsiteY25" fmla="*/ 1388270 h 2617787"/>
              <a:gd name="connsiteX26" fmla="*/ 1383506 w 1500188"/>
              <a:gd name="connsiteY26" fmla="*/ 1381125 h 2617787"/>
              <a:gd name="connsiteX27" fmla="*/ 1435894 w 1500188"/>
              <a:gd name="connsiteY27" fmla="*/ 1302545 h 2617787"/>
              <a:gd name="connsiteX28" fmla="*/ 1426369 w 1500188"/>
              <a:gd name="connsiteY28" fmla="*/ 1254920 h 2617787"/>
              <a:gd name="connsiteX29" fmla="*/ 1462882 w 1500188"/>
              <a:gd name="connsiteY29" fmla="*/ 1246187 h 2617787"/>
              <a:gd name="connsiteX30" fmla="*/ 1500188 w 1500188"/>
              <a:gd name="connsiteY30" fmla="*/ 1190625 h 2617787"/>
              <a:gd name="connsiteX31" fmla="*/ 1445419 w 1500188"/>
              <a:gd name="connsiteY31" fmla="*/ 1007269 h 2617787"/>
              <a:gd name="connsiteX32" fmla="*/ 1400176 w 1500188"/>
              <a:gd name="connsiteY32" fmla="*/ 878682 h 2617787"/>
              <a:gd name="connsiteX33" fmla="*/ 1433513 w 1500188"/>
              <a:gd name="connsiteY33" fmla="*/ 804863 h 2617787"/>
              <a:gd name="connsiteX34" fmla="*/ 1383507 w 1500188"/>
              <a:gd name="connsiteY34" fmla="*/ 664370 h 2617787"/>
              <a:gd name="connsiteX35" fmla="*/ 1323975 w 1500188"/>
              <a:gd name="connsiteY35" fmla="*/ 604838 h 2617787"/>
              <a:gd name="connsiteX36" fmla="*/ 1321594 w 1500188"/>
              <a:gd name="connsiteY36" fmla="*/ 523876 h 2617787"/>
              <a:gd name="connsiteX37" fmla="*/ 1302545 w 1500188"/>
              <a:gd name="connsiteY37" fmla="*/ 445295 h 2617787"/>
              <a:gd name="connsiteX38" fmla="*/ 1323181 w 1500188"/>
              <a:gd name="connsiteY38" fmla="*/ 324644 h 2617787"/>
              <a:gd name="connsiteX39" fmla="*/ 1171575 w 1500188"/>
              <a:gd name="connsiteY39" fmla="*/ 0 h 2617787"/>
              <a:gd name="connsiteX40" fmla="*/ 1085850 w 1500188"/>
              <a:gd name="connsiteY40"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688181 w 1500188"/>
              <a:gd name="connsiteY6" fmla="*/ 2402682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0568 w 1500188"/>
              <a:gd name="connsiteY6" fmla="*/ 2409825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544762"/>
              <a:gd name="connsiteX1" fmla="*/ 330200 w 1500188"/>
              <a:gd name="connsiteY1" fmla="*/ 534987 h 2544762"/>
              <a:gd name="connsiteX2" fmla="*/ 0 w 1500188"/>
              <a:gd name="connsiteY2" fmla="*/ 1182687 h 2544762"/>
              <a:gd name="connsiteX3" fmla="*/ 25400 w 1500188"/>
              <a:gd name="connsiteY3" fmla="*/ 2020887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82575 w 1500188"/>
              <a:gd name="connsiteY3" fmla="*/ 2228056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73831 w 1500188"/>
              <a:gd name="connsiteY3" fmla="*/ 1828801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66700 w 1500188"/>
              <a:gd name="connsiteY3" fmla="*/ 2064545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59544 w 1500188"/>
              <a:gd name="connsiteY3" fmla="*/ 1690688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21469 w 1500188"/>
              <a:gd name="connsiteY3" fmla="*/ 1971675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88106 w 1500188"/>
              <a:gd name="connsiteY3" fmla="*/ 1400176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16706 w 1500188"/>
              <a:gd name="connsiteY3" fmla="*/ 1795464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900112 w 1314450"/>
              <a:gd name="connsiteY0" fmla="*/ 153193 h 2544762"/>
              <a:gd name="connsiteX1" fmla="*/ 144462 w 1314450"/>
              <a:gd name="connsiteY1" fmla="*/ 534987 h 2544762"/>
              <a:gd name="connsiteX2" fmla="*/ 0 w 1314450"/>
              <a:gd name="connsiteY2" fmla="*/ 1432718 h 2544762"/>
              <a:gd name="connsiteX3" fmla="*/ 130968 w 1314450"/>
              <a:gd name="connsiteY3" fmla="*/ 1795464 h 2544762"/>
              <a:gd name="connsiteX4" fmla="*/ 135731 w 1314450"/>
              <a:gd name="connsiteY4" fmla="*/ 1971675 h 2544762"/>
              <a:gd name="connsiteX5" fmla="*/ 80962 w 1314450"/>
              <a:gd name="connsiteY5" fmla="*/ 2064545 h 2544762"/>
              <a:gd name="connsiteX6" fmla="*/ 96837 w 1314450"/>
              <a:gd name="connsiteY6" fmla="*/ 2228056 h 2544762"/>
              <a:gd name="connsiteX7" fmla="*/ 211931 w 1314450"/>
              <a:gd name="connsiteY7" fmla="*/ 2422524 h 2544762"/>
              <a:gd name="connsiteX8" fmla="*/ 392112 w 1314450"/>
              <a:gd name="connsiteY8" fmla="*/ 2544762 h 2544762"/>
              <a:gd name="connsiteX9" fmla="*/ 554830 w 1314450"/>
              <a:gd name="connsiteY9" fmla="*/ 2409825 h 2544762"/>
              <a:gd name="connsiteX10" fmla="*/ 559593 w 1314450"/>
              <a:gd name="connsiteY10" fmla="*/ 2336007 h 2544762"/>
              <a:gd name="connsiteX11" fmla="*/ 623888 w 1314450"/>
              <a:gd name="connsiteY11" fmla="*/ 2300288 h 2544762"/>
              <a:gd name="connsiteX12" fmla="*/ 626268 w 1314450"/>
              <a:gd name="connsiteY12" fmla="*/ 2183607 h 2544762"/>
              <a:gd name="connsiteX13" fmla="*/ 583405 w 1314450"/>
              <a:gd name="connsiteY13" fmla="*/ 2169320 h 2544762"/>
              <a:gd name="connsiteX14" fmla="*/ 504825 w 1314450"/>
              <a:gd name="connsiteY14" fmla="*/ 2014538 h 2544762"/>
              <a:gd name="connsiteX15" fmla="*/ 447675 w 1314450"/>
              <a:gd name="connsiteY15" fmla="*/ 1704975 h 2544762"/>
              <a:gd name="connsiteX16" fmla="*/ 359569 w 1314450"/>
              <a:gd name="connsiteY16" fmla="*/ 1638301 h 2544762"/>
              <a:gd name="connsiteX17" fmla="*/ 540543 w 1314450"/>
              <a:gd name="connsiteY17" fmla="*/ 1628775 h 2544762"/>
              <a:gd name="connsiteX18" fmla="*/ 631031 w 1314450"/>
              <a:gd name="connsiteY18" fmla="*/ 1540669 h 2544762"/>
              <a:gd name="connsiteX19" fmla="*/ 847725 w 1314450"/>
              <a:gd name="connsiteY19" fmla="*/ 1543050 h 2544762"/>
              <a:gd name="connsiteX20" fmla="*/ 900112 w 1314450"/>
              <a:gd name="connsiteY20" fmla="*/ 1590676 h 2544762"/>
              <a:gd name="connsiteX21" fmla="*/ 890587 w 1314450"/>
              <a:gd name="connsiteY21" fmla="*/ 1628776 h 2544762"/>
              <a:gd name="connsiteX22" fmla="*/ 969168 w 1314450"/>
              <a:gd name="connsiteY22" fmla="*/ 1600201 h 2544762"/>
              <a:gd name="connsiteX23" fmla="*/ 1016794 w 1314450"/>
              <a:gd name="connsiteY23" fmla="*/ 1678782 h 2544762"/>
              <a:gd name="connsiteX24" fmla="*/ 1047750 w 1314450"/>
              <a:gd name="connsiteY24" fmla="*/ 1743074 h 2544762"/>
              <a:gd name="connsiteX25" fmla="*/ 1102519 w 1314450"/>
              <a:gd name="connsiteY25" fmla="*/ 1724026 h 2544762"/>
              <a:gd name="connsiteX26" fmla="*/ 1154906 w 1314450"/>
              <a:gd name="connsiteY26" fmla="*/ 1723231 h 2544762"/>
              <a:gd name="connsiteX27" fmla="*/ 1119187 w 1314450"/>
              <a:gd name="connsiteY27" fmla="*/ 1531144 h 2544762"/>
              <a:gd name="connsiteX28" fmla="*/ 1171575 w 1314450"/>
              <a:gd name="connsiteY28" fmla="*/ 1443038 h 2544762"/>
              <a:gd name="connsiteX29" fmla="*/ 1143000 w 1314450"/>
              <a:gd name="connsiteY29" fmla="*/ 1388270 h 2544762"/>
              <a:gd name="connsiteX30" fmla="*/ 1197768 w 1314450"/>
              <a:gd name="connsiteY30" fmla="*/ 1381125 h 2544762"/>
              <a:gd name="connsiteX31" fmla="*/ 1250156 w 1314450"/>
              <a:gd name="connsiteY31" fmla="*/ 1302545 h 2544762"/>
              <a:gd name="connsiteX32" fmla="*/ 1240631 w 1314450"/>
              <a:gd name="connsiteY32" fmla="*/ 1254920 h 2544762"/>
              <a:gd name="connsiteX33" fmla="*/ 1277144 w 1314450"/>
              <a:gd name="connsiteY33" fmla="*/ 1246187 h 2544762"/>
              <a:gd name="connsiteX34" fmla="*/ 1314450 w 1314450"/>
              <a:gd name="connsiteY34" fmla="*/ 1190625 h 2544762"/>
              <a:gd name="connsiteX35" fmla="*/ 1259681 w 1314450"/>
              <a:gd name="connsiteY35" fmla="*/ 1007269 h 2544762"/>
              <a:gd name="connsiteX36" fmla="*/ 1214438 w 1314450"/>
              <a:gd name="connsiteY36" fmla="*/ 878682 h 2544762"/>
              <a:gd name="connsiteX37" fmla="*/ 1247775 w 1314450"/>
              <a:gd name="connsiteY37" fmla="*/ 804863 h 2544762"/>
              <a:gd name="connsiteX38" fmla="*/ 1197769 w 1314450"/>
              <a:gd name="connsiteY38" fmla="*/ 664370 h 2544762"/>
              <a:gd name="connsiteX39" fmla="*/ 1138237 w 1314450"/>
              <a:gd name="connsiteY39" fmla="*/ 604838 h 2544762"/>
              <a:gd name="connsiteX40" fmla="*/ 1135856 w 1314450"/>
              <a:gd name="connsiteY40" fmla="*/ 523876 h 2544762"/>
              <a:gd name="connsiteX41" fmla="*/ 1116807 w 1314450"/>
              <a:gd name="connsiteY41" fmla="*/ 445295 h 2544762"/>
              <a:gd name="connsiteX42" fmla="*/ 1137443 w 1314450"/>
              <a:gd name="connsiteY42" fmla="*/ 324644 h 2544762"/>
              <a:gd name="connsiteX43" fmla="*/ 985837 w 1314450"/>
              <a:gd name="connsiteY43" fmla="*/ 0 h 2544762"/>
              <a:gd name="connsiteX44" fmla="*/ 900112 w 1314450"/>
              <a:gd name="connsiteY44" fmla="*/ 153193 h 2544762"/>
              <a:gd name="connsiteX0" fmla="*/ 900112 w 1314450"/>
              <a:gd name="connsiteY0" fmla="*/ 153193 h 2544762"/>
              <a:gd name="connsiteX1" fmla="*/ 144462 w 1314450"/>
              <a:gd name="connsiteY1" fmla="*/ 534987 h 2544762"/>
              <a:gd name="connsiteX2" fmla="*/ 76200 w 1314450"/>
              <a:gd name="connsiteY2" fmla="*/ 981076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145382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915996 w 1330334"/>
              <a:gd name="connsiteY0" fmla="*/ 153193 h 2544762"/>
              <a:gd name="connsiteX1" fmla="*/ 160346 w 1330334"/>
              <a:gd name="connsiteY1" fmla="*/ 534987 h 2544762"/>
              <a:gd name="connsiteX2" fmla="*/ 18265 w 1330334"/>
              <a:gd name="connsiteY2" fmla="*/ 1083470 h 2544762"/>
              <a:gd name="connsiteX3" fmla="*/ 15884 w 1330334"/>
              <a:gd name="connsiteY3" fmla="*/ 1432718 h 2544762"/>
              <a:gd name="connsiteX4" fmla="*/ 146852 w 1330334"/>
              <a:gd name="connsiteY4" fmla="*/ 1795464 h 2544762"/>
              <a:gd name="connsiteX5" fmla="*/ 151615 w 1330334"/>
              <a:gd name="connsiteY5" fmla="*/ 1971675 h 2544762"/>
              <a:gd name="connsiteX6" fmla="*/ 96846 w 1330334"/>
              <a:gd name="connsiteY6" fmla="*/ 2064545 h 2544762"/>
              <a:gd name="connsiteX7" fmla="*/ 112721 w 1330334"/>
              <a:gd name="connsiteY7" fmla="*/ 2228056 h 2544762"/>
              <a:gd name="connsiteX8" fmla="*/ 227815 w 1330334"/>
              <a:gd name="connsiteY8" fmla="*/ 2422524 h 2544762"/>
              <a:gd name="connsiteX9" fmla="*/ 407996 w 1330334"/>
              <a:gd name="connsiteY9" fmla="*/ 2544762 h 2544762"/>
              <a:gd name="connsiteX10" fmla="*/ 570714 w 1330334"/>
              <a:gd name="connsiteY10" fmla="*/ 2409825 h 2544762"/>
              <a:gd name="connsiteX11" fmla="*/ 575477 w 1330334"/>
              <a:gd name="connsiteY11" fmla="*/ 2336007 h 2544762"/>
              <a:gd name="connsiteX12" fmla="*/ 639772 w 1330334"/>
              <a:gd name="connsiteY12" fmla="*/ 2300288 h 2544762"/>
              <a:gd name="connsiteX13" fmla="*/ 642152 w 1330334"/>
              <a:gd name="connsiteY13" fmla="*/ 2183607 h 2544762"/>
              <a:gd name="connsiteX14" fmla="*/ 599289 w 1330334"/>
              <a:gd name="connsiteY14" fmla="*/ 2169320 h 2544762"/>
              <a:gd name="connsiteX15" fmla="*/ 520709 w 1330334"/>
              <a:gd name="connsiteY15" fmla="*/ 2014538 h 2544762"/>
              <a:gd name="connsiteX16" fmla="*/ 463559 w 1330334"/>
              <a:gd name="connsiteY16" fmla="*/ 1704975 h 2544762"/>
              <a:gd name="connsiteX17" fmla="*/ 375453 w 1330334"/>
              <a:gd name="connsiteY17" fmla="*/ 1638301 h 2544762"/>
              <a:gd name="connsiteX18" fmla="*/ 556427 w 1330334"/>
              <a:gd name="connsiteY18" fmla="*/ 1628775 h 2544762"/>
              <a:gd name="connsiteX19" fmla="*/ 646915 w 1330334"/>
              <a:gd name="connsiteY19" fmla="*/ 1540669 h 2544762"/>
              <a:gd name="connsiteX20" fmla="*/ 863609 w 1330334"/>
              <a:gd name="connsiteY20" fmla="*/ 1543050 h 2544762"/>
              <a:gd name="connsiteX21" fmla="*/ 915996 w 1330334"/>
              <a:gd name="connsiteY21" fmla="*/ 1590676 h 2544762"/>
              <a:gd name="connsiteX22" fmla="*/ 906471 w 1330334"/>
              <a:gd name="connsiteY22" fmla="*/ 1628776 h 2544762"/>
              <a:gd name="connsiteX23" fmla="*/ 985052 w 1330334"/>
              <a:gd name="connsiteY23" fmla="*/ 1600201 h 2544762"/>
              <a:gd name="connsiteX24" fmla="*/ 1032678 w 1330334"/>
              <a:gd name="connsiteY24" fmla="*/ 1678782 h 2544762"/>
              <a:gd name="connsiteX25" fmla="*/ 1063634 w 1330334"/>
              <a:gd name="connsiteY25" fmla="*/ 1743074 h 2544762"/>
              <a:gd name="connsiteX26" fmla="*/ 1118403 w 1330334"/>
              <a:gd name="connsiteY26" fmla="*/ 1724026 h 2544762"/>
              <a:gd name="connsiteX27" fmla="*/ 1170790 w 1330334"/>
              <a:gd name="connsiteY27" fmla="*/ 1723231 h 2544762"/>
              <a:gd name="connsiteX28" fmla="*/ 1135071 w 1330334"/>
              <a:gd name="connsiteY28" fmla="*/ 1531144 h 2544762"/>
              <a:gd name="connsiteX29" fmla="*/ 1187459 w 1330334"/>
              <a:gd name="connsiteY29" fmla="*/ 1443038 h 2544762"/>
              <a:gd name="connsiteX30" fmla="*/ 1158884 w 1330334"/>
              <a:gd name="connsiteY30" fmla="*/ 1388270 h 2544762"/>
              <a:gd name="connsiteX31" fmla="*/ 1213652 w 1330334"/>
              <a:gd name="connsiteY31" fmla="*/ 1381125 h 2544762"/>
              <a:gd name="connsiteX32" fmla="*/ 1266040 w 1330334"/>
              <a:gd name="connsiteY32" fmla="*/ 1302545 h 2544762"/>
              <a:gd name="connsiteX33" fmla="*/ 1256515 w 1330334"/>
              <a:gd name="connsiteY33" fmla="*/ 1254920 h 2544762"/>
              <a:gd name="connsiteX34" fmla="*/ 1293028 w 1330334"/>
              <a:gd name="connsiteY34" fmla="*/ 1246187 h 2544762"/>
              <a:gd name="connsiteX35" fmla="*/ 1330334 w 1330334"/>
              <a:gd name="connsiteY35" fmla="*/ 1190625 h 2544762"/>
              <a:gd name="connsiteX36" fmla="*/ 1275565 w 1330334"/>
              <a:gd name="connsiteY36" fmla="*/ 1007269 h 2544762"/>
              <a:gd name="connsiteX37" fmla="*/ 1230322 w 1330334"/>
              <a:gd name="connsiteY37" fmla="*/ 878682 h 2544762"/>
              <a:gd name="connsiteX38" fmla="*/ 1263659 w 1330334"/>
              <a:gd name="connsiteY38" fmla="*/ 804863 h 2544762"/>
              <a:gd name="connsiteX39" fmla="*/ 1213653 w 1330334"/>
              <a:gd name="connsiteY39" fmla="*/ 664370 h 2544762"/>
              <a:gd name="connsiteX40" fmla="*/ 1154121 w 1330334"/>
              <a:gd name="connsiteY40" fmla="*/ 604838 h 2544762"/>
              <a:gd name="connsiteX41" fmla="*/ 1151740 w 1330334"/>
              <a:gd name="connsiteY41" fmla="*/ 523876 h 2544762"/>
              <a:gd name="connsiteX42" fmla="*/ 1132691 w 1330334"/>
              <a:gd name="connsiteY42" fmla="*/ 445295 h 2544762"/>
              <a:gd name="connsiteX43" fmla="*/ 1153327 w 1330334"/>
              <a:gd name="connsiteY43" fmla="*/ 324644 h 2544762"/>
              <a:gd name="connsiteX44" fmla="*/ 1001721 w 1330334"/>
              <a:gd name="connsiteY44" fmla="*/ 0 h 2544762"/>
              <a:gd name="connsiteX45" fmla="*/ 915996 w 1330334"/>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204913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328738 h 2544762"/>
              <a:gd name="connsiteX4" fmla="*/ 26194 w 1340644"/>
              <a:gd name="connsiteY4" fmla="*/ 1432718 h 2544762"/>
              <a:gd name="connsiteX5" fmla="*/ 157162 w 1340644"/>
              <a:gd name="connsiteY5" fmla="*/ 1795464 h 2544762"/>
              <a:gd name="connsiteX6" fmla="*/ 161925 w 1340644"/>
              <a:gd name="connsiteY6" fmla="*/ 1971675 h 2544762"/>
              <a:gd name="connsiteX7" fmla="*/ 107156 w 1340644"/>
              <a:gd name="connsiteY7" fmla="*/ 2064545 h 2544762"/>
              <a:gd name="connsiteX8" fmla="*/ 123031 w 1340644"/>
              <a:gd name="connsiteY8" fmla="*/ 2228056 h 2544762"/>
              <a:gd name="connsiteX9" fmla="*/ 238125 w 1340644"/>
              <a:gd name="connsiteY9" fmla="*/ 2422524 h 2544762"/>
              <a:gd name="connsiteX10" fmla="*/ 418306 w 1340644"/>
              <a:gd name="connsiteY10" fmla="*/ 2544762 h 2544762"/>
              <a:gd name="connsiteX11" fmla="*/ 581024 w 1340644"/>
              <a:gd name="connsiteY11" fmla="*/ 2409825 h 2544762"/>
              <a:gd name="connsiteX12" fmla="*/ 585787 w 1340644"/>
              <a:gd name="connsiteY12" fmla="*/ 2336007 h 2544762"/>
              <a:gd name="connsiteX13" fmla="*/ 650082 w 1340644"/>
              <a:gd name="connsiteY13" fmla="*/ 2300288 h 2544762"/>
              <a:gd name="connsiteX14" fmla="*/ 652462 w 1340644"/>
              <a:gd name="connsiteY14" fmla="*/ 2183607 h 2544762"/>
              <a:gd name="connsiteX15" fmla="*/ 609599 w 1340644"/>
              <a:gd name="connsiteY15" fmla="*/ 2169320 h 2544762"/>
              <a:gd name="connsiteX16" fmla="*/ 531019 w 1340644"/>
              <a:gd name="connsiteY16" fmla="*/ 2014538 h 2544762"/>
              <a:gd name="connsiteX17" fmla="*/ 473869 w 1340644"/>
              <a:gd name="connsiteY17" fmla="*/ 1704975 h 2544762"/>
              <a:gd name="connsiteX18" fmla="*/ 385763 w 1340644"/>
              <a:gd name="connsiteY18" fmla="*/ 1638301 h 2544762"/>
              <a:gd name="connsiteX19" fmla="*/ 566737 w 1340644"/>
              <a:gd name="connsiteY19" fmla="*/ 1628775 h 2544762"/>
              <a:gd name="connsiteX20" fmla="*/ 657225 w 1340644"/>
              <a:gd name="connsiteY20" fmla="*/ 1540669 h 2544762"/>
              <a:gd name="connsiteX21" fmla="*/ 873919 w 1340644"/>
              <a:gd name="connsiteY21" fmla="*/ 1543050 h 2544762"/>
              <a:gd name="connsiteX22" fmla="*/ 926306 w 1340644"/>
              <a:gd name="connsiteY22" fmla="*/ 1590676 h 2544762"/>
              <a:gd name="connsiteX23" fmla="*/ 916781 w 1340644"/>
              <a:gd name="connsiteY23" fmla="*/ 1628776 h 2544762"/>
              <a:gd name="connsiteX24" fmla="*/ 995362 w 1340644"/>
              <a:gd name="connsiteY24" fmla="*/ 1600201 h 2544762"/>
              <a:gd name="connsiteX25" fmla="*/ 1042988 w 1340644"/>
              <a:gd name="connsiteY25" fmla="*/ 1678782 h 2544762"/>
              <a:gd name="connsiteX26" fmla="*/ 1073944 w 1340644"/>
              <a:gd name="connsiteY26" fmla="*/ 1743074 h 2544762"/>
              <a:gd name="connsiteX27" fmla="*/ 1128713 w 1340644"/>
              <a:gd name="connsiteY27" fmla="*/ 1724026 h 2544762"/>
              <a:gd name="connsiteX28" fmla="*/ 1181100 w 1340644"/>
              <a:gd name="connsiteY28" fmla="*/ 1723231 h 2544762"/>
              <a:gd name="connsiteX29" fmla="*/ 1145381 w 1340644"/>
              <a:gd name="connsiteY29" fmla="*/ 1531144 h 2544762"/>
              <a:gd name="connsiteX30" fmla="*/ 1197769 w 1340644"/>
              <a:gd name="connsiteY30" fmla="*/ 1443038 h 2544762"/>
              <a:gd name="connsiteX31" fmla="*/ 1169194 w 1340644"/>
              <a:gd name="connsiteY31" fmla="*/ 1388270 h 2544762"/>
              <a:gd name="connsiteX32" fmla="*/ 1223962 w 1340644"/>
              <a:gd name="connsiteY32" fmla="*/ 1381125 h 2544762"/>
              <a:gd name="connsiteX33" fmla="*/ 1276350 w 1340644"/>
              <a:gd name="connsiteY33" fmla="*/ 1302545 h 2544762"/>
              <a:gd name="connsiteX34" fmla="*/ 1266825 w 1340644"/>
              <a:gd name="connsiteY34" fmla="*/ 1254920 h 2544762"/>
              <a:gd name="connsiteX35" fmla="*/ 1303338 w 1340644"/>
              <a:gd name="connsiteY35" fmla="*/ 1246187 h 2544762"/>
              <a:gd name="connsiteX36" fmla="*/ 1340644 w 1340644"/>
              <a:gd name="connsiteY36" fmla="*/ 1190625 h 2544762"/>
              <a:gd name="connsiteX37" fmla="*/ 1285875 w 1340644"/>
              <a:gd name="connsiteY37" fmla="*/ 1007269 h 2544762"/>
              <a:gd name="connsiteX38" fmla="*/ 1240632 w 1340644"/>
              <a:gd name="connsiteY38" fmla="*/ 878682 h 2544762"/>
              <a:gd name="connsiteX39" fmla="*/ 1273969 w 1340644"/>
              <a:gd name="connsiteY39" fmla="*/ 804863 h 2544762"/>
              <a:gd name="connsiteX40" fmla="*/ 1223963 w 1340644"/>
              <a:gd name="connsiteY40" fmla="*/ 664370 h 2544762"/>
              <a:gd name="connsiteX41" fmla="*/ 1164431 w 1340644"/>
              <a:gd name="connsiteY41" fmla="*/ 604838 h 2544762"/>
              <a:gd name="connsiteX42" fmla="*/ 1162050 w 1340644"/>
              <a:gd name="connsiteY42" fmla="*/ 523876 h 2544762"/>
              <a:gd name="connsiteX43" fmla="*/ 1143001 w 1340644"/>
              <a:gd name="connsiteY43" fmla="*/ 445295 h 2544762"/>
              <a:gd name="connsiteX44" fmla="*/ 1163637 w 1340644"/>
              <a:gd name="connsiteY44" fmla="*/ 324644 h 2544762"/>
              <a:gd name="connsiteX45" fmla="*/ 1012031 w 1340644"/>
              <a:gd name="connsiteY45" fmla="*/ 0 h 2544762"/>
              <a:gd name="connsiteX46" fmla="*/ 926306 w 1340644"/>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4287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9050 w 1340644"/>
              <a:gd name="connsiteY3" fmla="*/ 1133476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70643 w 1340644"/>
              <a:gd name="connsiteY1" fmla="*/ 10683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257175 w 1340644"/>
              <a:gd name="connsiteY1" fmla="*/ 864394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259556 w 1340644"/>
              <a:gd name="connsiteY1" fmla="*/ 1090613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433387 w 1340644"/>
              <a:gd name="connsiteY1" fmla="*/ 845344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288131 w 1340644"/>
              <a:gd name="connsiteY1" fmla="*/ 1023938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381000 w 1340644"/>
              <a:gd name="connsiteY1" fmla="*/ 885826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335757 w 1340644"/>
              <a:gd name="connsiteY1" fmla="*/ 1045369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490537 w 1340644"/>
              <a:gd name="connsiteY1" fmla="*/ 809626 h 2544762"/>
              <a:gd name="connsiteX2" fmla="*/ 335757 w 1340644"/>
              <a:gd name="connsiteY2" fmla="*/ 1045369 h 2544762"/>
              <a:gd name="connsiteX3" fmla="*/ 288131 w 1340644"/>
              <a:gd name="connsiteY3" fmla="*/ 1023938 h 2544762"/>
              <a:gd name="connsiteX4" fmla="*/ 259556 w 1340644"/>
              <a:gd name="connsiteY4" fmla="*/ 1090613 h 2544762"/>
              <a:gd name="connsiteX5" fmla="*/ 70643 w 1340644"/>
              <a:gd name="connsiteY5" fmla="*/ 1068387 h 2544762"/>
              <a:gd name="connsiteX6" fmla="*/ 28575 w 1340644"/>
              <a:gd name="connsiteY6" fmla="*/ 1083470 h 2544762"/>
              <a:gd name="connsiteX7" fmla="*/ 38100 w 1340644"/>
              <a:gd name="connsiteY7" fmla="*/ 1140620 h 2544762"/>
              <a:gd name="connsiteX8" fmla="*/ 0 w 1340644"/>
              <a:gd name="connsiteY8" fmla="*/ 1188244 h 2544762"/>
              <a:gd name="connsiteX9" fmla="*/ 0 w 1340644"/>
              <a:gd name="connsiteY9" fmla="*/ 1328738 h 2544762"/>
              <a:gd name="connsiteX10" fmla="*/ 26194 w 1340644"/>
              <a:gd name="connsiteY10" fmla="*/ 1432718 h 2544762"/>
              <a:gd name="connsiteX11" fmla="*/ 157162 w 1340644"/>
              <a:gd name="connsiteY11" fmla="*/ 1795464 h 2544762"/>
              <a:gd name="connsiteX12" fmla="*/ 161925 w 1340644"/>
              <a:gd name="connsiteY12" fmla="*/ 1971675 h 2544762"/>
              <a:gd name="connsiteX13" fmla="*/ 107156 w 1340644"/>
              <a:gd name="connsiteY13" fmla="*/ 2064545 h 2544762"/>
              <a:gd name="connsiteX14" fmla="*/ 123031 w 1340644"/>
              <a:gd name="connsiteY14" fmla="*/ 2228056 h 2544762"/>
              <a:gd name="connsiteX15" fmla="*/ 238125 w 1340644"/>
              <a:gd name="connsiteY15" fmla="*/ 2422524 h 2544762"/>
              <a:gd name="connsiteX16" fmla="*/ 418306 w 1340644"/>
              <a:gd name="connsiteY16" fmla="*/ 2544762 h 2544762"/>
              <a:gd name="connsiteX17" fmla="*/ 581024 w 1340644"/>
              <a:gd name="connsiteY17" fmla="*/ 2409825 h 2544762"/>
              <a:gd name="connsiteX18" fmla="*/ 585787 w 1340644"/>
              <a:gd name="connsiteY18" fmla="*/ 2336007 h 2544762"/>
              <a:gd name="connsiteX19" fmla="*/ 650082 w 1340644"/>
              <a:gd name="connsiteY19" fmla="*/ 2300288 h 2544762"/>
              <a:gd name="connsiteX20" fmla="*/ 652462 w 1340644"/>
              <a:gd name="connsiteY20" fmla="*/ 2183607 h 2544762"/>
              <a:gd name="connsiteX21" fmla="*/ 609599 w 1340644"/>
              <a:gd name="connsiteY21" fmla="*/ 2169320 h 2544762"/>
              <a:gd name="connsiteX22" fmla="*/ 531019 w 1340644"/>
              <a:gd name="connsiteY22" fmla="*/ 2014538 h 2544762"/>
              <a:gd name="connsiteX23" fmla="*/ 473869 w 1340644"/>
              <a:gd name="connsiteY23" fmla="*/ 1704975 h 2544762"/>
              <a:gd name="connsiteX24" fmla="*/ 385763 w 1340644"/>
              <a:gd name="connsiteY24" fmla="*/ 1638301 h 2544762"/>
              <a:gd name="connsiteX25" fmla="*/ 566737 w 1340644"/>
              <a:gd name="connsiteY25" fmla="*/ 1628775 h 2544762"/>
              <a:gd name="connsiteX26" fmla="*/ 657225 w 1340644"/>
              <a:gd name="connsiteY26" fmla="*/ 1540669 h 2544762"/>
              <a:gd name="connsiteX27" fmla="*/ 873919 w 1340644"/>
              <a:gd name="connsiteY27" fmla="*/ 1543050 h 2544762"/>
              <a:gd name="connsiteX28" fmla="*/ 926306 w 1340644"/>
              <a:gd name="connsiteY28" fmla="*/ 1590676 h 2544762"/>
              <a:gd name="connsiteX29" fmla="*/ 916781 w 1340644"/>
              <a:gd name="connsiteY29" fmla="*/ 1628776 h 2544762"/>
              <a:gd name="connsiteX30" fmla="*/ 995362 w 1340644"/>
              <a:gd name="connsiteY30" fmla="*/ 1600201 h 2544762"/>
              <a:gd name="connsiteX31" fmla="*/ 1042988 w 1340644"/>
              <a:gd name="connsiteY31" fmla="*/ 1678782 h 2544762"/>
              <a:gd name="connsiteX32" fmla="*/ 1073944 w 1340644"/>
              <a:gd name="connsiteY32" fmla="*/ 1743074 h 2544762"/>
              <a:gd name="connsiteX33" fmla="*/ 1128713 w 1340644"/>
              <a:gd name="connsiteY33" fmla="*/ 1724026 h 2544762"/>
              <a:gd name="connsiteX34" fmla="*/ 1181100 w 1340644"/>
              <a:gd name="connsiteY34" fmla="*/ 1723231 h 2544762"/>
              <a:gd name="connsiteX35" fmla="*/ 1145381 w 1340644"/>
              <a:gd name="connsiteY35" fmla="*/ 1531144 h 2544762"/>
              <a:gd name="connsiteX36" fmla="*/ 1197769 w 1340644"/>
              <a:gd name="connsiteY36" fmla="*/ 1443038 h 2544762"/>
              <a:gd name="connsiteX37" fmla="*/ 1169194 w 1340644"/>
              <a:gd name="connsiteY37" fmla="*/ 1388270 h 2544762"/>
              <a:gd name="connsiteX38" fmla="*/ 1223962 w 1340644"/>
              <a:gd name="connsiteY38" fmla="*/ 1381125 h 2544762"/>
              <a:gd name="connsiteX39" fmla="*/ 1276350 w 1340644"/>
              <a:gd name="connsiteY39" fmla="*/ 1302545 h 2544762"/>
              <a:gd name="connsiteX40" fmla="*/ 1266825 w 1340644"/>
              <a:gd name="connsiteY40" fmla="*/ 1254920 h 2544762"/>
              <a:gd name="connsiteX41" fmla="*/ 1303338 w 1340644"/>
              <a:gd name="connsiteY41" fmla="*/ 1246187 h 2544762"/>
              <a:gd name="connsiteX42" fmla="*/ 1340644 w 1340644"/>
              <a:gd name="connsiteY42" fmla="*/ 1190625 h 2544762"/>
              <a:gd name="connsiteX43" fmla="*/ 1285875 w 1340644"/>
              <a:gd name="connsiteY43" fmla="*/ 1007269 h 2544762"/>
              <a:gd name="connsiteX44" fmla="*/ 1240632 w 1340644"/>
              <a:gd name="connsiteY44" fmla="*/ 878682 h 2544762"/>
              <a:gd name="connsiteX45" fmla="*/ 1273969 w 1340644"/>
              <a:gd name="connsiteY45" fmla="*/ 804863 h 2544762"/>
              <a:gd name="connsiteX46" fmla="*/ 1223963 w 1340644"/>
              <a:gd name="connsiteY46" fmla="*/ 664370 h 2544762"/>
              <a:gd name="connsiteX47" fmla="*/ 1164431 w 1340644"/>
              <a:gd name="connsiteY47" fmla="*/ 604838 h 2544762"/>
              <a:gd name="connsiteX48" fmla="*/ 1162050 w 1340644"/>
              <a:gd name="connsiteY48" fmla="*/ 523876 h 2544762"/>
              <a:gd name="connsiteX49" fmla="*/ 1143001 w 1340644"/>
              <a:gd name="connsiteY49" fmla="*/ 445295 h 2544762"/>
              <a:gd name="connsiteX50" fmla="*/ 1163637 w 1340644"/>
              <a:gd name="connsiteY50" fmla="*/ 324644 h 2544762"/>
              <a:gd name="connsiteX51" fmla="*/ 1012031 w 1340644"/>
              <a:gd name="connsiteY51" fmla="*/ 0 h 2544762"/>
              <a:gd name="connsiteX52" fmla="*/ 926306 w 1340644"/>
              <a:gd name="connsiteY52" fmla="*/ 153193 h 2544762"/>
              <a:gd name="connsiteX0" fmla="*/ 1073944 w 1488282"/>
              <a:gd name="connsiteY0" fmla="*/ 153193 h 2544762"/>
              <a:gd name="connsiteX1" fmla="*/ 0 w 1488282"/>
              <a:gd name="connsiteY1" fmla="*/ 185739 h 2544762"/>
              <a:gd name="connsiteX2" fmla="*/ 483395 w 1488282"/>
              <a:gd name="connsiteY2" fmla="*/ 1045369 h 2544762"/>
              <a:gd name="connsiteX3" fmla="*/ 435769 w 1488282"/>
              <a:gd name="connsiteY3" fmla="*/ 1023938 h 2544762"/>
              <a:gd name="connsiteX4" fmla="*/ 407194 w 1488282"/>
              <a:gd name="connsiteY4" fmla="*/ 1090613 h 2544762"/>
              <a:gd name="connsiteX5" fmla="*/ 218281 w 1488282"/>
              <a:gd name="connsiteY5" fmla="*/ 1068387 h 2544762"/>
              <a:gd name="connsiteX6" fmla="*/ 176213 w 1488282"/>
              <a:gd name="connsiteY6" fmla="*/ 1083470 h 2544762"/>
              <a:gd name="connsiteX7" fmla="*/ 185738 w 1488282"/>
              <a:gd name="connsiteY7" fmla="*/ 1140620 h 2544762"/>
              <a:gd name="connsiteX8" fmla="*/ 147638 w 1488282"/>
              <a:gd name="connsiteY8" fmla="*/ 1188244 h 2544762"/>
              <a:gd name="connsiteX9" fmla="*/ 147638 w 1488282"/>
              <a:gd name="connsiteY9" fmla="*/ 1328738 h 2544762"/>
              <a:gd name="connsiteX10" fmla="*/ 173832 w 1488282"/>
              <a:gd name="connsiteY10" fmla="*/ 1432718 h 2544762"/>
              <a:gd name="connsiteX11" fmla="*/ 304800 w 1488282"/>
              <a:gd name="connsiteY11" fmla="*/ 1795464 h 2544762"/>
              <a:gd name="connsiteX12" fmla="*/ 309563 w 1488282"/>
              <a:gd name="connsiteY12" fmla="*/ 1971675 h 2544762"/>
              <a:gd name="connsiteX13" fmla="*/ 254794 w 1488282"/>
              <a:gd name="connsiteY13" fmla="*/ 2064545 h 2544762"/>
              <a:gd name="connsiteX14" fmla="*/ 270669 w 1488282"/>
              <a:gd name="connsiteY14" fmla="*/ 2228056 h 2544762"/>
              <a:gd name="connsiteX15" fmla="*/ 385763 w 1488282"/>
              <a:gd name="connsiteY15" fmla="*/ 2422524 h 2544762"/>
              <a:gd name="connsiteX16" fmla="*/ 565944 w 1488282"/>
              <a:gd name="connsiteY16" fmla="*/ 2544762 h 2544762"/>
              <a:gd name="connsiteX17" fmla="*/ 728662 w 1488282"/>
              <a:gd name="connsiteY17" fmla="*/ 2409825 h 2544762"/>
              <a:gd name="connsiteX18" fmla="*/ 733425 w 1488282"/>
              <a:gd name="connsiteY18" fmla="*/ 2336007 h 2544762"/>
              <a:gd name="connsiteX19" fmla="*/ 797720 w 1488282"/>
              <a:gd name="connsiteY19" fmla="*/ 2300288 h 2544762"/>
              <a:gd name="connsiteX20" fmla="*/ 800100 w 1488282"/>
              <a:gd name="connsiteY20" fmla="*/ 2183607 h 2544762"/>
              <a:gd name="connsiteX21" fmla="*/ 757237 w 1488282"/>
              <a:gd name="connsiteY21" fmla="*/ 2169320 h 2544762"/>
              <a:gd name="connsiteX22" fmla="*/ 678657 w 1488282"/>
              <a:gd name="connsiteY22" fmla="*/ 2014538 h 2544762"/>
              <a:gd name="connsiteX23" fmla="*/ 621507 w 1488282"/>
              <a:gd name="connsiteY23" fmla="*/ 1704975 h 2544762"/>
              <a:gd name="connsiteX24" fmla="*/ 533401 w 1488282"/>
              <a:gd name="connsiteY24" fmla="*/ 1638301 h 2544762"/>
              <a:gd name="connsiteX25" fmla="*/ 714375 w 1488282"/>
              <a:gd name="connsiteY25" fmla="*/ 1628775 h 2544762"/>
              <a:gd name="connsiteX26" fmla="*/ 804863 w 1488282"/>
              <a:gd name="connsiteY26" fmla="*/ 1540669 h 2544762"/>
              <a:gd name="connsiteX27" fmla="*/ 1021557 w 1488282"/>
              <a:gd name="connsiteY27" fmla="*/ 1543050 h 2544762"/>
              <a:gd name="connsiteX28" fmla="*/ 1073944 w 1488282"/>
              <a:gd name="connsiteY28" fmla="*/ 1590676 h 2544762"/>
              <a:gd name="connsiteX29" fmla="*/ 1064419 w 1488282"/>
              <a:gd name="connsiteY29" fmla="*/ 1628776 h 2544762"/>
              <a:gd name="connsiteX30" fmla="*/ 1143000 w 1488282"/>
              <a:gd name="connsiteY30" fmla="*/ 1600201 h 2544762"/>
              <a:gd name="connsiteX31" fmla="*/ 1190626 w 1488282"/>
              <a:gd name="connsiteY31" fmla="*/ 1678782 h 2544762"/>
              <a:gd name="connsiteX32" fmla="*/ 1221582 w 1488282"/>
              <a:gd name="connsiteY32" fmla="*/ 1743074 h 2544762"/>
              <a:gd name="connsiteX33" fmla="*/ 1276351 w 1488282"/>
              <a:gd name="connsiteY33" fmla="*/ 1724026 h 2544762"/>
              <a:gd name="connsiteX34" fmla="*/ 1328738 w 1488282"/>
              <a:gd name="connsiteY34" fmla="*/ 1723231 h 2544762"/>
              <a:gd name="connsiteX35" fmla="*/ 1293019 w 1488282"/>
              <a:gd name="connsiteY35" fmla="*/ 1531144 h 2544762"/>
              <a:gd name="connsiteX36" fmla="*/ 1345407 w 1488282"/>
              <a:gd name="connsiteY36" fmla="*/ 1443038 h 2544762"/>
              <a:gd name="connsiteX37" fmla="*/ 1316832 w 1488282"/>
              <a:gd name="connsiteY37" fmla="*/ 1388270 h 2544762"/>
              <a:gd name="connsiteX38" fmla="*/ 1371600 w 1488282"/>
              <a:gd name="connsiteY38" fmla="*/ 1381125 h 2544762"/>
              <a:gd name="connsiteX39" fmla="*/ 1423988 w 1488282"/>
              <a:gd name="connsiteY39" fmla="*/ 1302545 h 2544762"/>
              <a:gd name="connsiteX40" fmla="*/ 1414463 w 1488282"/>
              <a:gd name="connsiteY40" fmla="*/ 1254920 h 2544762"/>
              <a:gd name="connsiteX41" fmla="*/ 1450976 w 1488282"/>
              <a:gd name="connsiteY41" fmla="*/ 1246187 h 2544762"/>
              <a:gd name="connsiteX42" fmla="*/ 1488282 w 1488282"/>
              <a:gd name="connsiteY42" fmla="*/ 1190625 h 2544762"/>
              <a:gd name="connsiteX43" fmla="*/ 1433513 w 1488282"/>
              <a:gd name="connsiteY43" fmla="*/ 1007269 h 2544762"/>
              <a:gd name="connsiteX44" fmla="*/ 1388270 w 1488282"/>
              <a:gd name="connsiteY44" fmla="*/ 878682 h 2544762"/>
              <a:gd name="connsiteX45" fmla="*/ 1421607 w 1488282"/>
              <a:gd name="connsiteY45" fmla="*/ 804863 h 2544762"/>
              <a:gd name="connsiteX46" fmla="*/ 1371601 w 1488282"/>
              <a:gd name="connsiteY46" fmla="*/ 664370 h 2544762"/>
              <a:gd name="connsiteX47" fmla="*/ 1312069 w 1488282"/>
              <a:gd name="connsiteY47" fmla="*/ 604838 h 2544762"/>
              <a:gd name="connsiteX48" fmla="*/ 1309688 w 1488282"/>
              <a:gd name="connsiteY48" fmla="*/ 523876 h 2544762"/>
              <a:gd name="connsiteX49" fmla="*/ 1290639 w 1488282"/>
              <a:gd name="connsiteY49" fmla="*/ 445295 h 2544762"/>
              <a:gd name="connsiteX50" fmla="*/ 1311275 w 1488282"/>
              <a:gd name="connsiteY50" fmla="*/ 324644 h 2544762"/>
              <a:gd name="connsiteX51" fmla="*/ 1159669 w 1488282"/>
              <a:gd name="connsiteY51" fmla="*/ 0 h 2544762"/>
              <a:gd name="connsiteX52" fmla="*/ 1073944 w 1488282"/>
              <a:gd name="connsiteY52" fmla="*/ 153193 h 2544762"/>
              <a:gd name="connsiteX0" fmla="*/ 1073944 w 1488282"/>
              <a:gd name="connsiteY0" fmla="*/ 153193 h 2544762"/>
              <a:gd name="connsiteX1" fmla="*/ 759619 w 1488282"/>
              <a:gd name="connsiteY1" fmla="*/ 161926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666750 w 1488282"/>
              <a:gd name="connsiteY2" fmla="*/ 2119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554832 w 1488282"/>
              <a:gd name="connsiteY3" fmla="*/ 2381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504825 w 1488282"/>
              <a:gd name="connsiteY4" fmla="*/ 264319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490538 w 1488282"/>
              <a:gd name="connsiteY5" fmla="*/ 27384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495300 w 1488282"/>
              <a:gd name="connsiteY6" fmla="*/ 304801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457200 w 1488282"/>
              <a:gd name="connsiteY7" fmla="*/ 295276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354807 w 1488282"/>
              <a:gd name="connsiteY8" fmla="*/ 311944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500063 w 1488282"/>
              <a:gd name="connsiteY9" fmla="*/ 392907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442913 w 1488282"/>
              <a:gd name="connsiteY10" fmla="*/ 404813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285750 w 1488282"/>
              <a:gd name="connsiteY11" fmla="*/ 321469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266700 w 1488282"/>
              <a:gd name="connsiteY12" fmla="*/ 364332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683419 w 1488282"/>
              <a:gd name="connsiteY12" fmla="*/ 728664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07194 w 1340644"/>
              <a:gd name="connsiteY13" fmla="*/ 995364 h 2544762"/>
              <a:gd name="connsiteX14" fmla="*/ 335757 w 1340644"/>
              <a:gd name="connsiteY14" fmla="*/ 1045369 h 2544762"/>
              <a:gd name="connsiteX15" fmla="*/ 288131 w 1340644"/>
              <a:gd name="connsiteY15" fmla="*/ 1023938 h 2544762"/>
              <a:gd name="connsiteX16" fmla="*/ 259556 w 1340644"/>
              <a:gd name="connsiteY16" fmla="*/ 1090613 h 2544762"/>
              <a:gd name="connsiteX17" fmla="*/ 70643 w 1340644"/>
              <a:gd name="connsiteY17" fmla="*/ 1068387 h 2544762"/>
              <a:gd name="connsiteX18" fmla="*/ 28575 w 1340644"/>
              <a:gd name="connsiteY18" fmla="*/ 1083470 h 2544762"/>
              <a:gd name="connsiteX19" fmla="*/ 38100 w 1340644"/>
              <a:gd name="connsiteY19" fmla="*/ 1140620 h 2544762"/>
              <a:gd name="connsiteX20" fmla="*/ 0 w 1340644"/>
              <a:gd name="connsiteY20" fmla="*/ 1188244 h 2544762"/>
              <a:gd name="connsiteX21" fmla="*/ 0 w 1340644"/>
              <a:gd name="connsiteY21" fmla="*/ 1328738 h 2544762"/>
              <a:gd name="connsiteX22" fmla="*/ 26194 w 1340644"/>
              <a:gd name="connsiteY22" fmla="*/ 1432718 h 2544762"/>
              <a:gd name="connsiteX23" fmla="*/ 157162 w 1340644"/>
              <a:gd name="connsiteY23" fmla="*/ 1795464 h 2544762"/>
              <a:gd name="connsiteX24" fmla="*/ 161925 w 1340644"/>
              <a:gd name="connsiteY24" fmla="*/ 1971675 h 2544762"/>
              <a:gd name="connsiteX25" fmla="*/ 107156 w 1340644"/>
              <a:gd name="connsiteY25" fmla="*/ 2064545 h 2544762"/>
              <a:gd name="connsiteX26" fmla="*/ 123031 w 1340644"/>
              <a:gd name="connsiteY26" fmla="*/ 2228056 h 2544762"/>
              <a:gd name="connsiteX27" fmla="*/ 238125 w 1340644"/>
              <a:gd name="connsiteY27" fmla="*/ 2422524 h 2544762"/>
              <a:gd name="connsiteX28" fmla="*/ 418306 w 1340644"/>
              <a:gd name="connsiteY28" fmla="*/ 2544762 h 2544762"/>
              <a:gd name="connsiteX29" fmla="*/ 581024 w 1340644"/>
              <a:gd name="connsiteY29" fmla="*/ 2409825 h 2544762"/>
              <a:gd name="connsiteX30" fmla="*/ 585787 w 1340644"/>
              <a:gd name="connsiteY30" fmla="*/ 2336007 h 2544762"/>
              <a:gd name="connsiteX31" fmla="*/ 650082 w 1340644"/>
              <a:gd name="connsiteY31" fmla="*/ 2300288 h 2544762"/>
              <a:gd name="connsiteX32" fmla="*/ 652462 w 1340644"/>
              <a:gd name="connsiteY32" fmla="*/ 2183607 h 2544762"/>
              <a:gd name="connsiteX33" fmla="*/ 609599 w 1340644"/>
              <a:gd name="connsiteY33" fmla="*/ 2169320 h 2544762"/>
              <a:gd name="connsiteX34" fmla="*/ 531019 w 1340644"/>
              <a:gd name="connsiteY34" fmla="*/ 2014538 h 2544762"/>
              <a:gd name="connsiteX35" fmla="*/ 473869 w 1340644"/>
              <a:gd name="connsiteY35" fmla="*/ 1704975 h 2544762"/>
              <a:gd name="connsiteX36" fmla="*/ 385763 w 1340644"/>
              <a:gd name="connsiteY36" fmla="*/ 1638301 h 2544762"/>
              <a:gd name="connsiteX37" fmla="*/ 566737 w 1340644"/>
              <a:gd name="connsiteY37" fmla="*/ 1628775 h 2544762"/>
              <a:gd name="connsiteX38" fmla="*/ 657225 w 1340644"/>
              <a:gd name="connsiteY38" fmla="*/ 1540669 h 2544762"/>
              <a:gd name="connsiteX39" fmla="*/ 873919 w 1340644"/>
              <a:gd name="connsiteY39" fmla="*/ 1543050 h 2544762"/>
              <a:gd name="connsiteX40" fmla="*/ 926306 w 1340644"/>
              <a:gd name="connsiteY40" fmla="*/ 1590676 h 2544762"/>
              <a:gd name="connsiteX41" fmla="*/ 916781 w 1340644"/>
              <a:gd name="connsiteY41" fmla="*/ 1628776 h 2544762"/>
              <a:gd name="connsiteX42" fmla="*/ 995362 w 1340644"/>
              <a:gd name="connsiteY42" fmla="*/ 1600201 h 2544762"/>
              <a:gd name="connsiteX43" fmla="*/ 1042988 w 1340644"/>
              <a:gd name="connsiteY43" fmla="*/ 1678782 h 2544762"/>
              <a:gd name="connsiteX44" fmla="*/ 1073944 w 1340644"/>
              <a:gd name="connsiteY44" fmla="*/ 1743074 h 2544762"/>
              <a:gd name="connsiteX45" fmla="*/ 1128713 w 1340644"/>
              <a:gd name="connsiteY45" fmla="*/ 1724026 h 2544762"/>
              <a:gd name="connsiteX46" fmla="*/ 1181100 w 1340644"/>
              <a:gd name="connsiteY46" fmla="*/ 1723231 h 2544762"/>
              <a:gd name="connsiteX47" fmla="*/ 1145381 w 1340644"/>
              <a:gd name="connsiteY47" fmla="*/ 1531144 h 2544762"/>
              <a:gd name="connsiteX48" fmla="*/ 1197769 w 1340644"/>
              <a:gd name="connsiteY48" fmla="*/ 1443038 h 2544762"/>
              <a:gd name="connsiteX49" fmla="*/ 1169194 w 1340644"/>
              <a:gd name="connsiteY49" fmla="*/ 1388270 h 2544762"/>
              <a:gd name="connsiteX50" fmla="*/ 1223962 w 1340644"/>
              <a:gd name="connsiteY50" fmla="*/ 1381125 h 2544762"/>
              <a:gd name="connsiteX51" fmla="*/ 1276350 w 1340644"/>
              <a:gd name="connsiteY51" fmla="*/ 1302545 h 2544762"/>
              <a:gd name="connsiteX52" fmla="*/ 1266825 w 1340644"/>
              <a:gd name="connsiteY52" fmla="*/ 1254920 h 2544762"/>
              <a:gd name="connsiteX53" fmla="*/ 1303338 w 1340644"/>
              <a:gd name="connsiteY53" fmla="*/ 1246187 h 2544762"/>
              <a:gd name="connsiteX54" fmla="*/ 1340644 w 1340644"/>
              <a:gd name="connsiteY54" fmla="*/ 1190625 h 2544762"/>
              <a:gd name="connsiteX55" fmla="*/ 1285875 w 1340644"/>
              <a:gd name="connsiteY55" fmla="*/ 1007269 h 2544762"/>
              <a:gd name="connsiteX56" fmla="*/ 1240632 w 1340644"/>
              <a:gd name="connsiteY56" fmla="*/ 878682 h 2544762"/>
              <a:gd name="connsiteX57" fmla="*/ 1273969 w 1340644"/>
              <a:gd name="connsiteY57" fmla="*/ 804863 h 2544762"/>
              <a:gd name="connsiteX58" fmla="*/ 1223963 w 1340644"/>
              <a:gd name="connsiteY58" fmla="*/ 664370 h 2544762"/>
              <a:gd name="connsiteX59" fmla="*/ 1164431 w 1340644"/>
              <a:gd name="connsiteY59" fmla="*/ 604838 h 2544762"/>
              <a:gd name="connsiteX60" fmla="*/ 1162050 w 1340644"/>
              <a:gd name="connsiteY60" fmla="*/ 523876 h 2544762"/>
              <a:gd name="connsiteX61" fmla="*/ 1143001 w 1340644"/>
              <a:gd name="connsiteY61" fmla="*/ 445295 h 2544762"/>
              <a:gd name="connsiteX62" fmla="*/ 1163637 w 1340644"/>
              <a:gd name="connsiteY62" fmla="*/ 324644 h 2544762"/>
              <a:gd name="connsiteX63" fmla="*/ 1012031 w 1340644"/>
              <a:gd name="connsiteY63" fmla="*/ 0 h 2544762"/>
              <a:gd name="connsiteX64" fmla="*/ 926306 w 1340644"/>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26244 w 1340644"/>
              <a:gd name="connsiteY13" fmla="*/ 947738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359569 w 1340644"/>
              <a:gd name="connsiteY13" fmla="*/ 957263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50056 w 1340644"/>
              <a:gd name="connsiteY13" fmla="*/ 842963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130968 w 1340644"/>
              <a:gd name="connsiteY13" fmla="*/ 609600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11956 w 1340644"/>
              <a:gd name="connsiteY14" fmla="*/ 885826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54768 w 1340644"/>
              <a:gd name="connsiteY14" fmla="*/ 654845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11944 w 1340644"/>
              <a:gd name="connsiteY14" fmla="*/ 750094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385761 w 1340644"/>
              <a:gd name="connsiteY15" fmla="*/ 895352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40644" h="2544762">
                <a:moveTo>
                  <a:pt x="926306" y="153193"/>
                </a:moveTo>
                <a:lnTo>
                  <a:pt x="907256" y="221457"/>
                </a:lnTo>
                <a:lnTo>
                  <a:pt x="945356" y="288132"/>
                </a:lnTo>
                <a:lnTo>
                  <a:pt x="916782" y="352426"/>
                </a:lnTo>
                <a:lnTo>
                  <a:pt x="828675" y="373857"/>
                </a:lnTo>
                <a:lnTo>
                  <a:pt x="795337" y="407194"/>
                </a:lnTo>
                <a:lnTo>
                  <a:pt x="831055" y="431007"/>
                </a:lnTo>
                <a:lnTo>
                  <a:pt x="716756" y="502445"/>
                </a:lnTo>
                <a:lnTo>
                  <a:pt x="692944" y="528638"/>
                </a:lnTo>
                <a:lnTo>
                  <a:pt x="671513" y="590551"/>
                </a:lnTo>
                <a:lnTo>
                  <a:pt x="631031" y="569119"/>
                </a:lnTo>
                <a:lnTo>
                  <a:pt x="550068" y="654844"/>
                </a:lnTo>
                <a:lnTo>
                  <a:pt x="535781" y="728664"/>
                </a:lnTo>
                <a:lnTo>
                  <a:pt x="469106" y="814388"/>
                </a:lnTo>
                <a:lnTo>
                  <a:pt x="438150" y="890588"/>
                </a:lnTo>
                <a:lnTo>
                  <a:pt x="385761" y="895352"/>
                </a:lnTo>
                <a:lnTo>
                  <a:pt x="359569" y="957263"/>
                </a:lnTo>
                <a:lnTo>
                  <a:pt x="407194" y="995364"/>
                </a:lnTo>
                <a:lnTo>
                  <a:pt x="335757" y="1045369"/>
                </a:lnTo>
                <a:lnTo>
                  <a:pt x="288131" y="1023938"/>
                </a:lnTo>
                <a:lnTo>
                  <a:pt x="259556" y="1090613"/>
                </a:lnTo>
                <a:lnTo>
                  <a:pt x="70643" y="1068387"/>
                </a:lnTo>
                <a:lnTo>
                  <a:pt x="28575" y="1083470"/>
                </a:lnTo>
                <a:lnTo>
                  <a:pt x="38100" y="1140620"/>
                </a:lnTo>
                <a:lnTo>
                  <a:pt x="0" y="1188244"/>
                </a:lnTo>
                <a:lnTo>
                  <a:pt x="0" y="1328738"/>
                </a:lnTo>
                <a:lnTo>
                  <a:pt x="26194" y="1432718"/>
                </a:lnTo>
                <a:lnTo>
                  <a:pt x="157162" y="1795464"/>
                </a:lnTo>
                <a:lnTo>
                  <a:pt x="161925" y="1971675"/>
                </a:lnTo>
                <a:lnTo>
                  <a:pt x="107156" y="2064545"/>
                </a:lnTo>
                <a:lnTo>
                  <a:pt x="123031" y="2228056"/>
                </a:lnTo>
                <a:lnTo>
                  <a:pt x="238125" y="2422524"/>
                </a:lnTo>
                <a:lnTo>
                  <a:pt x="418306" y="2544762"/>
                </a:lnTo>
                <a:lnTo>
                  <a:pt x="581024" y="2409825"/>
                </a:lnTo>
                <a:lnTo>
                  <a:pt x="585787" y="2336007"/>
                </a:lnTo>
                <a:lnTo>
                  <a:pt x="650082" y="2300288"/>
                </a:lnTo>
                <a:cubicBezTo>
                  <a:pt x="650875" y="2261394"/>
                  <a:pt x="651669" y="2222501"/>
                  <a:pt x="652462" y="2183607"/>
                </a:cubicBezTo>
                <a:lnTo>
                  <a:pt x="609599" y="2169320"/>
                </a:lnTo>
                <a:lnTo>
                  <a:pt x="531019" y="2014538"/>
                </a:lnTo>
                <a:lnTo>
                  <a:pt x="473869" y="1704975"/>
                </a:lnTo>
                <a:lnTo>
                  <a:pt x="385763" y="1638301"/>
                </a:lnTo>
                <a:lnTo>
                  <a:pt x="566737" y="1628775"/>
                </a:lnTo>
                <a:lnTo>
                  <a:pt x="657225" y="1540669"/>
                </a:lnTo>
                <a:lnTo>
                  <a:pt x="873919" y="1543050"/>
                </a:lnTo>
                <a:lnTo>
                  <a:pt x="926306" y="1590676"/>
                </a:lnTo>
                <a:lnTo>
                  <a:pt x="916781" y="1628776"/>
                </a:lnTo>
                <a:lnTo>
                  <a:pt x="995362" y="1600201"/>
                </a:lnTo>
                <a:lnTo>
                  <a:pt x="1042988" y="1678782"/>
                </a:lnTo>
                <a:lnTo>
                  <a:pt x="1073944" y="1743074"/>
                </a:lnTo>
                <a:lnTo>
                  <a:pt x="1128713" y="1724026"/>
                </a:lnTo>
                <a:lnTo>
                  <a:pt x="1181100" y="1723231"/>
                </a:lnTo>
                <a:lnTo>
                  <a:pt x="1145381" y="1531144"/>
                </a:lnTo>
                <a:lnTo>
                  <a:pt x="1197769" y="1443038"/>
                </a:lnTo>
                <a:lnTo>
                  <a:pt x="1169194" y="1388270"/>
                </a:lnTo>
                <a:lnTo>
                  <a:pt x="1223962" y="1381125"/>
                </a:lnTo>
                <a:lnTo>
                  <a:pt x="1276350" y="1302545"/>
                </a:lnTo>
                <a:lnTo>
                  <a:pt x="1266825" y="1254920"/>
                </a:lnTo>
                <a:lnTo>
                  <a:pt x="1303338" y="1246187"/>
                </a:lnTo>
                <a:lnTo>
                  <a:pt x="1340644" y="1190625"/>
                </a:lnTo>
                <a:lnTo>
                  <a:pt x="1285875" y="1007269"/>
                </a:lnTo>
                <a:lnTo>
                  <a:pt x="1240632" y="878682"/>
                </a:lnTo>
                <a:lnTo>
                  <a:pt x="1273969" y="804863"/>
                </a:lnTo>
                <a:lnTo>
                  <a:pt x="1223963" y="664370"/>
                </a:lnTo>
                <a:lnTo>
                  <a:pt x="1164431" y="604838"/>
                </a:lnTo>
                <a:cubicBezTo>
                  <a:pt x="1163637" y="577851"/>
                  <a:pt x="1162844" y="550863"/>
                  <a:pt x="1162050" y="523876"/>
                </a:cubicBezTo>
                <a:lnTo>
                  <a:pt x="1143001" y="445295"/>
                </a:lnTo>
                <a:lnTo>
                  <a:pt x="1163637" y="324644"/>
                </a:lnTo>
                <a:lnTo>
                  <a:pt x="1012031" y="0"/>
                </a:lnTo>
                <a:lnTo>
                  <a:pt x="926306" y="153193"/>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Kigoma</a:t>
            </a:r>
            <a:r>
              <a:rPr lang="en-MY" sz="1200" b="1" dirty="0" smtClean="0">
                <a:solidFill>
                  <a:schemeClr val="tx1"/>
                </a:solidFill>
              </a:rPr>
              <a:t> 8.1%</a:t>
            </a:r>
            <a:endParaRPr lang="en-MY" sz="1200" b="1" dirty="0">
              <a:solidFill>
                <a:schemeClr val="tx1"/>
              </a:solidFill>
            </a:endParaRPr>
          </a:p>
        </p:txBody>
      </p:sp>
      <p:sp>
        <p:nvSpPr>
          <p:cNvPr id="9" name="Freeform 8"/>
          <p:cNvSpPr/>
          <p:nvPr/>
        </p:nvSpPr>
        <p:spPr>
          <a:xfrm>
            <a:off x="5757862" y="1214438"/>
            <a:ext cx="1002506" cy="1152524"/>
          </a:xfrm>
          <a:custGeom>
            <a:avLst/>
            <a:gdLst>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271587 w 1352550"/>
              <a:gd name="connsiteY7" fmla="*/ 833438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845343 w 1352550"/>
              <a:gd name="connsiteY8" fmla="*/ 523875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4000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626268 w 1352550"/>
              <a:gd name="connsiteY10" fmla="*/ 445294 h 1304925"/>
              <a:gd name="connsiteX11" fmla="*/ 581025 w 1352550"/>
              <a:gd name="connsiteY11" fmla="*/ 0 h 130492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26268 w 1352550"/>
              <a:gd name="connsiteY10" fmla="*/ 426244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61974 w 1352550"/>
              <a:gd name="connsiteY10" fmla="*/ 173831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9600 w 1352550"/>
              <a:gd name="connsiteY10" fmla="*/ 4048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0075 w 1352550"/>
              <a:gd name="connsiteY10" fmla="*/ 3286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19125 w 1352550"/>
              <a:gd name="connsiteY10" fmla="*/ 452438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07206 w 1352550"/>
              <a:gd name="connsiteY10" fmla="*/ 419100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81025 w 1352550"/>
              <a:gd name="connsiteY10" fmla="*/ 509588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57212 w 1352550"/>
              <a:gd name="connsiteY11" fmla="*/ 44767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33400 w 1352550"/>
              <a:gd name="connsiteY11" fmla="*/ 46672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85725 h 1271587"/>
              <a:gd name="connsiteX1" fmla="*/ 235744 w 1352550"/>
              <a:gd name="connsiteY1" fmla="*/ 0 h 1271587"/>
              <a:gd name="connsiteX2" fmla="*/ 0 w 1352550"/>
              <a:gd name="connsiteY2" fmla="*/ 371475 h 1271587"/>
              <a:gd name="connsiteX3" fmla="*/ 204787 w 1352550"/>
              <a:gd name="connsiteY3" fmla="*/ 695325 h 1271587"/>
              <a:gd name="connsiteX4" fmla="*/ 452437 w 1352550"/>
              <a:gd name="connsiteY4" fmla="*/ 1204912 h 1271587"/>
              <a:gd name="connsiteX5" fmla="*/ 900112 w 1352550"/>
              <a:gd name="connsiteY5" fmla="*/ 1271587 h 1271587"/>
              <a:gd name="connsiteX6" fmla="*/ 1352550 w 1352550"/>
              <a:gd name="connsiteY6" fmla="*/ 1019175 h 1271587"/>
              <a:gd name="connsiteX7" fmla="*/ 1021555 w 1352550"/>
              <a:gd name="connsiteY7" fmla="*/ 840581 h 1271587"/>
              <a:gd name="connsiteX8" fmla="*/ 683418 w 1352550"/>
              <a:gd name="connsiteY8" fmla="*/ 583406 h 1271587"/>
              <a:gd name="connsiteX9" fmla="*/ 642937 w 1352550"/>
              <a:gd name="connsiteY9" fmla="*/ 557212 h 1271587"/>
              <a:gd name="connsiteX10" fmla="*/ 607218 w 1352550"/>
              <a:gd name="connsiteY10" fmla="*/ 464344 h 1271587"/>
              <a:gd name="connsiteX11" fmla="*/ 533400 w 1352550"/>
              <a:gd name="connsiteY11" fmla="*/ 452437 h 1271587"/>
              <a:gd name="connsiteX12" fmla="*/ 507206 w 1352550"/>
              <a:gd name="connsiteY12" fmla="*/ 404812 h 1271587"/>
              <a:gd name="connsiteX13" fmla="*/ 600075 w 1352550"/>
              <a:gd name="connsiteY13" fmla="*/ 314325 h 1271587"/>
              <a:gd name="connsiteX14" fmla="*/ 561974 w 1352550"/>
              <a:gd name="connsiteY14" fmla="*/ 159543 h 1271587"/>
              <a:gd name="connsiteX15" fmla="*/ 452437 w 1352550"/>
              <a:gd name="connsiteY15" fmla="*/ 85725 h 1271587"/>
              <a:gd name="connsiteX0" fmla="*/ 452437 w 1352550"/>
              <a:gd name="connsiteY0" fmla="*/ 85725 h 1271587"/>
              <a:gd name="connsiteX1" fmla="*/ 235744 w 1352550"/>
              <a:gd name="connsiteY1" fmla="*/ 0 h 1271587"/>
              <a:gd name="connsiteX2" fmla="*/ 121443 w 1352550"/>
              <a:gd name="connsiteY2" fmla="*/ 183356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52437 w 1352550"/>
              <a:gd name="connsiteY0" fmla="*/ 85725 h 1271587"/>
              <a:gd name="connsiteX1" fmla="*/ 235744 w 1352550"/>
              <a:gd name="connsiteY1" fmla="*/ 0 h 1271587"/>
              <a:gd name="connsiteX2" fmla="*/ 28574 w 1352550"/>
              <a:gd name="connsiteY2" fmla="*/ 100012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76213 w 1323976"/>
              <a:gd name="connsiteY4" fmla="*/ 6953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261938 w 1323976"/>
              <a:gd name="connsiteY5" fmla="*/ 745331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1002506 w 1323976"/>
              <a:gd name="connsiteY9" fmla="*/ 831056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002506"/>
              <a:gd name="connsiteY0" fmla="*/ 85725 h 1271587"/>
              <a:gd name="connsiteX1" fmla="*/ 207170 w 1002506"/>
              <a:gd name="connsiteY1" fmla="*/ 0 h 1271587"/>
              <a:gd name="connsiteX2" fmla="*/ 0 w 1002506"/>
              <a:gd name="connsiteY2" fmla="*/ 100012 h 1271587"/>
              <a:gd name="connsiteX3" fmla="*/ 88107 w 1002506"/>
              <a:gd name="connsiteY3" fmla="*/ 414338 h 1271587"/>
              <a:gd name="connsiteX4" fmla="*/ 152400 w 1002506"/>
              <a:gd name="connsiteY4" fmla="*/ 428625 h 1271587"/>
              <a:gd name="connsiteX5" fmla="*/ 431007 w 1002506"/>
              <a:gd name="connsiteY5" fmla="*/ 785812 h 1271587"/>
              <a:gd name="connsiteX6" fmla="*/ 423863 w 1002506"/>
              <a:gd name="connsiteY6" fmla="*/ 1204912 h 1271587"/>
              <a:gd name="connsiteX7" fmla="*/ 871538 w 1002506"/>
              <a:gd name="connsiteY7" fmla="*/ 1271587 h 1271587"/>
              <a:gd name="connsiteX8" fmla="*/ 790576 w 1002506"/>
              <a:gd name="connsiteY8" fmla="*/ 1131094 h 1271587"/>
              <a:gd name="connsiteX9" fmla="*/ 1002506 w 1002506"/>
              <a:gd name="connsiteY9" fmla="*/ 831056 h 1271587"/>
              <a:gd name="connsiteX10" fmla="*/ 654844 w 1002506"/>
              <a:gd name="connsiteY10" fmla="*/ 583406 h 1271587"/>
              <a:gd name="connsiteX11" fmla="*/ 614363 w 1002506"/>
              <a:gd name="connsiteY11" fmla="*/ 557212 h 1271587"/>
              <a:gd name="connsiteX12" fmla="*/ 578644 w 1002506"/>
              <a:gd name="connsiteY12" fmla="*/ 464344 h 1271587"/>
              <a:gd name="connsiteX13" fmla="*/ 504826 w 1002506"/>
              <a:gd name="connsiteY13" fmla="*/ 452437 h 1271587"/>
              <a:gd name="connsiteX14" fmla="*/ 478632 w 1002506"/>
              <a:gd name="connsiteY14" fmla="*/ 404812 h 1271587"/>
              <a:gd name="connsiteX15" fmla="*/ 571501 w 1002506"/>
              <a:gd name="connsiteY15" fmla="*/ 314325 h 1271587"/>
              <a:gd name="connsiteX16" fmla="*/ 533400 w 1002506"/>
              <a:gd name="connsiteY16" fmla="*/ 159543 h 1271587"/>
              <a:gd name="connsiteX17" fmla="*/ 423863 w 1002506"/>
              <a:gd name="connsiteY17" fmla="*/ 85725 h 1271587"/>
              <a:gd name="connsiteX0" fmla="*/ 423863 w 1002506"/>
              <a:gd name="connsiteY0" fmla="*/ 85725 h 1204912"/>
              <a:gd name="connsiteX1" fmla="*/ 207170 w 1002506"/>
              <a:gd name="connsiteY1" fmla="*/ 0 h 1204912"/>
              <a:gd name="connsiteX2" fmla="*/ 0 w 1002506"/>
              <a:gd name="connsiteY2" fmla="*/ 100012 h 1204912"/>
              <a:gd name="connsiteX3" fmla="*/ 88107 w 1002506"/>
              <a:gd name="connsiteY3" fmla="*/ 414338 h 1204912"/>
              <a:gd name="connsiteX4" fmla="*/ 152400 w 1002506"/>
              <a:gd name="connsiteY4" fmla="*/ 428625 h 1204912"/>
              <a:gd name="connsiteX5" fmla="*/ 431007 w 1002506"/>
              <a:gd name="connsiteY5" fmla="*/ 785812 h 1204912"/>
              <a:gd name="connsiteX6" fmla="*/ 423863 w 1002506"/>
              <a:gd name="connsiteY6" fmla="*/ 1204912 h 1204912"/>
              <a:gd name="connsiteX7" fmla="*/ 762001 w 1002506"/>
              <a:gd name="connsiteY7" fmla="*/ 1152524 h 1204912"/>
              <a:gd name="connsiteX8" fmla="*/ 790576 w 1002506"/>
              <a:gd name="connsiteY8" fmla="*/ 1131094 h 1204912"/>
              <a:gd name="connsiteX9" fmla="*/ 1002506 w 1002506"/>
              <a:gd name="connsiteY9" fmla="*/ 831056 h 1204912"/>
              <a:gd name="connsiteX10" fmla="*/ 654844 w 1002506"/>
              <a:gd name="connsiteY10" fmla="*/ 583406 h 1204912"/>
              <a:gd name="connsiteX11" fmla="*/ 614363 w 1002506"/>
              <a:gd name="connsiteY11" fmla="*/ 557212 h 1204912"/>
              <a:gd name="connsiteX12" fmla="*/ 578644 w 1002506"/>
              <a:gd name="connsiteY12" fmla="*/ 464344 h 1204912"/>
              <a:gd name="connsiteX13" fmla="*/ 504826 w 1002506"/>
              <a:gd name="connsiteY13" fmla="*/ 452437 h 1204912"/>
              <a:gd name="connsiteX14" fmla="*/ 478632 w 1002506"/>
              <a:gd name="connsiteY14" fmla="*/ 404812 h 1204912"/>
              <a:gd name="connsiteX15" fmla="*/ 571501 w 1002506"/>
              <a:gd name="connsiteY15" fmla="*/ 314325 h 1204912"/>
              <a:gd name="connsiteX16" fmla="*/ 533400 w 1002506"/>
              <a:gd name="connsiteY16" fmla="*/ 159543 h 1204912"/>
              <a:gd name="connsiteX17" fmla="*/ 423863 w 1002506"/>
              <a:gd name="connsiteY17" fmla="*/ 85725 h 1204912"/>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762001 w 1002506"/>
              <a:gd name="connsiteY7" fmla="*/ 1152524 h 1152524"/>
              <a:gd name="connsiteX8" fmla="*/ 790576 w 1002506"/>
              <a:gd name="connsiteY8" fmla="*/ 1131094 h 1152524"/>
              <a:gd name="connsiteX9" fmla="*/ 1002506 w 1002506"/>
              <a:gd name="connsiteY9" fmla="*/ 831056 h 1152524"/>
              <a:gd name="connsiteX10" fmla="*/ 654844 w 1002506"/>
              <a:gd name="connsiteY10" fmla="*/ 583406 h 1152524"/>
              <a:gd name="connsiteX11" fmla="*/ 614363 w 1002506"/>
              <a:gd name="connsiteY11" fmla="*/ 557212 h 1152524"/>
              <a:gd name="connsiteX12" fmla="*/ 578644 w 1002506"/>
              <a:gd name="connsiteY12" fmla="*/ 464344 h 1152524"/>
              <a:gd name="connsiteX13" fmla="*/ 504826 w 1002506"/>
              <a:gd name="connsiteY13" fmla="*/ 452437 h 1152524"/>
              <a:gd name="connsiteX14" fmla="*/ 478632 w 1002506"/>
              <a:gd name="connsiteY14" fmla="*/ 404812 h 1152524"/>
              <a:gd name="connsiteX15" fmla="*/ 571501 w 1002506"/>
              <a:gd name="connsiteY15" fmla="*/ 314325 h 1152524"/>
              <a:gd name="connsiteX16" fmla="*/ 533400 w 1002506"/>
              <a:gd name="connsiteY16" fmla="*/ 159543 h 1152524"/>
              <a:gd name="connsiteX17" fmla="*/ 423863 w 1002506"/>
              <a:gd name="connsiteY1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64369 w 1002506"/>
              <a:gd name="connsiteY7" fmla="*/ 111680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09613 w 1002506"/>
              <a:gd name="connsiteY8" fmla="*/ 1147762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683419 w 1002506"/>
              <a:gd name="connsiteY8" fmla="*/ 1112043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359569 w 1002506"/>
              <a:gd name="connsiteY5" fmla="*/ 700087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26244 w 1002506"/>
              <a:gd name="connsiteY6" fmla="*/ 728662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09575 w 1002506"/>
              <a:gd name="connsiteY6" fmla="*/ 731043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33363 w 1002506"/>
              <a:gd name="connsiteY5" fmla="*/ 492918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47651 w 1002506"/>
              <a:gd name="connsiteY5" fmla="*/ 414337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407194 w 1002506"/>
              <a:gd name="connsiteY7" fmla="*/ 638174 h 1152524"/>
              <a:gd name="connsiteX8" fmla="*/ 409575 w 1002506"/>
              <a:gd name="connsiteY8" fmla="*/ 731043 h 1152524"/>
              <a:gd name="connsiteX9" fmla="*/ 431007 w 1002506"/>
              <a:gd name="connsiteY9" fmla="*/ 785812 h 1152524"/>
              <a:gd name="connsiteX10" fmla="*/ 540544 w 1002506"/>
              <a:gd name="connsiteY10" fmla="*/ 1078706 h 1152524"/>
              <a:gd name="connsiteX11" fmla="*/ 604838 w 1002506"/>
              <a:gd name="connsiteY11" fmla="*/ 1135856 h 1152524"/>
              <a:gd name="connsiteX12" fmla="*/ 683419 w 1002506"/>
              <a:gd name="connsiteY12" fmla="*/ 1112043 h 1152524"/>
              <a:gd name="connsiteX13" fmla="*/ 762001 w 1002506"/>
              <a:gd name="connsiteY13" fmla="*/ 1152524 h 1152524"/>
              <a:gd name="connsiteX14" fmla="*/ 790576 w 1002506"/>
              <a:gd name="connsiteY14" fmla="*/ 1131094 h 1152524"/>
              <a:gd name="connsiteX15" fmla="*/ 1002506 w 1002506"/>
              <a:gd name="connsiteY15" fmla="*/ 831056 h 1152524"/>
              <a:gd name="connsiteX16" fmla="*/ 654844 w 1002506"/>
              <a:gd name="connsiteY16" fmla="*/ 583406 h 1152524"/>
              <a:gd name="connsiteX17" fmla="*/ 614363 w 1002506"/>
              <a:gd name="connsiteY17" fmla="*/ 557212 h 1152524"/>
              <a:gd name="connsiteX18" fmla="*/ 578644 w 1002506"/>
              <a:gd name="connsiteY18" fmla="*/ 464344 h 1152524"/>
              <a:gd name="connsiteX19" fmla="*/ 504826 w 1002506"/>
              <a:gd name="connsiteY19" fmla="*/ 452437 h 1152524"/>
              <a:gd name="connsiteX20" fmla="*/ 478632 w 1002506"/>
              <a:gd name="connsiteY20" fmla="*/ 404812 h 1152524"/>
              <a:gd name="connsiteX21" fmla="*/ 571501 w 1002506"/>
              <a:gd name="connsiteY21" fmla="*/ 314325 h 1152524"/>
              <a:gd name="connsiteX22" fmla="*/ 533400 w 1002506"/>
              <a:gd name="connsiteY22" fmla="*/ 159543 h 1152524"/>
              <a:gd name="connsiteX23" fmla="*/ 423863 w 1002506"/>
              <a:gd name="connsiteY23"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30994 w 1002506"/>
              <a:gd name="connsiteY8" fmla="*/ 483393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0044 w 1002506"/>
              <a:gd name="connsiteY9" fmla="*/ 554831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76251 w 1002506"/>
              <a:gd name="connsiteY13" fmla="*/ 919162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83394 w 1002506"/>
              <a:gd name="connsiteY14" fmla="*/ 985837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81013 w 1002506"/>
              <a:gd name="connsiteY15" fmla="*/ 102631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59581 w 1002506"/>
              <a:gd name="connsiteY15" fmla="*/ 104536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2506" h="1152524">
                <a:moveTo>
                  <a:pt x="423863" y="85725"/>
                </a:moveTo>
                <a:lnTo>
                  <a:pt x="207170" y="0"/>
                </a:lnTo>
                <a:lnTo>
                  <a:pt x="0" y="100012"/>
                </a:lnTo>
                <a:lnTo>
                  <a:pt x="88107" y="414338"/>
                </a:lnTo>
                <a:lnTo>
                  <a:pt x="152400" y="428625"/>
                </a:lnTo>
                <a:lnTo>
                  <a:pt x="197644" y="438150"/>
                </a:lnTo>
                <a:lnTo>
                  <a:pt x="247651" y="414337"/>
                </a:lnTo>
                <a:lnTo>
                  <a:pt x="307182" y="438149"/>
                </a:lnTo>
                <a:lnTo>
                  <a:pt x="309562" y="478631"/>
                </a:lnTo>
                <a:lnTo>
                  <a:pt x="357188" y="540544"/>
                </a:lnTo>
                <a:lnTo>
                  <a:pt x="407194" y="638174"/>
                </a:lnTo>
                <a:cubicBezTo>
                  <a:pt x="407988" y="669130"/>
                  <a:pt x="408781" y="700087"/>
                  <a:pt x="409575" y="731043"/>
                </a:cubicBezTo>
                <a:lnTo>
                  <a:pt x="431007" y="785812"/>
                </a:lnTo>
                <a:lnTo>
                  <a:pt x="423863" y="885824"/>
                </a:lnTo>
                <a:lnTo>
                  <a:pt x="428626" y="988219"/>
                </a:lnTo>
                <a:lnTo>
                  <a:pt x="459581" y="1045368"/>
                </a:lnTo>
                <a:lnTo>
                  <a:pt x="540544" y="1078706"/>
                </a:lnTo>
                <a:lnTo>
                  <a:pt x="604838" y="1135856"/>
                </a:lnTo>
                <a:lnTo>
                  <a:pt x="683419" y="1112043"/>
                </a:lnTo>
                <a:lnTo>
                  <a:pt x="762001" y="1152524"/>
                </a:lnTo>
                <a:lnTo>
                  <a:pt x="790576" y="1131094"/>
                </a:lnTo>
                <a:lnTo>
                  <a:pt x="1002506" y="831056"/>
                </a:lnTo>
                <a:lnTo>
                  <a:pt x="654844" y="583406"/>
                </a:lnTo>
                <a:lnTo>
                  <a:pt x="614363" y="557212"/>
                </a:lnTo>
                <a:lnTo>
                  <a:pt x="578644" y="464344"/>
                </a:lnTo>
                <a:lnTo>
                  <a:pt x="504826" y="452437"/>
                </a:lnTo>
                <a:lnTo>
                  <a:pt x="478632" y="404812"/>
                </a:lnTo>
                <a:lnTo>
                  <a:pt x="571501" y="314325"/>
                </a:lnTo>
                <a:lnTo>
                  <a:pt x="533400" y="159543"/>
                </a:lnTo>
                <a:lnTo>
                  <a:pt x="423863" y="85725"/>
                </a:lnTo>
                <a:close/>
              </a:path>
            </a:pathLst>
          </a:custGeom>
          <a:solidFill>
            <a:srgbClr val="FFCC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smtClean="0">
                <a:solidFill>
                  <a:schemeClr val="tx1"/>
                </a:solidFill>
              </a:rPr>
              <a:t>      Kilimanjaro    20.1%</a:t>
            </a:r>
            <a:endParaRPr lang="en-MY" sz="1200" b="1" dirty="0">
              <a:solidFill>
                <a:schemeClr val="tx1"/>
              </a:solidFill>
            </a:endParaRPr>
          </a:p>
        </p:txBody>
      </p:sp>
      <p:sp>
        <p:nvSpPr>
          <p:cNvPr id="4" name="Freeform 3"/>
          <p:cNvSpPr/>
          <p:nvPr/>
        </p:nvSpPr>
        <p:spPr>
          <a:xfrm>
            <a:off x="4469606" y="523875"/>
            <a:ext cx="1702595" cy="1545431"/>
          </a:xfrm>
          <a:custGeom>
            <a:avLst/>
            <a:gdLst>
              <a:gd name="connsiteX0" fmla="*/ 628650 w 1927225"/>
              <a:gd name="connsiteY0" fmla="*/ 0 h 1670050"/>
              <a:gd name="connsiteX1" fmla="*/ 415925 w 1927225"/>
              <a:gd name="connsiteY1" fmla="*/ 317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628650 w 1927225"/>
              <a:gd name="connsiteY0" fmla="*/ 0 h 1670050"/>
              <a:gd name="connsiteX1" fmla="*/ 104775 w 1927225"/>
              <a:gd name="connsiteY1" fmla="*/ 22542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2925 w 1927225"/>
              <a:gd name="connsiteY13" fmla="*/ 666750 h 1609725"/>
              <a:gd name="connsiteX14" fmla="*/ 428625 w 1927225"/>
              <a:gd name="connsiteY14" fmla="*/ 0 h 1609725"/>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9275 w 1927225"/>
              <a:gd name="connsiteY13" fmla="*/ 774700 h 1609725"/>
              <a:gd name="connsiteX14" fmla="*/ 428625 w 192722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676400 w 1819275"/>
              <a:gd name="connsiteY11" fmla="*/ 942975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509713 w 1819275"/>
              <a:gd name="connsiteY12" fmla="*/ 8834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45431 w 1819275"/>
              <a:gd name="connsiteY13" fmla="*/ 800100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399 w 1819275"/>
              <a:gd name="connsiteY13" fmla="*/ 950119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12105 w 1819275"/>
              <a:gd name="connsiteY13" fmla="*/ 726282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3525 w 1819275"/>
              <a:gd name="connsiteY13" fmla="*/ 785813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8288 w 1819275"/>
              <a:gd name="connsiteY13" fmla="*/ 802482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88281 w 1819275"/>
              <a:gd name="connsiteY13" fmla="*/ 831056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00188 w 1819275"/>
              <a:gd name="connsiteY11" fmla="*/ 10215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71613 w 1819275"/>
              <a:gd name="connsiteY10" fmla="*/ 1185863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45381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78719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14425 w 1819275"/>
              <a:gd name="connsiteY8" fmla="*/ 1538288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71588 w 1819275"/>
              <a:gd name="connsiteY9" fmla="*/ 1271588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73982 w 1819275"/>
              <a:gd name="connsiteY9" fmla="*/ 1193006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43025 w 1819275"/>
              <a:gd name="connsiteY9" fmla="*/ 1212056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16831 w 1819275"/>
              <a:gd name="connsiteY10" fmla="*/ 124301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21594 w 1819275"/>
              <a:gd name="connsiteY10" fmla="*/ 118586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62063 w 1819275"/>
              <a:gd name="connsiteY10" fmla="*/ 1252538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07294 w 1819275"/>
              <a:gd name="connsiteY9" fmla="*/ 1314450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319213 h 1545431"/>
              <a:gd name="connsiteX9" fmla="*/ 1207294 w 1819275"/>
              <a:gd name="connsiteY9" fmla="*/ 1314450 h 1545431"/>
              <a:gd name="connsiteX10" fmla="*/ 1257301 w 1819275"/>
              <a:gd name="connsiteY10" fmla="*/ 1231107 h 1545431"/>
              <a:gd name="connsiteX11" fmla="*/ 1321594 w 1819275"/>
              <a:gd name="connsiteY11" fmla="*/ 1185863 h 1545431"/>
              <a:gd name="connsiteX12" fmla="*/ 1373982 w 1819275"/>
              <a:gd name="connsiteY12" fmla="*/ 1193006 h 1545431"/>
              <a:gd name="connsiteX13" fmla="*/ 1397794 w 1819275"/>
              <a:gd name="connsiteY13" fmla="*/ 1237456 h 1545431"/>
              <a:gd name="connsiteX14" fmla="*/ 1445419 w 1819275"/>
              <a:gd name="connsiteY14" fmla="*/ 1171575 h 1545431"/>
              <a:gd name="connsiteX15" fmla="*/ 1504950 w 1819275"/>
              <a:gd name="connsiteY15" fmla="*/ 1178719 h 1545431"/>
              <a:gd name="connsiteX16" fmla="*/ 1554163 w 1819275"/>
              <a:gd name="connsiteY16" fmla="*/ 1116806 h 1545431"/>
              <a:gd name="connsiteX17" fmla="*/ 1554957 w 1819275"/>
              <a:gd name="connsiteY17" fmla="*/ 983456 h 1545431"/>
              <a:gd name="connsiteX18" fmla="*/ 1457325 w 1819275"/>
              <a:gd name="connsiteY18" fmla="*/ 931068 h 1545431"/>
              <a:gd name="connsiteX19" fmla="*/ 1447801 w 1819275"/>
              <a:gd name="connsiteY19" fmla="*/ 845344 h 1545431"/>
              <a:gd name="connsiteX20" fmla="*/ 1466850 w 1819275"/>
              <a:gd name="connsiteY20" fmla="*/ 802481 h 1545431"/>
              <a:gd name="connsiteX21" fmla="*/ 1538288 w 1819275"/>
              <a:gd name="connsiteY21" fmla="*/ 802482 h 1545431"/>
              <a:gd name="connsiteX22" fmla="*/ 1612105 w 1819275"/>
              <a:gd name="connsiteY22" fmla="*/ 726282 h 1545431"/>
              <a:gd name="connsiteX23" fmla="*/ 1676400 w 1819275"/>
              <a:gd name="connsiteY23" fmla="*/ 733425 h 1545431"/>
              <a:gd name="connsiteX24" fmla="*/ 1819275 w 1819275"/>
              <a:gd name="connsiteY24" fmla="*/ 774700 h 1545431"/>
              <a:gd name="connsiteX25" fmla="*/ 428625 w 1819275"/>
              <a:gd name="connsiteY2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07319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28750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095375 w 1819275"/>
              <a:gd name="connsiteY8" fmla="*/ 1493044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6331 w 1819275"/>
              <a:gd name="connsiteY8" fmla="*/ 1459706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50971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860425 w 1819275"/>
              <a:gd name="connsiteY6" fmla="*/ 1215231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8 w 1819275"/>
              <a:gd name="connsiteY6" fmla="*/ 1335881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47713 w 1819275"/>
              <a:gd name="connsiteY6" fmla="*/ 1347787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2456 w 1819275"/>
              <a:gd name="connsiteY6" fmla="*/ 1364456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38188 w 1819275"/>
              <a:gd name="connsiteY6" fmla="*/ 1309687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7219 w 1819275"/>
              <a:gd name="connsiteY6" fmla="*/ 1338263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66763 w 1819275"/>
              <a:gd name="connsiteY6" fmla="*/ 1173956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78656 w 1819275"/>
              <a:gd name="connsiteY6" fmla="*/ 1212056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00088 w 1819275"/>
              <a:gd name="connsiteY7" fmla="*/ 1245394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1 w 1819275"/>
              <a:gd name="connsiteY7" fmla="*/ 1162050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671513 w 1819275"/>
              <a:gd name="connsiteY7" fmla="*/ 1235869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6706 w 1819275"/>
              <a:gd name="connsiteY6" fmla="*/ 13977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31031 w 1819275"/>
              <a:gd name="connsiteY6" fmla="*/ 12453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00063 w 1819275"/>
              <a:gd name="connsiteY6" fmla="*/ 1293019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78644 w 1819275"/>
              <a:gd name="connsiteY6" fmla="*/ 1228725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85775 w 1819275"/>
              <a:gd name="connsiteY6" fmla="*/ 1273969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21494 w 1819275"/>
              <a:gd name="connsiteY6" fmla="*/ 1202531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64331 w 1819275"/>
              <a:gd name="connsiteY6" fmla="*/ 1302544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7 w 1819275"/>
              <a:gd name="connsiteY6" fmla="*/ 1259681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92894 w 1819275"/>
              <a:gd name="connsiteY6" fmla="*/ 1357313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02432 w 1819275"/>
              <a:gd name="connsiteY6" fmla="*/ 1295401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8131 w 1819275"/>
              <a:gd name="connsiteY6" fmla="*/ 13620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9576 w 1819275"/>
              <a:gd name="connsiteY7" fmla="*/ 1281113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5750 w 1819275"/>
              <a:gd name="connsiteY6" fmla="*/ 1345406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240507 w 1819275"/>
              <a:gd name="connsiteY5" fmla="*/ 1379537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61925 w 1800225"/>
              <a:gd name="connsiteY4" fmla="*/ 1372394 h 1545431"/>
              <a:gd name="connsiteX5" fmla="*/ 221457 w 1800225"/>
              <a:gd name="connsiteY5" fmla="*/ 1379537 h 1545431"/>
              <a:gd name="connsiteX6" fmla="*/ 292893 w 1800225"/>
              <a:gd name="connsiteY6" fmla="*/ 1347787 h 1545431"/>
              <a:gd name="connsiteX7" fmla="*/ 354806 w 1800225"/>
              <a:gd name="connsiteY7" fmla="*/ 1285875 h 1545431"/>
              <a:gd name="connsiteX8" fmla="*/ 390526 w 1800225"/>
              <a:gd name="connsiteY8" fmla="*/ 1281113 h 1545431"/>
              <a:gd name="connsiteX9" fmla="*/ 452437 w 1800225"/>
              <a:gd name="connsiteY9" fmla="*/ 1259681 h 1545431"/>
              <a:gd name="connsiteX10" fmla="*/ 502444 w 1800225"/>
              <a:gd name="connsiteY10" fmla="*/ 1202531 h 1545431"/>
              <a:gd name="connsiteX11" fmla="*/ 559594 w 1800225"/>
              <a:gd name="connsiteY11" fmla="*/ 1228725 h 1545431"/>
              <a:gd name="connsiteX12" fmla="*/ 611981 w 1800225"/>
              <a:gd name="connsiteY12" fmla="*/ 1245394 h 1545431"/>
              <a:gd name="connsiteX13" fmla="*/ 621506 w 1800225"/>
              <a:gd name="connsiteY13" fmla="*/ 1302544 h 1545431"/>
              <a:gd name="connsiteX14" fmla="*/ 704850 w 1800225"/>
              <a:gd name="connsiteY14" fmla="*/ 1283494 h 1545431"/>
              <a:gd name="connsiteX15" fmla="*/ 704851 w 1800225"/>
              <a:gd name="connsiteY15" fmla="*/ 1162050 h 1545431"/>
              <a:gd name="connsiteX16" fmla="*/ 747713 w 1800225"/>
              <a:gd name="connsiteY16" fmla="*/ 1173956 h 1545431"/>
              <a:gd name="connsiteX17" fmla="*/ 719138 w 1800225"/>
              <a:gd name="connsiteY17" fmla="*/ 1309687 h 1545431"/>
              <a:gd name="connsiteX18" fmla="*/ 728663 w 1800225"/>
              <a:gd name="connsiteY18" fmla="*/ 1347787 h 1545431"/>
              <a:gd name="connsiteX19" fmla="*/ 841375 w 1800225"/>
              <a:gd name="connsiteY19" fmla="*/ 1215231 h 1545431"/>
              <a:gd name="connsiteX20" fmla="*/ 1071562 w 1800225"/>
              <a:gd name="connsiteY20" fmla="*/ 1545431 h 1545431"/>
              <a:gd name="connsiteX21" fmla="*/ 1102519 w 1800225"/>
              <a:gd name="connsiteY21" fmla="*/ 1528763 h 1545431"/>
              <a:gd name="connsiteX22" fmla="*/ 1107281 w 1800225"/>
              <a:gd name="connsiteY22" fmla="*/ 1459706 h 1545431"/>
              <a:gd name="connsiteX23" fmla="*/ 1083469 w 1800225"/>
              <a:gd name="connsiteY23" fmla="*/ 1428750 h 1545431"/>
              <a:gd name="connsiteX24" fmla="*/ 1085850 w 1800225"/>
              <a:gd name="connsiteY24" fmla="*/ 1319213 h 1545431"/>
              <a:gd name="connsiteX25" fmla="*/ 1188244 w 1800225"/>
              <a:gd name="connsiteY25" fmla="*/ 1314450 h 1545431"/>
              <a:gd name="connsiteX26" fmla="*/ 1238251 w 1800225"/>
              <a:gd name="connsiteY26" fmla="*/ 1231107 h 1545431"/>
              <a:gd name="connsiteX27" fmla="*/ 1302544 w 1800225"/>
              <a:gd name="connsiteY27" fmla="*/ 1185863 h 1545431"/>
              <a:gd name="connsiteX28" fmla="*/ 1354932 w 1800225"/>
              <a:gd name="connsiteY28" fmla="*/ 1193006 h 1545431"/>
              <a:gd name="connsiteX29" fmla="*/ 1378744 w 1800225"/>
              <a:gd name="connsiteY29" fmla="*/ 1237456 h 1545431"/>
              <a:gd name="connsiteX30" fmla="*/ 1426369 w 1800225"/>
              <a:gd name="connsiteY30" fmla="*/ 1171575 h 1545431"/>
              <a:gd name="connsiteX31" fmla="*/ 1485900 w 1800225"/>
              <a:gd name="connsiteY31" fmla="*/ 1178719 h 1545431"/>
              <a:gd name="connsiteX32" fmla="*/ 1535113 w 1800225"/>
              <a:gd name="connsiteY32" fmla="*/ 1116806 h 1545431"/>
              <a:gd name="connsiteX33" fmla="*/ 1535907 w 1800225"/>
              <a:gd name="connsiteY33" fmla="*/ 983456 h 1545431"/>
              <a:gd name="connsiteX34" fmla="*/ 1438275 w 1800225"/>
              <a:gd name="connsiteY34" fmla="*/ 931068 h 1545431"/>
              <a:gd name="connsiteX35" fmla="*/ 1428751 w 1800225"/>
              <a:gd name="connsiteY35" fmla="*/ 845344 h 1545431"/>
              <a:gd name="connsiteX36" fmla="*/ 1447800 w 1800225"/>
              <a:gd name="connsiteY36" fmla="*/ 802481 h 1545431"/>
              <a:gd name="connsiteX37" fmla="*/ 1519238 w 1800225"/>
              <a:gd name="connsiteY37" fmla="*/ 802482 h 1545431"/>
              <a:gd name="connsiteX38" fmla="*/ 1593055 w 1800225"/>
              <a:gd name="connsiteY38" fmla="*/ 726282 h 1545431"/>
              <a:gd name="connsiteX39" fmla="*/ 1657350 w 1800225"/>
              <a:gd name="connsiteY39" fmla="*/ 733425 h 1545431"/>
              <a:gd name="connsiteX40" fmla="*/ 1800225 w 1800225"/>
              <a:gd name="connsiteY40" fmla="*/ 774700 h 1545431"/>
              <a:gd name="connsiteX41" fmla="*/ 409575 w 180022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97631 w 1800225"/>
              <a:gd name="connsiteY4" fmla="*/ 1204913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04775 w 1800225"/>
              <a:gd name="connsiteY4" fmla="*/ 1316832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9050 w 1714500"/>
              <a:gd name="connsiteY4" fmla="*/ 1316832 h 1545431"/>
              <a:gd name="connsiteX5" fmla="*/ 76200 w 1714500"/>
              <a:gd name="connsiteY5" fmla="*/ 1372394 h 1545431"/>
              <a:gd name="connsiteX6" fmla="*/ 135732 w 1714500"/>
              <a:gd name="connsiteY6" fmla="*/ 1379537 h 1545431"/>
              <a:gd name="connsiteX7" fmla="*/ 207168 w 1714500"/>
              <a:gd name="connsiteY7" fmla="*/ 1347787 h 1545431"/>
              <a:gd name="connsiteX8" fmla="*/ 269081 w 1714500"/>
              <a:gd name="connsiteY8" fmla="*/ 1285875 h 1545431"/>
              <a:gd name="connsiteX9" fmla="*/ 304801 w 1714500"/>
              <a:gd name="connsiteY9" fmla="*/ 1281113 h 1545431"/>
              <a:gd name="connsiteX10" fmla="*/ 366712 w 1714500"/>
              <a:gd name="connsiteY10" fmla="*/ 1259681 h 1545431"/>
              <a:gd name="connsiteX11" fmla="*/ 416719 w 1714500"/>
              <a:gd name="connsiteY11" fmla="*/ 1202531 h 1545431"/>
              <a:gd name="connsiteX12" fmla="*/ 473869 w 1714500"/>
              <a:gd name="connsiteY12" fmla="*/ 1228725 h 1545431"/>
              <a:gd name="connsiteX13" fmla="*/ 526256 w 1714500"/>
              <a:gd name="connsiteY13" fmla="*/ 1245394 h 1545431"/>
              <a:gd name="connsiteX14" fmla="*/ 535781 w 1714500"/>
              <a:gd name="connsiteY14" fmla="*/ 1302544 h 1545431"/>
              <a:gd name="connsiteX15" fmla="*/ 619125 w 1714500"/>
              <a:gd name="connsiteY15" fmla="*/ 1283494 h 1545431"/>
              <a:gd name="connsiteX16" fmla="*/ 619126 w 1714500"/>
              <a:gd name="connsiteY16" fmla="*/ 1162050 h 1545431"/>
              <a:gd name="connsiteX17" fmla="*/ 661988 w 1714500"/>
              <a:gd name="connsiteY17" fmla="*/ 1173956 h 1545431"/>
              <a:gd name="connsiteX18" fmla="*/ 633413 w 1714500"/>
              <a:gd name="connsiteY18" fmla="*/ 1309687 h 1545431"/>
              <a:gd name="connsiteX19" fmla="*/ 642938 w 1714500"/>
              <a:gd name="connsiteY19" fmla="*/ 1347787 h 1545431"/>
              <a:gd name="connsiteX20" fmla="*/ 755650 w 1714500"/>
              <a:gd name="connsiteY20" fmla="*/ 1215231 h 1545431"/>
              <a:gd name="connsiteX21" fmla="*/ 985837 w 1714500"/>
              <a:gd name="connsiteY21" fmla="*/ 1545431 h 1545431"/>
              <a:gd name="connsiteX22" fmla="*/ 1016794 w 1714500"/>
              <a:gd name="connsiteY22" fmla="*/ 1528763 h 1545431"/>
              <a:gd name="connsiteX23" fmla="*/ 1021556 w 1714500"/>
              <a:gd name="connsiteY23" fmla="*/ 1459706 h 1545431"/>
              <a:gd name="connsiteX24" fmla="*/ 997744 w 1714500"/>
              <a:gd name="connsiteY24" fmla="*/ 1428750 h 1545431"/>
              <a:gd name="connsiteX25" fmla="*/ 1000125 w 1714500"/>
              <a:gd name="connsiteY25" fmla="*/ 1319213 h 1545431"/>
              <a:gd name="connsiteX26" fmla="*/ 1102519 w 1714500"/>
              <a:gd name="connsiteY26" fmla="*/ 1314450 h 1545431"/>
              <a:gd name="connsiteX27" fmla="*/ 1152526 w 1714500"/>
              <a:gd name="connsiteY27" fmla="*/ 1231107 h 1545431"/>
              <a:gd name="connsiteX28" fmla="*/ 1216819 w 1714500"/>
              <a:gd name="connsiteY28" fmla="*/ 1185863 h 1545431"/>
              <a:gd name="connsiteX29" fmla="*/ 1269207 w 1714500"/>
              <a:gd name="connsiteY29" fmla="*/ 1193006 h 1545431"/>
              <a:gd name="connsiteX30" fmla="*/ 1293019 w 1714500"/>
              <a:gd name="connsiteY30" fmla="*/ 1237456 h 1545431"/>
              <a:gd name="connsiteX31" fmla="*/ 1340644 w 1714500"/>
              <a:gd name="connsiteY31" fmla="*/ 1171575 h 1545431"/>
              <a:gd name="connsiteX32" fmla="*/ 1400175 w 1714500"/>
              <a:gd name="connsiteY32" fmla="*/ 1178719 h 1545431"/>
              <a:gd name="connsiteX33" fmla="*/ 1449388 w 1714500"/>
              <a:gd name="connsiteY33" fmla="*/ 1116806 h 1545431"/>
              <a:gd name="connsiteX34" fmla="*/ 1450182 w 1714500"/>
              <a:gd name="connsiteY34" fmla="*/ 983456 h 1545431"/>
              <a:gd name="connsiteX35" fmla="*/ 1352550 w 1714500"/>
              <a:gd name="connsiteY35" fmla="*/ 931068 h 1545431"/>
              <a:gd name="connsiteX36" fmla="*/ 1343026 w 1714500"/>
              <a:gd name="connsiteY36" fmla="*/ 845344 h 1545431"/>
              <a:gd name="connsiteX37" fmla="*/ 1362075 w 1714500"/>
              <a:gd name="connsiteY37" fmla="*/ 802481 h 1545431"/>
              <a:gd name="connsiteX38" fmla="*/ 1433513 w 1714500"/>
              <a:gd name="connsiteY38" fmla="*/ 802482 h 1545431"/>
              <a:gd name="connsiteX39" fmla="*/ 1507330 w 1714500"/>
              <a:gd name="connsiteY39" fmla="*/ 726282 h 1545431"/>
              <a:gd name="connsiteX40" fmla="*/ 1571625 w 1714500"/>
              <a:gd name="connsiteY40" fmla="*/ 733425 h 1545431"/>
              <a:gd name="connsiteX41" fmla="*/ 1714500 w 1714500"/>
              <a:gd name="connsiteY41" fmla="*/ 774700 h 1545431"/>
              <a:gd name="connsiteX42" fmla="*/ 323850 w 1714500"/>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57149 w 1714500"/>
              <a:gd name="connsiteY4" fmla="*/ 1271588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1905 w 1714500"/>
              <a:gd name="connsiteY4" fmla="*/ 1259682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71437 w 1714500"/>
              <a:gd name="connsiteY4" fmla="*/ 1231106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61912 w 1714500"/>
              <a:gd name="connsiteY4" fmla="*/ 1200150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52399 w 1714500"/>
              <a:gd name="connsiteY3" fmla="*/ 750094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11918 w 1714500"/>
              <a:gd name="connsiteY3" fmla="*/ 740569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45255 w 1714500"/>
              <a:gd name="connsiteY3" fmla="*/ 626269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1449 w 1714500"/>
              <a:gd name="connsiteY3" fmla="*/ 790575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6212 w 1714500"/>
              <a:gd name="connsiteY3" fmla="*/ 640556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23850 w 1714500"/>
              <a:gd name="connsiteY0" fmla="*/ 0 h 1545431"/>
              <a:gd name="connsiteX1" fmla="*/ 0 w 1714500"/>
              <a:gd name="connsiteY1" fmla="*/ 165100 h 1545431"/>
              <a:gd name="connsiteX2" fmla="*/ 180975 w 1714500"/>
              <a:gd name="connsiteY2" fmla="*/ 508000 h 1545431"/>
              <a:gd name="connsiteX3" fmla="*/ 264319 w 1714500"/>
              <a:gd name="connsiteY3" fmla="*/ 766762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11945 w 1702595"/>
              <a:gd name="connsiteY0" fmla="*/ 0 h 1545431"/>
              <a:gd name="connsiteX1" fmla="*/ 221457 w 1702595"/>
              <a:gd name="connsiteY1" fmla="*/ 253206 h 1545431"/>
              <a:gd name="connsiteX2" fmla="*/ 169070 w 1702595"/>
              <a:gd name="connsiteY2" fmla="*/ 508000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 name="connsiteX0" fmla="*/ 311945 w 1702595"/>
              <a:gd name="connsiteY0" fmla="*/ 0 h 1545431"/>
              <a:gd name="connsiteX1" fmla="*/ 221457 w 1702595"/>
              <a:gd name="connsiteY1" fmla="*/ 253206 h 1545431"/>
              <a:gd name="connsiteX2" fmla="*/ 300038 w 1702595"/>
              <a:gd name="connsiteY2" fmla="*/ 500856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02595" h="1545431">
                <a:moveTo>
                  <a:pt x="311945" y="0"/>
                </a:moveTo>
                <a:lnTo>
                  <a:pt x="221457" y="253206"/>
                </a:lnTo>
                <a:lnTo>
                  <a:pt x="300038" y="500856"/>
                </a:lnTo>
                <a:lnTo>
                  <a:pt x="252414" y="766762"/>
                </a:lnTo>
                <a:lnTo>
                  <a:pt x="159544" y="790575"/>
                </a:lnTo>
                <a:lnTo>
                  <a:pt x="100013" y="740569"/>
                </a:lnTo>
                <a:cubicBezTo>
                  <a:pt x="99220" y="897202"/>
                  <a:pt x="98426" y="1053835"/>
                  <a:pt x="97633" y="1210468"/>
                </a:cubicBezTo>
                <a:lnTo>
                  <a:pt x="50007" y="1200150"/>
                </a:lnTo>
                <a:lnTo>
                  <a:pt x="0" y="1259682"/>
                </a:lnTo>
                <a:lnTo>
                  <a:pt x="7145" y="1316832"/>
                </a:lnTo>
                <a:lnTo>
                  <a:pt x="64295" y="1372394"/>
                </a:lnTo>
                <a:lnTo>
                  <a:pt x="123827" y="1379537"/>
                </a:lnTo>
                <a:lnTo>
                  <a:pt x="195263" y="1347787"/>
                </a:lnTo>
                <a:lnTo>
                  <a:pt x="257176" y="1285875"/>
                </a:lnTo>
                <a:lnTo>
                  <a:pt x="292896" y="1281113"/>
                </a:lnTo>
                <a:lnTo>
                  <a:pt x="354807" y="1259681"/>
                </a:lnTo>
                <a:lnTo>
                  <a:pt x="404814" y="1202531"/>
                </a:lnTo>
                <a:lnTo>
                  <a:pt x="461964" y="1228725"/>
                </a:lnTo>
                <a:lnTo>
                  <a:pt x="514351" y="1245394"/>
                </a:lnTo>
                <a:lnTo>
                  <a:pt x="523876" y="1302544"/>
                </a:lnTo>
                <a:lnTo>
                  <a:pt x="607220" y="1283494"/>
                </a:lnTo>
                <a:cubicBezTo>
                  <a:pt x="607220" y="1243013"/>
                  <a:pt x="607221" y="1202531"/>
                  <a:pt x="607221" y="1162050"/>
                </a:cubicBezTo>
                <a:lnTo>
                  <a:pt x="650083" y="1173956"/>
                </a:lnTo>
                <a:lnTo>
                  <a:pt x="621508" y="1309687"/>
                </a:lnTo>
                <a:lnTo>
                  <a:pt x="631033" y="1347787"/>
                </a:lnTo>
                <a:lnTo>
                  <a:pt x="743745" y="1215231"/>
                </a:lnTo>
                <a:lnTo>
                  <a:pt x="973932" y="1545431"/>
                </a:lnTo>
                <a:lnTo>
                  <a:pt x="1004889" y="1528763"/>
                </a:lnTo>
                <a:lnTo>
                  <a:pt x="1009651" y="1459706"/>
                </a:lnTo>
                <a:lnTo>
                  <a:pt x="985839" y="1428750"/>
                </a:lnTo>
                <a:cubicBezTo>
                  <a:pt x="986633" y="1399381"/>
                  <a:pt x="987426" y="1348582"/>
                  <a:pt x="988220" y="1319213"/>
                </a:cubicBezTo>
                <a:lnTo>
                  <a:pt x="1090614" y="1314450"/>
                </a:lnTo>
                <a:lnTo>
                  <a:pt x="1140621" y="1231107"/>
                </a:lnTo>
                <a:lnTo>
                  <a:pt x="1204914" y="1185863"/>
                </a:lnTo>
                <a:lnTo>
                  <a:pt x="1257302" y="1193006"/>
                </a:lnTo>
                <a:lnTo>
                  <a:pt x="1281114" y="1237456"/>
                </a:lnTo>
                <a:lnTo>
                  <a:pt x="1328739" y="1171575"/>
                </a:lnTo>
                <a:lnTo>
                  <a:pt x="1388270" y="1178719"/>
                </a:lnTo>
                <a:lnTo>
                  <a:pt x="1437483" y="1116806"/>
                </a:lnTo>
                <a:cubicBezTo>
                  <a:pt x="1437748" y="1072356"/>
                  <a:pt x="1438012" y="1027906"/>
                  <a:pt x="1438277" y="983456"/>
                </a:cubicBezTo>
                <a:lnTo>
                  <a:pt x="1340645" y="931068"/>
                </a:lnTo>
                <a:lnTo>
                  <a:pt x="1331121" y="845344"/>
                </a:lnTo>
                <a:lnTo>
                  <a:pt x="1350170" y="802481"/>
                </a:lnTo>
                <a:lnTo>
                  <a:pt x="1421608" y="802482"/>
                </a:lnTo>
                <a:lnTo>
                  <a:pt x="1495425" y="726282"/>
                </a:lnTo>
                <a:lnTo>
                  <a:pt x="1559720" y="733425"/>
                </a:lnTo>
                <a:lnTo>
                  <a:pt x="1702595" y="774700"/>
                </a:lnTo>
                <a:lnTo>
                  <a:pt x="311945" y="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Arusha</a:t>
            </a:r>
            <a:r>
              <a:rPr lang="en-MY" sz="1200" b="1" dirty="0" smtClean="0">
                <a:solidFill>
                  <a:schemeClr val="tx1"/>
                </a:solidFill>
              </a:rPr>
              <a:t> 5.2%</a:t>
            </a:r>
            <a:endParaRPr lang="en-MY" sz="1200" b="1" dirty="0">
              <a:solidFill>
                <a:schemeClr val="tx1"/>
              </a:solidFill>
            </a:endParaRPr>
          </a:p>
        </p:txBody>
      </p:sp>
      <p:sp>
        <p:nvSpPr>
          <p:cNvPr id="3" name="Freeform 2"/>
          <p:cNvSpPr/>
          <p:nvPr/>
        </p:nvSpPr>
        <p:spPr>
          <a:xfrm>
            <a:off x="3225799" y="96044"/>
            <a:ext cx="1629569" cy="927100"/>
          </a:xfrm>
          <a:custGeom>
            <a:avLst/>
            <a:gdLst>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25400 w 1847850"/>
              <a:gd name="connsiteY6" fmla="*/ 25400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101600 w 1847850"/>
              <a:gd name="connsiteY6" fmla="*/ 51594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327150 w 1847850"/>
              <a:gd name="connsiteY8" fmla="*/ 37306 h 1110456"/>
              <a:gd name="connsiteX9" fmla="*/ 1847850 w 1847850"/>
              <a:gd name="connsiteY9"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327150 w 1847850"/>
              <a:gd name="connsiteY9" fmla="*/ 37306 h 1110456"/>
              <a:gd name="connsiteX10" fmla="*/ 1847850 w 1847850"/>
              <a:gd name="connsiteY10"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145381 w 1847850"/>
              <a:gd name="connsiteY9" fmla="*/ 25400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646238 w 1847850"/>
              <a:gd name="connsiteY11" fmla="*/ 711200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664494 w 1847850"/>
              <a:gd name="connsiteY10" fmla="*/ 425450 h 1110456"/>
              <a:gd name="connsiteX11" fmla="*/ 1646238 w 1847850"/>
              <a:gd name="connsiteY11" fmla="*/ 711200 h 1110456"/>
              <a:gd name="connsiteX12" fmla="*/ 1847850 w 1847850"/>
              <a:gd name="connsiteY12" fmla="*/ 348456 h 1110456"/>
              <a:gd name="connsiteX0" fmla="*/ 1731169 w 1790700"/>
              <a:gd name="connsiteY0" fmla="*/ 746125 h 1110456"/>
              <a:gd name="connsiteX1" fmla="*/ 1790700 w 1790700"/>
              <a:gd name="connsiteY1" fmla="*/ 1110456 h 1110456"/>
              <a:gd name="connsiteX2" fmla="*/ 990600 w 1790700"/>
              <a:gd name="connsiteY2" fmla="*/ 1053306 h 1110456"/>
              <a:gd name="connsiteX3" fmla="*/ 292100 w 1790700"/>
              <a:gd name="connsiteY3" fmla="*/ 970756 h 1110456"/>
              <a:gd name="connsiteX4" fmla="*/ 133350 w 1790700"/>
              <a:gd name="connsiteY4" fmla="*/ 602456 h 1110456"/>
              <a:gd name="connsiteX5" fmla="*/ 0 w 1790700"/>
              <a:gd name="connsiteY5" fmla="*/ 151606 h 1110456"/>
              <a:gd name="connsiteX6" fmla="*/ 101600 w 1790700"/>
              <a:gd name="connsiteY6" fmla="*/ 0 h 1110456"/>
              <a:gd name="connsiteX7" fmla="*/ 890588 w 1790700"/>
              <a:gd name="connsiteY7" fmla="*/ 5556 h 1110456"/>
              <a:gd name="connsiteX8" fmla="*/ 912019 w 1790700"/>
              <a:gd name="connsiteY8" fmla="*/ 32544 h 1110456"/>
              <a:gd name="connsiteX9" fmla="*/ 947737 w 1790700"/>
              <a:gd name="connsiteY9" fmla="*/ 15875 h 1110456"/>
              <a:gd name="connsiteX10" fmla="*/ 1664494 w 1790700"/>
              <a:gd name="connsiteY10" fmla="*/ 425450 h 1110456"/>
              <a:gd name="connsiteX11" fmla="*/ 1646238 w 1790700"/>
              <a:gd name="connsiteY11" fmla="*/ 711200 h 1110456"/>
              <a:gd name="connsiteX12" fmla="*/ 1731169 w 1790700"/>
              <a:gd name="connsiteY12" fmla="*/ 746125 h 1110456"/>
              <a:gd name="connsiteX0" fmla="*/ 1731169 w 1731169"/>
              <a:gd name="connsiteY0" fmla="*/ 746125 h 1053306"/>
              <a:gd name="connsiteX1" fmla="*/ 1638300 w 1731169"/>
              <a:gd name="connsiteY1" fmla="*/ 927100 h 1053306"/>
              <a:gd name="connsiteX2" fmla="*/ 990600 w 1731169"/>
              <a:gd name="connsiteY2" fmla="*/ 1053306 h 1053306"/>
              <a:gd name="connsiteX3" fmla="*/ 292100 w 1731169"/>
              <a:gd name="connsiteY3" fmla="*/ 970756 h 1053306"/>
              <a:gd name="connsiteX4" fmla="*/ 133350 w 1731169"/>
              <a:gd name="connsiteY4" fmla="*/ 602456 h 1053306"/>
              <a:gd name="connsiteX5" fmla="*/ 0 w 1731169"/>
              <a:gd name="connsiteY5" fmla="*/ 151606 h 1053306"/>
              <a:gd name="connsiteX6" fmla="*/ 101600 w 1731169"/>
              <a:gd name="connsiteY6" fmla="*/ 0 h 1053306"/>
              <a:gd name="connsiteX7" fmla="*/ 890588 w 1731169"/>
              <a:gd name="connsiteY7" fmla="*/ 5556 h 1053306"/>
              <a:gd name="connsiteX8" fmla="*/ 912019 w 1731169"/>
              <a:gd name="connsiteY8" fmla="*/ 32544 h 1053306"/>
              <a:gd name="connsiteX9" fmla="*/ 947737 w 1731169"/>
              <a:gd name="connsiteY9" fmla="*/ 15875 h 1053306"/>
              <a:gd name="connsiteX10" fmla="*/ 1664494 w 1731169"/>
              <a:gd name="connsiteY10" fmla="*/ 425450 h 1053306"/>
              <a:gd name="connsiteX11" fmla="*/ 1646238 w 1731169"/>
              <a:gd name="connsiteY11" fmla="*/ 711200 h 1053306"/>
              <a:gd name="connsiteX12" fmla="*/ 1731169 w 1731169"/>
              <a:gd name="connsiteY12" fmla="*/ 746125 h 1053306"/>
              <a:gd name="connsiteX0" fmla="*/ 1731169 w 1731169"/>
              <a:gd name="connsiteY0" fmla="*/ 746125 h 1053306"/>
              <a:gd name="connsiteX1" fmla="*/ 1681164 w 1731169"/>
              <a:gd name="connsiteY1" fmla="*/ 842169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662114 w 1731169"/>
              <a:gd name="connsiteY1" fmla="*/ 846932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702595 w 1731169"/>
              <a:gd name="connsiteY1" fmla="*/ 79216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1053306"/>
              <a:gd name="connsiteX1" fmla="*/ 1697832 w 1731169"/>
              <a:gd name="connsiteY1" fmla="*/ 84931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970756"/>
              <a:gd name="connsiteX1" fmla="*/ 1697832 w 1731169"/>
              <a:gd name="connsiteY1" fmla="*/ 849312 h 970756"/>
              <a:gd name="connsiteX2" fmla="*/ 1662114 w 1731169"/>
              <a:gd name="connsiteY2" fmla="*/ 846932 h 970756"/>
              <a:gd name="connsiteX3" fmla="*/ 1638300 w 1731169"/>
              <a:gd name="connsiteY3" fmla="*/ 927100 h 970756"/>
              <a:gd name="connsiteX4" fmla="*/ 1285875 w 1731169"/>
              <a:gd name="connsiteY4" fmla="*/ 927100 h 970756"/>
              <a:gd name="connsiteX5" fmla="*/ 292100 w 1731169"/>
              <a:gd name="connsiteY5" fmla="*/ 970756 h 970756"/>
              <a:gd name="connsiteX6" fmla="*/ 133350 w 1731169"/>
              <a:gd name="connsiteY6" fmla="*/ 602456 h 970756"/>
              <a:gd name="connsiteX7" fmla="*/ 0 w 1731169"/>
              <a:gd name="connsiteY7" fmla="*/ 151606 h 970756"/>
              <a:gd name="connsiteX8" fmla="*/ 101600 w 1731169"/>
              <a:gd name="connsiteY8" fmla="*/ 0 h 970756"/>
              <a:gd name="connsiteX9" fmla="*/ 890588 w 1731169"/>
              <a:gd name="connsiteY9" fmla="*/ 5556 h 970756"/>
              <a:gd name="connsiteX10" fmla="*/ 912019 w 1731169"/>
              <a:gd name="connsiteY10" fmla="*/ 32544 h 970756"/>
              <a:gd name="connsiteX11" fmla="*/ 947737 w 1731169"/>
              <a:gd name="connsiteY11" fmla="*/ 15875 h 970756"/>
              <a:gd name="connsiteX12" fmla="*/ 1664494 w 1731169"/>
              <a:gd name="connsiteY12" fmla="*/ 425450 h 970756"/>
              <a:gd name="connsiteX13" fmla="*/ 1646238 w 1731169"/>
              <a:gd name="connsiteY13" fmla="*/ 711200 h 970756"/>
              <a:gd name="connsiteX14" fmla="*/ 1731169 w 17311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794 w 1629569"/>
              <a:gd name="connsiteY7" fmla="*/ 282574 h 970756"/>
              <a:gd name="connsiteX8" fmla="*/ 0 w 1629569"/>
              <a:gd name="connsiteY8" fmla="*/ 0 h 970756"/>
              <a:gd name="connsiteX9" fmla="*/ 788988 w 1629569"/>
              <a:gd name="connsiteY9" fmla="*/ 5556 h 970756"/>
              <a:gd name="connsiteX10" fmla="*/ 810419 w 1629569"/>
              <a:gd name="connsiteY10" fmla="*/ 32544 h 970756"/>
              <a:gd name="connsiteX11" fmla="*/ 846137 w 1629569"/>
              <a:gd name="connsiteY11" fmla="*/ 15875 h 970756"/>
              <a:gd name="connsiteX12" fmla="*/ 1562894 w 1629569"/>
              <a:gd name="connsiteY12" fmla="*/ 425450 h 970756"/>
              <a:gd name="connsiteX13" fmla="*/ 1544638 w 1629569"/>
              <a:gd name="connsiteY13" fmla="*/ 711200 h 970756"/>
              <a:gd name="connsiteX14" fmla="*/ 1629569 w 16295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15082 w 1629569"/>
              <a:gd name="connsiteY7" fmla="*/ 434975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74663 w 1629569"/>
              <a:gd name="connsiteY7" fmla="*/ 287338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10345 w 1629569"/>
              <a:gd name="connsiteY7" fmla="*/ 470694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65139 w 1629569"/>
              <a:gd name="connsiteY7" fmla="*/ 492125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88939 w 1629569"/>
              <a:gd name="connsiteY7" fmla="*/ 513556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29420 w 1629569"/>
              <a:gd name="connsiteY7" fmla="*/ 461169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53207 w 1629569"/>
              <a:gd name="connsiteY7" fmla="*/ 527844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24644 w 1629569"/>
              <a:gd name="connsiteY6" fmla="*/ 588169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93689 w 1629569"/>
              <a:gd name="connsiteY6" fmla="*/ 668337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72258 w 1629569"/>
              <a:gd name="connsiteY6" fmla="*/ 642144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41301 w 1629569"/>
              <a:gd name="connsiteY6" fmla="*/ 768350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84164 w 1629569"/>
              <a:gd name="connsiteY6" fmla="*/ 742156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264318 w 1629569"/>
              <a:gd name="connsiteY5" fmla="*/ 801687 h 927100"/>
              <a:gd name="connsiteX6" fmla="*/ 284164 w 1629569"/>
              <a:gd name="connsiteY6" fmla="*/ 742156 h 927100"/>
              <a:gd name="connsiteX7" fmla="*/ 272258 w 1629569"/>
              <a:gd name="connsiteY7" fmla="*/ 642144 h 927100"/>
              <a:gd name="connsiteX8" fmla="*/ 324644 w 1629569"/>
              <a:gd name="connsiteY8" fmla="*/ 588169 h 927100"/>
              <a:gd name="connsiteX9" fmla="*/ 365126 w 1629569"/>
              <a:gd name="connsiteY9" fmla="*/ 480219 h 927100"/>
              <a:gd name="connsiteX10" fmla="*/ 429420 w 1629569"/>
              <a:gd name="connsiteY10" fmla="*/ 461169 h 927100"/>
              <a:gd name="connsiteX11" fmla="*/ 465139 w 1629569"/>
              <a:gd name="connsiteY11" fmla="*/ 492125 h 927100"/>
              <a:gd name="connsiteX12" fmla="*/ 474663 w 1629569"/>
              <a:gd name="connsiteY12" fmla="*/ 287338 h 927100"/>
              <a:gd name="connsiteX13" fmla="*/ 794 w 1629569"/>
              <a:gd name="connsiteY13" fmla="*/ 282574 h 927100"/>
              <a:gd name="connsiteX14" fmla="*/ 0 w 1629569"/>
              <a:gd name="connsiteY14" fmla="*/ 0 h 927100"/>
              <a:gd name="connsiteX15" fmla="*/ 788988 w 1629569"/>
              <a:gd name="connsiteY15" fmla="*/ 5556 h 927100"/>
              <a:gd name="connsiteX16" fmla="*/ 810419 w 1629569"/>
              <a:gd name="connsiteY16" fmla="*/ 32544 h 927100"/>
              <a:gd name="connsiteX17" fmla="*/ 846137 w 1629569"/>
              <a:gd name="connsiteY17" fmla="*/ 15875 h 927100"/>
              <a:gd name="connsiteX18" fmla="*/ 1562894 w 1629569"/>
              <a:gd name="connsiteY18" fmla="*/ 425450 h 927100"/>
              <a:gd name="connsiteX19" fmla="*/ 1544638 w 1629569"/>
              <a:gd name="connsiteY19" fmla="*/ 711200 h 927100"/>
              <a:gd name="connsiteX20" fmla="*/ 1629569 w 1629569"/>
              <a:gd name="connsiteY2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77032 w 1629569"/>
              <a:gd name="connsiteY5" fmla="*/ 815975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62745 w 1629569"/>
              <a:gd name="connsiteY5" fmla="*/ 830263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522289 w 1629569"/>
              <a:gd name="connsiteY5" fmla="*/ 851694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603251 w 1629569"/>
              <a:gd name="connsiteY5" fmla="*/ 735012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58032 w 1629569"/>
              <a:gd name="connsiteY5" fmla="*/ 789781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67545 w 1629569"/>
              <a:gd name="connsiteY6" fmla="*/ 739775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88977 w 1629569"/>
              <a:gd name="connsiteY6" fmla="*/ 749300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922339 w 1629569"/>
              <a:gd name="connsiteY5" fmla="*/ 823119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67558 w 1629569"/>
              <a:gd name="connsiteY5" fmla="*/ 739775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34232 w 1629569"/>
              <a:gd name="connsiteY5" fmla="*/ 768350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10420 w 1629569"/>
              <a:gd name="connsiteY5" fmla="*/ 701675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086645 w 1629569"/>
              <a:gd name="connsiteY5" fmla="*/ 861219 h 927100"/>
              <a:gd name="connsiteX6" fmla="*/ 810420 w 1629569"/>
              <a:gd name="connsiteY6" fmla="*/ 701675 h 927100"/>
              <a:gd name="connsiteX7" fmla="*/ 767558 w 1629569"/>
              <a:gd name="connsiteY7" fmla="*/ 739775 h 927100"/>
              <a:gd name="connsiteX8" fmla="*/ 734219 w 1629569"/>
              <a:gd name="connsiteY8" fmla="*/ 742156 h 927100"/>
              <a:gd name="connsiteX9" fmla="*/ 688977 w 1629569"/>
              <a:gd name="connsiteY9" fmla="*/ 749300 h 927100"/>
              <a:gd name="connsiteX10" fmla="*/ 603251 w 1629569"/>
              <a:gd name="connsiteY10" fmla="*/ 735012 h 927100"/>
              <a:gd name="connsiteX11" fmla="*/ 362745 w 1629569"/>
              <a:gd name="connsiteY11" fmla="*/ 830263 h 927100"/>
              <a:gd name="connsiteX12" fmla="*/ 264318 w 1629569"/>
              <a:gd name="connsiteY12" fmla="*/ 801687 h 927100"/>
              <a:gd name="connsiteX13" fmla="*/ 284164 w 1629569"/>
              <a:gd name="connsiteY13" fmla="*/ 742156 h 927100"/>
              <a:gd name="connsiteX14" fmla="*/ 272258 w 1629569"/>
              <a:gd name="connsiteY14" fmla="*/ 642144 h 927100"/>
              <a:gd name="connsiteX15" fmla="*/ 324644 w 1629569"/>
              <a:gd name="connsiteY15" fmla="*/ 588169 h 927100"/>
              <a:gd name="connsiteX16" fmla="*/ 365126 w 1629569"/>
              <a:gd name="connsiteY16" fmla="*/ 480219 h 927100"/>
              <a:gd name="connsiteX17" fmla="*/ 429420 w 1629569"/>
              <a:gd name="connsiteY17" fmla="*/ 461169 h 927100"/>
              <a:gd name="connsiteX18" fmla="*/ 465139 w 1629569"/>
              <a:gd name="connsiteY18" fmla="*/ 492125 h 927100"/>
              <a:gd name="connsiteX19" fmla="*/ 474663 w 1629569"/>
              <a:gd name="connsiteY19" fmla="*/ 287338 h 927100"/>
              <a:gd name="connsiteX20" fmla="*/ 794 w 1629569"/>
              <a:gd name="connsiteY20" fmla="*/ 282574 h 927100"/>
              <a:gd name="connsiteX21" fmla="*/ 0 w 1629569"/>
              <a:gd name="connsiteY21" fmla="*/ 0 h 927100"/>
              <a:gd name="connsiteX22" fmla="*/ 788988 w 1629569"/>
              <a:gd name="connsiteY22" fmla="*/ 5556 h 927100"/>
              <a:gd name="connsiteX23" fmla="*/ 810419 w 1629569"/>
              <a:gd name="connsiteY23" fmla="*/ 32544 h 927100"/>
              <a:gd name="connsiteX24" fmla="*/ 846137 w 1629569"/>
              <a:gd name="connsiteY24" fmla="*/ 15875 h 927100"/>
              <a:gd name="connsiteX25" fmla="*/ 1562894 w 1629569"/>
              <a:gd name="connsiteY25" fmla="*/ 425450 h 927100"/>
              <a:gd name="connsiteX26" fmla="*/ 1544638 w 1629569"/>
              <a:gd name="connsiteY26" fmla="*/ 711200 h 927100"/>
              <a:gd name="connsiteX27" fmla="*/ 1629569 w 1629569"/>
              <a:gd name="connsiteY27" fmla="*/ 746125 h 927100"/>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10420 w 1629569"/>
              <a:gd name="connsiteY6" fmla="*/ 701675 h 1218406"/>
              <a:gd name="connsiteX7" fmla="*/ 767558 w 1629569"/>
              <a:gd name="connsiteY7" fmla="*/ 739775 h 1218406"/>
              <a:gd name="connsiteX8" fmla="*/ 734219 w 1629569"/>
              <a:gd name="connsiteY8" fmla="*/ 742156 h 1218406"/>
              <a:gd name="connsiteX9" fmla="*/ 688977 w 1629569"/>
              <a:gd name="connsiteY9" fmla="*/ 749300 h 1218406"/>
              <a:gd name="connsiteX10" fmla="*/ 603251 w 1629569"/>
              <a:gd name="connsiteY10" fmla="*/ 735012 h 1218406"/>
              <a:gd name="connsiteX11" fmla="*/ 362745 w 1629569"/>
              <a:gd name="connsiteY11" fmla="*/ 830263 h 1218406"/>
              <a:gd name="connsiteX12" fmla="*/ 264318 w 1629569"/>
              <a:gd name="connsiteY12" fmla="*/ 801687 h 1218406"/>
              <a:gd name="connsiteX13" fmla="*/ 284164 w 1629569"/>
              <a:gd name="connsiteY13" fmla="*/ 742156 h 1218406"/>
              <a:gd name="connsiteX14" fmla="*/ 272258 w 1629569"/>
              <a:gd name="connsiteY14" fmla="*/ 642144 h 1218406"/>
              <a:gd name="connsiteX15" fmla="*/ 324644 w 1629569"/>
              <a:gd name="connsiteY15" fmla="*/ 588169 h 1218406"/>
              <a:gd name="connsiteX16" fmla="*/ 365126 w 1629569"/>
              <a:gd name="connsiteY16" fmla="*/ 480219 h 1218406"/>
              <a:gd name="connsiteX17" fmla="*/ 429420 w 1629569"/>
              <a:gd name="connsiteY17" fmla="*/ 461169 h 1218406"/>
              <a:gd name="connsiteX18" fmla="*/ 465139 w 1629569"/>
              <a:gd name="connsiteY18" fmla="*/ 492125 h 1218406"/>
              <a:gd name="connsiteX19" fmla="*/ 474663 w 1629569"/>
              <a:gd name="connsiteY19" fmla="*/ 287338 h 1218406"/>
              <a:gd name="connsiteX20" fmla="*/ 794 w 1629569"/>
              <a:gd name="connsiteY20" fmla="*/ 282574 h 1218406"/>
              <a:gd name="connsiteX21" fmla="*/ 0 w 1629569"/>
              <a:gd name="connsiteY21" fmla="*/ 0 h 1218406"/>
              <a:gd name="connsiteX22" fmla="*/ 788988 w 1629569"/>
              <a:gd name="connsiteY22" fmla="*/ 5556 h 1218406"/>
              <a:gd name="connsiteX23" fmla="*/ 810419 w 1629569"/>
              <a:gd name="connsiteY23" fmla="*/ 32544 h 1218406"/>
              <a:gd name="connsiteX24" fmla="*/ 846137 w 1629569"/>
              <a:gd name="connsiteY24" fmla="*/ 15875 h 1218406"/>
              <a:gd name="connsiteX25" fmla="*/ 1562894 w 1629569"/>
              <a:gd name="connsiteY25" fmla="*/ 425450 h 1218406"/>
              <a:gd name="connsiteX26" fmla="*/ 1544638 w 1629569"/>
              <a:gd name="connsiteY26" fmla="*/ 711200 h 1218406"/>
              <a:gd name="connsiteX27" fmla="*/ 1629569 w 1629569"/>
              <a:gd name="connsiteY27"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923131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754062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6139 w 1629569"/>
              <a:gd name="connsiteY6" fmla="*/ 868362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6145 w 1629569"/>
              <a:gd name="connsiteY6" fmla="*/ 751681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3764 w 1629569"/>
              <a:gd name="connsiteY6" fmla="*/ 98266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72346 w 1629569"/>
              <a:gd name="connsiteY6" fmla="*/ 775494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972346 w 1629569"/>
              <a:gd name="connsiteY6" fmla="*/ 775494 h 927100"/>
              <a:gd name="connsiteX7" fmla="*/ 896145 w 1629569"/>
              <a:gd name="connsiteY7" fmla="*/ 751681 h 927100"/>
              <a:gd name="connsiteX8" fmla="*/ 841376 w 1629569"/>
              <a:gd name="connsiteY8" fmla="*/ 754062 h 927100"/>
              <a:gd name="connsiteX9" fmla="*/ 810420 w 1629569"/>
              <a:gd name="connsiteY9" fmla="*/ 701675 h 927100"/>
              <a:gd name="connsiteX10" fmla="*/ 767558 w 1629569"/>
              <a:gd name="connsiteY10" fmla="*/ 739775 h 927100"/>
              <a:gd name="connsiteX11" fmla="*/ 734219 w 1629569"/>
              <a:gd name="connsiteY11" fmla="*/ 742156 h 927100"/>
              <a:gd name="connsiteX12" fmla="*/ 688977 w 1629569"/>
              <a:gd name="connsiteY12" fmla="*/ 749300 h 927100"/>
              <a:gd name="connsiteX13" fmla="*/ 603251 w 1629569"/>
              <a:gd name="connsiteY13" fmla="*/ 735012 h 927100"/>
              <a:gd name="connsiteX14" fmla="*/ 362745 w 1629569"/>
              <a:gd name="connsiteY14" fmla="*/ 830263 h 927100"/>
              <a:gd name="connsiteX15" fmla="*/ 264318 w 1629569"/>
              <a:gd name="connsiteY15" fmla="*/ 801687 h 927100"/>
              <a:gd name="connsiteX16" fmla="*/ 284164 w 1629569"/>
              <a:gd name="connsiteY16" fmla="*/ 742156 h 927100"/>
              <a:gd name="connsiteX17" fmla="*/ 272258 w 1629569"/>
              <a:gd name="connsiteY17" fmla="*/ 642144 h 927100"/>
              <a:gd name="connsiteX18" fmla="*/ 324644 w 1629569"/>
              <a:gd name="connsiteY18" fmla="*/ 588169 h 927100"/>
              <a:gd name="connsiteX19" fmla="*/ 365126 w 1629569"/>
              <a:gd name="connsiteY19" fmla="*/ 480219 h 927100"/>
              <a:gd name="connsiteX20" fmla="*/ 429420 w 1629569"/>
              <a:gd name="connsiteY20" fmla="*/ 461169 h 927100"/>
              <a:gd name="connsiteX21" fmla="*/ 465139 w 1629569"/>
              <a:gd name="connsiteY21" fmla="*/ 492125 h 927100"/>
              <a:gd name="connsiteX22" fmla="*/ 474663 w 1629569"/>
              <a:gd name="connsiteY22" fmla="*/ 287338 h 927100"/>
              <a:gd name="connsiteX23" fmla="*/ 794 w 1629569"/>
              <a:gd name="connsiteY23" fmla="*/ 282574 h 927100"/>
              <a:gd name="connsiteX24" fmla="*/ 0 w 1629569"/>
              <a:gd name="connsiteY24" fmla="*/ 0 h 927100"/>
              <a:gd name="connsiteX25" fmla="*/ 788988 w 1629569"/>
              <a:gd name="connsiteY25" fmla="*/ 5556 h 927100"/>
              <a:gd name="connsiteX26" fmla="*/ 810419 w 1629569"/>
              <a:gd name="connsiteY26" fmla="*/ 32544 h 927100"/>
              <a:gd name="connsiteX27" fmla="*/ 846137 w 1629569"/>
              <a:gd name="connsiteY27" fmla="*/ 15875 h 927100"/>
              <a:gd name="connsiteX28" fmla="*/ 1562894 w 1629569"/>
              <a:gd name="connsiteY28" fmla="*/ 425450 h 927100"/>
              <a:gd name="connsiteX29" fmla="*/ 1544638 w 1629569"/>
              <a:gd name="connsiteY29" fmla="*/ 711200 h 927100"/>
              <a:gd name="connsiteX30" fmla="*/ 1629569 w 1629569"/>
              <a:gd name="connsiteY3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6170 w 1629569"/>
              <a:gd name="connsiteY6" fmla="*/ 875506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1108869"/>
              <a:gd name="connsiteX1" fmla="*/ 1596232 w 1629569"/>
              <a:gd name="connsiteY1" fmla="*/ 849312 h 1108869"/>
              <a:gd name="connsiteX2" fmla="*/ 1560514 w 1629569"/>
              <a:gd name="connsiteY2" fmla="*/ 846932 h 1108869"/>
              <a:gd name="connsiteX3" fmla="*/ 1536700 w 1629569"/>
              <a:gd name="connsiteY3" fmla="*/ 927100 h 1108869"/>
              <a:gd name="connsiteX4" fmla="*/ 1184275 w 1629569"/>
              <a:gd name="connsiteY4" fmla="*/ 927100 h 1108869"/>
              <a:gd name="connsiteX5" fmla="*/ 1119983 w 1629569"/>
              <a:gd name="connsiteY5" fmla="*/ 896937 h 1108869"/>
              <a:gd name="connsiteX6" fmla="*/ 867570 w 1629569"/>
              <a:gd name="connsiteY6" fmla="*/ 1108869 h 1108869"/>
              <a:gd name="connsiteX7" fmla="*/ 972346 w 1629569"/>
              <a:gd name="connsiteY7" fmla="*/ 775494 h 1108869"/>
              <a:gd name="connsiteX8" fmla="*/ 896145 w 1629569"/>
              <a:gd name="connsiteY8" fmla="*/ 751681 h 1108869"/>
              <a:gd name="connsiteX9" fmla="*/ 841376 w 1629569"/>
              <a:gd name="connsiteY9" fmla="*/ 754062 h 1108869"/>
              <a:gd name="connsiteX10" fmla="*/ 810420 w 1629569"/>
              <a:gd name="connsiteY10" fmla="*/ 701675 h 1108869"/>
              <a:gd name="connsiteX11" fmla="*/ 767558 w 1629569"/>
              <a:gd name="connsiteY11" fmla="*/ 739775 h 1108869"/>
              <a:gd name="connsiteX12" fmla="*/ 734219 w 1629569"/>
              <a:gd name="connsiteY12" fmla="*/ 742156 h 1108869"/>
              <a:gd name="connsiteX13" fmla="*/ 688977 w 1629569"/>
              <a:gd name="connsiteY13" fmla="*/ 749300 h 1108869"/>
              <a:gd name="connsiteX14" fmla="*/ 603251 w 1629569"/>
              <a:gd name="connsiteY14" fmla="*/ 735012 h 1108869"/>
              <a:gd name="connsiteX15" fmla="*/ 362745 w 1629569"/>
              <a:gd name="connsiteY15" fmla="*/ 830263 h 1108869"/>
              <a:gd name="connsiteX16" fmla="*/ 264318 w 1629569"/>
              <a:gd name="connsiteY16" fmla="*/ 801687 h 1108869"/>
              <a:gd name="connsiteX17" fmla="*/ 284164 w 1629569"/>
              <a:gd name="connsiteY17" fmla="*/ 742156 h 1108869"/>
              <a:gd name="connsiteX18" fmla="*/ 272258 w 1629569"/>
              <a:gd name="connsiteY18" fmla="*/ 642144 h 1108869"/>
              <a:gd name="connsiteX19" fmla="*/ 324644 w 1629569"/>
              <a:gd name="connsiteY19" fmla="*/ 588169 h 1108869"/>
              <a:gd name="connsiteX20" fmla="*/ 365126 w 1629569"/>
              <a:gd name="connsiteY20" fmla="*/ 480219 h 1108869"/>
              <a:gd name="connsiteX21" fmla="*/ 429420 w 1629569"/>
              <a:gd name="connsiteY21" fmla="*/ 461169 h 1108869"/>
              <a:gd name="connsiteX22" fmla="*/ 465139 w 1629569"/>
              <a:gd name="connsiteY22" fmla="*/ 492125 h 1108869"/>
              <a:gd name="connsiteX23" fmla="*/ 474663 w 1629569"/>
              <a:gd name="connsiteY23" fmla="*/ 287338 h 1108869"/>
              <a:gd name="connsiteX24" fmla="*/ 794 w 1629569"/>
              <a:gd name="connsiteY24" fmla="*/ 282574 h 1108869"/>
              <a:gd name="connsiteX25" fmla="*/ 0 w 1629569"/>
              <a:gd name="connsiteY25" fmla="*/ 0 h 1108869"/>
              <a:gd name="connsiteX26" fmla="*/ 788988 w 1629569"/>
              <a:gd name="connsiteY26" fmla="*/ 5556 h 1108869"/>
              <a:gd name="connsiteX27" fmla="*/ 810419 w 1629569"/>
              <a:gd name="connsiteY27" fmla="*/ 32544 h 1108869"/>
              <a:gd name="connsiteX28" fmla="*/ 846137 w 1629569"/>
              <a:gd name="connsiteY28" fmla="*/ 15875 h 1108869"/>
              <a:gd name="connsiteX29" fmla="*/ 1562894 w 1629569"/>
              <a:gd name="connsiteY29" fmla="*/ 425450 h 1108869"/>
              <a:gd name="connsiteX30" fmla="*/ 1544638 w 1629569"/>
              <a:gd name="connsiteY30" fmla="*/ 711200 h 1108869"/>
              <a:gd name="connsiteX31" fmla="*/ 1629569 w 1629569"/>
              <a:gd name="connsiteY31" fmla="*/ 746125 h 1108869"/>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0 w 1629569"/>
              <a:gd name="connsiteY7" fmla="*/ 83502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63613"/>
              <a:gd name="connsiteX1" fmla="*/ 1596232 w 1629569"/>
              <a:gd name="connsiteY1" fmla="*/ 849312 h 963613"/>
              <a:gd name="connsiteX2" fmla="*/ 1560514 w 1629569"/>
              <a:gd name="connsiteY2" fmla="*/ 846932 h 963613"/>
              <a:gd name="connsiteX3" fmla="*/ 1536700 w 1629569"/>
              <a:gd name="connsiteY3" fmla="*/ 927100 h 963613"/>
              <a:gd name="connsiteX4" fmla="*/ 1184275 w 1629569"/>
              <a:gd name="connsiteY4" fmla="*/ 927100 h 963613"/>
              <a:gd name="connsiteX5" fmla="*/ 1119983 w 1629569"/>
              <a:gd name="connsiteY5" fmla="*/ 896937 h 963613"/>
              <a:gd name="connsiteX6" fmla="*/ 1093789 w 1629569"/>
              <a:gd name="connsiteY6" fmla="*/ 899319 h 963613"/>
              <a:gd name="connsiteX7" fmla="*/ 919958 w 1629569"/>
              <a:gd name="connsiteY7" fmla="*/ 963613 h 963613"/>
              <a:gd name="connsiteX8" fmla="*/ 972346 w 1629569"/>
              <a:gd name="connsiteY8" fmla="*/ 775494 h 963613"/>
              <a:gd name="connsiteX9" fmla="*/ 896145 w 1629569"/>
              <a:gd name="connsiteY9" fmla="*/ 751681 h 963613"/>
              <a:gd name="connsiteX10" fmla="*/ 841376 w 1629569"/>
              <a:gd name="connsiteY10" fmla="*/ 754062 h 963613"/>
              <a:gd name="connsiteX11" fmla="*/ 810420 w 1629569"/>
              <a:gd name="connsiteY11" fmla="*/ 701675 h 963613"/>
              <a:gd name="connsiteX12" fmla="*/ 767558 w 1629569"/>
              <a:gd name="connsiteY12" fmla="*/ 739775 h 963613"/>
              <a:gd name="connsiteX13" fmla="*/ 734219 w 1629569"/>
              <a:gd name="connsiteY13" fmla="*/ 742156 h 963613"/>
              <a:gd name="connsiteX14" fmla="*/ 688977 w 1629569"/>
              <a:gd name="connsiteY14" fmla="*/ 749300 h 963613"/>
              <a:gd name="connsiteX15" fmla="*/ 603251 w 1629569"/>
              <a:gd name="connsiteY15" fmla="*/ 735012 h 963613"/>
              <a:gd name="connsiteX16" fmla="*/ 362745 w 1629569"/>
              <a:gd name="connsiteY16" fmla="*/ 830263 h 963613"/>
              <a:gd name="connsiteX17" fmla="*/ 264318 w 1629569"/>
              <a:gd name="connsiteY17" fmla="*/ 801687 h 963613"/>
              <a:gd name="connsiteX18" fmla="*/ 284164 w 1629569"/>
              <a:gd name="connsiteY18" fmla="*/ 742156 h 963613"/>
              <a:gd name="connsiteX19" fmla="*/ 272258 w 1629569"/>
              <a:gd name="connsiteY19" fmla="*/ 642144 h 963613"/>
              <a:gd name="connsiteX20" fmla="*/ 324644 w 1629569"/>
              <a:gd name="connsiteY20" fmla="*/ 588169 h 963613"/>
              <a:gd name="connsiteX21" fmla="*/ 365126 w 1629569"/>
              <a:gd name="connsiteY21" fmla="*/ 480219 h 963613"/>
              <a:gd name="connsiteX22" fmla="*/ 429420 w 1629569"/>
              <a:gd name="connsiteY22" fmla="*/ 461169 h 963613"/>
              <a:gd name="connsiteX23" fmla="*/ 465139 w 1629569"/>
              <a:gd name="connsiteY23" fmla="*/ 492125 h 963613"/>
              <a:gd name="connsiteX24" fmla="*/ 474663 w 1629569"/>
              <a:gd name="connsiteY24" fmla="*/ 287338 h 963613"/>
              <a:gd name="connsiteX25" fmla="*/ 794 w 1629569"/>
              <a:gd name="connsiteY25" fmla="*/ 282574 h 963613"/>
              <a:gd name="connsiteX26" fmla="*/ 0 w 1629569"/>
              <a:gd name="connsiteY26" fmla="*/ 0 h 963613"/>
              <a:gd name="connsiteX27" fmla="*/ 788988 w 1629569"/>
              <a:gd name="connsiteY27" fmla="*/ 5556 h 963613"/>
              <a:gd name="connsiteX28" fmla="*/ 810419 w 1629569"/>
              <a:gd name="connsiteY28" fmla="*/ 32544 h 963613"/>
              <a:gd name="connsiteX29" fmla="*/ 846137 w 1629569"/>
              <a:gd name="connsiteY29" fmla="*/ 15875 h 963613"/>
              <a:gd name="connsiteX30" fmla="*/ 1562894 w 1629569"/>
              <a:gd name="connsiteY30" fmla="*/ 425450 h 963613"/>
              <a:gd name="connsiteX31" fmla="*/ 1544638 w 1629569"/>
              <a:gd name="connsiteY31" fmla="*/ 711200 h 963613"/>
              <a:gd name="connsiteX32" fmla="*/ 1629569 w 1629569"/>
              <a:gd name="connsiteY32" fmla="*/ 746125 h 963613"/>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1003301 w 1629569"/>
              <a:gd name="connsiteY8" fmla="*/ 811212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93776 w 1629569"/>
              <a:gd name="connsiteY8" fmla="*/ 825499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29569" h="927100">
                <a:moveTo>
                  <a:pt x="1629569" y="746125"/>
                </a:moveTo>
                <a:lnTo>
                  <a:pt x="1596232" y="849312"/>
                </a:lnTo>
                <a:lnTo>
                  <a:pt x="1560514" y="846932"/>
                </a:lnTo>
                <a:lnTo>
                  <a:pt x="1536700" y="927100"/>
                </a:lnTo>
                <a:lnTo>
                  <a:pt x="1184275" y="927100"/>
                </a:lnTo>
                <a:lnTo>
                  <a:pt x="1119983" y="896937"/>
                </a:lnTo>
                <a:lnTo>
                  <a:pt x="1093789" y="899319"/>
                </a:lnTo>
                <a:lnTo>
                  <a:pt x="1039021" y="854075"/>
                </a:lnTo>
                <a:lnTo>
                  <a:pt x="993776" y="825499"/>
                </a:lnTo>
                <a:lnTo>
                  <a:pt x="972346" y="775494"/>
                </a:lnTo>
                <a:lnTo>
                  <a:pt x="896145" y="751681"/>
                </a:lnTo>
                <a:lnTo>
                  <a:pt x="841376" y="754062"/>
                </a:lnTo>
                <a:lnTo>
                  <a:pt x="810420" y="701675"/>
                </a:lnTo>
                <a:lnTo>
                  <a:pt x="767558" y="739775"/>
                </a:lnTo>
                <a:lnTo>
                  <a:pt x="734219" y="742156"/>
                </a:lnTo>
                <a:lnTo>
                  <a:pt x="688977" y="749300"/>
                </a:lnTo>
                <a:lnTo>
                  <a:pt x="603251" y="735012"/>
                </a:lnTo>
                <a:lnTo>
                  <a:pt x="362745" y="830263"/>
                </a:lnTo>
                <a:lnTo>
                  <a:pt x="264318" y="801687"/>
                </a:lnTo>
                <a:lnTo>
                  <a:pt x="284164" y="742156"/>
                </a:lnTo>
                <a:lnTo>
                  <a:pt x="272258" y="642144"/>
                </a:lnTo>
                <a:lnTo>
                  <a:pt x="324644" y="588169"/>
                </a:lnTo>
                <a:lnTo>
                  <a:pt x="365126" y="480219"/>
                </a:lnTo>
                <a:lnTo>
                  <a:pt x="429420" y="461169"/>
                </a:lnTo>
                <a:lnTo>
                  <a:pt x="465139" y="492125"/>
                </a:lnTo>
                <a:lnTo>
                  <a:pt x="474663" y="287338"/>
                </a:lnTo>
                <a:lnTo>
                  <a:pt x="794" y="282574"/>
                </a:lnTo>
                <a:cubicBezTo>
                  <a:pt x="529" y="188383"/>
                  <a:pt x="265" y="94191"/>
                  <a:pt x="0" y="0"/>
                </a:cubicBezTo>
                <a:lnTo>
                  <a:pt x="788988" y="5556"/>
                </a:lnTo>
                <a:lnTo>
                  <a:pt x="810419" y="32544"/>
                </a:lnTo>
                <a:lnTo>
                  <a:pt x="846137" y="15875"/>
                </a:lnTo>
                <a:lnTo>
                  <a:pt x="1562894" y="425450"/>
                </a:lnTo>
                <a:lnTo>
                  <a:pt x="1544638" y="711200"/>
                </a:lnTo>
                <a:lnTo>
                  <a:pt x="1629569" y="746125"/>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MY" sz="1200" b="1" dirty="0" smtClean="0">
              <a:solidFill>
                <a:schemeClr val="tx1"/>
              </a:solidFill>
            </a:endParaRPr>
          </a:p>
          <a:p>
            <a:pPr algn="r"/>
            <a:r>
              <a:rPr lang="en-MY" sz="1200" b="1" dirty="0" smtClean="0">
                <a:solidFill>
                  <a:schemeClr val="tx1"/>
                </a:solidFill>
              </a:rPr>
              <a:t>Mara 2.7%</a:t>
            </a:r>
            <a:endParaRPr lang="en-MY" sz="1200" b="1" dirty="0">
              <a:solidFill>
                <a:schemeClr val="tx1"/>
              </a:solidFill>
            </a:endParaRPr>
          </a:p>
        </p:txBody>
      </p:sp>
      <p:sp>
        <p:nvSpPr>
          <p:cNvPr id="2" name="Freeform 1"/>
          <p:cNvSpPr/>
          <p:nvPr/>
        </p:nvSpPr>
        <p:spPr>
          <a:xfrm>
            <a:off x="1764507" y="91056"/>
            <a:ext cx="1464467" cy="1518669"/>
          </a:xfrm>
          <a:custGeom>
            <a:avLst/>
            <a:gdLst>
              <a:gd name="connsiteX0" fmla="*/ 232229 w 827314"/>
              <a:gd name="connsiteY0" fmla="*/ 0 h 827315"/>
              <a:gd name="connsiteX1" fmla="*/ 0 w 827314"/>
              <a:gd name="connsiteY1" fmla="*/ 827315 h 827315"/>
              <a:gd name="connsiteX2" fmla="*/ 798286 w 827314"/>
              <a:gd name="connsiteY2" fmla="*/ 740229 h 827315"/>
              <a:gd name="connsiteX3" fmla="*/ 827314 w 827314"/>
              <a:gd name="connsiteY3" fmla="*/ 290286 h 827315"/>
              <a:gd name="connsiteX4" fmla="*/ 232229 w 827314"/>
              <a:gd name="connsiteY4" fmla="*/ 0 h 827315"/>
              <a:gd name="connsiteX0" fmla="*/ 232229 w 1322614"/>
              <a:gd name="connsiteY0" fmla="*/ 100239 h 927554"/>
              <a:gd name="connsiteX1" fmla="*/ 0 w 1322614"/>
              <a:gd name="connsiteY1" fmla="*/ 927554 h 927554"/>
              <a:gd name="connsiteX2" fmla="*/ 798286 w 1322614"/>
              <a:gd name="connsiteY2" fmla="*/ 840468 h 927554"/>
              <a:gd name="connsiteX3" fmla="*/ 1322614 w 1322614"/>
              <a:gd name="connsiteY3" fmla="*/ 0 h 927554"/>
              <a:gd name="connsiteX4" fmla="*/ 232229 w 1322614"/>
              <a:gd name="connsiteY4"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98879 w 1327603"/>
              <a:gd name="connsiteY0" fmla="*/ 0 h 936852"/>
              <a:gd name="connsiteX1" fmla="*/ 0 w 1327603"/>
              <a:gd name="connsiteY1" fmla="*/ 936852 h 936852"/>
              <a:gd name="connsiteX2" fmla="*/ 798286 w 1327603"/>
              <a:gd name="connsiteY2" fmla="*/ 849766 h 936852"/>
              <a:gd name="connsiteX3" fmla="*/ 1327603 w 1327603"/>
              <a:gd name="connsiteY3" fmla="*/ 277812 h 936852"/>
              <a:gd name="connsiteX4" fmla="*/ 1322614 w 1327603"/>
              <a:gd name="connsiteY4" fmla="*/ 9298 h 936852"/>
              <a:gd name="connsiteX5" fmla="*/ 98879 w 1327603"/>
              <a:gd name="connsiteY5" fmla="*/ 0 h 936852"/>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2614 w 1327603"/>
              <a:gd name="connsiteY4" fmla="*/ 14060 h 941614"/>
              <a:gd name="connsiteX5" fmla="*/ 96498 w 1327603"/>
              <a:gd name="connsiteY5" fmla="*/ 0 h 941614"/>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7377 w 1327603"/>
              <a:gd name="connsiteY4" fmla="*/ 2154 h 941614"/>
              <a:gd name="connsiteX5" fmla="*/ 96498 w 1327603"/>
              <a:gd name="connsiteY5" fmla="*/ 0 h 941614"/>
              <a:gd name="connsiteX0" fmla="*/ 110786 w 1327603"/>
              <a:gd name="connsiteY0" fmla="*/ 9752 h 939460"/>
              <a:gd name="connsiteX1" fmla="*/ 0 w 1327603"/>
              <a:gd name="connsiteY1" fmla="*/ 939460 h 939460"/>
              <a:gd name="connsiteX2" fmla="*/ 798286 w 1327603"/>
              <a:gd name="connsiteY2" fmla="*/ 852374 h 939460"/>
              <a:gd name="connsiteX3" fmla="*/ 1327603 w 1327603"/>
              <a:gd name="connsiteY3" fmla="*/ 280420 h 939460"/>
              <a:gd name="connsiteX4" fmla="*/ 1327377 w 1327603"/>
              <a:gd name="connsiteY4" fmla="*/ 0 h 939460"/>
              <a:gd name="connsiteX5" fmla="*/ 110786 w 1327603"/>
              <a:gd name="connsiteY5"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72092 w 1327603"/>
              <a:gd name="connsiteY2" fmla="*/ 714261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101259 w 1327603"/>
              <a:gd name="connsiteY1" fmla="*/ 106589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41728 w 1327603"/>
              <a:gd name="connsiteY2" fmla="*/ 111351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110786 w 1327603"/>
              <a:gd name="connsiteY0" fmla="*/ 9752 h 939460"/>
              <a:gd name="connsiteX1" fmla="*/ 41728 w 1327603"/>
              <a:gd name="connsiteY1" fmla="*/ 20864 h 939460"/>
              <a:gd name="connsiteX2" fmla="*/ 13153 w 1327603"/>
              <a:gd name="connsiteY2" fmla="*/ 56582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39234 w 1366837"/>
              <a:gd name="connsiteY4" fmla="*/ 939460 h 939460"/>
              <a:gd name="connsiteX5" fmla="*/ 811326 w 1366837"/>
              <a:gd name="connsiteY5" fmla="*/ 714261 h 939460"/>
              <a:gd name="connsiteX6" fmla="*/ 902493 w 1366837"/>
              <a:gd name="connsiteY6" fmla="*/ 639989 h 939460"/>
              <a:gd name="connsiteX7" fmla="*/ 1366837 w 1366837"/>
              <a:gd name="connsiteY7" fmla="*/ 280420 h 939460"/>
              <a:gd name="connsiteX8" fmla="*/ 1366611 w 1366837"/>
              <a:gd name="connsiteY8" fmla="*/ 0 h 939460"/>
              <a:gd name="connsiteX9" fmla="*/ 150020 w 1366837"/>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0 w 1366837"/>
              <a:gd name="connsiteY4" fmla="*/ 101826 h 939460"/>
              <a:gd name="connsiteX5" fmla="*/ 39234 w 1366837"/>
              <a:gd name="connsiteY5" fmla="*/ 939460 h 939460"/>
              <a:gd name="connsiteX6" fmla="*/ 811326 w 1366837"/>
              <a:gd name="connsiteY6" fmla="*/ 714261 h 939460"/>
              <a:gd name="connsiteX7" fmla="*/ 902493 w 1366837"/>
              <a:gd name="connsiteY7" fmla="*/ 639989 h 939460"/>
              <a:gd name="connsiteX8" fmla="*/ 1366837 w 1366837"/>
              <a:gd name="connsiteY8" fmla="*/ 280420 h 939460"/>
              <a:gd name="connsiteX9" fmla="*/ 1366611 w 1366837"/>
              <a:gd name="connsiteY9" fmla="*/ 0 h 939460"/>
              <a:gd name="connsiteX10" fmla="*/ 150020 w 1366837"/>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94003 w 1421606"/>
              <a:gd name="connsiteY5" fmla="*/ 939460 h 939460"/>
              <a:gd name="connsiteX6" fmla="*/ 866095 w 1421606"/>
              <a:gd name="connsiteY6" fmla="*/ 714261 h 939460"/>
              <a:gd name="connsiteX7" fmla="*/ 957262 w 1421606"/>
              <a:gd name="connsiteY7" fmla="*/ 639989 h 939460"/>
              <a:gd name="connsiteX8" fmla="*/ 1421606 w 1421606"/>
              <a:gd name="connsiteY8" fmla="*/ 280420 h 939460"/>
              <a:gd name="connsiteX9" fmla="*/ 1421380 w 1421606"/>
              <a:gd name="connsiteY9" fmla="*/ 0 h 939460"/>
              <a:gd name="connsiteX10" fmla="*/ 204789 w 1421606"/>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11906 w 1421606"/>
              <a:gd name="connsiteY5" fmla="*/ 194695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9056 w 1421606"/>
              <a:gd name="connsiteY6" fmla="*/ 304233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76200 w 1421606"/>
              <a:gd name="connsiteY7" fmla="*/ 5709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02394 w 1421606"/>
              <a:gd name="connsiteY8" fmla="*/ 587601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14300 w 1421606"/>
              <a:gd name="connsiteY9" fmla="*/ 363764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161925 w 1421606"/>
              <a:gd name="connsiteY10" fmla="*/ 425676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64306 w 1421606"/>
              <a:gd name="connsiteY11" fmla="*/ 649514 h 939460"/>
              <a:gd name="connsiteX12" fmla="*/ 94003 w 1421606"/>
              <a:gd name="connsiteY12" fmla="*/ 939460 h 939460"/>
              <a:gd name="connsiteX13" fmla="*/ 866095 w 1421606"/>
              <a:gd name="connsiteY13" fmla="*/ 714261 h 939460"/>
              <a:gd name="connsiteX14" fmla="*/ 957262 w 1421606"/>
              <a:gd name="connsiteY14" fmla="*/ 639989 h 939460"/>
              <a:gd name="connsiteX15" fmla="*/ 1421606 w 1421606"/>
              <a:gd name="connsiteY15" fmla="*/ 280420 h 939460"/>
              <a:gd name="connsiteX16" fmla="*/ 1421380 w 1421606"/>
              <a:gd name="connsiteY16" fmla="*/ 0 h 939460"/>
              <a:gd name="connsiteX17" fmla="*/ 204789 w 1421606"/>
              <a:gd name="connsiteY17"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95262 w 1421606"/>
              <a:gd name="connsiteY11" fmla="*/ 518545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52400 w 1421606"/>
              <a:gd name="connsiteY13" fmla="*/ 7257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16694 w 1421606"/>
              <a:gd name="connsiteY13" fmla="*/ 6495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95262 w 1421606"/>
              <a:gd name="connsiteY13" fmla="*/ 618558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197644 w 1421606"/>
              <a:gd name="connsiteY15" fmla="*/ 704283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04787 w 1421606"/>
              <a:gd name="connsiteY16" fmla="*/ 780483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257175 w 1421606"/>
              <a:gd name="connsiteY18" fmla="*/ 892401 h 939460"/>
              <a:gd name="connsiteX19" fmla="*/ 866095 w 1421606"/>
              <a:gd name="connsiteY19" fmla="*/ 714261 h 939460"/>
              <a:gd name="connsiteX20" fmla="*/ 957262 w 1421606"/>
              <a:gd name="connsiteY20" fmla="*/ 639989 h 939460"/>
              <a:gd name="connsiteX21" fmla="*/ 1421606 w 1421606"/>
              <a:gd name="connsiteY21" fmla="*/ 280420 h 939460"/>
              <a:gd name="connsiteX22" fmla="*/ 1421380 w 1421606"/>
              <a:gd name="connsiteY22" fmla="*/ 0 h 939460"/>
              <a:gd name="connsiteX23" fmla="*/ 204789 w 1421606"/>
              <a:gd name="connsiteY23" fmla="*/ 9752 h 939460"/>
              <a:gd name="connsiteX0" fmla="*/ 204789 w 1421606"/>
              <a:gd name="connsiteY0" fmla="*/ 9752 h 1259113"/>
              <a:gd name="connsiteX1" fmla="*/ 135731 w 1421606"/>
              <a:gd name="connsiteY1" fmla="*/ 20864 h 1259113"/>
              <a:gd name="connsiteX2" fmla="*/ 107156 w 1421606"/>
              <a:gd name="connsiteY2" fmla="*/ 56582 h 1259113"/>
              <a:gd name="connsiteX3" fmla="*/ 54769 w 1421606"/>
              <a:gd name="connsiteY3" fmla="*/ 49439 h 1259113"/>
              <a:gd name="connsiteX4" fmla="*/ 0 w 1421606"/>
              <a:gd name="connsiteY4" fmla="*/ 73251 h 1259113"/>
              <a:gd name="connsiteX5" fmla="*/ 61913 w 1421606"/>
              <a:gd name="connsiteY5" fmla="*/ 170882 h 1259113"/>
              <a:gd name="connsiteX6" fmla="*/ 64293 w 1421606"/>
              <a:gd name="connsiteY6" fmla="*/ 220890 h 1259113"/>
              <a:gd name="connsiteX7" fmla="*/ 102394 w 1421606"/>
              <a:gd name="connsiteY7" fmla="*/ 228033 h 1259113"/>
              <a:gd name="connsiteX8" fmla="*/ 116681 w 1421606"/>
              <a:gd name="connsiteY8" fmla="*/ 247082 h 1259113"/>
              <a:gd name="connsiteX9" fmla="*/ 173832 w 1421606"/>
              <a:gd name="connsiteY9" fmla="*/ 294708 h 1259113"/>
              <a:gd name="connsiteX10" fmla="*/ 219075 w 1421606"/>
              <a:gd name="connsiteY10" fmla="*/ 418533 h 1259113"/>
              <a:gd name="connsiteX11" fmla="*/ 235744 w 1421606"/>
              <a:gd name="connsiteY11" fmla="*/ 549501 h 1259113"/>
              <a:gd name="connsiteX12" fmla="*/ 195262 w 1421606"/>
              <a:gd name="connsiteY12" fmla="*/ 589984 h 1259113"/>
              <a:gd name="connsiteX13" fmla="*/ 233362 w 1421606"/>
              <a:gd name="connsiteY13" fmla="*/ 606651 h 1259113"/>
              <a:gd name="connsiteX14" fmla="*/ 216694 w 1421606"/>
              <a:gd name="connsiteY14" fmla="*/ 649514 h 1259113"/>
              <a:gd name="connsiteX15" fmla="*/ 278607 w 1421606"/>
              <a:gd name="connsiteY15" fmla="*/ 670946 h 1259113"/>
              <a:gd name="connsiteX16" fmla="*/ 233362 w 1421606"/>
              <a:gd name="connsiteY16" fmla="*/ 794771 h 1259113"/>
              <a:gd name="connsiteX17" fmla="*/ 94003 w 1421606"/>
              <a:gd name="connsiteY17" fmla="*/ 939460 h 1259113"/>
              <a:gd name="connsiteX18" fmla="*/ 185738 w 1421606"/>
              <a:gd name="connsiteY18" fmla="*/ 1259113 h 1259113"/>
              <a:gd name="connsiteX19" fmla="*/ 866095 w 1421606"/>
              <a:gd name="connsiteY19" fmla="*/ 714261 h 1259113"/>
              <a:gd name="connsiteX20" fmla="*/ 957262 w 1421606"/>
              <a:gd name="connsiteY20" fmla="*/ 639989 h 1259113"/>
              <a:gd name="connsiteX21" fmla="*/ 1421606 w 1421606"/>
              <a:gd name="connsiteY21" fmla="*/ 280420 h 1259113"/>
              <a:gd name="connsiteX22" fmla="*/ 1421380 w 1421606"/>
              <a:gd name="connsiteY22" fmla="*/ 0 h 1259113"/>
              <a:gd name="connsiteX23" fmla="*/ 204789 w 1421606"/>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556079 w 1791947"/>
              <a:gd name="connsiteY18" fmla="*/ 1259113 h 1259113"/>
              <a:gd name="connsiteX19" fmla="*/ 1236436 w 1791947"/>
              <a:gd name="connsiteY19" fmla="*/ 714261 h 1259113"/>
              <a:gd name="connsiteX20" fmla="*/ 1327603 w 1791947"/>
              <a:gd name="connsiteY20" fmla="*/ 639989 h 1259113"/>
              <a:gd name="connsiteX21" fmla="*/ 1791947 w 1791947"/>
              <a:gd name="connsiteY21" fmla="*/ 280420 h 1259113"/>
              <a:gd name="connsiteX22" fmla="*/ 1791721 w 1791947"/>
              <a:gd name="connsiteY22" fmla="*/ 0 h 1259113"/>
              <a:gd name="connsiteX23" fmla="*/ 575130 w 1791947"/>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98904 w 1791947"/>
              <a:gd name="connsiteY18" fmla="*/ 1085283 h 1259113"/>
              <a:gd name="connsiteX19" fmla="*/ 556079 w 1791947"/>
              <a:gd name="connsiteY19" fmla="*/ 1259113 h 1259113"/>
              <a:gd name="connsiteX20" fmla="*/ 1236436 w 1791947"/>
              <a:gd name="connsiteY20" fmla="*/ 714261 h 1259113"/>
              <a:gd name="connsiteX21" fmla="*/ 1327603 w 1791947"/>
              <a:gd name="connsiteY21" fmla="*/ 639989 h 1259113"/>
              <a:gd name="connsiteX22" fmla="*/ 1791947 w 1791947"/>
              <a:gd name="connsiteY22" fmla="*/ 280420 h 1259113"/>
              <a:gd name="connsiteX23" fmla="*/ 1791721 w 1791947"/>
              <a:gd name="connsiteY23" fmla="*/ 0 h 1259113"/>
              <a:gd name="connsiteX24" fmla="*/ 575130 w 1791947"/>
              <a:gd name="connsiteY24" fmla="*/ 9752 h 1259113"/>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56079 w 1791947"/>
              <a:gd name="connsiteY19" fmla="*/ 1259113 h 1292452"/>
              <a:gd name="connsiteX20" fmla="*/ 1236436 w 1791947"/>
              <a:gd name="connsiteY20" fmla="*/ 714261 h 1292452"/>
              <a:gd name="connsiteX21" fmla="*/ 1327603 w 1791947"/>
              <a:gd name="connsiteY21" fmla="*/ 639989 h 1292452"/>
              <a:gd name="connsiteX22" fmla="*/ 1791947 w 1791947"/>
              <a:gd name="connsiteY22" fmla="*/ 280420 h 1292452"/>
              <a:gd name="connsiteX23" fmla="*/ 1791721 w 1791947"/>
              <a:gd name="connsiteY23" fmla="*/ 0 h 1292452"/>
              <a:gd name="connsiteX24" fmla="*/ 575130 w 1791947"/>
              <a:gd name="connsiteY24"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29873 w 1791947"/>
              <a:gd name="connsiteY19" fmla="*/ 1275782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01310 w 1791947"/>
              <a:gd name="connsiteY19" fmla="*/ 1242445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41767 w 1791947"/>
              <a:gd name="connsiteY19" fmla="*/ 1266257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34635 w 1791947"/>
              <a:gd name="connsiteY19" fmla="*/ 1185295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15573 w 1791947"/>
              <a:gd name="connsiteY19" fmla="*/ 1244825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84629 w 1791947"/>
              <a:gd name="connsiteY19" fmla="*/ 1228156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63197 w 1791947"/>
              <a:gd name="connsiteY18" fmla="*/ 1199584 h 1259113"/>
              <a:gd name="connsiteX19" fmla="*/ 384629 w 1791947"/>
              <a:gd name="connsiteY19" fmla="*/ 1228156 h 1259113"/>
              <a:gd name="connsiteX20" fmla="*/ 434635 w 1791947"/>
              <a:gd name="connsiteY20" fmla="*/ 1185295 h 1259113"/>
              <a:gd name="connsiteX21" fmla="*/ 501310 w 1791947"/>
              <a:gd name="connsiteY21" fmla="*/ 1242445 h 1259113"/>
              <a:gd name="connsiteX22" fmla="*/ 556079 w 1791947"/>
              <a:gd name="connsiteY22" fmla="*/ 1259113 h 1259113"/>
              <a:gd name="connsiteX23" fmla="*/ 1236436 w 1791947"/>
              <a:gd name="connsiteY23" fmla="*/ 714261 h 1259113"/>
              <a:gd name="connsiteX24" fmla="*/ 1327603 w 1791947"/>
              <a:gd name="connsiteY24" fmla="*/ 639989 h 1259113"/>
              <a:gd name="connsiteX25" fmla="*/ 1791947 w 1791947"/>
              <a:gd name="connsiteY25" fmla="*/ 280420 h 1259113"/>
              <a:gd name="connsiteX26" fmla="*/ 1791721 w 1791947"/>
              <a:gd name="connsiteY26" fmla="*/ 0 h 1259113"/>
              <a:gd name="connsiteX27" fmla="*/ 575130 w 1791947"/>
              <a:gd name="connsiteY27"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77461 w 1791947"/>
              <a:gd name="connsiteY18" fmla="*/ 1037658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27480 w 1791947"/>
              <a:gd name="connsiteY18" fmla="*/ 1140052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41742 w 1791947"/>
              <a:gd name="connsiteY18" fmla="*/ 992414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8436 w 1791947"/>
              <a:gd name="connsiteY18" fmla="*/ 1099570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94129 w 1791947"/>
              <a:gd name="connsiteY18" fmla="*/ 994795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87010 w 1791947"/>
              <a:gd name="connsiteY18" fmla="*/ 1073376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67936 w 1791947"/>
              <a:gd name="connsiteY18" fmla="*/ 9638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408442 w 1791947"/>
              <a:gd name="connsiteY18" fmla="*/ 10400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10798 w 1791947"/>
              <a:gd name="connsiteY18" fmla="*/ 961458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6054 w 1791947"/>
              <a:gd name="connsiteY18" fmla="*/ 1059090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06023 w 1791947"/>
              <a:gd name="connsiteY18" fmla="*/ 9328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37005 w 1791947"/>
              <a:gd name="connsiteY18" fmla="*/ 10471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43995 w 1464467"/>
              <a:gd name="connsiteY17" fmla="*/ 982322 h 1259113"/>
              <a:gd name="connsiteX18" fmla="*/ 9525 w 1464467"/>
              <a:gd name="connsiteY18" fmla="*/ 1047183 h 1259113"/>
              <a:gd name="connsiteX19" fmla="*/ 28574 w 1464467"/>
              <a:gd name="connsiteY19" fmla="*/ 1059090 h 1259113"/>
              <a:gd name="connsiteX20" fmla="*/ 80962 w 1464467"/>
              <a:gd name="connsiteY20" fmla="*/ 1040039 h 1259113"/>
              <a:gd name="connsiteX21" fmla="*/ 59530 w 1464467"/>
              <a:gd name="connsiteY21" fmla="*/ 1073376 h 1259113"/>
              <a:gd name="connsiteX22" fmla="*/ 30956 w 1464467"/>
              <a:gd name="connsiteY22" fmla="*/ 1099570 h 1259113"/>
              <a:gd name="connsiteX23" fmla="*/ 0 w 1464467"/>
              <a:gd name="connsiteY23" fmla="*/ 1140052 h 1259113"/>
              <a:gd name="connsiteX24" fmla="*/ 35717 w 1464467"/>
              <a:gd name="connsiteY24" fmla="*/ 1199584 h 1259113"/>
              <a:gd name="connsiteX25" fmla="*/ 57149 w 1464467"/>
              <a:gd name="connsiteY25" fmla="*/ 1228156 h 1259113"/>
              <a:gd name="connsiteX26" fmla="*/ 107155 w 1464467"/>
              <a:gd name="connsiteY26" fmla="*/ 1185295 h 1259113"/>
              <a:gd name="connsiteX27" fmla="*/ 173830 w 1464467"/>
              <a:gd name="connsiteY27" fmla="*/ 1242445 h 1259113"/>
              <a:gd name="connsiteX28" fmla="*/ 228599 w 1464467"/>
              <a:gd name="connsiteY28" fmla="*/ 1259113 h 1259113"/>
              <a:gd name="connsiteX29" fmla="*/ 908956 w 1464467"/>
              <a:gd name="connsiteY29" fmla="*/ 714261 h 1259113"/>
              <a:gd name="connsiteX30" fmla="*/ 1000123 w 1464467"/>
              <a:gd name="connsiteY30" fmla="*/ 639989 h 1259113"/>
              <a:gd name="connsiteX31" fmla="*/ 1464467 w 1464467"/>
              <a:gd name="connsiteY31" fmla="*/ 280420 h 1259113"/>
              <a:gd name="connsiteX32" fmla="*/ 1464241 w 1464467"/>
              <a:gd name="connsiteY32" fmla="*/ 0 h 1259113"/>
              <a:gd name="connsiteX33" fmla="*/ 247650 w 146446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166687 w 1464467"/>
              <a:gd name="connsiteY17" fmla="*/ 885258 h 1259113"/>
              <a:gd name="connsiteX18" fmla="*/ 43995 w 1464467"/>
              <a:gd name="connsiteY18" fmla="*/ 982322 h 1259113"/>
              <a:gd name="connsiteX19" fmla="*/ 9525 w 1464467"/>
              <a:gd name="connsiteY19" fmla="*/ 1047183 h 1259113"/>
              <a:gd name="connsiteX20" fmla="*/ 28574 w 1464467"/>
              <a:gd name="connsiteY20" fmla="*/ 1059090 h 1259113"/>
              <a:gd name="connsiteX21" fmla="*/ 80962 w 1464467"/>
              <a:gd name="connsiteY21" fmla="*/ 1040039 h 1259113"/>
              <a:gd name="connsiteX22" fmla="*/ 59530 w 1464467"/>
              <a:gd name="connsiteY22" fmla="*/ 1073376 h 1259113"/>
              <a:gd name="connsiteX23" fmla="*/ 30956 w 1464467"/>
              <a:gd name="connsiteY23" fmla="*/ 1099570 h 1259113"/>
              <a:gd name="connsiteX24" fmla="*/ 0 w 1464467"/>
              <a:gd name="connsiteY24" fmla="*/ 1140052 h 1259113"/>
              <a:gd name="connsiteX25" fmla="*/ 35717 w 1464467"/>
              <a:gd name="connsiteY25" fmla="*/ 1199584 h 1259113"/>
              <a:gd name="connsiteX26" fmla="*/ 57149 w 1464467"/>
              <a:gd name="connsiteY26" fmla="*/ 1228156 h 1259113"/>
              <a:gd name="connsiteX27" fmla="*/ 107155 w 1464467"/>
              <a:gd name="connsiteY27" fmla="*/ 1185295 h 1259113"/>
              <a:gd name="connsiteX28" fmla="*/ 173830 w 1464467"/>
              <a:gd name="connsiteY28" fmla="*/ 1242445 h 1259113"/>
              <a:gd name="connsiteX29" fmla="*/ 228599 w 1464467"/>
              <a:gd name="connsiteY29" fmla="*/ 1259113 h 1259113"/>
              <a:gd name="connsiteX30" fmla="*/ 908956 w 1464467"/>
              <a:gd name="connsiteY30" fmla="*/ 714261 h 1259113"/>
              <a:gd name="connsiteX31" fmla="*/ 1000123 w 1464467"/>
              <a:gd name="connsiteY31" fmla="*/ 639989 h 1259113"/>
              <a:gd name="connsiteX32" fmla="*/ 1464467 w 1464467"/>
              <a:gd name="connsiteY32" fmla="*/ 280420 h 1259113"/>
              <a:gd name="connsiteX33" fmla="*/ 1464241 w 1464467"/>
              <a:gd name="connsiteY33" fmla="*/ 0 h 1259113"/>
              <a:gd name="connsiteX34" fmla="*/ 247650 w 1464467"/>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0 w 1659730"/>
              <a:gd name="connsiteY17" fmla="*/ 656658 h 1259113"/>
              <a:gd name="connsiteX18" fmla="*/ 239258 w 1659730"/>
              <a:gd name="connsiteY18" fmla="*/ 982322 h 1259113"/>
              <a:gd name="connsiteX19" fmla="*/ 204788 w 1659730"/>
              <a:gd name="connsiteY19" fmla="*/ 1047183 h 1259113"/>
              <a:gd name="connsiteX20" fmla="*/ 223837 w 1659730"/>
              <a:gd name="connsiteY20" fmla="*/ 1059090 h 1259113"/>
              <a:gd name="connsiteX21" fmla="*/ 276225 w 1659730"/>
              <a:gd name="connsiteY21" fmla="*/ 1040039 h 1259113"/>
              <a:gd name="connsiteX22" fmla="*/ 254793 w 1659730"/>
              <a:gd name="connsiteY22" fmla="*/ 1073376 h 1259113"/>
              <a:gd name="connsiteX23" fmla="*/ 226219 w 1659730"/>
              <a:gd name="connsiteY23" fmla="*/ 1099570 h 1259113"/>
              <a:gd name="connsiteX24" fmla="*/ 195263 w 1659730"/>
              <a:gd name="connsiteY24" fmla="*/ 1140052 h 1259113"/>
              <a:gd name="connsiteX25" fmla="*/ 230980 w 1659730"/>
              <a:gd name="connsiteY25" fmla="*/ 1199584 h 1259113"/>
              <a:gd name="connsiteX26" fmla="*/ 252412 w 1659730"/>
              <a:gd name="connsiteY26" fmla="*/ 1228156 h 1259113"/>
              <a:gd name="connsiteX27" fmla="*/ 302418 w 1659730"/>
              <a:gd name="connsiteY27" fmla="*/ 1185295 h 1259113"/>
              <a:gd name="connsiteX28" fmla="*/ 369093 w 1659730"/>
              <a:gd name="connsiteY28" fmla="*/ 1242445 h 1259113"/>
              <a:gd name="connsiteX29" fmla="*/ 423862 w 1659730"/>
              <a:gd name="connsiteY29" fmla="*/ 1259113 h 1259113"/>
              <a:gd name="connsiteX30" fmla="*/ 1104219 w 1659730"/>
              <a:gd name="connsiteY30" fmla="*/ 714261 h 1259113"/>
              <a:gd name="connsiteX31" fmla="*/ 1195386 w 1659730"/>
              <a:gd name="connsiteY31" fmla="*/ 639989 h 1259113"/>
              <a:gd name="connsiteX32" fmla="*/ 1659730 w 1659730"/>
              <a:gd name="connsiteY32" fmla="*/ 280420 h 1259113"/>
              <a:gd name="connsiteX33" fmla="*/ 1659504 w 1659730"/>
              <a:gd name="connsiteY33" fmla="*/ 0 h 1259113"/>
              <a:gd name="connsiteX34" fmla="*/ 442913 w 1659730"/>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347662 w 1659730"/>
              <a:gd name="connsiteY17" fmla="*/ 756670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257175 w 1659730"/>
              <a:gd name="connsiteY18" fmla="*/ 763814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161925 w 1659730"/>
              <a:gd name="connsiteY19" fmla="*/ 744764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161925 w 1659730"/>
              <a:gd name="connsiteY20" fmla="*/ 747145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311944 w 1659730"/>
              <a:gd name="connsiteY20" fmla="*/ 885258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908956 w 1464467"/>
              <a:gd name="connsiteY34" fmla="*/ 714261 h 1259113"/>
              <a:gd name="connsiteX35" fmla="*/ 1000123 w 1464467"/>
              <a:gd name="connsiteY35" fmla="*/ 639989 h 1259113"/>
              <a:gd name="connsiteX36" fmla="*/ 1464467 w 1464467"/>
              <a:gd name="connsiteY36" fmla="*/ 280420 h 1259113"/>
              <a:gd name="connsiteX37" fmla="*/ 1464241 w 1464467"/>
              <a:gd name="connsiteY37" fmla="*/ 0 h 1259113"/>
              <a:gd name="connsiteX38" fmla="*/ 247650 w 1464467"/>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414337 w 1464467"/>
              <a:gd name="connsiteY34" fmla="*/ 1111476 h 1259113"/>
              <a:gd name="connsiteX35" fmla="*/ 908956 w 1464467"/>
              <a:gd name="connsiteY35" fmla="*/ 714261 h 1259113"/>
              <a:gd name="connsiteX36" fmla="*/ 1000123 w 1464467"/>
              <a:gd name="connsiteY36" fmla="*/ 639989 h 1259113"/>
              <a:gd name="connsiteX37" fmla="*/ 1464467 w 1464467"/>
              <a:gd name="connsiteY37" fmla="*/ 280420 h 1259113"/>
              <a:gd name="connsiteX38" fmla="*/ 1464241 w 1464467"/>
              <a:gd name="connsiteY38" fmla="*/ 0 h 1259113"/>
              <a:gd name="connsiteX39" fmla="*/ 247650 w 1464467"/>
              <a:gd name="connsiteY39"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414337 w 1464467"/>
              <a:gd name="connsiteY35" fmla="*/ 1111476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40531 w 1464467"/>
              <a:gd name="connsiteY36" fmla="*/ 1116239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511968 w 1464467"/>
              <a:gd name="connsiteY37" fmla="*/ 1144814 h 1259113"/>
              <a:gd name="connsiteX38" fmla="*/ 908956 w 1464467"/>
              <a:gd name="connsiteY38" fmla="*/ 714261 h 1259113"/>
              <a:gd name="connsiteX39" fmla="*/ 1000123 w 1464467"/>
              <a:gd name="connsiteY39" fmla="*/ 639989 h 1259113"/>
              <a:gd name="connsiteX40" fmla="*/ 1464467 w 1464467"/>
              <a:gd name="connsiteY40" fmla="*/ 280420 h 1259113"/>
              <a:gd name="connsiteX41" fmla="*/ 1464241 w 1464467"/>
              <a:gd name="connsiteY41" fmla="*/ 0 h 1259113"/>
              <a:gd name="connsiteX42" fmla="*/ 247650 w 1464467"/>
              <a:gd name="connsiteY42" fmla="*/ 9752 h 125911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908956 w 1464467"/>
              <a:gd name="connsiteY38" fmla="*/ 714261 h 1275783"/>
              <a:gd name="connsiteX39" fmla="*/ 1000123 w 1464467"/>
              <a:gd name="connsiteY39" fmla="*/ 639989 h 1275783"/>
              <a:gd name="connsiteX40" fmla="*/ 1464467 w 1464467"/>
              <a:gd name="connsiteY40" fmla="*/ 280420 h 1275783"/>
              <a:gd name="connsiteX41" fmla="*/ 1464241 w 1464467"/>
              <a:gd name="connsiteY41" fmla="*/ 0 h 1275783"/>
              <a:gd name="connsiteX42" fmla="*/ 247650 w 1464467"/>
              <a:gd name="connsiteY42" fmla="*/ 9752 h 127578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523874 w 1464467"/>
              <a:gd name="connsiteY38" fmla="*/ 1154339 h 1275783"/>
              <a:gd name="connsiteX39" fmla="*/ 908956 w 1464467"/>
              <a:gd name="connsiteY39" fmla="*/ 714261 h 1275783"/>
              <a:gd name="connsiteX40" fmla="*/ 1000123 w 1464467"/>
              <a:gd name="connsiteY40" fmla="*/ 639989 h 1275783"/>
              <a:gd name="connsiteX41" fmla="*/ 1464467 w 1464467"/>
              <a:gd name="connsiteY41" fmla="*/ 280420 h 1275783"/>
              <a:gd name="connsiteX42" fmla="*/ 1464241 w 1464467"/>
              <a:gd name="connsiteY42" fmla="*/ 0 h 1275783"/>
              <a:gd name="connsiteX43" fmla="*/ 247650 w 1464467"/>
              <a:gd name="connsiteY43" fmla="*/ 9752 h 1275783"/>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908956 w 1464467"/>
              <a:gd name="connsiteY39" fmla="*/ 714261 h 1373414"/>
              <a:gd name="connsiteX40" fmla="*/ 1000123 w 1464467"/>
              <a:gd name="connsiteY40" fmla="*/ 639989 h 1373414"/>
              <a:gd name="connsiteX41" fmla="*/ 1464467 w 1464467"/>
              <a:gd name="connsiteY41" fmla="*/ 280420 h 1373414"/>
              <a:gd name="connsiteX42" fmla="*/ 1464241 w 1464467"/>
              <a:gd name="connsiteY42" fmla="*/ 0 h 1373414"/>
              <a:gd name="connsiteX43" fmla="*/ 247650 w 1464467"/>
              <a:gd name="connsiteY43" fmla="*/ 9752 h 1373414"/>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516731 w 1464467"/>
              <a:gd name="connsiteY39" fmla="*/ 1194819 h 1373414"/>
              <a:gd name="connsiteX40" fmla="*/ 908956 w 1464467"/>
              <a:gd name="connsiteY40" fmla="*/ 714261 h 1373414"/>
              <a:gd name="connsiteX41" fmla="*/ 1000123 w 1464467"/>
              <a:gd name="connsiteY41" fmla="*/ 639989 h 1373414"/>
              <a:gd name="connsiteX42" fmla="*/ 1464467 w 1464467"/>
              <a:gd name="connsiteY42" fmla="*/ 280420 h 1373414"/>
              <a:gd name="connsiteX43" fmla="*/ 1464241 w 1464467"/>
              <a:gd name="connsiteY43" fmla="*/ 0 h 1373414"/>
              <a:gd name="connsiteX44" fmla="*/ 247650 w 1464467"/>
              <a:gd name="connsiteY44" fmla="*/ 9752 h 1373414"/>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908956 w 1464467"/>
              <a:gd name="connsiteY40" fmla="*/ 714261 h 1387700"/>
              <a:gd name="connsiteX41" fmla="*/ 1000123 w 1464467"/>
              <a:gd name="connsiteY41" fmla="*/ 639989 h 1387700"/>
              <a:gd name="connsiteX42" fmla="*/ 1464467 w 1464467"/>
              <a:gd name="connsiteY42" fmla="*/ 280420 h 1387700"/>
              <a:gd name="connsiteX43" fmla="*/ 1464241 w 1464467"/>
              <a:gd name="connsiteY43" fmla="*/ 0 h 1387700"/>
              <a:gd name="connsiteX44" fmla="*/ 247650 w 1464467"/>
              <a:gd name="connsiteY44"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54818 w 1464467"/>
              <a:gd name="connsiteY40" fmla="*/ 1309119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514349 w 1464467"/>
              <a:gd name="connsiteY41" fmla="*/ 1230538 h 1387700"/>
              <a:gd name="connsiteX42" fmla="*/ 908956 w 1464467"/>
              <a:gd name="connsiteY42" fmla="*/ 714261 h 1387700"/>
              <a:gd name="connsiteX43" fmla="*/ 1000123 w 1464467"/>
              <a:gd name="connsiteY43" fmla="*/ 639989 h 1387700"/>
              <a:gd name="connsiteX44" fmla="*/ 1464467 w 1464467"/>
              <a:gd name="connsiteY44" fmla="*/ 280420 h 1387700"/>
              <a:gd name="connsiteX45" fmla="*/ 1464241 w 1464467"/>
              <a:gd name="connsiteY45" fmla="*/ 0 h 1387700"/>
              <a:gd name="connsiteX46" fmla="*/ 247650 w 1464467"/>
              <a:gd name="connsiteY46" fmla="*/ 9752 h 1387700"/>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908956 w 1464467"/>
              <a:gd name="connsiteY42" fmla="*/ 714261 h 1392463"/>
              <a:gd name="connsiteX43" fmla="*/ 1000123 w 1464467"/>
              <a:gd name="connsiteY43" fmla="*/ 639989 h 1392463"/>
              <a:gd name="connsiteX44" fmla="*/ 1464467 w 1464467"/>
              <a:gd name="connsiteY44" fmla="*/ 280420 h 1392463"/>
              <a:gd name="connsiteX45" fmla="*/ 1464241 w 1464467"/>
              <a:gd name="connsiteY45" fmla="*/ 0 h 1392463"/>
              <a:gd name="connsiteX46" fmla="*/ 247650 w 1464467"/>
              <a:gd name="connsiteY46" fmla="*/ 9752 h 1392463"/>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538162 w 1464467"/>
              <a:gd name="connsiteY42" fmla="*/ 1259113 h 1392463"/>
              <a:gd name="connsiteX43" fmla="*/ 908956 w 1464467"/>
              <a:gd name="connsiteY43" fmla="*/ 714261 h 1392463"/>
              <a:gd name="connsiteX44" fmla="*/ 1000123 w 1464467"/>
              <a:gd name="connsiteY44" fmla="*/ 639989 h 1392463"/>
              <a:gd name="connsiteX45" fmla="*/ 1464467 w 1464467"/>
              <a:gd name="connsiteY45" fmla="*/ 280420 h 1392463"/>
              <a:gd name="connsiteX46" fmla="*/ 1464241 w 1464467"/>
              <a:gd name="connsiteY46" fmla="*/ 0 h 1392463"/>
              <a:gd name="connsiteX47" fmla="*/ 247650 w 1464467"/>
              <a:gd name="connsiteY47" fmla="*/ 9752 h 1392463"/>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908956 w 1464467"/>
              <a:gd name="connsiteY43" fmla="*/ 714261 h 1518669"/>
              <a:gd name="connsiteX44" fmla="*/ 1000123 w 1464467"/>
              <a:gd name="connsiteY44" fmla="*/ 639989 h 1518669"/>
              <a:gd name="connsiteX45" fmla="*/ 1464467 w 1464467"/>
              <a:gd name="connsiteY45" fmla="*/ 280420 h 1518669"/>
              <a:gd name="connsiteX46" fmla="*/ 1464241 w 1464467"/>
              <a:gd name="connsiteY46" fmla="*/ 0 h 1518669"/>
              <a:gd name="connsiteX47" fmla="*/ 247650 w 1464467"/>
              <a:gd name="connsiteY4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4349 w 1464467"/>
              <a:gd name="connsiteY43" fmla="*/ 1468663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59593 w 1464467"/>
              <a:gd name="connsiteY44" fmla="*/ 1404369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552449 w 1464467"/>
              <a:gd name="connsiteY45" fmla="*/ 13519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2462 w 1464467"/>
              <a:gd name="connsiteY46" fmla="*/ 1287688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292450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714374 w 1464467"/>
              <a:gd name="connsiteY48" fmla="*/ 1363888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19137 w 1464467"/>
              <a:gd name="connsiteY49" fmla="*/ 12829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69143 w 1464467"/>
              <a:gd name="connsiteY50" fmla="*/ 1251969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761999 w 1464467"/>
              <a:gd name="connsiteY51" fmla="*/ 1228157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742949 w 1464467"/>
              <a:gd name="connsiteY52" fmla="*/ 1159100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750093 w 1464467"/>
              <a:gd name="connsiteY53" fmla="*/ 1042419 h 1518669"/>
              <a:gd name="connsiteX54" fmla="*/ 908956 w 1464467"/>
              <a:gd name="connsiteY54" fmla="*/ 714261 h 1518669"/>
              <a:gd name="connsiteX55" fmla="*/ 1000123 w 1464467"/>
              <a:gd name="connsiteY55" fmla="*/ 639989 h 1518669"/>
              <a:gd name="connsiteX56" fmla="*/ 1464467 w 1464467"/>
              <a:gd name="connsiteY56" fmla="*/ 280420 h 1518669"/>
              <a:gd name="connsiteX57" fmla="*/ 1464241 w 1464467"/>
              <a:gd name="connsiteY57" fmla="*/ 0 h 1518669"/>
              <a:gd name="connsiteX58" fmla="*/ 247650 w 1464467"/>
              <a:gd name="connsiteY58" fmla="*/ 9752 h 151866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08956 w 1747836"/>
              <a:gd name="connsiteY54" fmla="*/ 714261 h 1537719"/>
              <a:gd name="connsiteX55" fmla="*/ 1000123 w 1747836"/>
              <a:gd name="connsiteY55" fmla="*/ 639989 h 1537719"/>
              <a:gd name="connsiteX56" fmla="*/ 1464467 w 1747836"/>
              <a:gd name="connsiteY56" fmla="*/ 280420 h 1537719"/>
              <a:gd name="connsiteX57" fmla="*/ 1464241 w 1747836"/>
              <a:gd name="connsiteY57" fmla="*/ 0 h 1537719"/>
              <a:gd name="connsiteX58" fmla="*/ 247650 w 1747836"/>
              <a:gd name="connsiteY5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000123 w 1747836"/>
              <a:gd name="connsiteY54" fmla="*/ 801913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2004 w 1747836"/>
              <a:gd name="connsiteY54" fmla="*/ 811438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1542 w 1747836"/>
              <a:gd name="connsiteY54" fmla="*/ 899544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57235 w 1747836"/>
              <a:gd name="connsiteY54" fmla="*/ 863825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932882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9616 w 1747836"/>
              <a:gd name="connsiteY55" fmla="*/ 887638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6767 w 1747836"/>
              <a:gd name="connsiteY54" fmla="*/ 973363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26279 w 1747836"/>
              <a:gd name="connsiteY54" fmla="*/ 963838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5336 w 1747836"/>
              <a:gd name="connsiteY54" fmla="*/ 1006700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59605 w 1747836"/>
              <a:gd name="connsiteY54" fmla="*/ 956694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6305 w 1747836"/>
              <a:gd name="connsiteY54" fmla="*/ 1097188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31030 w 1747836"/>
              <a:gd name="connsiteY54" fmla="*/ 1016225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26292 w 1747836"/>
              <a:gd name="connsiteY54" fmla="*/ 1106713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14361 w 1747836"/>
              <a:gd name="connsiteY54" fmla="*/ 1059088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16755 w 1747836"/>
              <a:gd name="connsiteY54" fmla="*/ 1104332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73893 w 1747836"/>
              <a:gd name="connsiteY54" fmla="*/ 1061469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0567 w 1747836"/>
              <a:gd name="connsiteY54" fmla="*/ 1094807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1042 w 1747836"/>
              <a:gd name="connsiteY54" fmla="*/ 1082901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78667 w 1747836"/>
              <a:gd name="connsiteY54" fmla="*/ 1109094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5805 w 1747836"/>
              <a:gd name="connsiteY54" fmla="*/ 1116238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7717 w 1747836"/>
              <a:gd name="connsiteY54" fmla="*/ 1142432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04861 w 1747836"/>
              <a:gd name="connsiteY54" fmla="*/ 1094807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207292 w 1747836"/>
              <a:gd name="connsiteY54" fmla="*/ 12853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35817 w 1747836"/>
              <a:gd name="connsiteY54" fmla="*/ 11329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181098 w 1747836"/>
              <a:gd name="connsiteY54" fmla="*/ 1285307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5329 w 1747836"/>
              <a:gd name="connsiteY54" fmla="*/ 1185294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1230538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3423 w 1747836"/>
              <a:gd name="connsiteY54" fmla="*/ 1213869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4386 w 1747836"/>
              <a:gd name="connsiteY54" fmla="*/ 1242444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04849 w 1747836"/>
              <a:gd name="connsiteY54" fmla="*/ 1197200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659605 w 1464467"/>
              <a:gd name="connsiteY53" fmla="*/ 1194819 h 1518669"/>
              <a:gd name="connsiteX54" fmla="*/ 704849 w 1464467"/>
              <a:gd name="connsiteY54" fmla="*/ 1197200 h 1518669"/>
              <a:gd name="connsiteX55" fmla="*/ 733423 w 1464467"/>
              <a:gd name="connsiteY55" fmla="*/ 1213869 h 1518669"/>
              <a:gd name="connsiteX56" fmla="*/ 745329 w 1464467"/>
              <a:gd name="connsiteY56" fmla="*/ 1185294 h 1518669"/>
              <a:gd name="connsiteX57" fmla="*/ 835817 w 1464467"/>
              <a:gd name="connsiteY57" fmla="*/ 1132907 h 1518669"/>
              <a:gd name="connsiteX58" fmla="*/ 804861 w 1464467"/>
              <a:gd name="connsiteY58" fmla="*/ 1094807 h 1518669"/>
              <a:gd name="connsiteX59" fmla="*/ 735805 w 1464467"/>
              <a:gd name="connsiteY59" fmla="*/ 1116238 h 1518669"/>
              <a:gd name="connsiteX60" fmla="*/ 731042 w 1464467"/>
              <a:gd name="connsiteY60" fmla="*/ 1082901 h 1518669"/>
              <a:gd name="connsiteX61" fmla="*/ 673893 w 1464467"/>
              <a:gd name="connsiteY61" fmla="*/ 1061469 h 1518669"/>
              <a:gd name="connsiteX62" fmla="*/ 614361 w 1464467"/>
              <a:gd name="connsiteY62" fmla="*/ 1059088 h 1518669"/>
              <a:gd name="connsiteX63" fmla="*/ 631030 w 1464467"/>
              <a:gd name="connsiteY63" fmla="*/ 1016225 h 1518669"/>
              <a:gd name="connsiteX64" fmla="*/ 659605 w 1464467"/>
              <a:gd name="connsiteY64" fmla="*/ 956694 h 1518669"/>
              <a:gd name="connsiteX65" fmla="*/ 726279 w 1464467"/>
              <a:gd name="connsiteY65" fmla="*/ 963838 h 1518669"/>
              <a:gd name="connsiteX66" fmla="*/ 688179 w 1464467"/>
              <a:gd name="connsiteY66" fmla="*/ 890019 h 1518669"/>
              <a:gd name="connsiteX67" fmla="*/ 759616 w 1464467"/>
              <a:gd name="connsiteY67" fmla="*/ 887638 h 1518669"/>
              <a:gd name="connsiteX68" fmla="*/ 812004 w 1464467"/>
              <a:gd name="connsiteY68" fmla="*/ 811438 h 1518669"/>
              <a:gd name="connsiteX69" fmla="*/ 908956 w 1464467"/>
              <a:gd name="connsiteY69" fmla="*/ 714261 h 1518669"/>
              <a:gd name="connsiteX70" fmla="*/ 1000123 w 1464467"/>
              <a:gd name="connsiteY70" fmla="*/ 639989 h 1518669"/>
              <a:gd name="connsiteX71" fmla="*/ 1464467 w 1464467"/>
              <a:gd name="connsiteY71" fmla="*/ 280420 h 1518669"/>
              <a:gd name="connsiteX72" fmla="*/ 1464241 w 1464467"/>
              <a:gd name="connsiteY72" fmla="*/ 0 h 1518669"/>
              <a:gd name="connsiteX73" fmla="*/ 247650 w 1464467"/>
              <a:gd name="connsiteY73" fmla="*/ 9752 h 151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64467" h="1518669">
                <a:moveTo>
                  <a:pt x="247650" y="9752"/>
                </a:moveTo>
                <a:lnTo>
                  <a:pt x="178592" y="20864"/>
                </a:lnTo>
                <a:lnTo>
                  <a:pt x="150017" y="56582"/>
                </a:lnTo>
                <a:lnTo>
                  <a:pt x="97630" y="49439"/>
                </a:lnTo>
                <a:lnTo>
                  <a:pt x="42861" y="73251"/>
                </a:lnTo>
                <a:lnTo>
                  <a:pt x="104774" y="170882"/>
                </a:lnTo>
                <a:lnTo>
                  <a:pt x="107154" y="220890"/>
                </a:lnTo>
                <a:lnTo>
                  <a:pt x="145255" y="228033"/>
                </a:lnTo>
                <a:lnTo>
                  <a:pt x="159542" y="247082"/>
                </a:lnTo>
                <a:lnTo>
                  <a:pt x="216693" y="294708"/>
                </a:lnTo>
                <a:lnTo>
                  <a:pt x="261936" y="418533"/>
                </a:lnTo>
                <a:lnTo>
                  <a:pt x="278605" y="549501"/>
                </a:lnTo>
                <a:lnTo>
                  <a:pt x="238123" y="589984"/>
                </a:lnTo>
                <a:lnTo>
                  <a:pt x="276223" y="606651"/>
                </a:lnTo>
                <a:lnTo>
                  <a:pt x="259555" y="649514"/>
                </a:lnTo>
                <a:lnTo>
                  <a:pt x="321468" y="670946"/>
                </a:lnTo>
                <a:lnTo>
                  <a:pt x="276223" y="794771"/>
                </a:lnTo>
                <a:lnTo>
                  <a:pt x="285749" y="849538"/>
                </a:lnTo>
                <a:lnTo>
                  <a:pt x="230980" y="880495"/>
                </a:lnTo>
                <a:lnTo>
                  <a:pt x="183355" y="866207"/>
                </a:lnTo>
                <a:lnTo>
                  <a:pt x="116681" y="885258"/>
                </a:lnTo>
                <a:lnTo>
                  <a:pt x="78581" y="925739"/>
                </a:lnTo>
                <a:lnTo>
                  <a:pt x="43995" y="982322"/>
                </a:lnTo>
                <a:lnTo>
                  <a:pt x="9525" y="1047183"/>
                </a:lnTo>
                <a:lnTo>
                  <a:pt x="28574" y="1059090"/>
                </a:lnTo>
                <a:lnTo>
                  <a:pt x="80962" y="1040039"/>
                </a:lnTo>
                <a:lnTo>
                  <a:pt x="59530" y="1073376"/>
                </a:lnTo>
                <a:lnTo>
                  <a:pt x="30956" y="1099570"/>
                </a:lnTo>
                <a:lnTo>
                  <a:pt x="0" y="1140052"/>
                </a:lnTo>
                <a:lnTo>
                  <a:pt x="35717" y="1199584"/>
                </a:lnTo>
                <a:lnTo>
                  <a:pt x="57149" y="1228156"/>
                </a:lnTo>
                <a:lnTo>
                  <a:pt x="107155" y="1185295"/>
                </a:lnTo>
                <a:lnTo>
                  <a:pt x="173830" y="1242445"/>
                </a:lnTo>
                <a:lnTo>
                  <a:pt x="228599" y="1259113"/>
                </a:lnTo>
                <a:lnTo>
                  <a:pt x="366712" y="1144814"/>
                </a:lnTo>
                <a:lnTo>
                  <a:pt x="397669" y="1154339"/>
                </a:lnTo>
                <a:lnTo>
                  <a:pt x="421481" y="1237682"/>
                </a:lnTo>
                <a:lnTo>
                  <a:pt x="416718" y="1275783"/>
                </a:lnTo>
                <a:lnTo>
                  <a:pt x="378618" y="1373414"/>
                </a:lnTo>
                <a:lnTo>
                  <a:pt x="400050" y="1387700"/>
                </a:lnTo>
                <a:lnTo>
                  <a:pt x="414337" y="1359125"/>
                </a:lnTo>
                <a:lnTo>
                  <a:pt x="450055" y="1392463"/>
                </a:lnTo>
                <a:lnTo>
                  <a:pt x="488156" y="1518669"/>
                </a:lnTo>
                <a:lnTo>
                  <a:pt x="511968" y="1490094"/>
                </a:lnTo>
                <a:lnTo>
                  <a:pt x="507205" y="1440088"/>
                </a:lnTo>
                <a:lnTo>
                  <a:pt x="607218" y="1390082"/>
                </a:lnTo>
                <a:lnTo>
                  <a:pt x="650080" y="1385319"/>
                </a:lnTo>
                <a:lnTo>
                  <a:pt x="688181" y="1442469"/>
                </a:lnTo>
                <a:lnTo>
                  <a:pt x="692943" y="1387701"/>
                </a:lnTo>
                <a:lnTo>
                  <a:pt x="731044" y="1397225"/>
                </a:lnTo>
                <a:lnTo>
                  <a:pt x="735806" y="1318644"/>
                </a:lnTo>
                <a:lnTo>
                  <a:pt x="685799" y="1311500"/>
                </a:lnTo>
                <a:lnTo>
                  <a:pt x="666749" y="1221012"/>
                </a:lnTo>
                <a:lnTo>
                  <a:pt x="659605" y="1194819"/>
                </a:lnTo>
                <a:lnTo>
                  <a:pt x="704849" y="1197200"/>
                </a:lnTo>
                <a:lnTo>
                  <a:pt x="733423" y="1213869"/>
                </a:lnTo>
                <a:lnTo>
                  <a:pt x="745329" y="1185294"/>
                </a:lnTo>
                <a:lnTo>
                  <a:pt x="835817" y="1132907"/>
                </a:lnTo>
                <a:lnTo>
                  <a:pt x="804861" y="1094807"/>
                </a:lnTo>
                <a:lnTo>
                  <a:pt x="735805" y="1116238"/>
                </a:lnTo>
                <a:lnTo>
                  <a:pt x="731042" y="1082901"/>
                </a:lnTo>
                <a:lnTo>
                  <a:pt x="673893" y="1061469"/>
                </a:lnTo>
                <a:lnTo>
                  <a:pt x="614361" y="1059088"/>
                </a:lnTo>
                <a:lnTo>
                  <a:pt x="631030" y="1016225"/>
                </a:lnTo>
                <a:lnTo>
                  <a:pt x="659605" y="956694"/>
                </a:lnTo>
                <a:lnTo>
                  <a:pt x="726279" y="963838"/>
                </a:lnTo>
                <a:lnTo>
                  <a:pt x="688179" y="890019"/>
                </a:lnTo>
                <a:lnTo>
                  <a:pt x="759616" y="887638"/>
                </a:lnTo>
                <a:lnTo>
                  <a:pt x="812004" y="811438"/>
                </a:lnTo>
                <a:lnTo>
                  <a:pt x="908956" y="714261"/>
                </a:lnTo>
                <a:lnTo>
                  <a:pt x="1000123" y="639989"/>
                </a:lnTo>
                <a:lnTo>
                  <a:pt x="1464467" y="280420"/>
                </a:lnTo>
                <a:cubicBezTo>
                  <a:pt x="1464392" y="186947"/>
                  <a:pt x="1464316" y="93473"/>
                  <a:pt x="1464241" y="0"/>
                </a:cubicBezTo>
                <a:lnTo>
                  <a:pt x="247650" y="975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endParaRPr lang="en-MY" sz="1200" b="1" dirty="0">
              <a:solidFill>
                <a:schemeClr val="tx1"/>
              </a:solidFill>
            </a:endParaRPr>
          </a:p>
          <a:p>
            <a:r>
              <a:rPr lang="en-MY" sz="1200" b="1" dirty="0" err="1" smtClean="0">
                <a:solidFill>
                  <a:schemeClr val="tx1"/>
                </a:solidFill>
              </a:rPr>
              <a:t>Kagera</a:t>
            </a:r>
            <a:endParaRPr lang="en-MY" sz="1200" b="1" dirty="0" smtClean="0">
              <a:solidFill>
                <a:schemeClr val="tx1"/>
              </a:solidFill>
            </a:endParaRPr>
          </a:p>
          <a:p>
            <a:r>
              <a:rPr lang="en-MY" sz="1200" b="1" dirty="0" smtClean="0">
                <a:solidFill>
                  <a:schemeClr val="tx1"/>
                </a:solidFill>
              </a:rPr>
              <a:t> 1.3%</a:t>
            </a:r>
          </a:p>
          <a:p>
            <a:endParaRPr lang="en-MY" sz="1200" b="1" dirty="0">
              <a:solidFill>
                <a:schemeClr val="tx1"/>
              </a:solidFill>
            </a:endParaRPr>
          </a:p>
          <a:p>
            <a:endParaRPr lang="en-MY" sz="1200" b="1" dirty="0">
              <a:solidFill>
                <a:schemeClr val="tx1"/>
              </a:solidFill>
            </a:endParaRPr>
          </a:p>
        </p:txBody>
      </p:sp>
      <p:sp>
        <p:nvSpPr>
          <p:cNvPr id="10" name="Freeform 9"/>
          <p:cNvSpPr/>
          <p:nvPr/>
        </p:nvSpPr>
        <p:spPr>
          <a:xfrm>
            <a:off x="5917406" y="2021681"/>
            <a:ext cx="1338262" cy="1269205"/>
          </a:xfrm>
          <a:custGeom>
            <a:avLst/>
            <a:gdLst>
              <a:gd name="connsiteX0" fmla="*/ 992981 w 1531144"/>
              <a:gd name="connsiteY0" fmla="*/ 0 h 1362075"/>
              <a:gd name="connsiteX1" fmla="*/ 802481 w 1531144"/>
              <a:gd name="connsiteY1" fmla="*/ 9525 h 1362075"/>
              <a:gd name="connsiteX2" fmla="*/ 623887 w 1531144"/>
              <a:gd name="connsiteY2" fmla="*/ 345282 h 1362075"/>
              <a:gd name="connsiteX3" fmla="*/ 431006 w 1531144"/>
              <a:gd name="connsiteY3" fmla="*/ 509588 h 1362075"/>
              <a:gd name="connsiteX4" fmla="*/ 147637 w 1531144"/>
              <a:gd name="connsiteY4" fmla="*/ 740569 h 1362075"/>
              <a:gd name="connsiteX5" fmla="*/ 33337 w 1531144"/>
              <a:gd name="connsiteY5" fmla="*/ 1021557 h 1362075"/>
              <a:gd name="connsiteX6" fmla="*/ 0 w 1531144"/>
              <a:gd name="connsiteY6" fmla="*/ 1197769 h 1362075"/>
              <a:gd name="connsiteX7" fmla="*/ 95250 w 1531144"/>
              <a:gd name="connsiteY7" fmla="*/ 1323975 h 1362075"/>
              <a:gd name="connsiteX8" fmla="*/ 435769 w 1531144"/>
              <a:gd name="connsiteY8" fmla="*/ 1362075 h 1362075"/>
              <a:gd name="connsiteX9" fmla="*/ 947737 w 1531144"/>
              <a:gd name="connsiteY9" fmla="*/ 1362075 h 1362075"/>
              <a:gd name="connsiteX10" fmla="*/ 1273969 w 1531144"/>
              <a:gd name="connsiteY10" fmla="*/ 1283494 h 1362075"/>
              <a:gd name="connsiteX11" fmla="*/ 1462087 w 1531144"/>
              <a:gd name="connsiteY11" fmla="*/ 940594 h 1362075"/>
              <a:gd name="connsiteX12" fmla="*/ 1531144 w 1531144"/>
              <a:gd name="connsiteY12" fmla="*/ 523875 h 1362075"/>
              <a:gd name="connsiteX13" fmla="*/ 1514475 w 1531144"/>
              <a:gd name="connsiteY13" fmla="*/ 323850 h 1362075"/>
              <a:gd name="connsiteX14" fmla="*/ 1414462 w 1531144"/>
              <a:gd name="connsiteY14" fmla="*/ 254794 h 1362075"/>
              <a:gd name="connsiteX15" fmla="*/ 1235869 w 1531144"/>
              <a:gd name="connsiteY15" fmla="*/ 169069 h 1362075"/>
              <a:gd name="connsiteX16" fmla="*/ 992981 w 1531144"/>
              <a:gd name="connsiteY16" fmla="*/ 0 h 1362075"/>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14462 w 1531144"/>
              <a:gd name="connsiteY14" fmla="*/ 245269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312069 w 1531144"/>
              <a:gd name="connsiteY15" fmla="*/ 280988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945356 w 1531144"/>
              <a:gd name="connsiteY15"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388269 w 1531144"/>
              <a:gd name="connsiteY13" fmla="*/ 483394 h 1352550"/>
              <a:gd name="connsiteX14" fmla="*/ 1428749 w 1531144"/>
              <a:gd name="connsiteY14" fmla="*/ 361950 h 1352550"/>
              <a:gd name="connsiteX15" fmla="*/ 945356 w 1531144"/>
              <a:gd name="connsiteY15" fmla="*/ 28575 h 1352550"/>
              <a:gd name="connsiteX0" fmla="*/ 945356 w 1462087"/>
              <a:gd name="connsiteY0" fmla="*/ 28575 h 1352550"/>
              <a:gd name="connsiteX1" fmla="*/ 802481 w 1462087"/>
              <a:gd name="connsiteY1" fmla="*/ 0 h 1352550"/>
              <a:gd name="connsiteX2" fmla="*/ 623887 w 1462087"/>
              <a:gd name="connsiteY2" fmla="*/ 335757 h 1352550"/>
              <a:gd name="connsiteX3" fmla="*/ 431006 w 1462087"/>
              <a:gd name="connsiteY3" fmla="*/ 500063 h 1352550"/>
              <a:gd name="connsiteX4" fmla="*/ 147637 w 1462087"/>
              <a:gd name="connsiteY4" fmla="*/ 731044 h 1352550"/>
              <a:gd name="connsiteX5" fmla="*/ 33337 w 1462087"/>
              <a:gd name="connsiteY5" fmla="*/ 1012032 h 1352550"/>
              <a:gd name="connsiteX6" fmla="*/ 0 w 1462087"/>
              <a:gd name="connsiteY6" fmla="*/ 1188244 h 1352550"/>
              <a:gd name="connsiteX7" fmla="*/ 95250 w 1462087"/>
              <a:gd name="connsiteY7" fmla="*/ 1314450 h 1352550"/>
              <a:gd name="connsiteX8" fmla="*/ 435769 w 1462087"/>
              <a:gd name="connsiteY8" fmla="*/ 1352550 h 1352550"/>
              <a:gd name="connsiteX9" fmla="*/ 947737 w 1462087"/>
              <a:gd name="connsiteY9" fmla="*/ 1352550 h 1352550"/>
              <a:gd name="connsiteX10" fmla="*/ 1273969 w 1462087"/>
              <a:gd name="connsiteY10" fmla="*/ 1273969 h 1352550"/>
              <a:gd name="connsiteX11" fmla="*/ 1462087 w 1462087"/>
              <a:gd name="connsiteY11" fmla="*/ 931069 h 1352550"/>
              <a:gd name="connsiteX12" fmla="*/ 1157288 w 1462087"/>
              <a:gd name="connsiteY12" fmla="*/ 1173957 h 1352550"/>
              <a:gd name="connsiteX13" fmla="*/ 1388269 w 1462087"/>
              <a:gd name="connsiteY13" fmla="*/ 483394 h 1352550"/>
              <a:gd name="connsiteX14" fmla="*/ 1428749 w 1462087"/>
              <a:gd name="connsiteY14" fmla="*/ 361950 h 1352550"/>
              <a:gd name="connsiteX15" fmla="*/ 945356 w 1462087"/>
              <a:gd name="connsiteY15" fmla="*/ 28575 h 1352550"/>
              <a:gd name="connsiteX0" fmla="*/ 945356 w 1428749"/>
              <a:gd name="connsiteY0" fmla="*/ 28575 h 1352550"/>
              <a:gd name="connsiteX1" fmla="*/ 802481 w 1428749"/>
              <a:gd name="connsiteY1" fmla="*/ 0 h 1352550"/>
              <a:gd name="connsiteX2" fmla="*/ 623887 w 1428749"/>
              <a:gd name="connsiteY2" fmla="*/ 33575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450057 w 1428749"/>
              <a:gd name="connsiteY4" fmla="*/ 583406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564357 w 1428749"/>
              <a:gd name="connsiteY5" fmla="*/ 609599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397670 w 1428749"/>
              <a:gd name="connsiteY6" fmla="*/ 628649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50057 w 1428749"/>
              <a:gd name="connsiteY7" fmla="*/ 602456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228601 w 1428749"/>
              <a:gd name="connsiteY9" fmla="*/ 7762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192882 w 1428749"/>
              <a:gd name="connsiteY10" fmla="*/ 850106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142876 w 1428749"/>
              <a:gd name="connsiteY11" fmla="*/ 933449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173831 w 1428749"/>
              <a:gd name="connsiteY12" fmla="*/ 1052514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4763 w 1338262"/>
              <a:gd name="connsiteY14" fmla="*/ 1314450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59532 w 1338262"/>
              <a:gd name="connsiteY14" fmla="*/ 1216819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6194 w 1338262"/>
              <a:gd name="connsiteY14" fmla="*/ 1154906 h 1352550"/>
              <a:gd name="connsiteX15" fmla="*/ 59532 w 1338262"/>
              <a:gd name="connsiteY15" fmla="*/ 12168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4294 w 1343024"/>
              <a:gd name="connsiteY15" fmla="*/ 12168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1913 w 1343024"/>
              <a:gd name="connsiteY15" fmla="*/ 11787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12144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195263 w 1338262"/>
              <a:gd name="connsiteY17" fmla="*/ 1293018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288132 w 1338262"/>
              <a:gd name="connsiteY18" fmla="*/ 1331118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83357 w 1338262"/>
              <a:gd name="connsiteY19" fmla="*/ 1283493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9631 w 1338262"/>
              <a:gd name="connsiteY21" fmla="*/ 1209675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545307 w 1338262"/>
              <a:gd name="connsiteY20" fmla="*/ 1092993 h 1269205"/>
              <a:gd name="connsiteX21" fmla="*/ 859631 w 1338262"/>
              <a:gd name="connsiteY21" fmla="*/ 1209675 h 1269205"/>
              <a:gd name="connsiteX22" fmla="*/ 976313 w 1338262"/>
              <a:gd name="connsiteY22" fmla="*/ 1169194 h 1269205"/>
              <a:gd name="connsiteX23" fmla="*/ 1066801 w 1338262"/>
              <a:gd name="connsiteY23" fmla="*/ 1173957 h 1269205"/>
              <a:gd name="connsiteX24" fmla="*/ 1297782 w 1338262"/>
              <a:gd name="connsiteY24" fmla="*/ 483394 h 1269205"/>
              <a:gd name="connsiteX25" fmla="*/ 1338262 w 1338262"/>
              <a:gd name="connsiteY25" fmla="*/ 361950 h 1269205"/>
              <a:gd name="connsiteX26" fmla="*/ 854869 w 1338262"/>
              <a:gd name="connsiteY2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309563 w 1338262"/>
              <a:gd name="connsiteY20" fmla="*/ 1140619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381000 w 1338262"/>
              <a:gd name="connsiteY21" fmla="*/ 1121569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440532 w 1338262"/>
              <a:gd name="connsiteY22" fmla="*/ 1081088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440532 w 1338262"/>
              <a:gd name="connsiteY23" fmla="*/ 1085850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50057 w 1338262"/>
              <a:gd name="connsiteY24" fmla="*/ 1140619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00063 w 1338262"/>
              <a:gd name="connsiteY25" fmla="*/ 1114425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02444 w 1338262"/>
              <a:gd name="connsiteY26" fmla="*/ 1107282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628650 w 1338262"/>
              <a:gd name="connsiteY28" fmla="*/ 1128713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92944 w 1338262"/>
              <a:gd name="connsiteY29" fmla="*/ 1154907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90575 w 1338262"/>
              <a:gd name="connsiteY30" fmla="*/ 117157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31057 w 1338262"/>
              <a:gd name="connsiteY31" fmla="*/ 1190625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1069 w 1338262"/>
              <a:gd name="connsiteY33" fmla="*/ 1185863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3451 w 1338262"/>
              <a:gd name="connsiteY33" fmla="*/ 1207294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14325 w 1338262"/>
              <a:gd name="connsiteY23" fmla="*/ 114776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16707 w 1338262"/>
              <a:gd name="connsiteY24" fmla="*/ 1123950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45382 w 1338262"/>
              <a:gd name="connsiteY38" fmla="*/ 945357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54907 w 1338262"/>
              <a:gd name="connsiteY39" fmla="*/ 938213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47763 w 1338262"/>
              <a:gd name="connsiteY40" fmla="*/ 897732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7769 w 1338262"/>
              <a:gd name="connsiteY41" fmla="*/ 840582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19200 w 1338262"/>
              <a:gd name="connsiteY42" fmla="*/ 752475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7635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730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2538 w 1338262"/>
              <a:gd name="connsiteY43" fmla="*/ 623888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81113 w 1338262"/>
              <a:gd name="connsiteY45" fmla="*/ 523875 h 1269205"/>
              <a:gd name="connsiteX46" fmla="*/ 1297782 w 1338262"/>
              <a:gd name="connsiteY46" fmla="*/ 483394 h 1269205"/>
              <a:gd name="connsiteX47" fmla="*/ 1338262 w 1338262"/>
              <a:gd name="connsiteY47" fmla="*/ 361950 h 1269205"/>
              <a:gd name="connsiteX48" fmla="*/ 854869 w 1338262"/>
              <a:gd name="connsiteY4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66825 w 1338262"/>
              <a:gd name="connsiteY45" fmla="*/ 521494 h 1269205"/>
              <a:gd name="connsiteX46" fmla="*/ 1297782 w 1338262"/>
              <a:gd name="connsiteY46" fmla="*/ 483394 h 1269205"/>
              <a:gd name="connsiteX47" fmla="*/ 1338262 w 1338262"/>
              <a:gd name="connsiteY47" fmla="*/ 361950 h 1269205"/>
              <a:gd name="connsiteX48" fmla="*/ 854869 w 1338262"/>
              <a:gd name="connsiteY48" fmla="*/ 28575 h 126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8262" h="1269205">
                <a:moveTo>
                  <a:pt x="854869" y="28575"/>
                </a:moveTo>
                <a:lnTo>
                  <a:pt x="711994" y="0"/>
                </a:lnTo>
                <a:lnTo>
                  <a:pt x="592931" y="354807"/>
                </a:lnTo>
                <a:lnTo>
                  <a:pt x="557213" y="478632"/>
                </a:lnTo>
                <a:lnTo>
                  <a:pt x="621507" y="566737"/>
                </a:lnTo>
                <a:lnTo>
                  <a:pt x="531020" y="545305"/>
                </a:lnTo>
                <a:lnTo>
                  <a:pt x="400052" y="581024"/>
                </a:lnTo>
                <a:lnTo>
                  <a:pt x="328614" y="554831"/>
                </a:lnTo>
                <a:lnTo>
                  <a:pt x="192881" y="709613"/>
                </a:lnTo>
                <a:lnTo>
                  <a:pt x="219077" y="738187"/>
                </a:lnTo>
                <a:lnTo>
                  <a:pt x="171451" y="857250"/>
                </a:lnTo>
                <a:lnTo>
                  <a:pt x="121445" y="919161"/>
                </a:lnTo>
                <a:lnTo>
                  <a:pt x="83344" y="1052514"/>
                </a:lnTo>
                <a:lnTo>
                  <a:pt x="0" y="1104900"/>
                </a:lnTo>
                <a:lnTo>
                  <a:pt x="2382" y="1185863"/>
                </a:lnTo>
                <a:lnTo>
                  <a:pt x="57151" y="1178719"/>
                </a:lnTo>
                <a:lnTo>
                  <a:pt x="26194" y="1219199"/>
                </a:lnTo>
                <a:lnTo>
                  <a:pt x="78582" y="1269205"/>
                </a:lnTo>
                <a:lnTo>
                  <a:pt x="76201" y="1233487"/>
                </a:lnTo>
                <a:lnTo>
                  <a:pt x="138113" y="1171574"/>
                </a:lnTo>
                <a:lnTo>
                  <a:pt x="178594" y="1164431"/>
                </a:lnTo>
                <a:lnTo>
                  <a:pt x="197644" y="1057275"/>
                </a:lnTo>
                <a:lnTo>
                  <a:pt x="259557" y="1083469"/>
                </a:lnTo>
                <a:cubicBezTo>
                  <a:pt x="270669" y="1081882"/>
                  <a:pt x="286146" y="1069976"/>
                  <a:pt x="292893" y="1078707"/>
                </a:cubicBezTo>
                <a:cubicBezTo>
                  <a:pt x="299640" y="1087438"/>
                  <a:pt x="290910" y="1118394"/>
                  <a:pt x="300038" y="1135856"/>
                </a:cubicBezTo>
                <a:cubicBezTo>
                  <a:pt x="309166" y="1153318"/>
                  <a:pt x="332185" y="1177131"/>
                  <a:pt x="347663" y="1183481"/>
                </a:cubicBezTo>
                <a:lnTo>
                  <a:pt x="409576" y="1162050"/>
                </a:lnTo>
                <a:lnTo>
                  <a:pt x="426245" y="1123950"/>
                </a:lnTo>
                <a:lnTo>
                  <a:pt x="476250" y="1133476"/>
                </a:lnTo>
                <a:lnTo>
                  <a:pt x="545307" y="1092993"/>
                </a:lnTo>
                <a:lnTo>
                  <a:pt x="581025" y="1123950"/>
                </a:lnTo>
                <a:lnTo>
                  <a:pt x="678656" y="1107282"/>
                </a:lnTo>
                <a:lnTo>
                  <a:pt x="781050" y="1152525"/>
                </a:lnTo>
                <a:lnTo>
                  <a:pt x="790576" y="1188244"/>
                </a:lnTo>
                <a:lnTo>
                  <a:pt x="859631" y="1209675"/>
                </a:lnTo>
                <a:lnTo>
                  <a:pt x="933451" y="1207294"/>
                </a:lnTo>
                <a:lnTo>
                  <a:pt x="976313" y="1169194"/>
                </a:lnTo>
                <a:lnTo>
                  <a:pt x="1066801" y="1173957"/>
                </a:lnTo>
                <a:lnTo>
                  <a:pt x="1135857" y="1007269"/>
                </a:lnTo>
                <a:lnTo>
                  <a:pt x="1114426" y="985838"/>
                </a:lnTo>
                <a:lnTo>
                  <a:pt x="1166813" y="940595"/>
                </a:lnTo>
                <a:lnTo>
                  <a:pt x="1195388" y="835820"/>
                </a:lnTo>
                <a:lnTo>
                  <a:pt x="1235869" y="769144"/>
                </a:lnTo>
                <a:lnTo>
                  <a:pt x="1285875" y="628650"/>
                </a:lnTo>
                <a:lnTo>
                  <a:pt x="1257300" y="581025"/>
                </a:lnTo>
                <a:lnTo>
                  <a:pt x="1266825" y="521494"/>
                </a:lnTo>
                <a:lnTo>
                  <a:pt x="1297782" y="483394"/>
                </a:lnTo>
                <a:lnTo>
                  <a:pt x="1338262" y="361950"/>
                </a:lnTo>
                <a:lnTo>
                  <a:pt x="854869" y="28575"/>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r>
              <a:rPr lang="en-MY" sz="1200" b="1" dirty="0" err="1" smtClean="0">
                <a:solidFill>
                  <a:schemeClr val="tx1"/>
                </a:solidFill>
              </a:rPr>
              <a:t>Tanga</a:t>
            </a:r>
            <a:r>
              <a:rPr lang="en-MY" sz="1200" b="1" dirty="0" smtClean="0">
                <a:solidFill>
                  <a:schemeClr val="tx1"/>
                </a:solidFill>
              </a:rPr>
              <a:t> 14.1%</a:t>
            </a:r>
            <a:endParaRPr lang="en-MY" sz="1200" b="1" dirty="0">
              <a:solidFill>
                <a:schemeClr val="tx1"/>
              </a:solidFill>
            </a:endParaRPr>
          </a:p>
        </p:txBody>
      </p:sp>
      <p:sp>
        <p:nvSpPr>
          <p:cNvPr id="1025" name="Freeform 1024"/>
          <p:cNvSpPr/>
          <p:nvPr/>
        </p:nvSpPr>
        <p:spPr>
          <a:xfrm>
            <a:off x="7503319" y="4236244"/>
            <a:ext cx="183356" cy="221456"/>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356" h="221456">
                <a:moveTo>
                  <a:pt x="178593" y="0"/>
                </a:moveTo>
                <a:lnTo>
                  <a:pt x="142876" y="85726"/>
                </a:lnTo>
                <a:lnTo>
                  <a:pt x="71438" y="133350"/>
                </a:lnTo>
                <a:lnTo>
                  <a:pt x="19050" y="173831"/>
                </a:lnTo>
                <a:lnTo>
                  <a:pt x="0" y="204787"/>
                </a:lnTo>
                <a:lnTo>
                  <a:pt x="38100" y="221456"/>
                </a:lnTo>
                <a:lnTo>
                  <a:pt x="78581" y="209550"/>
                </a:lnTo>
                <a:lnTo>
                  <a:pt x="66674" y="161925"/>
                </a:lnTo>
                <a:lnTo>
                  <a:pt x="119062" y="154782"/>
                </a:lnTo>
                <a:lnTo>
                  <a:pt x="159544" y="121444"/>
                </a:lnTo>
                <a:lnTo>
                  <a:pt x="171450" y="76200"/>
                </a:lnTo>
                <a:lnTo>
                  <a:pt x="183356" y="50006"/>
                </a:lnTo>
                <a:lnTo>
                  <a:pt x="173831" y="26193"/>
                </a:lnTo>
                <a:lnTo>
                  <a:pt x="178593"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35" name="Freeform 34"/>
          <p:cNvSpPr/>
          <p:nvPr/>
        </p:nvSpPr>
        <p:spPr>
          <a:xfrm>
            <a:off x="7235087" y="3050378"/>
            <a:ext cx="128587" cy="192883"/>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 name="connsiteX0" fmla="*/ 0 w 242888"/>
              <a:gd name="connsiteY0" fmla="*/ 0 h 461962"/>
              <a:gd name="connsiteX1" fmla="*/ 202408 w 242888"/>
              <a:gd name="connsiteY1" fmla="*/ 326232 h 461962"/>
              <a:gd name="connsiteX2" fmla="*/ 130970 w 242888"/>
              <a:gd name="connsiteY2" fmla="*/ 373856 h 461962"/>
              <a:gd name="connsiteX3" fmla="*/ 78582 w 242888"/>
              <a:gd name="connsiteY3" fmla="*/ 414337 h 461962"/>
              <a:gd name="connsiteX4" fmla="*/ 59532 w 242888"/>
              <a:gd name="connsiteY4" fmla="*/ 445293 h 461962"/>
              <a:gd name="connsiteX5" fmla="*/ 97632 w 242888"/>
              <a:gd name="connsiteY5" fmla="*/ 461962 h 461962"/>
              <a:gd name="connsiteX6" fmla="*/ 138113 w 242888"/>
              <a:gd name="connsiteY6" fmla="*/ 450056 h 461962"/>
              <a:gd name="connsiteX7" fmla="*/ 126206 w 242888"/>
              <a:gd name="connsiteY7" fmla="*/ 402431 h 461962"/>
              <a:gd name="connsiteX8" fmla="*/ 178594 w 242888"/>
              <a:gd name="connsiteY8" fmla="*/ 395288 h 461962"/>
              <a:gd name="connsiteX9" fmla="*/ 219076 w 242888"/>
              <a:gd name="connsiteY9" fmla="*/ 361950 h 461962"/>
              <a:gd name="connsiteX10" fmla="*/ 230982 w 242888"/>
              <a:gd name="connsiteY10" fmla="*/ 316706 h 461962"/>
              <a:gd name="connsiteX11" fmla="*/ 242888 w 242888"/>
              <a:gd name="connsiteY11" fmla="*/ 290512 h 461962"/>
              <a:gd name="connsiteX12" fmla="*/ 233363 w 242888"/>
              <a:gd name="connsiteY12" fmla="*/ 266699 h 461962"/>
              <a:gd name="connsiteX13" fmla="*/ 0 w 242888"/>
              <a:gd name="connsiteY13" fmla="*/ 0 h 461962"/>
              <a:gd name="connsiteX0" fmla="*/ 9523 w 252411"/>
              <a:gd name="connsiteY0" fmla="*/ 0 h 461962"/>
              <a:gd name="connsiteX1" fmla="*/ 0 w 252411"/>
              <a:gd name="connsiteY1" fmla="*/ 80963 h 461962"/>
              <a:gd name="connsiteX2" fmla="*/ 140493 w 252411"/>
              <a:gd name="connsiteY2" fmla="*/ 373856 h 461962"/>
              <a:gd name="connsiteX3" fmla="*/ 88105 w 252411"/>
              <a:gd name="connsiteY3" fmla="*/ 414337 h 461962"/>
              <a:gd name="connsiteX4" fmla="*/ 69055 w 252411"/>
              <a:gd name="connsiteY4" fmla="*/ 445293 h 461962"/>
              <a:gd name="connsiteX5" fmla="*/ 107155 w 252411"/>
              <a:gd name="connsiteY5" fmla="*/ 461962 h 461962"/>
              <a:gd name="connsiteX6" fmla="*/ 147636 w 252411"/>
              <a:gd name="connsiteY6" fmla="*/ 450056 h 461962"/>
              <a:gd name="connsiteX7" fmla="*/ 135729 w 252411"/>
              <a:gd name="connsiteY7" fmla="*/ 402431 h 461962"/>
              <a:gd name="connsiteX8" fmla="*/ 188117 w 252411"/>
              <a:gd name="connsiteY8" fmla="*/ 395288 h 461962"/>
              <a:gd name="connsiteX9" fmla="*/ 228599 w 252411"/>
              <a:gd name="connsiteY9" fmla="*/ 361950 h 461962"/>
              <a:gd name="connsiteX10" fmla="*/ 240505 w 252411"/>
              <a:gd name="connsiteY10" fmla="*/ 316706 h 461962"/>
              <a:gd name="connsiteX11" fmla="*/ 252411 w 252411"/>
              <a:gd name="connsiteY11" fmla="*/ 290512 h 461962"/>
              <a:gd name="connsiteX12" fmla="*/ 242886 w 252411"/>
              <a:gd name="connsiteY12" fmla="*/ 266699 h 461962"/>
              <a:gd name="connsiteX13" fmla="*/ 9523 w 252411"/>
              <a:gd name="connsiteY13" fmla="*/ 0 h 461962"/>
              <a:gd name="connsiteX0" fmla="*/ 33337 w 276225"/>
              <a:gd name="connsiteY0" fmla="*/ 0 h 461962"/>
              <a:gd name="connsiteX1" fmla="*/ 23814 w 276225"/>
              <a:gd name="connsiteY1" fmla="*/ 80963 h 461962"/>
              <a:gd name="connsiteX2" fmla="*/ 0 w 276225"/>
              <a:gd name="connsiteY2" fmla="*/ 97631 h 461962"/>
              <a:gd name="connsiteX3" fmla="*/ 111919 w 276225"/>
              <a:gd name="connsiteY3" fmla="*/ 414337 h 461962"/>
              <a:gd name="connsiteX4" fmla="*/ 92869 w 276225"/>
              <a:gd name="connsiteY4" fmla="*/ 445293 h 461962"/>
              <a:gd name="connsiteX5" fmla="*/ 130969 w 276225"/>
              <a:gd name="connsiteY5" fmla="*/ 461962 h 461962"/>
              <a:gd name="connsiteX6" fmla="*/ 171450 w 276225"/>
              <a:gd name="connsiteY6" fmla="*/ 450056 h 461962"/>
              <a:gd name="connsiteX7" fmla="*/ 159543 w 276225"/>
              <a:gd name="connsiteY7" fmla="*/ 402431 h 461962"/>
              <a:gd name="connsiteX8" fmla="*/ 211931 w 276225"/>
              <a:gd name="connsiteY8" fmla="*/ 395288 h 461962"/>
              <a:gd name="connsiteX9" fmla="*/ 252413 w 276225"/>
              <a:gd name="connsiteY9" fmla="*/ 361950 h 461962"/>
              <a:gd name="connsiteX10" fmla="*/ 264319 w 276225"/>
              <a:gd name="connsiteY10" fmla="*/ 316706 h 461962"/>
              <a:gd name="connsiteX11" fmla="*/ 276225 w 276225"/>
              <a:gd name="connsiteY11" fmla="*/ 290512 h 461962"/>
              <a:gd name="connsiteX12" fmla="*/ 266700 w 276225"/>
              <a:gd name="connsiteY12" fmla="*/ 266699 h 461962"/>
              <a:gd name="connsiteX13" fmla="*/ 33337 w 276225"/>
              <a:gd name="connsiteY13" fmla="*/ 0 h 461962"/>
              <a:gd name="connsiteX0" fmla="*/ 40481 w 283369"/>
              <a:gd name="connsiteY0" fmla="*/ 0 h 461962"/>
              <a:gd name="connsiteX1" fmla="*/ 30958 w 283369"/>
              <a:gd name="connsiteY1" fmla="*/ 80963 h 461962"/>
              <a:gd name="connsiteX2" fmla="*/ 7144 w 283369"/>
              <a:gd name="connsiteY2" fmla="*/ 97631 h 461962"/>
              <a:gd name="connsiteX3" fmla="*/ 0 w 283369"/>
              <a:gd name="connsiteY3" fmla="*/ 133350 h 461962"/>
              <a:gd name="connsiteX4" fmla="*/ 100013 w 283369"/>
              <a:gd name="connsiteY4" fmla="*/ 445293 h 461962"/>
              <a:gd name="connsiteX5" fmla="*/ 138113 w 283369"/>
              <a:gd name="connsiteY5" fmla="*/ 461962 h 461962"/>
              <a:gd name="connsiteX6" fmla="*/ 178594 w 283369"/>
              <a:gd name="connsiteY6" fmla="*/ 450056 h 461962"/>
              <a:gd name="connsiteX7" fmla="*/ 166687 w 283369"/>
              <a:gd name="connsiteY7" fmla="*/ 402431 h 461962"/>
              <a:gd name="connsiteX8" fmla="*/ 219075 w 283369"/>
              <a:gd name="connsiteY8" fmla="*/ 395288 h 461962"/>
              <a:gd name="connsiteX9" fmla="*/ 259557 w 283369"/>
              <a:gd name="connsiteY9" fmla="*/ 361950 h 461962"/>
              <a:gd name="connsiteX10" fmla="*/ 271463 w 283369"/>
              <a:gd name="connsiteY10" fmla="*/ 316706 h 461962"/>
              <a:gd name="connsiteX11" fmla="*/ 283369 w 283369"/>
              <a:gd name="connsiteY11" fmla="*/ 290512 h 461962"/>
              <a:gd name="connsiteX12" fmla="*/ 273844 w 283369"/>
              <a:gd name="connsiteY12" fmla="*/ 266699 h 461962"/>
              <a:gd name="connsiteX13" fmla="*/ 40481 w 283369"/>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73831 w 319087"/>
              <a:gd name="connsiteY5" fmla="*/ 461962 h 461962"/>
              <a:gd name="connsiteX6" fmla="*/ 214312 w 319087"/>
              <a:gd name="connsiteY6" fmla="*/ 450056 h 461962"/>
              <a:gd name="connsiteX7" fmla="*/ 202405 w 319087"/>
              <a:gd name="connsiteY7" fmla="*/ 402431 h 461962"/>
              <a:gd name="connsiteX8" fmla="*/ 254793 w 319087"/>
              <a:gd name="connsiteY8" fmla="*/ 395288 h 461962"/>
              <a:gd name="connsiteX9" fmla="*/ 295275 w 319087"/>
              <a:gd name="connsiteY9" fmla="*/ 361950 h 461962"/>
              <a:gd name="connsiteX10" fmla="*/ 307181 w 319087"/>
              <a:gd name="connsiteY10" fmla="*/ 316706 h 461962"/>
              <a:gd name="connsiteX11" fmla="*/ 319087 w 319087"/>
              <a:gd name="connsiteY11" fmla="*/ 290512 h 461962"/>
              <a:gd name="connsiteX12" fmla="*/ 309562 w 319087"/>
              <a:gd name="connsiteY12" fmla="*/ 266699 h 461962"/>
              <a:gd name="connsiteX13" fmla="*/ 76199 w 319087"/>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15832 w 319087"/>
              <a:gd name="connsiteY5" fmla="*/ 3452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27725 w 319087"/>
              <a:gd name="connsiteY5" fmla="*/ 1928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50056"/>
              <a:gd name="connsiteX1" fmla="*/ 66676 w 319087"/>
              <a:gd name="connsiteY1" fmla="*/ 80963 h 450056"/>
              <a:gd name="connsiteX2" fmla="*/ 42862 w 319087"/>
              <a:gd name="connsiteY2" fmla="*/ 97631 h 450056"/>
              <a:gd name="connsiteX3" fmla="*/ 35718 w 319087"/>
              <a:gd name="connsiteY3" fmla="*/ 133350 h 450056"/>
              <a:gd name="connsiteX4" fmla="*/ 0 w 319087"/>
              <a:gd name="connsiteY4" fmla="*/ 114299 h 450056"/>
              <a:gd name="connsiteX5" fmla="*/ 27725 w 319087"/>
              <a:gd name="connsiteY5" fmla="*/ 192883 h 450056"/>
              <a:gd name="connsiteX6" fmla="*/ 116681 w 319087"/>
              <a:gd name="connsiteY6" fmla="*/ 180975 h 450056"/>
              <a:gd name="connsiteX7" fmla="*/ 214312 w 319087"/>
              <a:gd name="connsiteY7" fmla="*/ 450056 h 450056"/>
              <a:gd name="connsiteX8" fmla="*/ 202405 w 319087"/>
              <a:gd name="connsiteY8" fmla="*/ 402431 h 450056"/>
              <a:gd name="connsiteX9" fmla="*/ 254793 w 319087"/>
              <a:gd name="connsiteY9" fmla="*/ 395288 h 450056"/>
              <a:gd name="connsiteX10" fmla="*/ 295275 w 319087"/>
              <a:gd name="connsiteY10" fmla="*/ 361950 h 450056"/>
              <a:gd name="connsiteX11" fmla="*/ 307181 w 319087"/>
              <a:gd name="connsiteY11" fmla="*/ 316706 h 450056"/>
              <a:gd name="connsiteX12" fmla="*/ 319087 w 319087"/>
              <a:gd name="connsiteY12" fmla="*/ 290512 h 450056"/>
              <a:gd name="connsiteX13" fmla="*/ 309562 w 319087"/>
              <a:gd name="connsiteY13" fmla="*/ 266699 h 450056"/>
              <a:gd name="connsiteX14" fmla="*/ 76199 w 319087"/>
              <a:gd name="connsiteY14" fmla="*/ 0 h 450056"/>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309562 w 319087"/>
              <a:gd name="connsiteY13" fmla="*/ 266699 h 402431"/>
              <a:gd name="connsiteX14" fmla="*/ 76199 w 319087"/>
              <a:gd name="connsiteY14" fmla="*/ 0 h 402431"/>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116680 w 319087"/>
              <a:gd name="connsiteY13" fmla="*/ 73817 h 402431"/>
              <a:gd name="connsiteX14" fmla="*/ 76199 w 319087"/>
              <a:gd name="connsiteY14" fmla="*/ 0 h 402431"/>
              <a:gd name="connsiteX0" fmla="*/ 76199 w 307181"/>
              <a:gd name="connsiteY0" fmla="*/ 0 h 402431"/>
              <a:gd name="connsiteX1" fmla="*/ 66676 w 307181"/>
              <a:gd name="connsiteY1" fmla="*/ 80963 h 402431"/>
              <a:gd name="connsiteX2" fmla="*/ 42862 w 307181"/>
              <a:gd name="connsiteY2" fmla="*/ 97631 h 402431"/>
              <a:gd name="connsiteX3" fmla="*/ 35718 w 307181"/>
              <a:gd name="connsiteY3" fmla="*/ 133350 h 402431"/>
              <a:gd name="connsiteX4" fmla="*/ 0 w 307181"/>
              <a:gd name="connsiteY4" fmla="*/ 114299 h 402431"/>
              <a:gd name="connsiteX5" fmla="*/ 27725 w 307181"/>
              <a:gd name="connsiteY5" fmla="*/ 192883 h 402431"/>
              <a:gd name="connsiteX6" fmla="*/ 116681 w 307181"/>
              <a:gd name="connsiteY6" fmla="*/ 180975 h 402431"/>
              <a:gd name="connsiteX7" fmla="*/ 128587 w 307181"/>
              <a:gd name="connsiteY7" fmla="*/ 150019 h 402431"/>
              <a:gd name="connsiteX8" fmla="*/ 202405 w 307181"/>
              <a:gd name="connsiteY8" fmla="*/ 402431 h 402431"/>
              <a:gd name="connsiteX9" fmla="*/ 254793 w 307181"/>
              <a:gd name="connsiteY9" fmla="*/ 395288 h 402431"/>
              <a:gd name="connsiteX10" fmla="*/ 295275 w 307181"/>
              <a:gd name="connsiteY10" fmla="*/ 361950 h 402431"/>
              <a:gd name="connsiteX11" fmla="*/ 307181 w 307181"/>
              <a:gd name="connsiteY11" fmla="*/ 316706 h 402431"/>
              <a:gd name="connsiteX12" fmla="*/ 107156 w 307181"/>
              <a:gd name="connsiteY12" fmla="*/ 116681 h 402431"/>
              <a:gd name="connsiteX13" fmla="*/ 116680 w 307181"/>
              <a:gd name="connsiteY13" fmla="*/ 73817 h 402431"/>
              <a:gd name="connsiteX14" fmla="*/ 76199 w 307181"/>
              <a:gd name="connsiteY14" fmla="*/ 0 h 402431"/>
              <a:gd name="connsiteX0" fmla="*/ 76199 w 423862"/>
              <a:gd name="connsiteY0" fmla="*/ 0 h 402431"/>
              <a:gd name="connsiteX1" fmla="*/ 66676 w 423862"/>
              <a:gd name="connsiteY1" fmla="*/ 80963 h 402431"/>
              <a:gd name="connsiteX2" fmla="*/ 42862 w 423862"/>
              <a:gd name="connsiteY2" fmla="*/ 97631 h 402431"/>
              <a:gd name="connsiteX3" fmla="*/ 35718 w 423862"/>
              <a:gd name="connsiteY3" fmla="*/ 133350 h 402431"/>
              <a:gd name="connsiteX4" fmla="*/ 0 w 423862"/>
              <a:gd name="connsiteY4" fmla="*/ 114299 h 402431"/>
              <a:gd name="connsiteX5" fmla="*/ 27725 w 423862"/>
              <a:gd name="connsiteY5" fmla="*/ 192883 h 402431"/>
              <a:gd name="connsiteX6" fmla="*/ 116681 w 423862"/>
              <a:gd name="connsiteY6" fmla="*/ 180975 h 402431"/>
              <a:gd name="connsiteX7" fmla="*/ 128587 w 423862"/>
              <a:gd name="connsiteY7" fmla="*/ 150019 h 402431"/>
              <a:gd name="connsiteX8" fmla="*/ 202405 w 423862"/>
              <a:gd name="connsiteY8" fmla="*/ 402431 h 402431"/>
              <a:gd name="connsiteX9" fmla="*/ 254793 w 423862"/>
              <a:gd name="connsiteY9" fmla="*/ 395288 h 402431"/>
              <a:gd name="connsiteX10" fmla="*/ 295275 w 423862"/>
              <a:gd name="connsiteY10" fmla="*/ 361950 h 402431"/>
              <a:gd name="connsiteX11" fmla="*/ 423862 w 423862"/>
              <a:gd name="connsiteY11" fmla="*/ 78581 h 402431"/>
              <a:gd name="connsiteX12" fmla="*/ 107156 w 423862"/>
              <a:gd name="connsiteY12" fmla="*/ 116681 h 402431"/>
              <a:gd name="connsiteX13" fmla="*/ 116680 w 423862"/>
              <a:gd name="connsiteY13" fmla="*/ 73817 h 402431"/>
              <a:gd name="connsiteX14" fmla="*/ 76199 w 423862"/>
              <a:gd name="connsiteY14" fmla="*/ 0 h 402431"/>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295275 w 423862"/>
              <a:gd name="connsiteY9" fmla="*/ 361950 h 395288"/>
              <a:gd name="connsiteX10" fmla="*/ 423862 w 423862"/>
              <a:gd name="connsiteY10" fmla="*/ 78581 h 395288"/>
              <a:gd name="connsiteX11" fmla="*/ 107156 w 423862"/>
              <a:gd name="connsiteY11" fmla="*/ 116681 h 395288"/>
              <a:gd name="connsiteX12" fmla="*/ 116680 w 423862"/>
              <a:gd name="connsiteY12" fmla="*/ 73817 h 395288"/>
              <a:gd name="connsiteX13" fmla="*/ 76199 w 423862"/>
              <a:gd name="connsiteY13" fmla="*/ 0 h 395288"/>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423862 w 423862"/>
              <a:gd name="connsiteY9" fmla="*/ 78581 h 395288"/>
              <a:gd name="connsiteX10" fmla="*/ 107156 w 423862"/>
              <a:gd name="connsiteY10" fmla="*/ 116681 h 395288"/>
              <a:gd name="connsiteX11" fmla="*/ 116680 w 423862"/>
              <a:gd name="connsiteY11" fmla="*/ 73817 h 395288"/>
              <a:gd name="connsiteX12" fmla="*/ 76199 w 423862"/>
              <a:gd name="connsiteY12" fmla="*/ 0 h 395288"/>
              <a:gd name="connsiteX0" fmla="*/ 76199 w 423862"/>
              <a:gd name="connsiteY0" fmla="*/ 0 h 192883"/>
              <a:gd name="connsiteX1" fmla="*/ 66676 w 423862"/>
              <a:gd name="connsiteY1" fmla="*/ 80963 h 192883"/>
              <a:gd name="connsiteX2" fmla="*/ 42862 w 423862"/>
              <a:gd name="connsiteY2" fmla="*/ 97631 h 192883"/>
              <a:gd name="connsiteX3" fmla="*/ 35718 w 423862"/>
              <a:gd name="connsiteY3" fmla="*/ 133350 h 192883"/>
              <a:gd name="connsiteX4" fmla="*/ 0 w 423862"/>
              <a:gd name="connsiteY4" fmla="*/ 114299 h 192883"/>
              <a:gd name="connsiteX5" fmla="*/ 27725 w 423862"/>
              <a:gd name="connsiteY5" fmla="*/ 192883 h 192883"/>
              <a:gd name="connsiteX6" fmla="*/ 116681 w 423862"/>
              <a:gd name="connsiteY6" fmla="*/ 180975 h 192883"/>
              <a:gd name="connsiteX7" fmla="*/ 128587 w 423862"/>
              <a:gd name="connsiteY7" fmla="*/ 150019 h 192883"/>
              <a:gd name="connsiteX8" fmla="*/ 423862 w 423862"/>
              <a:gd name="connsiteY8" fmla="*/ 78581 h 192883"/>
              <a:gd name="connsiteX9" fmla="*/ 107156 w 423862"/>
              <a:gd name="connsiteY9" fmla="*/ 116681 h 192883"/>
              <a:gd name="connsiteX10" fmla="*/ 116680 w 423862"/>
              <a:gd name="connsiteY10" fmla="*/ 73817 h 192883"/>
              <a:gd name="connsiteX11" fmla="*/ 76199 w 423862"/>
              <a:gd name="connsiteY11" fmla="*/ 0 h 192883"/>
              <a:gd name="connsiteX0" fmla="*/ 76199 w 128587"/>
              <a:gd name="connsiteY0" fmla="*/ 0 h 192883"/>
              <a:gd name="connsiteX1" fmla="*/ 66676 w 128587"/>
              <a:gd name="connsiteY1" fmla="*/ 80963 h 192883"/>
              <a:gd name="connsiteX2" fmla="*/ 42862 w 128587"/>
              <a:gd name="connsiteY2" fmla="*/ 97631 h 192883"/>
              <a:gd name="connsiteX3" fmla="*/ 35718 w 128587"/>
              <a:gd name="connsiteY3" fmla="*/ 133350 h 192883"/>
              <a:gd name="connsiteX4" fmla="*/ 0 w 128587"/>
              <a:gd name="connsiteY4" fmla="*/ 114299 h 192883"/>
              <a:gd name="connsiteX5" fmla="*/ 27725 w 128587"/>
              <a:gd name="connsiteY5" fmla="*/ 192883 h 192883"/>
              <a:gd name="connsiteX6" fmla="*/ 116681 w 128587"/>
              <a:gd name="connsiteY6" fmla="*/ 180975 h 192883"/>
              <a:gd name="connsiteX7" fmla="*/ 128587 w 128587"/>
              <a:gd name="connsiteY7" fmla="*/ 150019 h 192883"/>
              <a:gd name="connsiteX8" fmla="*/ 107156 w 128587"/>
              <a:gd name="connsiteY8" fmla="*/ 116681 h 192883"/>
              <a:gd name="connsiteX9" fmla="*/ 116680 w 128587"/>
              <a:gd name="connsiteY9" fmla="*/ 73817 h 192883"/>
              <a:gd name="connsiteX10" fmla="*/ 76199 w 128587"/>
              <a:gd name="connsiteY10" fmla="*/ 0 h 19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587" h="192883">
                <a:moveTo>
                  <a:pt x="76199" y="0"/>
                </a:moveTo>
                <a:lnTo>
                  <a:pt x="66676" y="80963"/>
                </a:lnTo>
                <a:lnTo>
                  <a:pt x="42862" y="97631"/>
                </a:lnTo>
                <a:lnTo>
                  <a:pt x="35718" y="133350"/>
                </a:lnTo>
                <a:lnTo>
                  <a:pt x="0" y="114299"/>
                </a:lnTo>
                <a:lnTo>
                  <a:pt x="27725" y="192883"/>
                </a:lnTo>
                <a:lnTo>
                  <a:pt x="116681" y="180975"/>
                </a:lnTo>
                <a:lnTo>
                  <a:pt x="128587" y="150019"/>
                </a:lnTo>
                <a:lnTo>
                  <a:pt x="107156" y="116681"/>
                </a:lnTo>
                <a:lnTo>
                  <a:pt x="116680" y="73817"/>
                </a:lnTo>
                <a:lnTo>
                  <a:pt x="76199"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2" name="Freeform 1031"/>
          <p:cNvSpPr/>
          <p:nvPr/>
        </p:nvSpPr>
        <p:spPr>
          <a:xfrm>
            <a:off x="7545634" y="2540538"/>
            <a:ext cx="91035" cy="319343"/>
          </a:xfrm>
          <a:custGeom>
            <a:avLst/>
            <a:gdLst>
              <a:gd name="connsiteX0" fmla="*/ 41029 w 91035"/>
              <a:gd name="connsiteY0" fmla="*/ 256 h 319343"/>
              <a:gd name="connsiteX1" fmla="*/ 41029 w 91035"/>
              <a:gd name="connsiteY1" fmla="*/ 256 h 319343"/>
              <a:gd name="connsiteX2" fmla="*/ 55316 w 91035"/>
              <a:gd name="connsiteY2" fmla="*/ 16925 h 319343"/>
              <a:gd name="connsiteX3" fmla="*/ 60079 w 91035"/>
              <a:gd name="connsiteY3" fmla="*/ 24068 h 319343"/>
              <a:gd name="connsiteX4" fmla="*/ 67222 w 91035"/>
              <a:gd name="connsiteY4" fmla="*/ 33593 h 319343"/>
              <a:gd name="connsiteX5" fmla="*/ 74366 w 91035"/>
              <a:gd name="connsiteY5" fmla="*/ 47881 h 319343"/>
              <a:gd name="connsiteX6" fmla="*/ 81510 w 91035"/>
              <a:gd name="connsiteY6" fmla="*/ 62168 h 319343"/>
              <a:gd name="connsiteX7" fmla="*/ 86272 w 91035"/>
              <a:gd name="connsiteY7" fmla="*/ 81218 h 319343"/>
              <a:gd name="connsiteX8" fmla="*/ 91035 w 91035"/>
              <a:gd name="connsiteY8" fmla="*/ 95506 h 319343"/>
              <a:gd name="connsiteX9" fmla="*/ 88654 w 91035"/>
              <a:gd name="connsiteY9" fmla="*/ 135987 h 319343"/>
              <a:gd name="connsiteX10" fmla="*/ 86272 w 91035"/>
              <a:gd name="connsiteY10" fmla="*/ 147893 h 319343"/>
              <a:gd name="connsiteX11" fmla="*/ 83891 w 91035"/>
              <a:gd name="connsiteY11" fmla="*/ 166943 h 319343"/>
              <a:gd name="connsiteX12" fmla="*/ 81510 w 91035"/>
              <a:gd name="connsiteY12" fmla="*/ 174087 h 319343"/>
              <a:gd name="connsiteX13" fmla="*/ 76747 w 91035"/>
              <a:gd name="connsiteY13" fmla="*/ 193137 h 319343"/>
              <a:gd name="connsiteX14" fmla="*/ 74366 w 91035"/>
              <a:gd name="connsiteY14" fmla="*/ 240762 h 319343"/>
              <a:gd name="connsiteX15" fmla="*/ 69604 w 91035"/>
              <a:gd name="connsiteY15" fmla="*/ 269337 h 319343"/>
              <a:gd name="connsiteX16" fmla="*/ 67222 w 91035"/>
              <a:gd name="connsiteY16" fmla="*/ 276481 h 319343"/>
              <a:gd name="connsiteX17" fmla="*/ 62460 w 91035"/>
              <a:gd name="connsiteY17" fmla="*/ 283625 h 319343"/>
              <a:gd name="connsiteX18" fmla="*/ 55316 w 91035"/>
              <a:gd name="connsiteY18" fmla="*/ 288387 h 319343"/>
              <a:gd name="connsiteX19" fmla="*/ 45791 w 91035"/>
              <a:gd name="connsiteY19" fmla="*/ 305056 h 319343"/>
              <a:gd name="connsiteX20" fmla="*/ 41029 w 91035"/>
              <a:gd name="connsiteY20" fmla="*/ 312200 h 319343"/>
              <a:gd name="connsiteX21" fmla="*/ 17216 w 91035"/>
              <a:gd name="connsiteY21" fmla="*/ 319343 h 319343"/>
              <a:gd name="connsiteX22" fmla="*/ 7691 w 91035"/>
              <a:gd name="connsiteY22" fmla="*/ 316962 h 319343"/>
              <a:gd name="connsiteX23" fmla="*/ 12454 w 91035"/>
              <a:gd name="connsiteY23" fmla="*/ 276481 h 319343"/>
              <a:gd name="connsiteX24" fmla="*/ 10072 w 91035"/>
              <a:gd name="connsiteY24" fmla="*/ 250287 h 319343"/>
              <a:gd name="connsiteX25" fmla="*/ 547 w 91035"/>
              <a:gd name="connsiteY25" fmla="*/ 247906 h 319343"/>
              <a:gd name="connsiteX26" fmla="*/ 2929 w 91035"/>
              <a:gd name="connsiteY26" fmla="*/ 238381 h 319343"/>
              <a:gd name="connsiteX27" fmla="*/ 12454 w 91035"/>
              <a:gd name="connsiteY27" fmla="*/ 224093 h 319343"/>
              <a:gd name="connsiteX28" fmla="*/ 21979 w 91035"/>
              <a:gd name="connsiteY28" fmla="*/ 226475 h 319343"/>
              <a:gd name="connsiteX29" fmla="*/ 29122 w 91035"/>
              <a:gd name="connsiteY29" fmla="*/ 231237 h 319343"/>
              <a:gd name="connsiteX30" fmla="*/ 36266 w 91035"/>
              <a:gd name="connsiteY30" fmla="*/ 233618 h 319343"/>
              <a:gd name="connsiteX31" fmla="*/ 43410 w 91035"/>
              <a:gd name="connsiteY31" fmla="*/ 228856 h 319343"/>
              <a:gd name="connsiteX32" fmla="*/ 45791 w 91035"/>
              <a:gd name="connsiteY32" fmla="*/ 221712 h 319343"/>
              <a:gd name="connsiteX33" fmla="*/ 48172 w 91035"/>
              <a:gd name="connsiteY33" fmla="*/ 195518 h 319343"/>
              <a:gd name="connsiteX34" fmla="*/ 52935 w 91035"/>
              <a:gd name="connsiteY34" fmla="*/ 181231 h 319343"/>
              <a:gd name="connsiteX35" fmla="*/ 55316 w 91035"/>
              <a:gd name="connsiteY35" fmla="*/ 166943 h 319343"/>
              <a:gd name="connsiteX36" fmla="*/ 57697 w 91035"/>
              <a:gd name="connsiteY36" fmla="*/ 159800 h 319343"/>
              <a:gd name="connsiteX37" fmla="*/ 60079 w 91035"/>
              <a:gd name="connsiteY37" fmla="*/ 147893 h 319343"/>
              <a:gd name="connsiteX38" fmla="*/ 19597 w 91035"/>
              <a:gd name="connsiteY38" fmla="*/ 138368 h 319343"/>
              <a:gd name="connsiteX39" fmla="*/ 12454 w 91035"/>
              <a:gd name="connsiteY39" fmla="*/ 131225 h 319343"/>
              <a:gd name="connsiteX40" fmla="*/ 14835 w 91035"/>
              <a:gd name="connsiteY40" fmla="*/ 119318 h 319343"/>
              <a:gd name="connsiteX41" fmla="*/ 17216 w 91035"/>
              <a:gd name="connsiteY41" fmla="*/ 112175 h 319343"/>
              <a:gd name="connsiteX42" fmla="*/ 41029 w 91035"/>
              <a:gd name="connsiteY42" fmla="*/ 107412 h 319343"/>
              <a:gd name="connsiteX43" fmla="*/ 43410 w 91035"/>
              <a:gd name="connsiteY43" fmla="*/ 100268 h 319343"/>
              <a:gd name="connsiteX44" fmla="*/ 33885 w 91035"/>
              <a:gd name="connsiteY44" fmla="*/ 76456 h 319343"/>
              <a:gd name="connsiteX45" fmla="*/ 24360 w 91035"/>
              <a:gd name="connsiteY45" fmla="*/ 74075 h 319343"/>
              <a:gd name="connsiteX46" fmla="*/ 19597 w 91035"/>
              <a:gd name="connsiteY46" fmla="*/ 66931 h 319343"/>
              <a:gd name="connsiteX47" fmla="*/ 29122 w 91035"/>
              <a:gd name="connsiteY47" fmla="*/ 45500 h 319343"/>
              <a:gd name="connsiteX48" fmla="*/ 26741 w 91035"/>
              <a:gd name="connsiteY48" fmla="*/ 31212 h 319343"/>
              <a:gd name="connsiteX49" fmla="*/ 14835 w 91035"/>
              <a:gd name="connsiteY49" fmla="*/ 28831 h 319343"/>
              <a:gd name="connsiteX50" fmla="*/ 26741 w 91035"/>
              <a:gd name="connsiteY50" fmla="*/ 256 h 319343"/>
              <a:gd name="connsiteX51" fmla="*/ 41029 w 91035"/>
              <a:gd name="connsiteY51" fmla="*/ 256 h 31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1035" h="319343">
                <a:moveTo>
                  <a:pt x="41029" y="256"/>
                </a:moveTo>
                <a:lnTo>
                  <a:pt x="41029" y="256"/>
                </a:lnTo>
                <a:cubicBezTo>
                  <a:pt x="45791" y="5812"/>
                  <a:pt x="50744" y="11211"/>
                  <a:pt x="55316" y="16925"/>
                </a:cubicBezTo>
                <a:cubicBezTo>
                  <a:pt x="57104" y="19160"/>
                  <a:pt x="58416" y="21739"/>
                  <a:pt x="60079" y="24068"/>
                </a:cubicBezTo>
                <a:cubicBezTo>
                  <a:pt x="62386" y="27297"/>
                  <a:pt x="64841" y="30418"/>
                  <a:pt x="67222" y="33593"/>
                </a:cubicBezTo>
                <a:cubicBezTo>
                  <a:pt x="73212" y="51557"/>
                  <a:pt x="65131" y="29408"/>
                  <a:pt x="74366" y="47881"/>
                </a:cubicBezTo>
                <a:cubicBezTo>
                  <a:pt x="84217" y="67585"/>
                  <a:pt x="67870" y="41712"/>
                  <a:pt x="81510" y="62168"/>
                </a:cubicBezTo>
                <a:cubicBezTo>
                  <a:pt x="88739" y="83857"/>
                  <a:pt x="77646" y="49589"/>
                  <a:pt x="86272" y="81218"/>
                </a:cubicBezTo>
                <a:cubicBezTo>
                  <a:pt x="87593" y="86061"/>
                  <a:pt x="91035" y="95506"/>
                  <a:pt x="91035" y="95506"/>
                </a:cubicBezTo>
                <a:cubicBezTo>
                  <a:pt x="90241" y="109000"/>
                  <a:pt x="89878" y="122526"/>
                  <a:pt x="88654" y="135987"/>
                </a:cubicBezTo>
                <a:cubicBezTo>
                  <a:pt x="88288" y="140018"/>
                  <a:pt x="86887" y="143893"/>
                  <a:pt x="86272" y="147893"/>
                </a:cubicBezTo>
                <a:cubicBezTo>
                  <a:pt x="85299" y="154218"/>
                  <a:pt x="85036" y="160647"/>
                  <a:pt x="83891" y="166943"/>
                </a:cubicBezTo>
                <a:cubicBezTo>
                  <a:pt x="83442" y="169413"/>
                  <a:pt x="82119" y="171652"/>
                  <a:pt x="81510" y="174087"/>
                </a:cubicBezTo>
                <a:cubicBezTo>
                  <a:pt x="75767" y="197061"/>
                  <a:pt x="82189" y="176816"/>
                  <a:pt x="76747" y="193137"/>
                </a:cubicBezTo>
                <a:cubicBezTo>
                  <a:pt x="75953" y="209012"/>
                  <a:pt x="75849" y="224937"/>
                  <a:pt x="74366" y="240762"/>
                </a:cubicBezTo>
                <a:cubicBezTo>
                  <a:pt x="73465" y="250376"/>
                  <a:pt x="72658" y="260176"/>
                  <a:pt x="69604" y="269337"/>
                </a:cubicBezTo>
                <a:cubicBezTo>
                  <a:pt x="68810" y="271718"/>
                  <a:pt x="68345" y="274236"/>
                  <a:pt x="67222" y="276481"/>
                </a:cubicBezTo>
                <a:cubicBezTo>
                  <a:pt x="65942" y="279041"/>
                  <a:pt x="64484" y="281601"/>
                  <a:pt x="62460" y="283625"/>
                </a:cubicBezTo>
                <a:cubicBezTo>
                  <a:pt x="60436" y="285649"/>
                  <a:pt x="57697" y="286800"/>
                  <a:pt x="55316" y="288387"/>
                </a:cubicBezTo>
                <a:cubicBezTo>
                  <a:pt x="43714" y="305792"/>
                  <a:pt x="57876" y="283907"/>
                  <a:pt x="45791" y="305056"/>
                </a:cubicBezTo>
                <a:cubicBezTo>
                  <a:pt x="44371" y="307541"/>
                  <a:pt x="43456" y="310683"/>
                  <a:pt x="41029" y="312200"/>
                </a:cubicBezTo>
                <a:cubicBezTo>
                  <a:pt x="37165" y="314615"/>
                  <a:pt x="22792" y="317949"/>
                  <a:pt x="17216" y="319343"/>
                </a:cubicBezTo>
                <a:cubicBezTo>
                  <a:pt x="14041" y="318549"/>
                  <a:pt x="8333" y="320171"/>
                  <a:pt x="7691" y="316962"/>
                </a:cubicBezTo>
                <a:cubicBezTo>
                  <a:pt x="4170" y="299358"/>
                  <a:pt x="7918" y="290084"/>
                  <a:pt x="12454" y="276481"/>
                </a:cubicBezTo>
                <a:cubicBezTo>
                  <a:pt x="11660" y="267750"/>
                  <a:pt x="13444" y="258380"/>
                  <a:pt x="10072" y="250287"/>
                </a:cubicBezTo>
                <a:cubicBezTo>
                  <a:pt x="8813" y="247266"/>
                  <a:pt x="2231" y="250712"/>
                  <a:pt x="547" y="247906"/>
                </a:cubicBezTo>
                <a:cubicBezTo>
                  <a:pt x="-1137" y="245100"/>
                  <a:pt x="1465" y="241308"/>
                  <a:pt x="2929" y="238381"/>
                </a:cubicBezTo>
                <a:cubicBezTo>
                  <a:pt x="5489" y="233261"/>
                  <a:pt x="12454" y="224093"/>
                  <a:pt x="12454" y="224093"/>
                </a:cubicBezTo>
                <a:cubicBezTo>
                  <a:pt x="15629" y="224887"/>
                  <a:pt x="18971" y="225186"/>
                  <a:pt x="21979" y="226475"/>
                </a:cubicBezTo>
                <a:cubicBezTo>
                  <a:pt x="24609" y="227602"/>
                  <a:pt x="26562" y="229957"/>
                  <a:pt x="29122" y="231237"/>
                </a:cubicBezTo>
                <a:cubicBezTo>
                  <a:pt x="31367" y="232359"/>
                  <a:pt x="33885" y="232824"/>
                  <a:pt x="36266" y="233618"/>
                </a:cubicBezTo>
                <a:cubicBezTo>
                  <a:pt x="38647" y="232031"/>
                  <a:pt x="41622" y="231091"/>
                  <a:pt x="43410" y="228856"/>
                </a:cubicBezTo>
                <a:cubicBezTo>
                  <a:pt x="44978" y="226896"/>
                  <a:pt x="45436" y="224197"/>
                  <a:pt x="45791" y="221712"/>
                </a:cubicBezTo>
                <a:cubicBezTo>
                  <a:pt x="47031" y="213033"/>
                  <a:pt x="46648" y="204152"/>
                  <a:pt x="48172" y="195518"/>
                </a:cubicBezTo>
                <a:cubicBezTo>
                  <a:pt x="49044" y="190574"/>
                  <a:pt x="52110" y="186183"/>
                  <a:pt x="52935" y="181231"/>
                </a:cubicBezTo>
                <a:cubicBezTo>
                  <a:pt x="53729" y="176468"/>
                  <a:pt x="54269" y="171656"/>
                  <a:pt x="55316" y="166943"/>
                </a:cubicBezTo>
                <a:cubicBezTo>
                  <a:pt x="55860" y="164493"/>
                  <a:pt x="57088" y="162235"/>
                  <a:pt x="57697" y="159800"/>
                </a:cubicBezTo>
                <a:cubicBezTo>
                  <a:pt x="58679" y="155873"/>
                  <a:pt x="59285" y="151862"/>
                  <a:pt x="60079" y="147893"/>
                </a:cubicBezTo>
                <a:cubicBezTo>
                  <a:pt x="47570" y="129133"/>
                  <a:pt x="62868" y="147984"/>
                  <a:pt x="19597" y="138368"/>
                </a:cubicBezTo>
                <a:cubicBezTo>
                  <a:pt x="16310" y="137638"/>
                  <a:pt x="14835" y="133606"/>
                  <a:pt x="12454" y="131225"/>
                </a:cubicBezTo>
                <a:cubicBezTo>
                  <a:pt x="13248" y="127256"/>
                  <a:pt x="13853" y="123245"/>
                  <a:pt x="14835" y="119318"/>
                </a:cubicBezTo>
                <a:cubicBezTo>
                  <a:pt x="15444" y="116883"/>
                  <a:pt x="14931" y="113214"/>
                  <a:pt x="17216" y="112175"/>
                </a:cubicBezTo>
                <a:cubicBezTo>
                  <a:pt x="24585" y="108825"/>
                  <a:pt x="33091" y="109000"/>
                  <a:pt x="41029" y="107412"/>
                </a:cubicBezTo>
                <a:cubicBezTo>
                  <a:pt x="41823" y="105031"/>
                  <a:pt x="43410" y="102778"/>
                  <a:pt x="43410" y="100268"/>
                </a:cubicBezTo>
                <a:cubicBezTo>
                  <a:pt x="43410" y="89836"/>
                  <a:pt x="43283" y="81826"/>
                  <a:pt x="33885" y="76456"/>
                </a:cubicBezTo>
                <a:cubicBezTo>
                  <a:pt x="31043" y="74832"/>
                  <a:pt x="27535" y="74869"/>
                  <a:pt x="24360" y="74075"/>
                </a:cubicBezTo>
                <a:cubicBezTo>
                  <a:pt x="22772" y="71694"/>
                  <a:pt x="19913" y="69776"/>
                  <a:pt x="19597" y="66931"/>
                </a:cubicBezTo>
                <a:cubicBezTo>
                  <a:pt x="18130" y="53725"/>
                  <a:pt x="21635" y="52987"/>
                  <a:pt x="29122" y="45500"/>
                </a:cubicBezTo>
                <a:cubicBezTo>
                  <a:pt x="28328" y="40737"/>
                  <a:pt x="29883" y="34878"/>
                  <a:pt x="26741" y="31212"/>
                </a:cubicBezTo>
                <a:cubicBezTo>
                  <a:pt x="24107" y="28139"/>
                  <a:pt x="16218" y="32635"/>
                  <a:pt x="14835" y="28831"/>
                </a:cubicBezTo>
                <a:cubicBezTo>
                  <a:pt x="6044" y="4656"/>
                  <a:pt x="15209" y="7175"/>
                  <a:pt x="26741" y="256"/>
                </a:cubicBezTo>
                <a:cubicBezTo>
                  <a:pt x="27703" y="-321"/>
                  <a:pt x="38648" y="256"/>
                  <a:pt x="41029" y="256"/>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5" name="Freeform 4"/>
          <p:cNvSpPr/>
          <p:nvPr/>
        </p:nvSpPr>
        <p:spPr>
          <a:xfrm>
            <a:off x="841829" y="2104332"/>
            <a:ext cx="1509521" cy="2787201"/>
          </a:xfrm>
          <a:custGeom>
            <a:avLst/>
            <a:gdLst>
              <a:gd name="connsiteX0" fmla="*/ 449942 w 1509521"/>
              <a:gd name="connsiteY0" fmla="*/ 319554 h 2787201"/>
              <a:gd name="connsiteX1" fmla="*/ 449942 w 1509521"/>
              <a:gd name="connsiteY1" fmla="*/ 319554 h 2787201"/>
              <a:gd name="connsiteX2" fmla="*/ 435428 w 1509521"/>
              <a:gd name="connsiteY2" fmla="*/ 188925 h 2787201"/>
              <a:gd name="connsiteX3" fmla="*/ 377371 w 1509521"/>
              <a:gd name="connsiteY3" fmla="*/ 101839 h 2787201"/>
              <a:gd name="connsiteX4" fmla="*/ 348342 w 1509521"/>
              <a:gd name="connsiteY4" fmla="*/ 58297 h 2787201"/>
              <a:gd name="connsiteX5" fmla="*/ 333828 w 1509521"/>
              <a:gd name="connsiteY5" fmla="*/ 14754 h 2787201"/>
              <a:gd name="connsiteX6" fmla="*/ 232228 w 1509521"/>
              <a:gd name="connsiteY6" fmla="*/ 14754 h 2787201"/>
              <a:gd name="connsiteX7" fmla="*/ 188685 w 1509521"/>
              <a:gd name="connsiteY7" fmla="*/ 58297 h 2787201"/>
              <a:gd name="connsiteX8" fmla="*/ 130628 w 1509521"/>
              <a:gd name="connsiteY8" fmla="*/ 145382 h 2787201"/>
              <a:gd name="connsiteX9" fmla="*/ 101600 w 1509521"/>
              <a:gd name="connsiteY9" fmla="*/ 232468 h 2787201"/>
              <a:gd name="connsiteX10" fmla="*/ 87085 w 1509521"/>
              <a:gd name="connsiteY10" fmla="*/ 290525 h 2787201"/>
              <a:gd name="connsiteX11" fmla="*/ 58057 w 1509521"/>
              <a:gd name="connsiteY11" fmla="*/ 377611 h 2787201"/>
              <a:gd name="connsiteX12" fmla="*/ 43542 w 1509521"/>
              <a:gd name="connsiteY12" fmla="*/ 435668 h 2787201"/>
              <a:gd name="connsiteX13" fmla="*/ 14514 w 1509521"/>
              <a:gd name="connsiteY13" fmla="*/ 479211 h 2787201"/>
              <a:gd name="connsiteX14" fmla="*/ 0 w 1509521"/>
              <a:gd name="connsiteY14" fmla="*/ 522754 h 2787201"/>
              <a:gd name="connsiteX15" fmla="*/ 174171 w 1509521"/>
              <a:gd name="connsiteY15" fmla="*/ 522754 h 2787201"/>
              <a:gd name="connsiteX16" fmla="*/ 203200 w 1509521"/>
              <a:gd name="connsiteY16" fmla="*/ 464697 h 2787201"/>
              <a:gd name="connsiteX17" fmla="*/ 246742 w 1509521"/>
              <a:gd name="connsiteY17" fmla="*/ 450182 h 2787201"/>
              <a:gd name="connsiteX18" fmla="*/ 261257 w 1509521"/>
              <a:gd name="connsiteY18" fmla="*/ 1248468 h 2787201"/>
              <a:gd name="connsiteX19" fmla="*/ 275771 w 1509521"/>
              <a:gd name="connsiteY19" fmla="*/ 1292011 h 2787201"/>
              <a:gd name="connsiteX20" fmla="*/ 304800 w 1509521"/>
              <a:gd name="connsiteY20" fmla="*/ 1335554 h 2787201"/>
              <a:gd name="connsiteX21" fmla="*/ 319314 w 1509521"/>
              <a:gd name="connsiteY21" fmla="*/ 1379097 h 2787201"/>
              <a:gd name="connsiteX22" fmla="*/ 391885 w 1509521"/>
              <a:gd name="connsiteY22" fmla="*/ 1466182 h 2787201"/>
              <a:gd name="connsiteX23" fmla="*/ 420914 w 1509521"/>
              <a:gd name="connsiteY23" fmla="*/ 1553268 h 2787201"/>
              <a:gd name="connsiteX24" fmla="*/ 435428 w 1509521"/>
              <a:gd name="connsiteY24" fmla="*/ 1596811 h 2787201"/>
              <a:gd name="connsiteX25" fmla="*/ 478971 w 1509521"/>
              <a:gd name="connsiteY25" fmla="*/ 1814525 h 2787201"/>
              <a:gd name="connsiteX26" fmla="*/ 522514 w 1509521"/>
              <a:gd name="connsiteY26" fmla="*/ 1843554 h 2787201"/>
              <a:gd name="connsiteX27" fmla="*/ 551542 w 1509521"/>
              <a:gd name="connsiteY27" fmla="*/ 1887097 h 2787201"/>
              <a:gd name="connsiteX28" fmla="*/ 580571 w 1509521"/>
              <a:gd name="connsiteY28" fmla="*/ 1988697 h 2787201"/>
              <a:gd name="connsiteX29" fmla="*/ 595085 w 1509521"/>
              <a:gd name="connsiteY29" fmla="*/ 2061268 h 2787201"/>
              <a:gd name="connsiteX30" fmla="*/ 667657 w 1509521"/>
              <a:gd name="connsiteY30" fmla="*/ 2133839 h 2787201"/>
              <a:gd name="connsiteX31" fmla="*/ 725714 w 1509521"/>
              <a:gd name="connsiteY31" fmla="*/ 2162868 h 2787201"/>
              <a:gd name="connsiteX32" fmla="*/ 841828 w 1509521"/>
              <a:gd name="connsiteY32" fmla="*/ 2177382 h 2787201"/>
              <a:gd name="connsiteX33" fmla="*/ 856342 w 1509521"/>
              <a:gd name="connsiteY33" fmla="*/ 2220925 h 2787201"/>
              <a:gd name="connsiteX34" fmla="*/ 914400 w 1509521"/>
              <a:gd name="connsiteY34" fmla="*/ 2380582 h 2787201"/>
              <a:gd name="connsiteX35" fmla="*/ 972457 w 1509521"/>
              <a:gd name="connsiteY35" fmla="*/ 2409611 h 2787201"/>
              <a:gd name="connsiteX36" fmla="*/ 1016000 w 1509521"/>
              <a:gd name="connsiteY36" fmla="*/ 2438639 h 2787201"/>
              <a:gd name="connsiteX37" fmla="*/ 1045028 w 1509521"/>
              <a:gd name="connsiteY37" fmla="*/ 2482182 h 2787201"/>
              <a:gd name="connsiteX38" fmla="*/ 1074057 w 1509521"/>
              <a:gd name="connsiteY38" fmla="*/ 2656354 h 2787201"/>
              <a:gd name="connsiteX39" fmla="*/ 1103085 w 1509521"/>
              <a:gd name="connsiteY39" fmla="*/ 2699897 h 2787201"/>
              <a:gd name="connsiteX40" fmla="*/ 1190171 w 1509521"/>
              <a:gd name="connsiteY40" fmla="*/ 2728925 h 2787201"/>
              <a:gd name="connsiteX41" fmla="*/ 1233714 w 1509521"/>
              <a:gd name="connsiteY41" fmla="*/ 2743439 h 2787201"/>
              <a:gd name="connsiteX42" fmla="*/ 1277257 w 1509521"/>
              <a:gd name="connsiteY42" fmla="*/ 2772468 h 2787201"/>
              <a:gd name="connsiteX43" fmla="*/ 1494971 w 1509521"/>
              <a:gd name="connsiteY43" fmla="*/ 2772468 h 2787201"/>
              <a:gd name="connsiteX44" fmla="*/ 1465942 w 1509521"/>
              <a:gd name="connsiteY44" fmla="*/ 2699897 h 2787201"/>
              <a:gd name="connsiteX45" fmla="*/ 1378857 w 1509521"/>
              <a:gd name="connsiteY45" fmla="*/ 2670868 h 2787201"/>
              <a:gd name="connsiteX46" fmla="*/ 1364342 w 1509521"/>
              <a:gd name="connsiteY46" fmla="*/ 2627325 h 2787201"/>
              <a:gd name="connsiteX47" fmla="*/ 1306285 w 1509521"/>
              <a:gd name="connsiteY47" fmla="*/ 2540239 h 2787201"/>
              <a:gd name="connsiteX48" fmla="*/ 1248228 w 1509521"/>
              <a:gd name="connsiteY48" fmla="*/ 2467668 h 2787201"/>
              <a:gd name="connsiteX49" fmla="*/ 1219200 w 1509521"/>
              <a:gd name="connsiteY49" fmla="*/ 2380582 h 2787201"/>
              <a:gd name="connsiteX50" fmla="*/ 1204685 w 1509521"/>
              <a:gd name="connsiteY50" fmla="*/ 2337039 h 2787201"/>
              <a:gd name="connsiteX51" fmla="*/ 1161142 w 1509521"/>
              <a:gd name="connsiteY51" fmla="*/ 2249954 h 2787201"/>
              <a:gd name="connsiteX52" fmla="*/ 1132114 w 1509521"/>
              <a:gd name="connsiteY52" fmla="*/ 2206411 h 2787201"/>
              <a:gd name="connsiteX53" fmla="*/ 1088571 w 1509521"/>
              <a:gd name="connsiteY53" fmla="*/ 2046754 h 2787201"/>
              <a:gd name="connsiteX54" fmla="*/ 1059542 w 1509521"/>
              <a:gd name="connsiteY54" fmla="*/ 1959668 h 2787201"/>
              <a:gd name="connsiteX55" fmla="*/ 1016000 w 1509521"/>
              <a:gd name="connsiteY55" fmla="*/ 1843554 h 2787201"/>
              <a:gd name="connsiteX56" fmla="*/ 1001485 w 1509521"/>
              <a:gd name="connsiteY56" fmla="*/ 1785497 h 2787201"/>
              <a:gd name="connsiteX57" fmla="*/ 986971 w 1509521"/>
              <a:gd name="connsiteY57" fmla="*/ 1640354 h 2787201"/>
              <a:gd name="connsiteX58" fmla="*/ 899885 w 1509521"/>
              <a:gd name="connsiteY58" fmla="*/ 1611325 h 2787201"/>
              <a:gd name="connsiteX59" fmla="*/ 812800 w 1509521"/>
              <a:gd name="connsiteY59" fmla="*/ 1553268 h 2787201"/>
              <a:gd name="connsiteX60" fmla="*/ 769257 w 1509521"/>
              <a:gd name="connsiteY60" fmla="*/ 1524239 h 2787201"/>
              <a:gd name="connsiteX61" fmla="*/ 725714 w 1509521"/>
              <a:gd name="connsiteY61" fmla="*/ 1379097 h 2787201"/>
              <a:gd name="connsiteX62" fmla="*/ 696685 w 1509521"/>
              <a:gd name="connsiteY62" fmla="*/ 1292011 h 2787201"/>
              <a:gd name="connsiteX63" fmla="*/ 667657 w 1509521"/>
              <a:gd name="connsiteY63" fmla="*/ 1248468 h 2787201"/>
              <a:gd name="connsiteX64" fmla="*/ 638628 w 1509521"/>
              <a:gd name="connsiteY64" fmla="*/ 1103325 h 2787201"/>
              <a:gd name="connsiteX65" fmla="*/ 609600 w 1509521"/>
              <a:gd name="connsiteY65" fmla="*/ 1059782 h 2787201"/>
              <a:gd name="connsiteX66" fmla="*/ 566057 w 1509521"/>
              <a:gd name="connsiteY66" fmla="*/ 972697 h 2787201"/>
              <a:gd name="connsiteX67" fmla="*/ 537028 w 1509521"/>
              <a:gd name="connsiteY67" fmla="*/ 682411 h 2787201"/>
              <a:gd name="connsiteX68" fmla="*/ 522514 w 1509521"/>
              <a:gd name="connsiteY68" fmla="*/ 493725 h 2787201"/>
              <a:gd name="connsiteX69" fmla="*/ 493485 w 1509521"/>
              <a:gd name="connsiteY69" fmla="*/ 406639 h 2787201"/>
              <a:gd name="connsiteX70" fmla="*/ 464457 w 1509521"/>
              <a:gd name="connsiteY70" fmla="*/ 246982 h 2787201"/>
              <a:gd name="connsiteX71" fmla="*/ 435428 w 1509521"/>
              <a:gd name="connsiteY71" fmla="*/ 246982 h 2787201"/>
              <a:gd name="connsiteX72" fmla="*/ 464457 w 1509521"/>
              <a:gd name="connsiteY72" fmla="*/ 246982 h 278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09521" h="2787201">
                <a:moveTo>
                  <a:pt x="449942" y="319554"/>
                </a:moveTo>
                <a:lnTo>
                  <a:pt x="449942" y="319554"/>
                </a:lnTo>
                <a:cubicBezTo>
                  <a:pt x="445104" y="276011"/>
                  <a:pt x="449282" y="230488"/>
                  <a:pt x="435428" y="188925"/>
                </a:cubicBezTo>
                <a:cubicBezTo>
                  <a:pt x="424396" y="155827"/>
                  <a:pt x="396724" y="130868"/>
                  <a:pt x="377371" y="101839"/>
                </a:cubicBezTo>
                <a:lnTo>
                  <a:pt x="348342" y="58297"/>
                </a:lnTo>
                <a:cubicBezTo>
                  <a:pt x="343504" y="43783"/>
                  <a:pt x="344646" y="25572"/>
                  <a:pt x="333828" y="14754"/>
                </a:cubicBezTo>
                <a:cubicBezTo>
                  <a:pt x="304676" y="-14399"/>
                  <a:pt x="261690" y="7388"/>
                  <a:pt x="232228" y="14754"/>
                </a:cubicBezTo>
                <a:cubicBezTo>
                  <a:pt x="217714" y="29268"/>
                  <a:pt x="201287" y="42094"/>
                  <a:pt x="188685" y="58297"/>
                </a:cubicBezTo>
                <a:cubicBezTo>
                  <a:pt x="167266" y="85836"/>
                  <a:pt x="130628" y="145382"/>
                  <a:pt x="130628" y="145382"/>
                </a:cubicBezTo>
                <a:cubicBezTo>
                  <a:pt x="120952" y="174411"/>
                  <a:pt x="109022" y="202783"/>
                  <a:pt x="101600" y="232468"/>
                </a:cubicBezTo>
                <a:cubicBezTo>
                  <a:pt x="96762" y="251820"/>
                  <a:pt x="92817" y="271418"/>
                  <a:pt x="87085" y="290525"/>
                </a:cubicBezTo>
                <a:cubicBezTo>
                  <a:pt x="78292" y="319833"/>
                  <a:pt x="65479" y="347926"/>
                  <a:pt x="58057" y="377611"/>
                </a:cubicBezTo>
                <a:cubicBezTo>
                  <a:pt x="53219" y="396963"/>
                  <a:pt x="51400" y="417333"/>
                  <a:pt x="43542" y="435668"/>
                </a:cubicBezTo>
                <a:cubicBezTo>
                  <a:pt x="36670" y="451701"/>
                  <a:pt x="22315" y="463609"/>
                  <a:pt x="14514" y="479211"/>
                </a:cubicBezTo>
                <a:cubicBezTo>
                  <a:pt x="7672" y="492895"/>
                  <a:pt x="4838" y="508240"/>
                  <a:pt x="0" y="522754"/>
                </a:cubicBezTo>
                <a:cubicBezTo>
                  <a:pt x="62906" y="543723"/>
                  <a:pt x="91905" y="560147"/>
                  <a:pt x="174171" y="522754"/>
                </a:cubicBezTo>
                <a:cubicBezTo>
                  <a:pt x="193868" y="513801"/>
                  <a:pt x="187901" y="479997"/>
                  <a:pt x="203200" y="464697"/>
                </a:cubicBezTo>
                <a:cubicBezTo>
                  <a:pt x="214018" y="453879"/>
                  <a:pt x="232228" y="455020"/>
                  <a:pt x="246742" y="450182"/>
                </a:cubicBezTo>
                <a:cubicBezTo>
                  <a:pt x="251580" y="716277"/>
                  <a:pt x="252085" y="982487"/>
                  <a:pt x="261257" y="1248468"/>
                </a:cubicBezTo>
                <a:cubicBezTo>
                  <a:pt x="261784" y="1263758"/>
                  <a:pt x="268929" y="1278327"/>
                  <a:pt x="275771" y="1292011"/>
                </a:cubicBezTo>
                <a:cubicBezTo>
                  <a:pt x="283572" y="1307613"/>
                  <a:pt x="295124" y="1321040"/>
                  <a:pt x="304800" y="1335554"/>
                </a:cubicBezTo>
                <a:cubicBezTo>
                  <a:pt x="309638" y="1350068"/>
                  <a:pt x="312472" y="1365413"/>
                  <a:pt x="319314" y="1379097"/>
                </a:cubicBezTo>
                <a:cubicBezTo>
                  <a:pt x="339521" y="1419511"/>
                  <a:pt x="359786" y="1434083"/>
                  <a:pt x="391885" y="1466182"/>
                </a:cubicBezTo>
                <a:lnTo>
                  <a:pt x="420914" y="1553268"/>
                </a:lnTo>
                <a:lnTo>
                  <a:pt x="435428" y="1596811"/>
                </a:lnTo>
                <a:cubicBezTo>
                  <a:pt x="442079" y="1676620"/>
                  <a:pt x="420414" y="1755968"/>
                  <a:pt x="478971" y="1814525"/>
                </a:cubicBezTo>
                <a:cubicBezTo>
                  <a:pt x="491306" y="1826860"/>
                  <a:pt x="508000" y="1833878"/>
                  <a:pt x="522514" y="1843554"/>
                </a:cubicBezTo>
                <a:cubicBezTo>
                  <a:pt x="532190" y="1858068"/>
                  <a:pt x="543741" y="1871495"/>
                  <a:pt x="551542" y="1887097"/>
                </a:cubicBezTo>
                <a:cubicBezTo>
                  <a:pt x="561243" y="1906499"/>
                  <a:pt x="576849" y="1971947"/>
                  <a:pt x="580571" y="1988697"/>
                </a:cubicBezTo>
                <a:cubicBezTo>
                  <a:pt x="585922" y="2012779"/>
                  <a:pt x="586423" y="2038169"/>
                  <a:pt x="595085" y="2061268"/>
                </a:cubicBezTo>
                <a:cubicBezTo>
                  <a:pt x="609600" y="2099973"/>
                  <a:pt x="633790" y="2114486"/>
                  <a:pt x="667657" y="2133839"/>
                </a:cubicBezTo>
                <a:cubicBezTo>
                  <a:pt x="686443" y="2144574"/>
                  <a:pt x="704723" y="2157620"/>
                  <a:pt x="725714" y="2162868"/>
                </a:cubicBezTo>
                <a:cubicBezTo>
                  <a:pt x="763555" y="2172328"/>
                  <a:pt x="803123" y="2172544"/>
                  <a:pt x="841828" y="2177382"/>
                </a:cubicBezTo>
                <a:cubicBezTo>
                  <a:pt x="846666" y="2191896"/>
                  <a:pt x="852316" y="2206165"/>
                  <a:pt x="856342" y="2220925"/>
                </a:cubicBezTo>
                <a:cubicBezTo>
                  <a:pt x="865984" y="2256280"/>
                  <a:pt x="873567" y="2346554"/>
                  <a:pt x="914400" y="2380582"/>
                </a:cubicBezTo>
                <a:cubicBezTo>
                  <a:pt x="931022" y="2394433"/>
                  <a:pt x="953671" y="2398876"/>
                  <a:pt x="972457" y="2409611"/>
                </a:cubicBezTo>
                <a:cubicBezTo>
                  <a:pt x="987603" y="2418266"/>
                  <a:pt x="1001486" y="2428963"/>
                  <a:pt x="1016000" y="2438639"/>
                </a:cubicBezTo>
                <a:cubicBezTo>
                  <a:pt x="1025676" y="2453153"/>
                  <a:pt x="1040797" y="2465259"/>
                  <a:pt x="1045028" y="2482182"/>
                </a:cubicBezTo>
                <a:cubicBezTo>
                  <a:pt x="1061128" y="2546582"/>
                  <a:pt x="1045723" y="2599687"/>
                  <a:pt x="1074057" y="2656354"/>
                </a:cubicBezTo>
                <a:cubicBezTo>
                  <a:pt x="1081858" y="2671956"/>
                  <a:pt x="1088293" y="2690652"/>
                  <a:pt x="1103085" y="2699897"/>
                </a:cubicBezTo>
                <a:cubicBezTo>
                  <a:pt x="1129033" y="2716114"/>
                  <a:pt x="1161142" y="2719249"/>
                  <a:pt x="1190171" y="2728925"/>
                </a:cubicBezTo>
                <a:lnTo>
                  <a:pt x="1233714" y="2743439"/>
                </a:lnTo>
                <a:cubicBezTo>
                  <a:pt x="1248228" y="2753115"/>
                  <a:pt x="1260549" y="2767455"/>
                  <a:pt x="1277257" y="2772468"/>
                </a:cubicBezTo>
                <a:cubicBezTo>
                  <a:pt x="1365626" y="2798979"/>
                  <a:pt x="1404023" y="2783836"/>
                  <a:pt x="1494971" y="2772468"/>
                </a:cubicBezTo>
                <a:cubicBezTo>
                  <a:pt x="1511817" y="2721928"/>
                  <a:pt x="1525845" y="2726521"/>
                  <a:pt x="1465942" y="2699897"/>
                </a:cubicBezTo>
                <a:cubicBezTo>
                  <a:pt x="1437981" y="2687470"/>
                  <a:pt x="1378857" y="2670868"/>
                  <a:pt x="1378857" y="2670868"/>
                </a:cubicBezTo>
                <a:cubicBezTo>
                  <a:pt x="1374019" y="2656354"/>
                  <a:pt x="1371772" y="2640699"/>
                  <a:pt x="1364342" y="2627325"/>
                </a:cubicBezTo>
                <a:cubicBezTo>
                  <a:pt x="1347399" y="2596827"/>
                  <a:pt x="1306285" y="2540239"/>
                  <a:pt x="1306285" y="2540239"/>
                </a:cubicBezTo>
                <a:cubicBezTo>
                  <a:pt x="1253352" y="2381439"/>
                  <a:pt x="1342017" y="2617732"/>
                  <a:pt x="1248228" y="2467668"/>
                </a:cubicBezTo>
                <a:cubicBezTo>
                  <a:pt x="1232011" y="2441720"/>
                  <a:pt x="1228876" y="2409611"/>
                  <a:pt x="1219200" y="2380582"/>
                </a:cubicBezTo>
                <a:cubicBezTo>
                  <a:pt x="1214362" y="2366068"/>
                  <a:pt x="1213172" y="2349769"/>
                  <a:pt x="1204685" y="2337039"/>
                </a:cubicBezTo>
                <a:cubicBezTo>
                  <a:pt x="1121499" y="2212260"/>
                  <a:pt x="1221231" y="2370131"/>
                  <a:pt x="1161142" y="2249954"/>
                </a:cubicBezTo>
                <a:cubicBezTo>
                  <a:pt x="1153341" y="2234352"/>
                  <a:pt x="1139199" y="2222351"/>
                  <a:pt x="1132114" y="2206411"/>
                </a:cubicBezTo>
                <a:cubicBezTo>
                  <a:pt x="1090830" y="2113522"/>
                  <a:pt x="1112676" y="2135140"/>
                  <a:pt x="1088571" y="2046754"/>
                </a:cubicBezTo>
                <a:cubicBezTo>
                  <a:pt x="1080520" y="2017233"/>
                  <a:pt x="1065543" y="1989673"/>
                  <a:pt x="1059542" y="1959668"/>
                </a:cubicBezTo>
                <a:cubicBezTo>
                  <a:pt x="1041607" y="1869992"/>
                  <a:pt x="1058712" y="1907623"/>
                  <a:pt x="1016000" y="1843554"/>
                </a:cubicBezTo>
                <a:cubicBezTo>
                  <a:pt x="1011162" y="1824202"/>
                  <a:pt x="1004306" y="1805244"/>
                  <a:pt x="1001485" y="1785497"/>
                </a:cubicBezTo>
                <a:cubicBezTo>
                  <a:pt x="994609" y="1737363"/>
                  <a:pt x="1011470" y="1682353"/>
                  <a:pt x="986971" y="1640354"/>
                </a:cubicBezTo>
                <a:cubicBezTo>
                  <a:pt x="971553" y="1613923"/>
                  <a:pt x="925345" y="1628298"/>
                  <a:pt x="899885" y="1611325"/>
                </a:cubicBezTo>
                <a:lnTo>
                  <a:pt x="812800" y="1553268"/>
                </a:lnTo>
                <a:lnTo>
                  <a:pt x="769257" y="1524239"/>
                </a:lnTo>
                <a:cubicBezTo>
                  <a:pt x="747320" y="1436496"/>
                  <a:pt x="761050" y="1485108"/>
                  <a:pt x="725714" y="1379097"/>
                </a:cubicBezTo>
                <a:cubicBezTo>
                  <a:pt x="725712" y="1379092"/>
                  <a:pt x="696688" y="1292015"/>
                  <a:pt x="696685" y="1292011"/>
                </a:cubicBezTo>
                <a:lnTo>
                  <a:pt x="667657" y="1248468"/>
                </a:lnTo>
                <a:cubicBezTo>
                  <a:pt x="664383" y="1228826"/>
                  <a:pt x="650437" y="1130880"/>
                  <a:pt x="638628" y="1103325"/>
                </a:cubicBezTo>
                <a:cubicBezTo>
                  <a:pt x="631757" y="1087291"/>
                  <a:pt x="617401" y="1075384"/>
                  <a:pt x="609600" y="1059782"/>
                </a:cubicBezTo>
                <a:cubicBezTo>
                  <a:pt x="549511" y="939605"/>
                  <a:pt x="649243" y="1097476"/>
                  <a:pt x="566057" y="972697"/>
                </a:cubicBezTo>
                <a:cubicBezTo>
                  <a:pt x="532151" y="837079"/>
                  <a:pt x="555037" y="943553"/>
                  <a:pt x="537028" y="682411"/>
                </a:cubicBezTo>
                <a:cubicBezTo>
                  <a:pt x="532688" y="619479"/>
                  <a:pt x="532352" y="556034"/>
                  <a:pt x="522514" y="493725"/>
                </a:cubicBezTo>
                <a:cubicBezTo>
                  <a:pt x="517742" y="463501"/>
                  <a:pt x="493485" y="406639"/>
                  <a:pt x="493485" y="406639"/>
                </a:cubicBezTo>
                <a:cubicBezTo>
                  <a:pt x="477776" y="265259"/>
                  <a:pt x="498563" y="315197"/>
                  <a:pt x="464457" y="246982"/>
                </a:cubicBezTo>
                <a:lnTo>
                  <a:pt x="435428" y="246982"/>
                </a:lnTo>
                <a:lnTo>
                  <a:pt x="464457" y="246982"/>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a:off x="3976914" y="5457371"/>
            <a:ext cx="798286" cy="1364343"/>
          </a:xfrm>
          <a:custGeom>
            <a:avLst/>
            <a:gdLst>
              <a:gd name="connsiteX0" fmla="*/ 275772 w 798286"/>
              <a:gd name="connsiteY0" fmla="*/ 1364343 h 1364343"/>
              <a:gd name="connsiteX1" fmla="*/ 275772 w 798286"/>
              <a:gd name="connsiteY1" fmla="*/ 1364343 h 1364343"/>
              <a:gd name="connsiteX2" fmla="*/ 246743 w 798286"/>
              <a:gd name="connsiteY2" fmla="*/ 1233715 h 1364343"/>
              <a:gd name="connsiteX3" fmla="*/ 217715 w 798286"/>
              <a:gd name="connsiteY3" fmla="*/ 1190172 h 1364343"/>
              <a:gd name="connsiteX4" fmla="*/ 203200 w 798286"/>
              <a:gd name="connsiteY4" fmla="*/ 1146629 h 1364343"/>
              <a:gd name="connsiteX5" fmla="*/ 174172 w 798286"/>
              <a:gd name="connsiteY5" fmla="*/ 1103086 h 1364343"/>
              <a:gd name="connsiteX6" fmla="*/ 116115 w 798286"/>
              <a:gd name="connsiteY6" fmla="*/ 972458 h 1364343"/>
              <a:gd name="connsiteX7" fmla="*/ 101600 w 798286"/>
              <a:gd name="connsiteY7" fmla="*/ 914400 h 1364343"/>
              <a:gd name="connsiteX8" fmla="*/ 87086 w 798286"/>
              <a:gd name="connsiteY8" fmla="*/ 638629 h 1364343"/>
              <a:gd name="connsiteX9" fmla="*/ 72572 w 798286"/>
              <a:gd name="connsiteY9" fmla="*/ 595086 h 1364343"/>
              <a:gd name="connsiteX10" fmla="*/ 43543 w 798286"/>
              <a:gd name="connsiteY10" fmla="*/ 551543 h 1364343"/>
              <a:gd name="connsiteX11" fmla="*/ 72572 w 798286"/>
              <a:gd name="connsiteY11" fmla="*/ 464458 h 1364343"/>
              <a:gd name="connsiteX12" fmla="*/ 87086 w 798286"/>
              <a:gd name="connsiteY12" fmla="*/ 420915 h 1364343"/>
              <a:gd name="connsiteX13" fmla="*/ 43543 w 798286"/>
              <a:gd name="connsiteY13" fmla="*/ 188686 h 1364343"/>
              <a:gd name="connsiteX14" fmla="*/ 0 w 798286"/>
              <a:gd name="connsiteY14" fmla="*/ 159658 h 1364343"/>
              <a:gd name="connsiteX15" fmla="*/ 43543 w 798286"/>
              <a:gd name="connsiteY15" fmla="*/ 14515 h 1364343"/>
              <a:gd name="connsiteX16" fmla="*/ 87086 w 798286"/>
              <a:gd name="connsiteY16" fmla="*/ 0 h 1364343"/>
              <a:gd name="connsiteX17" fmla="*/ 246743 w 798286"/>
              <a:gd name="connsiteY17" fmla="*/ 14515 h 1364343"/>
              <a:gd name="connsiteX18" fmla="*/ 319315 w 798286"/>
              <a:gd name="connsiteY18" fmla="*/ 87086 h 1364343"/>
              <a:gd name="connsiteX19" fmla="*/ 362857 w 798286"/>
              <a:gd name="connsiteY19" fmla="*/ 116115 h 1364343"/>
              <a:gd name="connsiteX20" fmla="*/ 391886 w 798286"/>
              <a:gd name="connsiteY20" fmla="*/ 159658 h 1364343"/>
              <a:gd name="connsiteX21" fmla="*/ 406400 w 798286"/>
              <a:gd name="connsiteY21" fmla="*/ 203200 h 1364343"/>
              <a:gd name="connsiteX22" fmla="*/ 420915 w 798286"/>
              <a:gd name="connsiteY22" fmla="*/ 522515 h 1364343"/>
              <a:gd name="connsiteX23" fmla="*/ 449943 w 798286"/>
              <a:gd name="connsiteY23" fmla="*/ 566058 h 1364343"/>
              <a:gd name="connsiteX24" fmla="*/ 464457 w 798286"/>
              <a:gd name="connsiteY24" fmla="*/ 609600 h 1364343"/>
              <a:gd name="connsiteX25" fmla="*/ 493486 w 798286"/>
              <a:gd name="connsiteY25" fmla="*/ 754743 h 1364343"/>
              <a:gd name="connsiteX26" fmla="*/ 522515 w 798286"/>
              <a:gd name="connsiteY26" fmla="*/ 798286 h 1364343"/>
              <a:gd name="connsiteX27" fmla="*/ 566057 w 798286"/>
              <a:gd name="connsiteY27" fmla="*/ 943429 h 1364343"/>
              <a:gd name="connsiteX28" fmla="*/ 638629 w 798286"/>
              <a:gd name="connsiteY28" fmla="*/ 1030515 h 1364343"/>
              <a:gd name="connsiteX29" fmla="*/ 682172 w 798286"/>
              <a:gd name="connsiteY29" fmla="*/ 1059543 h 1364343"/>
              <a:gd name="connsiteX30" fmla="*/ 696686 w 798286"/>
              <a:gd name="connsiteY30" fmla="*/ 1117600 h 1364343"/>
              <a:gd name="connsiteX31" fmla="*/ 711200 w 798286"/>
              <a:gd name="connsiteY31" fmla="*/ 1161143 h 1364343"/>
              <a:gd name="connsiteX32" fmla="*/ 754743 w 798286"/>
              <a:gd name="connsiteY32" fmla="*/ 1320800 h 1364343"/>
              <a:gd name="connsiteX33" fmla="*/ 769257 w 798286"/>
              <a:gd name="connsiteY33" fmla="*/ 1335315 h 1364343"/>
              <a:gd name="connsiteX34" fmla="*/ 769257 w 798286"/>
              <a:gd name="connsiteY34" fmla="*/ 1335315 h 1364343"/>
              <a:gd name="connsiteX35" fmla="*/ 798286 w 798286"/>
              <a:gd name="connsiteY35" fmla="*/ 1364343 h 136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8286" h="1364343">
                <a:moveTo>
                  <a:pt x="275772" y="1364343"/>
                </a:moveTo>
                <a:lnTo>
                  <a:pt x="275772" y="1364343"/>
                </a:lnTo>
                <a:cubicBezTo>
                  <a:pt x="266096" y="1320800"/>
                  <a:pt x="260848" y="1276031"/>
                  <a:pt x="246743" y="1233715"/>
                </a:cubicBezTo>
                <a:cubicBezTo>
                  <a:pt x="241227" y="1217166"/>
                  <a:pt x="225516" y="1205774"/>
                  <a:pt x="217715" y="1190172"/>
                </a:cubicBezTo>
                <a:cubicBezTo>
                  <a:pt x="210873" y="1176488"/>
                  <a:pt x="210042" y="1160313"/>
                  <a:pt x="203200" y="1146629"/>
                </a:cubicBezTo>
                <a:cubicBezTo>
                  <a:pt x="195399" y="1131027"/>
                  <a:pt x="181257" y="1119026"/>
                  <a:pt x="174172" y="1103086"/>
                </a:cubicBezTo>
                <a:cubicBezTo>
                  <a:pt x="105084" y="947638"/>
                  <a:pt x="181808" y="1070997"/>
                  <a:pt x="116115" y="972458"/>
                </a:cubicBezTo>
                <a:cubicBezTo>
                  <a:pt x="111277" y="953105"/>
                  <a:pt x="103328" y="934273"/>
                  <a:pt x="101600" y="914400"/>
                </a:cubicBezTo>
                <a:cubicBezTo>
                  <a:pt x="93626" y="822695"/>
                  <a:pt x="95420" y="730302"/>
                  <a:pt x="87086" y="638629"/>
                </a:cubicBezTo>
                <a:cubicBezTo>
                  <a:pt x="85701" y="623392"/>
                  <a:pt x="79414" y="608770"/>
                  <a:pt x="72572" y="595086"/>
                </a:cubicBezTo>
                <a:cubicBezTo>
                  <a:pt x="64771" y="579484"/>
                  <a:pt x="53219" y="566057"/>
                  <a:pt x="43543" y="551543"/>
                </a:cubicBezTo>
                <a:lnTo>
                  <a:pt x="72572" y="464458"/>
                </a:lnTo>
                <a:lnTo>
                  <a:pt x="87086" y="420915"/>
                </a:lnTo>
                <a:cubicBezTo>
                  <a:pt x="80880" y="340236"/>
                  <a:pt x="104896" y="250038"/>
                  <a:pt x="43543" y="188686"/>
                </a:cubicBezTo>
                <a:cubicBezTo>
                  <a:pt x="31208" y="176351"/>
                  <a:pt x="14514" y="169334"/>
                  <a:pt x="0" y="159658"/>
                </a:cubicBezTo>
                <a:cubicBezTo>
                  <a:pt x="6352" y="115197"/>
                  <a:pt x="959" y="48583"/>
                  <a:pt x="43543" y="14515"/>
                </a:cubicBezTo>
                <a:cubicBezTo>
                  <a:pt x="55490" y="4957"/>
                  <a:pt x="72572" y="4838"/>
                  <a:pt x="87086" y="0"/>
                </a:cubicBezTo>
                <a:cubicBezTo>
                  <a:pt x="140305" y="4838"/>
                  <a:pt x="194491" y="3318"/>
                  <a:pt x="246743" y="14515"/>
                </a:cubicBezTo>
                <a:cubicBezTo>
                  <a:pt x="296004" y="25071"/>
                  <a:pt x="289407" y="57177"/>
                  <a:pt x="319315" y="87086"/>
                </a:cubicBezTo>
                <a:cubicBezTo>
                  <a:pt x="331650" y="99421"/>
                  <a:pt x="348343" y="106439"/>
                  <a:pt x="362857" y="116115"/>
                </a:cubicBezTo>
                <a:cubicBezTo>
                  <a:pt x="372533" y="130629"/>
                  <a:pt x="384085" y="144056"/>
                  <a:pt x="391886" y="159658"/>
                </a:cubicBezTo>
                <a:cubicBezTo>
                  <a:pt x="398728" y="173342"/>
                  <a:pt x="405180" y="187950"/>
                  <a:pt x="406400" y="203200"/>
                </a:cubicBezTo>
                <a:cubicBezTo>
                  <a:pt x="414897" y="309409"/>
                  <a:pt x="408220" y="416726"/>
                  <a:pt x="420915" y="522515"/>
                </a:cubicBezTo>
                <a:cubicBezTo>
                  <a:pt x="422993" y="539835"/>
                  <a:pt x="442142" y="550456"/>
                  <a:pt x="449943" y="566058"/>
                </a:cubicBezTo>
                <a:cubicBezTo>
                  <a:pt x="456785" y="579742"/>
                  <a:pt x="459619" y="595086"/>
                  <a:pt x="464457" y="609600"/>
                </a:cubicBezTo>
                <a:cubicBezTo>
                  <a:pt x="469805" y="647037"/>
                  <a:pt x="473221" y="714213"/>
                  <a:pt x="493486" y="754743"/>
                </a:cubicBezTo>
                <a:cubicBezTo>
                  <a:pt x="501287" y="770345"/>
                  <a:pt x="512839" y="783772"/>
                  <a:pt x="522515" y="798286"/>
                </a:cubicBezTo>
                <a:cubicBezTo>
                  <a:pt x="530628" y="830739"/>
                  <a:pt x="551923" y="922228"/>
                  <a:pt x="566057" y="943429"/>
                </a:cubicBezTo>
                <a:cubicBezTo>
                  <a:pt x="594600" y="986242"/>
                  <a:pt x="596721" y="995592"/>
                  <a:pt x="638629" y="1030515"/>
                </a:cubicBezTo>
                <a:cubicBezTo>
                  <a:pt x="652030" y="1041682"/>
                  <a:pt x="667658" y="1049867"/>
                  <a:pt x="682172" y="1059543"/>
                </a:cubicBezTo>
                <a:cubicBezTo>
                  <a:pt x="687010" y="1078895"/>
                  <a:pt x="691206" y="1098420"/>
                  <a:pt x="696686" y="1117600"/>
                </a:cubicBezTo>
                <a:cubicBezTo>
                  <a:pt x="700889" y="1132311"/>
                  <a:pt x="707489" y="1146300"/>
                  <a:pt x="711200" y="1161143"/>
                </a:cubicBezTo>
                <a:cubicBezTo>
                  <a:pt x="718758" y="1191375"/>
                  <a:pt x="733986" y="1300042"/>
                  <a:pt x="754743" y="1320800"/>
                </a:cubicBezTo>
                <a:lnTo>
                  <a:pt x="769257" y="1335315"/>
                </a:lnTo>
                <a:lnTo>
                  <a:pt x="769257" y="1335315"/>
                </a:lnTo>
                <a:lnTo>
                  <a:pt x="798286" y="13643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37"/>
          <p:cNvSpPr/>
          <p:nvPr/>
        </p:nvSpPr>
        <p:spPr>
          <a:xfrm>
            <a:off x="2280638" y="27507"/>
            <a:ext cx="2384231" cy="1096603"/>
          </a:xfrm>
          <a:custGeom>
            <a:avLst/>
            <a:gdLst>
              <a:gd name="connsiteX0" fmla="*/ 1640114 w 1640114"/>
              <a:gd name="connsiteY0" fmla="*/ 0 h 1125632"/>
              <a:gd name="connsiteX1" fmla="*/ 1640114 w 1640114"/>
              <a:gd name="connsiteY1" fmla="*/ 0 h 1125632"/>
              <a:gd name="connsiteX2" fmla="*/ 1596572 w 1640114"/>
              <a:gd name="connsiteY2" fmla="*/ 116115 h 1125632"/>
              <a:gd name="connsiteX3" fmla="*/ 1582057 w 1640114"/>
              <a:gd name="connsiteY3" fmla="*/ 203200 h 1125632"/>
              <a:gd name="connsiteX4" fmla="*/ 1538514 w 1640114"/>
              <a:gd name="connsiteY4" fmla="*/ 217715 h 1125632"/>
              <a:gd name="connsiteX5" fmla="*/ 1509486 w 1640114"/>
              <a:gd name="connsiteY5" fmla="*/ 261258 h 1125632"/>
              <a:gd name="connsiteX6" fmla="*/ 1465943 w 1640114"/>
              <a:gd name="connsiteY6" fmla="*/ 275772 h 1125632"/>
              <a:gd name="connsiteX7" fmla="*/ 1335314 w 1640114"/>
              <a:gd name="connsiteY7" fmla="*/ 319315 h 1125632"/>
              <a:gd name="connsiteX8" fmla="*/ 1291772 w 1640114"/>
              <a:gd name="connsiteY8" fmla="*/ 348343 h 1125632"/>
              <a:gd name="connsiteX9" fmla="*/ 1277257 w 1640114"/>
              <a:gd name="connsiteY9" fmla="*/ 406400 h 1125632"/>
              <a:gd name="connsiteX10" fmla="*/ 1248229 w 1640114"/>
              <a:gd name="connsiteY10" fmla="*/ 449943 h 1125632"/>
              <a:gd name="connsiteX11" fmla="*/ 1248229 w 1640114"/>
              <a:gd name="connsiteY11" fmla="*/ 609600 h 1125632"/>
              <a:gd name="connsiteX12" fmla="*/ 1204686 w 1640114"/>
              <a:gd name="connsiteY12" fmla="*/ 638629 h 1125632"/>
              <a:gd name="connsiteX13" fmla="*/ 1030514 w 1640114"/>
              <a:gd name="connsiteY13" fmla="*/ 624115 h 1125632"/>
              <a:gd name="connsiteX14" fmla="*/ 943429 w 1640114"/>
              <a:gd name="connsiteY14" fmla="*/ 595086 h 1125632"/>
              <a:gd name="connsiteX15" fmla="*/ 899886 w 1640114"/>
              <a:gd name="connsiteY15" fmla="*/ 609600 h 1125632"/>
              <a:gd name="connsiteX16" fmla="*/ 885372 w 1640114"/>
              <a:gd name="connsiteY16" fmla="*/ 667658 h 1125632"/>
              <a:gd name="connsiteX17" fmla="*/ 1016000 w 1640114"/>
              <a:gd name="connsiteY17" fmla="*/ 711200 h 1125632"/>
              <a:gd name="connsiteX18" fmla="*/ 1088572 w 1640114"/>
              <a:gd name="connsiteY18" fmla="*/ 783772 h 1125632"/>
              <a:gd name="connsiteX19" fmla="*/ 1074057 w 1640114"/>
              <a:gd name="connsiteY19" fmla="*/ 827315 h 1125632"/>
              <a:gd name="connsiteX20" fmla="*/ 1030514 w 1640114"/>
              <a:gd name="connsiteY20" fmla="*/ 856343 h 1125632"/>
              <a:gd name="connsiteX21" fmla="*/ 1074057 w 1640114"/>
              <a:gd name="connsiteY21" fmla="*/ 870858 h 1125632"/>
              <a:gd name="connsiteX22" fmla="*/ 1248229 w 1640114"/>
              <a:gd name="connsiteY22" fmla="*/ 885372 h 1125632"/>
              <a:gd name="connsiteX23" fmla="*/ 1233714 w 1640114"/>
              <a:gd name="connsiteY23" fmla="*/ 943429 h 1125632"/>
              <a:gd name="connsiteX24" fmla="*/ 1190172 w 1640114"/>
              <a:gd name="connsiteY24" fmla="*/ 972458 h 1125632"/>
              <a:gd name="connsiteX25" fmla="*/ 957943 w 1640114"/>
              <a:gd name="connsiteY25" fmla="*/ 986972 h 1125632"/>
              <a:gd name="connsiteX26" fmla="*/ 914400 w 1640114"/>
              <a:gd name="connsiteY26" fmla="*/ 1001486 h 1125632"/>
              <a:gd name="connsiteX27" fmla="*/ 841829 w 1640114"/>
              <a:gd name="connsiteY27" fmla="*/ 928915 h 1125632"/>
              <a:gd name="connsiteX28" fmla="*/ 798286 w 1640114"/>
              <a:gd name="connsiteY28" fmla="*/ 914400 h 1125632"/>
              <a:gd name="connsiteX29" fmla="*/ 754743 w 1640114"/>
              <a:gd name="connsiteY29" fmla="*/ 928915 h 1125632"/>
              <a:gd name="connsiteX30" fmla="*/ 711200 w 1640114"/>
              <a:gd name="connsiteY30" fmla="*/ 957943 h 1125632"/>
              <a:gd name="connsiteX31" fmla="*/ 682172 w 1640114"/>
              <a:gd name="connsiteY31" fmla="*/ 914400 h 1125632"/>
              <a:gd name="connsiteX32" fmla="*/ 624114 w 1640114"/>
              <a:gd name="connsiteY32" fmla="*/ 783772 h 1125632"/>
              <a:gd name="connsiteX33" fmla="*/ 537029 w 1640114"/>
              <a:gd name="connsiteY33" fmla="*/ 754743 h 1125632"/>
              <a:gd name="connsiteX34" fmla="*/ 406400 w 1640114"/>
              <a:gd name="connsiteY34" fmla="*/ 769258 h 1125632"/>
              <a:gd name="connsiteX35" fmla="*/ 362857 w 1640114"/>
              <a:gd name="connsiteY35" fmla="*/ 827315 h 1125632"/>
              <a:gd name="connsiteX36" fmla="*/ 246743 w 1640114"/>
              <a:gd name="connsiteY36" fmla="*/ 870858 h 1125632"/>
              <a:gd name="connsiteX37" fmla="*/ 203200 w 1640114"/>
              <a:gd name="connsiteY37" fmla="*/ 957943 h 1125632"/>
              <a:gd name="connsiteX38" fmla="*/ 217714 w 1640114"/>
              <a:gd name="connsiteY38" fmla="*/ 1001486 h 1125632"/>
              <a:gd name="connsiteX39" fmla="*/ 275772 w 1640114"/>
              <a:gd name="connsiteY39" fmla="*/ 1016000 h 1125632"/>
              <a:gd name="connsiteX40" fmla="*/ 290286 w 1640114"/>
              <a:gd name="connsiteY40" fmla="*/ 1059543 h 1125632"/>
              <a:gd name="connsiteX41" fmla="*/ 130629 w 1640114"/>
              <a:gd name="connsiteY41" fmla="*/ 1103086 h 1125632"/>
              <a:gd name="connsiteX42" fmla="*/ 101600 w 1640114"/>
              <a:gd name="connsiteY42" fmla="*/ 1001486 h 1125632"/>
              <a:gd name="connsiteX43" fmla="*/ 58057 w 1640114"/>
              <a:gd name="connsiteY43" fmla="*/ 972458 h 1125632"/>
              <a:gd name="connsiteX44" fmla="*/ 58057 w 1640114"/>
              <a:gd name="connsiteY44" fmla="*/ 783772 h 1125632"/>
              <a:gd name="connsiteX45" fmla="*/ 116114 w 1640114"/>
              <a:gd name="connsiteY45" fmla="*/ 696686 h 1125632"/>
              <a:gd name="connsiteX46" fmla="*/ 101600 w 1640114"/>
              <a:gd name="connsiteY46" fmla="*/ 624115 h 1125632"/>
              <a:gd name="connsiteX47" fmla="*/ 58057 w 1640114"/>
              <a:gd name="connsiteY47" fmla="*/ 609600 h 1125632"/>
              <a:gd name="connsiteX48" fmla="*/ 43543 w 1640114"/>
              <a:gd name="connsiteY48" fmla="*/ 566058 h 1125632"/>
              <a:gd name="connsiteX49" fmla="*/ 58057 w 1640114"/>
              <a:gd name="connsiteY49" fmla="*/ 522515 h 1125632"/>
              <a:gd name="connsiteX50" fmla="*/ 101600 w 1640114"/>
              <a:gd name="connsiteY50" fmla="*/ 478972 h 1125632"/>
              <a:gd name="connsiteX51" fmla="*/ 130629 w 1640114"/>
              <a:gd name="connsiteY51" fmla="*/ 435429 h 1125632"/>
              <a:gd name="connsiteX52" fmla="*/ 87086 w 1640114"/>
              <a:gd name="connsiteY52" fmla="*/ 406400 h 1125632"/>
              <a:gd name="connsiteX53" fmla="*/ 43543 w 1640114"/>
              <a:gd name="connsiteY53" fmla="*/ 391886 h 1125632"/>
              <a:gd name="connsiteX54" fmla="*/ 14514 w 1640114"/>
              <a:gd name="connsiteY54" fmla="*/ 348343 h 1125632"/>
              <a:gd name="connsiteX55" fmla="*/ 29029 w 1640114"/>
              <a:gd name="connsiteY55" fmla="*/ 304800 h 1125632"/>
              <a:gd name="connsiteX56" fmla="*/ 87086 w 1640114"/>
              <a:gd name="connsiteY56" fmla="*/ 290286 h 1125632"/>
              <a:gd name="connsiteX57" fmla="*/ 130629 w 1640114"/>
              <a:gd name="connsiteY57" fmla="*/ 275772 h 1125632"/>
              <a:gd name="connsiteX58" fmla="*/ 116114 w 1640114"/>
              <a:gd name="connsiteY58" fmla="*/ 203200 h 1125632"/>
              <a:gd name="connsiteX59" fmla="*/ 87086 w 1640114"/>
              <a:gd name="connsiteY59" fmla="*/ 145143 h 1125632"/>
              <a:gd name="connsiteX60" fmla="*/ 29029 w 1640114"/>
              <a:gd name="connsiteY60" fmla="*/ 58058 h 1125632"/>
              <a:gd name="connsiteX61" fmla="*/ 0 w 1640114"/>
              <a:gd name="connsiteY61" fmla="*/ 14515 h 1125632"/>
              <a:gd name="connsiteX62" fmla="*/ 0 w 1640114"/>
              <a:gd name="connsiteY62" fmla="*/ 14515 h 1125632"/>
              <a:gd name="connsiteX63" fmla="*/ 14514 w 1640114"/>
              <a:gd name="connsiteY63" fmla="*/ 43543 h 11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640114" h="1125632">
                <a:moveTo>
                  <a:pt x="1640114" y="0"/>
                </a:moveTo>
                <a:lnTo>
                  <a:pt x="1640114" y="0"/>
                </a:lnTo>
                <a:cubicBezTo>
                  <a:pt x="1625600" y="38705"/>
                  <a:pt x="1607928" y="76369"/>
                  <a:pt x="1596572" y="116115"/>
                </a:cubicBezTo>
                <a:cubicBezTo>
                  <a:pt x="1588487" y="144411"/>
                  <a:pt x="1596658" y="177649"/>
                  <a:pt x="1582057" y="203200"/>
                </a:cubicBezTo>
                <a:cubicBezTo>
                  <a:pt x="1574466" y="216484"/>
                  <a:pt x="1553028" y="212877"/>
                  <a:pt x="1538514" y="217715"/>
                </a:cubicBezTo>
                <a:cubicBezTo>
                  <a:pt x="1528838" y="232229"/>
                  <a:pt x="1523107" y="250361"/>
                  <a:pt x="1509486" y="261258"/>
                </a:cubicBezTo>
                <a:cubicBezTo>
                  <a:pt x="1497539" y="270815"/>
                  <a:pt x="1479627" y="268930"/>
                  <a:pt x="1465943" y="275772"/>
                </a:cubicBezTo>
                <a:cubicBezTo>
                  <a:pt x="1363897" y="326794"/>
                  <a:pt x="1496994" y="292367"/>
                  <a:pt x="1335314" y="319315"/>
                </a:cubicBezTo>
                <a:cubicBezTo>
                  <a:pt x="1320800" y="328991"/>
                  <a:pt x="1301448" y="333829"/>
                  <a:pt x="1291772" y="348343"/>
                </a:cubicBezTo>
                <a:cubicBezTo>
                  <a:pt x="1280707" y="364941"/>
                  <a:pt x="1285115" y="388065"/>
                  <a:pt x="1277257" y="406400"/>
                </a:cubicBezTo>
                <a:cubicBezTo>
                  <a:pt x="1270385" y="422433"/>
                  <a:pt x="1257905" y="435429"/>
                  <a:pt x="1248229" y="449943"/>
                </a:cubicBezTo>
                <a:cubicBezTo>
                  <a:pt x="1263358" y="510460"/>
                  <a:pt x="1278739" y="540953"/>
                  <a:pt x="1248229" y="609600"/>
                </a:cubicBezTo>
                <a:cubicBezTo>
                  <a:pt x="1241144" y="625541"/>
                  <a:pt x="1219200" y="628953"/>
                  <a:pt x="1204686" y="638629"/>
                </a:cubicBezTo>
                <a:cubicBezTo>
                  <a:pt x="1146629" y="633791"/>
                  <a:pt x="1087980" y="633693"/>
                  <a:pt x="1030514" y="624115"/>
                </a:cubicBezTo>
                <a:cubicBezTo>
                  <a:pt x="1000332" y="619085"/>
                  <a:pt x="943429" y="595086"/>
                  <a:pt x="943429" y="595086"/>
                </a:cubicBezTo>
                <a:cubicBezTo>
                  <a:pt x="928915" y="599924"/>
                  <a:pt x="909443" y="597653"/>
                  <a:pt x="899886" y="609600"/>
                </a:cubicBezTo>
                <a:cubicBezTo>
                  <a:pt x="887425" y="625177"/>
                  <a:pt x="879064" y="648733"/>
                  <a:pt x="885372" y="667658"/>
                </a:cubicBezTo>
                <a:cubicBezTo>
                  <a:pt x="897377" y="703673"/>
                  <a:pt x="1006225" y="709571"/>
                  <a:pt x="1016000" y="711200"/>
                </a:cubicBezTo>
                <a:cubicBezTo>
                  <a:pt x="1041399" y="728133"/>
                  <a:pt x="1082525" y="747487"/>
                  <a:pt x="1088572" y="783772"/>
                </a:cubicBezTo>
                <a:cubicBezTo>
                  <a:pt x="1091087" y="798863"/>
                  <a:pt x="1083615" y="815368"/>
                  <a:pt x="1074057" y="827315"/>
                </a:cubicBezTo>
                <a:cubicBezTo>
                  <a:pt x="1063160" y="840936"/>
                  <a:pt x="1045028" y="846667"/>
                  <a:pt x="1030514" y="856343"/>
                </a:cubicBezTo>
                <a:cubicBezTo>
                  <a:pt x="1045028" y="861181"/>
                  <a:pt x="1058892" y="868836"/>
                  <a:pt x="1074057" y="870858"/>
                </a:cubicBezTo>
                <a:cubicBezTo>
                  <a:pt x="1131805" y="878558"/>
                  <a:pt x="1195192" y="861265"/>
                  <a:pt x="1248229" y="885372"/>
                </a:cubicBezTo>
                <a:cubicBezTo>
                  <a:pt x="1266389" y="893627"/>
                  <a:pt x="1244779" y="926831"/>
                  <a:pt x="1233714" y="943429"/>
                </a:cubicBezTo>
                <a:cubicBezTo>
                  <a:pt x="1224038" y="957943"/>
                  <a:pt x="1207402" y="969737"/>
                  <a:pt x="1190172" y="972458"/>
                </a:cubicBezTo>
                <a:cubicBezTo>
                  <a:pt x="1113560" y="984555"/>
                  <a:pt x="1035353" y="982134"/>
                  <a:pt x="957943" y="986972"/>
                </a:cubicBezTo>
                <a:cubicBezTo>
                  <a:pt x="943429" y="991810"/>
                  <a:pt x="929491" y="1004001"/>
                  <a:pt x="914400" y="1001486"/>
                </a:cubicBezTo>
                <a:cubicBezTo>
                  <a:pt x="859397" y="992319"/>
                  <a:pt x="877479" y="957435"/>
                  <a:pt x="841829" y="928915"/>
                </a:cubicBezTo>
                <a:cubicBezTo>
                  <a:pt x="829882" y="919357"/>
                  <a:pt x="812800" y="919238"/>
                  <a:pt x="798286" y="914400"/>
                </a:cubicBezTo>
                <a:cubicBezTo>
                  <a:pt x="783772" y="919238"/>
                  <a:pt x="768427" y="922073"/>
                  <a:pt x="754743" y="928915"/>
                </a:cubicBezTo>
                <a:cubicBezTo>
                  <a:pt x="739141" y="936716"/>
                  <a:pt x="728305" y="961364"/>
                  <a:pt x="711200" y="957943"/>
                </a:cubicBezTo>
                <a:cubicBezTo>
                  <a:pt x="694095" y="954522"/>
                  <a:pt x="689257" y="930340"/>
                  <a:pt x="682172" y="914400"/>
                </a:cubicBezTo>
                <a:cubicBezTo>
                  <a:pt x="675133" y="898561"/>
                  <a:pt x="654435" y="802723"/>
                  <a:pt x="624114" y="783772"/>
                </a:cubicBezTo>
                <a:cubicBezTo>
                  <a:pt x="598166" y="767555"/>
                  <a:pt x="537029" y="754743"/>
                  <a:pt x="537029" y="754743"/>
                </a:cubicBezTo>
                <a:cubicBezTo>
                  <a:pt x="493486" y="759581"/>
                  <a:pt x="446841" y="752408"/>
                  <a:pt x="406400" y="769258"/>
                </a:cubicBezTo>
                <a:cubicBezTo>
                  <a:pt x="384070" y="778562"/>
                  <a:pt x="381224" y="811572"/>
                  <a:pt x="362857" y="827315"/>
                </a:cubicBezTo>
                <a:cubicBezTo>
                  <a:pt x="331606" y="854101"/>
                  <a:pt x="284627" y="861387"/>
                  <a:pt x="246743" y="870858"/>
                </a:cubicBezTo>
                <a:cubicBezTo>
                  <a:pt x="232065" y="892875"/>
                  <a:pt x="203200" y="927895"/>
                  <a:pt x="203200" y="957943"/>
                </a:cubicBezTo>
                <a:cubicBezTo>
                  <a:pt x="203200" y="973242"/>
                  <a:pt x="205767" y="991929"/>
                  <a:pt x="217714" y="1001486"/>
                </a:cubicBezTo>
                <a:cubicBezTo>
                  <a:pt x="233291" y="1013947"/>
                  <a:pt x="256419" y="1011162"/>
                  <a:pt x="275772" y="1016000"/>
                </a:cubicBezTo>
                <a:cubicBezTo>
                  <a:pt x="280610" y="1030514"/>
                  <a:pt x="290286" y="1044244"/>
                  <a:pt x="290286" y="1059543"/>
                </a:cubicBezTo>
                <a:cubicBezTo>
                  <a:pt x="290286" y="1167401"/>
                  <a:pt x="231500" y="1113173"/>
                  <a:pt x="130629" y="1103086"/>
                </a:cubicBezTo>
                <a:cubicBezTo>
                  <a:pt x="129681" y="1099296"/>
                  <a:pt x="109170" y="1010949"/>
                  <a:pt x="101600" y="1001486"/>
                </a:cubicBezTo>
                <a:cubicBezTo>
                  <a:pt x="90703" y="987865"/>
                  <a:pt x="72571" y="982134"/>
                  <a:pt x="58057" y="972458"/>
                </a:cubicBezTo>
                <a:cubicBezTo>
                  <a:pt x="33702" y="899391"/>
                  <a:pt x="24432" y="891372"/>
                  <a:pt x="58057" y="783772"/>
                </a:cubicBezTo>
                <a:cubicBezTo>
                  <a:pt x="68463" y="750472"/>
                  <a:pt x="116114" y="696686"/>
                  <a:pt x="116114" y="696686"/>
                </a:cubicBezTo>
                <a:cubicBezTo>
                  <a:pt x="111276" y="672496"/>
                  <a:pt x="115284" y="644641"/>
                  <a:pt x="101600" y="624115"/>
                </a:cubicBezTo>
                <a:cubicBezTo>
                  <a:pt x="93113" y="611385"/>
                  <a:pt x="68875" y="620418"/>
                  <a:pt x="58057" y="609600"/>
                </a:cubicBezTo>
                <a:cubicBezTo>
                  <a:pt x="47239" y="598782"/>
                  <a:pt x="48381" y="580572"/>
                  <a:pt x="43543" y="566058"/>
                </a:cubicBezTo>
                <a:cubicBezTo>
                  <a:pt x="48381" y="551544"/>
                  <a:pt x="49570" y="535245"/>
                  <a:pt x="58057" y="522515"/>
                </a:cubicBezTo>
                <a:cubicBezTo>
                  <a:pt x="69443" y="505436"/>
                  <a:pt x="88459" y="494741"/>
                  <a:pt x="101600" y="478972"/>
                </a:cubicBezTo>
                <a:cubicBezTo>
                  <a:pt x="112767" y="465571"/>
                  <a:pt x="120953" y="449943"/>
                  <a:pt x="130629" y="435429"/>
                </a:cubicBezTo>
                <a:cubicBezTo>
                  <a:pt x="116115" y="425753"/>
                  <a:pt x="102688" y="414201"/>
                  <a:pt x="87086" y="406400"/>
                </a:cubicBezTo>
                <a:cubicBezTo>
                  <a:pt x="73402" y="399558"/>
                  <a:pt x="55490" y="401443"/>
                  <a:pt x="43543" y="391886"/>
                </a:cubicBezTo>
                <a:cubicBezTo>
                  <a:pt x="29921" y="380989"/>
                  <a:pt x="24190" y="362857"/>
                  <a:pt x="14514" y="348343"/>
                </a:cubicBezTo>
                <a:cubicBezTo>
                  <a:pt x="19352" y="333829"/>
                  <a:pt x="17082" y="314357"/>
                  <a:pt x="29029" y="304800"/>
                </a:cubicBezTo>
                <a:cubicBezTo>
                  <a:pt x="44606" y="292339"/>
                  <a:pt x="67906" y="295766"/>
                  <a:pt x="87086" y="290286"/>
                </a:cubicBezTo>
                <a:cubicBezTo>
                  <a:pt x="101797" y="286083"/>
                  <a:pt x="116115" y="280610"/>
                  <a:pt x="130629" y="275772"/>
                </a:cubicBezTo>
                <a:cubicBezTo>
                  <a:pt x="180801" y="200512"/>
                  <a:pt x="162703" y="259108"/>
                  <a:pt x="116114" y="203200"/>
                </a:cubicBezTo>
                <a:cubicBezTo>
                  <a:pt x="102263" y="186578"/>
                  <a:pt x="96762" y="164495"/>
                  <a:pt x="87086" y="145143"/>
                </a:cubicBezTo>
                <a:cubicBezTo>
                  <a:pt x="57578" y="-2401"/>
                  <a:pt x="103414" y="117565"/>
                  <a:pt x="29029" y="58058"/>
                </a:cubicBezTo>
                <a:cubicBezTo>
                  <a:pt x="15407" y="47161"/>
                  <a:pt x="0" y="14515"/>
                  <a:pt x="0" y="14515"/>
                </a:cubicBezTo>
                <a:lnTo>
                  <a:pt x="0" y="14515"/>
                </a:lnTo>
                <a:lnTo>
                  <a:pt x="14514" y="435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TextBox 6"/>
          <p:cNvSpPr txBox="1"/>
          <p:nvPr/>
        </p:nvSpPr>
        <p:spPr>
          <a:xfrm>
            <a:off x="7299380" y="3611969"/>
            <a:ext cx="1317784" cy="276999"/>
          </a:xfrm>
          <a:prstGeom prst="rect">
            <a:avLst/>
          </a:prstGeom>
          <a:noFill/>
        </p:spPr>
        <p:txBody>
          <a:bodyPr wrap="square" rtlCol="0">
            <a:spAutoFit/>
          </a:bodyPr>
          <a:lstStyle/>
          <a:p>
            <a:r>
              <a:rPr lang="en-GB" sz="1200" b="1" dirty="0" smtClean="0"/>
              <a:t>DSM 0%</a:t>
            </a:r>
            <a:endParaRPr lang="en-GB" sz="1200" b="1" dirty="0"/>
          </a:p>
        </p:txBody>
      </p:sp>
      <p:sp>
        <p:nvSpPr>
          <p:cNvPr id="8" name="TextBox 7"/>
          <p:cNvSpPr txBox="1"/>
          <p:nvPr/>
        </p:nvSpPr>
        <p:spPr>
          <a:xfrm>
            <a:off x="6172201" y="257175"/>
            <a:ext cx="2895599" cy="830997"/>
          </a:xfrm>
          <a:prstGeom prst="rect">
            <a:avLst/>
          </a:prstGeom>
          <a:noFill/>
        </p:spPr>
        <p:txBody>
          <a:bodyPr wrap="square" rtlCol="0">
            <a:spAutoFit/>
          </a:bodyPr>
          <a:lstStyle/>
          <a:p>
            <a:pPr algn="ctr"/>
            <a:r>
              <a:rPr lang="en-GB" sz="2400" b="1" dirty="0"/>
              <a:t>Regional CHF coverage, 2013</a:t>
            </a:r>
          </a:p>
        </p:txBody>
      </p:sp>
      <p:sp>
        <p:nvSpPr>
          <p:cNvPr id="32" name="TextBox 31"/>
          <p:cNvSpPr txBox="1"/>
          <p:nvPr/>
        </p:nvSpPr>
        <p:spPr>
          <a:xfrm>
            <a:off x="6900014" y="1702355"/>
            <a:ext cx="2381250" cy="369332"/>
          </a:xfrm>
          <a:prstGeom prst="rect">
            <a:avLst/>
          </a:prstGeom>
          <a:noFill/>
        </p:spPr>
        <p:txBody>
          <a:bodyPr wrap="square" rtlCol="0">
            <a:spAutoFit/>
          </a:bodyPr>
          <a:lstStyle/>
          <a:p>
            <a:r>
              <a:rPr lang="en-GB" b="1" dirty="0" smtClean="0">
                <a:solidFill>
                  <a:srgbClr val="FF0000"/>
                </a:solidFill>
              </a:rPr>
              <a:t>National Average 8.7% </a:t>
            </a:r>
            <a:endParaRPr lang="en-GB" b="1" dirty="0">
              <a:solidFill>
                <a:srgbClr val="FF0000"/>
              </a:solidFill>
            </a:endParaRPr>
          </a:p>
        </p:txBody>
      </p:sp>
      <p:sp>
        <p:nvSpPr>
          <p:cNvPr id="39" name="TextBox 38"/>
          <p:cNvSpPr txBox="1"/>
          <p:nvPr/>
        </p:nvSpPr>
        <p:spPr>
          <a:xfrm>
            <a:off x="322428" y="4838700"/>
            <a:ext cx="214897" cy="255983"/>
          </a:xfrm>
          <a:prstGeom prst="rect">
            <a:avLst/>
          </a:prstGeom>
          <a:solidFill>
            <a:srgbClr val="FF0000"/>
          </a:solidFill>
          <a:ln>
            <a:solidFill>
              <a:srgbClr val="0066FF"/>
            </a:solidFill>
          </a:ln>
        </p:spPr>
        <p:txBody>
          <a:bodyPr wrap="square" rtlCol="0">
            <a:spAutoFit/>
          </a:bodyPr>
          <a:lstStyle/>
          <a:p>
            <a:endParaRPr lang="en-GB" dirty="0"/>
          </a:p>
        </p:txBody>
      </p:sp>
      <p:sp>
        <p:nvSpPr>
          <p:cNvPr id="40" name="TextBox 39"/>
          <p:cNvSpPr txBox="1"/>
          <p:nvPr/>
        </p:nvSpPr>
        <p:spPr>
          <a:xfrm>
            <a:off x="520768" y="4845206"/>
            <a:ext cx="855801" cy="276999"/>
          </a:xfrm>
          <a:prstGeom prst="rect">
            <a:avLst/>
          </a:prstGeom>
          <a:noFill/>
          <a:ln>
            <a:solidFill>
              <a:srgbClr val="0066FF"/>
            </a:solidFill>
          </a:ln>
        </p:spPr>
        <p:txBody>
          <a:bodyPr wrap="square" rtlCol="0">
            <a:spAutoFit/>
          </a:bodyPr>
          <a:lstStyle/>
          <a:p>
            <a:r>
              <a:rPr lang="en-GB" sz="1200" b="1" dirty="0" smtClean="0"/>
              <a:t>0 –  19%</a:t>
            </a:r>
            <a:endParaRPr lang="en-GB" sz="1200" b="1" dirty="0"/>
          </a:p>
        </p:txBody>
      </p:sp>
      <p:sp>
        <p:nvSpPr>
          <p:cNvPr id="42" name="TextBox 41"/>
          <p:cNvSpPr txBox="1"/>
          <p:nvPr/>
        </p:nvSpPr>
        <p:spPr>
          <a:xfrm>
            <a:off x="322428" y="5094683"/>
            <a:ext cx="214897" cy="360761"/>
          </a:xfrm>
          <a:prstGeom prst="rect">
            <a:avLst/>
          </a:prstGeom>
          <a:solidFill>
            <a:srgbClr val="FFFF00"/>
          </a:solidFill>
          <a:ln>
            <a:solidFill>
              <a:srgbClr val="0066FF"/>
            </a:solidFill>
          </a:ln>
        </p:spPr>
        <p:txBody>
          <a:bodyPr wrap="square" rtlCol="0">
            <a:spAutoFit/>
          </a:bodyPr>
          <a:lstStyle/>
          <a:p>
            <a:endParaRPr lang="en-GB" dirty="0"/>
          </a:p>
        </p:txBody>
      </p:sp>
      <p:sp>
        <p:nvSpPr>
          <p:cNvPr id="43" name="TextBox 42"/>
          <p:cNvSpPr txBox="1"/>
          <p:nvPr/>
        </p:nvSpPr>
        <p:spPr>
          <a:xfrm>
            <a:off x="539480" y="5119507"/>
            <a:ext cx="843335" cy="276999"/>
          </a:xfrm>
          <a:prstGeom prst="rect">
            <a:avLst/>
          </a:prstGeom>
          <a:noFill/>
          <a:ln>
            <a:solidFill>
              <a:srgbClr val="0066FF"/>
            </a:solidFill>
          </a:ln>
        </p:spPr>
        <p:txBody>
          <a:bodyPr wrap="square" rtlCol="0">
            <a:spAutoFit/>
          </a:bodyPr>
          <a:lstStyle/>
          <a:p>
            <a:r>
              <a:rPr lang="en-GB" sz="1200" b="1" dirty="0" smtClean="0"/>
              <a:t>20 – 39%  </a:t>
            </a:r>
            <a:endParaRPr lang="en-GB" sz="1200" b="1" dirty="0"/>
          </a:p>
        </p:txBody>
      </p:sp>
      <p:sp>
        <p:nvSpPr>
          <p:cNvPr id="44" name="TextBox 43"/>
          <p:cNvSpPr txBox="1"/>
          <p:nvPr/>
        </p:nvSpPr>
        <p:spPr>
          <a:xfrm>
            <a:off x="322428" y="5440708"/>
            <a:ext cx="198340" cy="245459"/>
          </a:xfrm>
          <a:prstGeom prst="rect">
            <a:avLst/>
          </a:prstGeom>
          <a:solidFill>
            <a:srgbClr val="CCFF33"/>
          </a:solidFill>
          <a:ln>
            <a:solidFill>
              <a:srgbClr val="0066FF"/>
            </a:solidFill>
          </a:ln>
        </p:spPr>
        <p:txBody>
          <a:bodyPr wrap="square" rtlCol="0">
            <a:spAutoFit/>
          </a:bodyPr>
          <a:lstStyle/>
          <a:p>
            <a:endParaRPr lang="en-GB" dirty="0"/>
          </a:p>
        </p:txBody>
      </p:sp>
      <p:sp>
        <p:nvSpPr>
          <p:cNvPr id="45" name="TextBox 44"/>
          <p:cNvSpPr txBox="1"/>
          <p:nvPr/>
        </p:nvSpPr>
        <p:spPr>
          <a:xfrm>
            <a:off x="539480" y="5396506"/>
            <a:ext cx="837089" cy="276999"/>
          </a:xfrm>
          <a:prstGeom prst="rect">
            <a:avLst/>
          </a:prstGeom>
          <a:noFill/>
          <a:ln>
            <a:solidFill>
              <a:srgbClr val="0066FF"/>
            </a:solidFill>
          </a:ln>
        </p:spPr>
        <p:txBody>
          <a:bodyPr wrap="square" rtlCol="0">
            <a:spAutoFit/>
          </a:bodyPr>
          <a:lstStyle/>
          <a:p>
            <a:r>
              <a:rPr lang="en-GB" sz="1200" b="1" dirty="0" smtClean="0"/>
              <a:t> 40 – 79%</a:t>
            </a:r>
            <a:endParaRPr lang="en-GB" sz="1200" b="1" dirty="0"/>
          </a:p>
        </p:txBody>
      </p:sp>
      <p:sp>
        <p:nvSpPr>
          <p:cNvPr id="46" name="TextBox 45"/>
          <p:cNvSpPr txBox="1"/>
          <p:nvPr/>
        </p:nvSpPr>
        <p:spPr>
          <a:xfrm>
            <a:off x="322429" y="5666343"/>
            <a:ext cx="217051" cy="305701"/>
          </a:xfrm>
          <a:prstGeom prst="rect">
            <a:avLst/>
          </a:prstGeom>
          <a:solidFill>
            <a:srgbClr val="00CC66"/>
          </a:solidFill>
          <a:ln>
            <a:solidFill>
              <a:srgbClr val="0066FF"/>
            </a:solidFill>
          </a:ln>
        </p:spPr>
        <p:txBody>
          <a:bodyPr wrap="square" rtlCol="0">
            <a:spAutoFit/>
          </a:bodyPr>
          <a:lstStyle/>
          <a:p>
            <a:endParaRPr lang="en-GB" dirty="0"/>
          </a:p>
        </p:txBody>
      </p:sp>
      <p:sp>
        <p:nvSpPr>
          <p:cNvPr id="47" name="TextBox 46"/>
          <p:cNvSpPr txBox="1"/>
          <p:nvPr/>
        </p:nvSpPr>
        <p:spPr>
          <a:xfrm>
            <a:off x="520768" y="5686167"/>
            <a:ext cx="855801" cy="276999"/>
          </a:xfrm>
          <a:prstGeom prst="rect">
            <a:avLst/>
          </a:prstGeom>
          <a:noFill/>
          <a:ln>
            <a:solidFill>
              <a:srgbClr val="0066FF"/>
            </a:solidFill>
          </a:ln>
        </p:spPr>
        <p:txBody>
          <a:bodyPr wrap="square" rtlCol="0">
            <a:spAutoFit/>
          </a:bodyPr>
          <a:lstStyle/>
          <a:p>
            <a:r>
              <a:rPr lang="en-GB" sz="1200" b="1" dirty="0" smtClean="0"/>
              <a:t>80 – 100%</a:t>
            </a:r>
            <a:endParaRPr lang="en-GB" sz="1200" b="1" dirty="0"/>
          </a:p>
        </p:txBody>
      </p:sp>
      <p:sp>
        <p:nvSpPr>
          <p:cNvPr id="48" name="TextBox 47"/>
          <p:cNvSpPr txBox="1"/>
          <p:nvPr/>
        </p:nvSpPr>
        <p:spPr>
          <a:xfrm flipH="1">
            <a:off x="322428" y="5963166"/>
            <a:ext cx="217052" cy="311427"/>
          </a:xfrm>
          <a:prstGeom prst="rect">
            <a:avLst/>
          </a:prstGeom>
          <a:solidFill>
            <a:srgbClr val="00B050"/>
          </a:solidFill>
          <a:ln>
            <a:solidFill>
              <a:srgbClr val="0066FF"/>
            </a:solidFill>
          </a:ln>
        </p:spPr>
        <p:txBody>
          <a:bodyPr wrap="square" rtlCol="0">
            <a:spAutoFit/>
          </a:bodyPr>
          <a:lstStyle/>
          <a:p>
            <a:endParaRPr lang="en-GB" dirty="0"/>
          </a:p>
        </p:txBody>
      </p:sp>
      <p:sp>
        <p:nvSpPr>
          <p:cNvPr id="49" name="TextBox 48"/>
          <p:cNvSpPr txBox="1"/>
          <p:nvPr/>
        </p:nvSpPr>
        <p:spPr>
          <a:xfrm>
            <a:off x="520768" y="5972045"/>
            <a:ext cx="862047" cy="276999"/>
          </a:xfrm>
          <a:prstGeom prst="rect">
            <a:avLst/>
          </a:prstGeom>
          <a:noFill/>
          <a:ln>
            <a:solidFill>
              <a:srgbClr val="0066FF"/>
            </a:solidFill>
          </a:ln>
        </p:spPr>
        <p:txBody>
          <a:bodyPr wrap="square" rtlCol="0">
            <a:spAutoFit/>
          </a:bodyPr>
          <a:lstStyle/>
          <a:p>
            <a:r>
              <a:rPr lang="en-GB" sz="1200" b="1" dirty="0" smtClean="0"/>
              <a:t>  &gt; 100%</a:t>
            </a:r>
          </a:p>
        </p:txBody>
      </p:sp>
      <p:sp>
        <p:nvSpPr>
          <p:cNvPr id="50" name="TextBox 49"/>
          <p:cNvSpPr txBox="1"/>
          <p:nvPr/>
        </p:nvSpPr>
        <p:spPr>
          <a:xfrm>
            <a:off x="319656" y="4522201"/>
            <a:ext cx="954971" cy="369332"/>
          </a:xfrm>
          <a:prstGeom prst="rect">
            <a:avLst/>
          </a:prstGeom>
          <a:noFill/>
        </p:spPr>
        <p:txBody>
          <a:bodyPr wrap="square" rtlCol="0">
            <a:spAutoFit/>
          </a:bodyPr>
          <a:lstStyle/>
          <a:p>
            <a:r>
              <a:rPr lang="en-GB" b="1" dirty="0" smtClean="0"/>
              <a:t>Key</a:t>
            </a:r>
            <a:endParaRPr lang="en-GB" b="1" dirty="0"/>
          </a:p>
        </p:txBody>
      </p:sp>
    </p:spTree>
    <p:extLst>
      <p:ext uri="{BB962C8B-B14F-4D97-AF65-F5344CB8AC3E}">
        <p14:creationId xmlns:p14="http://schemas.microsoft.com/office/powerpoint/2010/main" val="39510104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2593976" y="257175"/>
            <a:ext cx="1390650" cy="1397000"/>
          </a:xfrm>
          <a:custGeom>
            <a:avLst/>
            <a:gdLst>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0 w 1336675"/>
              <a:gd name="connsiteY11" fmla="*/ 0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250825 w 1336675"/>
              <a:gd name="connsiteY11" fmla="*/ 41275 h 879475"/>
              <a:gd name="connsiteX12" fmla="*/ 0 w 1336675"/>
              <a:gd name="connsiteY12" fmla="*/ 0 h 879475"/>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673100 w 1336675"/>
              <a:gd name="connsiteY11" fmla="*/ 0 h 1397000"/>
              <a:gd name="connsiteX12" fmla="*/ 0 w 1336675"/>
              <a:gd name="connsiteY12"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971550 w 1336675"/>
              <a:gd name="connsiteY11" fmla="*/ 342900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96975 w 1336675"/>
              <a:gd name="connsiteY11" fmla="*/ 73025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60475 w 1336675"/>
              <a:gd name="connsiteY11" fmla="*/ 438150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08075 w 1336675"/>
              <a:gd name="connsiteY11" fmla="*/ 517525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28725 w 1336675"/>
              <a:gd name="connsiteY11" fmla="*/ 644525 h 1397000"/>
              <a:gd name="connsiteX12" fmla="*/ 1108075 w 1336675"/>
              <a:gd name="connsiteY12" fmla="*/ 517525 h 1397000"/>
              <a:gd name="connsiteX13" fmla="*/ 1196975 w 1336675"/>
              <a:gd name="connsiteY13" fmla="*/ 73025 h 1397000"/>
              <a:gd name="connsiteX14" fmla="*/ 673100 w 1336675"/>
              <a:gd name="connsiteY14" fmla="*/ 0 h 1397000"/>
              <a:gd name="connsiteX15" fmla="*/ 0 w 1336675"/>
              <a:gd name="connsiteY15" fmla="*/ 517525 h 1397000"/>
              <a:gd name="connsiteX0" fmla="*/ 0 w 1390650"/>
              <a:gd name="connsiteY0" fmla="*/ 517525 h 1397000"/>
              <a:gd name="connsiteX1" fmla="*/ 120650 w 1390650"/>
              <a:gd name="connsiteY1" fmla="*/ 835025 h 1397000"/>
              <a:gd name="connsiteX2" fmla="*/ 295275 w 1390650"/>
              <a:gd name="connsiteY2" fmla="*/ 1016000 h 1397000"/>
              <a:gd name="connsiteX3" fmla="*/ 463550 w 1390650"/>
              <a:gd name="connsiteY3" fmla="*/ 1162050 h 1397000"/>
              <a:gd name="connsiteX4" fmla="*/ 593725 w 1390650"/>
              <a:gd name="connsiteY4" fmla="*/ 1273175 h 1397000"/>
              <a:gd name="connsiteX5" fmla="*/ 758825 w 1390650"/>
              <a:gd name="connsiteY5" fmla="*/ 1377950 h 1397000"/>
              <a:gd name="connsiteX6" fmla="*/ 1022350 w 1390650"/>
              <a:gd name="connsiteY6" fmla="*/ 1397000 h 1397000"/>
              <a:gd name="connsiteX7" fmla="*/ 1155700 w 1390650"/>
              <a:gd name="connsiteY7" fmla="*/ 1311275 h 1397000"/>
              <a:gd name="connsiteX8" fmla="*/ 1244600 w 1390650"/>
              <a:gd name="connsiteY8" fmla="*/ 1095375 h 1397000"/>
              <a:gd name="connsiteX9" fmla="*/ 1336675 w 1390650"/>
              <a:gd name="connsiteY9" fmla="*/ 936625 h 1397000"/>
              <a:gd name="connsiteX10" fmla="*/ 1304925 w 1390650"/>
              <a:gd name="connsiteY10" fmla="*/ 736600 h 1397000"/>
              <a:gd name="connsiteX11" fmla="*/ 1390650 w 1390650"/>
              <a:gd name="connsiteY11" fmla="*/ 546100 h 1397000"/>
              <a:gd name="connsiteX12" fmla="*/ 1108075 w 1390650"/>
              <a:gd name="connsiteY12" fmla="*/ 517525 h 1397000"/>
              <a:gd name="connsiteX13" fmla="*/ 1196975 w 1390650"/>
              <a:gd name="connsiteY13" fmla="*/ 73025 h 1397000"/>
              <a:gd name="connsiteX14" fmla="*/ 673100 w 1390650"/>
              <a:gd name="connsiteY14" fmla="*/ 0 h 1397000"/>
              <a:gd name="connsiteX15" fmla="*/ 0 w 1390650"/>
              <a:gd name="connsiteY15" fmla="*/ 517525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650" h="1397000">
                <a:moveTo>
                  <a:pt x="0" y="517525"/>
                </a:moveTo>
                <a:lnTo>
                  <a:pt x="120650" y="835025"/>
                </a:lnTo>
                <a:lnTo>
                  <a:pt x="295275" y="1016000"/>
                </a:lnTo>
                <a:lnTo>
                  <a:pt x="463550" y="1162050"/>
                </a:lnTo>
                <a:lnTo>
                  <a:pt x="593725" y="1273175"/>
                </a:lnTo>
                <a:lnTo>
                  <a:pt x="758825" y="1377950"/>
                </a:lnTo>
                <a:lnTo>
                  <a:pt x="1022350" y="1397000"/>
                </a:lnTo>
                <a:lnTo>
                  <a:pt x="1155700" y="1311275"/>
                </a:lnTo>
                <a:lnTo>
                  <a:pt x="1244600" y="1095375"/>
                </a:lnTo>
                <a:lnTo>
                  <a:pt x="1336675" y="936625"/>
                </a:lnTo>
                <a:lnTo>
                  <a:pt x="1304925" y="736600"/>
                </a:lnTo>
                <a:lnTo>
                  <a:pt x="1390650" y="546100"/>
                </a:lnTo>
                <a:lnTo>
                  <a:pt x="1108075" y="517525"/>
                </a:lnTo>
                <a:lnTo>
                  <a:pt x="1196975" y="73025"/>
                </a:lnTo>
                <a:lnTo>
                  <a:pt x="673100" y="0"/>
                </a:lnTo>
                <a:lnTo>
                  <a:pt x="0" y="517525"/>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Mwanza</a:t>
            </a:r>
            <a:endParaRPr lang="en-MY" sz="1200" b="1" dirty="0" smtClean="0">
              <a:solidFill>
                <a:schemeClr val="tx1"/>
              </a:solidFill>
            </a:endParaRPr>
          </a:p>
          <a:p>
            <a:pPr algn="ctr"/>
            <a:r>
              <a:rPr lang="en-MY" sz="1200" b="1" dirty="0" smtClean="0">
                <a:solidFill>
                  <a:schemeClr val="tx1"/>
                </a:solidFill>
              </a:rPr>
              <a:t>7</a:t>
            </a:r>
            <a:endParaRPr lang="en-MY" sz="1200" b="1" dirty="0">
              <a:solidFill>
                <a:schemeClr val="tx1"/>
              </a:solidFill>
            </a:endParaRPr>
          </a:p>
        </p:txBody>
      </p:sp>
      <p:sp>
        <p:nvSpPr>
          <p:cNvPr id="30" name="Freeform 29"/>
          <p:cNvSpPr/>
          <p:nvPr/>
        </p:nvSpPr>
        <p:spPr>
          <a:xfrm>
            <a:off x="2193925" y="796925"/>
            <a:ext cx="1092200" cy="1422400"/>
          </a:xfrm>
          <a:custGeom>
            <a:avLst/>
            <a:gdLst>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600075 w 1133475"/>
              <a:gd name="connsiteY27" fmla="*/ 476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054100 w 1133475"/>
              <a:gd name="connsiteY15" fmla="*/ 60642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092200"/>
              <a:gd name="connsiteY0" fmla="*/ 0 h 1422400"/>
              <a:gd name="connsiteX1" fmla="*/ 346075 w 1092200"/>
              <a:gd name="connsiteY1" fmla="*/ 44450 h 1422400"/>
              <a:gd name="connsiteX2" fmla="*/ 136525 w 1092200"/>
              <a:gd name="connsiteY2" fmla="*/ 196850 h 1422400"/>
              <a:gd name="connsiteX3" fmla="*/ 133350 w 1092200"/>
              <a:gd name="connsiteY3" fmla="*/ 415925 h 1422400"/>
              <a:gd name="connsiteX4" fmla="*/ 60325 w 1092200"/>
              <a:gd name="connsiteY4" fmla="*/ 650875 h 1422400"/>
              <a:gd name="connsiteX5" fmla="*/ 0 w 1092200"/>
              <a:gd name="connsiteY5" fmla="*/ 755650 h 1422400"/>
              <a:gd name="connsiteX6" fmla="*/ 6350 w 1092200"/>
              <a:gd name="connsiteY6" fmla="*/ 1022350 h 1422400"/>
              <a:gd name="connsiteX7" fmla="*/ 104775 w 1092200"/>
              <a:gd name="connsiteY7" fmla="*/ 1308100 h 1422400"/>
              <a:gd name="connsiteX8" fmla="*/ 180975 w 1092200"/>
              <a:gd name="connsiteY8" fmla="*/ 1406525 h 1422400"/>
              <a:gd name="connsiteX9" fmla="*/ 346075 w 1092200"/>
              <a:gd name="connsiteY9" fmla="*/ 1422400 h 1422400"/>
              <a:gd name="connsiteX10" fmla="*/ 612775 w 1092200"/>
              <a:gd name="connsiteY10" fmla="*/ 1216025 h 1422400"/>
              <a:gd name="connsiteX11" fmla="*/ 876300 w 1092200"/>
              <a:gd name="connsiteY11" fmla="*/ 1038225 h 1422400"/>
              <a:gd name="connsiteX12" fmla="*/ 1038225 w 1092200"/>
              <a:gd name="connsiteY12" fmla="*/ 908050 h 1422400"/>
              <a:gd name="connsiteX13" fmla="*/ 1092200 w 1092200"/>
              <a:gd name="connsiteY13" fmla="*/ 752475 h 1422400"/>
              <a:gd name="connsiteX14" fmla="*/ 1047750 w 1092200"/>
              <a:gd name="connsiteY14" fmla="*/ 704850 h 1422400"/>
              <a:gd name="connsiteX15" fmla="*/ 1054100 w 1092200"/>
              <a:gd name="connsiteY15" fmla="*/ 606425 h 1422400"/>
              <a:gd name="connsiteX16" fmla="*/ 1038225 w 1092200"/>
              <a:gd name="connsiteY16" fmla="*/ 552450 h 1422400"/>
              <a:gd name="connsiteX17" fmla="*/ 936625 w 1092200"/>
              <a:gd name="connsiteY17" fmla="*/ 514350 h 1422400"/>
              <a:gd name="connsiteX18" fmla="*/ 933450 w 1092200"/>
              <a:gd name="connsiteY18" fmla="*/ 476250 h 1422400"/>
              <a:gd name="connsiteX19" fmla="*/ 901700 w 1092200"/>
              <a:gd name="connsiteY19" fmla="*/ 419100 h 1422400"/>
              <a:gd name="connsiteX20" fmla="*/ 822325 w 1092200"/>
              <a:gd name="connsiteY20" fmla="*/ 393700 h 1422400"/>
              <a:gd name="connsiteX21" fmla="*/ 838200 w 1092200"/>
              <a:gd name="connsiteY21" fmla="*/ 355600 h 1422400"/>
              <a:gd name="connsiteX22" fmla="*/ 889000 w 1092200"/>
              <a:gd name="connsiteY22" fmla="*/ 323850 h 1422400"/>
              <a:gd name="connsiteX23" fmla="*/ 822325 w 1092200"/>
              <a:gd name="connsiteY23" fmla="*/ 311150 h 1422400"/>
              <a:gd name="connsiteX24" fmla="*/ 736600 w 1092200"/>
              <a:gd name="connsiteY24" fmla="*/ 298450 h 1422400"/>
              <a:gd name="connsiteX25" fmla="*/ 660400 w 1092200"/>
              <a:gd name="connsiteY25" fmla="*/ 247650 h 1422400"/>
              <a:gd name="connsiteX26" fmla="*/ 571500 w 1092200"/>
              <a:gd name="connsiteY26" fmla="*/ 200025 h 1422400"/>
              <a:gd name="connsiteX27" fmla="*/ 501650 w 1092200"/>
              <a:gd name="connsiteY27" fmla="*/ 149225 h 1422400"/>
              <a:gd name="connsiteX28" fmla="*/ 492125 w 1092200"/>
              <a:gd name="connsiteY28" fmla="*/ 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2200" h="1422400">
                <a:moveTo>
                  <a:pt x="492125" y="0"/>
                </a:moveTo>
                <a:lnTo>
                  <a:pt x="346075" y="44450"/>
                </a:lnTo>
                <a:lnTo>
                  <a:pt x="136525" y="196850"/>
                </a:lnTo>
                <a:cubicBezTo>
                  <a:pt x="135467" y="269875"/>
                  <a:pt x="134408" y="342900"/>
                  <a:pt x="133350" y="415925"/>
                </a:cubicBezTo>
                <a:lnTo>
                  <a:pt x="60325" y="650875"/>
                </a:lnTo>
                <a:lnTo>
                  <a:pt x="0" y="755650"/>
                </a:lnTo>
                <a:lnTo>
                  <a:pt x="6350" y="1022350"/>
                </a:lnTo>
                <a:lnTo>
                  <a:pt x="104775" y="1308100"/>
                </a:lnTo>
                <a:lnTo>
                  <a:pt x="180975" y="1406525"/>
                </a:lnTo>
                <a:lnTo>
                  <a:pt x="346075" y="1422400"/>
                </a:lnTo>
                <a:lnTo>
                  <a:pt x="612775" y="1216025"/>
                </a:lnTo>
                <a:lnTo>
                  <a:pt x="876300" y="1038225"/>
                </a:lnTo>
                <a:lnTo>
                  <a:pt x="1038225" y="908050"/>
                </a:lnTo>
                <a:lnTo>
                  <a:pt x="1092200" y="752475"/>
                </a:lnTo>
                <a:lnTo>
                  <a:pt x="1047750" y="704850"/>
                </a:lnTo>
                <a:lnTo>
                  <a:pt x="1054100" y="606425"/>
                </a:lnTo>
                <a:lnTo>
                  <a:pt x="1038225" y="552450"/>
                </a:lnTo>
                <a:lnTo>
                  <a:pt x="936625" y="514350"/>
                </a:lnTo>
                <a:lnTo>
                  <a:pt x="933450" y="476250"/>
                </a:lnTo>
                <a:lnTo>
                  <a:pt x="901700" y="419100"/>
                </a:lnTo>
                <a:lnTo>
                  <a:pt x="822325" y="393700"/>
                </a:lnTo>
                <a:lnTo>
                  <a:pt x="838200" y="355600"/>
                </a:lnTo>
                <a:lnTo>
                  <a:pt x="889000" y="323850"/>
                </a:lnTo>
                <a:lnTo>
                  <a:pt x="822325" y="311150"/>
                </a:lnTo>
                <a:lnTo>
                  <a:pt x="736600" y="298450"/>
                </a:lnTo>
                <a:lnTo>
                  <a:pt x="660400" y="247650"/>
                </a:lnTo>
                <a:lnTo>
                  <a:pt x="571500" y="200025"/>
                </a:lnTo>
                <a:lnTo>
                  <a:pt x="501650" y="149225"/>
                </a:lnTo>
                <a:lnTo>
                  <a:pt x="492125" y="0"/>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t>     </a:t>
            </a:r>
            <a:r>
              <a:rPr lang="en-MY" sz="1200" b="1" dirty="0" err="1" smtClean="0">
                <a:solidFill>
                  <a:schemeClr val="tx1"/>
                </a:solidFill>
              </a:rPr>
              <a:t>Geita</a:t>
            </a:r>
            <a:r>
              <a:rPr lang="en-MY" sz="1200" b="1" dirty="0" smtClean="0">
                <a:solidFill>
                  <a:schemeClr val="tx1"/>
                </a:solidFill>
              </a:rPr>
              <a:t> 3.1%</a:t>
            </a:r>
          </a:p>
          <a:p>
            <a:pPr algn="ctr"/>
            <a:endParaRPr lang="en-MY" sz="1200" b="1" dirty="0"/>
          </a:p>
          <a:p>
            <a:pPr algn="ctr"/>
            <a:endParaRPr lang="en-MY" sz="1200" b="1" dirty="0"/>
          </a:p>
        </p:txBody>
      </p:sp>
      <p:sp>
        <p:nvSpPr>
          <p:cNvPr id="41" name="Freeform 40"/>
          <p:cNvSpPr/>
          <p:nvPr/>
        </p:nvSpPr>
        <p:spPr>
          <a:xfrm>
            <a:off x="7286625" y="3200398"/>
            <a:ext cx="183358" cy="311945"/>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0 w 169068"/>
              <a:gd name="connsiteY0" fmla="*/ 0 h 340520"/>
              <a:gd name="connsiteX1" fmla="*/ 169068 w 169068"/>
              <a:gd name="connsiteY1" fmla="*/ 171451 h 340520"/>
              <a:gd name="connsiteX2" fmla="*/ 147637 w 169068"/>
              <a:gd name="connsiteY2" fmla="*/ 247651 h 340520"/>
              <a:gd name="connsiteX3" fmla="*/ 157163 w 169068"/>
              <a:gd name="connsiteY3" fmla="*/ 276226 h 340520"/>
              <a:gd name="connsiteX4" fmla="*/ 154782 w 169068"/>
              <a:gd name="connsiteY4" fmla="*/ 340520 h 340520"/>
              <a:gd name="connsiteX5" fmla="*/ 123826 w 169068"/>
              <a:gd name="connsiteY5" fmla="*/ 316707 h 340520"/>
              <a:gd name="connsiteX6" fmla="*/ 116682 w 169068"/>
              <a:gd name="connsiteY6" fmla="*/ 288132 h 340520"/>
              <a:gd name="connsiteX7" fmla="*/ 130966 w 169068"/>
              <a:gd name="connsiteY7" fmla="*/ 226220 h 340520"/>
              <a:gd name="connsiteX8" fmla="*/ 0 w 169068"/>
              <a:gd name="connsiteY8" fmla="*/ 0 h 340520"/>
              <a:gd name="connsiteX0" fmla="*/ 0 w 169068"/>
              <a:gd name="connsiteY0" fmla="*/ 0 h 340520"/>
              <a:gd name="connsiteX1" fmla="*/ 76198 w 169068"/>
              <a:gd name="connsiteY1" fmla="*/ 80964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35716 w 169068"/>
              <a:gd name="connsiteY9" fmla="*/ 64295 h 340520"/>
              <a:gd name="connsiteX10" fmla="*/ 0 w 169068"/>
              <a:gd name="connsiteY10" fmla="*/ 0 h 340520"/>
              <a:gd name="connsiteX0" fmla="*/ 23815 w 192883"/>
              <a:gd name="connsiteY0" fmla="*/ 0 h 340520"/>
              <a:gd name="connsiteX1" fmla="*/ 100013 w 192883"/>
              <a:gd name="connsiteY1" fmla="*/ 38102 h 340520"/>
              <a:gd name="connsiteX2" fmla="*/ 192883 w 192883"/>
              <a:gd name="connsiteY2" fmla="*/ 171451 h 340520"/>
              <a:gd name="connsiteX3" fmla="*/ 171452 w 192883"/>
              <a:gd name="connsiteY3" fmla="*/ 247651 h 340520"/>
              <a:gd name="connsiteX4" fmla="*/ 180978 w 192883"/>
              <a:gd name="connsiteY4" fmla="*/ 276226 h 340520"/>
              <a:gd name="connsiteX5" fmla="*/ 178597 w 192883"/>
              <a:gd name="connsiteY5" fmla="*/ 340520 h 340520"/>
              <a:gd name="connsiteX6" fmla="*/ 147641 w 192883"/>
              <a:gd name="connsiteY6" fmla="*/ 316707 h 340520"/>
              <a:gd name="connsiteX7" fmla="*/ 140497 w 192883"/>
              <a:gd name="connsiteY7" fmla="*/ 288132 h 340520"/>
              <a:gd name="connsiteX8" fmla="*/ 154781 w 192883"/>
              <a:gd name="connsiteY8" fmla="*/ 226220 h 340520"/>
              <a:gd name="connsiteX9" fmla="*/ 0 w 192883"/>
              <a:gd name="connsiteY9" fmla="*/ 135733 h 340520"/>
              <a:gd name="connsiteX10" fmla="*/ 23815 w 19288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0 w 173833"/>
              <a:gd name="connsiteY9" fmla="*/ 133352 h 340520"/>
              <a:gd name="connsiteX10" fmla="*/ 4765 w 17383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104776 w 173833"/>
              <a:gd name="connsiteY9" fmla="*/ 202407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14304 w 173833"/>
              <a:gd name="connsiteY7" fmla="*/ 271463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83358"/>
              <a:gd name="connsiteY0" fmla="*/ 0 h 340520"/>
              <a:gd name="connsiteX1" fmla="*/ 80963 w 183358"/>
              <a:gd name="connsiteY1" fmla="*/ 38102 h 340520"/>
              <a:gd name="connsiteX2" fmla="*/ 173833 w 183358"/>
              <a:gd name="connsiteY2" fmla="*/ 171451 h 340520"/>
              <a:gd name="connsiteX3" fmla="*/ 183358 w 183358"/>
              <a:gd name="connsiteY3" fmla="*/ 245270 h 340520"/>
              <a:gd name="connsiteX4" fmla="*/ 161928 w 183358"/>
              <a:gd name="connsiteY4" fmla="*/ 276226 h 340520"/>
              <a:gd name="connsiteX5" fmla="*/ 159547 w 183358"/>
              <a:gd name="connsiteY5" fmla="*/ 340520 h 340520"/>
              <a:gd name="connsiteX6" fmla="*/ 128591 w 183358"/>
              <a:gd name="connsiteY6" fmla="*/ 316707 h 340520"/>
              <a:gd name="connsiteX7" fmla="*/ 114304 w 183358"/>
              <a:gd name="connsiteY7" fmla="*/ 271463 h 340520"/>
              <a:gd name="connsiteX8" fmla="*/ 114300 w 183358"/>
              <a:gd name="connsiteY8" fmla="*/ 207170 h 340520"/>
              <a:gd name="connsiteX9" fmla="*/ 50007 w 183358"/>
              <a:gd name="connsiteY9" fmla="*/ 188120 h 340520"/>
              <a:gd name="connsiteX10" fmla="*/ 0 w 183358"/>
              <a:gd name="connsiteY10" fmla="*/ 133352 h 340520"/>
              <a:gd name="connsiteX11" fmla="*/ 4765 w 183358"/>
              <a:gd name="connsiteY11" fmla="*/ 0 h 340520"/>
              <a:gd name="connsiteX0" fmla="*/ 4765 w 183358"/>
              <a:gd name="connsiteY0" fmla="*/ 0 h 340520"/>
              <a:gd name="connsiteX1" fmla="*/ 80963 w 183358"/>
              <a:gd name="connsiteY1" fmla="*/ 38102 h 340520"/>
              <a:gd name="connsiteX2" fmla="*/ 135731 w 183358"/>
              <a:gd name="connsiteY2" fmla="*/ 116682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78597 w 183358"/>
              <a:gd name="connsiteY5" fmla="*/ 285751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16707"/>
              <a:gd name="connsiteX1" fmla="*/ 80963 w 183358"/>
              <a:gd name="connsiteY1" fmla="*/ 38102 h 316707"/>
              <a:gd name="connsiteX2" fmla="*/ 107156 w 183358"/>
              <a:gd name="connsiteY2" fmla="*/ 138114 h 316707"/>
              <a:gd name="connsiteX3" fmla="*/ 173833 w 183358"/>
              <a:gd name="connsiteY3" fmla="*/ 171451 h 316707"/>
              <a:gd name="connsiteX4" fmla="*/ 183358 w 183358"/>
              <a:gd name="connsiteY4" fmla="*/ 245270 h 316707"/>
              <a:gd name="connsiteX5" fmla="*/ 178597 w 183358"/>
              <a:gd name="connsiteY5" fmla="*/ 285751 h 316707"/>
              <a:gd name="connsiteX6" fmla="*/ 161929 w 183358"/>
              <a:gd name="connsiteY6" fmla="*/ 311945 h 316707"/>
              <a:gd name="connsiteX7" fmla="*/ 128591 w 183358"/>
              <a:gd name="connsiteY7" fmla="*/ 316707 h 316707"/>
              <a:gd name="connsiteX8" fmla="*/ 114304 w 183358"/>
              <a:gd name="connsiteY8" fmla="*/ 271463 h 316707"/>
              <a:gd name="connsiteX9" fmla="*/ 114300 w 183358"/>
              <a:gd name="connsiteY9" fmla="*/ 207170 h 316707"/>
              <a:gd name="connsiteX10" fmla="*/ 50007 w 183358"/>
              <a:gd name="connsiteY10" fmla="*/ 188120 h 316707"/>
              <a:gd name="connsiteX11" fmla="*/ 0 w 183358"/>
              <a:gd name="connsiteY11" fmla="*/ 133352 h 316707"/>
              <a:gd name="connsiteX12" fmla="*/ 4765 w 183358"/>
              <a:gd name="connsiteY12" fmla="*/ 0 h 316707"/>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14300 w 183358"/>
              <a:gd name="connsiteY9" fmla="*/ 207170 h 311945"/>
              <a:gd name="connsiteX10" fmla="*/ 50007 w 183358"/>
              <a:gd name="connsiteY10" fmla="*/ 188120 h 311945"/>
              <a:gd name="connsiteX11" fmla="*/ 0 w 183358"/>
              <a:gd name="connsiteY11" fmla="*/ 133352 h 311945"/>
              <a:gd name="connsiteX12" fmla="*/ 4765 w 183358"/>
              <a:gd name="connsiteY12" fmla="*/ 0 h 311945"/>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07157 w 183358"/>
              <a:gd name="connsiteY9" fmla="*/ 226220 h 311945"/>
              <a:gd name="connsiteX10" fmla="*/ 50007 w 183358"/>
              <a:gd name="connsiteY10" fmla="*/ 188120 h 311945"/>
              <a:gd name="connsiteX11" fmla="*/ 0 w 183358"/>
              <a:gd name="connsiteY11" fmla="*/ 133352 h 311945"/>
              <a:gd name="connsiteX12" fmla="*/ 4765 w 183358"/>
              <a:gd name="connsiteY12" fmla="*/ 0 h 3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58" h="311945">
                <a:moveTo>
                  <a:pt x="4765" y="0"/>
                </a:moveTo>
                <a:lnTo>
                  <a:pt x="80963" y="38102"/>
                </a:lnTo>
                <a:lnTo>
                  <a:pt x="107156" y="138114"/>
                </a:lnTo>
                <a:lnTo>
                  <a:pt x="173833" y="171451"/>
                </a:lnTo>
                <a:lnTo>
                  <a:pt x="183358" y="245270"/>
                </a:lnTo>
                <a:lnTo>
                  <a:pt x="178597" y="285751"/>
                </a:lnTo>
                <a:cubicBezTo>
                  <a:pt x="177803" y="307182"/>
                  <a:pt x="162723" y="290514"/>
                  <a:pt x="161929" y="311945"/>
                </a:cubicBezTo>
                <a:lnTo>
                  <a:pt x="138116" y="302419"/>
                </a:lnTo>
                <a:lnTo>
                  <a:pt x="114304" y="271463"/>
                </a:lnTo>
                <a:cubicBezTo>
                  <a:pt x="114303" y="250032"/>
                  <a:pt x="107158" y="247651"/>
                  <a:pt x="107157" y="226220"/>
                </a:cubicBezTo>
                <a:lnTo>
                  <a:pt x="50007" y="188120"/>
                </a:lnTo>
                <a:lnTo>
                  <a:pt x="0" y="133352"/>
                </a:lnTo>
                <a:lnTo>
                  <a:pt x="4765" y="0"/>
                </a:lnTo>
                <a:close/>
              </a:path>
            </a:pathLst>
          </a:custGeom>
          <a:no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1" name="Freeform 1030"/>
          <p:cNvSpPr/>
          <p:nvPr/>
        </p:nvSpPr>
        <p:spPr>
          <a:xfrm>
            <a:off x="7255672" y="3219450"/>
            <a:ext cx="52386" cy="169069"/>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86" h="169069">
                <a:moveTo>
                  <a:pt x="4762" y="16668"/>
                </a:moveTo>
                <a:lnTo>
                  <a:pt x="52386" y="0"/>
                </a:lnTo>
                <a:lnTo>
                  <a:pt x="30955" y="76200"/>
                </a:lnTo>
                <a:lnTo>
                  <a:pt x="40481" y="104775"/>
                </a:lnTo>
                <a:cubicBezTo>
                  <a:pt x="39687" y="126206"/>
                  <a:pt x="38894" y="147638"/>
                  <a:pt x="38100" y="169069"/>
                </a:cubicBezTo>
                <a:lnTo>
                  <a:pt x="7144" y="145256"/>
                </a:lnTo>
                <a:lnTo>
                  <a:pt x="0" y="116681"/>
                </a:lnTo>
                <a:lnTo>
                  <a:pt x="14284" y="54769"/>
                </a:lnTo>
                <a:cubicBezTo>
                  <a:pt x="14285" y="42069"/>
                  <a:pt x="4761" y="29368"/>
                  <a:pt x="4762" y="16668"/>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9" name="Freeform 28"/>
          <p:cNvSpPr/>
          <p:nvPr/>
        </p:nvSpPr>
        <p:spPr>
          <a:xfrm>
            <a:off x="3636170" y="773906"/>
            <a:ext cx="1235869" cy="1212057"/>
          </a:xfrm>
          <a:custGeom>
            <a:avLst/>
            <a:gdLst>
              <a:gd name="connsiteX0" fmla="*/ 340519 w 1297782"/>
              <a:gd name="connsiteY0" fmla="*/ 73819 h 1212057"/>
              <a:gd name="connsiteX1" fmla="*/ 280988 w 1297782"/>
              <a:gd name="connsiteY1" fmla="*/ 100013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85725 w 1297782"/>
              <a:gd name="connsiteY10" fmla="*/ 290514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30994 w 1288257"/>
              <a:gd name="connsiteY0" fmla="*/ 73819 h 1212057"/>
              <a:gd name="connsiteX1" fmla="*/ 300038 w 1288257"/>
              <a:gd name="connsiteY1" fmla="*/ 111919 h 1212057"/>
              <a:gd name="connsiteX2" fmla="*/ 242889 w 1288257"/>
              <a:gd name="connsiteY2" fmla="*/ 145257 h 1212057"/>
              <a:gd name="connsiteX3" fmla="*/ 200026 w 1288257"/>
              <a:gd name="connsiteY3" fmla="*/ 161925 h 1212057"/>
              <a:gd name="connsiteX4" fmla="*/ 157163 w 1288257"/>
              <a:gd name="connsiteY4" fmla="*/ 169069 h 1212057"/>
              <a:gd name="connsiteX5" fmla="*/ 130968 w 1288257"/>
              <a:gd name="connsiteY5" fmla="*/ 200025 h 1212057"/>
              <a:gd name="connsiteX6" fmla="*/ 145257 w 1288257"/>
              <a:gd name="connsiteY6" fmla="*/ 230981 h 1212057"/>
              <a:gd name="connsiteX7" fmla="*/ 104775 w 1288257"/>
              <a:gd name="connsiteY7" fmla="*/ 223839 h 1212057"/>
              <a:gd name="connsiteX8" fmla="*/ 59531 w 1288257"/>
              <a:gd name="connsiteY8" fmla="*/ 242888 h 1212057"/>
              <a:gd name="connsiteX9" fmla="*/ 90488 w 1288257"/>
              <a:gd name="connsiteY9" fmla="*/ 273844 h 1212057"/>
              <a:gd name="connsiteX10" fmla="*/ 76200 w 1288257"/>
              <a:gd name="connsiteY10" fmla="*/ 290514 h 1212057"/>
              <a:gd name="connsiteX11" fmla="*/ 147637 w 1288257"/>
              <a:gd name="connsiteY11" fmla="*/ 307182 h 1212057"/>
              <a:gd name="connsiteX12" fmla="*/ 0 w 1288257"/>
              <a:gd name="connsiteY12" fmla="*/ 311944 h 1212057"/>
              <a:gd name="connsiteX13" fmla="*/ 35719 w 1288257"/>
              <a:gd name="connsiteY13" fmla="*/ 330994 h 1212057"/>
              <a:gd name="connsiteX14" fmla="*/ 59532 w 1288257"/>
              <a:gd name="connsiteY14" fmla="*/ 338138 h 1212057"/>
              <a:gd name="connsiteX15" fmla="*/ 80963 w 1288257"/>
              <a:gd name="connsiteY15" fmla="*/ 342900 h 1212057"/>
              <a:gd name="connsiteX16" fmla="*/ 147638 w 1288257"/>
              <a:gd name="connsiteY16" fmla="*/ 361950 h 1212057"/>
              <a:gd name="connsiteX17" fmla="*/ 173832 w 1288257"/>
              <a:gd name="connsiteY17" fmla="*/ 357188 h 1212057"/>
              <a:gd name="connsiteX18" fmla="*/ 216694 w 1288257"/>
              <a:gd name="connsiteY18" fmla="*/ 383382 h 1212057"/>
              <a:gd name="connsiteX19" fmla="*/ 216694 w 1288257"/>
              <a:gd name="connsiteY19" fmla="*/ 383382 h 1212057"/>
              <a:gd name="connsiteX20" fmla="*/ 154782 w 1288257"/>
              <a:gd name="connsiteY20" fmla="*/ 402432 h 1212057"/>
              <a:gd name="connsiteX21" fmla="*/ 83344 w 1288257"/>
              <a:gd name="connsiteY21" fmla="*/ 433388 h 1212057"/>
              <a:gd name="connsiteX22" fmla="*/ 57150 w 1288257"/>
              <a:gd name="connsiteY22" fmla="*/ 459582 h 1212057"/>
              <a:gd name="connsiteX23" fmla="*/ 66675 w 1288257"/>
              <a:gd name="connsiteY23" fmla="*/ 492919 h 1212057"/>
              <a:gd name="connsiteX24" fmla="*/ 42863 w 1288257"/>
              <a:gd name="connsiteY24" fmla="*/ 554832 h 1212057"/>
              <a:gd name="connsiteX25" fmla="*/ 50007 w 1288257"/>
              <a:gd name="connsiteY25" fmla="*/ 576263 h 1212057"/>
              <a:gd name="connsiteX26" fmla="*/ 66675 w 1288257"/>
              <a:gd name="connsiteY26" fmla="*/ 621507 h 1212057"/>
              <a:gd name="connsiteX27" fmla="*/ 35719 w 1288257"/>
              <a:gd name="connsiteY27" fmla="*/ 661988 h 1212057"/>
              <a:gd name="connsiteX28" fmla="*/ 35719 w 1288257"/>
              <a:gd name="connsiteY28" fmla="*/ 661988 h 1212057"/>
              <a:gd name="connsiteX29" fmla="*/ 40482 w 1288257"/>
              <a:gd name="connsiteY29" fmla="*/ 704850 h 1212057"/>
              <a:gd name="connsiteX30" fmla="*/ 30957 w 1288257"/>
              <a:gd name="connsiteY30" fmla="*/ 719138 h 1212057"/>
              <a:gd name="connsiteX31" fmla="*/ 52388 w 1288257"/>
              <a:gd name="connsiteY31" fmla="*/ 752475 h 1212057"/>
              <a:gd name="connsiteX32" fmla="*/ 178594 w 1288257"/>
              <a:gd name="connsiteY32" fmla="*/ 904875 h 1212057"/>
              <a:gd name="connsiteX33" fmla="*/ 342900 w 1288257"/>
              <a:gd name="connsiteY33" fmla="*/ 1019175 h 1212057"/>
              <a:gd name="connsiteX34" fmla="*/ 461963 w 1288257"/>
              <a:gd name="connsiteY34" fmla="*/ 1128713 h 1212057"/>
              <a:gd name="connsiteX35" fmla="*/ 566738 w 1288257"/>
              <a:gd name="connsiteY35" fmla="*/ 1212057 h 1212057"/>
              <a:gd name="connsiteX36" fmla="*/ 762000 w 1288257"/>
              <a:gd name="connsiteY36" fmla="*/ 1195388 h 1212057"/>
              <a:gd name="connsiteX37" fmla="*/ 1064419 w 1288257"/>
              <a:gd name="connsiteY37" fmla="*/ 1083469 h 1212057"/>
              <a:gd name="connsiteX38" fmla="*/ 1219200 w 1288257"/>
              <a:gd name="connsiteY38" fmla="*/ 585788 h 1212057"/>
              <a:gd name="connsiteX39" fmla="*/ 1288257 w 1288257"/>
              <a:gd name="connsiteY39" fmla="*/ 223838 h 1212057"/>
              <a:gd name="connsiteX40" fmla="*/ 1145382 w 1288257"/>
              <a:gd name="connsiteY40" fmla="*/ 190500 h 1212057"/>
              <a:gd name="connsiteX41" fmla="*/ 931069 w 1288257"/>
              <a:gd name="connsiteY41" fmla="*/ 164307 h 1212057"/>
              <a:gd name="connsiteX42" fmla="*/ 721519 w 1288257"/>
              <a:gd name="connsiteY42" fmla="*/ 71438 h 1212057"/>
              <a:gd name="connsiteX43" fmla="*/ 585788 w 1288257"/>
              <a:gd name="connsiteY43" fmla="*/ 21432 h 1212057"/>
              <a:gd name="connsiteX44" fmla="*/ 457200 w 1288257"/>
              <a:gd name="connsiteY44" fmla="*/ 0 h 1212057"/>
              <a:gd name="connsiteX45" fmla="*/ 330994 w 1288257"/>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4762 w 1257300"/>
              <a:gd name="connsiteY13" fmla="*/ 330994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83344 w 1312069"/>
              <a:gd name="connsiteY14" fmla="*/ 338138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297657 w 1312069"/>
              <a:gd name="connsiteY14" fmla="*/ 350044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42888 w 1257300"/>
              <a:gd name="connsiteY14" fmla="*/ 350044 h 1212057"/>
              <a:gd name="connsiteX15" fmla="*/ 266700 w 1257300"/>
              <a:gd name="connsiteY15" fmla="*/ 383381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4763 w 1252538"/>
              <a:gd name="connsiteY29" fmla="*/ 704850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61912 w 1252538"/>
              <a:gd name="connsiteY26" fmla="*/ 626269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400 w 1252663"/>
              <a:gd name="connsiteY0" fmla="*/ 73819 h 1212057"/>
              <a:gd name="connsiteX1" fmla="*/ 264444 w 1252663"/>
              <a:gd name="connsiteY1" fmla="*/ 111919 h 1212057"/>
              <a:gd name="connsiteX2" fmla="*/ 207295 w 1252663"/>
              <a:gd name="connsiteY2" fmla="*/ 145257 h 1212057"/>
              <a:gd name="connsiteX3" fmla="*/ 164432 w 1252663"/>
              <a:gd name="connsiteY3" fmla="*/ 161925 h 1212057"/>
              <a:gd name="connsiteX4" fmla="*/ 121569 w 1252663"/>
              <a:gd name="connsiteY4" fmla="*/ 169069 h 1212057"/>
              <a:gd name="connsiteX5" fmla="*/ 95374 w 1252663"/>
              <a:gd name="connsiteY5" fmla="*/ 200025 h 1212057"/>
              <a:gd name="connsiteX6" fmla="*/ 109663 w 1252663"/>
              <a:gd name="connsiteY6" fmla="*/ 230981 h 1212057"/>
              <a:gd name="connsiteX7" fmla="*/ 69181 w 1252663"/>
              <a:gd name="connsiteY7" fmla="*/ 223839 h 1212057"/>
              <a:gd name="connsiteX8" fmla="*/ 23937 w 1252663"/>
              <a:gd name="connsiteY8" fmla="*/ 242888 h 1212057"/>
              <a:gd name="connsiteX9" fmla="*/ 54894 w 1252663"/>
              <a:gd name="connsiteY9" fmla="*/ 273844 h 1212057"/>
              <a:gd name="connsiteX10" fmla="*/ 40606 w 1252663"/>
              <a:gd name="connsiteY10" fmla="*/ 290514 h 1212057"/>
              <a:gd name="connsiteX11" fmla="*/ 112043 w 1252663"/>
              <a:gd name="connsiteY11" fmla="*/ 307182 h 1212057"/>
              <a:gd name="connsiteX12" fmla="*/ 164431 w 1252663"/>
              <a:gd name="connsiteY12" fmla="*/ 295275 h 1212057"/>
              <a:gd name="connsiteX13" fmla="*/ 178719 w 1252663"/>
              <a:gd name="connsiteY13" fmla="*/ 321469 h 1212057"/>
              <a:gd name="connsiteX14" fmla="*/ 238251 w 1252663"/>
              <a:gd name="connsiteY14" fmla="*/ 350044 h 1212057"/>
              <a:gd name="connsiteX15" fmla="*/ 262063 w 1252663"/>
              <a:gd name="connsiteY15" fmla="*/ 383381 h 1212057"/>
              <a:gd name="connsiteX16" fmla="*/ 112044 w 1252663"/>
              <a:gd name="connsiteY16" fmla="*/ 361950 h 1212057"/>
              <a:gd name="connsiteX17" fmla="*/ 138238 w 1252663"/>
              <a:gd name="connsiteY17" fmla="*/ 357188 h 1212057"/>
              <a:gd name="connsiteX18" fmla="*/ 181100 w 1252663"/>
              <a:gd name="connsiteY18" fmla="*/ 383382 h 1212057"/>
              <a:gd name="connsiteX19" fmla="*/ 181100 w 1252663"/>
              <a:gd name="connsiteY19" fmla="*/ 383382 h 1212057"/>
              <a:gd name="connsiteX20" fmla="*/ 119188 w 1252663"/>
              <a:gd name="connsiteY20" fmla="*/ 402432 h 1212057"/>
              <a:gd name="connsiteX21" fmla="*/ 47750 w 1252663"/>
              <a:gd name="connsiteY21" fmla="*/ 433388 h 1212057"/>
              <a:gd name="connsiteX22" fmla="*/ 21556 w 1252663"/>
              <a:gd name="connsiteY22" fmla="*/ 459582 h 1212057"/>
              <a:gd name="connsiteX23" fmla="*/ 31081 w 1252663"/>
              <a:gd name="connsiteY23" fmla="*/ 492919 h 1212057"/>
              <a:gd name="connsiteX24" fmla="*/ 7269 w 1252663"/>
              <a:gd name="connsiteY24" fmla="*/ 554832 h 1212057"/>
              <a:gd name="connsiteX25" fmla="*/ 14413 w 1252663"/>
              <a:gd name="connsiteY25" fmla="*/ 576263 h 1212057"/>
              <a:gd name="connsiteX26" fmla="*/ 62037 w 1252663"/>
              <a:gd name="connsiteY26" fmla="*/ 626269 h 1212057"/>
              <a:gd name="connsiteX27" fmla="*/ 125 w 1252663"/>
              <a:gd name="connsiteY27" fmla="*/ 661988 h 1212057"/>
              <a:gd name="connsiteX28" fmla="*/ 78706 w 1252663"/>
              <a:gd name="connsiteY28" fmla="*/ 688182 h 1212057"/>
              <a:gd name="connsiteX29" fmla="*/ 38225 w 1252663"/>
              <a:gd name="connsiteY29" fmla="*/ 697706 h 1212057"/>
              <a:gd name="connsiteX30" fmla="*/ 50132 w 1252663"/>
              <a:gd name="connsiteY30" fmla="*/ 728663 h 1212057"/>
              <a:gd name="connsiteX31" fmla="*/ 16794 w 1252663"/>
              <a:gd name="connsiteY31" fmla="*/ 752475 h 1212057"/>
              <a:gd name="connsiteX32" fmla="*/ 143000 w 1252663"/>
              <a:gd name="connsiteY32" fmla="*/ 904875 h 1212057"/>
              <a:gd name="connsiteX33" fmla="*/ 307306 w 1252663"/>
              <a:gd name="connsiteY33" fmla="*/ 1019175 h 1212057"/>
              <a:gd name="connsiteX34" fmla="*/ 426369 w 1252663"/>
              <a:gd name="connsiteY34" fmla="*/ 1128713 h 1212057"/>
              <a:gd name="connsiteX35" fmla="*/ 531144 w 1252663"/>
              <a:gd name="connsiteY35" fmla="*/ 1212057 h 1212057"/>
              <a:gd name="connsiteX36" fmla="*/ 726406 w 1252663"/>
              <a:gd name="connsiteY36" fmla="*/ 1195388 h 1212057"/>
              <a:gd name="connsiteX37" fmla="*/ 1028825 w 1252663"/>
              <a:gd name="connsiteY37" fmla="*/ 1083469 h 1212057"/>
              <a:gd name="connsiteX38" fmla="*/ 1183606 w 1252663"/>
              <a:gd name="connsiteY38" fmla="*/ 585788 h 1212057"/>
              <a:gd name="connsiteX39" fmla="*/ 1252663 w 1252663"/>
              <a:gd name="connsiteY39" fmla="*/ 223838 h 1212057"/>
              <a:gd name="connsiteX40" fmla="*/ 1109788 w 1252663"/>
              <a:gd name="connsiteY40" fmla="*/ 190500 h 1212057"/>
              <a:gd name="connsiteX41" fmla="*/ 895475 w 1252663"/>
              <a:gd name="connsiteY41" fmla="*/ 164307 h 1212057"/>
              <a:gd name="connsiteX42" fmla="*/ 685925 w 1252663"/>
              <a:gd name="connsiteY42" fmla="*/ 71438 h 1212057"/>
              <a:gd name="connsiteX43" fmla="*/ 550194 w 1252663"/>
              <a:gd name="connsiteY43" fmla="*/ 21432 h 1212057"/>
              <a:gd name="connsiteX44" fmla="*/ 421606 w 1252663"/>
              <a:gd name="connsiteY44" fmla="*/ 0 h 1212057"/>
              <a:gd name="connsiteX45" fmla="*/ 295400 w 1252663"/>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144 w 1245394"/>
              <a:gd name="connsiteY25" fmla="*/ 576263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8581 w 1245394"/>
              <a:gd name="connsiteY25" fmla="*/ 583406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14287 w 1235869"/>
              <a:gd name="connsiteY23" fmla="*/ 492919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235744 w 1235869"/>
              <a:gd name="connsiteY17" fmla="*/ 402432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235744 w 1235869"/>
              <a:gd name="connsiteY16" fmla="*/ 402432 h 1212057"/>
              <a:gd name="connsiteX17" fmla="*/ 211931 w 1235869"/>
              <a:gd name="connsiteY17" fmla="*/ 416719 h 1212057"/>
              <a:gd name="connsiteX18" fmla="*/ 183356 w 1235869"/>
              <a:gd name="connsiteY18" fmla="*/ 445294 h 1212057"/>
              <a:gd name="connsiteX19" fmla="*/ 140494 w 1235869"/>
              <a:gd name="connsiteY19" fmla="*/ 426245 h 1212057"/>
              <a:gd name="connsiteX20" fmla="*/ 114300 w 1235869"/>
              <a:gd name="connsiteY20" fmla="*/ 442913 h 1212057"/>
              <a:gd name="connsiteX21" fmla="*/ 76199 w 1235869"/>
              <a:gd name="connsiteY21" fmla="*/ 469107 h 1212057"/>
              <a:gd name="connsiteX22" fmla="*/ 71437 w 1235869"/>
              <a:gd name="connsiteY22" fmla="*/ 490537 h 1212057"/>
              <a:gd name="connsiteX23" fmla="*/ 80963 w 1235869"/>
              <a:gd name="connsiteY23" fmla="*/ 547688 h 1212057"/>
              <a:gd name="connsiteX24" fmla="*/ 69056 w 1235869"/>
              <a:gd name="connsiteY24" fmla="*/ 583406 h 1212057"/>
              <a:gd name="connsiteX25" fmla="*/ 45243 w 1235869"/>
              <a:gd name="connsiteY25" fmla="*/ 626269 h 1212057"/>
              <a:gd name="connsiteX26" fmla="*/ 54769 w 1235869"/>
              <a:gd name="connsiteY26" fmla="*/ 654844 h 1212057"/>
              <a:gd name="connsiteX27" fmla="*/ 61912 w 1235869"/>
              <a:gd name="connsiteY27" fmla="*/ 688182 h 1212057"/>
              <a:gd name="connsiteX28" fmla="*/ 21431 w 1235869"/>
              <a:gd name="connsiteY28" fmla="*/ 697706 h 1212057"/>
              <a:gd name="connsiteX29" fmla="*/ 33338 w 1235869"/>
              <a:gd name="connsiteY29" fmla="*/ 728663 h 1212057"/>
              <a:gd name="connsiteX30" fmla="*/ 0 w 1235869"/>
              <a:gd name="connsiteY30" fmla="*/ 752475 h 1212057"/>
              <a:gd name="connsiteX31" fmla="*/ 126206 w 1235869"/>
              <a:gd name="connsiteY31" fmla="*/ 904875 h 1212057"/>
              <a:gd name="connsiteX32" fmla="*/ 290512 w 1235869"/>
              <a:gd name="connsiteY32" fmla="*/ 1019175 h 1212057"/>
              <a:gd name="connsiteX33" fmla="*/ 409575 w 1235869"/>
              <a:gd name="connsiteY33" fmla="*/ 1128713 h 1212057"/>
              <a:gd name="connsiteX34" fmla="*/ 514350 w 1235869"/>
              <a:gd name="connsiteY34" fmla="*/ 1212057 h 1212057"/>
              <a:gd name="connsiteX35" fmla="*/ 709612 w 1235869"/>
              <a:gd name="connsiteY35" fmla="*/ 1195388 h 1212057"/>
              <a:gd name="connsiteX36" fmla="*/ 1012031 w 1235869"/>
              <a:gd name="connsiteY36" fmla="*/ 1083469 h 1212057"/>
              <a:gd name="connsiteX37" fmla="*/ 1166812 w 1235869"/>
              <a:gd name="connsiteY37" fmla="*/ 585788 h 1212057"/>
              <a:gd name="connsiteX38" fmla="*/ 1235869 w 1235869"/>
              <a:gd name="connsiteY38" fmla="*/ 223838 h 1212057"/>
              <a:gd name="connsiteX39" fmla="*/ 1092994 w 1235869"/>
              <a:gd name="connsiteY39" fmla="*/ 190500 h 1212057"/>
              <a:gd name="connsiteX40" fmla="*/ 878681 w 1235869"/>
              <a:gd name="connsiteY40" fmla="*/ 164307 h 1212057"/>
              <a:gd name="connsiteX41" fmla="*/ 669131 w 1235869"/>
              <a:gd name="connsiteY41" fmla="*/ 71438 h 1212057"/>
              <a:gd name="connsiteX42" fmla="*/ 533400 w 1235869"/>
              <a:gd name="connsiteY42" fmla="*/ 21432 h 1212057"/>
              <a:gd name="connsiteX43" fmla="*/ 404812 w 1235869"/>
              <a:gd name="connsiteY43" fmla="*/ 0 h 1212057"/>
              <a:gd name="connsiteX44" fmla="*/ 278606 w 1235869"/>
              <a:gd name="connsiteY44" fmla="*/ 73819 h 1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35869" h="1212057">
                <a:moveTo>
                  <a:pt x="278606" y="73819"/>
                </a:moveTo>
                <a:lnTo>
                  <a:pt x="247650" y="111919"/>
                </a:lnTo>
                <a:lnTo>
                  <a:pt x="190501" y="145257"/>
                </a:lnTo>
                <a:lnTo>
                  <a:pt x="147638" y="161925"/>
                </a:lnTo>
                <a:lnTo>
                  <a:pt x="104775" y="169069"/>
                </a:lnTo>
                <a:lnTo>
                  <a:pt x="78580" y="200025"/>
                </a:lnTo>
                <a:lnTo>
                  <a:pt x="92869" y="230981"/>
                </a:lnTo>
                <a:lnTo>
                  <a:pt x="52387" y="223839"/>
                </a:lnTo>
                <a:lnTo>
                  <a:pt x="7143" y="242888"/>
                </a:lnTo>
                <a:lnTo>
                  <a:pt x="38100" y="273844"/>
                </a:lnTo>
                <a:lnTo>
                  <a:pt x="23812" y="290514"/>
                </a:lnTo>
                <a:lnTo>
                  <a:pt x="95249" y="307182"/>
                </a:lnTo>
                <a:lnTo>
                  <a:pt x="147637" y="295275"/>
                </a:lnTo>
                <a:lnTo>
                  <a:pt x="161925" y="321469"/>
                </a:lnTo>
                <a:lnTo>
                  <a:pt x="221457" y="350044"/>
                </a:lnTo>
                <a:lnTo>
                  <a:pt x="245269" y="383381"/>
                </a:lnTo>
                <a:lnTo>
                  <a:pt x="235744" y="402432"/>
                </a:lnTo>
                <a:cubicBezTo>
                  <a:pt x="250031" y="411163"/>
                  <a:pt x="220662" y="409575"/>
                  <a:pt x="211931" y="416719"/>
                </a:cubicBezTo>
                <a:cubicBezTo>
                  <a:pt x="203200" y="423863"/>
                  <a:pt x="195262" y="443706"/>
                  <a:pt x="183356" y="445294"/>
                </a:cubicBezTo>
                <a:cubicBezTo>
                  <a:pt x="171450" y="446882"/>
                  <a:pt x="154781" y="432595"/>
                  <a:pt x="140494" y="426245"/>
                </a:cubicBezTo>
                <a:lnTo>
                  <a:pt x="114300" y="442913"/>
                </a:lnTo>
                <a:lnTo>
                  <a:pt x="76199" y="469107"/>
                </a:lnTo>
                <a:lnTo>
                  <a:pt x="71437" y="490537"/>
                </a:lnTo>
                <a:lnTo>
                  <a:pt x="80963" y="547688"/>
                </a:lnTo>
                <a:lnTo>
                  <a:pt x="69056" y="583406"/>
                </a:lnTo>
                <a:lnTo>
                  <a:pt x="45243" y="626269"/>
                </a:lnTo>
                <a:cubicBezTo>
                  <a:pt x="24606" y="638175"/>
                  <a:pt x="51991" y="644525"/>
                  <a:pt x="54769" y="654844"/>
                </a:cubicBezTo>
                <a:cubicBezTo>
                  <a:pt x="57547" y="665163"/>
                  <a:pt x="67468" y="681038"/>
                  <a:pt x="61912" y="688182"/>
                </a:cubicBezTo>
                <a:cubicBezTo>
                  <a:pt x="56356" y="695326"/>
                  <a:pt x="34925" y="694531"/>
                  <a:pt x="21431" y="697706"/>
                </a:cubicBezTo>
                <a:lnTo>
                  <a:pt x="33338" y="728663"/>
                </a:lnTo>
                <a:lnTo>
                  <a:pt x="0" y="752475"/>
                </a:lnTo>
                <a:lnTo>
                  <a:pt x="126206" y="904875"/>
                </a:lnTo>
                <a:lnTo>
                  <a:pt x="290512" y="1019175"/>
                </a:lnTo>
                <a:lnTo>
                  <a:pt x="409575" y="1128713"/>
                </a:lnTo>
                <a:lnTo>
                  <a:pt x="514350" y="1212057"/>
                </a:lnTo>
                <a:lnTo>
                  <a:pt x="709612" y="1195388"/>
                </a:lnTo>
                <a:lnTo>
                  <a:pt x="1012031" y="1083469"/>
                </a:lnTo>
                <a:lnTo>
                  <a:pt x="1166812" y="585788"/>
                </a:lnTo>
                <a:lnTo>
                  <a:pt x="1235869" y="223838"/>
                </a:lnTo>
                <a:lnTo>
                  <a:pt x="1092994" y="190500"/>
                </a:lnTo>
                <a:lnTo>
                  <a:pt x="878681" y="164307"/>
                </a:lnTo>
                <a:lnTo>
                  <a:pt x="669131" y="71438"/>
                </a:lnTo>
                <a:lnTo>
                  <a:pt x="533400" y="21432"/>
                </a:lnTo>
                <a:lnTo>
                  <a:pt x="404812" y="0"/>
                </a:lnTo>
                <a:lnTo>
                  <a:pt x="278606" y="73819"/>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MY" sz="1200" b="1" dirty="0" err="1" smtClean="0">
                <a:solidFill>
                  <a:schemeClr val="tx1"/>
                </a:solidFill>
              </a:rPr>
              <a:t>Simiyu</a:t>
            </a:r>
            <a:r>
              <a:rPr lang="en-MY" sz="1200" b="1" dirty="0" smtClean="0">
                <a:solidFill>
                  <a:schemeClr val="accent3">
                    <a:lumMod val="50000"/>
                  </a:schemeClr>
                </a:solidFill>
              </a:rPr>
              <a:t> </a:t>
            </a:r>
            <a:r>
              <a:rPr lang="en-MY" sz="1200" b="1" dirty="0" smtClean="0">
                <a:solidFill>
                  <a:schemeClr val="tx1"/>
                </a:solidFill>
              </a:rPr>
              <a:t>2.5%</a:t>
            </a:r>
            <a:endParaRPr lang="en-MY" sz="1200" b="1" dirty="0">
              <a:solidFill>
                <a:schemeClr val="tx1"/>
              </a:solidFill>
            </a:endParaRPr>
          </a:p>
        </p:txBody>
      </p:sp>
      <p:sp>
        <p:nvSpPr>
          <p:cNvPr id="28" name="Freeform 27"/>
          <p:cNvSpPr/>
          <p:nvPr/>
        </p:nvSpPr>
        <p:spPr>
          <a:xfrm>
            <a:off x="2581275" y="1467644"/>
            <a:ext cx="1628775" cy="894557"/>
          </a:xfrm>
          <a:custGeom>
            <a:avLst/>
            <a:gdLst>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6350 w 1628775"/>
              <a:gd name="connsiteY45" fmla="*/ 498475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62063 w 1628775"/>
              <a:gd name="connsiteY19" fmla="*/ 210344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826294 w 1628775"/>
              <a:gd name="connsiteY26" fmla="*/ 46038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42950 w 1628775"/>
              <a:gd name="connsiteY28" fmla="*/ 79375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76287 w 1628775"/>
              <a:gd name="connsiteY28" fmla="*/ 162719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44525 w 1628775"/>
              <a:gd name="connsiteY30" fmla="*/ 3175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61975 w 1628775"/>
              <a:gd name="connsiteY33" fmla="*/ 63500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12762 w 1628775"/>
              <a:gd name="connsiteY34" fmla="*/ 54768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55625 h 927100"/>
              <a:gd name="connsiteX1" fmla="*/ 92075 w 1628775"/>
              <a:gd name="connsiteY1" fmla="*/ 762000 h 927100"/>
              <a:gd name="connsiteX2" fmla="*/ 200025 w 1628775"/>
              <a:gd name="connsiteY2" fmla="*/ 927100 h 927100"/>
              <a:gd name="connsiteX3" fmla="*/ 561975 w 1628775"/>
              <a:gd name="connsiteY3" fmla="*/ 873125 h 927100"/>
              <a:gd name="connsiteX4" fmla="*/ 911225 w 1628775"/>
              <a:gd name="connsiteY4" fmla="*/ 631825 h 927100"/>
              <a:gd name="connsiteX5" fmla="*/ 1212850 w 1628775"/>
              <a:gd name="connsiteY5" fmla="*/ 584200 h 927100"/>
              <a:gd name="connsiteX6" fmla="*/ 1416050 w 1628775"/>
              <a:gd name="connsiteY6" fmla="*/ 628650 h 927100"/>
              <a:gd name="connsiteX7" fmla="*/ 1628775 w 1628775"/>
              <a:gd name="connsiteY7" fmla="*/ 660400 h 927100"/>
              <a:gd name="connsiteX8" fmla="*/ 1603375 w 1628775"/>
              <a:gd name="connsiteY8" fmla="*/ 558800 h 927100"/>
              <a:gd name="connsiteX9" fmla="*/ 1567656 w 1628775"/>
              <a:gd name="connsiteY9" fmla="*/ 526257 h 927100"/>
              <a:gd name="connsiteX10" fmla="*/ 1567656 w 1628775"/>
              <a:gd name="connsiteY10" fmla="*/ 466725 h 927100"/>
              <a:gd name="connsiteX11" fmla="*/ 1528763 w 1628775"/>
              <a:gd name="connsiteY11" fmla="*/ 424657 h 927100"/>
              <a:gd name="connsiteX12" fmla="*/ 1473993 w 1628775"/>
              <a:gd name="connsiteY12" fmla="*/ 392112 h 927100"/>
              <a:gd name="connsiteX13" fmla="*/ 1467644 w 1628775"/>
              <a:gd name="connsiteY13" fmla="*/ 341313 h 927100"/>
              <a:gd name="connsiteX14" fmla="*/ 1463675 w 1628775"/>
              <a:gd name="connsiteY14" fmla="*/ 300037 h 927100"/>
              <a:gd name="connsiteX15" fmla="*/ 1434306 w 1628775"/>
              <a:gd name="connsiteY15" fmla="*/ 279400 h 927100"/>
              <a:gd name="connsiteX16" fmla="*/ 1384300 w 1628775"/>
              <a:gd name="connsiteY16" fmla="*/ 246856 h 927100"/>
              <a:gd name="connsiteX17" fmla="*/ 1327150 w 1628775"/>
              <a:gd name="connsiteY17" fmla="*/ 234950 h 927100"/>
              <a:gd name="connsiteX18" fmla="*/ 1296193 w 1628775"/>
              <a:gd name="connsiteY18" fmla="*/ 276225 h 927100"/>
              <a:gd name="connsiteX19" fmla="*/ 1247776 w 1628775"/>
              <a:gd name="connsiteY19" fmla="*/ 231775 h 927100"/>
              <a:gd name="connsiteX20" fmla="*/ 1234281 w 1628775"/>
              <a:gd name="connsiteY20" fmla="*/ 187325 h 927100"/>
              <a:gd name="connsiteX21" fmla="*/ 1173163 w 1628775"/>
              <a:gd name="connsiteY21" fmla="*/ 125413 h 927100"/>
              <a:gd name="connsiteX22" fmla="*/ 1134269 w 1628775"/>
              <a:gd name="connsiteY22" fmla="*/ 83344 h 927100"/>
              <a:gd name="connsiteX23" fmla="*/ 1048543 w 1628775"/>
              <a:gd name="connsiteY23" fmla="*/ 96838 h 927100"/>
              <a:gd name="connsiteX24" fmla="*/ 1000918 w 1628775"/>
              <a:gd name="connsiteY24" fmla="*/ 111125 h 927100"/>
              <a:gd name="connsiteX25" fmla="*/ 942182 w 1628775"/>
              <a:gd name="connsiteY25" fmla="*/ 113506 h 927100"/>
              <a:gd name="connsiteX26" fmla="*/ 902494 w 1628775"/>
              <a:gd name="connsiteY26" fmla="*/ 181769 h 927100"/>
              <a:gd name="connsiteX27" fmla="*/ 815182 w 1628775"/>
              <a:gd name="connsiteY27" fmla="*/ 149225 h 927100"/>
              <a:gd name="connsiteX28" fmla="*/ 776287 w 1628775"/>
              <a:gd name="connsiteY28" fmla="*/ 134144 h 927100"/>
              <a:gd name="connsiteX29" fmla="*/ 671513 w 1628775"/>
              <a:gd name="connsiteY29" fmla="*/ 73819 h 927100"/>
              <a:gd name="connsiteX30" fmla="*/ 651669 w 1628775"/>
              <a:gd name="connsiteY30" fmla="*/ 107156 h 927100"/>
              <a:gd name="connsiteX31" fmla="*/ 596900 w 1628775"/>
              <a:gd name="connsiteY31" fmla="*/ 107950 h 927100"/>
              <a:gd name="connsiteX32" fmla="*/ 607219 w 1628775"/>
              <a:gd name="connsiteY32" fmla="*/ 179388 h 927100"/>
              <a:gd name="connsiteX33" fmla="*/ 511969 w 1628775"/>
              <a:gd name="connsiteY33" fmla="*/ 146050 h 927100"/>
              <a:gd name="connsiteX34" fmla="*/ 512762 w 1628775"/>
              <a:gd name="connsiteY34" fmla="*/ 32543 h 927100"/>
              <a:gd name="connsiteX35" fmla="*/ 461169 w 1628775"/>
              <a:gd name="connsiteY35" fmla="*/ 39687 h 927100"/>
              <a:gd name="connsiteX36" fmla="*/ 412750 w 1628775"/>
              <a:gd name="connsiteY36" fmla="*/ 0 h 927100"/>
              <a:gd name="connsiteX37" fmla="*/ 381000 w 1628775"/>
              <a:gd name="connsiteY37" fmla="*/ 41275 h 927100"/>
              <a:gd name="connsiteX38" fmla="*/ 352425 w 1628775"/>
              <a:gd name="connsiteY38" fmla="*/ 69850 h 927100"/>
              <a:gd name="connsiteX39" fmla="*/ 323850 w 1628775"/>
              <a:gd name="connsiteY39" fmla="*/ 146050 h 927100"/>
              <a:gd name="connsiteX40" fmla="*/ 323850 w 1628775"/>
              <a:gd name="connsiteY40" fmla="*/ 177800 h 927100"/>
              <a:gd name="connsiteX41" fmla="*/ 323850 w 1628775"/>
              <a:gd name="connsiteY41" fmla="*/ 260350 h 927100"/>
              <a:gd name="connsiteX42" fmla="*/ 336550 w 1628775"/>
              <a:gd name="connsiteY42" fmla="*/ 301625 h 927100"/>
              <a:gd name="connsiteX43" fmla="*/ 323850 w 1628775"/>
              <a:gd name="connsiteY43" fmla="*/ 352425 h 927100"/>
              <a:gd name="connsiteX44" fmla="*/ 266700 w 1628775"/>
              <a:gd name="connsiteY44" fmla="*/ 349250 h 927100"/>
              <a:gd name="connsiteX45" fmla="*/ 284162 w 1628775"/>
              <a:gd name="connsiteY45" fmla="*/ 372269 h 927100"/>
              <a:gd name="connsiteX46" fmla="*/ 247650 w 1628775"/>
              <a:gd name="connsiteY46" fmla="*/ 403225 h 927100"/>
              <a:gd name="connsiteX47" fmla="*/ 181769 w 1628775"/>
              <a:gd name="connsiteY47" fmla="*/ 396081 h 927100"/>
              <a:gd name="connsiteX48" fmla="*/ 123825 w 1628775"/>
              <a:gd name="connsiteY48" fmla="*/ 437356 h 927100"/>
              <a:gd name="connsiteX49" fmla="*/ 70644 w 1628775"/>
              <a:gd name="connsiteY49" fmla="*/ 481807 h 927100"/>
              <a:gd name="connsiteX50" fmla="*/ 0 w 1628775"/>
              <a:gd name="connsiteY50" fmla="*/ 555625 h 927100"/>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381000 w 1628775"/>
              <a:gd name="connsiteY37" fmla="*/ 8732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431006 w 1628775"/>
              <a:gd name="connsiteY41" fmla="*/ 270669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738188 w 1628775"/>
              <a:gd name="connsiteY29" fmla="*/ 53975 h 894557"/>
              <a:gd name="connsiteX30" fmla="*/ 671513 w 1628775"/>
              <a:gd name="connsiteY30" fmla="*/ 41276 h 894557"/>
              <a:gd name="connsiteX31" fmla="*/ 651669 w 1628775"/>
              <a:gd name="connsiteY31" fmla="*/ 74613 h 894557"/>
              <a:gd name="connsiteX32" fmla="*/ 596900 w 1628775"/>
              <a:gd name="connsiteY32" fmla="*/ 75407 h 894557"/>
              <a:gd name="connsiteX33" fmla="*/ 607219 w 1628775"/>
              <a:gd name="connsiteY33" fmla="*/ 146845 h 894557"/>
              <a:gd name="connsiteX34" fmla="*/ 511969 w 1628775"/>
              <a:gd name="connsiteY34" fmla="*/ 113507 h 894557"/>
              <a:gd name="connsiteX35" fmla="*/ 512762 w 1628775"/>
              <a:gd name="connsiteY35" fmla="*/ 0 h 894557"/>
              <a:gd name="connsiteX36" fmla="*/ 461169 w 1628775"/>
              <a:gd name="connsiteY36" fmla="*/ 7144 h 894557"/>
              <a:gd name="connsiteX37" fmla="*/ 429418 w 1628775"/>
              <a:gd name="connsiteY37" fmla="*/ 48419 h 894557"/>
              <a:gd name="connsiteX38" fmla="*/ 400050 w 1628775"/>
              <a:gd name="connsiteY38" fmla="*/ 70645 h 894557"/>
              <a:gd name="connsiteX39" fmla="*/ 378619 w 1628775"/>
              <a:gd name="connsiteY39" fmla="*/ 111126 h 894557"/>
              <a:gd name="connsiteX40" fmla="*/ 385762 w 1628775"/>
              <a:gd name="connsiteY40" fmla="*/ 173039 h 894557"/>
              <a:gd name="connsiteX41" fmla="*/ 404813 w 1628775"/>
              <a:gd name="connsiteY41" fmla="*/ 233363 h 894557"/>
              <a:gd name="connsiteX42" fmla="*/ 431006 w 1628775"/>
              <a:gd name="connsiteY42" fmla="*/ 270669 h 894557"/>
              <a:gd name="connsiteX43" fmla="*/ 419894 w 1628775"/>
              <a:gd name="connsiteY43" fmla="*/ 319088 h 894557"/>
              <a:gd name="connsiteX44" fmla="*/ 381000 w 1628775"/>
              <a:gd name="connsiteY44" fmla="*/ 360363 h 894557"/>
              <a:gd name="connsiteX45" fmla="*/ 328612 w 1628775"/>
              <a:gd name="connsiteY45" fmla="*/ 338138 h 894557"/>
              <a:gd name="connsiteX46" fmla="*/ 284162 w 1628775"/>
              <a:gd name="connsiteY46" fmla="*/ 339726 h 894557"/>
              <a:gd name="connsiteX47" fmla="*/ 247650 w 1628775"/>
              <a:gd name="connsiteY47" fmla="*/ 370682 h 894557"/>
              <a:gd name="connsiteX48" fmla="*/ 181769 w 1628775"/>
              <a:gd name="connsiteY48" fmla="*/ 363538 h 894557"/>
              <a:gd name="connsiteX49" fmla="*/ 123825 w 1628775"/>
              <a:gd name="connsiteY49" fmla="*/ 404813 h 894557"/>
              <a:gd name="connsiteX50" fmla="*/ 70644 w 1628775"/>
              <a:gd name="connsiteY50" fmla="*/ 449264 h 894557"/>
              <a:gd name="connsiteX51" fmla="*/ 0 w 1628775"/>
              <a:gd name="connsiteY51" fmla="*/ 523082 h 89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28775" h="894557">
                <a:moveTo>
                  <a:pt x="0" y="523082"/>
                </a:moveTo>
                <a:lnTo>
                  <a:pt x="92075" y="729457"/>
                </a:lnTo>
                <a:lnTo>
                  <a:pt x="200025" y="894557"/>
                </a:lnTo>
                <a:lnTo>
                  <a:pt x="561975" y="840582"/>
                </a:lnTo>
                <a:lnTo>
                  <a:pt x="911225" y="599282"/>
                </a:lnTo>
                <a:lnTo>
                  <a:pt x="1212850" y="551657"/>
                </a:lnTo>
                <a:lnTo>
                  <a:pt x="1416050" y="596107"/>
                </a:lnTo>
                <a:lnTo>
                  <a:pt x="1628775" y="627857"/>
                </a:lnTo>
                <a:lnTo>
                  <a:pt x="1603375" y="526257"/>
                </a:lnTo>
                <a:lnTo>
                  <a:pt x="1567656" y="493714"/>
                </a:lnTo>
                <a:lnTo>
                  <a:pt x="1567656" y="434182"/>
                </a:lnTo>
                <a:lnTo>
                  <a:pt x="1528763" y="392114"/>
                </a:lnTo>
                <a:lnTo>
                  <a:pt x="1473993" y="359569"/>
                </a:lnTo>
                <a:cubicBezTo>
                  <a:pt x="1491720" y="341048"/>
                  <a:pt x="1469364" y="324116"/>
                  <a:pt x="1467644" y="308770"/>
                </a:cubicBezTo>
                <a:cubicBezTo>
                  <a:pt x="1465924" y="293424"/>
                  <a:pt x="1472142" y="278077"/>
                  <a:pt x="1463675" y="267494"/>
                </a:cubicBezTo>
                <a:lnTo>
                  <a:pt x="1434306" y="246857"/>
                </a:lnTo>
                <a:cubicBezTo>
                  <a:pt x="1433512" y="225690"/>
                  <a:pt x="1385094" y="235480"/>
                  <a:pt x="1384300" y="214313"/>
                </a:cubicBezTo>
                <a:lnTo>
                  <a:pt x="1327150" y="202407"/>
                </a:lnTo>
                <a:lnTo>
                  <a:pt x="1296193" y="243682"/>
                </a:lnTo>
                <a:lnTo>
                  <a:pt x="1247776" y="199232"/>
                </a:lnTo>
                <a:lnTo>
                  <a:pt x="1234281" y="154782"/>
                </a:lnTo>
                <a:lnTo>
                  <a:pt x="1173163" y="92870"/>
                </a:lnTo>
                <a:lnTo>
                  <a:pt x="1134269" y="50801"/>
                </a:lnTo>
                <a:lnTo>
                  <a:pt x="1048543" y="64295"/>
                </a:lnTo>
                <a:cubicBezTo>
                  <a:pt x="1027112" y="37307"/>
                  <a:pt x="1018645" y="75804"/>
                  <a:pt x="1000918" y="78582"/>
                </a:cubicBezTo>
                <a:cubicBezTo>
                  <a:pt x="983191" y="81360"/>
                  <a:pt x="971286" y="96573"/>
                  <a:pt x="942182" y="80963"/>
                </a:cubicBezTo>
                <a:lnTo>
                  <a:pt x="902494" y="149226"/>
                </a:lnTo>
                <a:lnTo>
                  <a:pt x="815182" y="116682"/>
                </a:lnTo>
                <a:lnTo>
                  <a:pt x="776287" y="101601"/>
                </a:lnTo>
                <a:cubicBezTo>
                  <a:pt x="761206" y="92076"/>
                  <a:pt x="753269" y="63500"/>
                  <a:pt x="738188" y="53975"/>
                </a:cubicBezTo>
                <a:lnTo>
                  <a:pt x="671513" y="41276"/>
                </a:lnTo>
                <a:lnTo>
                  <a:pt x="651669" y="74613"/>
                </a:lnTo>
                <a:lnTo>
                  <a:pt x="596900" y="75407"/>
                </a:lnTo>
                <a:lnTo>
                  <a:pt x="607219" y="146845"/>
                </a:lnTo>
                <a:lnTo>
                  <a:pt x="511969" y="113507"/>
                </a:lnTo>
                <a:cubicBezTo>
                  <a:pt x="512233" y="75671"/>
                  <a:pt x="512498" y="37836"/>
                  <a:pt x="512762" y="0"/>
                </a:cubicBezTo>
                <a:lnTo>
                  <a:pt x="461169" y="7144"/>
                </a:lnTo>
                <a:lnTo>
                  <a:pt x="429418" y="48419"/>
                </a:lnTo>
                <a:lnTo>
                  <a:pt x="400050" y="70645"/>
                </a:lnTo>
                <a:lnTo>
                  <a:pt x="378619" y="111126"/>
                </a:lnTo>
                <a:lnTo>
                  <a:pt x="385762" y="173039"/>
                </a:lnTo>
                <a:cubicBezTo>
                  <a:pt x="365125" y="163778"/>
                  <a:pt x="397272" y="217091"/>
                  <a:pt x="404813" y="233363"/>
                </a:cubicBezTo>
                <a:cubicBezTo>
                  <a:pt x="412354" y="249635"/>
                  <a:pt x="431006" y="243152"/>
                  <a:pt x="431006" y="270669"/>
                </a:cubicBezTo>
                <a:lnTo>
                  <a:pt x="419894" y="319088"/>
                </a:lnTo>
                <a:lnTo>
                  <a:pt x="381000" y="360363"/>
                </a:lnTo>
                <a:cubicBezTo>
                  <a:pt x="361950" y="359305"/>
                  <a:pt x="344752" y="341577"/>
                  <a:pt x="328612" y="338138"/>
                </a:cubicBezTo>
                <a:cubicBezTo>
                  <a:pt x="312472" y="334699"/>
                  <a:pt x="278341" y="332053"/>
                  <a:pt x="284162" y="339726"/>
                </a:cubicBezTo>
                <a:lnTo>
                  <a:pt x="247650" y="370682"/>
                </a:lnTo>
                <a:lnTo>
                  <a:pt x="181769" y="363538"/>
                </a:lnTo>
                <a:lnTo>
                  <a:pt x="123825" y="404813"/>
                </a:lnTo>
                <a:lnTo>
                  <a:pt x="70644" y="449264"/>
                </a:lnTo>
                <a:lnTo>
                  <a:pt x="0" y="52308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Shinyanga</a:t>
            </a:r>
            <a:r>
              <a:rPr lang="en-MY" sz="1200" b="1" dirty="0" smtClean="0">
                <a:solidFill>
                  <a:schemeClr val="tx1"/>
                </a:solidFill>
              </a:rPr>
              <a:t> 4,9%</a:t>
            </a:r>
          </a:p>
          <a:p>
            <a:pPr algn="ctr"/>
            <a:endParaRPr lang="en-MY" sz="1200" b="1" dirty="0">
              <a:solidFill>
                <a:schemeClr val="tx1"/>
              </a:solidFill>
            </a:endParaRPr>
          </a:p>
        </p:txBody>
      </p:sp>
      <p:sp>
        <p:nvSpPr>
          <p:cNvPr id="27" name="Freeform 26"/>
          <p:cNvSpPr/>
          <p:nvPr/>
        </p:nvSpPr>
        <p:spPr>
          <a:xfrm>
            <a:off x="2062163" y="1882183"/>
            <a:ext cx="2205037" cy="2075456"/>
          </a:xfrm>
          <a:custGeom>
            <a:avLst/>
            <a:gdLst>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43112 w 2205037"/>
              <a:gd name="connsiteY17" fmla="*/ 133350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8055 h 2164468"/>
              <a:gd name="connsiteX1" fmla="*/ 252412 w 2205037"/>
              <a:gd name="connsiteY1" fmla="*/ 630943 h 2164468"/>
              <a:gd name="connsiteX2" fmla="*/ 0 w 2205037"/>
              <a:gd name="connsiteY2" fmla="*/ 1135768 h 2164468"/>
              <a:gd name="connsiteX3" fmla="*/ 261937 w 2205037"/>
              <a:gd name="connsiteY3" fmla="*/ 1435805 h 2164468"/>
              <a:gd name="connsiteX4" fmla="*/ 614362 w 2205037"/>
              <a:gd name="connsiteY4" fmla="*/ 1526293 h 2164468"/>
              <a:gd name="connsiteX5" fmla="*/ 957262 w 2205037"/>
              <a:gd name="connsiteY5" fmla="*/ 1750130 h 2164468"/>
              <a:gd name="connsiteX6" fmla="*/ 995362 w 2205037"/>
              <a:gd name="connsiteY6" fmla="*/ 1973968 h 2164468"/>
              <a:gd name="connsiteX7" fmla="*/ 971550 w 2205037"/>
              <a:gd name="connsiteY7" fmla="*/ 2159705 h 2164468"/>
              <a:gd name="connsiteX8" fmla="*/ 1185862 w 2205037"/>
              <a:gd name="connsiteY8" fmla="*/ 2164468 h 2164468"/>
              <a:gd name="connsiteX9" fmla="*/ 1371600 w 2205037"/>
              <a:gd name="connsiteY9" fmla="*/ 2073980 h 2164468"/>
              <a:gd name="connsiteX10" fmla="*/ 1681162 w 2205037"/>
              <a:gd name="connsiteY10" fmla="*/ 2107318 h 2164468"/>
              <a:gd name="connsiteX11" fmla="*/ 1976437 w 2205037"/>
              <a:gd name="connsiteY11" fmla="*/ 1721555 h 2164468"/>
              <a:gd name="connsiteX12" fmla="*/ 2205037 w 2205037"/>
              <a:gd name="connsiteY12" fmla="*/ 1150055 h 2164468"/>
              <a:gd name="connsiteX13" fmla="*/ 2205037 w 2205037"/>
              <a:gd name="connsiteY13" fmla="*/ 883355 h 2164468"/>
              <a:gd name="connsiteX14" fmla="*/ 2119312 w 2205037"/>
              <a:gd name="connsiteY14" fmla="*/ 564268 h 2164468"/>
              <a:gd name="connsiteX15" fmla="*/ 2171700 w 2205037"/>
              <a:gd name="connsiteY15" fmla="*/ 278518 h 2164468"/>
              <a:gd name="connsiteX16" fmla="*/ 2119312 w 2205037"/>
              <a:gd name="connsiteY16" fmla="*/ 188030 h 2164468"/>
              <a:gd name="connsiteX17" fmla="*/ 2078831 w 2205037"/>
              <a:gd name="connsiteY17" fmla="*/ 226130 h 2164468"/>
              <a:gd name="connsiteX18" fmla="*/ 2005012 w 2205037"/>
              <a:gd name="connsiteY18" fmla="*/ 195174 h 2164468"/>
              <a:gd name="connsiteX19" fmla="*/ 1933575 w 2205037"/>
              <a:gd name="connsiteY19" fmla="*/ 183268 h 2164468"/>
              <a:gd name="connsiteX20" fmla="*/ 1902619 w 2205037"/>
              <a:gd name="connsiteY20" fmla="*/ 157074 h 2164468"/>
              <a:gd name="connsiteX21" fmla="*/ 1828800 w 2205037"/>
              <a:gd name="connsiteY21" fmla="*/ 142786 h 2164468"/>
              <a:gd name="connsiteX22" fmla="*/ 1785937 w 2205037"/>
              <a:gd name="connsiteY22" fmla="*/ 121355 h 2164468"/>
              <a:gd name="connsiteX23" fmla="*/ 1733550 w 2205037"/>
              <a:gd name="connsiteY23" fmla="*/ 140405 h 2164468"/>
              <a:gd name="connsiteX24" fmla="*/ 1735931 w 2205037"/>
              <a:gd name="connsiteY24" fmla="*/ 95162 h 2164468"/>
              <a:gd name="connsiteX25" fmla="*/ 1678781 w 2205037"/>
              <a:gd name="connsiteY25" fmla="*/ 107068 h 2164468"/>
              <a:gd name="connsiteX26" fmla="*/ 1631156 w 2205037"/>
              <a:gd name="connsiteY26" fmla="*/ 118974 h 2164468"/>
              <a:gd name="connsiteX27" fmla="*/ 1590674 w 2205037"/>
              <a:gd name="connsiteY27" fmla="*/ 102305 h 2164468"/>
              <a:gd name="connsiteX28" fmla="*/ 1404937 w 2205037"/>
              <a:gd name="connsiteY28" fmla="*/ 7055 h 2164468"/>
              <a:gd name="connsiteX29" fmla="*/ 1314450 w 2205037"/>
              <a:gd name="connsiteY29" fmla="*/ 7055 h 2164468"/>
              <a:gd name="connsiteX30" fmla="*/ 1223962 w 2205037"/>
              <a:gd name="connsiteY30" fmla="*/ 21343 h 2164468"/>
              <a:gd name="connsiteX31" fmla="*/ 1133475 w 2205037"/>
              <a:gd name="connsiteY31" fmla="*/ 54680 h 2164468"/>
              <a:gd name="connsiteX32" fmla="*/ 1057275 w 2205037"/>
              <a:gd name="connsiteY32" fmla="*/ 92780 h 2164468"/>
              <a:gd name="connsiteX33" fmla="*/ 966787 w 2205037"/>
              <a:gd name="connsiteY33" fmla="*/ 149930 h 2164468"/>
              <a:gd name="connsiteX34" fmla="*/ 900112 w 2205037"/>
              <a:gd name="connsiteY34" fmla="*/ 192793 h 2164468"/>
              <a:gd name="connsiteX35" fmla="*/ 828675 w 2205037"/>
              <a:gd name="connsiteY35" fmla="*/ 249943 h 2164468"/>
              <a:gd name="connsiteX36" fmla="*/ 785812 w 2205037"/>
              <a:gd name="connsiteY36" fmla="*/ 240418 h 2164468"/>
              <a:gd name="connsiteX37" fmla="*/ 728662 w 2205037"/>
              <a:gd name="connsiteY37" fmla="*/ 211843 h 2164468"/>
              <a:gd name="connsiteX38" fmla="*/ 695325 w 2205037"/>
              <a:gd name="connsiteY38" fmla="*/ 183268 h 2164468"/>
              <a:gd name="connsiteX39" fmla="*/ 661987 w 2205037"/>
              <a:gd name="connsiteY39" fmla="*/ 164218 h 2164468"/>
              <a:gd name="connsiteX40" fmla="*/ 595312 w 2205037"/>
              <a:gd name="connsiteY40" fmla="*/ 149930 h 2164468"/>
              <a:gd name="connsiteX41" fmla="*/ 438150 w 2205037"/>
              <a:gd name="connsiteY41" fmla="*/ 135643 h 2164468"/>
              <a:gd name="connsiteX42" fmla="*/ 357187 w 2205037"/>
              <a:gd name="connsiteY42" fmla="*/ 168980 h 2164468"/>
              <a:gd name="connsiteX43" fmla="*/ 357187 w 2205037"/>
              <a:gd name="connsiteY43" fmla="*/ 230893 h 2164468"/>
              <a:gd name="connsiteX44" fmla="*/ 319087 w 2205037"/>
              <a:gd name="connsiteY44" fmla="*/ 288043 h 2164468"/>
              <a:gd name="connsiteX45" fmla="*/ 347662 w 2205037"/>
              <a:gd name="connsiteY45" fmla="*/ 388055 h 2164468"/>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590674 w 2205037"/>
              <a:gd name="connsiteY27" fmla="*/ 95250 h 2157413"/>
              <a:gd name="connsiteX28" fmla="*/ 1543049 w 2205037"/>
              <a:gd name="connsiteY28" fmla="*/ 102394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66712 h 2143125"/>
              <a:gd name="connsiteX1" fmla="*/ 252412 w 2205037"/>
              <a:gd name="connsiteY1" fmla="*/ 609600 h 2143125"/>
              <a:gd name="connsiteX2" fmla="*/ 0 w 2205037"/>
              <a:gd name="connsiteY2" fmla="*/ 1114425 h 2143125"/>
              <a:gd name="connsiteX3" fmla="*/ 261937 w 2205037"/>
              <a:gd name="connsiteY3" fmla="*/ 1414462 h 2143125"/>
              <a:gd name="connsiteX4" fmla="*/ 614362 w 2205037"/>
              <a:gd name="connsiteY4" fmla="*/ 1504950 h 2143125"/>
              <a:gd name="connsiteX5" fmla="*/ 957262 w 2205037"/>
              <a:gd name="connsiteY5" fmla="*/ 1728787 h 2143125"/>
              <a:gd name="connsiteX6" fmla="*/ 995362 w 2205037"/>
              <a:gd name="connsiteY6" fmla="*/ 1952625 h 2143125"/>
              <a:gd name="connsiteX7" fmla="*/ 971550 w 2205037"/>
              <a:gd name="connsiteY7" fmla="*/ 2138362 h 2143125"/>
              <a:gd name="connsiteX8" fmla="*/ 1185862 w 2205037"/>
              <a:gd name="connsiteY8" fmla="*/ 2143125 h 2143125"/>
              <a:gd name="connsiteX9" fmla="*/ 1371600 w 2205037"/>
              <a:gd name="connsiteY9" fmla="*/ 2052637 h 2143125"/>
              <a:gd name="connsiteX10" fmla="*/ 1681162 w 2205037"/>
              <a:gd name="connsiteY10" fmla="*/ 2085975 h 2143125"/>
              <a:gd name="connsiteX11" fmla="*/ 1976437 w 2205037"/>
              <a:gd name="connsiteY11" fmla="*/ 1700212 h 2143125"/>
              <a:gd name="connsiteX12" fmla="*/ 2205037 w 2205037"/>
              <a:gd name="connsiteY12" fmla="*/ 1128712 h 2143125"/>
              <a:gd name="connsiteX13" fmla="*/ 2205037 w 2205037"/>
              <a:gd name="connsiteY13" fmla="*/ 862012 h 2143125"/>
              <a:gd name="connsiteX14" fmla="*/ 2119312 w 2205037"/>
              <a:gd name="connsiteY14" fmla="*/ 542925 h 2143125"/>
              <a:gd name="connsiteX15" fmla="*/ 2171700 w 2205037"/>
              <a:gd name="connsiteY15" fmla="*/ 257175 h 2143125"/>
              <a:gd name="connsiteX16" fmla="*/ 2119312 w 2205037"/>
              <a:gd name="connsiteY16" fmla="*/ 166687 h 2143125"/>
              <a:gd name="connsiteX17" fmla="*/ 2078831 w 2205037"/>
              <a:gd name="connsiteY17" fmla="*/ 204787 h 2143125"/>
              <a:gd name="connsiteX18" fmla="*/ 2005012 w 2205037"/>
              <a:gd name="connsiteY18" fmla="*/ 173831 h 2143125"/>
              <a:gd name="connsiteX19" fmla="*/ 1933575 w 2205037"/>
              <a:gd name="connsiteY19" fmla="*/ 161925 h 2143125"/>
              <a:gd name="connsiteX20" fmla="*/ 1902619 w 2205037"/>
              <a:gd name="connsiteY20" fmla="*/ 135731 h 2143125"/>
              <a:gd name="connsiteX21" fmla="*/ 1828800 w 2205037"/>
              <a:gd name="connsiteY21" fmla="*/ 121443 h 2143125"/>
              <a:gd name="connsiteX22" fmla="*/ 1785937 w 2205037"/>
              <a:gd name="connsiteY22" fmla="*/ 100012 h 2143125"/>
              <a:gd name="connsiteX23" fmla="*/ 1733550 w 2205037"/>
              <a:gd name="connsiteY23" fmla="*/ 119062 h 2143125"/>
              <a:gd name="connsiteX24" fmla="*/ 1735931 w 2205037"/>
              <a:gd name="connsiteY24" fmla="*/ 73819 h 2143125"/>
              <a:gd name="connsiteX25" fmla="*/ 1678781 w 2205037"/>
              <a:gd name="connsiteY25" fmla="*/ 85725 h 2143125"/>
              <a:gd name="connsiteX26" fmla="*/ 1631156 w 2205037"/>
              <a:gd name="connsiteY26" fmla="*/ 97631 h 2143125"/>
              <a:gd name="connsiteX27" fmla="*/ 1590674 w 2205037"/>
              <a:gd name="connsiteY27" fmla="*/ 80962 h 2143125"/>
              <a:gd name="connsiteX28" fmla="*/ 1543049 w 2205037"/>
              <a:gd name="connsiteY28" fmla="*/ 88106 h 2143125"/>
              <a:gd name="connsiteX29" fmla="*/ 1462087 w 2205037"/>
              <a:gd name="connsiteY29" fmla="*/ 107156 h 2143125"/>
              <a:gd name="connsiteX30" fmla="*/ 1223962 w 2205037"/>
              <a:gd name="connsiteY30" fmla="*/ 0 h 2143125"/>
              <a:gd name="connsiteX31" fmla="*/ 1133475 w 2205037"/>
              <a:gd name="connsiteY31" fmla="*/ 33337 h 2143125"/>
              <a:gd name="connsiteX32" fmla="*/ 1057275 w 2205037"/>
              <a:gd name="connsiteY32" fmla="*/ 71437 h 2143125"/>
              <a:gd name="connsiteX33" fmla="*/ 966787 w 2205037"/>
              <a:gd name="connsiteY33" fmla="*/ 128587 h 2143125"/>
              <a:gd name="connsiteX34" fmla="*/ 900112 w 2205037"/>
              <a:gd name="connsiteY34" fmla="*/ 171450 h 2143125"/>
              <a:gd name="connsiteX35" fmla="*/ 828675 w 2205037"/>
              <a:gd name="connsiteY35" fmla="*/ 228600 h 2143125"/>
              <a:gd name="connsiteX36" fmla="*/ 785812 w 2205037"/>
              <a:gd name="connsiteY36" fmla="*/ 219075 h 2143125"/>
              <a:gd name="connsiteX37" fmla="*/ 728662 w 2205037"/>
              <a:gd name="connsiteY37" fmla="*/ 190500 h 2143125"/>
              <a:gd name="connsiteX38" fmla="*/ 695325 w 2205037"/>
              <a:gd name="connsiteY38" fmla="*/ 161925 h 2143125"/>
              <a:gd name="connsiteX39" fmla="*/ 661987 w 2205037"/>
              <a:gd name="connsiteY39" fmla="*/ 142875 h 2143125"/>
              <a:gd name="connsiteX40" fmla="*/ 595312 w 2205037"/>
              <a:gd name="connsiteY40" fmla="*/ 128587 h 2143125"/>
              <a:gd name="connsiteX41" fmla="*/ 438150 w 2205037"/>
              <a:gd name="connsiteY41" fmla="*/ 114300 h 2143125"/>
              <a:gd name="connsiteX42" fmla="*/ 357187 w 2205037"/>
              <a:gd name="connsiteY42" fmla="*/ 147637 h 2143125"/>
              <a:gd name="connsiteX43" fmla="*/ 357187 w 2205037"/>
              <a:gd name="connsiteY43" fmla="*/ 209550 h 2143125"/>
              <a:gd name="connsiteX44" fmla="*/ 319087 w 2205037"/>
              <a:gd name="connsiteY44" fmla="*/ 266700 h 2143125"/>
              <a:gd name="connsiteX45" fmla="*/ 347662 w 2205037"/>
              <a:gd name="connsiteY45" fmla="*/ 366712 h 2143125"/>
              <a:gd name="connsiteX0" fmla="*/ 347662 w 2205037"/>
              <a:gd name="connsiteY0" fmla="*/ 333375 h 2109788"/>
              <a:gd name="connsiteX1" fmla="*/ 252412 w 2205037"/>
              <a:gd name="connsiteY1" fmla="*/ 576263 h 2109788"/>
              <a:gd name="connsiteX2" fmla="*/ 0 w 2205037"/>
              <a:gd name="connsiteY2" fmla="*/ 1081088 h 2109788"/>
              <a:gd name="connsiteX3" fmla="*/ 261937 w 2205037"/>
              <a:gd name="connsiteY3" fmla="*/ 1381125 h 2109788"/>
              <a:gd name="connsiteX4" fmla="*/ 614362 w 2205037"/>
              <a:gd name="connsiteY4" fmla="*/ 1471613 h 2109788"/>
              <a:gd name="connsiteX5" fmla="*/ 957262 w 2205037"/>
              <a:gd name="connsiteY5" fmla="*/ 1695450 h 2109788"/>
              <a:gd name="connsiteX6" fmla="*/ 995362 w 2205037"/>
              <a:gd name="connsiteY6" fmla="*/ 1919288 h 2109788"/>
              <a:gd name="connsiteX7" fmla="*/ 971550 w 2205037"/>
              <a:gd name="connsiteY7" fmla="*/ 2105025 h 2109788"/>
              <a:gd name="connsiteX8" fmla="*/ 1185862 w 2205037"/>
              <a:gd name="connsiteY8" fmla="*/ 2109788 h 2109788"/>
              <a:gd name="connsiteX9" fmla="*/ 1371600 w 2205037"/>
              <a:gd name="connsiteY9" fmla="*/ 2019300 h 2109788"/>
              <a:gd name="connsiteX10" fmla="*/ 1681162 w 2205037"/>
              <a:gd name="connsiteY10" fmla="*/ 2052638 h 2109788"/>
              <a:gd name="connsiteX11" fmla="*/ 1976437 w 2205037"/>
              <a:gd name="connsiteY11" fmla="*/ 1666875 h 2109788"/>
              <a:gd name="connsiteX12" fmla="*/ 2205037 w 2205037"/>
              <a:gd name="connsiteY12" fmla="*/ 1095375 h 2109788"/>
              <a:gd name="connsiteX13" fmla="*/ 2205037 w 2205037"/>
              <a:gd name="connsiteY13" fmla="*/ 828675 h 2109788"/>
              <a:gd name="connsiteX14" fmla="*/ 2119312 w 2205037"/>
              <a:gd name="connsiteY14" fmla="*/ 509588 h 2109788"/>
              <a:gd name="connsiteX15" fmla="*/ 2171700 w 2205037"/>
              <a:gd name="connsiteY15" fmla="*/ 223838 h 2109788"/>
              <a:gd name="connsiteX16" fmla="*/ 2119312 w 2205037"/>
              <a:gd name="connsiteY16" fmla="*/ 133350 h 2109788"/>
              <a:gd name="connsiteX17" fmla="*/ 2078831 w 2205037"/>
              <a:gd name="connsiteY17" fmla="*/ 171450 h 2109788"/>
              <a:gd name="connsiteX18" fmla="*/ 2005012 w 2205037"/>
              <a:gd name="connsiteY18" fmla="*/ 140494 h 2109788"/>
              <a:gd name="connsiteX19" fmla="*/ 1933575 w 2205037"/>
              <a:gd name="connsiteY19" fmla="*/ 128588 h 2109788"/>
              <a:gd name="connsiteX20" fmla="*/ 1902619 w 2205037"/>
              <a:gd name="connsiteY20" fmla="*/ 102394 h 2109788"/>
              <a:gd name="connsiteX21" fmla="*/ 1828800 w 2205037"/>
              <a:gd name="connsiteY21" fmla="*/ 88106 h 2109788"/>
              <a:gd name="connsiteX22" fmla="*/ 1785937 w 2205037"/>
              <a:gd name="connsiteY22" fmla="*/ 66675 h 2109788"/>
              <a:gd name="connsiteX23" fmla="*/ 1733550 w 2205037"/>
              <a:gd name="connsiteY23" fmla="*/ 85725 h 2109788"/>
              <a:gd name="connsiteX24" fmla="*/ 1735931 w 2205037"/>
              <a:gd name="connsiteY24" fmla="*/ 40482 h 2109788"/>
              <a:gd name="connsiteX25" fmla="*/ 1678781 w 2205037"/>
              <a:gd name="connsiteY25" fmla="*/ 52388 h 2109788"/>
              <a:gd name="connsiteX26" fmla="*/ 1631156 w 2205037"/>
              <a:gd name="connsiteY26" fmla="*/ 64294 h 2109788"/>
              <a:gd name="connsiteX27" fmla="*/ 1590674 w 2205037"/>
              <a:gd name="connsiteY27" fmla="*/ 47625 h 2109788"/>
              <a:gd name="connsiteX28" fmla="*/ 1543049 w 2205037"/>
              <a:gd name="connsiteY28" fmla="*/ 54769 h 2109788"/>
              <a:gd name="connsiteX29" fmla="*/ 1462087 w 2205037"/>
              <a:gd name="connsiteY29" fmla="*/ 73819 h 2109788"/>
              <a:gd name="connsiteX30" fmla="*/ 1450181 w 2205037"/>
              <a:gd name="connsiteY30" fmla="*/ 92869 h 2109788"/>
              <a:gd name="connsiteX31" fmla="*/ 1133475 w 2205037"/>
              <a:gd name="connsiteY31" fmla="*/ 0 h 2109788"/>
              <a:gd name="connsiteX32" fmla="*/ 1057275 w 2205037"/>
              <a:gd name="connsiteY32" fmla="*/ 38100 h 2109788"/>
              <a:gd name="connsiteX33" fmla="*/ 966787 w 2205037"/>
              <a:gd name="connsiteY33" fmla="*/ 95250 h 2109788"/>
              <a:gd name="connsiteX34" fmla="*/ 900112 w 2205037"/>
              <a:gd name="connsiteY34" fmla="*/ 138113 h 2109788"/>
              <a:gd name="connsiteX35" fmla="*/ 828675 w 2205037"/>
              <a:gd name="connsiteY35" fmla="*/ 195263 h 2109788"/>
              <a:gd name="connsiteX36" fmla="*/ 785812 w 2205037"/>
              <a:gd name="connsiteY36" fmla="*/ 185738 h 2109788"/>
              <a:gd name="connsiteX37" fmla="*/ 728662 w 2205037"/>
              <a:gd name="connsiteY37" fmla="*/ 157163 h 2109788"/>
              <a:gd name="connsiteX38" fmla="*/ 695325 w 2205037"/>
              <a:gd name="connsiteY38" fmla="*/ 128588 h 2109788"/>
              <a:gd name="connsiteX39" fmla="*/ 661987 w 2205037"/>
              <a:gd name="connsiteY39" fmla="*/ 109538 h 2109788"/>
              <a:gd name="connsiteX40" fmla="*/ 595312 w 2205037"/>
              <a:gd name="connsiteY40" fmla="*/ 95250 h 2109788"/>
              <a:gd name="connsiteX41" fmla="*/ 438150 w 2205037"/>
              <a:gd name="connsiteY41" fmla="*/ 80963 h 2109788"/>
              <a:gd name="connsiteX42" fmla="*/ 357187 w 2205037"/>
              <a:gd name="connsiteY42" fmla="*/ 114300 h 2109788"/>
              <a:gd name="connsiteX43" fmla="*/ 357187 w 2205037"/>
              <a:gd name="connsiteY43" fmla="*/ 176213 h 2109788"/>
              <a:gd name="connsiteX44" fmla="*/ 319087 w 2205037"/>
              <a:gd name="connsiteY44" fmla="*/ 233363 h 2109788"/>
              <a:gd name="connsiteX45" fmla="*/ 347662 w 2205037"/>
              <a:gd name="connsiteY45" fmla="*/ 333375 h 2109788"/>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057275 w 2205037"/>
              <a:gd name="connsiteY32" fmla="*/ 376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900112 w 2205037"/>
              <a:gd name="connsiteY35" fmla="*/ 103781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357187 w 2205037"/>
              <a:gd name="connsiteY45" fmla="*/ 141881 h 2075456"/>
              <a:gd name="connsiteX46" fmla="*/ 319087 w 2205037"/>
              <a:gd name="connsiteY46" fmla="*/ 199031 h 2075456"/>
              <a:gd name="connsiteX47" fmla="*/ 347662 w 2205037"/>
              <a:gd name="connsiteY47"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535781 w 2205037"/>
              <a:gd name="connsiteY45" fmla="*/ 191886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502443 w 2205037"/>
              <a:gd name="connsiteY46" fmla="*/ 179980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497681 w 2205037"/>
              <a:gd name="connsiteY47" fmla="*/ 234748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23862 w 2205037"/>
              <a:gd name="connsiteY48" fmla="*/ 149023 h 2075456"/>
              <a:gd name="connsiteX49" fmla="*/ 357187 w 2205037"/>
              <a:gd name="connsiteY49" fmla="*/ 141881 h 2075456"/>
              <a:gd name="connsiteX50" fmla="*/ 319087 w 2205037"/>
              <a:gd name="connsiteY50" fmla="*/ 199031 h 2075456"/>
              <a:gd name="connsiteX51" fmla="*/ 347662 w 2205037"/>
              <a:gd name="connsiteY51"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88156 w 2205037"/>
              <a:gd name="connsiteY48" fmla="*/ 160930 h 2075456"/>
              <a:gd name="connsiteX49" fmla="*/ 423862 w 2205037"/>
              <a:gd name="connsiteY49" fmla="*/ 149023 h 2075456"/>
              <a:gd name="connsiteX50" fmla="*/ 357187 w 2205037"/>
              <a:gd name="connsiteY50" fmla="*/ 141881 h 2075456"/>
              <a:gd name="connsiteX51" fmla="*/ 319087 w 2205037"/>
              <a:gd name="connsiteY51" fmla="*/ 199031 h 2075456"/>
              <a:gd name="connsiteX52" fmla="*/ 347662 w 2205037"/>
              <a:gd name="connsiteY52"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588168 w 2205037"/>
              <a:gd name="connsiteY48" fmla="*/ 175217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500062 w 2205037"/>
              <a:gd name="connsiteY52" fmla="*/ 239512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76250 w 2205037"/>
              <a:gd name="connsiteY52" fmla="*/ 196648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88143 w 2205037"/>
              <a:gd name="connsiteY54" fmla="*/ 232367 h 2075456"/>
              <a:gd name="connsiteX55" fmla="*/ 347662 w 2205037"/>
              <a:gd name="connsiteY55" fmla="*/ 299043 h 207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05037" h="2075456">
                <a:moveTo>
                  <a:pt x="347662" y="299043"/>
                </a:moveTo>
                <a:lnTo>
                  <a:pt x="252412" y="541931"/>
                </a:lnTo>
                <a:lnTo>
                  <a:pt x="0" y="1046756"/>
                </a:lnTo>
                <a:lnTo>
                  <a:pt x="261937" y="1346793"/>
                </a:lnTo>
                <a:lnTo>
                  <a:pt x="614362" y="1437281"/>
                </a:lnTo>
                <a:lnTo>
                  <a:pt x="957262" y="1661118"/>
                </a:lnTo>
                <a:lnTo>
                  <a:pt x="995362" y="1884956"/>
                </a:lnTo>
                <a:lnTo>
                  <a:pt x="971550" y="2070693"/>
                </a:lnTo>
                <a:lnTo>
                  <a:pt x="1185862" y="2075456"/>
                </a:lnTo>
                <a:lnTo>
                  <a:pt x="1371600" y="1984968"/>
                </a:lnTo>
                <a:lnTo>
                  <a:pt x="1681162" y="2018306"/>
                </a:lnTo>
                <a:lnTo>
                  <a:pt x="1976437" y="1632543"/>
                </a:lnTo>
                <a:lnTo>
                  <a:pt x="2205037" y="1061043"/>
                </a:lnTo>
                <a:lnTo>
                  <a:pt x="2205037" y="794343"/>
                </a:lnTo>
                <a:lnTo>
                  <a:pt x="2119312" y="475256"/>
                </a:lnTo>
                <a:lnTo>
                  <a:pt x="2171700" y="189506"/>
                </a:lnTo>
                <a:lnTo>
                  <a:pt x="2119312" y="99018"/>
                </a:lnTo>
                <a:lnTo>
                  <a:pt x="2078831" y="137118"/>
                </a:lnTo>
                <a:lnTo>
                  <a:pt x="2005012" y="106162"/>
                </a:lnTo>
                <a:lnTo>
                  <a:pt x="1933575" y="94256"/>
                </a:lnTo>
                <a:lnTo>
                  <a:pt x="1902619" y="68062"/>
                </a:lnTo>
                <a:lnTo>
                  <a:pt x="1828800" y="53774"/>
                </a:lnTo>
                <a:lnTo>
                  <a:pt x="1785937" y="32343"/>
                </a:lnTo>
                <a:lnTo>
                  <a:pt x="1733550" y="51393"/>
                </a:lnTo>
                <a:lnTo>
                  <a:pt x="1735931" y="6150"/>
                </a:lnTo>
                <a:lnTo>
                  <a:pt x="1678781" y="18056"/>
                </a:lnTo>
                <a:lnTo>
                  <a:pt x="1631156" y="29962"/>
                </a:lnTo>
                <a:lnTo>
                  <a:pt x="1590674" y="13293"/>
                </a:lnTo>
                <a:cubicBezTo>
                  <a:pt x="1528762" y="-18457"/>
                  <a:pt x="1564480" y="16071"/>
                  <a:pt x="1543049" y="20437"/>
                </a:cubicBezTo>
                <a:cubicBezTo>
                  <a:pt x="1521618" y="24803"/>
                  <a:pt x="1492249" y="39487"/>
                  <a:pt x="1462087" y="39487"/>
                </a:cubicBezTo>
                <a:lnTo>
                  <a:pt x="1450181" y="58537"/>
                </a:lnTo>
                <a:lnTo>
                  <a:pt x="1357313" y="60918"/>
                </a:lnTo>
                <a:lnTo>
                  <a:pt x="1326356" y="22818"/>
                </a:lnTo>
                <a:cubicBezTo>
                  <a:pt x="1206500" y="35518"/>
                  <a:pt x="1292225" y="34328"/>
                  <a:pt x="1278731" y="34725"/>
                </a:cubicBezTo>
                <a:cubicBezTo>
                  <a:pt x="1265237" y="35122"/>
                  <a:pt x="1308496" y="13689"/>
                  <a:pt x="1245393" y="25198"/>
                </a:cubicBezTo>
                <a:cubicBezTo>
                  <a:pt x="1182290" y="36707"/>
                  <a:pt x="1238645" y="43456"/>
                  <a:pt x="1212055" y="56156"/>
                </a:cubicBezTo>
                <a:lnTo>
                  <a:pt x="1154906" y="60918"/>
                </a:lnTo>
                <a:lnTo>
                  <a:pt x="1145381" y="125212"/>
                </a:lnTo>
                <a:lnTo>
                  <a:pt x="1112043" y="177600"/>
                </a:lnTo>
                <a:lnTo>
                  <a:pt x="1157287" y="206174"/>
                </a:lnTo>
                <a:lnTo>
                  <a:pt x="1164430" y="239512"/>
                </a:lnTo>
                <a:lnTo>
                  <a:pt x="1071562" y="263324"/>
                </a:lnTo>
                <a:lnTo>
                  <a:pt x="1054894" y="196650"/>
                </a:lnTo>
                <a:lnTo>
                  <a:pt x="1021556" y="208555"/>
                </a:lnTo>
                <a:cubicBezTo>
                  <a:pt x="927893" y="199824"/>
                  <a:pt x="1036638" y="326823"/>
                  <a:pt x="942975" y="318092"/>
                </a:cubicBezTo>
                <a:lnTo>
                  <a:pt x="828675" y="275230"/>
                </a:lnTo>
                <a:lnTo>
                  <a:pt x="692943" y="368098"/>
                </a:lnTo>
                <a:lnTo>
                  <a:pt x="676275" y="182361"/>
                </a:lnTo>
                <a:lnTo>
                  <a:pt x="619124" y="122829"/>
                </a:lnTo>
                <a:lnTo>
                  <a:pt x="545306" y="125211"/>
                </a:lnTo>
                <a:lnTo>
                  <a:pt x="514350" y="99017"/>
                </a:lnTo>
                <a:lnTo>
                  <a:pt x="461962" y="175219"/>
                </a:lnTo>
                <a:lnTo>
                  <a:pt x="492919" y="199029"/>
                </a:lnTo>
                <a:lnTo>
                  <a:pt x="500062" y="239512"/>
                </a:lnTo>
                <a:cubicBezTo>
                  <a:pt x="480218" y="249037"/>
                  <a:pt x="407987" y="222842"/>
                  <a:pt x="388143" y="232367"/>
                </a:cubicBezTo>
                <a:lnTo>
                  <a:pt x="347662" y="299043"/>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Tabora</a:t>
            </a:r>
            <a:r>
              <a:rPr lang="en-MY" sz="1200" b="1" dirty="0" smtClean="0">
                <a:solidFill>
                  <a:schemeClr val="tx1"/>
                </a:solidFill>
              </a:rPr>
              <a:t> 2.9%</a:t>
            </a:r>
          </a:p>
          <a:p>
            <a:pPr algn="ctr"/>
            <a:endParaRPr lang="en-MY" sz="1200" b="1" dirty="0"/>
          </a:p>
          <a:p>
            <a:pPr algn="ctr"/>
            <a:endParaRPr lang="en-MY" sz="1200" b="1" dirty="0"/>
          </a:p>
        </p:txBody>
      </p:sp>
      <p:sp>
        <p:nvSpPr>
          <p:cNvPr id="26" name="Freeform 25"/>
          <p:cNvSpPr/>
          <p:nvPr/>
        </p:nvSpPr>
        <p:spPr>
          <a:xfrm>
            <a:off x="3657600" y="1847850"/>
            <a:ext cx="1285875" cy="2352675"/>
          </a:xfrm>
          <a:custGeom>
            <a:avLst/>
            <a:gdLst>
              <a:gd name="connsiteX0" fmla="*/ 804863 w 1295400"/>
              <a:gd name="connsiteY0" fmla="*/ 4762 h 2357437"/>
              <a:gd name="connsiteX1" fmla="*/ 700088 w 1295400"/>
              <a:gd name="connsiteY1" fmla="*/ 0 h 2357437"/>
              <a:gd name="connsiteX2" fmla="*/ 661988 w 1295400"/>
              <a:gd name="connsiteY2" fmla="*/ 14287 h 2357437"/>
              <a:gd name="connsiteX3" fmla="*/ 619125 w 1295400"/>
              <a:gd name="connsiteY3" fmla="*/ 23812 h 2357437"/>
              <a:gd name="connsiteX4" fmla="*/ 571500 w 1295400"/>
              <a:gd name="connsiteY4" fmla="*/ 52387 h 2357437"/>
              <a:gd name="connsiteX5" fmla="*/ 500063 w 1295400"/>
              <a:gd name="connsiteY5" fmla="*/ 95250 h 2357437"/>
              <a:gd name="connsiteX6" fmla="*/ 500063 w 1295400"/>
              <a:gd name="connsiteY6" fmla="*/ 95250 h 2357437"/>
              <a:gd name="connsiteX7" fmla="*/ 423863 w 1295400"/>
              <a:gd name="connsiteY7" fmla="*/ 176212 h 2357437"/>
              <a:gd name="connsiteX8" fmla="*/ 361950 w 1295400"/>
              <a:gd name="connsiteY8" fmla="*/ 228600 h 2357437"/>
              <a:gd name="connsiteX9" fmla="*/ 280988 w 1295400"/>
              <a:gd name="connsiteY9" fmla="*/ 300037 h 2357437"/>
              <a:gd name="connsiteX10" fmla="*/ 266700 w 1295400"/>
              <a:gd name="connsiteY10" fmla="*/ 390525 h 2357437"/>
              <a:gd name="connsiteX11" fmla="*/ 233363 w 1295400"/>
              <a:gd name="connsiteY11" fmla="*/ 466725 h 2357437"/>
              <a:gd name="connsiteX12" fmla="*/ 233363 w 1295400"/>
              <a:gd name="connsiteY12" fmla="*/ 538162 h 2357437"/>
              <a:gd name="connsiteX13" fmla="*/ 214313 w 1295400"/>
              <a:gd name="connsiteY13" fmla="*/ 633412 h 2357437"/>
              <a:gd name="connsiteX14" fmla="*/ 195263 w 1295400"/>
              <a:gd name="connsiteY14" fmla="*/ 723900 h 2357437"/>
              <a:gd name="connsiteX15" fmla="*/ 214313 w 1295400"/>
              <a:gd name="connsiteY15" fmla="*/ 838200 h 2357437"/>
              <a:gd name="connsiteX16" fmla="*/ 257175 w 1295400"/>
              <a:gd name="connsiteY16" fmla="*/ 890587 h 2357437"/>
              <a:gd name="connsiteX17" fmla="*/ 285750 w 1295400"/>
              <a:gd name="connsiteY17" fmla="*/ 919162 h 2357437"/>
              <a:gd name="connsiteX18" fmla="*/ 304800 w 1295400"/>
              <a:gd name="connsiteY18" fmla="*/ 938212 h 2357437"/>
              <a:gd name="connsiteX19" fmla="*/ 352425 w 1295400"/>
              <a:gd name="connsiteY19" fmla="*/ 971550 h 2357437"/>
              <a:gd name="connsiteX20" fmla="*/ 400050 w 1295400"/>
              <a:gd name="connsiteY20" fmla="*/ 1004887 h 2357437"/>
              <a:gd name="connsiteX21" fmla="*/ 390525 w 1295400"/>
              <a:gd name="connsiteY21" fmla="*/ 1042987 h 2357437"/>
              <a:gd name="connsiteX22" fmla="*/ 309563 w 1295400"/>
              <a:gd name="connsiteY22" fmla="*/ 1081087 h 2357437"/>
              <a:gd name="connsiteX23" fmla="*/ 309563 w 1295400"/>
              <a:gd name="connsiteY23" fmla="*/ 1162050 h 2357437"/>
              <a:gd name="connsiteX24" fmla="*/ 333375 w 1295400"/>
              <a:gd name="connsiteY24" fmla="*/ 1209675 h 2357437"/>
              <a:gd name="connsiteX25" fmla="*/ 347663 w 1295400"/>
              <a:gd name="connsiteY25" fmla="*/ 1266825 h 2357437"/>
              <a:gd name="connsiteX26" fmla="*/ 338138 w 1295400"/>
              <a:gd name="connsiteY26" fmla="*/ 1347787 h 2357437"/>
              <a:gd name="connsiteX27" fmla="*/ 300038 w 1295400"/>
              <a:gd name="connsiteY27" fmla="*/ 1419225 h 2357437"/>
              <a:gd name="connsiteX28" fmla="*/ 276225 w 1295400"/>
              <a:gd name="connsiteY28" fmla="*/ 1428750 h 2357437"/>
              <a:gd name="connsiteX29" fmla="*/ 238125 w 1295400"/>
              <a:gd name="connsiteY29" fmla="*/ 1466850 h 2357437"/>
              <a:gd name="connsiteX30" fmla="*/ 200025 w 1295400"/>
              <a:gd name="connsiteY30" fmla="*/ 1509712 h 2357437"/>
              <a:gd name="connsiteX31" fmla="*/ 176213 w 1295400"/>
              <a:gd name="connsiteY31" fmla="*/ 1600200 h 2357437"/>
              <a:gd name="connsiteX32" fmla="*/ 142875 w 1295400"/>
              <a:gd name="connsiteY32" fmla="*/ 1619250 h 2357437"/>
              <a:gd name="connsiteX33" fmla="*/ 100013 w 1295400"/>
              <a:gd name="connsiteY33" fmla="*/ 1643062 h 2357437"/>
              <a:gd name="connsiteX34" fmla="*/ 57150 w 1295400"/>
              <a:gd name="connsiteY34" fmla="*/ 1704975 h 2357437"/>
              <a:gd name="connsiteX35" fmla="*/ 4763 w 1295400"/>
              <a:gd name="connsiteY35" fmla="*/ 1795462 h 2357437"/>
              <a:gd name="connsiteX36" fmla="*/ 0 w 1295400"/>
              <a:gd name="connsiteY36" fmla="*/ 1871662 h 2357437"/>
              <a:gd name="connsiteX37" fmla="*/ 42863 w 1295400"/>
              <a:gd name="connsiteY37" fmla="*/ 1962150 h 2357437"/>
              <a:gd name="connsiteX38" fmla="*/ 9525 w 1295400"/>
              <a:gd name="connsiteY38" fmla="*/ 2162175 h 2357437"/>
              <a:gd name="connsiteX39" fmla="*/ 204788 w 1295400"/>
              <a:gd name="connsiteY39" fmla="*/ 2324100 h 2357437"/>
              <a:gd name="connsiteX40" fmla="*/ 433388 w 1295400"/>
              <a:gd name="connsiteY40" fmla="*/ 2357437 h 2357437"/>
              <a:gd name="connsiteX41" fmla="*/ 885825 w 1295400"/>
              <a:gd name="connsiteY41" fmla="*/ 2247900 h 2357437"/>
              <a:gd name="connsiteX42" fmla="*/ 1214438 w 1295400"/>
              <a:gd name="connsiteY42" fmla="*/ 1866900 h 2357437"/>
              <a:gd name="connsiteX43" fmla="*/ 1271588 w 1295400"/>
              <a:gd name="connsiteY43" fmla="*/ 1504950 h 2357437"/>
              <a:gd name="connsiteX44" fmla="*/ 1295400 w 1295400"/>
              <a:gd name="connsiteY44" fmla="*/ 1209675 h 2357437"/>
              <a:gd name="connsiteX45" fmla="*/ 1152525 w 1295400"/>
              <a:gd name="connsiteY45" fmla="*/ 885825 h 2357437"/>
              <a:gd name="connsiteX46" fmla="*/ 1262063 w 1295400"/>
              <a:gd name="connsiteY46" fmla="*/ 728662 h 2357437"/>
              <a:gd name="connsiteX47" fmla="*/ 1271588 w 1295400"/>
              <a:gd name="connsiteY47" fmla="*/ 628650 h 2357437"/>
              <a:gd name="connsiteX48" fmla="*/ 1157288 w 1295400"/>
              <a:gd name="connsiteY48" fmla="*/ 509587 h 2357437"/>
              <a:gd name="connsiteX49" fmla="*/ 1076325 w 1295400"/>
              <a:gd name="connsiteY49" fmla="*/ 385762 h 2357437"/>
              <a:gd name="connsiteX50" fmla="*/ 1104900 w 1295400"/>
              <a:gd name="connsiteY50" fmla="*/ 214312 h 2357437"/>
              <a:gd name="connsiteX51" fmla="*/ 1019175 w 1295400"/>
              <a:gd name="connsiteY51" fmla="*/ 100012 h 2357437"/>
              <a:gd name="connsiteX52" fmla="*/ 1000125 w 1295400"/>
              <a:gd name="connsiteY52" fmla="*/ 28575 h 2357437"/>
              <a:gd name="connsiteX53" fmla="*/ 876300 w 1295400"/>
              <a:gd name="connsiteY53" fmla="*/ 9525 h 2357437"/>
              <a:gd name="connsiteX54" fmla="*/ 804863 w 1295400"/>
              <a:gd name="connsiteY54" fmla="*/ 4762 h 2357437"/>
              <a:gd name="connsiteX0" fmla="*/ 804863 w 1295400"/>
              <a:gd name="connsiteY0" fmla="*/ 0 h 2352675"/>
              <a:gd name="connsiteX1" fmla="*/ 766763 w 1295400"/>
              <a:gd name="connsiteY1" fmla="*/ 47625 h 2352675"/>
              <a:gd name="connsiteX2" fmla="*/ 661988 w 1295400"/>
              <a:gd name="connsiteY2" fmla="*/ 9525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400051 w 1295400"/>
              <a:gd name="connsiteY10" fmla="*/ 359569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0100 w 1290637"/>
              <a:gd name="connsiteY0" fmla="*/ 0 h 2352675"/>
              <a:gd name="connsiteX1" fmla="*/ 762000 w 1290637"/>
              <a:gd name="connsiteY1" fmla="*/ 47625 h 2352675"/>
              <a:gd name="connsiteX2" fmla="*/ 683418 w 1290637"/>
              <a:gd name="connsiteY2" fmla="*/ 71438 h 2352675"/>
              <a:gd name="connsiteX3" fmla="*/ 631031 w 1290637"/>
              <a:gd name="connsiteY3" fmla="*/ 83343 h 2352675"/>
              <a:gd name="connsiteX4" fmla="*/ 592931 w 1290637"/>
              <a:gd name="connsiteY4" fmla="*/ 123825 h 2352675"/>
              <a:gd name="connsiteX5" fmla="*/ 552450 w 1290637"/>
              <a:gd name="connsiteY5" fmla="*/ 121444 h 2352675"/>
              <a:gd name="connsiteX6" fmla="*/ 526256 w 1290637"/>
              <a:gd name="connsiteY6" fmla="*/ 142876 h 2352675"/>
              <a:gd name="connsiteX7" fmla="*/ 521494 w 1290637"/>
              <a:gd name="connsiteY7" fmla="*/ 204787 h 2352675"/>
              <a:gd name="connsiteX8" fmla="*/ 478631 w 1290637"/>
              <a:gd name="connsiteY8" fmla="*/ 197644 h 2352675"/>
              <a:gd name="connsiteX9" fmla="*/ 447674 w 1290637"/>
              <a:gd name="connsiteY9" fmla="*/ 266701 h 2352675"/>
              <a:gd name="connsiteX10" fmla="*/ 395288 w 1290637"/>
              <a:gd name="connsiteY10" fmla="*/ 359569 h 2352675"/>
              <a:gd name="connsiteX11" fmla="*/ 261937 w 1290637"/>
              <a:gd name="connsiteY11" fmla="*/ 385763 h 2352675"/>
              <a:gd name="connsiteX12" fmla="*/ 228600 w 1290637"/>
              <a:gd name="connsiteY12" fmla="*/ 461963 h 2352675"/>
              <a:gd name="connsiteX13" fmla="*/ 228600 w 1290637"/>
              <a:gd name="connsiteY13" fmla="*/ 533400 h 2352675"/>
              <a:gd name="connsiteX14" fmla="*/ 209550 w 1290637"/>
              <a:gd name="connsiteY14" fmla="*/ 628650 h 2352675"/>
              <a:gd name="connsiteX15" fmla="*/ 190500 w 1290637"/>
              <a:gd name="connsiteY15" fmla="*/ 719138 h 2352675"/>
              <a:gd name="connsiteX16" fmla="*/ 209550 w 1290637"/>
              <a:gd name="connsiteY16" fmla="*/ 833438 h 2352675"/>
              <a:gd name="connsiteX17" fmla="*/ 252412 w 1290637"/>
              <a:gd name="connsiteY17" fmla="*/ 885825 h 2352675"/>
              <a:gd name="connsiteX18" fmla="*/ 280987 w 1290637"/>
              <a:gd name="connsiteY18" fmla="*/ 914400 h 2352675"/>
              <a:gd name="connsiteX19" fmla="*/ 300037 w 1290637"/>
              <a:gd name="connsiteY19" fmla="*/ 933450 h 2352675"/>
              <a:gd name="connsiteX20" fmla="*/ 347662 w 1290637"/>
              <a:gd name="connsiteY20" fmla="*/ 966788 h 2352675"/>
              <a:gd name="connsiteX21" fmla="*/ 395287 w 1290637"/>
              <a:gd name="connsiteY21" fmla="*/ 1000125 h 2352675"/>
              <a:gd name="connsiteX22" fmla="*/ 385762 w 1290637"/>
              <a:gd name="connsiteY22" fmla="*/ 1038225 h 2352675"/>
              <a:gd name="connsiteX23" fmla="*/ 304800 w 1290637"/>
              <a:gd name="connsiteY23" fmla="*/ 1076325 h 2352675"/>
              <a:gd name="connsiteX24" fmla="*/ 304800 w 1290637"/>
              <a:gd name="connsiteY24" fmla="*/ 1157288 h 2352675"/>
              <a:gd name="connsiteX25" fmla="*/ 328612 w 1290637"/>
              <a:gd name="connsiteY25" fmla="*/ 1204913 h 2352675"/>
              <a:gd name="connsiteX26" fmla="*/ 342900 w 1290637"/>
              <a:gd name="connsiteY26" fmla="*/ 1262063 h 2352675"/>
              <a:gd name="connsiteX27" fmla="*/ 333375 w 1290637"/>
              <a:gd name="connsiteY27" fmla="*/ 1343025 h 2352675"/>
              <a:gd name="connsiteX28" fmla="*/ 295275 w 1290637"/>
              <a:gd name="connsiteY28" fmla="*/ 1414463 h 2352675"/>
              <a:gd name="connsiteX29" fmla="*/ 271462 w 1290637"/>
              <a:gd name="connsiteY29" fmla="*/ 1423988 h 2352675"/>
              <a:gd name="connsiteX30" fmla="*/ 233362 w 1290637"/>
              <a:gd name="connsiteY30" fmla="*/ 1462088 h 2352675"/>
              <a:gd name="connsiteX31" fmla="*/ 195262 w 1290637"/>
              <a:gd name="connsiteY31" fmla="*/ 1504950 h 2352675"/>
              <a:gd name="connsiteX32" fmla="*/ 171450 w 1290637"/>
              <a:gd name="connsiteY32" fmla="*/ 1595438 h 2352675"/>
              <a:gd name="connsiteX33" fmla="*/ 138112 w 1290637"/>
              <a:gd name="connsiteY33" fmla="*/ 1614488 h 2352675"/>
              <a:gd name="connsiteX34" fmla="*/ 95250 w 1290637"/>
              <a:gd name="connsiteY34" fmla="*/ 1638300 h 2352675"/>
              <a:gd name="connsiteX35" fmla="*/ 52387 w 1290637"/>
              <a:gd name="connsiteY35" fmla="*/ 1700213 h 2352675"/>
              <a:gd name="connsiteX36" fmla="*/ 0 w 1290637"/>
              <a:gd name="connsiteY36" fmla="*/ 1790700 h 2352675"/>
              <a:gd name="connsiteX37" fmla="*/ 61912 w 1290637"/>
              <a:gd name="connsiteY37" fmla="*/ 1914525 h 2352675"/>
              <a:gd name="connsiteX38" fmla="*/ 38100 w 1290637"/>
              <a:gd name="connsiteY38" fmla="*/ 1957388 h 2352675"/>
              <a:gd name="connsiteX39" fmla="*/ 4762 w 1290637"/>
              <a:gd name="connsiteY39" fmla="*/ 2157413 h 2352675"/>
              <a:gd name="connsiteX40" fmla="*/ 200025 w 1290637"/>
              <a:gd name="connsiteY40" fmla="*/ 2319338 h 2352675"/>
              <a:gd name="connsiteX41" fmla="*/ 428625 w 1290637"/>
              <a:gd name="connsiteY41" fmla="*/ 2352675 h 2352675"/>
              <a:gd name="connsiteX42" fmla="*/ 881062 w 1290637"/>
              <a:gd name="connsiteY42" fmla="*/ 2243138 h 2352675"/>
              <a:gd name="connsiteX43" fmla="*/ 1209675 w 1290637"/>
              <a:gd name="connsiteY43" fmla="*/ 1862138 h 2352675"/>
              <a:gd name="connsiteX44" fmla="*/ 1266825 w 1290637"/>
              <a:gd name="connsiteY44" fmla="*/ 1500188 h 2352675"/>
              <a:gd name="connsiteX45" fmla="*/ 1290637 w 1290637"/>
              <a:gd name="connsiteY45" fmla="*/ 1204913 h 2352675"/>
              <a:gd name="connsiteX46" fmla="*/ 1147762 w 1290637"/>
              <a:gd name="connsiteY46" fmla="*/ 881063 h 2352675"/>
              <a:gd name="connsiteX47" fmla="*/ 1257300 w 1290637"/>
              <a:gd name="connsiteY47" fmla="*/ 723900 h 2352675"/>
              <a:gd name="connsiteX48" fmla="*/ 1266825 w 1290637"/>
              <a:gd name="connsiteY48" fmla="*/ 623888 h 2352675"/>
              <a:gd name="connsiteX49" fmla="*/ 1152525 w 1290637"/>
              <a:gd name="connsiteY49" fmla="*/ 504825 h 2352675"/>
              <a:gd name="connsiteX50" fmla="*/ 1071562 w 1290637"/>
              <a:gd name="connsiteY50" fmla="*/ 381000 h 2352675"/>
              <a:gd name="connsiteX51" fmla="*/ 1100137 w 1290637"/>
              <a:gd name="connsiteY51" fmla="*/ 209550 h 2352675"/>
              <a:gd name="connsiteX52" fmla="*/ 1014412 w 1290637"/>
              <a:gd name="connsiteY52" fmla="*/ 95250 h 2352675"/>
              <a:gd name="connsiteX53" fmla="*/ 995362 w 1290637"/>
              <a:gd name="connsiteY53" fmla="*/ 23813 h 2352675"/>
              <a:gd name="connsiteX54" fmla="*/ 871537 w 1290637"/>
              <a:gd name="connsiteY54" fmla="*/ 4763 h 2352675"/>
              <a:gd name="connsiteX55" fmla="*/ 800100 w 1290637"/>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47625 w 1285875"/>
              <a:gd name="connsiteY35" fmla="*/ 1700213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97657 w 1285875"/>
              <a:gd name="connsiteY14" fmla="*/ 64770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85875" h="2352675">
                <a:moveTo>
                  <a:pt x="795338" y="0"/>
                </a:moveTo>
                <a:lnTo>
                  <a:pt x="757238" y="47625"/>
                </a:lnTo>
                <a:lnTo>
                  <a:pt x="678656" y="71438"/>
                </a:lnTo>
                <a:lnTo>
                  <a:pt x="626269" y="83343"/>
                </a:lnTo>
                <a:cubicBezTo>
                  <a:pt x="604838" y="71437"/>
                  <a:pt x="601266" y="117475"/>
                  <a:pt x="588169" y="123825"/>
                </a:cubicBezTo>
                <a:cubicBezTo>
                  <a:pt x="575072" y="130175"/>
                  <a:pt x="558801" y="118269"/>
                  <a:pt x="547688" y="121444"/>
                </a:cubicBezTo>
                <a:cubicBezTo>
                  <a:pt x="536576" y="124619"/>
                  <a:pt x="526653" y="128986"/>
                  <a:pt x="521494" y="142876"/>
                </a:cubicBezTo>
                <a:cubicBezTo>
                  <a:pt x="516335" y="156766"/>
                  <a:pt x="542529" y="191293"/>
                  <a:pt x="516732" y="204787"/>
                </a:cubicBezTo>
                <a:cubicBezTo>
                  <a:pt x="465932" y="214312"/>
                  <a:pt x="524669" y="188119"/>
                  <a:pt x="473869" y="197644"/>
                </a:cubicBezTo>
                <a:lnTo>
                  <a:pt x="442912" y="266701"/>
                </a:lnTo>
                <a:lnTo>
                  <a:pt x="390526" y="359569"/>
                </a:lnTo>
                <a:lnTo>
                  <a:pt x="335756" y="431006"/>
                </a:lnTo>
                <a:lnTo>
                  <a:pt x="300038" y="492919"/>
                </a:lnTo>
                <a:lnTo>
                  <a:pt x="321469" y="559593"/>
                </a:lnTo>
                <a:lnTo>
                  <a:pt x="297657" y="647700"/>
                </a:lnTo>
                <a:lnTo>
                  <a:pt x="314326" y="731044"/>
                </a:lnTo>
                <a:lnTo>
                  <a:pt x="302419" y="795338"/>
                </a:lnTo>
                <a:lnTo>
                  <a:pt x="300037" y="840581"/>
                </a:lnTo>
                <a:cubicBezTo>
                  <a:pt x="309562" y="850106"/>
                  <a:pt x="326628" y="859235"/>
                  <a:pt x="338137" y="864394"/>
                </a:cubicBezTo>
                <a:cubicBezTo>
                  <a:pt x="349647" y="869553"/>
                  <a:pt x="338138" y="885825"/>
                  <a:pt x="369094" y="871537"/>
                </a:cubicBezTo>
                <a:cubicBezTo>
                  <a:pt x="384969" y="882650"/>
                  <a:pt x="408781" y="894159"/>
                  <a:pt x="431006" y="914400"/>
                </a:cubicBezTo>
                <a:cubicBezTo>
                  <a:pt x="453231" y="934641"/>
                  <a:pt x="449263" y="984251"/>
                  <a:pt x="502444" y="992982"/>
                </a:cubicBezTo>
                <a:lnTo>
                  <a:pt x="433387" y="1054893"/>
                </a:lnTo>
                <a:lnTo>
                  <a:pt x="383382" y="1126331"/>
                </a:lnTo>
                <a:lnTo>
                  <a:pt x="416720" y="1138238"/>
                </a:lnTo>
                <a:lnTo>
                  <a:pt x="414337" y="1178720"/>
                </a:lnTo>
                <a:lnTo>
                  <a:pt x="388144" y="1219201"/>
                </a:lnTo>
                <a:lnTo>
                  <a:pt x="388144" y="1312069"/>
                </a:lnTo>
                <a:lnTo>
                  <a:pt x="352425" y="1397795"/>
                </a:lnTo>
                <a:lnTo>
                  <a:pt x="345282" y="1452563"/>
                </a:lnTo>
                <a:lnTo>
                  <a:pt x="364332" y="1509713"/>
                </a:lnTo>
                <a:lnTo>
                  <a:pt x="297656" y="1559719"/>
                </a:lnTo>
                <a:lnTo>
                  <a:pt x="214313" y="1616869"/>
                </a:lnTo>
                <a:cubicBezTo>
                  <a:pt x="203200" y="1623219"/>
                  <a:pt x="181769" y="1632347"/>
                  <a:pt x="166688" y="1647825"/>
                </a:cubicBezTo>
                <a:cubicBezTo>
                  <a:pt x="151607" y="1663303"/>
                  <a:pt x="127001" y="1677988"/>
                  <a:pt x="123826" y="1709738"/>
                </a:cubicBezTo>
                <a:lnTo>
                  <a:pt x="66675" y="1747838"/>
                </a:lnTo>
                <a:cubicBezTo>
                  <a:pt x="66675" y="1786732"/>
                  <a:pt x="47626" y="1778000"/>
                  <a:pt x="47626" y="1816894"/>
                </a:cubicBezTo>
                <a:lnTo>
                  <a:pt x="57150" y="1914525"/>
                </a:lnTo>
                <a:lnTo>
                  <a:pt x="33338" y="1957388"/>
                </a:lnTo>
                <a:lnTo>
                  <a:pt x="0" y="2157413"/>
                </a:lnTo>
                <a:lnTo>
                  <a:pt x="195263" y="2319338"/>
                </a:lnTo>
                <a:lnTo>
                  <a:pt x="423863" y="2352675"/>
                </a:lnTo>
                <a:lnTo>
                  <a:pt x="876300" y="2243138"/>
                </a:lnTo>
                <a:lnTo>
                  <a:pt x="1204913" y="1862138"/>
                </a:lnTo>
                <a:lnTo>
                  <a:pt x="1262063" y="1500188"/>
                </a:lnTo>
                <a:lnTo>
                  <a:pt x="1285875" y="1204913"/>
                </a:lnTo>
                <a:lnTo>
                  <a:pt x="1143000" y="881063"/>
                </a:lnTo>
                <a:lnTo>
                  <a:pt x="1252538" y="723900"/>
                </a:lnTo>
                <a:lnTo>
                  <a:pt x="1262063" y="623888"/>
                </a:lnTo>
                <a:lnTo>
                  <a:pt x="1147763" y="504825"/>
                </a:lnTo>
                <a:lnTo>
                  <a:pt x="1066800" y="381000"/>
                </a:lnTo>
                <a:lnTo>
                  <a:pt x="1095375" y="209550"/>
                </a:lnTo>
                <a:lnTo>
                  <a:pt x="1009650" y="95250"/>
                </a:lnTo>
                <a:lnTo>
                  <a:pt x="990600" y="23813"/>
                </a:lnTo>
                <a:lnTo>
                  <a:pt x="866775" y="4763"/>
                </a:lnTo>
                <a:lnTo>
                  <a:pt x="795338" y="0"/>
                </a:lnTo>
                <a:close/>
              </a:path>
            </a:pathLst>
          </a:custGeom>
          <a:solidFill>
            <a:srgbClr val="FF99CC"/>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Singida</a:t>
            </a:r>
            <a:r>
              <a:rPr lang="en-MY" sz="1200" b="1" dirty="0" smtClean="0">
                <a:solidFill>
                  <a:schemeClr val="tx1"/>
                </a:solidFill>
              </a:rPr>
              <a:t> 5.5</a:t>
            </a:r>
            <a:endParaRPr lang="en-MY" sz="1200" b="1" dirty="0">
              <a:solidFill>
                <a:schemeClr val="tx1"/>
              </a:solidFill>
            </a:endParaRPr>
          </a:p>
        </p:txBody>
      </p:sp>
      <p:sp>
        <p:nvSpPr>
          <p:cNvPr id="25" name="Freeform 24"/>
          <p:cNvSpPr/>
          <p:nvPr/>
        </p:nvSpPr>
        <p:spPr>
          <a:xfrm>
            <a:off x="4664870" y="2014538"/>
            <a:ext cx="1221582" cy="2114550"/>
          </a:xfrm>
          <a:custGeom>
            <a:avLst/>
            <a:gdLst>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180975 w 1304925"/>
              <a:gd name="connsiteY44" fmla="*/ 542925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114300 w 1304925"/>
              <a:gd name="connsiteY39" fmla="*/ 73818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4762 w 1300162"/>
              <a:gd name="connsiteY37" fmla="*/ 838200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159543 w 1300162"/>
              <a:gd name="connsiteY25" fmla="*/ 1450181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57175 w 1295400"/>
              <a:gd name="connsiteY0" fmla="*/ 490537 h 2114550"/>
              <a:gd name="connsiteX1" fmla="*/ 409575 w 1295400"/>
              <a:gd name="connsiteY1" fmla="*/ 200025 h 2114550"/>
              <a:gd name="connsiteX2" fmla="*/ 614363 w 1295400"/>
              <a:gd name="connsiteY2" fmla="*/ 38100 h 2114550"/>
              <a:gd name="connsiteX3" fmla="*/ 814388 w 1295400"/>
              <a:gd name="connsiteY3" fmla="*/ 0 h 2114550"/>
              <a:gd name="connsiteX4" fmla="*/ 923925 w 1295400"/>
              <a:gd name="connsiteY4" fmla="*/ 47625 h 2114550"/>
              <a:gd name="connsiteX5" fmla="*/ 995363 w 1295400"/>
              <a:gd name="connsiteY5" fmla="*/ 390525 h 2114550"/>
              <a:gd name="connsiteX6" fmla="*/ 957263 w 1295400"/>
              <a:gd name="connsiteY6" fmla="*/ 652462 h 2114550"/>
              <a:gd name="connsiteX7" fmla="*/ 976313 w 1295400"/>
              <a:gd name="connsiteY7" fmla="*/ 776287 h 2114550"/>
              <a:gd name="connsiteX8" fmla="*/ 1138238 w 1295400"/>
              <a:gd name="connsiteY8" fmla="*/ 1004887 h 2114550"/>
              <a:gd name="connsiteX9" fmla="*/ 1285875 w 1295400"/>
              <a:gd name="connsiteY9" fmla="*/ 1238250 h 2114550"/>
              <a:gd name="connsiteX10" fmla="*/ 1295400 w 1295400"/>
              <a:gd name="connsiteY10" fmla="*/ 1452562 h 2114550"/>
              <a:gd name="connsiteX11" fmla="*/ 1223963 w 1295400"/>
              <a:gd name="connsiteY11" fmla="*/ 1676400 h 2114550"/>
              <a:gd name="connsiteX12" fmla="*/ 1181100 w 1295400"/>
              <a:gd name="connsiteY12" fmla="*/ 1919287 h 2114550"/>
              <a:gd name="connsiteX13" fmla="*/ 1085850 w 1295400"/>
              <a:gd name="connsiteY13" fmla="*/ 2062162 h 2114550"/>
              <a:gd name="connsiteX14" fmla="*/ 947738 w 1295400"/>
              <a:gd name="connsiteY14" fmla="*/ 2100262 h 2114550"/>
              <a:gd name="connsiteX15" fmla="*/ 781050 w 1295400"/>
              <a:gd name="connsiteY15" fmla="*/ 2114550 h 2114550"/>
              <a:gd name="connsiteX16" fmla="*/ 681038 w 1295400"/>
              <a:gd name="connsiteY16" fmla="*/ 2033587 h 2114550"/>
              <a:gd name="connsiteX17" fmla="*/ 514350 w 1295400"/>
              <a:gd name="connsiteY17" fmla="*/ 1971675 h 2114550"/>
              <a:gd name="connsiteX18" fmla="*/ 357188 w 1295400"/>
              <a:gd name="connsiteY18" fmla="*/ 1919287 h 2114550"/>
              <a:gd name="connsiteX19" fmla="*/ 257175 w 1295400"/>
              <a:gd name="connsiteY19" fmla="*/ 1900237 h 2114550"/>
              <a:gd name="connsiteX20" fmla="*/ 171450 w 1295400"/>
              <a:gd name="connsiteY20" fmla="*/ 1876425 h 2114550"/>
              <a:gd name="connsiteX21" fmla="*/ 80963 w 1295400"/>
              <a:gd name="connsiteY21" fmla="*/ 1771650 h 2114550"/>
              <a:gd name="connsiteX22" fmla="*/ 28575 w 1295400"/>
              <a:gd name="connsiteY22" fmla="*/ 1676400 h 2114550"/>
              <a:gd name="connsiteX23" fmla="*/ 0 w 1295400"/>
              <a:gd name="connsiteY23" fmla="*/ 1604962 h 2114550"/>
              <a:gd name="connsiteX24" fmla="*/ 171450 w 1295400"/>
              <a:gd name="connsiteY24" fmla="*/ 1597818 h 2114550"/>
              <a:gd name="connsiteX25" fmla="*/ 154781 w 1295400"/>
              <a:gd name="connsiteY25" fmla="*/ 1450181 h 2114550"/>
              <a:gd name="connsiteX26" fmla="*/ 188118 w 1295400"/>
              <a:gd name="connsiteY26" fmla="*/ 1428750 h 2114550"/>
              <a:gd name="connsiteX27" fmla="*/ 190501 w 1295400"/>
              <a:gd name="connsiteY27" fmla="*/ 1390650 h 2114550"/>
              <a:gd name="connsiteX28" fmla="*/ 147638 w 1295400"/>
              <a:gd name="connsiteY28" fmla="*/ 1340644 h 2114550"/>
              <a:gd name="connsiteX29" fmla="*/ 180976 w 1295400"/>
              <a:gd name="connsiteY29" fmla="*/ 1235869 h 2114550"/>
              <a:gd name="connsiteX30" fmla="*/ 173832 w 1295400"/>
              <a:gd name="connsiteY30" fmla="*/ 1169193 h 2114550"/>
              <a:gd name="connsiteX31" fmla="*/ 209550 w 1295400"/>
              <a:gd name="connsiteY31" fmla="*/ 1095375 h 2114550"/>
              <a:gd name="connsiteX32" fmla="*/ 216693 w 1295400"/>
              <a:gd name="connsiteY32" fmla="*/ 1047750 h 2114550"/>
              <a:gd name="connsiteX33" fmla="*/ 250032 w 1295400"/>
              <a:gd name="connsiteY33" fmla="*/ 1012031 h 2114550"/>
              <a:gd name="connsiteX34" fmla="*/ 219075 w 1295400"/>
              <a:gd name="connsiteY34" fmla="*/ 964406 h 2114550"/>
              <a:gd name="connsiteX35" fmla="*/ 211932 w 1295400"/>
              <a:gd name="connsiteY35" fmla="*/ 923925 h 2114550"/>
              <a:gd name="connsiteX36" fmla="*/ 176213 w 1295400"/>
              <a:gd name="connsiteY36" fmla="*/ 904875 h 2114550"/>
              <a:gd name="connsiteX37" fmla="*/ 157162 w 1295400"/>
              <a:gd name="connsiteY37" fmla="*/ 866775 h 2114550"/>
              <a:gd name="connsiteX38" fmla="*/ 123825 w 1295400"/>
              <a:gd name="connsiteY38" fmla="*/ 804862 h 2114550"/>
              <a:gd name="connsiteX39" fmla="*/ 104775 w 1295400"/>
              <a:gd name="connsiteY39" fmla="*/ 738187 h 2114550"/>
              <a:gd name="connsiteX40" fmla="*/ 85725 w 1295400"/>
              <a:gd name="connsiteY40" fmla="*/ 690562 h 2114550"/>
              <a:gd name="connsiteX41" fmla="*/ 85725 w 1295400"/>
              <a:gd name="connsiteY41" fmla="*/ 650081 h 2114550"/>
              <a:gd name="connsiteX42" fmla="*/ 119063 w 1295400"/>
              <a:gd name="connsiteY42" fmla="*/ 621506 h 2114550"/>
              <a:gd name="connsiteX43" fmla="*/ 207169 w 1295400"/>
              <a:gd name="connsiteY43" fmla="*/ 581025 h 2114550"/>
              <a:gd name="connsiteX44" fmla="*/ 245269 w 1295400"/>
              <a:gd name="connsiteY44" fmla="*/ 545306 h 2114550"/>
              <a:gd name="connsiteX45" fmla="*/ 257175 w 1295400"/>
              <a:gd name="connsiteY45" fmla="*/ 490537 h 2114550"/>
              <a:gd name="connsiteX0" fmla="*/ 228600 w 1266825"/>
              <a:gd name="connsiteY0" fmla="*/ 490537 h 2114550"/>
              <a:gd name="connsiteX1" fmla="*/ 381000 w 1266825"/>
              <a:gd name="connsiteY1" fmla="*/ 200025 h 2114550"/>
              <a:gd name="connsiteX2" fmla="*/ 585788 w 1266825"/>
              <a:gd name="connsiteY2" fmla="*/ 38100 h 2114550"/>
              <a:gd name="connsiteX3" fmla="*/ 785813 w 1266825"/>
              <a:gd name="connsiteY3" fmla="*/ 0 h 2114550"/>
              <a:gd name="connsiteX4" fmla="*/ 895350 w 1266825"/>
              <a:gd name="connsiteY4" fmla="*/ 47625 h 2114550"/>
              <a:gd name="connsiteX5" fmla="*/ 966788 w 1266825"/>
              <a:gd name="connsiteY5" fmla="*/ 390525 h 2114550"/>
              <a:gd name="connsiteX6" fmla="*/ 928688 w 1266825"/>
              <a:gd name="connsiteY6" fmla="*/ 652462 h 2114550"/>
              <a:gd name="connsiteX7" fmla="*/ 947738 w 1266825"/>
              <a:gd name="connsiteY7" fmla="*/ 776287 h 2114550"/>
              <a:gd name="connsiteX8" fmla="*/ 1109663 w 1266825"/>
              <a:gd name="connsiteY8" fmla="*/ 1004887 h 2114550"/>
              <a:gd name="connsiteX9" fmla="*/ 1257300 w 1266825"/>
              <a:gd name="connsiteY9" fmla="*/ 1238250 h 2114550"/>
              <a:gd name="connsiteX10" fmla="*/ 1266825 w 1266825"/>
              <a:gd name="connsiteY10" fmla="*/ 1452562 h 2114550"/>
              <a:gd name="connsiteX11" fmla="*/ 1195388 w 1266825"/>
              <a:gd name="connsiteY11" fmla="*/ 1676400 h 2114550"/>
              <a:gd name="connsiteX12" fmla="*/ 1152525 w 1266825"/>
              <a:gd name="connsiteY12" fmla="*/ 1919287 h 2114550"/>
              <a:gd name="connsiteX13" fmla="*/ 1057275 w 1266825"/>
              <a:gd name="connsiteY13" fmla="*/ 2062162 h 2114550"/>
              <a:gd name="connsiteX14" fmla="*/ 919163 w 1266825"/>
              <a:gd name="connsiteY14" fmla="*/ 2100262 h 2114550"/>
              <a:gd name="connsiteX15" fmla="*/ 752475 w 1266825"/>
              <a:gd name="connsiteY15" fmla="*/ 2114550 h 2114550"/>
              <a:gd name="connsiteX16" fmla="*/ 652463 w 1266825"/>
              <a:gd name="connsiteY16" fmla="*/ 2033587 h 2114550"/>
              <a:gd name="connsiteX17" fmla="*/ 485775 w 1266825"/>
              <a:gd name="connsiteY17" fmla="*/ 1971675 h 2114550"/>
              <a:gd name="connsiteX18" fmla="*/ 328613 w 1266825"/>
              <a:gd name="connsiteY18" fmla="*/ 1919287 h 2114550"/>
              <a:gd name="connsiteX19" fmla="*/ 228600 w 1266825"/>
              <a:gd name="connsiteY19" fmla="*/ 1900237 h 2114550"/>
              <a:gd name="connsiteX20" fmla="*/ 142875 w 1266825"/>
              <a:gd name="connsiteY20" fmla="*/ 1876425 h 2114550"/>
              <a:gd name="connsiteX21" fmla="*/ 52388 w 1266825"/>
              <a:gd name="connsiteY21" fmla="*/ 1771650 h 2114550"/>
              <a:gd name="connsiteX22" fmla="*/ 0 w 1266825"/>
              <a:gd name="connsiteY22" fmla="*/ 1676400 h 2114550"/>
              <a:gd name="connsiteX23" fmla="*/ 126206 w 1266825"/>
              <a:gd name="connsiteY23" fmla="*/ 1662112 h 2114550"/>
              <a:gd name="connsiteX24" fmla="*/ 142875 w 1266825"/>
              <a:gd name="connsiteY24" fmla="*/ 1597818 h 2114550"/>
              <a:gd name="connsiteX25" fmla="*/ 126206 w 1266825"/>
              <a:gd name="connsiteY25" fmla="*/ 1450181 h 2114550"/>
              <a:gd name="connsiteX26" fmla="*/ 159543 w 1266825"/>
              <a:gd name="connsiteY26" fmla="*/ 1428750 h 2114550"/>
              <a:gd name="connsiteX27" fmla="*/ 161926 w 1266825"/>
              <a:gd name="connsiteY27" fmla="*/ 1390650 h 2114550"/>
              <a:gd name="connsiteX28" fmla="*/ 119063 w 1266825"/>
              <a:gd name="connsiteY28" fmla="*/ 1340644 h 2114550"/>
              <a:gd name="connsiteX29" fmla="*/ 152401 w 1266825"/>
              <a:gd name="connsiteY29" fmla="*/ 1235869 h 2114550"/>
              <a:gd name="connsiteX30" fmla="*/ 145257 w 1266825"/>
              <a:gd name="connsiteY30" fmla="*/ 1169193 h 2114550"/>
              <a:gd name="connsiteX31" fmla="*/ 180975 w 1266825"/>
              <a:gd name="connsiteY31" fmla="*/ 1095375 h 2114550"/>
              <a:gd name="connsiteX32" fmla="*/ 188118 w 1266825"/>
              <a:gd name="connsiteY32" fmla="*/ 1047750 h 2114550"/>
              <a:gd name="connsiteX33" fmla="*/ 221457 w 1266825"/>
              <a:gd name="connsiteY33" fmla="*/ 1012031 h 2114550"/>
              <a:gd name="connsiteX34" fmla="*/ 190500 w 1266825"/>
              <a:gd name="connsiteY34" fmla="*/ 964406 h 2114550"/>
              <a:gd name="connsiteX35" fmla="*/ 183357 w 1266825"/>
              <a:gd name="connsiteY35" fmla="*/ 923925 h 2114550"/>
              <a:gd name="connsiteX36" fmla="*/ 147638 w 1266825"/>
              <a:gd name="connsiteY36" fmla="*/ 904875 h 2114550"/>
              <a:gd name="connsiteX37" fmla="*/ 128587 w 1266825"/>
              <a:gd name="connsiteY37" fmla="*/ 866775 h 2114550"/>
              <a:gd name="connsiteX38" fmla="*/ 95250 w 1266825"/>
              <a:gd name="connsiteY38" fmla="*/ 804862 h 2114550"/>
              <a:gd name="connsiteX39" fmla="*/ 76200 w 1266825"/>
              <a:gd name="connsiteY39" fmla="*/ 738187 h 2114550"/>
              <a:gd name="connsiteX40" fmla="*/ 57150 w 1266825"/>
              <a:gd name="connsiteY40" fmla="*/ 690562 h 2114550"/>
              <a:gd name="connsiteX41" fmla="*/ 57150 w 1266825"/>
              <a:gd name="connsiteY41" fmla="*/ 650081 h 2114550"/>
              <a:gd name="connsiteX42" fmla="*/ 90488 w 1266825"/>
              <a:gd name="connsiteY42" fmla="*/ 621506 h 2114550"/>
              <a:gd name="connsiteX43" fmla="*/ 178594 w 1266825"/>
              <a:gd name="connsiteY43" fmla="*/ 581025 h 2114550"/>
              <a:gd name="connsiteX44" fmla="*/ 216694 w 1266825"/>
              <a:gd name="connsiteY44" fmla="*/ 545306 h 2114550"/>
              <a:gd name="connsiteX45" fmla="*/ 228600 w 1266825"/>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0 w 1221582"/>
              <a:gd name="connsiteY22" fmla="*/ 1643062 h 2114550"/>
              <a:gd name="connsiteX23" fmla="*/ 80963 w 1221582"/>
              <a:gd name="connsiteY23" fmla="*/ 1662112 h 2114550"/>
              <a:gd name="connsiteX24" fmla="*/ 97632 w 1221582"/>
              <a:gd name="connsiteY24" fmla="*/ 1597818 h 2114550"/>
              <a:gd name="connsiteX25" fmla="*/ 80963 w 1221582"/>
              <a:gd name="connsiteY25" fmla="*/ 1450181 h 2114550"/>
              <a:gd name="connsiteX26" fmla="*/ 114300 w 1221582"/>
              <a:gd name="connsiteY26" fmla="*/ 1428750 h 2114550"/>
              <a:gd name="connsiteX27" fmla="*/ 116683 w 1221582"/>
              <a:gd name="connsiteY27" fmla="*/ 1390650 h 2114550"/>
              <a:gd name="connsiteX28" fmla="*/ 73820 w 1221582"/>
              <a:gd name="connsiteY28" fmla="*/ 1340644 h 2114550"/>
              <a:gd name="connsiteX29" fmla="*/ 107158 w 1221582"/>
              <a:gd name="connsiteY29" fmla="*/ 1235869 h 2114550"/>
              <a:gd name="connsiteX30" fmla="*/ 100014 w 1221582"/>
              <a:gd name="connsiteY30" fmla="*/ 1169193 h 2114550"/>
              <a:gd name="connsiteX31" fmla="*/ 135732 w 1221582"/>
              <a:gd name="connsiteY31" fmla="*/ 1095375 h 2114550"/>
              <a:gd name="connsiteX32" fmla="*/ 142875 w 1221582"/>
              <a:gd name="connsiteY32" fmla="*/ 1047750 h 2114550"/>
              <a:gd name="connsiteX33" fmla="*/ 176214 w 1221582"/>
              <a:gd name="connsiteY33" fmla="*/ 1012031 h 2114550"/>
              <a:gd name="connsiteX34" fmla="*/ 145257 w 1221582"/>
              <a:gd name="connsiteY34" fmla="*/ 964406 h 2114550"/>
              <a:gd name="connsiteX35" fmla="*/ 138114 w 1221582"/>
              <a:gd name="connsiteY35" fmla="*/ 923925 h 2114550"/>
              <a:gd name="connsiteX36" fmla="*/ 102395 w 1221582"/>
              <a:gd name="connsiteY36" fmla="*/ 904875 h 2114550"/>
              <a:gd name="connsiteX37" fmla="*/ 83344 w 1221582"/>
              <a:gd name="connsiteY37" fmla="*/ 866775 h 2114550"/>
              <a:gd name="connsiteX38" fmla="*/ 50007 w 1221582"/>
              <a:gd name="connsiteY38" fmla="*/ 804862 h 2114550"/>
              <a:gd name="connsiteX39" fmla="*/ 30957 w 1221582"/>
              <a:gd name="connsiteY39" fmla="*/ 738187 h 2114550"/>
              <a:gd name="connsiteX40" fmla="*/ 11907 w 1221582"/>
              <a:gd name="connsiteY40" fmla="*/ 690562 h 2114550"/>
              <a:gd name="connsiteX41" fmla="*/ 11907 w 1221582"/>
              <a:gd name="connsiteY41" fmla="*/ 650081 h 2114550"/>
              <a:gd name="connsiteX42" fmla="*/ 45245 w 1221582"/>
              <a:gd name="connsiteY42" fmla="*/ 621506 h 2114550"/>
              <a:gd name="connsiteX43" fmla="*/ 133351 w 1221582"/>
              <a:gd name="connsiteY43" fmla="*/ 581025 h 2114550"/>
              <a:gd name="connsiteX44" fmla="*/ 171451 w 1221582"/>
              <a:gd name="connsiteY44" fmla="*/ 545306 h 2114550"/>
              <a:gd name="connsiteX45" fmla="*/ 183357 w 1221582"/>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14286 w 1221582"/>
              <a:gd name="connsiteY22" fmla="*/ 1702593 h 2114550"/>
              <a:gd name="connsiteX23" fmla="*/ 0 w 1221582"/>
              <a:gd name="connsiteY23" fmla="*/ 1643062 h 2114550"/>
              <a:gd name="connsiteX24" fmla="*/ 80963 w 1221582"/>
              <a:gd name="connsiteY24" fmla="*/ 1662112 h 2114550"/>
              <a:gd name="connsiteX25" fmla="*/ 97632 w 1221582"/>
              <a:gd name="connsiteY25" fmla="*/ 1597818 h 2114550"/>
              <a:gd name="connsiteX26" fmla="*/ 80963 w 1221582"/>
              <a:gd name="connsiteY26" fmla="*/ 1450181 h 2114550"/>
              <a:gd name="connsiteX27" fmla="*/ 114300 w 1221582"/>
              <a:gd name="connsiteY27" fmla="*/ 1428750 h 2114550"/>
              <a:gd name="connsiteX28" fmla="*/ 116683 w 1221582"/>
              <a:gd name="connsiteY28" fmla="*/ 1390650 h 2114550"/>
              <a:gd name="connsiteX29" fmla="*/ 73820 w 1221582"/>
              <a:gd name="connsiteY29" fmla="*/ 1340644 h 2114550"/>
              <a:gd name="connsiteX30" fmla="*/ 107158 w 1221582"/>
              <a:gd name="connsiteY30" fmla="*/ 1235869 h 2114550"/>
              <a:gd name="connsiteX31" fmla="*/ 100014 w 1221582"/>
              <a:gd name="connsiteY31" fmla="*/ 1169193 h 2114550"/>
              <a:gd name="connsiteX32" fmla="*/ 135732 w 1221582"/>
              <a:gd name="connsiteY32" fmla="*/ 1095375 h 2114550"/>
              <a:gd name="connsiteX33" fmla="*/ 142875 w 1221582"/>
              <a:gd name="connsiteY33" fmla="*/ 1047750 h 2114550"/>
              <a:gd name="connsiteX34" fmla="*/ 176214 w 1221582"/>
              <a:gd name="connsiteY34" fmla="*/ 1012031 h 2114550"/>
              <a:gd name="connsiteX35" fmla="*/ 145257 w 1221582"/>
              <a:gd name="connsiteY35" fmla="*/ 964406 h 2114550"/>
              <a:gd name="connsiteX36" fmla="*/ 138114 w 1221582"/>
              <a:gd name="connsiteY36" fmla="*/ 923925 h 2114550"/>
              <a:gd name="connsiteX37" fmla="*/ 102395 w 1221582"/>
              <a:gd name="connsiteY37" fmla="*/ 904875 h 2114550"/>
              <a:gd name="connsiteX38" fmla="*/ 83344 w 1221582"/>
              <a:gd name="connsiteY38" fmla="*/ 866775 h 2114550"/>
              <a:gd name="connsiteX39" fmla="*/ 50007 w 1221582"/>
              <a:gd name="connsiteY39" fmla="*/ 804862 h 2114550"/>
              <a:gd name="connsiteX40" fmla="*/ 30957 w 1221582"/>
              <a:gd name="connsiteY40" fmla="*/ 738187 h 2114550"/>
              <a:gd name="connsiteX41" fmla="*/ 11907 w 1221582"/>
              <a:gd name="connsiteY41" fmla="*/ 690562 h 2114550"/>
              <a:gd name="connsiteX42" fmla="*/ 11907 w 1221582"/>
              <a:gd name="connsiteY42" fmla="*/ 650081 h 2114550"/>
              <a:gd name="connsiteX43" fmla="*/ 45245 w 1221582"/>
              <a:gd name="connsiteY43" fmla="*/ 621506 h 2114550"/>
              <a:gd name="connsiteX44" fmla="*/ 133351 w 1221582"/>
              <a:gd name="connsiteY44" fmla="*/ 581025 h 2114550"/>
              <a:gd name="connsiteX45" fmla="*/ 171451 w 1221582"/>
              <a:gd name="connsiteY45" fmla="*/ 545306 h 2114550"/>
              <a:gd name="connsiteX46" fmla="*/ 183357 w 1221582"/>
              <a:gd name="connsiteY46" fmla="*/ 490537 h 211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1582" h="2114550">
                <a:moveTo>
                  <a:pt x="183357" y="490537"/>
                </a:moveTo>
                <a:lnTo>
                  <a:pt x="335757" y="200025"/>
                </a:lnTo>
                <a:lnTo>
                  <a:pt x="540545" y="38100"/>
                </a:lnTo>
                <a:lnTo>
                  <a:pt x="740570" y="0"/>
                </a:lnTo>
                <a:lnTo>
                  <a:pt x="850107" y="47625"/>
                </a:lnTo>
                <a:lnTo>
                  <a:pt x="921545" y="390525"/>
                </a:lnTo>
                <a:lnTo>
                  <a:pt x="883445" y="652462"/>
                </a:lnTo>
                <a:lnTo>
                  <a:pt x="902495" y="776287"/>
                </a:lnTo>
                <a:lnTo>
                  <a:pt x="1064420" y="1004887"/>
                </a:lnTo>
                <a:lnTo>
                  <a:pt x="1212057" y="1238250"/>
                </a:lnTo>
                <a:lnTo>
                  <a:pt x="1221582" y="1452562"/>
                </a:lnTo>
                <a:lnTo>
                  <a:pt x="1150145" y="1676400"/>
                </a:lnTo>
                <a:lnTo>
                  <a:pt x="1107282" y="1919287"/>
                </a:lnTo>
                <a:lnTo>
                  <a:pt x="1012032" y="2062162"/>
                </a:lnTo>
                <a:lnTo>
                  <a:pt x="873920" y="2100262"/>
                </a:lnTo>
                <a:lnTo>
                  <a:pt x="707232" y="2114550"/>
                </a:lnTo>
                <a:lnTo>
                  <a:pt x="607220" y="2033587"/>
                </a:lnTo>
                <a:lnTo>
                  <a:pt x="440532" y="1971675"/>
                </a:lnTo>
                <a:lnTo>
                  <a:pt x="283370" y="1919287"/>
                </a:lnTo>
                <a:lnTo>
                  <a:pt x="183357" y="1900237"/>
                </a:lnTo>
                <a:lnTo>
                  <a:pt x="97632" y="1876425"/>
                </a:lnTo>
                <a:lnTo>
                  <a:pt x="7145" y="1771650"/>
                </a:lnTo>
                <a:cubicBezTo>
                  <a:pt x="4763" y="1749425"/>
                  <a:pt x="16668" y="1724818"/>
                  <a:pt x="14286" y="1702593"/>
                </a:cubicBezTo>
                <a:lnTo>
                  <a:pt x="0" y="1643062"/>
                </a:lnTo>
                <a:lnTo>
                  <a:pt x="80963" y="1662112"/>
                </a:lnTo>
                <a:lnTo>
                  <a:pt x="97632" y="1597818"/>
                </a:lnTo>
                <a:lnTo>
                  <a:pt x="80963" y="1450181"/>
                </a:lnTo>
                <a:lnTo>
                  <a:pt x="114300" y="1428750"/>
                </a:lnTo>
                <a:lnTo>
                  <a:pt x="116683" y="1390650"/>
                </a:lnTo>
                <a:lnTo>
                  <a:pt x="73820" y="1340644"/>
                </a:lnTo>
                <a:lnTo>
                  <a:pt x="107158" y="1235869"/>
                </a:lnTo>
                <a:lnTo>
                  <a:pt x="100014" y="1169193"/>
                </a:lnTo>
                <a:lnTo>
                  <a:pt x="135732" y="1095375"/>
                </a:lnTo>
                <a:lnTo>
                  <a:pt x="142875" y="1047750"/>
                </a:lnTo>
                <a:lnTo>
                  <a:pt x="176214" y="1012031"/>
                </a:lnTo>
                <a:lnTo>
                  <a:pt x="145257" y="964406"/>
                </a:lnTo>
                <a:lnTo>
                  <a:pt x="138114" y="923925"/>
                </a:lnTo>
                <a:lnTo>
                  <a:pt x="102395" y="904875"/>
                </a:lnTo>
                <a:lnTo>
                  <a:pt x="83344" y="866775"/>
                </a:lnTo>
                <a:lnTo>
                  <a:pt x="50007" y="804862"/>
                </a:lnTo>
                <a:lnTo>
                  <a:pt x="30957" y="738187"/>
                </a:lnTo>
                <a:lnTo>
                  <a:pt x="11907" y="690562"/>
                </a:lnTo>
                <a:lnTo>
                  <a:pt x="11907" y="650081"/>
                </a:lnTo>
                <a:lnTo>
                  <a:pt x="45245" y="621506"/>
                </a:lnTo>
                <a:lnTo>
                  <a:pt x="133351" y="581025"/>
                </a:lnTo>
                <a:lnTo>
                  <a:pt x="171451" y="545306"/>
                </a:lnTo>
                <a:lnTo>
                  <a:pt x="183357" y="490537"/>
                </a:lnTo>
                <a:close/>
              </a:path>
            </a:pathLst>
          </a:custGeom>
          <a:solidFill>
            <a:srgbClr val="FF99CC"/>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p>
          <a:p>
            <a:pPr algn="ctr"/>
            <a:endParaRPr lang="en-MY" sz="1200" b="1" dirty="0"/>
          </a:p>
          <a:p>
            <a:pPr algn="ctr"/>
            <a:endParaRPr lang="en-MY" sz="1200" b="1" dirty="0" smtClean="0"/>
          </a:p>
          <a:p>
            <a:pPr algn="ctr"/>
            <a:r>
              <a:rPr lang="en-MY" sz="1200" b="1" dirty="0" smtClean="0">
                <a:solidFill>
                  <a:schemeClr val="tx1"/>
                </a:solidFill>
              </a:rPr>
              <a:t>Dodoma 6.9</a:t>
            </a:r>
            <a:endParaRPr lang="en-MY" sz="1200" b="1" dirty="0">
              <a:solidFill>
                <a:schemeClr val="tx1"/>
              </a:solidFill>
            </a:endParaRPr>
          </a:p>
        </p:txBody>
      </p:sp>
      <p:sp>
        <p:nvSpPr>
          <p:cNvPr id="24" name="Freeform 23"/>
          <p:cNvSpPr/>
          <p:nvPr/>
        </p:nvSpPr>
        <p:spPr>
          <a:xfrm>
            <a:off x="3850481" y="3764757"/>
            <a:ext cx="2095500" cy="1404937"/>
          </a:xfrm>
          <a:custGeom>
            <a:avLst/>
            <a:gdLst>
              <a:gd name="connsiteX0" fmla="*/ 114300 w 2095500"/>
              <a:gd name="connsiteY0" fmla="*/ 409575 h 1212056"/>
              <a:gd name="connsiteX1" fmla="*/ 152400 w 2095500"/>
              <a:gd name="connsiteY1" fmla="*/ 340519 h 1212056"/>
              <a:gd name="connsiteX2" fmla="*/ 200025 w 2095500"/>
              <a:gd name="connsiteY2" fmla="*/ 271462 h 1212056"/>
              <a:gd name="connsiteX3" fmla="*/ 285750 w 2095500"/>
              <a:gd name="connsiteY3" fmla="*/ 223837 h 1212056"/>
              <a:gd name="connsiteX4" fmla="*/ 352425 w 2095500"/>
              <a:gd name="connsiteY4" fmla="*/ 197644 h 1212056"/>
              <a:gd name="connsiteX5" fmla="*/ 407194 w 2095500"/>
              <a:gd name="connsiteY5" fmla="*/ 183356 h 1212056"/>
              <a:gd name="connsiteX6" fmla="*/ 442913 w 2095500"/>
              <a:gd name="connsiteY6" fmla="*/ 173831 h 1212056"/>
              <a:gd name="connsiteX7" fmla="*/ 485775 w 2095500"/>
              <a:gd name="connsiteY7" fmla="*/ 154781 h 1212056"/>
              <a:gd name="connsiteX8" fmla="*/ 528638 w 2095500"/>
              <a:gd name="connsiteY8" fmla="*/ 130969 h 1212056"/>
              <a:gd name="connsiteX9" fmla="*/ 552450 w 2095500"/>
              <a:gd name="connsiteY9" fmla="*/ 104775 h 1212056"/>
              <a:gd name="connsiteX10" fmla="*/ 595313 w 2095500"/>
              <a:gd name="connsiteY10" fmla="*/ 66675 h 1212056"/>
              <a:gd name="connsiteX11" fmla="*/ 619125 w 2095500"/>
              <a:gd name="connsiteY11" fmla="*/ 47625 h 1212056"/>
              <a:gd name="connsiteX12" fmla="*/ 697707 w 2095500"/>
              <a:gd name="connsiteY12" fmla="*/ 30956 h 1212056"/>
              <a:gd name="connsiteX13" fmla="*/ 750094 w 2095500"/>
              <a:gd name="connsiteY13" fmla="*/ 9525 h 1212056"/>
              <a:gd name="connsiteX14" fmla="*/ 831057 w 2095500"/>
              <a:gd name="connsiteY14" fmla="*/ 2381 h 1212056"/>
              <a:gd name="connsiteX15" fmla="*/ 940594 w 2095500"/>
              <a:gd name="connsiteY15" fmla="*/ 0 h 1212056"/>
              <a:gd name="connsiteX16" fmla="*/ 985838 w 2095500"/>
              <a:gd name="connsiteY16" fmla="*/ 0 h 1212056"/>
              <a:gd name="connsiteX17" fmla="*/ 1069182 w 2095500"/>
              <a:gd name="connsiteY17" fmla="*/ 11906 h 1212056"/>
              <a:gd name="connsiteX18" fmla="*/ 1119188 w 2095500"/>
              <a:gd name="connsiteY18" fmla="*/ 19050 h 1212056"/>
              <a:gd name="connsiteX19" fmla="*/ 1214438 w 2095500"/>
              <a:gd name="connsiteY19" fmla="*/ 47625 h 1212056"/>
              <a:gd name="connsiteX20" fmla="*/ 1240632 w 2095500"/>
              <a:gd name="connsiteY20" fmla="*/ 64294 h 1212056"/>
              <a:gd name="connsiteX21" fmla="*/ 1338263 w 2095500"/>
              <a:gd name="connsiteY21" fmla="*/ 78581 h 1212056"/>
              <a:gd name="connsiteX22" fmla="*/ 1390650 w 2095500"/>
              <a:gd name="connsiteY22" fmla="*/ 95250 h 1212056"/>
              <a:gd name="connsiteX23" fmla="*/ 1447800 w 2095500"/>
              <a:gd name="connsiteY23" fmla="*/ 116681 h 1212056"/>
              <a:gd name="connsiteX24" fmla="*/ 1509713 w 2095500"/>
              <a:gd name="connsiteY24" fmla="*/ 128587 h 1212056"/>
              <a:gd name="connsiteX25" fmla="*/ 1540669 w 2095500"/>
              <a:gd name="connsiteY25" fmla="*/ 138112 h 1212056"/>
              <a:gd name="connsiteX26" fmla="*/ 1609725 w 2095500"/>
              <a:gd name="connsiteY26" fmla="*/ 171450 h 1212056"/>
              <a:gd name="connsiteX27" fmla="*/ 1621632 w 2095500"/>
              <a:gd name="connsiteY27" fmla="*/ 178594 h 1212056"/>
              <a:gd name="connsiteX28" fmla="*/ 1654969 w 2095500"/>
              <a:gd name="connsiteY28" fmla="*/ 223837 h 1212056"/>
              <a:gd name="connsiteX29" fmla="*/ 1674019 w 2095500"/>
              <a:gd name="connsiteY29" fmla="*/ 252412 h 1212056"/>
              <a:gd name="connsiteX30" fmla="*/ 1712119 w 2095500"/>
              <a:gd name="connsiteY30" fmla="*/ 316706 h 1212056"/>
              <a:gd name="connsiteX31" fmla="*/ 1902619 w 2095500"/>
              <a:gd name="connsiteY31" fmla="*/ 400050 h 1212056"/>
              <a:gd name="connsiteX32" fmla="*/ 2031207 w 2095500"/>
              <a:gd name="connsiteY32" fmla="*/ 473869 h 1212056"/>
              <a:gd name="connsiteX33" fmla="*/ 2095500 w 2095500"/>
              <a:gd name="connsiteY33" fmla="*/ 533400 h 1212056"/>
              <a:gd name="connsiteX34" fmla="*/ 1990725 w 2095500"/>
              <a:gd name="connsiteY34" fmla="*/ 645319 h 1212056"/>
              <a:gd name="connsiteX35" fmla="*/ 1897857 w 2095500"/>
              <a:gd name="connsiteY35" fmla="*/ 800100 h 1212056"/>
              <a:gd name="connsiteX36" fmla="*/ 1702594 w 2095500"/>
              <a:gd name="connsiteY36" fmla="*/ 771525 h 1212056"/>
              <a:gd name="connsiteX37" fmla="*/ 1626394 w 2095500"/>
              <a:gd name="connsiteY37" fmla="*/ 876300 h 1212056"/>
              <a:gd name="connsiteX38" fmla="*/ 1533525 w 2095500"/>
              <a:gd name="connsiteY38" fmla="*/ 919162 h 1212056"/>
              <a:gd name="connsiteX39" fmla="*/ 1466850 w 2095500"/>
              <a:gd name="connsiteY39" fmla="*/ 1009650 h 1212056"/>
              <a:gd name="connsiteX40" fmla="*/ 1366838 w 2095500"/>
              <a:gd name="connsiteY40" fmla="*/ 1128712 h 1212056"/>
              <a:gd name="connsiteX41" fmla="*/ 1288257 w 2095500"/>
              <a:gd name="connsiteY41" fmla="*/ 1166812 h 1212056"/>
              <a:gd name="connsiteX42" fmla="*/ 1228725 w 2095500"/>
              <a:gd name="connsiteY42" fmla="*/ 1195387 h 1212056"/>
              <a:gd name="connsiteX43" fmla="*/ 1073944 w 2095500"/>
              <a:gd name="connsiteY43" fmla="*/ 1209675 h 1212056"/>
              <a:gd name="connsiteX44" fmla="*/ 900113 w 2095500"/>
              <a:gd name="connsiteY44" fmla="*/ 1212056 h 1212056"/>
              <a:gd name="connsiteX45" fmla="*/ 683419 w 2095500"/>
              <a:gd name="connsiteY45" fmla="*/ 1195387 h 1212056"/>
              <a:gd name="connsiteX46" fmla="*/ 600075 w 2095500"/>
              <a:gd name="connsiteY46" fmla="*/ 1162050 h 1212056"/>
              <a:gd name="connsiteX47" fmla="*/ 557213 w 2095500"/>
              <a:gd name="connsiteY47" fmla="*/ 1102519 h 1212056"/>
              <a:gd name="connsiteX48" fmla="*/ 523875 w 2095500"/>
              <a:gd name="connsiteY48" fmla="*/ 1028700 h 1212056"/>
              <a:gd name="connsiteX49" fmla="*/ 507207 w 2095500"/>
              <a:gd name="connsiteY49" fmla="*/ 876300 h 1212056"/>
              <a:gd name="connsiteX50" fmla="*/ 459582 w 2095500"/>
              <a:gd name="connsiteY50" fmla="*/ 742950 h 1212056"/>
              <a:gd name="connsiteX51" fmla="*/ 340519 w 2095500"/>
              <a:gd name="connsiteY51" fmla="*/ 690562 h 1212056"/>
              <a:gd name="connsiteX52" fmla="*/ 123825 w 2095500"/>
              <a:gd name="connsiteY52" fmla="*/ 685800 h 1212056"/>
              <a:gd name="connsiteX53" fmla="*/ 33338 w 2095500"/>
              <a:gd name="connsiteY53" fmla="*/ 685800 h 1212056"/>
              <a:gd name="connsiteX54" fmla="*/ 0 w 2095500"/>
              <a:gd name="connsiteY54" fmla="*/ 595312 h 1212056"/>
              <a:gd name="connsiteX55" fmla="*/ 66675 w 2095500"/>
              <a:gd name="connsiteY55" fmla="*/ 452437 h 1212056"/>
              <a:gd name="connsiteX56" fmla="*/ 114300 w 2095500"/>
              <a:gd name="connsiteY56" fmla="*/ 409575 h 1212056"/>
              <a:gd name="connsiteX0" fmla="*/ 114300 w 2095500"/>
              <a:gd name="connsiteY0" fmla="*/ 409575 h 1295400"/>
              <a:gd name="connsiteX1" fmla="*/ 152400 w 2095500"/>
              <a:gd name="connsiteY1" fmla="*/ 340519 h 1295400"/>
              <a:gd name="connsiteX2" fmla="*/ 200025 w 2095500"/>
              <a:gd name="connsiteY2" fmla="*/ 271462 h 1295400"/>
              <a:gd name="connsiteX3" fmla="*/ 285750 w 2095500"/>
              <a:gd name="connsiteY3" fmla="*/ 223837 h 1295400"/>
              <a:gd name="connsiteX4" fmla="*/ 352425 w 2095500"/>
              <a:gd name="connsiteY4" fmla="*/ 197644 h 1295400"/>
              <a:gd name="connsiteX5" fmla="*/ 407194 w 2095500"/>
              <a:gd name="connsiteY5" fmla="*/ 183356 h 1295400"/>
              <a:gd name="connsiteX6" fmla="*/ 442913 w 2095500"/>
              <a:gd name="connsiteY6" fmla="*/ 173831 h 1295400"/>
              <a:gd name="connsiteX7" fmla="*/ 485775 w 2095500"/>
              <a:gd name="connsiteY7" fmla="*/ 154781 h 1295400"/>
              <a:gd name="connsiteX8" fmla="*/ 528638 w 2095500"/>
              <a:gd name="connsiteY8" fmla="*/ 130969 h 1295400"/>
              <a:gd name="connsiteX9" fmla="*/ 552450 w 2095500"/>
              <a:gd name="connsiteY9" fmla="*/ 104775 h 1295400"/>
              <a:gd name="connsiteX10" fmla="*/ 595313 w 2095500"/>
              <a:gd name="connsiteY10" fmla="*/ 66675 h 1295400"/>
              <a:gd name="connsiteX11" fmla="*/ 619125 w 2095500"/>
              <a:gd name="connsiteY11" fmla="*/ 47625 h 1295400"/>
              <a:gd name="connsiteX12" fmla="*/ 697707 w 2095500"/>
              <a:gd name="connsiteY12" fmla="*/ 30956 h 1295400"/>
              <a:gd name="connsiteX13" fmla="*/ 750094 w 2095500"/>
              <a:gd name="connsiteY13" fmla="*/ 9525 h 1295400"/>
              <a:gd name="connsiteX14" fmla="*/ 831057 w 2095500"/>
              <a:gd name="connsiteY14" fmla="*/ 2381 h 1295400"/>
              <a:gd name="connsiteX15" fmla="*/ 940594 w 2095500"/>
              <a:gd name="connsiteY15" fmla="*/ 0 h 1295400"/>
              <a:gd name="connsiteX16" fmla="*/ 985838 w 2095500"/>
              <a:gd name="connsiteY16" fmla="*/ 0 h 1295400"/>
              <a:gd name="connsiteX17" fmla="*/ 1069182 w 2095500"/>
              <a:gd name="connsiteY17" fmla="*/ 11906 h 1295400"/>
              <a:gd name="connsiteX18" fmla="*/ 1119188 w 2095500"/>
              <a:gd name="connsiteY18" fmla="*/ 19050 h 1295400"/>
              <a:gd name="connsiteX19" fmla="*/ 1214438 w 2095500"/>
              <a:gd name="connsiteY19" fmla="*/ 47625 h 1295400"/>
              <a:gd name="connsiteX20" fmla="*/ 1240632 w 2095500"/>
              <a:gd name="connsiteY20" fmla="*/ 64294 h 1295400"/>
              <a:gd name="connsiteX21" fmla="*/ 1338263 w 2095500"/>
              <a:gd name="connsiteY21" fmla="*/ 78581 h 1295400"/>
              <a:gd name="connsiteX22" fmla="*/ 1390650 w 2095500"/>
              <a:gd name="connsiteY22" fmla="*/ 95250 h 1295400"/>
              <a:gd name="connsiteX23" fmla="*/ 1447800 w 2095500"/>
              <a:gd name="connsiteY23" fmla="*/ 116681 h 1295400"/>
              <a:gd name="connsiteX24" fmla="*/ 1509713 w 2095500"/>
              <a:gd name="connsiteY24" fmla="*/ 128587 h 1295400"/>
              <a:gd name="connsiteX25" fmla="*/ 1540669 w 2095500"/>
              <a:gd name="connsiteY25" fmla="*/ 138112 h 1295400"/>
              <a:gd name="connsiteX26" fmla="*/ 1609725 w 2095500"/>
              <a:gd name="connsiteY26" fmla="*/ 171450 h 1295400"/>
              <a:gd name="connsiteX27" fmla="*/ 1621632 w 2095500"/>
              <a:gd name="connsiteY27" fmla="*/ 178594 h 1295400"/>
              <a:gd name="connsiteX28" fmla="*/ 1654969 w 2095500"/>
              <a:gd name="connsiteY28" fmla="*/ 223837 h 1295400"/>
              <a:gd name="connsiteX29" fmla="*/ 1674019 w 2095500"/>
              <a:gd name="connsiteY29" fmla="*/ 252412 h 1295400"/>
              <a:gd name="connsiteX30" fmla="*/ 1712119 w 2095500"/>
              <a:gd name="connsiteY30" fmla="*/ 316706 h 1295400"/>
              <a:gd name="connsiteX31" fmla="*/ 1902619 w 2095500"/>
              <a:gd name="connsiteY31" fmla="*/ 400050 h 1295400"/>
              <a:gd name="connsiteX32" fmla="*/ 2031207 w 2095500"/>
              <a:gd name="connsiteY32" fmla="*/ 473869 h 1295400"/>
              <a:gd name="connsiteX33" fmla="*/ 2095500 w 2095500"/>
              <a:gd name="connsiteY33" fmla="*/ 533400 h 1295400"/>
              <a:gd name="connsiteX34" fmla="*/ 1990725 w 2095500"/>
              <a:gd name="connsiteY34" fmla="*/ 645319 h 1295400"/>
              <a:gd name="connsiteX35" fmla="*/ 1897857 w 2095500"/>
              <a:gd name="connsiteY35" fmla="*/ 800100 h 1295400"/>
              <a:gd name="connsiteX36" fmla="*/ 1702594 w 2095500"/>
              <a:gd name="connsiteY36" fmla="*/ 771525 h 1295400"/>
              <a:gd name="connsiteX37" fmla="*/ 1626394 w 2095500"/>
              <a:gd name="connsiteY37" fmla="*/ 876300 h 1295400"/>
              <a:gd name="connsiteX38" fmla="*/ 1533525 w 2095500"/>
              <a:gd name="connsiteY38" fmla="*/ 919162 h 1295400"/>
              <a:gd name="connsiteX39" fmla="*/ 1466850 w 2095500"/>
              <a:gd name="connsiteY39" fmla="*/ 1009650 h 1295400"/>
              <a:gd name="connsiteX40" fmla="*/ 1366838 w 2095500"/>
              <a:gd name="connsiteY40" fmla="*/ 1128712 h 1295400"/>
              <a:gd name="connsiteX41" fmla="*/ 1288257 w 2095500"/>
              <a:gd name="connsiteY41" fmla="*/ 1166812 h 1295400"/>
              <a:gd name="connsiteX42" fmla="*/ 1228725 w 2095500"/>
              <a:gd name="connsiteY42" fmla="*/ 1195387 h 1295400"/>
              <a:gd name="connsiteX43" fmla="*/ 1073944 w 2095500"/>
              <a:gd name="connsiteY43" fmla="*/ 1209675 h 1295400"/>
              <a:gd name="connsiteX44" fmla="*/ 747713 w 2095500"/>
              <a:gd name="connsiteY44" fmla="*/ 1295400 h 1295400"/>
              <a:gd name="connsiteX45" fmla="*/ 683419 w 2095500"/>
              <a:gd name="connsiteY45" fmla="*/ 1195387 h 1295400"/>
              <a:gd name="connsiteX46" fmla="*/ 600075 w 2095500"/>
              <a:gd name="connsiteY46" fmla="*/ 1162050 h 1295400"/>
              <a:gd name="connsiteX47" fmla="*/ 557213 w 2095500"/>
              <a:gd name="connsiteY47" fmla="*/ 1102519 h 1295400"/>
              <a:gd name="connsiteX48" fmla="*/ 523875 w 2095500"/>
              <a:gd name="connsiteY48" fmla="*/ 1028700 h 1295400"/>
              <a:gd name="connsiteX49" fmla="*/ 507207 w 2095500"/>
              <a:gd name="connsiteY49" fmla="*/ 876300 h 1295400"/>
              <a:gd name="connsiteX50" fmla="*/ 459582 w 2095500"/>
              <a:gd name="connsiteY50" fmla="*/ 742950 h 1295400"/>
              <a:gd name="connsiteX51" fmla="*/ 340519 w 2095500"/>
              <a:gd name="connsiteY51" fmla="*/ 690562 h 1295400"/>
              <a:gd name="connsiteX52" fmla="*/ 123825 w 2095500"/>
              <a:gd name="connsiteY52" fmla="*/ 685800 h 1295400"/>
              <a:gd name="connsiteX53" fmla="*/ 33338 w 2095500"/>
              <a:gd name="connsiteY53" fmla="*/ 685800 h 1295400"/>
              <a:gd name="connsiteX54" fmla="*/ 0 w 2095500"/>
              <a:gd name="connsiteY54" fmla="*/ 595312 h 1295400"/>
              <a:gd name="connsiteX55" fmla="*/ 66675 w 2095500"/>
              <a:gd name="connsiteY55" fmla="*/ 452437 h 1295400"/>
              <a:gd name="connsiteX56" fmla="*/ 114300 w 2095500"/>
              <a:gd name="connsiteY56" fmla="*/ 409575 h 129540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228725 w 2095500"/>
              <a:gd name="connsiteY42" fmla="*/ 1195387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1012032 w 2095500"/>
              <a:gd name="connsiteY16" fmla="*/ 59531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7194 h 1426369"/>
              <a:gd name="connsiteX1" fmla="*/ 226219 w 2095500"/>
              <a:gd name="connsiteY1" fmla="*/ 357188 h 1426369"/>
              <a:gd name="connsiteX2" fmla="*/ 247650 w 2095500"/>
              <a:gd name="connsiteY2" fmla="*/ 302419 h 1426369"/>
              <a:gd name="connsiteX3" fmla="*/ 278606 w 2095500"/>
              <a:gd name="connsiteY3" fmla="*/ 285750 h 1426369"/>
              <a:gd name="connsiteX4" fmla="*/ 311944 w 2095500"/>
              <a:gd name="connsiteY4" fmla="*/ 302420 h 1426369"/>
              <a:gd name="connsiteX5" fmla="*/ 397669 w 2095500"/>
              <a:gd name="connsiteY5" fmla="*/ 292894 h 1426369"/>
              <a:gd name="connsiteX6" fmla="*/ 383382 w 2095500"/>
              <a:gd name="connsiteY6" fmla="*/ 261937 h 1426369"/>
              <a:gd name="connsiteX7" fmla="*/ 488156 w 2095500"/>
              <a:gd name="connsiteY7" fmla="*/ 209550 h 1426369"/>
              <a:gd name="connsiteX8" fmla="*/ 571501 w 2095500"/>
              <a:gd name="connsiteY8" fmla="*/ 204788 h 1426369"/>
              <a:gd name="connsiteX9" fmla="*/ 619125 w 2095500"/>
              <a:gd name="connsiteY9" fmla="*/ 192881 h 1426369"/>
              <a:gd name="connsiteX10" fmla="*/ 633413 w 2095500"/>
              <a:gd name="connsiteY10" fmla="*/ 97631 h 1426369"/>
              <a:gd name="connsiteX11" fmla="*/ 659606 w 2095500"/>
              <a:gd name="connsiteY11" fmla="*/ 71438 h 1426369"/>
              <a:gd name="connsiteX12" fmla="*/ 697707 w 2095500"/>
              <a:gd name="connsiteY12" fmla="*/ 28575 h 1426369"/>
              <a:gd name="connsiteX13" fmla="*/ 750094 w 2095500"/>
              <a:gd name="connsiteY13" fmla="*/ 7144 h 1426369"/>
              <a:gd name="connsiteX14" fmla="*/ 831057 w 2095500"/>
              <a:gd name="connsiteY14" fmla="*/ 0 h 1426369"/>
              <a:gd name="connsiteX15" fmla="*/ 973931 w 2095500"/>
              <a:gd name="connsiteY15" fmla="*/ 52387 h 1426369"/>
              <a:gd name="connsiteX16" fmla="*/ 1012032 w 2095500"/>
              <a:gd name="connsiteY16" fmla="*/ 57150 h 1426369"/>
              <a:gd name="connsiteX17" fmla="*/ 1066801 w 2095500"/>
              <a:gd name="connsiteY17" fmla="*/ 52388 h 1426369"/>
              <a:gd name="connsiteX18" fmla="*/ 1121569 w 2095500"/>
              <a:gd name="connsiteY18" fmla="*/ 100012 h 1426369"/>
              <a:gd name="connsiteX19" fmla="*/ 1171575 w 2095500"/>
              <a:gd name="connsiteY19" fmla="*/ 121444 h 1426369"/>
              <a:gd name="connsiteX20" fmla="*/ 1207295 w 2095500"/>
              <a:gd name="connsiteY20" fmla="*/ 135732 h 1426369"/>
              <a:gd name="connsiteX21" fmla="*/ 1307306 w 2095500"/>
              <a:gd name="connsiteY21" fmla="*/ 135731 h 1426369"/>
              <a:gd name="connsiteX22" fmla="*/ 1340644 w 2095500"/>
              <a:gd name="connsiteY22" fmla="*/ 150019 h 1426369"/>
              <a:gd name="connsiteX23" fmla="*/ 1400175 w 2095500"/>
              <a:gd name="connsiteY23" fmla="*/ 166688 h 1426369"/>
              <a:gd name="connsiteX24" fmla="*/ 1495426 w 2095500"/>
              <a:gd name="connsiteY24" fmla="*/ 173831 h 1426369"/>
              <a:gd name="connsiteX25" fmla="*/ 1535907 w 2095500"/>
              <a:gd name="connsiteY25" fmla="*/ 195263 h 1426369"/>
              <a:gd name="connsiteX26" fmla="*/ 1564481 w 2095500"/>
              <a:gd name="connsiteY26" fmla="*/ 207169 h 1426369"/>
              <a:gd name="connsiteX27" fmla="*/ 1597819 w 2095500"/>
              <a:gd name="connsiteY27" fmla="*/ 259557 h 1426369"/>
              <a:gd name="connsiteX28" fmla="*/ 1609725 w 2095500"/>
              <a:gd name="connsiteY28" fmla="*/ 295274 h 1426369"/>
              <a:gd name="connsiteX29" fmla="*/ 1635919 w 2095500"/>
              <a:gd name="connsiteY29" fmla="*/ 290512 h 1426369"/>
              <a:gd name="connsiteX30" fmla="*/ 1712119 w 2095500"/>
              <a:gd name="connsiteY30" fmla="*/ 314325 h 1426369"/>
              <a:gd name="connsiteX31" fmla="*/ 1902619 w 2095500"/>
              <a:gd name="connsiteY31" fmla="*/ 397669 h 1426369"/>
              <a:gd name="connsiteX32" fmla="*/ 2031207 w 2095500"/>
              <a:gd name="connsiteY32" fmla="*/ 471488 h 1426369"/>
              <a:gd name="connsiteX33" fmla="*/ 2095500 w 2095500"/>
              <a:gd name="connsiteY33" fmla="*/ 531019 h 1426369"/>
              <a:gd name="connsiteX34" fmla="*/ 1990725 w 2095500"/>
              <a:gd name="connsiteY34" fmla="*/ 642938 h 1426369"/>
              <a:gd name="connsiteX35" fmla="*/ 1897857 w 2095500"/>
              <a:gd name="connsiteY35" fmla="*/ 797719 h 1426369"/>
              <a:gd name="connsiteX36" fmla="*/ 1702594 w 2095500"/>
              <a:gd name="connsiteY36" fmla="*/ 769144 h 1426369"/>
              <a:gd name="connsiteX37" fmla="*/ 1626394 w 2095500"/>
              <a:gd name="connsiteY37" fmla="*/ 873919 h 1426369"/>
              <a:gd name="connsiteX38" fmla="*/ 1533525 w 2095500"/>
              <a:gd name="connsiteY38" fmla="*/ 916781 h 1426369"/>
              <a:gd name="connsiteX39" fmla="*/ 1466850 w 2095500"/>
              <a:gd name="connsiteY39" fmla="*/ 1007269 h 1426369"/>
              <a:gd name="connsiteX40" fmla="*/ 1366838 w 2095500"/>
              <a:gd name="connsiteY40" fmla="*/ 1126331 h 1426369"/>
              <a:gd name="connsiteX41" fmla="*/ 1288257 w 2095500"/>
              <a:gd name="connsiteY41" fmla="*/ 1164431 h 1426369"/>
              <a:gd name="connsiteX42" fmla="*/ 1195387 w 2095500"/>
              <a:gd name="connsiteY42" fmla="*/ 1312069 h 1426369"/>
              <a:gd name="connsiteX43" fmla="*/ 890587 w 2095500"/>
              <a:gd name="connsiteY43" fmla="*/ 1426369 h 1426369"/>
              <a:gd name="connsiteX44" fmla="*/ 747713 w 2095500"/>
              <a:gd name="connsiteY44" fmla="*/ 1293019 h 1426369"/>
              <a:gd name="connsiteX45" fmla="*/ 683419 w 2095500"/>
              <a:gd name="connsiteY45" fmla="*/ 1193006 h 1426369"/>
              <a:gd name="connsiteX46" fmla="*/ 600075 w 2095500"/>
              <a:gd name="connsiteY46" fmla="*/ 1159669 h 1426369"/>
              <a:gd name="connsiteX47" fmla="*/ 557213 w 2095500"/>
              <a:gd name="connsiteY47" fmla="*/ 1100138 h 1426369"/>
              <a:gd name="connsiteX48" fmla="*/ 523875 w 2095500"/>
              <a:gd name="connsiteY48" fmla="*/ 1026319 h 1426369"/>
              <a:gd name="connsiteX49" fmla="*/ 507207 w 2095500"/>
              <a:gd name="connsiteY49" fmla="*/ 873919 h 1426369"/>
              <a:gd name="connsiteX50" fmla="*/ 459582 w 2095500"/>
              <a:gd name="connsiteY50" fmla="*/ 740569 h 1426369"/>
              <a:gd name="connsiteX51" fmla="*/ 340519 w 2095500"/>
              <a:gd name="connsiteY51" fmla="*/ 688181 h 1426369"/>
              <a:gd name="connsiteX52" fmla="*/ 123825 w 2095500"/>
              <a:gd name="connsiteY52" fmla="*/ 683419 h 1426369"/>
              <a:gd name="connsiteX53" fmla="*/ 33338 w 2095500"/>
              <a:gd name="connsiteY53" fmla="*/ 683419 h 1426369"/>
              <a:gd name="connsiteX54" fmla="*/ 0 w 2095500"/>
              <a:gd name="connsiteY54" fmla="*/ 592931 h 1426369"/>
              <a:gd name="connsiteX55" fmla="*/ 66675 w 2095500"/>
              <a:gd name="connsiteY55" fmla="*/ 450056 h 1426369"/>
              <a:gd name="connsiteX56" fmla="*/ 114300 w 2095500"/>
              <a:gd name="connsiteY56" fmla="*/ 407194 h 1426369"/>
              <a:gd name="connsiteX0" fmla="*/ 114300 w 2095500"/>
              <a:gd name="connsiteY0" fmla="*/ 400050 h 1419225"/>
              <a:gd name="connsiteX1" fmla="*/ 226219 w 2095500"/>
              <a:gd name="connsiteY1" fmla="*/ 350044 h 1419225"/>
              <a:gd name="connsiteX2" fmla="*/ 247650 w 2095500"/>
              <a:gd name="connsiteY2" fmla="*/ 295275 h 1419225"/>
              <a:gd name="connsiteX3" fmla="*/ 278606 w 2095500"/>
              <a:gd name="connsiteY3" fmla="*/ 278606 h 1419225"/>
              <a:gd name="connsiteX4" fmla="*/ 311944 w 2095500"/>
              <a:gd name="connsiteY4" fmla="*/ 295276 h 1419225"/>
              <a:gd name="connsiteX5" fmla="*/ 397669 w 2095500"/>
              <a:gd name="connsiteY5" fmla="*/ 285750 h 1419225"/>
              <a:gd name="connsiteX6" fmla="*/ 383382 w 2095500"/>
              <a:gd name="connsiteY6" fmla="*/ 254793 h 1419225"/>
              <a:gd name="connsiteX7" fmla="*/ 488156 w 2095500"/>
              <a:gd name="connsiteY7" fmla="*/ 202406 h 1419225"/>
              <a:gd name="connsiteX8" fmla="*/ 571501 w 2095500"/>
              <a:gd name="connsiteY8" fmla="*/ 197644 h 1419225"/>
              <a:gd name="connsiteX9" fmla="*/ 619125 w 2095500"/>
              <a:gd name="connsiteY9" fmla="*/ 185737 h 1419225"/>
              <a:gd name="connsiteX10" fmla="*/ 633413 w 2095500"/>
              <a:gd name="connsiteY10" fmla="*/ 90487 h 1419225"/>
              <a:gd name="connsiteX11" fmla="*/ 659606 w 2095500"/>
              <a:gd name="connsiteY11" fmla="*/ 64294 h 1419225"/>
              <a:gd name="connsiteX12" fmla="*/ 697707 w 2095500"/>
              <a:gd name="connsiteY12" fmla="*/ 21431 h 1419225"/>
              <a:gd name="connsiteX13" fmla="*/ 750094 w 2095500"/>
              <a:gd name="connsiteY13" fmla="*/ 0 h 1419225"/>
              <a:gd name="connsiteX14" fmla="*/ 935832 w 2095500"/>
              <a:gd name="connsiteY14" fmla="*/ 73819 h 1419225"/>
              <a:gd name="connsiteX15" fmla="*/ 973931 w 2095500"/>
              <a:gd name="connsiteY15" fmla="*/ 45243 h 1419225"/>
              <a:gd name="connsiteX16" fmla="*/ 1012032 w 2095500"/>
              <a:gd name="connsiteY16" fmla="*/ 50006 h 1419225"/>
              <a:gd name="connsiteX17" fmla="*/ 1066801 w 2095500"/>
              <a:gd name="connsiteY17" fmla="*/ 45244 h 1419225"/>
              <a:gd name="connsiteX18" fmla="*/ 1121569 w 2095500"/>
              <a:gd name="connsiteY18" fmla="*/ 92868 h 1419225"/>
              <a:gd name="connsiteX19" fmla="*/ 1171575 w 2095500"/>
              <a:gd name="connsiteY19" fmla="*/ 114300 h 1419225"/>
              <a:gd name="connsiteX20" fmla="*/ 1207295 w 2095500"/>
              <a:gd name="connsiteY20" fmla="*/ 128588 h 1419225"/>
              <a:gd name="connsiteX21" fmla="*/ 1307306 w 2095500"/>
              <a:gd name="connsiteY21" fmla="*/ 128587 h 1419225"/>
              <a:gd name="connsiteX22" fmla="*/ 1340644 w 2095500"/>
              <a:gd name="connsiteY22" fmla="*/ 142875 h 1419225"/>
              <a:gd name="connsiteX23" fmla="*/ 1400175 w 2095500"/>
              <a:gd name="connsiteY23" fmla="*/ 159544 h 1419225"/>
              <a:gd name="connsiteX24" fmla="*/ 1495426 w 2095500"/>
              <a:gd name="connsiteY24" fmla="*/ 166687 h 1419225"/>
              <a:gd name="connsiteX25" fmla="*/ 1535907 w 2095500"/>
              <a:gd name="connsiteY25" fmla="*/ 188119 h 1419225"/>
              <a:gd name="connsiteX26" fmla="*/ 1564481 w 2095500"/>
              <a:gd name="connsiteY26" fmla="*/ 200025 h 1419225"/>
              <a:gd name="connsiteX27" fmla="*/ 1597819 w 2095500"/>
              <a:gd name="connsiteY27" fmla="*/ 252413 h 1419225"/>
              <a:gd name="connsiteX28" fmla="*/ 1609725 w 2095500"/>
              <a:gd name="connsiteY28" fmla="*/ 288130 h 1419225"/>
              <a:gd name="connsiteX29" fmla="*/ 1635919 w 2095500"/>
              <a:gd name="connsiteY29" fmla="*/ 283368 h 1419225"/>
              <a:gd name="connsiteX30" fmla="*/ 1712119 w 2095500"/>
              <a:gd name="connsiteY30" fmla="*/ 307181 h 1419225"/>
              <a:gd name="connsiteX31" fmla="*/ 1902619 w 2095500"/>
              <a:gd name="connsiteY31" fmla="*/ 390525 h 1419225"/>
              <a:gd name="connsiteX32" fmla="*/ 2031207 w 2095500"/>
              <a:gd name="connsiteY32" fmla="*/ 464344 h 1419225"/>
              <a:gd name="connsiteX33" fmla="*/ 2095500 w 2095500"/>
              <a:gd name="connsiteY33" fmla="*/ 523875 h 1419225"/>
              <a:gd name="connsiteX34" fmla="*/ 1990725 w 2095500"/>
              <a:gd name="connsiteY34" fmla="*/ 635794 h 1419225"/>
              <a:gd name="connsiteX35" fmla="*/ 1897857 w 2095500"/>
              <a:gd name="connsiteY35" fmla="*/ 790575 h 1419225"/>
              <a:gd name="connsiteX36" fmla="*/ 1702594 w 2095500"/>
              <a:gd name="connsiteY36" fmla="*/ 762000 h 1419225"/>
              <a:gd name="connsiteX37" fmla="*/ 1626394 w 2095500"/>
              <a:gd name="connsiteY37" fmla="*/ 866775 h 1419225"/>
              <a:gd name="connsiteX38" fmla="*/ 1533525 w 2095500"/>
              <a:gd name="connsiteY38" fmla="*/ 909637 h 1419225"/>
              <a:gd name="connsiteX39" fmla="*/ 1466850 w 2095500"/>
              <a:gd name="connsiteY39" fmla="*/ 1000125 h 1419225"/>
              <a:gd name="connsiteX40" fmla="*/ 1366838 w 2095500"/>
              <a:gd name="connsiteY40" fmla="*/ 1119187 h 1419225"/>
              <a:gd name="connsiteX41" fmla="*/ 1288257 w 2095500"/>
              <a:gd name="connsiteY41" fmla="*/ 1157287 h 1419225"/>
              <a:gd name="connsiteX42" fmla="*/ 1195387 w 2095500"/>
              <a:gd name="connsiteY42" fmla="*/ 1304925 h 1419225"/>
              <a:gd name="connsiteX43" fmla="*/ 890587 w 2095500"/>
              <a:gd name="connsiteY43" fmla="*/ 1419225 h 1419225"/>
              <a:gd name="connsiteX44" fmla="*/ 747713 w 2095500"/>
              <a:gd name="connsiteY44" fmla="*/ 1285875 h 1419225"/>
              <a:gd name="connsiteX45" fmla="*/ 683419 w 2095500"/>
              <a:gd name="connsiteY45" fmla="*/ 1185862 h 1419225"/>
              <a:gd name="connsiteX46" fmla="*/ 600075 w 2095500"/>
              <a:gd name="connsiteY46" fmla="*/ 1152525 h 1419225"/>
              <a:gd name="connsiteX47" fmla="*/ 557213 w 2095500"/>
              <a:gd name="connsiteY47" fmla="*/ 1092994 h 1419225"/>
              <a:gd name="connsiteX48" fmla="*/ 523875 w 2095500"/>
              <a:gd name="connsiteY48" fmla="*/ 1019175 h 1419225"/>
              <a:gd name="connsiteX49" fmla="*/ 507207 w 2095500"/>
              <a:gd name="connsiteY49" fmla="*/ 866775 h 1419225"/>
              <a:gd name="connsiteX50" fmla="*/ 459582 w 2095500"/>
              <a:gd name="connsiteY50" fmla="*/ 733425 h 1419225"/>
              <a:gd name="connsiteX51" fmla="*/ 340519 w 2095500"/>
              <a:gd name="connsiteY51" fmla="*/ 681037 h 1419225"/>
              <a:gd name="connsiteX52" fmla="*/ 123825 w 2095500"/>
              <a:gd name="connsiteY52" fmla="*/ 676275 h 1419225"/>
              <a:gd name="connsiteX53" fmla="*/ 33338 w 2095500"/>
              <a:gd name="connsiteY53" fmla="*/ 676275 h 1419225"/>
              <a:gd name="connsiteX54" fmla="*/ 0 w 2095500"/>
              <a:gd name="connsiteY54" fmla="*/ 585787 h 1419225"/>
              <a:gd name="connsiteX55" fmla="*/ 66675 w 2095500"/>
              <a:gd name="connsiteY55" fmla="*/ 442912 h 1419225"/>
              <a:gd name="connsiteX56" fmla="*/ 114300 w 2095500"/>
              <a:gd name="connsiteY56" fmla="*/ 400050 h 1419225"/>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935832 w 2095500"/>
              <a:gd name="connsiteY14" fmla="*/ 52388 h 1397794"/>
              <a:gd name="connsiteX15" fmla="*/ 973931 w 2095500"/>
              <a:gd name="connsiteY15" fmla="*/ 23812 h 1397794"/>
              <a:gd name="connsiteX16" fmla="*/ 1012032 w 2095500"/>
              <a:gd name="connsiteY16" fmla="*/ 28575 h 1397794"/>
              <a:gd name="connsiteX17" fmla="*/ 1066801 w 2095500"/>
              <a:gd name="connsiteY17" fmla="*/ 23813 h 1397794"/>
              <a:gd name="connsiteX18" fmla="*/ 1121569 w 2095500"/>
              <a:gd name="connsiteY18" fmla="*/ 71437 h 1397794"/>
              <a:gd name="connsiteX19" fmla="*/ 1171575 w 2095500"/>
              <a:gd name="connsiteY19" fmla="*/ 92869 h 1397794"/>
              <a:gd name="connsiteX20" fmla="*/ 1207295 w 2095500"/>
              <a:gd name="connsiteY20" fmla="*/ 107157 h 1397794"/>
              <a:gd name="connsiteX21" fmla="*/ 1307306 w 2095500"/>
              <a:gd name="connsiteY21" fmla="*/ 107156 h 1397794"/>
              <a:gd name="connsiteX22" fmla="*/ 1340644 w 2095500"/>
              <a:gd name="connsiteY22" fmla="*/ 121444 h 1397794"/>
              <a:gd name="connsiteX23" fmla="*/ 1400175 w 2095500"/>
              <a:gd name="connsiteY23" fmla="*/ 138113 h 1397794"/>
              <a:gd name="connsiteX24" fmla="*/ 1495426 w 2095500"/>
              <a:gd name="connsiteY24" fmla="*/ 145256 h 1397794"/>
              <a:gd name="connsiteX25" fmla="*/ 1535907 w 2095500"/>
              <a:gd name="connsiteY25" fmla="*/ 166688 h 1397794"/>
              <a:gd name="connsiteX26" fmla="*/ 1564481 w 2095500"/>
              <a:gd name="connsiteY26" fmla="*/ 178594 h 1397794"/>
              <a:gd name="connsiteX27" fmla="*/ 1597819 w 2095500"/>
              <a:gd name="connsiteY27" fmla="*/ 230982 h 1397794"/>
              <a:gd name="connsiteX28" fmla="*/ 1609725 w 2095500"/>
              <a:gd name="connsiteY28" fmla="*/ 266699 h 1397794"/>
              <a:gd name="connsiteX29" fmla="*/ 1635919 w 2095500"/>
              <a:gd name="connsiteY29" fmla="*/ 261937 h 1397794"/>
              <a:gd name="connsiteX30" fmla="*/ 1712119 w 2095500"/>
              <a:gd name="connsiteY30" fmla="*/ 285750 h 1397794"/>
              <a:gd name="connsiteX31" fmla="*/ 1902619 w 2095500"/>
              <a:gd name="connsiteY31" fmla="*/ 369094 h 1397794"/>
              <a:gd name="connsiteX32" fmla="*/ 2031207 w 2095500"/>
              <a:gd name="connsiteY32" fmla="*/ 442913 h 1397794"/>
              <a:gd name="connsiteX33" fmla="*/ 2095500 w 2095500"/>
              <a:gd name="connsiteY33" fmla="*/ 502444 h 1397794"/>
              <a:gd name="connsiteX34" fmla="*/ 1990725 w 2095500"/>
              <a:gd name="connsiteY34" fmla="*/ 614363 h 1397794"/>
              <a:gd name="connsiteX35" fmla="*/ 1897857 w 2095500"/>
              <a:gd name="connsiteY35" fmla="*/ 769144 h 1397794"/>
              <a:gd name="connsiteX36" fmla="*/ 1702594 w 2095500"/>
              <a:gd name="connsiteY36" fmla="*/ 740569 h 1397794"/>
              <a:gd name="connsiteX37" fmla="*/ 1626394 w 2095500"/>
              <a:gd name="connsiteY37" fmla="*/ 845344 h 1397794"/>
              <a:gd name="connsiteX38" fmla="*/ 1533525 w 2095500"/>
              <a:gd name="connsiteY38" fmla="*/ 888206 h 1397794"/>
              <a:gd name="connsiteX39" fmla="*/ 1466850 w 2095500"/>
              <a:gd name="connsiteY39" fmla="*/ 978694 h 1397794"/>
              <a:gd name="connsiteX40" fmla="*/ 1366838 w 2095500"/>
              <a:gd name="connsiteY40" fmla="*/ 1097756 h 1397794"/>
              <a:gd name="connsiteX41" fmla="*/ 1288257 w 2095500"/>
              <a:gd name="connsiteY41" fmla="*/ 1135856 h 1397794"/>
              <a:gd name="connsiteX42" fmla="*/ 1195387 w 2095500"/>
              <a:gd name="connsiteY42" fmla="*/ 1283494 h 1397794"/>
              <a:gd name="connsiteX43" fmla="*/ 890587 w 2095500"/>
              <a:gd name="connsiteY43" fmla="*/ 1397794 h 1397794"/>
              <a:gd name="connsiteX44" fmla="*/ 747713 w 2095500"/>
              <a:gd name="connsiteY44" fmla="*/ 1264444 h 1397794"/>
              <a:gd name="connsiteX45" fmla="*/ 683419 w 2095500"/>
              <a:gd name="connsiteY45" fmla="*/ 1164431 h 1397794"/>
              <a:gd name="connsiteX46" fmla="*/ 600075 w 2095500"/>
              <a:gd name="connsiteY46" fmla="*/ 1131094 h 1397794"/>
              <a:gd name="connsiteX47" fmla="*/ 557213 w 2095500"/>
              <a:gd name="connsiteY47" fmla="*/ 1071563 h 1397794"/>
              <a:gd name="connsiteX48" fmla="*/ 523875 w 2095500"/>
              <a:gd name="connsiteY48" fmla="*/ 997744 h 1397794"/>
              <a:gd name="connsiteX49" fmla="*/ 507207 w 2095500"/>
              <a:gd name="connsiteY49" fmla="*/ 845344 h 1397794"/>
              <a:gd name="connsiteX50" fmla="*/ 459582 w 2095500"/>
              <a:gd name="connsiteY50" fmla="*/ 711994 h 1397794"/>
              <a:gd name="connsiteX51" fmla="*/ 340519 w 2095500"/>
              <a:gd name="connsiteY51" fmla="*/ 659606 h 1397794"/>
              <a:gd name="connsiteX52" fmla="*/ 123825 w 2095500"/>
              <a:gd name="connsiteY52" fmla="*/ 654844 h 1397794"/>
              <a:gd name="connsiteX53" fmla="*/ 33338 w 2095500"/>
              <a:gd name="connsiteY53" fmla="*/ 654844 h 1397794"/>
              <a:gd name="connsiteX54" fmla="*/ 0 w 2095500"/>
              <a:gd name="connsiteY54" fmla="*/ 564356 h 1397794"/>
              <a:gd name="connsiteX55" fmla="*/ 66675 w 2095500"/>
              <a:gd name="connsiteY55" fmla="*/ 421481 h 1397794"/>
              <a:gd name="connsiteX56" fmla="*/ 114300 w 2095500"/>
              <a:gd name="connsiteY56" fmla="*/ 378619 h 1397794"/>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897732 w 2095500"/>
              <a:gd name="connsiteY14" fmla="*/ 50005 h 1397794"/>
              <a:gd name="connsiteX15" fmla="*/ 935832 w 2095500"/>
              <a:gd name="connsiteY15" fmla="*/ 52388 h 1397794"/>
              <a:gd name="connsiteX16" fmla="*/ 973931 w 2095500"/>
              <a:gd name="connsiteY16" fmla="*/ 23812 h 1397794"/>
              <a:gd name="connsiteX17" fmla="*/ 1012032 w 2095500"/>
              <a:gd name="connsiteY17" fmla="*/ 28575 h 1397794"/>
              <a:gd name="connsiteX18" fmla="*/ 1066801 w 2095500"/>
              <a:gd name="connsiteY18" fmla="*/ 23813 h 1397794"/>
              <a:gd name="connsiteX19" fmla="*/ 1121569 w 2095500"/>
              <a:gd name="connsiteY19" fmla="*/ 71437 h 1397794"/>
              <a:gd name="connsiteX20" fmla="*/ 1171575 w 2095500"/>
              <a:gd name="connsiteY20" fmla="*/ 92869 h 1397794"/>
              <a:gd name="connsiteX21" fmla="*/ 1207295 w 2095500"/>
              <a:gd name="connsiteY21" fmla="*/ 107157 h 1397794"/>
              <a:gd name="connsiteX22" fmla="*/ 1307306 w 2095500"/>
              <a:gd name="connsiteY22" fmla="*/ 107156 h 1397794"/>
              <a:gd name="connsiteX23" fmla="*/ 1340644 w 2095500"/>
              <a:gd name="connsiteY23" fmla="*/ 121444 h 1397794"/>
              <a:gd name="connsiteX24" fmla="*/ 1400175 w 2095500"/>
              <a:gd name="connsiteY24" fmla="*/ 138113 h 1397794"/>
              <a:gd name="connsiteX25" fmla="*/ 1495426 w 2095500"/>
              <a:gd name="connsiteY25" fmla="*/ 145256 h 1397794"/>
              <a:gd name="connsiteX26" fmla="*/ 1535907 w 2095500"/>
              <a:gd name="connsiteY26" fmla="*/ 166688 h 1397794"/>
              <a:gd name="connsiteX27" fmla="*/ 1564481 w 2095500"/>
              <a:gd name="connsiteY27" fmla="*/ 178594 h 1397794"/>
              <a:gd name="connsiteX28" fmla="*/ 1597819 w 2095500"/>
              <a:gd name="connsiteY28" fmla="*/ 230982 h 1397794"/>
              <a:gd name="connsiteX29" fmla="*/ 1609725 w 2095500"/>
              <a:gd name="connsiteY29" fmla="*/ 266699 h 1397794"/>
              <a:gd name="connsiteX30" fmla="*/ 1635919 w 2095500"/>
              <a:gd name="connsiteY30" fmla="*/ 261937 h 1397794"/>
              <a:gd name="connsiteX31" fmla="*/ 1712119 w 2095500"/>
              <a:gd name="connsiteY31" fmla="*/ 285750 h 1397794"/>
              <a:gd name="connsiteX32" fmla="*/ 1902619 w 2095500"/>
              <a:gd name="connsiteY32" fmla="*/ 369094 h 1397794"/>
              <a:gd name="connsiteX33" fmla="*/ 2031207 w 2095500"/>
              <a:gd name="connsiteY33" fmla="*/ 442913 h 1397794"/>
              <a:gd name="connsiteX34" fmla="*/ 2095500 w 2095500"/>
              <a:gd name="connsiteY34" fmla="*/ 502444 h 1397794"/>
              <a:gd name="connsiteX35" fmla="*/ 1990725 w 2095500"/>
              <a:gd name="connsiteY35" fmla="*/ 614363 h 1397794"/>
              <a:gd name="connsiteX36" fmla="*/ 1897857 w 2095500"/>
              <a:gd name="connsiteY36" fmla="*/ 769144 h 1397794"/>
              <a:gd name="connsiteX37" fmla="*/ 1702594 w 2095500"/>
              <a:gd name="connsiteY37" fmla="*/ 740569 h 1397794"/>
              <a:gd name="connsiteX38" fmla="*/ 1626394 w 2095500"/>
              <a:gd name="connsiteY38" fmla="*/ 845344 h 1397794"/>
              <a:gd name="connsiteX39" fmla="*/ 1533525 w 2095500"/>
              <a:gd name="connsiteY39" fmla="*/ 888206 h 1397794"/>
              <a:gd name="connsiteX40" fmla="*/ 1466850 w 2095500"/>
              <a:gd name="connsiteY40" fmla="*/ 978694 h 1397794"/>
              <a:gd name="connsiteX41" fmla="*/ 1366838 w 2095500"/>
              <a:gd name="connsiteY41" fmla="*/ 1097756 h 1397794"/>
              <a:gd name="connsiteX42" fmla="*/ 1288257 w 2095500"/>
              <a:gd name="connsiteY42" fmla="*/ 1135856 h 1397794"/>
              <a:gd name="connsiteX43" fmla="*/ 1195387 w 2095500"/>
              <a:gd name="connsiteY43" fmla="*/ 1283494 h 1397794"/>
              <a:gd name="connsiteX44" fmla="*/ 890587 w 2095500"/>
              <a:gd name="connsiteY44" fmla="*/ 1397794 h 1397794"/>
              <a:gd name="connsiteX45" fmla="*/ 747713 w 2095500"/>
              <a:gd name="connsiteY45" fmla="*/ 1264444 h 1397794"/>
              <a:gd name="connsiteX46" fmla="*/ 683419 w 2095500"/>
              <a:gd name="connsiteY46" fmla="*/ 1164431 h 1397794"/>
              <a:gd name="connsiteX47" fmla="*/ 600075 w 2095500"/>
              <a:gd name="connsiteY47" fmla="*/ 1131094 h 1397794"/>
              <a:gd name="connsiteX48" fmla="*/ 557213 w 2095500"/>
              <a:gd name="connsiteY48" fmla="*/ 1071563 h 1397794"/>
              <a:gd name="connsiteX49" fmla="*/ 523875 w 2095500"/>
              <a:gd name="connsiteY49" fmla="*/ 997744 h 1397794"/>
              <a:gd name="connsiteX50" fmla="*/ 507207 w 2095500"/>
              <a:gd name="connsiteY50" fmla="*/ 845344 h 1397794"/>
              <a:gd name="connsiteX51" fmla="*/ 459582 w 2095500"/>
              <a:gd name="connsiteY51" fmla="*/ 711994 h 1397794"/>
              <a:gd name="connsiteX52" fmla="*/ 340519 w 2095500"/>
              <a:gd name="connsiteY52" fmla="*/ 659606 h 1397794"/>
              <a:gd name="connsiteX53" fmla="*/ 123825 w 2095500"/>
              <a:gd name="connsiteY53" fmla="*/ 654844 h 1397794"/>
              <a:gd name="connsiteX54" fmla="*/ 33338 w 2095500"/>
              <a:gd name="connsiteY54" fmla="*/ 654844 h 1397794"/>
              <a:gd name="connsiteX55" fmla="*/ 0 w 2095500"/>
              <a:gd name="connsiteY55" fmla="*/ 564356 h 1397794"/>
              <a:gd name="connsiteX56" fmla="*/ 66675 w 2095500"/>
              <a:gd name="connsiteY56" fmla="*/ 421481 h 1397794"/>
              <a:gd name="connsiteX57" fmla="*/ 114300 w 2095500"/>
              <a:gd name="connsiteY57" fmla="*/ 378619 h 1397794"/>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97669 w 2095500"/>
              <a:gd name="connsiteY5" fmla="*/ 271462 h 1404937"/>
              <a:gd name="connsiteX6" fmla="*/ 383382 w 2095500"/>
              <a:gd name="connsiteY6" fmla="*/ 240505 h 1404937"/>
              <a:gd name="connsiteX7" fmla="*/ 488156 w 2095500"/>
              <a:gd name="connsiteY7" fmla="*/ 188118 h 1404937"/>
              <a:gd name="connsiteX8" fmla="*/ 571501 w 2095500"/>
              <a:gd name="connsiteY8" fmla="*/ 183356 h 1404937"/>
              <a:gd name="connsiteX9" fmla="*/ 619125 w 2095500"/>
              <a:gd name="connsiteY9" fmla="*/ 171449 h 1404937"/>
              <a:gd name="connsiteX10" fmla="*/ 633413 w 2095500"/>
              <a:gd name="connsiteY10" fmla="*/ 76199 h 1404937"/>
              <a:gd name="connsiteX11" fmla="*/ 659606 w 2095500"/>
              <a:gd name="connsiteY11" fmla="*/ 50006 h 1404937"/>
              <a:gd name="connsiteX12" fmla="*/ 716757 w 2095500"/>
              <a:gd name="connsiteY12" fmla="*/ 0 h 1404937"/>
              <a:gd name="connsiteX13" fmla="*/ 800100 w 2095500"/>
              <a:gd name="connsiteY13" fmla="*/ 9525 h 1404937"/>
              <a:gd name="connsiteX14" fmla="*/ 897732 w 2095500"/>
              <a:gd name="connsiteY14" fmla="*/ 57148 h 1404937"/>
              <a:gd name="connsiteX15" fmla="*/ 935832 w 2095500"/>
              <a:gd name="connsiteY15" fmla="*/ 59531 h 1404937"/>
              <a:gd name="connsiteX16" fmla="*/ 973931 w 2095500"/>
              <a:gd name="connsiteY16" fmla="*/ 30955 h 1404937"/>
              <a:gd name="connsiteX17" fmla="*/ 1012032 w 2095500"/>
              <a:gd name="connsiteY17" fmla="*/ 35718 h 1404937"/>
              <a:gd name="connsiteX18" fmla="*/ 1066801 w 2095500"/>
              <a:gd name="connsiteY18" fmla="*/ 30956 h 1404937"/>
              <a:gd name="connsiteX19" fmla="*/ 1121569 w 2095500"/>
              <a:gd name="connsiteY19" fmla="*/ 78580 h 1404937"/>
              <a:gd name="connsiteX20" fmla="*/ 1171575 w 2095500"/>
              <a:gd name="connsiteY20" fmla="*/ 100012 h 1404937"/>
              <a:gd name="connsiteX21" fmla="*/ 1207295 w 2095500"/>
              <a:gd name="connsiteY21" fmla="*/ 114300 h 1404937"/>
              <a:gd name="connsiteX22" fmla="*/ 1307306 w 2095500"/>
              <a:gd name="connsiteY22" fmla="*/ 114299 h 1404937"/>
              <a:gd name="connsiteX23" fmla="*/ 1340644 w 2095500"/>
              <a:gd name="connsiteY23" fmla="*/ 128587 h 1404937"/>
              <a:gd name="connsiteX24" fmla="*/ 1400175 w 2095500"/>
              <a:gd name="connsiteY24" fmla="*/ 145256 h 1404937"/>
              <a:gd name="connsiteX25" fmla="*/ 1495426 w 2095500"/>
              <a:gd name="connsiteY25" fmla="*/ 152399 h 1404937"/>
              <a:gd name="connsiteX26" fmla="*/ 1535907 w 2095500"/>
              <a:gd name="connsiteY26" fmla="*/ 173831 h 1404937"/>
              <a:gd name="connsiteX27" fmla="*/ 1564481 w 2095500"/>
              <a:gd name="connsiteY27" fmla="*/ 185737 h 1404937"/>
              <a:gd name="connsiteX28" fmla="*/ 1597819 w 2095500"/>
              <a:gd name="connsiteY28" fmla="*/ 238125 h 1404937"/>
              <a:gd name="connsiteX29" fmla="*/ 1609725 w 2095500"/>
              <a:gd name="connsiteY29" fmla="*/ 273842 h 1404937"/>
              <a:gd name="connsiteX30" fmla="*/ 1635919 w 2095500"/>
              <a:gd name="connsiteY30" fmla="*/ 269080 h 1404937"/>
              <a:gd name="connsiteX31" fmla="*/ 1712119 w 2095500"/>
              <a:gd name="connsiteY31" fmla="*/ 292893 h 1404937"/>
              <a:gd name="connsiteX32" fmla="*/ 1902619 w 2095500"/>
              <a:gd name="connsiteY32" fmla="*/ 376237 h 1404937"/>
              <a:gd name="connsiteX33" fmla="*/ 2031207 w 2095500"/>
              <a:gd name="connsiteY33" fmla="*/ 450056 h 1404937"/>
              <a:gd name="connsiteX34" fmla="*/ 2095500 w 2095500"/>
              <a:gd name="connsiteY34" fmla="*/ 509587 h 1404937"/>
              <a:gd name="connsiteX35" fmla="*/ 1990725 w 2095500"/>
              <a:gd name="connsiteY35" fmla="*/ 621506 h 1404937"/>
              <a:gd name="connsiteX36" fmla="*/ 1897857 w 2095500"/>
              <a:gd name="connsiteY36" fmla="*/ 776287 h 1404937"/>
              <a:gd name="connsiteX37" fmla="*/ 1702594 w 2095500"/>
              <a:gd name="connsiteY37" fmla="*/ 747712 h 1404937"/>
              <a:gd name="connsiteX38" fmla="*/ 1626394 w 2095500"/>
              <a:gd name="connsiteY38" fmla="*/ 852487 h 1404937"/>
              <a:gd name="connsiteX39" fmla="*/ 1533525 w 2095500"/>
              <a:gd name="connsiteY39" fmla="*/ 895349 h 1404937"/>
              <a:gd name="connsiteX40" fmla="*/ 1466850 w 2095500"/>
              <a:gd name="connsiteY40" fmla="*/ 985837 h 1404937"/>
              <a:gd name="connsiteX41" fmla="*/ 1366838 w 2095500"/>
              <a:gd name="connsiteY41" fmla="*/ 1104899 h 1404937"/>
              <a:gd name="connsiteX42" fmla="*/ 1288257 w 2095500"/>
              <a:gd name="connsiteY42" fmla="*/ 1142999 h 1404937"/>
              <a:gd name="connsiteX43" fmla="*/ 1195387 w 2095500"/>
              <a:gd name="connsiteY43" fmla="*/ 1290637 h 1404937"/>
              <a:gd name="connsiteX44" fmla="*/ 890587 w 2095500"/>
              <a:gd name="connsiteY44" fmla="*/ 1404937 h 1404937"/>
              <a:gd name="connsiteX45" fmla="*/ 747713 w 2095500"/>
              <a:gd name="connsiteY45" fmla="*/ 1271587 h 1404937"/>
              <a:gd name="connsiteX46" fmla="*/ 683419 w 2095500"/>
              <a:gd name="connsiteY46" fmla="*/ 1171574 h 1404937"/>
              <a:gd name="connsiteX47" fmla="*/ 600075 w 2095500"/>
              <a:gd name="connsiteY47" fmla="*/ 1138237 h 1404937"/>
              <a:gd name="connsiteX48" fmla="*/ 557213 w 2095500"/>
              <a:gd name="connsiteY48" fmla="*/ 1078706 h 1404937"/>
              <a:gd name="connsiteX49" fmla="*/ 523875 w 2095500"/>
              <a:gd name="connsiteY49" fmla="*/ 1004887 h 1404937"/>
              <a:gd name="connsiteX50" fmla="*/ 507207 w 2095500"/>
              <a:gd name="connsiteY50" fmla="*/ 852487 h 1404937"/>
              <a:gd name="connsiteX51" fmla="*/ 459582 w 2095500"/>
              <a:gd name="connsiteY51" fmla="*/ 719137 h 1404937"/>
              <a:gd name="connsiteX52" fmla="*/ 340519 w 2095500"/>
              <a:gd name="connsiteY52" fmla="*/ 666749 h 1404937"/>
              <a:gd name="connsiteX53" fmla="*/ 123825 w 2095500"/>
              <a:gd name="connsiteY53" fmla="*/ 661987 h 1404937"/>
              <a:gd name="connsiteX54" fmla="*/ 33338 w 2095500"/>
              <a:gd name="connsiteY54" fmla="*/ 661987 h 1404937"/>
              <a:gd name="connsiteX55" fmla="*/ 0 w 2095500"/>
              <a:gd name="connsiteY55" fmla="*/ 571499 h 1404937"/>
              <a:gd name="connsiteX56" fmla="*/ 66675 w 2095500"/>
              <a:gd name="connsiteY56" fmla="*/ 428624 h 1404937"/>
              <a:gd name="connsiteX57" fmla="*/ 114300 w 2095500"/>
              <a:gd name="connsiteY57"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88156 w 2095500"/>
              <a:gd name="connsiteY8" fmla="*/ 188118 h 1404937"/>
              <a:gd name="connsiteX9" fmla="*/ 571501 w 2095500"/>
              <a:gd name="connsiteY9" fmla="*/ 183356 h 1404937"/>
              <a:gd name="connsiteX10" fmla="*/ 619125 w 2095500"/>
              <a:gd name="connsiteY10" fmla="*/ 171449 h 1404937"/>
              <a:gd name="connsiteX11" fmla="*/ 633413 w 2095500"/>
              <a:gd name="connsiteY11" fmla="*/ 76199 h 1404937"/>
              <a:gd name="connsiteX12" fmla="*/ 659606 w 2095500"/>
              <a:gd name="connsiteY12" fmla="*/ 50006 h 1404937"/>
              <a:gd name="connsiteX13" fmla="*/ 716757 w 2095500"/>
              <a:gd name="connsiteY13" fmla="*/ 0 h 1404937"/>
              <a:gd name="connsiteX14" fmla="*/ 800100 w 2095500"/>
              <a:gd name="connsiteY14" fmla="*/ 9525 h 1404937"/>
              <a:gd name="connsiteX15" fmla="*/ 897732 w 2095500"/>
              <a:gd name="connsiteY15" fmla="*/ 57148 h 1404937"/>
              <a:gd name="connsiteX16" fmla="*/ 935832 w 2095500"/>
              <a:gd name="connsiteY16" fmla="*/ 59531 h 1404937"/>
              <a:gd name="connsiteX17" fmla="*/ 973931 w 2095500"/>
              <a:gd name="connsiteY17" fmla="*/ 30955 h 1404937"/>
              <a:gd name="connsiteX18" fmla="*/ 1012032 w 2095500"/>
              <a:gd name="connsiteY18" fmla="*/ 35718 h 1404937"/>
              <a:gd name="connsiteX19" fmla="*/ 1066801 w 2095500"/>
              <a:gd name="connsiteY19" fmla="*/ 30956 h 1404937"/>
              <a:gd name="connsiteX20" fmla="*/ 1121569 w 2095500"/>
              <a:gd name="connsiteY20" fmla="*/ 78580 h 1404937"/>
              <a:gd name="connsiteX21" fmla="*/ 1171575 w 2095500"/>
              <a:gd name="connsiteY21" fmla="*/ 100012 h 1404937"/>
              <a:gd name="connsiteX22" fmla="*/ 1207295 w 2095500"/>
              <a:gd name="connsiteY22" fmla="*/ 114300 h 1404937"/>
              <a:gd name="connsiteX23" fmla="*/ 1307306 w 2095500"/>
              <a:gd name="connsiteY23" fmla="*/ 114299 h 1404937"/>
              <a:gd name="connsiteX24" fmla="*/ 1340644 w 2095500"/>
              <a:gd name="connsiteY24" fmla="*/ 128587 h 1404937"/>
              <a:gd name="connsiteX25" fmla="*/ 1400175 w 2095500"/>
              <a:gd name="connsiteY25" fmla="*/ 145256 h 1404937"/>
              <a:gd name="connsiteX26" fmla="*/ 1495426 w 2095500"/>
              <a:gd name="connsiteY26" fmla="*/ 152399 h 1404937"/>
              <a:gd name="connsiteX27" fmla="*/ 1535907 w 2095500"/>
              <a:gd name="connsiteY27" fmla="*/ 173831 h 1404937"/>
              <a:gd name="connsiteX28" fmla="*/ 1564481 w 2095500"/>
              <a:gd name="connsiteY28" fmla="*/ 185737 h 1404937"/>
              <a:gd name="connsiteX29" fmla="*/ 1597819 w 2095500"/>
              <a:gd name="connsiteY29" fmla="*/ 238125 h 1404937"/>
              <a:gd name="connsiteX30" fmla="*/ 1609725 w 2095500"/>
              <a:gd name="connsiteY30" fmla="*/ 273842 h 1404937"/>
              <a:gd name="connsiteX31" fmla="*/ 1635919 w 2095500"/>
              <a:gd name="connsiteY31" fmla="*/ 269080 h 1404937"/>
              <a:gd name="connsiteX32" fmla="*/ 1712119 w 2095500"/>
              <a:gd name="connsiteY32" fmla="*/ 292893 h 1404937"/>
              <a:gd name="connsiteX33" fmla="*/ 1902619 w 2095500"/>
              <a:gd name="connsiteY33" fmla="*/ 376237 h 1404937"/>
              <a:gd name="connsiteX34" fmla="*/ 2031207 w 2095500"/>
              <a:gd name="connsiteY34" fmla="*/ 450056 h 1404937"/>
              <a:gd name="connsiteX35" fmla="*/ 2095500 w 2095500"/>
              <a:gd name="connsiteY35" fmla="*/ 509587 h 1404937"/>
              <a:gd name="connsiteX36" fmla="*/ 1990725 w 2095500"/>
              <a:gd name="connsiteY36" fmla="*/ 621506 h 1404937"/>
              <a:gd name="connsiteX37" fmla="*/ 1897857 w 2095500"/>
              <a:gd name="connsiteY37" fmla="*/ 776287 h 1404937"/>
              <a:gd name="connsiteX38" fmla="*/ 1702594 w 2095500"/>
              <a:gd name="connsiteY38" fmla="*/ 747712 h 1404937"/>
              <a:gd name="connsiteX39" fmla="*/ 1626394 w 2095500"/>
              <a:gd name="connsiteY39" fmla="*/ 852487 h 1404937"/>
              <a:gd name="connsiteX40" fmla="*/ 1533525 w 2095500"/>
              <a:gd name="connsiteY40" fmla="*/ 895349 h 1404937"/>
              <a:gd name="connsiteX41" fmla="*/ 1466850 w 2095500"/>
              <a:gd name="connsiteY41" fmla="*/ 985837 h 1404937"/>
              <a:gd name="connsiteX42" fmla="*/ 1366838 w 2095500"/>
              <a:gd name="connsiteY42" fmla="*/ 1104899 h 1404937"/>
              <a:gd name="connsiteX43" fmla="*/ 1288257 w 2095500"/>
              <a:gd name="connsiteY43" fmla="*/ 1142999 h 1404937"/>
              <a:gd name="connsiteX44" fmla="*/ 1195387 w 2095500"/>
              <a:gd name="connsiteY44" fmla="*/ 1290637 h 1404937"/>
              <a:gd name="connsiteX45" fmla="*/ 890587 w 2095500"/>
              <a:gd name="connsiteY45" fmla="*/ 1404937 h 1404937"/>
              <a:gd name="connsiteX46" fmla="*/ 747713 w 2095500"/>
              <a:gd name="connsiteY46" fmla="*/ 1271587 h 1404937"/>
              <a:gd name="connsiteX47" fmla="*/ 683419 w 2095500"/>
              <a:gd name="connsiteY47" fmla="*/ 1171574 h 1404937"/>
              <a:gd name="connsiteX48" fmla="*/ 600075 w 2095500"/>
              <a:gd name="connsiteY48" fmla="*/ 1138237 h 1404937"/>
              <a:gd name="connsiteX49" fmla="*/ 557213 w 2095500"/>
              <a:gd name="connsiteY49" fmla="*/ 1078706 h 1404937"/>
              <a:gd name="connsiteX50" fmla="*/ 523875 w 2095500"/>
              <a:gd name="connsiteY50" fmla="*/ 1004887 h 1404937"/>
              <a:gd name="connsiteX51" fmla="*/ 507207 w 2095500"/>
              <a:gd name="connsiteY51" fmla="*/ 852487 h 1404937"/>
              <a:gd name="connsiteX52" fmla="*/ 459582 w 2095500"/>
              <a:gd name="connsiteY52" fmla="*/ 719137 h 1404937"/>
              <a:gd name="connsiteX53" fmla="*/ 340519 w 2095500"/>
              <a:gd name="connsiteY53" fmla="*/ 666749 h 1404937"/>
              <a:gd name="connsiteX54" fmla="*/ 123825 w 2095500"/>
              <a:gd name="connsiteY54" fmla="*/ 661987 h 1404937"/>
              <a:gd name="connsiteX55" fmla="*/ 33338 w 2095500"/>
              <a:gd name="connsiteY55" fmla="*/ 661987 h 1404937"/>
              <a:gd name="connsiteX56" fmla="*/ 0 w 2095500"/>
              <a:gd name="connsiteY56" fmla="*/ 571499 h 1404937"/>
              <a:gd name="connsiteX57" fmla="*/ 66675 w 2095500"/>
              <a:gd name="connsiteY57" fmla="*/ 428624 h 1404937"/>
              <a:gd name="connsiteX58" fmla="*/ 114300 w 2095500"/>
              <a:gd name="connsiteY58"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23863 w 2095500"/>
              <a:gd name="connsiteY8" fmla="*/ 211931 h 1404937"/>
              <a:gd name="connsiteX9" fmla="*/ 488156 w 2095500"/>
              <a:gd name="connsiteY9" fmla="*/ 188118 h 1404937"/>
              <a:gd name="connsiteX10" fmla="*/ 571501 w 2095500"/>
              <a:gd name="connsiteY10" fmla="*/ 183356 h 1404937"/>
              <a:gd name="connsiteX11" fmla="*/ 619125 w 2095500"/>
              <a:gd name="connsiteY11" fmla="*/ 171449 h 1404937"/>
              <a:gd name="connsiteX12" fmla="*/ 633413 w 2095500"/>
              <a:gd name="connsiteY12" fmla="*/ 76199 h 1404937"/>
              <a:gd name="connsiteX13" fmla="*/ 659606 w 2095500"/>
              <a:gd name="connsiteY13" fmla="*/ 50006 h 1404937"/>
              <a:gd name="connsiteX14" fmla="*/ 716757 w 2095500"/>
              <a:gd name="connsiteY14" fmla="*/ 0 h 1404937"/>
              <a:gd name="connsiteX15" fmla="*/ 800100 w 2095500"/>
              <a:gd name="connsiteY15" fmla="*/ 9525 h 1404937"/>
              <a:gd name="connsiteX16" fmla="*/ 897732 w 2095500"/>
              <a:gd name="connsiteY16" fmla="*/ 57148 h 1404937"/>
              <a:gd name="connsiteX17" fmla="*/ 935832 w 2095500"/>
              <a:gd name="connsiteY17" fmla="*/ 59531 h 1404937"/>
              <a:gd name="connsiteX18" fmla="*/ 973931 w 2095500"/>
              <a:gd name="connsiteY18" fmla="*/ 30955 h 1404937"/>
              <a:gd name="connsiteX19" fmla="*/ 1012032 w 2095500"/>
              <a:gd name="connsiteY19" fmla="*/ 35718 h 1404937"/>
              <a:gd name="connsiteX20" fmla="*/ 1066801 w 2095500"/>
              <a:gd name="connsiteY20" fmla="*/ 30956 h 1404937"/>
              <a:gd name="connsiteX21" fmla="*/ 1121569 w 2095500"/>
              <a:gd name="connsiteY21" fmla="*/ 78580 h 1404937"/>
              <a:gd name="connsiteX22" fmla="*/ 1171575 w 2095500"/>
              <a:gd name="connsiteY22" fmla="*/ 100012 h 1404937"/>
              <a:gd name="connsiteX23" fmla="*/ 1207295 w 2095500"/>
              <a:gd name="connsiteY23" fmla="*/ 114300 h 1404937"/>
              <a:gd name="connsiteX24" fmla="*/ 1307306 w 2095500"/>
              <a:gd name="connsiteY24" fmla="*/ 114299 h 1404937"/>
              <a:gd name="connsiteX25" fmla="*/ 1340644 w 2095500"/>
              <a:gd name="connsiteY25" fmla="*/ 128587 h 1404937"/>
              <a:gd name="connsiteX26" fmla="*/ 1400175 w 2095500"/>
              <a:gd name="connsiteY26" fmla="*/ 145256 h 1404937"/>
              <a:gd name="connsiteX27" fmla="*/ 1495426 w 2095500"/>
              <a:gd name="connsiteY27" fmla="*/ 152399 h 1404937"/>
              <a:gd name="connsiteX28" fmla="*/ 1535907 w 2095500"/>
              <a:gd name="connsiteY28" fmla="*/ 173831 h 1404937"/>
              <a:gd name="connsiteX29" fmla="*/ 1564481 w 2095500"/>
              <a:gd name="connsiteY29" fmla="*/ 185737 h 1404937"/>
              <a:gd name="connsiteX30" fmla="*/ 1597819 w 2095500"/>
              <a:gd name="connsiteY30" fmla="*/ 238125 h 1404937"/>
              <a:gd name="connsiteX31" fmla="*/ 1609725 w 2095500"/>
              <a:gd name="connsiteY31" fmla="*/ 273842 h 1404937"/>
              <a:gd name="connsiteX32" fmla="*/ 1635919 w 2095500"/>
              <a:gd name="connsiteY32" fmla="*/ 269080 h 1404937"/>
              <a:gd name="connsiteX33" fmla="*/ 1712119 w 2095500"/>
              <a:gd name="connsiteY33" fmla="*/ 292893 h 1404937"/>
              <a:gd name="connsiteX34" fmla="*/ 1902619 w 2095500"/>
              <a:gd name="connsiteY34" fmla="*/ 376237 h 1404937"/>
              <a:gd name="connsiteX35" fmla="*/ 2031207 w 2095500"/>
              <a:gd name="connsiteY35" fmla="*/ 450056 h 1404937"/>
              <a:gd name="connsiteX36" fmla="*/ 2095500 w 2095500"/>
              <a:gd name="connsiteY36" fmla="*/ 509587 h 1404937"/>
              <a:gd name="connsiteX37" fmla="*/ 1990725 w 2095500"/>
              <a:gd name="connsiteY37" fmla="*/ 621506 h 1404937"/>
              <a:gd name="connsiteX38" fmla="*/ 1897857 w 2095500"/>
              <a:gd name="connsiteY38" fmla="*/ 776287 h 1404937"/>
              <a:gd name="connsiteX39" fmla="*/ 1702594 w 2095500"/>
              <a:gd name="connsiteY39" fmla="*/ 747712 h 1404937"/>
              <a:gd name="connsiteX40" fmla="*/ 1626394 w 2095500"/>
              <a:gd name="connsiteY40" fmla="*/ 852487 h 1404937"/>
              <a:gd name="connsiteX41" fmla="*/ 1533525 w 2095500"/>
              <a:gd name="connsiteY41" fmla="*/ 895349 h 1404937"/>
              <a:gd name="connsiteX42" fmla="*/ 1466850 w 2095500"/>
              <a:gd name="connsiteY42" fmla="*/ 985837 h 1404937"/>
              <a:gd name="connsiteX43" fmla="*/ 1366838 w 2095500"/>
              <a:gd name="connsiteY43" fmla="*/ 1104899 h 1404937"/>
              <a:gd name="connsiteX44" fmla="*/ 1288257 w 2095500"/>
              <a:gd name="connsiteY44" fmla="*/ 1142999 h 1404937"/>
              <a:gd name="connsiteX45" fmla="*/ 1195387 w 2095500"/>
              <a:gd name="connsiteY45" fmla="*/ 1290637 h 1404937"/>
              <a:gd name="connsiteX46" fmla="*/ 890587 w 2095500"/>
              <a:gd name="connsiteY46" fmla="*/ 1404937 h 1404937"/>
              <a:gd name="connsiteX47" fmla="*/ 747713 w 2095500"/>
              <a:gd name="connsiteY47" fmla="*/ 1271587 h 1404937"/>
              <a:gd name="connsiteX48" fmla="*/ 683419 w 2095500"/>
              <a:gd name="connsiteY48" fmla="*/ 1171574 h 1404937"/>
              <a:gd name="connsiteX49" fmla="*/ 600075 w 2095500"/>
              <a:gd name="connsiteY49" fmla="*/ 1138237 h 1404937"/>
              <a:gd name="connsiteX50" fmla="*/ 557213 w 2095500"/>
              <a:gd name="connsiteY50" fmla="*/ 1078706 h 1404937"/>
              <a:gd name="connsiteX51" fmla="*/ 523875 w 2095500"/>
              <a:gd name="connsiteY51" fmla="*/ 1004887 h 1404937"/>
              <a:gd name="connsiteX52" fmla="*/ 507207 w 2095500"/>
              <a:gd name="connsiteY52" fmla="*/ 852487 h 1404937"/>
              <a:gd name="connsiteX53" fmla="*/ 459582 w 2095500"/>
              <a:gd name="connsiteY53" fmla="*/ 719137 h 1404937"/>
              <a:gd name="connsiteX54" fmla="*/ 340519 w 2095500"/>
              <a:gd name="connsiteY54" fmla="*/ 666749 h 1404937"/>
              <a:gd name="connsiteX55" fmla="*/ 123825 w 2095500"/>
              <a:gd name="connsiteY55" fmla="*/ 661987 h 1404937"/>
              <a:gd name="connsiteX56" fmla="*/ 33338 w 2095500"/>
              <a:gd name="connsiteY56" fmla="*/ 661987 h 1404937"/>
              <a:gd name="connsiteX57" fmla="*/ 0 w 2095500"/>
              <a:gd name="connsiteY57" fmla="*/ 571499 h 1404937"/>
              <a:gd name="connsiteX58" fmla="*/ 66675 w 2095500"/>
              <a:gd name="connsiteY58" fmla="*/ 428624 h 1404937"/>
              <a:gd name="connsiteX59" fmla="*/ 114300 w 2095500"/>
              <a:gd name="connsiteY59" fmla="*/ 385762 h 140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95500" h="1404937">
                <a:moveTo>
                  <a:pt x="114300" y="385762"/>
                </a:moveTo>
                <a:lnTo>
                  <a:pt x="226219" y="335756"/>
                </a:lnTo>
                <a:lnTo>
                  <a:pt x="247650" y="280987"/>
                </a:lnTo>
                <a:lnTo>
                  <a:pt x="278606" y="264318"/>
                </a:lnTo>
                <a:lnTo>
                  <a:pt x="311944" y="280988"/>
                </a:lnTo>
                <a:cubicBezTo>
                  <a:pt x="323850" y="280194"/>
                  <a:pt x="340520" y="277812"/>
                  <a:pt x="354807" y="276224"/>
                </a:cubicBezTo>
                <a:cubicBezTo>
                  <a:pt x="369094" y="274636"/>
                  <a:pt x="392907" y="277415"/>
                  <a:pt x="397669" y="271462"/>
                </a:cubicBezTo>
                <a:cubicBezTo>
                  <a:pt x="402431" y="265509"/>
                  <a:pt x="377032" y="250427"/>
                  <a:pt x="383382" y="240505"/>
                </a:cubicBezTo>
                <a:cubicBezTo>
                  <a:pt x="400844" y="230980"/>
                  <a:pt x="406401" y="221456"/>
                  <a:pt x="423863" y="211931"/>
                </a:cubicBezTo>
                <a:lnTo>
                  <a:pt x="488156" y="188118"/>
                </a:lnTo>
                <a:lnTo>
                  <a:pt x="571501" y="183356"/>
                </a:lnTo>
                <a:lnTo>
                  <a:pt x="619125" y="171449"/>
                </a:lnTo>
                <a:lnTo>
                  <a:pt x="633413" y="76199"/>
                </a:lnTo>
                <a:lnTo>
                  <a:pt x="659606" y="50006"/>
                </a:lnTo>
                <a:lnTo>
                  <a:pt x="716757" y="0"/>
                </a:lnTo>
                <a:lnTo>
                  <a:pt x="800100" y="9525"/>
                </a:lnTo>
                <a:cubicBezTo>
                  <a:pt x="832644" y="21431"/>
                  <a:pt x="865188" y="45242"/>
                  <a:pt x="897732" y="57148"/>
                </a:cubicBezTo>
                <a:lnTo>
                  <a:pt x="935832" y="59531"/>
                </a:lnTo>
                <a:lnTo>
                  <a:pt x="973931" y="30955"/>
                </a:lnTo>
                <a:lnTo>
                  <a:pt x="1012032" y="35718"/>
                </a:lnTo>
                <a:cubicBezTo>
                  <a:pt x="1039813" y="39687"/>
                  <a:pt x="1048545" y="23812"/>
                  <a:pt x="1066801" y="30956"/>
                </a:cubicBezTo>
                <a:cubicBezTo>
                  <a:pt x="1085057" y="38100"/>
                  <a:pt x="1104107" y="48418"/>
                  <a:pt x="1121569" y="78580"/>
                </a:cubicBezTo>
                <a:lnTo>
                  <a:pt x="1171575" y="100012"/>
                </a:lnTo>
                <a:lnTo>
                  <a:pt x="1207295" y="114300"/>
                </a:lnTo>
                <a:lnTo>
                  <a:pt x="1307306" y="114299"/>
                </a:lnTo>
                <a:cubicBezTo>
                  <a:pt x="1308100" y="138905"/>
                  <a:pt x="1339850" y="103981"/>
                  <a:pt x="1340644" y="128587"/>
                </a:cubicBezTo>
                <a:lnTo>
                  <a:pt x="1400175" y="145256"/>
                </a:lnTo>
                <a:lnTo>
                  <a:pt x="1495426" y="152399"/>
                </a:lnTo>
                <a:lnTo>
                  <a:pt x="1535907" y="173831"/>
                </a:lnTo>
                <a:lnTo>
                  <a:pt x="1564481" y="185737"/>
                </a:lnTo>
                <a:lnTo>
                  <a:pt x="1597819" y="238125"/>
                </a:lnTo>
                <a:lnTo>
                  <a:pt x="1609725" y="273842"/>
                </a:lnTo>
                <a:lnTo>
                  <a:pt x="1635919" y="269080"/>
                </a:lnTo>
                <a:lnTo>
                  <a:pt x="1712119" y="292893"/>
                </a:lnTo>
                <a:lnTo>
                  <a:pt x="1902619" y="376237"/>
                </a:lnTo>
                <a:lnTo>
                  <a:pt x="2031207" y="450056"/>
                </a:lnTo>
                <a:lnTo>
                  <a:pt x="2095500" y="509587"/>
                </a:lnTo>
                <a:lnTo>
                  <a:pt x="1990725" y="621506"/>
                </a:lnTo>
                <a:lnTo>
                  <a:pt x="1897857" y="776287"/>
                </a:lnTo>
                <a:lnTo>
                  <a:pt x="1702594" y="747712"/>
                </a:lnTo>
                <a:lnTo>
                  <a:pt x="1626394" y="852487"/>
                </a:lnTo>
                <a:lnTo>
                  <a:pt x="1533525" y="895349"/>
                </a:lnTo>
                <a:lnTo>
                  <a:pt x="1466850" y="985837"/>
                </a:lnTo>
                <a:lnTo>
                  <a:pt x="1366838" y="1104899"/>
                </a:lnTo>
                <a:cubicBezTo>
                  <a:pt x="1340644" y="1117599"/>
                  <a:pt x="1316832" y="1112043"/>
                  <a:pt x="1288257" y="1142999"/>
                </a:cubicBezTo>
                <a:cubicBezTo>
                  <a:pt x="1259682" y="1173955"/>
                  <a:pt x="1226344" y="1241424"/>
                  <a:pt x="1195387" y="1290637"/>
                </a:cubicBezTo>
                <a:lnTo>
                  <a:pt x="890587" y="1404937"/>
                </a:lnTo>
                <a:lnTo>
                  <a:pt x="747713" y="1271587"/>
                </a:lnTo>
                <a:lnTo>
                  <a:pt x="683419" y="1171574"/>
                </a:lnTo>
                <a:lnTo>
                  <a:pt x="600075" y="1138237"/>
                </a:lnTo>
                <a:lnTo>
                  <a:pt x="557213" y="1078706"/>
                </a:lnTo>
                <a:lnTo>
                  <a:pt x="523875" y="1004887"/>
                </a:lnTo>
                <a:lnTo>
                  <a:pt x="507207" y="852487"/>
                </a:lnTo>
                <a:lnTo>
                  <a:pt x="459582" y="719137"/>
                </a:lnTo>
                <a:lnTo>
                  <a:pt x="340519" y="666749"/>
                </a:lnTo>
                <a:lnTo>
                  <a:pt x="123825" y="661987"/>
                </a:lnTo>
                <a:lnTo>
                  <a:pt x="33338" y="661987"/>
                </a:lnTo>
                <a:lnTo>
                  <a:pt x="0" y="571499"/>
                </a:lnTo>
                <a:lnTo>
                  <a:pt x="66675" y="428624"/>
                </a:lnTo>
                <a:lnTo>
                  <a:pt x="114300" y="385762"/>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Iringa</a:t>
            </a:r>
            <a:r>
              <a:rPr lang="en-MY" sz="1200" b="1" dirty="0" smtClean="0">
                <a:solidFill>
                  <a:schemeClr val="tx1"/>
                </a:solidFill>
              </a:rPr>
              <a:t> 11.3</a:t>
            </a:r>
          </a:p>
          <a:p>
            <a:pPr algn="ctr"/>
            <a:endParaRPr lang="en-MY" sz="1200" dirty="0">
              <a:solidFill>
                <a:schemeClr val="tx1"/>
              </a:solidFill>
            </a:endParaRPr>
          </a:p>
          <a:p>
            <a:pPr algn="ctr"/>
            <a:endParaRPr lang="en-MY" sz="1200" dirty="0">
              <a:solidFill>
                <a:schemeClr val="tx1"/>
              </a:solidFill>
            </a:endParaRPr>
          </a:p>
        </p:txBody>
      </p:sp>
      <p:sp>
        <p:nvSpPr>
          <p:cNvPr id="23" name="Freeform 22"/>
          <p:cNvSpPr/>
          <p:nvPr/>
        </p:nvSpPr>
        <p:spPr>
          <a:xfrm>
            <a:off x="4822031" y="3028950"/>
            <a:ext cx="2093119" cy="2749550"/>
          </a:xfrm>
          <a:custGeom>
            <a:avLst/>
            <a:gdLst>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27100 w 2120900"/>
              <a:gd name="connsiteY44" fmla="*/ 273050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77082 w 2120900"/>
              <a:gd name="connsiteY32" fmla="*/ 1109663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49313 w 2120900"/>
              <a:gd name="connsiteY32" fmla="*/ 1185863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94544 w 2120900"/>
              <a:gd name="connsiteY32" fmla="*/ 1133475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794544 w 2120900"/>
              <a:gd name="connsiteY33" fmla="*/ 1133475 h 2749550"/>
              <a:gd name="connsiteX34" fmla="*/ 777082 w 2120900"/>
              <a:gd name="connsiteY34" fmla="*/ 1109663 h 2749550"/>
              <a:gd name="connsiteX35" fmla="*/ 760412 w 2120900"/>
              <a:gd name="connsiteY35" fmla="*/ 1039813 h 2749550"/>
              <a:gd name="connsiteX36" fmla="*/ 788193 w 2120900"/>
              <a:gd name="connsiteY36" fmla="*/ 1008062 h 2749550"/>
              <a:gd name="connsiteX37" fmla="*/ 770731 w 2120900"/>
              <a:gd name="connsiteY37" fmla="*/ 928688 h 2749550"/>
              <a:gd name="connsiteX38" fmla="*/ 805656 w 2120900"/>
              <a:gd name="connsiteY38" fmla="*/ 840581 h 2749550"/>
              <a:gd name="connsiteX39" fmla="*/ 857250 w 2120900"/>
              <a:gd name="connsiteY39" fmla="*/ 814387 h 2749550"/>
              <a:gd name="connsiteX40" fmla="*/ 862013 w 2120900"/>
              <a:gd name="connsiteY40" fmla="*/ 649287 h 2749550"/>
              <a:gd name="connsiteX41" fmla="*/ 885031 w 2120900"/>
              <a:gd name="connsiteY41" fmla="*/ 584993 h 2749550"/>
              <a:gd name="connsiteX42" fmla="*/ 922338 w 2120900"/>
              <a:gd name="connsiteY42" fmla="*/ 532606 h 2749550"/>
              <a:gd name="connsiteX43" fmla="*/ 930275 w 2120900"/>
              <a:gd name="connsiteY43" fmla="*/ 459581 h 2749550"/>
              <a:gd name="connsiteX44" fmla="*/ 962025 w 2120900"/>
              <a:gd name="connsiteY44" fmla="*/ 454819 h 2749550"/>
              <a:gd name="connsiteX45" fmla="*/ 992982 w 2120900"/>
              <a:gd name="connsiteY45" fmla="*/ 415925 h 2749550"/>
              <a:gd name="connsiteX46" fmla="*/ 962819 w 2120900"/>
              <a:gd name="connsiteY46" fmla="*/ 223043 h 2749550"/>
              <a:gd name="connsiteX47" fmla="*/ 1003300 w 2120900"/>
              <a:gd name="connsiteY47"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894556 w 2120900"/>
              <a:gd name="connsiteY33" fmla="*/ 1162050 h 2749550"/>
              <a:gd name="connsiteX34" fmla="*/ 846931 w 2120900"/>
              <a:gd name="connsiteY34" fmla="*/ 1138238 h 2749550"/>
              <a:gd name="connsiteX35" fmla="*/ 794544 w 2120900"/>
              <a:gd name="connsiteY35" fmla="*/ 1133475 h 2749550"/>
              <a:gd name="connsiteX36" fmla="*/ 777082 w 2120900"/>
              <a:gd name="connsiteY36" fmla="*/ 1109663 h 2749550"/>
              <a:gd name="connsiteX37" fmla="*/ 760412 w 2120900"/>
              <a:gd name="connsiteY37" fmla="*/ 1039813 h 2749550"/>
              <a:gd name="connsiteX38" fmla="*/ 788193 w 2120900"/>
              <a:gd name="connsiteY38" fmla="*/ 1008062 h 2749550"/>
              <a:gd name="connsiteX39" fmla="*/ 770731 w 2120900"/>
              <a:gd name="connsiteY39" fmla="*/ 928688 h 2749550"/>
              <a:gd name="connsiteX40" fmla="*/ 805656 w 2120900"/>
              <a:gd name="connsiteY40" fmla="*/ 840581 h 2749550"/>
              <a:gd name="connsiteX41" fmla="*/ 857250 w 2120900"/>
              <a:gd name="connsiteY41" fmla="*/ 814387 h 2749550"/>
              <a:gd name="connsiteX42" fmla="*/ 862013 w 2120900"/>
              <a:gd name="connsiteY42" fmla="*/ 649287 h 2749550"/>
              <a:gd name="connsiteX43" fmla="*/ 885031 w 2120900"/>
              <a:gd name="connsiteY43" fmla="*/ 584993 h 2749550"/>
              <a:gd name="connsiteX44" fmla="*/ 922338 w 2120900"/>
              <a:gd name="connsiteY44" fmla="*/ 532606 h 2749550"/>
              <a:gd name="connsiteX45" fmla="*/ 930275 w 2120900"/>
              <a:gd name="connsiteY45" fmla="*/ 459581 h 2749550"/>
              <a:gd name="connsiteX46" fmla="*/ 962025 w 2120900"/>
              <a:gd name="connsiteY46" fmla="*/ 454819 h 2749550"/>
              <a:gd name="connsiteX47" fmla="*/ 992982 w 2120900"/>
              <a:gd name="connsiteY47" fmla="*/ 415925 h 2749550"/>
              <a:gd name="connsiteX48" fmla="*/ 962819 w 2120900"/>
              <a:gd name="connsiteY48" fmla="*/ 223043 h 2749550"/>
              <a:gd name="connsiteX49" fmla="*/ 1003300 w 2120900"/>
              <a:gd name="connsiteY49"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944563 w 2120900"/>
              <a:gd name="connsiteY33" fmla="*/ 1176338 h 2749550"/>
              <a:gd name="connsiteX34" fmla="*/ 894556 w 2120900"/>
              <a:gd name="connsiteY34" fmla="*/ 1162050 h 2749550"/>
              <a:gd name="connsiteX35" fmla="*/ 846931 w 2120900"/>
              <a:gd name="connsiteY35" fmla="*/ 1138238 h 2749550"/>
              <a:gd name="connsiteX36" fmla="*/ 794544 w 2120900"/>
              <a:gd name="connsiteY36" fmla="*/ 1133475 h 2749550"/>
              <a:gd name="connsiteX37" fmla="*/ 777082 w 2120900"/>
              <a:gd name="connsiteY37" fmla="*/ 1109663 h 2749550"/>
              <a:gd name="connsiteX38" fmla="*/ 760412 w 2120900"/>
              <a:gd name="connsiteY38" fmla="*/ 1039813 h 2749550"/>
              <a:gd name="connsiteX39" fmla="*/ 788193 w 2120900"/>
              <a:gd name="connsiteY39" fmla="*/ 1008062 h 2749550"/>
              <a:gd name="connsiteX40" fmla="*/ 770731 w 2120900"/>
              <a:gd name="connsiteY40" fmla="*/ 928688 h 2749550"/>
              <a:gd name="connsiteX41" fmla="*/ 805656 w 2120900"/>
              <a:gd name="connsiteY41" fmla="*/ 840581 h 2749550"/>
              <a:gd name="connsiteX42" fmla="*/ 857250 w 2120900"/>
              <a:gd name="connsiteY42" fmla="*/ 814387 h 2749550"/>
              <a:gd name="connsiteX43" fmla="*/ 862013 w 2120900"/>
              <a:gd name="connsiteY43" fmla="*/ 649287 h 2749550"/>
              <a:gd name="connsiteX44" fmla="*/ 885031 w 2120900"/>
              <a:gd name="connsiteY44" fmla="*/ 584993 h 2749550"/>
              <a:gd name="connsiteX45" fmla="*/ 922338 w 2120900"/>
              <a:gd name="connsiteY45" fmla="*/ 532606 h 2749550"/>
              <a:gd name="connsiteX46" fmla="*/ 930275 w 2120900"/>
              <a:gd name="connsiteY46" fmla="*/ 459581 h 2749550"/>
              <a:gd name="connsiteX47" fmla="*/ 962025 w 2120900"/>
              <a:gd name="connsiteY47" fmla="*/ 454819 h 2749550"/>
              <a:gd name="connsiteX48" fmla="*/ 992982 w 2120900"/>
              <a:gd name="connsiteY48" fmla="*/ 415925 h 2749550"/>
              <a:gd name="connsiteX49" fmla="*/ 962819 w 2120900"/>
              <a:gd name="connsiteY49" fmla="*/ 223043 h 2749550"/>
              <a:gd name="connsiteX50" fmla="*/ 1003300 w 2120900"/>
              <a:gd name="connsiteY50"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9131 w 2120900"/>
              <a:gd name="connsiteY26" fmla="*/ 1470025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01650 w 2120900"/>
              <a:gd name="connsiteY26" fmla="*/ 1569244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1194 w 2120900"/>
              <a:gd name="connsiteY26" fmla="*/ 1538288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70694 w 2120900"/>
              <a:gd name="connsiteY26" fmla="*/ 1624013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42120 w 2120900"/>
              <a:gd name="connsiteY25" fmla="*/ 16573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27781 w 2120900"/>
              <a:gd name="connsiteY19" fmla="*/ 1970088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3969 w 2093119"/>
              <a:gd name="connsiteY21" fmla="*/ 1752600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195263 w 2093119"/>
              <a:gd name="connsiteY24" fmla="*/ 1843088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8600 w 2093119"/>
              <a:gd name="connsiteY25" fmla="*/ 1850231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40507 w 2093119"/>
              <a:gd name="connsiteY26" fmla="*/ 1876425 h 2749550"/>
              <a:gd name="connsiteX27" fmla="*/ 259557 w 2093119"/>
              <a:gd name="connsiteY27" fmla="*/ 1814513 h 2749550"/>
              <a:gd name="connsiteX28" fmla="*/ 369094 w 2093119"/>
              <a:gd name="connsiteY28" fmla="*/ 1766093 h 2749550"/>
              <a:gd name="connsiteX29" fmla="*/ 414339 w 2093119"/>
              <a:gd name="connsiteY29" fmla="*/ 1657350 h 2749550"/>
              <a:gd name="connsiteX30" fmla="*/ 523875 w 2093119"/>
              <a:gd name="connsiteY30" fmla="*/ 1554956 h 2749550"/>
              <a:gd name="connsiteX31" fmla="*/ 633413 w 2093119"/>
              <a:gd name="connsiteY31" fmla="*/ 1538288 h 2749550"/>
              <a:gd name="connsiteX32" fmla="*/ 641350 w 2093119"/>
              <a:gd name="connsiteY32" fmla="*/ 1470025 h 2749550"/>
              <a:gd name="connsiteX33" fmla="*/ 737394 w 2093119"/>
              <a:gd name="connsiteY33" fmla="*/ 1397000 h 2749550"/>
              <a:gd name="connsiteX34" fmla="*/ 808832 w 2093119"/>
              <a:gd name="connsiteY34" fmla="*/ 1402556 h 2749550"/>
              <a:gd name="connsiteX35" fmla="*/ 901700 w 2093119"/>
              <a:gd name="connsiteY35" fmla="*/ 1426369 h 2749550"/>
              <a:gd name="connsiteX36" fmla="*/ 935037 w 2093119"/>
              <a:gd name="connsiteY36" fmla="*/ 1323975 h 2749550"/>
              <a:gd name="connsiteX37" fmla="*/ 1052512 w 2093119"/>
              <a:gd name="connsiteY37" fmla="*/ 1235075 h 2749550"/>
              <a:gd name="connsiteX38" fmla="*/ 992982 w 2093119"/>
              <a:gd name="connsiteY38" fmla="*/ 1209675 h 2749550"/>
              <a:gd name="connsiteX39" fmla="*/ 933450 w 2093119"/>
              <a:gd name="connsiteY39" fmla="*/ 1212056 h 2749550"/>
              <a:gd name="connsiteX40" fmla="*/ 916782 w 2093119"/>
              <a:gd name="connsiteY40" fmla="*/ 1176338 h 2749550"/>
              <a:gd name="connsiteX41" fmla="*/ 866775 w 2093119"/>
              <a:gd name="connsiteY41" fmla="*/ 1162050 h 2749550"/>
              <a:gd name="connsiteX42" fmla="*/ 819150 w 2093119"/>
              <a:gd name="connsiteY42" fmla="*/ 1138238 h 2749550"/>
              <a:gd name="connsiteX43" fmla="*/ 766763 w 2093119"/>
              <a:gd name="connsiteY43" fmla="*/ 1133475 h 2749550"/>
              <a:gd name="connsiteX44" fmla="*/ 749301 w 2093119"/>
              <a:gd name="connsiteY44" fmla="*/ 1109663 h 2749550"/>
              <a:gd name="connsiteX45" fmla="*/ 732631 w 2093119"/>
              <a:gd name="connsiteY45" fmla="*/ 1039813 h 2749550"/>
              <a:gd name="connsiteX46" fmla="*/ 760412 w 2093119"/>
              <a:gd name="connsiteY46" fmla="*/ 1008062 h 2749550"/>
              <a:gd name="connsiteX47" fmla="*/ 742950 w 2093119"/>
              <a:gd name="connsiteY47" fmla="*/ 928688 h 2749550"/>
              <a:gd name="connsiteX48" fmla="*/ 777875 w 2093119"/>
              <a:gd name="connsiteY48" fmla="*/ 840581 h 2749550"/>
              <a:gd name="connsiteX49" fmla="*/ 829469 w 2093119"/>
              <a:gd name="connsiteY49" fmla="*/ 814387 h 2749550"/>
              <a:gd name="connsiteX50" fmla="*/ 834232 w 2093119"/>
              <a:gd name="connsiteY50" fmla="*/ 649287 h 2749550"/>
              <a:gd name="connsiteX51" fmla="*/ 857250 w 2093119"/>
              <a:gd name="connsiteY51" fmla="*/ 584993 h 2749550"/>
              <a:gd name="connsiteX52" fmla="*/ 894557 w 2093119"/>
              <a:gd name="connsiteY52" fmla="*/ 532606 h 2749550"/>
              <a:gd name="connsiteX53" fmla="*/ 902494 w 2093119"/>
              <a:gd name="connsiteY53" fmla="*/ 459581 h 2749550"/>
              <a:gd name="connsiteX54" fmla="*/ 934244 w 2093119"/>
              <a:gd name="connsiteY54" fmla="*/ 454819 h 2749550"/>
              <a:gd name="connsiteX55" fmla="*/ 965201 w 2093119"/>
              <a:gd name="connsiteY55" fmla="*/ 415925 h 2749550"/>
              <a:gd name="connsiteX56" fmla="*/ 935038 w 2093119"/>
              <a:gd name="connsiteY56" fmla="*/ 223043 h 2749550"/>
              <a:gd name="connsiteX57" fmla="*/ 975519 w 2093119"/>
              <a:gd name="connsiteY57" fmla="*/ 184150 h 274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093119" h="2749550">
                <a:moveTo>
                  <a:pt x="975519" y="184150"/>
                </a:moveTo>
                <a:lnTo>
                  <a:pt x="1108869" y="38100"/>
                </a:lnTo>
                <a:lnTo>
                  <a:pt x="1369219" y="0"/>
                </a:lnTo>
                <a:lnTo>
                  <a:pt x="1756569" y="190500"/>
                </a:lnTo>
                <a:lnTo>
                  <a:pt x="1902619" y="514350"/>
                </a:lnTo>
                <a:lnTo>
                  <a:pt x="2093119" y="730250"/>
                </a:lnTo>
                <a:lnTo>
                  <a:pt x="2086769" y="1085850"/>
                </a:lnTo>
                <a:lnTo>
                  <a:pt x="1953419" y="1308100"/>
                </a:lnTo>
                <a:lnTo>
                  <a:pt x="1680369" y="1485900"/>
                </a:lnTo>
                <a:lnTo>
                  <a:pt x="1458119" y="1885950"/>
                </a:lnTo>
                <a:lnTo>
                  <a:pt x="1293019" y="2279650"/>
                </a:lnTo>
                <a:lnTo>
                  <a:pt x="1077119" y="2552700"/>
                </a:lnTo>
                <a:lnTo>
                  <a:pt x="785019" y="2749550"/>
                </a:lnTo>
                <a:lnTo>
                  <a:pt x="467519" y="2730500"/>
                </a:lnTo>
                <a:lnTo>
                  <a:pt x="238919" y="2616200"/>
                </a:lnTo>
                <a:lnTo>
                  <a:pt x="156369" y="2387600"/>
                </a:lnTo>
                <a:lnTo>
                  <a:pt x="61119" y="2228850"/>
                </a:lnTo>
                <a:lnTo>
                  <a:pt x="48419" y="2076450"/>
                </a:lnTo>
                <a:lnTo>
                  <a:pt x="36513" y="1991519"/>
                </a:lnTo>
                <a:lnTo>
                  <a:pt x="0" y="1970088"/>
                </a:lnTo>
                <a:lnTo>
                  <a:pt x="31750" y="1910556"/>
                </a:lnTo>
                <a:lnTo>
                  <a:pt x="11112" y="1900237"/>
                </a:lnTo>
                <a:lnTo>
                  <a:pt x="30957" y="1851819"/>
                </a:lnTo>
                <a:lnTo>
                  <a:pt x="129382" y="1877219"/>
                </a:lnTo>
                <a:cubicBezTo>
                  <a:pt x="156766" y="1875764"/>
                  <a:pt x="178330" y="1894020"/>
                  <a:pt x="200026" y="1883569"/>
                </a:cubicBezTo>
                <a:cubicBezTo>
                  <a:pt x="216562" y="1879071"/>
                  <a:pt x="211534" y="1971277"/>
                  <a:pt x="221456" y="1959768"/>
                </a:cubicBezTo>
                <a:cubicBezTo>
                  <a:pt x="228203" y="1958577"/>
                  <a:pt x="234157" y="1900634"/>
                  <a:pt x="240507" y="1876425"/>
                </a:cubicBezTo>
                <a:cubicBezTo>
                  <a:pt x="246857" y="1852216"/>
                  <a:pt x="238126" y="1832902"/>
                  <a:pt x="259557" y="1814513"/>
                </a:cubicBezTo>
                <a:lnTo>
                  <a:pt x="369094" y="1766093"/>
                </a:lnTo>
                <a:lnTo>
                  <a:pt x="414339" y="1657350"/>
                </a:lnTo>
                <a:lnTo>
                  <a:pt x="523875" y="1554956"/>
                </a:lnTo>
                <a:lnTo>
                  <a:pt x="633413" y="1538288"/>
                </a:lnTo>
                <a:lnTo>
                  <a:pt x="641350" y="1470025"/>
                </a:lnTo>
                <a:lnTo>
                  <a:pt x="737394" y="1397000"/>
                </a:lnTo>
                <a:lnTo>
                  <a:pt x="808832" y="1402556"/>
                </a:lnTo>
                <a:lnTo>
                  <a:pt x="901700" y="1426369"/>
                </a:lnTo>
                <a:lnTo>
                  <a:pt x="935037" y="1323975"/>
                </a:lnTo>
                <a:lnTo>
                  <a:pt x="1052512" y="1235075"/>
                </a:lnTo>
                <a:cubicBezTo>
                  <a:pt x="1077647" y="1219200"/>
                  <a:pt x="1012826" y="1213511"/>
                  <a:pt x="992982" y="1209675"/>
                </a:cubicBezTo>
                <a:cubicBezTo>
                  <a:pt x="973138" y="1205839"/>
                  <a:pt x="946150" y="1219200"/>
                  <a:pt x="933450" y="1212056"/>
                </a:cubicBezTo>
                <a:cubicBezTo>
                  <a:pt x="907256" y="1203457"/>
                  <a:pt x="927895" y="1184672"/>
                  <a:pt x="916782" y="1176338"/>
                </a:cubicBezTo>
                <a:cubicBezTo>
                  <a:pt x="905670" y="1168004"/>
                  <a:pt x="879475" y="1169590"/>
                  <a:pt x="866775" y="1162050"/>
                </a:cubicBezTo>
                <a:cubicBezTo>
                  <a:pt x="848519" y="1156494"/>
                  <a:pt x="837406" y="1143794"/>
                  <a:pt x="819150" y="1138238"/>
                </a:cubicBezTo>
                <a:lnTo>
                  <a:pt x="766763" y="1133475"/>
                </a:lnTo>
                <a:lnTo>
                  <a:pt x="749301" y="1109663"/>
                </a:lnTo>
                <a:lnTo>
                  <a:pt x="732631" y="1039813"/>
                </a:lnTo>
                <a:lnTo>
                  <a:pt x="760412" y="1008062"/>
                </a:lnTo>
                <a:lnTo>
                  <a:pt x="742950" y="928688"/>
                </a:lnTo>
                <a:cubicBezTo>
                  <a:pt x="745067" y="903288"/>
                  <a:pt x="763455" y="859631"/>
                  <a:pt x="777875" y="840581"/>
                </a:cubicBezTo>
                <a:cubicBezTo>
                  <a:pt x="792295" y="821531"/>
                  <a:pt x="776552" y="873125"/>
                  <a:pt x="829469" y="814387"/>
                </a:cubicBezTo>
                <a:lnTo>
                  <a:pt x="834232" y="649287"/>
                </a:lnTo>
                <a:lnTo>
                  <a:pt x="857250" y="584993"/>
                </a:lnTo>
                <a:lnTo>
                  <a:pt x="894557" y="532606"/>
                </a:lnTo>
                <a:lnTo>
                  <a:pt x="902494" y="459581"/>
                </a:lnTo>
                <a:lnTo>
                  <a:pt x="934244" y="454819"/>
                </a:lnTo>
                <a:lnTo>
                  <a:pt x="965201" y="415925"/>
                </a:lnTo>
                <a:lnTo>
                  <a:pt x="935038" y="223043"/>
                </a:lnTo>
                <a:lnTo>
                  <a:pt x="975519" y="184150"/>
                </a:lnTo>
                <a:close/>
              </a:path>
            </a:pathLst>
          </a:custGeom>
          <a:solidFill>
            <a:srgbClr val="FF99CC"/>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r>
              <a:rPr lang="en-MY" sz="1200" b="1" dirty="0" smtClean="0">
                <a:solidFill>
                  <a:schemeClr val="tx1"/>
                </a:solidFill>
              </a:rPr>
              <a:t>=</a:t>
            </a:r>
          </a:p>
          <a:p>
            <a:pPr algn="ctr"/>
            <a:endParaRPr lang="en-MY" sz="1200" b="1" dirty="0">
              <a:solidFill>
                <a:schemeClr val="tx1"/>
              </a:solidFill>
            </a:endParaRPr>
          </a:p>
          <a:p>
            <a:pPr algn="ctr"/>
            <a:endParaRPr lang="en-MY" sz="1200" b="1" dirty="0" smtClean="0">
              <a:solidFill>
                <a:schemeClr val="tx1"/>
              </a:solidFill>
            </a:endParaRPr>
          </a:p>
          <a:p>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Morogoro</a:t>
            </a:r>
            <a:r>
              <a:rPr lang="en-MY" sz="1200" b="1" dirty="0" smtClean="0">
                <a:solidFill>
                  <a:schemeClr val="tx1"/>
                </a:solidFill>
              </a:rPr>
              <a:t> 7.9</a:t>
            </a:r>
            <a:endParaRPr lang="en-MY" sz="1200" b="1" dirty="0">
              <a:solidFill>
                <a:schemeClr val="tx1"/>
              </a:solidFill>
            </a:endParaRPr>
          </a:p>
        </p:txBody>
      </p:sp>
      <p:sp>
        <p:nvSpPr>
          <p:cNvPr id="22" name="Freeform 21"/>
          <p:cNvSpPr/>
          <p:nvPr/>
        </p:nvSpPr>
        <p:spPr>
          <a:xfrm>
            <a:off x="4550569" y="1631156"/>
            <a:ext cx="890588" cy="881062"/>
          </a:xfrm>
          <a:custGeom>
            <a:avLst/>
            <a:gdLst>
              <a:gd name="connsiteX0" fmla="*/ 938212 w 938212"/>
              <a:gd name="connsiteY0" fmla="*/ 450057 h 916782"/>
              <a:gd name="connsiteX1" fmla="*/ 881062 w 938212"/>
              <a:gd name="connsiteY1" fmla="*/ 509588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47624 w 938212"/>
              <a:gd name="connsiteY24" fmla="*/ 581025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21543 w 921543"/>
              <a:gd name="connsiteY0" fmla="*/ 450057 h 916782"/>
              <a:gd name="connsiteX1" fmla="*/ 797718 w 921543"/>
              <a:gd name="connsiteY1" fmla="*/ 495300 h 916782"/>
              <a:gd name="connsiteX2" fmla="*/ 754855 w 921543"/>
              <a:gd name="connsiteY2" fmla="*/ 492919 h 916782"/>
              <a:gd name="connsiteX3" fmla="*/ 726281 w 921543"/>
              <a:gd name="connsiteY3" fmla="*/ 511969 h 916782"/>
              <a:gd name="connsiteX4" fmla="*/ 716756 w 921543"/>
              <a:gd name="connsiteY4" fmla="*/ 566738 h 916782"/>
              <a:gd name="connsiteX5" fmla="*/ 673893 w 921543"/>
              <a:gd name="connsiteY5" fmla="*/ 538163 h 916782"/>
              <a:gd name="connsiteX6" fmla="*/ 635793 w 921543"/>
              <a:gd name="connsiteY6" fmla="*/ 583407 h 916782"/>
              <a:gd name="connsiteX7" fmla="*/ 623887 w 921543"/>
              <a:gd name="connsiteY7" fmla="*/ 550069 h 916782"/>
              <a:gd name="connsiteX8" fmla="*/ 561974 w 921543"/>
              <a:gd name="connsiteY8" fmla="*/ 623889 h 916782"/>
              <a:gd name="connsiteX9" fmla="*/ 526256 w 921543"/>
              <a:gd name="connsiteY9" fmla="*/ 628651 h 916782"/>
              <a:gd name="connsiteX10" fmla="*/ 528637 w 921543"/>
              <a:gd name="connsiteY10" fmla="*/ 700088 h 916782"/>
              <a:gd name="connsiteX11" fmla="*/ 433387 w 921543"/>
              <a:gd name="connsiteY11" fmla="*/ 881062 h 916782"/>
              <a:gd name="connsiteX12" fmla="*/ 333375 w 921543"/>
              <a:gd name="connsiteY12" fmla="*/ 916782 h 916782"/>
              <a:gd name="connsiteX13" fmla="*/ 247650 w 921543"/>
              <a:gd name="connsiteY13" fmla="*/ 907257 h 916782"/>
              <a:gd name="connsiteX14" fmla="*/ 228600 w 921543"/>
              <a:gd name="connsiteY14" fmla="*/ 904875 h 916782"/>
              <a:gd name="connsiteX15" fmla="*/ 166687 w 921543"/>
              <a:gd name="connsiteY15" fmla="*/ 878682 h 916782"/>
              <a:gd name="connsiteX16" fmla="*/ 150018 w 921543"/>
              <a:gd name="connsiteY16" fmla="*/ 864394 h 916782"/>
              <a:gd name="connsiteX17" fmla="*/ 123825 w 921543"/>
              <a:gd name="connsiteY17" fmla="*/ 831057 h 916782"/>
              <a:gd name="connsiteX18" fmla="*/ 107156 w 921543"/>
              <a:gd name="connsiteY18" fmla="*/ 792957 h 916782"/>
              <a:gd name="connsiteX19" fmla="*/ 78581 w 921543"/>
              <a:gd name="connsiteY19" fmla="*/ 757238 h 916782"/>
              <a:gd name="connsiteX20" fmla="*/ 42862 w 921543"/>
              <a:gd name="connsiteY20" fmla="*/ 714375 h 916782"/>
              <a:gd name="connsiteX21" fmla="*/ 33337 w 921543"/>
              <a:gd name="connsiteY21" fmla="*/ 683419 h 916782"/>
              <a:gd name="connsiteX22" fmla="*/ 0 w 921543"/>
              <a:gd name="connsiteY22" fmla="*/ 642938 h 916782"/>
              <a:gd name="connsiteX23" fmla="*/ 76200 w 921543"/>
              <a:gd name="connsiteY23" fmla="*/ 616744 h 916782"/>
              <a:gd name="connsiteX24" fmla="*/ 30955 w 921543"/>
              <a:gd name="connsiteY24" fmla="*/ 581025 h 916782"/>
              <a:gd name="connsiteX25" fmla="*/ 66674 w 921543"/>
              <a:gd name="connsiteY25" fmla="*/ 473869 h 916782"/>
              <a:gd name="connsiteX26" fmla="*/ 128587 w 921543"/>
              <a:gd name="connsiteY26" fmla="*/ 400050 h 916782"/>
              <a:gd name="connsiteX27" fmla="*/ 107155 w 921543"/>
              <a:gd name="connsiteY27" fmla="*/ 373857 h 916782"/>
              <a:gd name="connsiteX28" fmla="*/ 80963 w 921543"/>
              <a:gd name="connsiteY28" fmla="*/ 342901 h 916782"/>
              <a:gd name="connsiteX29" fmla="*/ 45243 w 921543"/>
              <a:gd name="connsiteY29" fmla="*/ 264319 h 916782"/>
              <a:gd name="connsiteX30" fmla="*/ 209550 w 921543"/>
              <a:gd name="connsiteY30" fmla="*/ 138113 h 916782"/>
              <a:gd name="connsiteX31" fmla="*/ 366712 w 921543"/>
              <a:gd name="connsiteY31" fmla="*/ 54769 h 916782"/>
              <a:gd name="connsiteX32" fmla="*/ 590550 w 921543"/>
              <a:gd name="connsiteY32" fmla="*/ 7144 h 916782"/>
              <a:gd name="connsiteX33" fmla="*/ 762000 w 921543"/>
              <a:gd name="connsiteY33" fmla="*/ 0 h 916782"/>
              <a:gd name="connsiteX34" fmla="*/ 809625 w 921543"/>
              <a:gd name="connsiteY34" fmla="*/ 90488 h 916782"/>
              <a:gd name="connsiteX35" fmla="*/ 833437 w 921543"/>
              <a:gd name="connsiteY35" fmla="*/ 233363 h 916782"/>
              <a:gd name="connsiteX36" fmla="*/ 921543 w 921543"/>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2382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314326 w 890588"/>
              <a:gd name="connsiteY13" fmla="*/ 873919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881062"/>
              <a:gd name="connsiteX1" fmla="*/ 766763 w 890588"/>
              <a:gd name="connsiteY1" fmla="*/ 495300 h 881062"/>
              <a:gd name="connsiteX2" fmla="*/ 723900 w 890588"/>
              <a:gd name="connsiteY2" fmla="*/ 492919 h 881062"/>
              <a:gd name="connsiteX3" fmla="*/ 695326 w 890588"/>
              <a:gd name="connsiteY3" fmla="*/ 511969 h 881062"/>
              <a:gd name="connsiteX4" fmla="*/ 685801 w 890588"/>
              <a:gd name="connsiteY4" fmla="*/ 566738 h 881062"/>
              <a:gd name="connsiteX5" fmla="*/ 642938 w 890588"/>
              <a:gd name="connsiteY5" fmla="*/ 538163 h 881062"/>
              <a:gd name="connsiteX6" fmla="*/ 604838 w 890588"/>
              <a:gd name="connsiteY6" fmla="*/ 583407 h 881062"/>
              <a:gd name="connsiteX7" fmla="*/ 592932 w 890588"/>
              <a:gd name="connsiteY7" fmla="*/ 550069 h 881062"/>
              <a:gd name="connsiteX8" fmla="*/ 531019 w 890588"/>
              <a:gd name="connsiteY8" fmla="*/ 623889 h 881062"/>
              <a:gd name="connsiteX9" fmla="*/ 495301 w 890588"/>
              <a:gd name="connsiteY9" fmla="*/ 628651 h 881062"/>
              <a:gd name="connsiteX10" fmla="*/ 497682 w 890588"/>
              <a:gd name="connsiteY10" fmla="*/ 700088 h 881062"/>
              <a:gd name="connsiteX11" fmla="*/ 402432 w 890588"/>
              <a:gd name="connsiteY11" fmla="*/ 881062 h 881062"/>
              <a:gd name="connsiteX12" fmla="*/ 352427 w 890588"/>
              <a:gd name="connsiteY12" fmla="*/ 878682 h 881062"/>
              <a:gd name="connsiteX13" fmla="*/ 314326 w 890588"/>
              <a:gd name="connsiteY13" fmla="*/ 873919 h 881062"/>
              <a:gd name="connsiteX14" fmla="*/ 276226 w 890588"/>
              <a:gd name="connsiteY14" fmla="*/ 873919 h 881062"/>
              <a:gd name="connsiteX15" fmla="*/ 250032 w 890588"/>
              <a:gd name="connsiteY15" fmla="*/ 840582 h 881062"/>
              <a:gd name="connsiteX16" fmla="*/ 240507 w 890588"/>
              <a:gd name="connsiteY16" fmla="*/ 797719 h 881062"/>
              <a:gd name="connsiteX17" fmla="*/ 197645 w 890588"/>
              <a:gd name="connsiteY17" fmla="*/ 809626 h 881062"/>
              <a:gd name="connsiteX18" fmla="*/ 164308 w 890588"/>
              <a:gd name="connsiteY18" fmla="*/ 790576 h 881062"/>
              <a:gd name="connsiteX19" fmla="*/ 176213 w 890588"/>
              <a:gd name="connsiteY19" fmla="*/ 735807 h 881062"/>
              <a:gd name="connsiteX20" fmla="*/ 133351 w 890588"/>
              <a:gd name="connsiteY20" fmla="*/ 721519 h 881062"/>
              <a:gd name="connsiteX21" fmla="*/ 121444 w 890588"/>
              <a:gd name="connsiteY21" fmla="*/ 683419 h 881062"/>
              <a:gd name="connsiteX22" fmla="*/ 88108 w 890588"/>
              <a:gd name="connsiteY22" fmla="*/ 642938 h 881062"/>
              <a:gd name="connsiteX23" fmla="*/ 45245 w 890588"/>
              <a:gd name="connsiteY23" fmla="*/ 616744 h 881062"/>
              <a:gd name="connsiteX24" fmla="*/ 0 w 890588"/>
              <a:gd name="connsiteY24" fmla="*/ 581025 h 881062"/>
              <a:gd name="connsiteX25" fmla="*/ 35719 w 890588"/>
              <a:gd name="connsiteY25" fmla="*/ 473869 h 881062"/>
              <a:gd name="connsiteX26" fmla="*/ 97632 w 890588"/>
              <a:gd name="connsiteY26" fmla="*/ 400050 h 881062"/>
              <a:gd name="connsiteX27" fmla="*/ 76200 w 890588"/>
              <a:gd name="connsiteY27" fmla="*/ 373857 h 881062"/>
              <a:gd name="connsiteX28" fmla="*/ 50008 w 890588"/>
              <a:gd name="connsiteY28" fmla="*/ 342901 h 881062"/>
              <a:gd name="connsiteX29" fmla="*/ 14288 w 890588"/>
              <a:gd name="connsiteY29" fmla="*/ 264319 h 881062"/>
              <a:gd name="connsiteX30" fmla="*/ 178595 w 890588"/>
              <a:gd name="connsiteY30" fmla="*/ 138113 h 881062"/>
              <a:gd name="connsiteX31" fmla="*/ 335757 w 890588"/>
              <a:gd name="connsiteY31" fmla="*/ 54769 h 881062"/>
              <a:gd name="connsiteX32" fmla="*/ 559595 w 890588"/>
              <a:gd name="connsiteY32" fmla="*/ 7144 h 881062"/>
              <a:gd name="connsiteX33" fmla="*/ 731045 w 890588"/>
              <a:gd name="connsiteY33" fmla="*/ 0 h 881062"/>
              <a:gd name="connsiteX34" fmla="*/ 778670 w 890588"/>
              <a:gd name="connsiteY34" fmla="*/ 90488 h 881062"/>
              <a:gd name="connsiteX35" fmla="*/ 802482 w 890588"/>
              <a:gd name="connsiteY35" fmla="*/ 233363 h 881062"/>
              <a:gd name="connsiteX36" fmla="*/ 890588 w 890588"/>
              <a:gd name="connsiteY36" fmla="*/ 450057 h 88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0588" h="881062">
                <a:moveTo>
                  <a:pt x="890588" y="450057"/>
                </a:moveTo>
                <a:lnTo>
                  <a:pt x="766763" y="495300"/>
                </a:lnTo>
                <a:lnTo>
                  <a:pt x="723900" y="492919"/>
                </a:lnTo>
                <a:lnTo>
                  <a:pt x="695326" y="511969"/>
                </a:lnTo>
                <a:lnTo>
                  <a:pt x="685801" y="566738"/>
                </a:lnTo>
                <a:lnTo>
                  <a:pt x="642938" y="538163"/>
                </a:lnTo>
                <a:lnTo>
                  <a:pt x="604838" y="583407"/>
                </a:lnTo>
                <a:lnTo>
                  <a:pt x="592932" y="550069"/>
                </a:lnTo>
                <a:lnTo>
                  <a:pt x="531019" y="623889"/>
                </a:lnTo>
                <a:lnTo>
                  <a:pt x="495301" y="628651"/>
                </a:lnTo>
                <a:cubicBezTo>
                  <a:pt x="496095" y="652463"/>
                  <a:pt x="496888" y="676276"/>
                  <a:pt x="497682" y="700088"/>
                </a:cubicBezTo>
                <a:lnTo>
                  <a:pt x="402432" y="881062"/>
                </a:lnTo>
                <a:lnTo>
                  <a:pt x="352427" y="878682"/>
                </a:lnTo>
                <a:lnTo>
                  <a:pt x="314326" y="873919"/>
                </a:lnTo>
                <a:lnTo>
                  <a:pt x="276226" y="873919"/>
                </a:lnTo>
                <a:lnTo>
                  <a:pt x="250032" y="840582"/>
                </a:lnTo>
                <a:lnTo>
                  <a:pt x="240507" y="797719"/>
                </a:lnTo>
                <a:lnTo>
                  <a:pt x="197645" y="809626"/>
                </a:lnTo>
                <a:lnTo>
                  <a:pt x="164308" y="790576"/>
                </a:lnTo>
                <a:lnTo>
                  <a:pt x="176213" y="735807"/>
                </a:lnTo>
                <a:lnTo>
                  <a:pt x="133351" y="721519"/>
                </a:lnTo>
                <a:lnTo>
                  <a:pt x="121444" y="683419"/>
                </a:lnTo>
                <a:lnTo>
                  <a:pt x="88108" y="642938"/>
                </a:lnTo>
                <a:lnTo>
                  <a:pt x="45245" y="616744"/>
                </a:lnTo>
                <a:lnTo>
                  <a:pt x="0" y="581025"/>
                </a:lnTo>
                <a:lnTo>
                  <a:pt x="35719" y="473869"/>
                </a:lnTo>
                <a:lnTo>
                  <a:pt x="97632" y="400050"/>
                </a:lnTo>
                <a:lnTo>
                  <a:pt x="76200" y="373857"/>
                </a:lnTo>
                <a:lnTo>
                  <a:pt x="50008" y="342901"/>
                </a:lnTo>
                <a:lnTo>
                  <a:pt x="14288" y="264319"/>
                </a:lnTo>
                <a:lnTo>
                  <a:pt x="178595" y="138113"/>
                </a:lnTo>
                <a:lnTo>
                  <a:pt x="335757" y="54769"/>
                </a:lnTo>
                <a:lnTo>
                  <a:pt x="559595" y="7144"/>
                </a:lnTo>
                <a:lnTo>
                  <a:pt x="731045" y="0"/>
                </a:lnTo>
                <a:lnTo>
                  <a:pt x="778670" y="90488"/>
                </a:lnTo>
                <a:lnTo>
                  <a:pt x="802482" y="233363"/>
                </a:lnTo>
                <a:lnTo>
                  <a:pt x="890588" y="450057"/>
                </a:lnTo>
                <a:close/>
              </a:path>
            </a:pathLst>
          </a:custGeom>
          <a:solidFill>
            <a:srgbClr val="FF99CC"/>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1" name="Freeform 20"/>
          <p:cNvSpPr/>
          <p:nvPr/>
        </p:nvSpPr>
        <p:spPr>
          <a:xfrm>
            <a:off x="5381626" y="1590674"/>
            <a:ext cx="1219200" cy="1621631"/>
          </a:xfrm>
          <a:custGeom>
            <a:avLst/>
            <a:gdLst>
              <a:gd name="connsiteX0" fmla="*/ 138113 w 1304925"/>
              <a:gd name="connsiteY0" fmla="*/ 476250 h 1685925"/>
              <a:gd name="connsiteX1" fmla="*/ 71438 w 1304925"/>
              <a:gd name="connsiteY1" fmla="*/ 595313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102394 w 1304925"/>
              <a:gd name="connsiteY7" fmla="*/ 1178718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71438 w 1238250"/>
              <a:gd name="connsiteY0" fmla="*/ 476250 h 1685925"/>
              <a:gd name="connsiteX1" fmla="*/ 83344 w 1238250"/>
              <a:gd name="connsiteY1" fmla="*/ 673894 h 1685925"/>
              <a:gd name="connsiteX2" fmla="*/ 85725 w 1238250"/>
              <a:gd name="connsiteY2" fmla="*/ 731044 h 1685925"/>
              <a:gd name="connsiteX3" fmla="*/ 116682 w 1238250"/>
              <a:gd name="connsiteY3" fmla="*/ 800100 h 1685925"/>
              <a:gd name="connsiteX4" fmla="*/ 116681 w 1238250"/>
              <a:gd name="connsiteY4" fmla="*/ 864394 h 1685925"/>
              <a:gd name="connsiteX5" fmla="*/ 100013 w 1238250"/>
              <a:gd name="connsiteY5" fmla="*/ 1026319 h 1685925"/>
              <a:gd name="connsiteX6" fmla="*/ 66675 w 1238250"/>
              <a:gd name="connsiteY6" fmla="*/ 1143001 h 1685925"/>
              <a:gd name="connsiteX7" fmla="*/ 35719 w 1238250"/>
              <a:gd name="connsiteY7" fmla="*/ 1178718 h 1685925"/>
              <a:gd name="connsiteX8" fmla="*/ 50006 w 1238250"/>
              <a:gd name="connsiteY8" fmla="*/ 1228726 h 1685925"/>
              <a:gd name="connsiteX9" fmla="*/ 0 w 1238250"/>
              <a:gd name="connsiteY9" fmla="*/ 1343025 h 1685925"/>
              <a:gd name="connsiteX10" fmla="*/ 52388 w 1238250"/>
              <a:gd name="connsiteY10" fmla="*/ 1404938 h 1685925"/>
              <a:gd name="connsiteX11" fmla="*/ 85725 w 1238250"/>
              <a:gd name="connsiteY11" fmla="*/ 1452563 h 1685925"/>
              <a:gd name="connsiteX12" fmla="*/ 104775 w 1238250"/>
              <a:gd name="connsiteY12" fmla="*/ 1485900 h 1685925"/>
              <a:gd name="connsiteX13" fmla="*/ 142875 w 1238250"/>
              <a:gd name="connsiteY13" fmla="*/ 1543050 h 1685925"/>
              <a:gd name="connsiteX14" fmla="*/ 180975 w 1238250"/>
              <a:gd name="connsiteY14" fmla="*/ 1585913 h 1685925"/>
              <a:gd name="connsiteX15" fmla="*/ 209550 w 1238250"/>
              <a:gd name="connsiteY15" fmla="*/ 1609725 h 1685925"/>
              <a:gd name="connsiteX16" fmla="*/ 247650 w 1238250"/>
              <a:gd name="connsiteY16" fmla="*/ 1628775 h 1685925"/>
              <a:gd name="connsiteX17" fmla="*/ 295275 w 1238250"/>
              <a:gd name="connsiteY17" fmla="*/ 1657350 h 1685925"/>
              <a:gd name="connsiteX18" fmla="*/ 414338 w 1238250"/>
              <a:gd name="connsiteY18" fmla="*/ 1685925 h 1685925"/>
              <a:gd name="connsiteX19" fmla="*/ 466725 w 1238250"/>
              <a:gd name="connsiteY19" fmla="*/ 1676400 h 1685925"/>
              <a:gd name="connsiteX20" fmla="*/ 519113 w 1238250"/>
              <a:gd name="connsiteY20" fmla="*/ 1643063 h 1685925"/>
              <a:gd name="connsiteX21" fmla="*/ 595313 w 1238250"/>
              <a:gd name="connsiteY21" fmla="*/ 1581150 h 1685925"/>
              <a:gd name="connsiteX22" fmla="*/ 852488 w 1238250"/>
              <a:gd name="connsiteY22" fmla="*/ 1252538 h 1685925"/>
              <a:gd name="connsiteX23" fmla="*/ 871538 w 1238250"/>
              <a:gd name="connsiteY23" fmla="*/ 1100138 h 1685925"/>
              <a:gd name="connsiteX24" fmla="*/ 1019175 w 1238250"/>
              <a:gd name="connsiteY24" fmla="*/ 1081088 h 1685925"/>
              <a:gd name="connsiteX25" fmla="*/ 1238250 w 1238250"/>
              <a:gd name="connsiteY25" fmla="*/ 1071563 h 1685925"/>
              <a:gd name="connsiteX26" fmla="*/ 1223963 w 1238250"/>
              <a:gd name="connsiteY26" fmla="*/ 900113 h 1685925"/>
              <a:gd name="connsiteX27" fmla="*/ 1185863 w 1238250"/>
              <a:gd name="connsiteY27" fmla="*/ 719138 h 1685925"/>
              <a:gd name="connsiteX28" fmla="*/ 1028700 w 1238250"/>
              <a:gd name="connsiteY28" fmla="*/ 647700 h 1685925"/>
              <a:gd name="connsiteX29" fmla="*/ 928688 w 1238250"/>
              <a:gd name="connsiteY29" fmla="*/ 481013 h 1685925"/>
              <a:gd name="connsiteX30" fmla="*/ 876300 w 1238250"/>
              <a:gd name="connsiteY30" fmla="*/ 319088 h 1685925"/>
              <a:gd name="connsiteX31" fmla="*/ 800100 w 1238250"/>
              <a:gd name="connsiteY31" fmla="*/ 133350 h 1685925"/>
              <a:gd name="connsiteX32" fmla="*/ 742950 w 1238250"/>
              <a:gd name="connsiteY32" fmla="*/ 0 h 1685925"/>
              <a:gd name="connsiteX33" fmla="*/ 461963 w 1238250"/>
              <a:gd name="connsiteY33" fmla="*/ 4763 h 1685925"/>
              <a:gd name="connsiteX34" fmla="*/ 290513 w 1238250"/>
              <a:gd name="connsiteY34" fmla="*/ 38100 h 1685925"/>
              <a:gd name="connsiteX35" fmla="*/ 138113 w 1238250"/>
              <a:gd name="connsiteY35" fmla="*/ 147638 h 1685925"/>
              <a:gd name="connsiteX36" fmla="*/ 19050 w 1238250"/>
              <a:gd name="connsiteY36" fmla="*/ 271463 h 1685925"/>
              <a:gd name="connsiteX37" fmla="*/ 71438 w 123825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33338 w 1219200"/>
              <a:gd name="connsiteY10" fmla="*/ 1404938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419100 w 1219200"/>
              <a:gd name="connsiteY17" fmla="*/ 1621631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76400"/>
              <a:gd name="connsiteX1" fmla="*/ 64294 w 1219200"/>
              <a:gd name="connsiteY1" fmla="*/ 673894 h 1676400"/>
              <a:gd name="connsiteX2" fmla="*/ 66675 w 1219200"/>
              <a:gd name="connsiteY2" fmla="*/ 731044 h 1676400"/>
              <a:gd name="connsiteX3" fmla="*/ 97632 w 1219200"/>
              <a:gd name="connsiteY3" fmla="*/ 800100 h 1676400"/>
              <a:gd name="connsiteX4" fmla="*/ 97631 w 1219200"/>
              <a:gd name="connsiteY4" fmla="*/ 864394 h 1676400"/>
              <a:gd name="connsiteX5" fmla="*/ 80963 w 1219200"/>
              <a:gd name="connsiteY5" fmla="*/ 1026319 h 1676400"/>
              <a:gd name="connsiteX6" fmla="*/ 47625 w 1219200"/>
              <a:gd name="connsiteY6" fmla="*/ 1143001 h 1676400"/>
              <a:gd name="connsiteX7" fmla="*/ 16669 w 1219200"/>
              <a:gd name="connsiteY7" fmla="*/ 1178718 h 1676400"/>
              <a:gd name="connsiteX8" fmla="*/ 30956 w 1219200"/>
              <a:gd name="connsiteY8" fmla="*/ 1228726 h 1676400"/>
              <a:gd name="connsiteX9" fmla="*/ 2382 w 1219200"/>
              <a:gd name="connsiteY9" fmla="*/ 1264444 h 1676400"/>
              <a:gd name="connsiteX10" fmla="*/ 73819 w 1219200"/>
              <a:gd name="connsiteY10" fmla="*/ 1333501 h 1676400"/>
              <a:gd name="connsiteX11" fmla="*/ 130969 w 1219200"/>
              <a:gd name="connsiteY11" fmla="*/ 1371600 h 1676400"/>
              <a:gd name="connsiteX12" fmla="*/ 173831 w 1219200"/>
              <a:gd name="connsiteY12" fmla="*/ 1452562 h 1676400"/>
              <a:gd name="connsiteX13" fmla="*/ 252412 w 1219200"/>
              <a:gd name="connsiteY13" fmla="*/ 1471612 h 1676400"/>
              <a:gd name="connsiteX14" fmla="*/ 276225 w 1219200"/>
              <a:gd name="connsiteY14" fmla="*/ 1540670 h 1676400"/>
              <a:gd name="connsiteX15" fmla="*/ 321468 w 1219200"/>
              <a:gd name="connsiteY15" fmla="*/ 1588294 h 1676400"/>
              <a:gd name="connsiteX16" fmla="*/ 366713 w 1219200"/>
              <a:gd name="connsiteY16" fmla="*/ 1612107 h 1676400"/>
              <a:gd name="connsiteX17" fmla="*/ 419100 w 1219200"/>
              <a:gd name="connsiteY17" fmla="*/ 1621631 h 1676400"/>
              <a:gd name="connsiteX18" fmla="*/ 473870 w 1219200"/>
              <a:gd name="connsiteY18" fmla="*/ 1585913 h 1676400"/>
              <a:gd name="connsiteX19" fmla="*/ 447675 w 1219200"/>
              <a:gd name="connsiteY19" fmla="*/ 1676400 h 1676400"/>
              <a:gd name="connsiteX20" fmla="*/ 500063 w 1219200"/>
              <a:gd name="connsiteY20" fmla="*/ 1643063 h 1676400"/>
              <a:gd name="connsiteX21" fmla="*/ 576263 w 1219200"/>
              <a:gd name="connsiteY21" fmla="*/ 1581150 h 1676400"/>
              <a:gd name="connsiteX22" fmla="*/ 833438 w 1219200"/>
              <a:gd name="connsiteY22" fmla="*/ 1252538 h 1676400"/>
              <a:gd name="connsiteX23" fmla="*/ 852488 w 1219200"/>
              <a:gd name="connsiteY23" fmla="*/ 1100138 h 1676400"/>
              <a:gd name="connsiteX24" fmla="*/ 1000125 w 1219200"/>
              <a:gd name="connsiteY24" fmla="*/ 1081088 h 1676400"/>
              <a:gd name="connsiteX25" fmla="*/ 1219200 w 1219200"/>
              <a:gd name="connsiteY25" fmla="*/ 1071563 h 1676400"/>
              <a:gd name="connsiteX26" fmla="*/ 1204913 w 1219200"/>
              <a:gd name="connsiteY26" fmla="*/ 900113 h 1676400"/>
              <a:gd name="connsiteX27" fmla="*/ 1166813 w 1219200"/>
              <a:gd name="connsiteY27" fmla="*/ 719138 h 1676400"/>
              <a:gd name="connsiteX28" fmla="*/ 1009650 w 1219200"/>
              <a:gd name="connsiteY28" fmla="*/ 647700 h 1676400"/>
              <a:gd name="connsiteX29" fmla="*/ 909638 w 1219200"/>
              <a:gd name="connsiteY29" fmla="*/ 481013 h 1676400"/>
              <a:gd name="connsiteX30" fmla="*/ 857250 w 1219200"/>
              <a:gd name="connsiteY30" fmla="*/ 319088 h 1676400"/>
              <a:gd name="connsiteX31" fmla="*/ 781050 w 1219200"/>
              <a:gd name="connsiteY31" fmla="*/ 133350 h 1676400"/>
              <a:gd name="connsiteX32" fmla="*/ 723900 w 1219200"/>
              <a:gd name="connsiteY32" fmla="*/ 0 h 1676400"/>
              <a:gd name="connsiteX33" fmla="*/ 442913 w 1219200"/>
              <a:gd name="connsiteY33" fmla="*/ 4763 h 1676400"/>
              <a:gd name="connsiteX34" fmla="*/ 271463 w 1219200"/>
              <a:gd name="connsiteY34" fmla="*/ 38100 h 1676400"/>
              <a:gd name="connsiteX35" fmla="*/ 119063 w 1219200"/>
              <a:gd name="connsiteY35" fmla="*/ 147638 h 1676400"/>
              <a:gd name="connsiteX36" fmla="*/ 0 w 1219200"/>
              <a:gd name="connsiteY36" fmla="*/ 271463 h 1676400"/>
              <a:gd name="connsiteX37" fmla="*/ 52388 w 1219200"/>
              <a:gd name="connsiteY37" fmla="*/ 476250 h 1676400"/>
              <a:gd name="connsiteX0" fmla="*/ 52388 w 1219200"/>
              <a:gd name="connsiteY0" fmla="*/ 476250 h 1643063"/>
              <a:gd name="connsiteX1" fmla="*/ 64294 w 1219200"/>
              <a:gd name="connsiteY1" fmla="*/ 673894 h 1643063"/>
              <a:gd name="connsiteX2" fmla="*/ 66675 w 1219200"/>
              <a:gd name="connsiteY2" fmla="*/ 731044 h 1643063"/>
              <a:gd name="connsiteX3" fmla="*/ 97632 w 1219200"/>
              <a:gd name="connsiteY3" fmla="*/ 800100 h 1643063"/>
              <a:gd name="connsiteX4" fmla="*/ 97631 w 1219200"/>
              <a:gd name="connsiteY4" fmla="*/ 864394 h 1643063"/>
              <a:gd name="connsiteX5" fmla="*/ 80963 w 1219200"/>
              <a:gd name="connsiteY5" fmla="*/ 1026319 h 1643063"/>
              <a:gd name="connsiteX6" fmla="*/ 47625 w 1219200"/>
              <a:gd name="connsiteY6" fmla="*/ 1143001 h 1643063"/>
              <a:gd name="connsiteX7" fmla="*/ 16669 w 1219200"/>
              <a:gd name="connsiteY7" fmla="*/ 1178718 h 1643063"/>
              <a:gd name="connsiteX8" fmla="*/ 30956 w 1219200"/>
              <a:gd name="connsiteY8" fmla="*/ 1228726 h 1643063"/>
              <a:gd name="connsiteX9" fmla="*/ 2382 w 1219200"/>
              <a:gd name="connsiteY9" fmla="*/ 1264444 h 1643063"/>
              <a:gd name="connsiteX10" fmla="*/ 73819 w 1219200"/>
              <a:gd name="connsiteY10" fmla="*/ 1333501 h 1643063"/>
              <a:gd name="connsiteX11" fmla="*/ 130969 w 1219200"/>
              <a:gd name="connsiteY11" fmla="*/ 1371600 h 1643063"/>
              <a:gd name="connsiteX12" fmla="*/ 173831 w 1219200"/>
              <a:gd name="connsiteY12" fmla="*/ 1452562 h 1643063"/>
              <a:gd name="connsiteX13" fmla="*/ 252412 w 1219200"/>
              <a:gd name="connsiteY13" fmla="*/ 1471612 h 1643063"/>
              <a:gd name="connsiteX14" fmla="*/ 276225 w 1219200"/>
              <a:gd name="connsiteY14" fmla="*/ 1540670 h 1643063"/>
              <a:gd name="connsiteX15" fmla="*/ 321468 w 1219200"/>
              <a:gd name="connsiteY15" fmla="*/ 1588294 h 1643063"/>
              <a:gd name="connsiteX16" fmla="*/ 366713 w 1219200"/>
              <a:gd name="connsiteY16" fmla="*/ 1612107 h 1643063"/>
              <a:gd name="connsiteX17" fmla="*/ 419100 w 1219200"/>
              <a:gd name="connsiteY17" fmla="*/ 1621631 h 1643063"/>
              <a:gd name="connsiteX18" fmla="*/ 473870 w 1219200"/>
              <a:gd name="connsiteY18" fmla="*/ 1585913 h 1643063"/>
              <a:gd name="connsiteX19" fmla="*/ 504825 w 1219200"/>
              <a:gd name="connsiteY19" fmla="*/ 1557337 h 1643063"/>
              <a:gd name="connsiteX20" fmla="*/ 500063 w 1219200"/>
              <a:gd name="connsiteY20" fmla="*/ 1643063 h 1643063"/>
              <a:gd name="connsiteX21" fmla="*/ 576263 w 1219200"/>
              <a:gd name="connsiteY21" fmla="*/ 1581150 h 1643063"/>
              <a:gd name="connsiteX22" fmla="*/ 833438 w 1219200"/>
              <a:gd name="connsiteY22" fmla="*/ 1252538 h 1643063"/>
              <a:gd name="connsiteX23" fmla="*/ 852488 w 1219200"/>
              <a:gd name="connsiteY23" fmla="*/ 1100138 h 1643063"/>
              <a:gd name="connsiteX24" fmla="*/ 1000125 w 1219200"/>
              <a:gd name="connsiteY24" fmla="*/ 1081088 h 1643063"/>
              <a:gd name="connsiteX25" fmla="*/ 1219200 w 1219200"/>
              <a:gd name="connsiteY25" fmla="*/ 1071563 h 1643063"/>
              <a:gd name="connsiteX26" fmla="*/ 1204913 w 1219200"/>
              <a:gd name="connsiteY26" fmla="*/ 900113 h 1643063"/>
              <a:gd name="connsiteX27" fmla="*/ 1166813 w 1219200"/>
              <a:gd name="connsiteY27" fmla="*/ 719138 h 1643063"/>
              <a:gd name="connsiteX28" fmla="*/ 1009650 w 1219200"/>
              <a:gd name="connsiteY28" fmla="*/ 647700 h 1643063"/>
              <a:gd name="connsiteX29" fmla="*/ 909638 w 1219200"/>
              <a:gd name="connsiteY29" fmla="*/ 481013 h 1643063"/>
              <a:gd name="connsiteX30" fmla="*/ 857250 w 1219200"/>
              <a:gd name="connsiteY30" fmla="*/ 319088 h 1643063"/>
              <a:gd name="connsiteX31" fmla="*/ 781050 w 1219200"/>
              <a:gd name="connsiteY31" fmla="*/ 133350 h 1643063"/>
              <a:gd name="connsiteX32" fmla="*/ 723900 w 1219200"/>
              <a:gd name="connsiteY32" fmla="*/ 0 h 1643063"/>
              <a:gd name="connsiteX33" fmla="*/ 442913 w 1219200"/>
              <a:gd name="connsiteY33" fmla="*/ 4763 h 1643063"/>
              <a:gd name="connsiteX34" fmla="*/ 271463 w 1219200"/>
              <a:gd name="connsiteY34" fmla="*/ 38100 h 1643063"/>
              <a:gd name="connsiteX35" fmla="*/ 119063 w 1219200"/>
              <a:gd name="connsiteY35" fmla="*/ 147638 h 1643063"/>
              <a:gd name="connsiteX36" fmla="*/ 0 w 1219200"/>
              <a:gd name="connsiteY36" fmla="*/ 271463 h 1643063"/>
              <a:gd name="connsiteX37" fmla="*/ 52388 w 1219200"/>
              <a:gd name="connsiteY37" fmla="*/ 476250 h 1643063"/>
              <a:gd name="connsiteX0" fmla="*/ 52388 w 1219200"/>
              <a:gd name="connsiteY0" fmla="*/ 476250 h 1621631"/>
              <a:gd name="connsiteX1" fmla="*/ 64294 w 1219200"/>
              <a:gd name="connsiteY1" fmla="*/ 673894 h 1621631"/>
              <a:gd name="connsiteX2" fmla="*/ 66675 w 1219200"/>
              <a:gd name="connsiteY2" fmla="*/ 731044 h 1621631"/>
              <a:gd name="connsiteX3" fmla="*/ 97632 w 1219200"/>
              <a:gd name="connsiteY3" fmla="*/ 800100 h 1621631"/>
              <a:gd name="connsiteX4" fmla="*/ 97631 w 1219200"/>
              <a:gd name="connsiteY4" fmla="*/ 864394 h 1621631"/>
              <a:gd name="connsiteX5" fmla="*/ 80963 w 1219200"/>
              <a:gd name="connsiteY5" fmla="*/ 1026319 h 1621631"/>
              <a:gd name="connsiteX6" fmla="*/ 47625 w 1219200"/>
              <a:gd name="connsiteY6" fmla="*/ 1143001 h 1621631"/>
              <a:gd name="connsiteX7" fmla="*/ 16669 w 1219200"/>
              <a:gd name="connsiteY7" fmla="*/ 1178718 h 1621631"/>
              <a:gd name="connsiteX8" fmla="*/ 30956 w 1219200"/>
              <a:gd name="connsiteY8" fmla="*/ 1228726 h 1621631"/>
              <a:gd name="connsiteX9" fmla="*/ 2382 w 1219200"/>
              <a:gd name="connsiteY9" fmla="*/ 1264444 h 1621631"/>
              <a:gd name="connsiteX10" fmla="*/ 73819 w 1219200"/>
              <a:gd name="connsiteY10" fmla="*/ 1333501 h 1621631"/>
              <a:gd name="connsiteX11" fmla="*/ 130969 w 1219200"/>
              <a:gd name="connsiteY11" fmla="*/ 1371600 h 1621631"/>
              <a:gd name="connsiteX12" fmla="*/ 173831 w 1219200"/>
              <a:gd name="connsiteY12" fmla="*/ 1452562 h 1621631"/>
              <a:gd name="connsiteX13" fmla="*/ 252412 w 1219200"/>
              <a:gd name="connsiteY13" fmla="*/ 1471612 h 1621631"/>
              <a:gd name="connsiteX14" fmla="*/ 276225 w 1219200"/>
              <a:gd name="connsiteY14" fmla="*/ 1540670 h 1621631"/>
              <a:gd name="connsiteX15" fmla="*/ 321468 w 1219200"/>
              <a:gd name="connsiteY15" fmla="*/ 1588294 h 1621631"/>
              <a:gd name="connsiteX16" fmla="*/ 366713 w 1219200"/>
              <a:gd name="connsiteY16" fmla="*/ 1612107 h 1621631"/>
              <a:gd name="connsiteX17" fmla="*/ 419100 w 1219200"/>
              <a:gd name="connsiteY17" fmla="*/ 1621631 h 1621631"/>
              <a:gd name="connsiteX18" fmla="*/ 473870 w 1219200"/>
              <a:gd name="connsiteY18" fmla="*/ 1585913 h 1621631"/>
              <a:gd name="connsiteX19" fmla="*/ 504825 w 1219200"/>
              <a:gd name="connsiteY19" fmla="*/ 1557337 h 1621631"/>
              <a:gd name="connsiteX20" fmla="*/ 531019 w 1219200"/>
              <a:gd name="connsiteY20" fmla="*/ 1533525 h 1621631"/>
              <a:gd name="connsiteX21" fmla="*/ 576263 w 1219200"/>
              <a:gd name="connsiteY21" fmla="*/ 1581150 h 1621631"/>
              <a:gd name="connsiteX22" fmla="*/ 833438 w 1219200"/>
              <a:gd name="connsiteY22" fmla="*/ 1252538 h 1621631"/>
              <a:gd name="connsiteX23" fmla="*/ 852488 w 1219200"/>
              <a:gd name="connsiteY23" fmla="*/ 1100138 h 1621631"/>
              <a:gd name="connsiteX24" fmla="*/ 1000125 w 1219200"/>
              <a:gd name="connsiteY24" fmla="*/ 1081088 h 1621631"/>
              <a:gd name="connsiteX25" fmla="*/ 1219200 w 1219200"/>
              <a:gd name="connsiteY25" fmla="*/ 1071563 h 1621631"/>
              <a:gd name="connsiteX26" fmla="*/ 1204913 w 1219200"/>
              <a:gd name="connsiteY26" fmla="*/ 900113 h 1621631"/>
              <a:gd name="connsiteX27" fmla="*/ 1166813 w 1219200"/>
              <a:gd name="connsiteY27" fmla="*/ 719138 h 1621631"/>
              <a:gd name="connsiteX28" fmla="*/ 1009650 w 1219200"/>
              <a:gd name="connsiteY28" fmla="*/ 647700 h 1621631"/>
              <a:gd name="connsiteX29" fmla="*/ 909638 w 1219200"/>
              <a:gd name="connsiteY29" fmla="*/ 481013 h 1621631"/>
              <a:gd name="connsiteX30" fmla="*/ 857250 w 1219200"/>
              <a:gd name="connsiteY30" fmla="*/ 319088 h 1621631"/>
              <a:gd name="connsiteX31" fmla="*/ 781050 w 1219200"/>
              <a:gd name="connsiteY31" fmla="*/ 133350 h 1621631"/>
              <a:gd name="connsiteX32" fmla="*/ 723900 w 1219200"/>
              <a:gd name="connsiteY32" fmla="*/ 0 h 1621631"/>
              <a:gd name="connsiteX33" fmla="*/ 442913 w 1219200"/>
              <a:gd name="connsiteY33" fmla="*/ 4763 h 1621631"/>
              <a:gd name="connsiteX34" fmla="*/ 271463 w 1219200"/>
              <a:gd name="connsiteY34" fmla="*/ 38100 h 1621631"/>
              <a:gd name="connsiteX35" fmla="*/ 119063 w 1219200"/>
              <a:gd name="connsiteY35" fmla="*/ 147638 h 1621631"/>
              <a:gd name="connsiteX36" fmla="*/ 0 w 1219200"/>
              <a:gd name="connsiteY36" fmla="*/ 271463 h 1621631"/>
              <a:gd name="connsiteX37" fmla="*/ 52388 w 1219200"/>
              <a:gd name="connsiteY37" fmla="*/ 476250 h 16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 h="1621631">
                <a:moveTo>
                  <a:pt x="52388" y="476250"/>
                </a:moveTo>
                <a:lnTo>
                  <a:pt x="64294" y="673894"/>
                </a:lnTo>
                <a:cubicBezTo>
                  <a:pt x="65088" y="692944"/>
                  <a:pt x="65881" y="711994"/>
                  <a:pt x="66675" y="731044"/>
                </a:cubicBezTo>
                <a:lnTo>
                  <a:pt x="97632" y="800100"/>
                </a:lnTo>
                <a:cubicBezTo>
                  <a:pt x="97632" y="821531"/>
                  <a:pt x="97631" y="842963"/>
                  <a:pt x="97631" y="864394"/>
                </a:cubicBezTo>
                <a:lnTo>
                  <a:pt x="80963" y="1026319"/>
                </a:lnTo>
                <a:lnTo>
                  <a:pt x="47625" y="1143001"/>
                </a:lnTo>
                <a:lnTo>
                  <a:pt x="16669" y="1178718"/>
                </a:lnTo>
                <a:lnTo>
                  <a:pt x="30956" y="1228726"/>
                </a:lnTo>
                <a:lnTo>
                  <a:pt x="2382" y="1264444"/>
                </a:lnTo>
                <a:lnTo>
                  <a:pt x="73819" y="1333501"/>
                </a:lnTo>
                <a:lnTo>
                  <a:pt x="130969" y="1371600"/>
                </a:lnTo>
                <a:lnTo>
                  <a:pt x="173831" y="1452562"/>
                </a:lnTo>
                <a:lnTo>
                  <a:pt x="252412" y="1471612"/>
                </a:lnTo>
                <a:lnTo>
                  <a:pt x="276225" y="1540670"/>
                </a:lnTo>
                <a:lnTo>
                  <a:pt x="321468" y="1588294"/>
                </a:lnTo>
                <a:lnTo>
                  <a:pt x="366713" y="1612107"/>
                </a:lnTo>
                <a:lnTo>
                  <a:pt x="419100" y="1621631"/>
                </a:lnTo>
                <a:lnTo>
                  <a:pt x="473870" y="1585913"/>
                </a:lnTo>
                <a:lnTo>
                  <a:pt x="504825" y="1557337"/>
                </a:lnTo>
                <a:lnTo>
                  <a:pt x="531019" y="1533525"/>
                </a:lnTo>
                <a:lnTo>
                  <a:pt x="576263" y="1581150"/>
                </a:lnTo>
                <a:lnTo>
                  <a:pt x="833438" y="1252538"/>
                </a:lnTo>
                <a:lnTo>
                  <a:pt x="852488" y="1100138"/>
                </a:lnTo>
                <a:lnTo>
                  <a:pt x="1000125" y="1081088"/>
                </a:lnTo>
                <a:lnTo>
                  <a:pt x="1219200" y="1071563"/>
                </a:lnTo>
                <a:lnTo>
                  <a:pt x="1204913" y="900113"/>
                </a:lnTo>
                <a:lnTo>
                  <a:pt x="1166813" y="719138"/>
                </a:lnTo>
                <a:lnTo>
                  <a:pt x="1009650" y="647700"/>
                </a:lnTo>
                <a:lnTo>
                  <a:pt x="909638" y="481013"/>
                </a:lnTo>
                <a:lnTo>
                  <a:pt x="857250" y="319088"/>
                </a:lnTo>
                <a:lnTo>
                  <a:pt x="781050" y="133350"/>
                </a:lnTo>
                <a:lnTo>
                  <a:pt x="723900" y="0"/>
                </a:lnTo>
                <a:lnTo>
                  <a:pt x="442913" y="4763"/>
                </a:lnTo>
                <a:lnTo>
                  <a:pt x="271463" y="38100"/>
                </a:lnTo>
                <a:lnTo>
                  <a:pt x="119063" y="147638"/>
                </a:lnTo>
                <a:lnTo>
                  <a:pt x="0" y="271463"/>
                </a:lnTo>
                <a:lnTo>
                  <a:pt x="52388" y="476250"/>
                </a:lnTo>
                <a:close/>
              </a:path>
            </a:pathLst>
          </a:custGeom>
          <a:solidFill>
            <a:srgbClr val="FF99CC"/>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Manyara</a:t>
            </a:r>
            <a:r>
              <a:rPr lang="en-MY" sz="1200" b="1" dirty="0" smtClean="0">
                <a:solidFill>
                  <a:schemeClr val="tx1"/>
                </a:solidFill>
              </a:rPr>
              <a:t> 7.3%</a:t>
            </a:r>
            <a:endParaRPr lang="en-MY" sz="1200" b="1" dirty="0">
              <a:solidFill>
                <a:schemeClr val="tx1"/>
              </a:solidFill>
            </a:endParaRPr>
          </a:p>
        </p:txBody>
      </p:sp>
      <p:sp>
        <p:nvSpPr>
          <p:cNvPr id="20" name="Freeform 19"/>
          <p:cNvSpPr/>
          <p:nvPr/>
        </p:nvSpPr>
        <p:spPr>
          <a:xfrm>
            <a:off x="7084218" y="3579019"/>
            <a:ext cx="333374" cy="359569"/>
          </a:xfrm>
          <a:custGeom>
            <a:avLst/>
            <a:gdLst>
              <a:gd name="connsiteX0" fmla="*/ 121444 w 381000"/>
              <a:gd name="connsiteY0" fmla="*/ 0 h 381000"/>
              <a:gd name="connsiteX1" fmla="*/ 42862 w 381000"/>
              <a:gd name="connsiteY1" fmla="*/ 40481 h 381000"/>
              <a:gd name="connsiteX2" fmla="*/ 0 w 381000"/>
              <a:gd name="connsiteY2" fmla="*/ 119062 h 381000"/>
              <a:gd name="connsiteX3" fmla="*/ 7144 w 381000"/>
              <a:gd name="connsiteY3" fmla="*/ 328612 h 381000"/>
              <a:gd name="connsiteX4" fmla="*/ 100012 w 381000"/>
              <a:gd name="connsiteY4" fmla="*/ 352425 h 381000"/>
              <a:gd name="connsiteX5" fmla="*/ 207169 w 381000"/>
              <a:gd name="connsiteY5" fmla="*/ 304800 h 381000"/>
              <a:gd name="connsiteX6" fmla="*/ 245269 w 381000"/>
              <a:gd name="connsiteY6" fmla="*/ 354806 h 381000"/>
              <a:gd name="connsiteX7" fmla="*/ 311944 w 381000"/>
              <a:gd name="connsiteY7" fmla="*/ 381000 h 381000"/>
              <a:gd name="connsiteX8" fmla="*/ 357187 w 381000"/>
              <a:gd name="connsiteY8" fmla="*/ 369093 h 381000"/>
              <a:gd name="connsiteX9" fmla="*/ 376237 w 381000"/>
              <a:gd name="connsiteY9" fmla="*/ 357187 h 381000"/>
              <a:gd name="connsiteX10" fmla="*/ 376237 w 381000"/>
              <a:gd name="connsiteY10" fmla="*/ 309562 h 381000"/>
              <a:gd name="connsiteX11" fmla="*/ 381000 w 381000"/>
              <a:gd name="connsiteY11" fmla="*/ 252412 h 381000"/>
              <a:gd name="connsiteX12" fmla="*/ 354806 w 381000"/>
              <a:gd name="connsiteY12" fmla="*/ 219075 h 381000"/>
              <a:gd name="connsiteX13" fmla="*/ 319087 w 381000"/>
              <a:gd name="connsiteY13" fmla="*/ 178593 h 381000"/>
              <a:gd name="connsiteX14" fmla="*/ 280987 w 381000"/>
              <a:gd name="connsiteY14" fmla="*/ 164306 h 381000"/>
              <a:gd name="connsiteX15" fmla="*/ 192881 w 381000"/>
              <a:gd name="connsiteY15" fmla="*/ 92868 h 381000"/>
              <a:gd name="connsiteX16" fmla="*/ 121444 w 381000"/>
              <a:gd name="connsiteY16" fmla="*/ 0 h 381000"/>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92881 w 381000"/>
              <a:gd name="connsiteY15" fmla="*/ 71437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6694 w 381000"/>
              <a:gd name="connsiteY13" fmla="*/ 152399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11932 w 381000"/>
              <a:gd name="connsiteY12" fmla="*/ 178594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64319 w 381000"/>
              <a:gd name="connsiteY12" fmla="*/ 161925 h 359569"/>
              <a:gd name="connsiteX13" fmla="*/ 211932 w 381000"/>
              <a:gd name="connsiteY13" fmla="*/ 178594 h 359569"/>
              <a:gd name="connsiteX14" fmla="*/ 214313 w 381000"/>
              <a:gd name="connsiteY14" fmla="*/ 130967 h 359569"/>
              <a:gd name="connsiteX15" fmla="*/ 171449 w 381000"/>
              <a:gd name="connsiteY15" fmla="*/ 109538 h 359569"/>
              <a:gd name="connsiteX16" fmla="*/ 152400 w 381000"/>
              <a:gd name="connsiteY16" fmla="*/ 61912 h 359569"/>
              <a:gd name="connsiteX17" fmla="*/ 111919 w 381000"/>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76237 w 376237"/>
              <a:gd name="connsiteY10" fmla="*/ 288131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11944 w 376237"/>
              <a:gd name="connsiteY11" fmla="*/ 211930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57187"/>
              <a:gd name="connsiteY0" fmla="*/ 0 h 359569"/>
              <a:gd name="connsiteX1" fmla="*/ 42862 w 357187"/>
              <a:gd name="connsiteY1" fmla="*/ 19050 h 359569"/>
              <a:gd name="connsiteX2" fmla="*/ 0 w 357187"/>
              <a:gd name="connsiteY2" fmla="*/ 97631 h 359569"/>
              <a:gd name="connsiteX3" fmla="*/ 7144 w 357187"/>
              <a:gd name="connsiteY3" fmla="*/ 307181 h 359569"/>
              <a:gd name="connsiteX4" fmla="*/ 100012 w 357187"/>
              <a:gd name="connsiteY4" fmla="*/ 330994 h 359569"/>
              <a:gd name="connsiteX5" fmla="*/ 207169 w 357187"/>
              <a:gd name="connsiteY5" fmla="*/ 283369 h 359569"/>
              <a:gd name="connsiteX6" fmla="*/ 245269 w 357187"/>
              <a:gd name="connsiteY6" fmla="*/ 333375 h 359569"/>
              <a:gd name="connsiteX7" fmla="*/ 311944 w 357187"/>
              <a:gd name="connsiteY7" fmla="*/ 359569 h 359569"/>
              <a:gd name="connsiteX8" fmla="*/ 357187 w 357187"/>
              <a:gd name="connsiteY8" fmla="*/ 347662 h 359569"/>
              <a:gd name="connsiteX9" fmla="*/ 333374 w 357187"/>
              <a:gd name="connsiteY9" fmla="*/ 316706 h 359569"/>
              <a:gd name="connsiteX10" fmla="*/ 323849 w 357187"/>
              <a:gd name="connsiteY10" fmla="*/ 264319 h 359569"/>
              <a:gd name="connsiteX11" fmla="*/ 311944 w 357187"/>
              <a:gd name="connsiteY11" fmla="*/ 211930 h 359569"/>
              <a:gd name="connsiteX12" fmla="*/ 264319 w 357187"/>
              <a:gd name="connsiteY12" fmla="*/ 161925 h 359569"/>
              <a:gd name="connsiteX13" fmla="*/ 211932 w 357187"/>
              <a:gd name="connsiteY13" fmla="*/ 178594 h 359569"/>
              <a:gd name="connsiteX14" fmla="*/ 214313 w 357187"/>
              <a:gd name="connsiteY14" fmla="*/ 130967 h 359569"/>
              <a:gd name="connsiteX15" fmla="*/ 171449 w 357187"/>
              <a:gd name="connsiteY15" fmla="*/ 109538 h 359569"/>
              <a:gd name="connsiteX16" fmla="*/ 152400 w 357187"/>
              <a:gd name="connsiteY16" fmla="*/ 61912 h 359569"/>
              <a:gd name="connsiteX17" fmla="*/ 111919 w 357187"/>
              <a:gd name="connsiteY17" fmla="*/ 0 h 359569"/>
              <a:gd name="connsiteX0" fmla="*/ 111919 w 333374"/>
              <a:gd name="connsiteY0" fmla="*/ 0 h 359569"/>
              <a:gd name="connsiteX1" fmla="*/ 42862 w 333374"/>
              <a:gd name="connsiteY1" fmla="*/ 19050 h 359569"/>
              <a:gd name="connsiteX2" fmla="*/ 0 w 333374"/>
              <a:gd name="connsiteY2" fmla="*/ 97631 h 359569"/>
              <a:gd name="connsiteX3" fmla="*/ 7144 w 333374"/>
              <a:gd name="connsiteY3" fmla="*/ 307181 h 359569"/>
              <a:gd name="connsiteX4" fmla="*/ 100012 w 333374"/>
              <a:gd name="connsiteY4" fmla="*/ 330994 h 359569"/>
              <a:gd name="connsiteX5" fmla="*/ 207169 w 333374"/>
              <a:gd name="connsiteY5" fmla="*/ 283369 h 359569"/>
              <a:gd name="connsiteX6" fmla="*/ 245269 w 333374"/>
              <a:gd name="connsiteY6" fmla="*/ 333375 h 359569"/>
              <a:gd name="connsiteX7" fmla="*/ 311944 w 333374"/>
              <a:gd name="connsiteY7" fmla="*/ 359569 h 359569"/>
              <a:gd name="connsiteX8" fmla="*/ 321468 w 333374"/>
              <a:gd name="connsiteY8" fmla="*/ 335756 h 359569"/>
              <a:gd name="connsiteX9" fmla="*/ 333374 w 333374"/>
              <a:gd name="connsiteY9" fmla="*/ 316706 h 359569"/>
              <a:gd name="connsiteX10" fmla="*/ 323849 w 333374"/>
              <a:gd name="connsiteY10" fmla="*/ 264319 h 359569"/>
              <a:gd name="connsiteX11" fmla="*/ 311944 w 333374"/>
              <a:gd name="connsiteY11" fmla="*/ 211930 h 359569"/>
              <a:gd name="connsiteX12" fmla="*/ 264319 w 333374"/>
              <a:gd name="connsiteY12" fmla="*/ 161925 h 359569"/>
              <a:gd name="connsiteX13" fmla="*/ 211932 w 333374"/>
              <a:gd name="connsiteY13" fmla="*/ 178594 h 359569"/>
              <a:gd name="connsiteX14" fmla="*/ 214313 w 333374"/>
              <a:gd name="connsiteY14" fmla="*/ 130967 h 359569"/>
              <a:gd name="connsiteX15" fmla="*/ 171449 w 333374"/>
              <a:gd name="connsiteY15" fmla="*/ 109538 h 359569"/>
              <a:gd name="connsiteX16" fmla="*/ 152400 w 333374"/>
              <a:gd name="connsiteY16" fmla="*/ 61912 h 359569"/>
              <a:gd name="connsiteX17" fmla="*/ 111919 w 333374"/>
              <a:gd name="connsiteY17" fmla="*/ 0 h 35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4" h="359569">
                <a:moveTo>
                  <a:pt x="111919" y="0"/>
                </a:moveTo>
                <a:lnTo>
                  <a:pt x="42862" y="19050"/>
                </a:lnTo>
                <a:lnTo>
                  <a:pt x="0" y="97631"/>
                </a:lnTo>
                <a:lnTo>
                  <a:pt x="7144" y="307181"/>
                </a:lnTo>
                <a:lnTo>
                  <a:pt x="100012" y="330994"/>
                </a:lnTo>
                <a:lnTo>
                  <a:pt x="207169" y="283369"/>
                </a:lnTo>
                <a:lnTo>
                  <a:pt x="245269" y="333375"/>
                </a:lnTo>
                <a:lnTo>
                  <a:pt x="311944" y="359569"/>
                </a:lnTo>
                <a:lnTo>
                  <a:pt x="321468" y="335756"/>
                </a:lnTo>
                <a:lnTo>
                  <a:pt x="333374" y="316706"/>
                </a:lnTo>
                <a:lnTo>
                  <a:pt x="323849" y="264319"/>
                </a:lnTo>
                <a:lnTo>
                  <a:pt x="311944" y="211930"/>
                </a:lnTo>
                <a:cubicBezTo>
                  <a:pt x="290513" y="203199"/>
                  <a:pt x="285750" y="170656"/>
                  <a:pt x="264319" y="161925"/>
                </a:cubicBezTo>
                <a:lnTo>
                  <a:pt x="211932" y="178594"/>
                </a:lnTo>
                <a:lnTo>
                  <a:pt x="214313" y="130967"/>
                </a:lnTo>
                <a:lnTo>
                  <a:pt x="171449" y="109538"/>
                </a:lnTo>
                <a:lnTo>
                  <a:pt x="152400" y="61912"/>
                </a:lnTo>
                <a:lnTo>
                  <a:pt x="111919" y="0"/>
                </a:lnTo>
                <a:close/>
              </a:path>
            </a:pathLst>
          </a:custGeom>
          <a:solidFill>
            <a:srgbClr val="CCFF33"/>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dirty="0" smtClean="0"/>
              <a:t>DDSM 0.66</a:t>
            </a:r>
            <a:endParaRPr lang="en-MY" dirty="0"/>
          </a:p>
        </p:txBody>
      </p:sp>
      <p:sp>
        <p:nvSpPr>
          <p:cNvPr id="19" name="Freeform 18"/>
          <p:cNvSpPr/>
          <p:nvPr/>
        </p:nvSpPr>
        <p:spPr>
          <a:xfrm>
            <a:off x="6381750" y="3079750"/>
            <a:ext cx="1009650" cy="1758950"/>
          </a:xfrm>
          <a:custGeom>
            <a:avLst/>
            <a:gdLst>
              <a:gd name="connsiteX0" fmla="*/ 139700 w 1168400"/>
              <a:gd name="connsiteY0" fmla="*/ 0 h 1758950"/>
              <a:gd name="connsiteX1" fmla="*/ 88900 w 1168400"/>
              <a:gd name="connsiteY1" fmla="*/ 12700 h 1758950"/>
              <a:gd name="connsiteX2" fmla="*/ 50800 w 1168400"/>
              <a:gd name="connsiteY2" fmla="*/ 50800 h 1758950"/>
              <a:gd name="connsiteX3" fmla="*/ 25400 w 1168400"/>
              <a:gd name="connsiteY3" fmla="*/ 120650 h 1758950"/>
              <a:gd name="connsiteX4" fmla="*/ 44450 w 1168400"/>
              <a:gd name="connsiteY4" fmla="*/ 184150 h 1758950"/>
              <a:gd name="connsiteX5" fmla="*/ 114300 w 1168400"/>
              <a:gd name="connsiteY5" fmla="*/ 247650 h 1758950"/>
              <a:gd name="connsiteX6" fmla="*/ 152400 w 1168400"/>
              <a:gd name="connsiteY6" fmla="*/ 317500 h 1758950"/>
              <a:gd name="connsiteX7" fmla="*/ 165100 w 1168400"/>
              <a:gd name="connsiteY7" fmla="*/ 368300 h 1758950"/>
              <a:gd name="connsiteX8" fmla="*/ 165100 w 1168400"/>
              <a:gd name="connsiteY8" fmla="*/ 444500 h 1758950"/>
              <a:gd name="connsiteX9" fmla="*/ 158750 w 1168400"/>
              <a:gd name="connsiteY9" fmla="*/ 527050 h 1758950"/>
              <a:gd name="connsiteX10" fmla="*/ 190500 w 1168400"/>
              <a:gd name="connsiteY10" fmla="*/ 596900 h 1758950"/>
              <a:gd name="connsiteX11" fmla="*/ 209550 w 1168400"/>
              <a:gd name="connsiteY11" fmla="*/ 603250 h 1758950"/>
              <a:gd name="connsiteX12" fmla="*/ 247650 w 1168400"/>
              <a:gd name="connsiteY12" fmla="*/ 622300 h 1758950"/>
              <a:gd name="connsiteX13" fmla="*/ 311150 w 1168400"/>
              <a:gd name="connsiteY13" fmla="*/ 641350 h 1758950"/>
              <a:gd name="connsiteX14" fmla="*/ 355600 w 1168400"/>
              <a:gd name="connsiteY14" fmla="*/ 666750 h 1758950"/>
              <a:gd name="connsiteX15" fmla="*/ 355600 w 1168400"/>
              <a:gd name="connsiteY15" fmla="*/ 730250 h 1758950"/>
              <a:gd name="connsiteX16" fmla="*/ 400050 w 1168400"/>
              <a:gd name="connsiteY16" fmla="*/ 793750 h 1758950"/>
              <a:gd name="connsiteX17" fmla="*/ 387350 w 1168400"/>
              <a:gd name="connsiteY17" fmla="*/ 869950 h 1758950"/>
              <a:gd name="connsiteX18" fmla="*/ 387350 w 1168400"/>
              <a:gd name="connsiteY18" fmla="*/ 958850 h 1758950"/>
              <a:gd name="connsiteX19" fmla="*/ 342900 w 1168400"/>
              <a:gd name="connsiteY19" fmla="*/ 1009650 h 1758950"/>
              <a:gd name="connsiteX20" fmla="*/ 222250 w 1168400"/>
              <a:gd name="connsiteY20" fmla="*/ 1079500 h 1758950"/>
              <a:gd name="connsiteX21" fmla="*/ 165100 w 1168400"/>
              <a:gd name="connsiteY21" fmla="*/ 1085850 h 1758950"/>
              <a:gd name="connsiteX22" fmla="*/ 82550 w 1168400"/>
              <a:gd name="connsiteY22" fmla="*/ 1117600 h 1758950"/>
              <a:gd name="connsiteX23" fmla="*/ 38100 w 1168400"/>
              <a:gd name="connsiteY23" fmla="*/ 1193800 h 1758950"/>
              <a:gd name="connsiteX24" fmla="*/ 38100 w 1168400"/>
              <a:gd name="connsiteY24" fmla="*/ 1276350 h 1758950"/>
              <a:gd name="connsiteX25" fmla="*/ 31750 w 1168400"/>
              <a:gd name="connsiteY25" fmla="*/ 1327150 h 1758950"/>
              <a:gd name="connsiteX26" fmla="*/ 0 w 1168400"/>
              <a:gd name="connsiteY26" fmla="*/ 1371600 h 1758950"/>
              <a:gd name="connsiteX27" fmla="*/ 374650 w 1168400"/>
              <a:gd name="connsiteY27" fmla="*/ 1631950 h 1758950"/>
              <a:gd name="connsiteX28" fmla="*/ 577850 w 1168400"/>
              <a:gd name="connsiteY28" fmla="*/ 1758950 h 1758950"/>
              <a:gd name="connsiteX29" fmla="*/ 863600 w 1168400"/>
              <a:gd name="connsiteY29" fmla="*/ 1727200 h 1758950"/>
              <a:gd name="connsiteX30" fmla="*/ 1035050 w 1168400"/>
              <a:gd name="connsiteY30" fmla="*/ 1606550 h 1758950"/>
              <a:gd name="connsiteX31" fmla="*/ 1047750 w 1168400"/>
              <a:gd name="connsiteY31" fmla="*/ 1504950 h 1758950"/>
              <a:gd name="connsiteX32" fmla="*/ 1054100 w 1168400"/>
              <a:gd name="connsiteY32" fmla="*/ 1441450 h 1758950"/>
              <a:gd name="connsiteX33" fmla="*/ 1060450 w 1168400"/>
              <a:gd name="connsiteY33" fmla="*/ 1384300 h 1758950"/>
              <a:gd name="connsiteX34" fmla="*/ 1098550 w 1168400"/>
              <a:gd name="connsiteY34" fmla="*/ 1282700 h 1758950"/>
              <a:gd name="connsiteX35" fmla="*/ 1136650 w 1168400"/>
              <a:gd name="connsiteY35" fmla="*/ 1168400 h 1758950"/>
              <a:gd name="connsiteX36" fmla="*/ 1162050 w 1168400"/>
              <a:gd name="connsiteY36" fmla="*/ 1079500 h 1758950"/>
              <a:gd name="connsiteX37" fmla="*/ 1168400 w 1168400"/>
              <a:gd name="connsiteY37" fmla="*/ 965200 h 1758950"/>
              <a:gd name="connsiteX38" fmla="*/ 1155700 w 1168400"/>
              <a:gd name="connsiteY38" fmla="*/ 914400 h 1758950"/>
              <a:gd name="connsiteX39" fmla="*/ 1104900 w 1168400"/>
              <a:gd name="connsiteY39" fmla="*/ 857250 h 1758950"/>
              <a:gd name="connsiteX40" fmla="*/ 1079500 w 1168400"/>
              <a:gd name="connsiteY40" fmla="*/ 730250 h 1758950"/>
              <a:gd name="connsiteX41" fmla="*/ 1028700 w 1168400"/>
              <a:gd name="connsiteY41" fmla="*/ 723900 h 1758950"/>
              <a:gd name="connsiteX42" fmla="*/ 958850 w 1168400"/>
              <a:gd name="connsiteY42" fmla="*/ 730250 h 1758950"/>
              <a:gd name="connsiteX43" fmla="*/ 920750 w 1168400"/>
              <a:gd name="connsiteY43" fmla="*/ 698500 h 1758950"/>
              <a:gd name="connsiteX44" fmla="*/ 920750 w 1168400"/>
              <a:gd name="connsiteY44" fmla="*/ 527050 h 1758950"/>
              <a:gd name="connsiteX45" fmla="*/ 933450 w 1168400"/>
              <a:gd name="connsiteY45" fmla="*/ 476250 h 1758950"/>
              <a:gd name="connsiteX46" fmla="*/ 825500 w 1168400"/>
              <a:gd name="connsiteY46" fmla="*/ 374650 h 1758950"/>
              <a:gd name="connsiteX47" fmla="*/ 812800 w 1168400"/>
              <a:gd name="connsiteY47" fmla="*/ 355600 h 1758950"/>
              <a:gd name="connsiteX48" fmla="*/ 781050 w 1168400"/>
              <a:gd name="connsiteY48" fmla="*/ 260350 h 1758950"/>
              <a:gd name="connsiteX49" fmla="*/ 749300 w 1168400"/>
              <a:gd name="connsiteY49" fmla="*/ 171450 h 1758950"/>
              <a:gd name="connsiteX50" fmla="*/ 730250 w 1168400"/>
              <a:gd name="connsiteY50" fmla="*/ 76200 h 1758950"/>
              <a:gd name="connsiteX51" fmla="*/ 673100 w 1168400"/>
              <a:gd name="connsiteY51" fmla="*/ 6350 h 1758950"/>
              <a:gd name="connsiteX52" fmla="*/ 139700 w 11684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1009650 w 1143000"/>
              <a:gd name="connsiteY30" fmla="*/ 1606550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027907 w 1143000"/>
              <a:gd name="connsiteY38" fmla="*/ 964406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36650"/>
              <a:gd name="connsiteY0" fmla="*/ 0 h 1758950"/>
              <a:gd name="connsiteX1" fmla="*/ 63500 w 1136650"/>
              <a:gd name="connsiteY1" fmla="*/ 12700 h 1758950"/>
              <a:gd name="connsiteX2" fmla="*/ 25400 w 1136650"/>
              <a:gd name="connsiteY2" fmla="*/ 50800 h 1758950"/>
              <a:gd name="connsiteX3" fmla="*/ 0 w 1136650"/>
              <a:gd name="connsiteY3" fmla="*/ 120650 h 1758950"/>
              <a:gd name="connsiteX4" fmla="*/ 19050 w 1136650"/>
              <a:gd name="connsiteY4" fmla="*/ 184150 h 1758950"/>
              <a:gd name="connsiteX5" fmla="*/ 88900 w 1136650"/>
              <a:gd name="connsiteY5" fmla="*/ 247650 h 1758950"/>
              <a:gd name="connsiteX6" fmla="*/ 127000 w 1136650"/>
              <a:gd name="connsiteY6" fmla="*/ 317500 h 1758950"/>
              <a:gd name="connsiteX7" fmla="*/ 139700 w 1136650"/>
              <a:gd name="connsiteY7" fmla="*/ 368300 h 1758950"/>
              <a:gd name="connsiteX8" fmla="*/ 139700 w 1136650"/>
              <a:gd name="connsiteY8" fmla="*/ 444500 h 1758950"/>
              <a:gd name="connsiteX9" fmla="*/ 133350 w 1136650"/>
              <a:gd name="connsiteY9" fmla="*/ 527050 h 1758950"/>
              <a:gd name="connsiteX10" fmla="*/ 165100 w 1136650"/>
              <a:gd name="connsiteY10" fmla="*/ 596900 h 1758950"/>
              <a:gd name="connsiteX11" fmla="*/ 184150 w 1136650"/>
              <a:gd name="connsiteY11" fmla="*/ 603250 h 1758950"/>
              <a:gd name="connsiteX12" fmla="*/ 222250 w 1136650"/>
              <a:gd name="connsiteY12" fmla="*/ 622300 h 1758950"/>
              <a:gd name="connsiteX13" fmla="*/ 285750 w 1136650"/>
              <a:gd name="connsiteY13" fmla="*/ 641350 h 1758950"/>
              <a:gd name="connsiteX14" fmla="*/ 330200 w 1136650"/>
              <a:gd name="connsiteY14" fmla="*/ 666750 h 1758950"/>
              <a:gd name="connsiteX15" fmla="*/ 330200 w 1136650"/>
              <a:gd name="connsiteY15" fmla="*/ 730250 h 1758950"/>
              <a:gd name="connsiteX16" fmla="*/ 374650 w 1136650"/>
              <a:gd name="connsiteY16" fmla="*/ 793750 h 1758950"/>
              <a:gd name="connsiteX17" fmla="*/ 361950 w 1136650"/>
              <a:gd name="connsiteY17" fmla="*/ 869950 h 1758950"/>
              <a:gd name="connsiteX18" fmla="*/ 361950 w 1136650"/>
              <a:gd name="connsiteY18" fmla="*/ 958850 h 1758950"/>
              <a:gd name="connsiteX19" fmla="*/ 317500 w 1136650"/>
              <a:gd name="connsiteY19" fmla="*/ 1009650 h 1758950"/>
              <a:gd name="connsiteX20" fmla="*/ 196850 w 1136650"/>
              <a:gd name="connsiteY20" fmla="*/ 1079500 h 1758950"/>
              <a:gd name="connsiteX21" fmla="*/ 139700 w 1136650"/>
              <a:gd name="connsiteY21" fmla="*/ 1085850 h 1758950"/>
              <a:gd name="connsiteX22" fmla="*/ 57150 w 1136650"/>
              <a:gd name="connsiteY22" fmla="*/ 1117600 h 1758950"/>
              <a:gd name="connsiteX23" fmla="*/ 12700 w 1136650"/>
              <a:gd name="connsiteY23" fmla="*/ 1193800 h 1758950"/>
              <a:gd name="connsiteX24" fmla="*/ 12700 w 1136650"/>
              <a:gd name="connsiteY24" fmla="*/ 1276350 h 1758950"/>
              <a:gd name="connsiteX25" fmla="*/ 6350 w 1136650"/>
              <a:gd name="connsiteY25" fmla="*/ 1327150 h 1758950"/>
              <a:gd name="connsiteX26" fmla="*/ 69850 w 1136650"/>
              <a:gd name="connsiteY26" fmla="*/ 1347787 h 1758950"/>
              <a:gd name="connsiteX27" fmla="*/ 349250 w 1136650"/>
              <a:gd name="connsiteY27" fmla="*/ 1631950 h 1758950"/>
              <a:gd name="connsiteX28" fmla="*/ 552450 w 1136650"/>
              <a:gd name="connsiteY28" fmla="*/ 1758950 h 1758950"/>
              <a:gd name="connsiteX29" fmla="*/ 838200 w 1136650"/>
              <a:gd name="connsiteY29" fmla="*/ 1727200 h 1758950"/>
              <a:gd name="connsiteX30" fmla="*/ 945357 w 1136650"/>
              <a:gd name="connsiteY30" fmla="*/ 1558925 h 1758950"/>
              <a:gd name="connsiteX31" fmla="*/ 981869 w 1136650"/>
              <a:gd name="connsiteY31" fmla="*/ 1500188 h 1758950"/>
              <a:gd name="connsiteX32" fmla="*/ 1004887 w 1136650"/>
              <a:gd name="connsiteY32" fmla="*/ 1436687 h 1758950"/>
              <a:gd name="connsiteX33" fmla="*/ 958850 w 1136650"/>
              <a:gd name="connsiteY33" fmla="*/ 1386682 h 1758950"/>
              <a:gd name="connsiteX34" fmla="*/ 939800 w 1136650"/>
              <a:gd name="connsiteY34" fmla="*/ 1323182 h 1758950"/>
              <a:gd name="connsiteX35" fmla="*/ 970756 w 1136650"/>
              <a:gd name="connsiteY35" fmla="*/ 1249362 h 1758950"/>
              <a:gd name="connsiteX36" fmla="*/ 1136650 w 1136650"/>
              <a:gd name="connsiteY36" fmla="*/ 1079500 h 1758950"/>
              <a:gd name="connsiteX37" fmla="*/ 983456 w 1136650"/>
              <a:gd name="connsiteY37" fmla="*/ 1048544 h 1758950"/>
              <a:gd name="connsiteX38" fmla="*/ 1027907 w 1136650"/>
              <a:gd name="connsiteY38" fmla="*/ 964406 h 1758950"/>
              <a:gd name="connsiteX39" fmla="*/ 1079500 w 1136650"/>
              <a:gd name="connsiteY39" fmla="*/ 857250 h 1758950"/>
              <a:gd name="connsiteX40" fmla="*/ 1054100 w 1136650"/>
              <a:gd name="connsiteY40" fmla="*/ 730250 h 1758950"/>
              <a:gd name="connsiteX41" fmla="*/ 1003300 w 1136650"/>
              <a:gd name="connsiteY41" fmla="*/ 723900 h 1758950"/>
              <a:gd name="connsiteX42" fmla="*/ 933450 w 1136650"/>
              <a:gd name="connsiteY42" fmla="*/ 730250 h 1758950"/>
              <a:gd name="connsiteX43" fmla="*/ 895350 w 1136650"/>
              <a:gd name="connsiteY43" fmla="*/ 698500 h 1758950"/>
              <a:gd name="connsiteX44" fmla="*/ 895350 w 1136650"/>
              <a:gd name="connsiteY44" fmla="*/ 527050 h 1758950"/>
              <a:gd name="connsiteX45" fmla="*/ 908050 w 1136650"/>
              <a:gd name="connsiteY45" fmla="*/ 476250 h 1758950"/>
              <a:gd name="connsiteX46" fmla="*/ 800100 w 1136650"/>
              <a:gd name="connsiteY46" fmla="*/ 374650 h 1758950"/>
              <a:gd name="connsiteX47" fmla="*/ 787400 w 1136650"/>
              <a:gd name="connsiteY47" fmla="*/ 355600 h 1758950"/>
              <a:gd name="connsiteX48" fmla="*/ 755650 w 1136650"/>
              <a:gd name="connsiteY48" fmla="*/ 260350 h 1758950"/>
              <a:gd name="connsiteX49" fmla="*/ 723900 w 1136650"/>
              <a:gd name="connsiteY49" fmla="*/ 171450 h 1758950"/>
              <a:gd name="connsiteX50" fmla="*/ 704850 w 1136650"/>
              <a:gd name="connsiteY50" fmla="*/ 76200 h 1758950"/>
              <a:gd name="connsiteX51" fmla="*/ 647700 w 1136650"/>
              <a:gd name="connsiteY51" fmla="*/ 6350 h 1758950"/>
              <a:gd name="connsiteX52" fmla="*/ 114300 w 113665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704850 w 1079500"/>
              <a:gd name="connsiteY50" fmla="*/ 76200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52487 w 1079500"/>
              <a:gd name="connsiteY42" fmla="*/ 78740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35819 w 1079500"/>
              <a:gd name="connsiteY42" fmla="*/ 775494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91381 w 1079500"/>
              <a:gd name="connsiteY42" fmla="*/ 777875 h 1758950"/>
              <a:gd name="connsiteX43" fmla="*/ 835819 w 1079500"/>
              <a:gd name="connsiteY43" fmla="*/ 775494 h 1758950"/>
              <a:gd name="connsiteX44" fmla="*/ 873919 w 1079500"/>
              <a:gd name="connsiteY44" fmla="*/ 712787 h 1758950"/>
              <a:gd name="connsiteX45" fmla="*/ 828675 w 1079500"/>
              <a:gd name="connsiteY45" fmla="*/ 619919 h 1758950"/>
              <a:gd name="connsiteX46" fmla="*/ 872332 w 1079500"/>
              <a:gd name="connsiteY46" fmla="*/ 497681 h 1758950"/>
              <a:gd name="connsiteX47" fmla="*/ 792956 w 1079500"/>
              <a:gd name="connsiteY47" fmla="*/ 429419 h 1758950"/>
              <a:gd name="connsiteX48" fmla="*/ 720725 w 1079500"/>
              <a:gd name="connsiteY48" fmla="*/ 377031 h 1758950"/>
              <a:gd name="connsiteX49" fmla="*/ 717550 w 1079500"/>
              <a:gd name="connsiteY49" fmla="*/ 284162 h 1758950"/>
              <a:gd name="connsiteX50" fmla="*/ 695325 w 1079500"/>
              <a:gd name="connsiteY50" fmla="*/ 226219 h 1758950"/>
              <a:gd name="connsiteX51" fmla="*/ 671513 w 1079500"/>
              <a:gd name="connsiteY51" fmla="*/ 121444 h 1758950"/>
              <a:gd name="connsiteX52" fmla="*/ 647700 w 1079500"/>
              <a:gd name="connsiteY52" fmla="*/ 6350 h 1758950"/>
              <a:gd name="connsiteX53" fmla="*/ 114300 w 1079500"/>
              <a:gd name="connsiteY53"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113507 w 1079500"/>
              <a:gd name="connsiteY2" fmla="*/ 117475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12700 w 1073150"/>
              <a:gd name="connsiteY4" fmla="*/ 184150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264318 w 1073150"/>
              <a:gd name="connsiteY21" fmla="*/ 1112043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0 w 1066800"/>
              <a:gd name="connsiteY24" fmla="*/ 1276350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83344 w 1066800"/>
              <a:gd name="connsiteY24" fmla="*/ 1235869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57150 w 1022350"/>
              <a:gd name="connsiteY0" fmla="*/ 0 h 1758950"/>
              <a:gd name="connsiteX1" fmla="*/ 30163 w 1022350"/>
              <a:gd name="connsiteY1" fmla="*/ 74612 h 1758950"/>
              <a:gd name="connsiteX2" fmla="*/ 56357 w 1022350"/>
              <a:gd name="connsiteY2" fmla="*/ 117475 h 1758950"/>
              <a:gd name="connsiteX3" fmla="*/ 83344 w 1022350"/>
              <a:gd name="connsiteY3" fmla="*/ 201612 h 1758950"/>
              <a:gd name="connsiteX4" fmla="*/ 152400 w 1022350"/>
              <a:gd name="connsiteY4" fmla="*/ 265113 h 1758950"/>
              <a:gd name="connsiteX5" fmla="*/ 172244 w 1022350"/>
              <a:gd name="connsiteY5" fmla="*/ 326231 h 1758950"/>
              <a:gd name="connsiteX6" fmla="*/ 160338 w 1022350"/>
              <a:gd name="connsiteY6" fmla="*/ 407987 h 1758950"/>
              <a:gd name="connsiteX7" fmla="*/ 158750 w 1022350"/>
              <a:gd name="connsiteY7" fmla="*/ 473075 h 1758950"/>
              <a:gd name="connsiteX8" fmla="*/ 130175 w 1022350"/>
              <a:gd name="connsiteY8" fmla="*/ 515938 h 1758950"/>
              <a:gd name="connsiteX9" fmla="*/ 178594 w 1022350"/>
              <a:gd name="connsiteY9" fmla="*/ 550863 h 1758950"/>
              <a:gd name="connsiteX10" fmla="*/ 267494 w 1022350"/>
              <a:gd name="connsiteY10" fmla="*/ 575469 h 1758950"/>
              <a:gd name="connsiteX11" fmla="*/ 327025 w 1022350"/>
              <a:gd name="connsiteY11" fmla="*/ 567531 h 1758950"/>
              <a:gd name="connsiteX12" fmla="*/ 341313 w 1022350"/>
              <a:gd name="connsiteY12" fmla="*/ 634206 h 1758950"/>
              <a:gd name="connsiteX13" fmla="*/ 311944 w 1022350"/>
              <a:gd name="connsiteY13" fmla="*/ 648494 h 1758950"/>
              <a:gd name="connsiteX14" fmla="*/ 332581 w 1022350"/>
              <a:gd name="connsiteY14" fmla="*/ 728662 h 1758950"/>
              <a:gd name="connsiteX15" fmla="*/ 449263 w 1022350"/>
              <a:gd name="connsiteY15" fmla="*/ 737394 h 1758950"/>
              <a:gd name="connsiteX16" fmla="*/ 446087 w 1022350"/>
              <a:gd name="connsiteY16" fmla="*/ 793750 h 1758950"/>
              <a:gd name="connsiteX17" fmla="*/ 388144 w 1022350"/>
              <a:gd name="connsiteY17" fmla="*/ 874712 h 1758950"/>
              <a:gd name="connsiteX18" fmla="*/ 340519 w 1022350"/>
              <a:gd name="connsiteY18" fmla="*/ 880269 h 1758950"/>
              <a:gd name="connsiteX19" fmla="*/ 310356 w 1022350"/>
              <a:gd name="connsiteY19" fmla="*/ 947737 h 1758950"/>
              <a:gd name="connsiteX20" fmla="*/ 358775 w 1022350"/>
              <a:gd name="connsiteY20" fmla="*/ 1072357 h 1758950"/>
              <a:gd name="connsiteX21" fmla="*/ 213518 w 1022350"/>
              <a:gd name="connsiteY21" fmla="*/ 1112043 h 1758950"/>
              <a:gd name="connsiteX22" fmla="*/ 0 w 1022350"/>
              <a:gd name="connsiteY22" fmla="*/ 1117600 h 1758950"/>
              <a:gd name="connsiteX23" fmla="*/ 41275 w 1022350"/>
              <a:gd name="connsiteY23" fmla="*/ 1177132 h 1758950"/>
              <a:gd name="connsiteX24" fmla="*/ 38894 w 1022350"/>
              <a:gd name="connsiteY24" fmla="*/ 1235869 h 1758950"/>
              <a:gd name="connsiteX25" fmla="*/ 18257 w 1022350"/>
              <a:gd name="connsiteY25" fmla="*/ 1286669 h 1758950"/>
              <a:gd name="connsiteX26" fmla="*/ 12700 w 1022350"/>
              <a:gd name="connsiteY26" fmla="*/ 1347787 h 1758950"/>
              <a:gd name="connsiteX27" fmla="*/ 292100 w 1022350"/>
              <a:gd name="connsiteY27" fmla="*/ 1631950 h 1758950"/>
              <a:gd name="connsiteX28" fmla="*/ 495300 w 1022350"/>
              <a:gd name="connsiteY28" fmla="*/ 1758950 h 1758950"/>
              <a:gd name="connsiteX29" fmla="*/ 781050 w 1022350"/>
              <a:gd name="connsiteY29" fmla="*/ 1727200 h 1758950"/>
              <a:gd name="connsiteX30" fmla="*/ 888207 w 1022350"/>
              <a:gd name="connsiteY30" fmla="*/ 1558925 h 1758950"/>
              <a:gd name="connsiteX31" fmla="*/ 924719 w 1022350"/>
              <a:gd name="connsiteY31" fmla="*/ 1500188 h 1758950"/>
              <a:gd name="connsiteX32" fmla="*/ 947737 w 1022350"/>
              <a:gd name="connsiteY32" fmla="*/ 1436687 h 1758950"/>
              <a:gd name="connsiteX33" fmla="*/ 901700 w 1022350"/>
              <a:gd name="connsiteY33" fmla="*/ 1386682 h 1758950"/>
              <a:gd name="connsiteX34" fmla="*/ 882650 w 1022350"/>
              <a:gd name="connsiteY34" fmla="*/ 1323182 h 1758950"/>
              <a:gd name="connsiteX35" fmla="*/ 913606 w 1022350"/>
              <a:gd name="connsiteY35" fmla="*/ 1249362 h 1758950"/>
              <a:gd name="connsiteX36" fmla="*/ 929481 w 1022350"/>
              <a:gd name="connsiteY36" fmla="*/ 1136650 h 1758950"/>
              <a:gd name="connsiteX37" fmla="*/ 926306 w 1022350"/>
              <a:gd name="connsiteY37" fmla="*/ 1048544 h 1758950"/>
              <a:gd name="connsiteX38" fmla="*/ 970757 w 1022350"/>
              <a:gd name="connsiteY38" fmla="*/ 964406 h 1758950"/>
              <a:gd name="connsiteX39" fmla="*/ 1022350 w 1022350"/>
              <a:gd name="connsiteY39" fmla="*/ 857250 h 1758950"/>
              <a:gd name="connsiteX40" fmla="*/ 996950 w 1022350"/>
              <a:gd name="connsiteY40" fmla="*/ 730250 h 1758950"/>
              <a:gd name="connsiteX41" fmla="*/ 946150 w 1022350"/>
              <a:gd name="connsiteY41" fmla="*/ 723900 h 1758950"/>
              <a:gd name="connsiteX42" fmla="*/ 898525 w 1022350"/>
              <a:gd name="connsiteY42" fmla="*/ 732631 h 1758950"/>
              <a:gd name="connsiteX43" fmla="*/ 834231 w 1022350"/>
              <a:gd name="connsiteY43" fmla="*/ 777875 h 1758950"/>
              <a:gd name="connsiteX44" fmla="*/ 778669 w 1022350"/>
              <a:gd name="connsiteY44" fmla="*/ 775494 h 1758950"/>
              <a:gd name="connsiteX45" fmla="*/ 816769 w 1022350"/>
              <a:gd name="connsiteY45" fmla="*/ 712787 h 1758950"/>
              <a:gd name="connsiteX46" fmla="*/ 771525 w 1022350"/>
              <a:gd name="connsiteY46" fmla="*/ 619919 h 1758950"/>
              <a:gd name="connsiteX47" fmla="*/ 815182 w 1022350"/>
              <a:gd name="connsiteY47" fmla="*/ 497681 h 1758950"/>
              <a:gd name="connsiteX48" fmla="*/ 735806 w 1022350"/>
              <a:gd name="connsiteY48" fmla="*/ 429419 h 1758950"/>
              <a:gd name="connsiteX49" fmla="*/ 663575 w 1022350"/>
              <a:gd name="connsiteY49" fmla="*/ 377031 h 1758950"/>
              <a:gd name="connsiteX50" fmla="*/ 660400 w 1022350"/>
              <a:gd name="connsiteY50" fmla="*/ 284162 h 1758950"/>
              <a:gd name="connsiteX51" fmla="*/ 638175 w 1022350"/>
              <a:gd name="connsiteY51" fmla="*/ 226219 h 1758950"/>
              <a:gd name="connsiteX52" fmla="*/ 614363 w 1022350"/>
              <a:gd name="connsiteY52" fmla="*/ 121444 h 1758950"/>
              <a:gd name="connsiteX53" fmla="*/ 590550 w 1022350"/>
              <a:gd name="connsiteY53" fmla="*/ 6350 h 1758950"/>
              <a:gd name="connsiteX54" fmla="*/ 57150 w 1022350"/>
              <a:gd name="connsiteY54" fmla="*/ 0 h 1758950"/>
              <a:gd name="connsiteX0" fmla="*/ 44450 w 1009650"/>
              <a:gd name="connsiteY0" fmla="*/ 0 h 1758950"/>
              <a:gd name="connsiteX1" fmla="*/ 17463 w 1009650"/>
              <a:gd name="connsiteY1" fmla="*/ 74612 h 1758950"/>
              <a:gd name="connsiteX2" fmla="*/ 43657 w 1009650"/>
              <a:gd name="connsiteY2" fmla="*/ 117475 h 1758950"/>
              <a:gd name="connsiteX3" fmla="*/ 70644 w 1009650"/>
              <a:gd name="connsiteY3" fmla="*/ 201612 h 1758950"/>
              <a:gd name="connsiteX4" fmla="*/ 139700 w 1009650"/>
              <a:gd name="connsiteY4" fmla="*/ 265113 h 1758950"/>
              <a:gd name="connsiteX5" fmla="*/ 159544 w 1009650"/>
              <a:gd name="connsiteY5" fmla="*/ 326231 h 1758950"/>
              <a:gd name="connsiteX6" fmla="*/ 147638 w 1009650"/>
              <a:gd name="connsiteY6" fmla="*/ 407987 h 1758950"/>
              <a:gd name="connsiteX7" fmla="*/ 146050 w 1009650"/>
              <a:gd name="connsiteY7" fmla="*/ 473075 h 1758950"/>
              <a:gd name="connsiteX8" fmla="*/ 117475 w 1009650"/>
              <a:gd name="connsiteY8" fmla="*/ 515938 h 1758950"/>
              <a:gd name="connsiteX9" fmla="*/ 165894 w 1009650"/>
              <a:gd name="connsiteY9" fmla="*/ 550863 h 1758950"/>
              <a:gd name="connsiteX10" fmla="*/ 254794 w 1009650"/>
              <a:gd name="connsiteY10" fmla="*/ 575469 h 1758950"/>
              <a:gd name="connsiteX11" fmla="*/ 314325 w 1009650"/>
              <a:gd name="connsiteY11" fmla="*/ 567531 h 1758950"/>
              <a:gd name="connsiteX12" fmla="*/ 328613 w 1009650"/>
              <a:gd name="connsiteY12" fmla="*/ 634206 h 1758950"/>
              <a:gd name="connsiteX13" fmla="*/ 299244 w 1009650"/>
              <a:gd name="connsiteY13" fmla="*/ 648494 h 1758950"/>
              <a:gd name="connsiteX14" fmla="*/ 319881 w 1009650"/>
              <a:gd name="connsiteY14" fmla="*/ 728662 h 1758950"/>
              <a:gd name="connsiteX15" fmla="*/ 436563 w 1009650"/>
              <a:gd name="connsiteY15" fmla="*/ 737394 h 1758950"/>
              <a:gd name="connsiteX16" fmla="*/ 433387 w 1009650"/>
              <a:gd name="connsiteY16" fmla="*/ 793750 h 1758950"/>
              <a:gd name="connsiteX17" fmla="*/ 375444 w 1009650"/>
              <a:gd name="connsiteY17" fmla="*/ 874712 h 1758950"/>
              <a:gd name="connsiteX18" fmla="*/ 327819 w 1009650"/>
              <a:gd name="connsiteY18" fmla="*/ 880269 h 1758950"/>
              <a:gd name="connsiteX19" fmla="*/ 297656 w 1009650"/>
              <a:gd name="connsiteY19" fmla="*/ 947737 h 1758950"/>
              <a:gd name="connsiteX20" fmla="*/ 346075 w 1009650"/>
              <a:gd name="connsiteY20" fmla="*/ 1072357 h 1758950"/>
              <a:gd name="connsiteX21" fmla="*/ 200818 w 1009650"/>
              <a:gd name="connsiteY21" fmla="*/ 1112043 h 1758950"/>
              <a:gd name="connsiteX22" fmla="*/ 58737 w 1009650"/>
              <a:gd name="connsiteY22" fmla="*/ 1119982 h 1758950"/>
              <a:gd name="connsiteX23" fmla="*/ 28575 w 1009650"/>
              <a:gd name="connsiteY23" fmla="*/ 1177132 h 1758950"/>
              <a:gd name="connsiteX24" fmla="*/ 26194 w 1009650"/>
              <a:gd name="connsiteY24" fmla="*/ 1235869 h 1758950"/>
              <a:gd name="connsiteX25" fmla="*/ 5557 w 1009650"/>
              <a:gd name="connsiteY25" fmla="*/ 1286669 h 1758950"/>
              <a:gd name="connsiteX26" fmla="*/ 0 w 1009650"/>
              <a:gd name="connsiteY26" fmla="*/ 1347787 h 1758950"/>
              <a:gd name="connsiteX27" fmla="*/ 279400 w 1009650"/>
              <a:gd name="connsiteY27" fmla="*/ 1631950 h 1758950"/>
              <a:gd name="connsiteX28" fmla="*/ 482600 w 1009650"/>
              <a:gd name="connsiteY28" fmla="*/ 1758950 h 1758950"/>
              <a:gd name="connsiteX29" fmla="*/ 768350 w 1009650"/>
              <a:gd name="connsiteY29" fmla="*/ 1727200 h 1758950"/>
              <a:gd name="connsiteX30" fmla="*/ 875507 w 1009650"/>
              <a:gd name="connsiteY30" fmla="*/ 1558925 h 1758950"/>
              <a:gd name="connsiteX31" fmla="*/ 912019 w 1009650"/>
              <a:gd name="connsiteY31" fmla="*/ 1500188 h 1758950"/>
              <a:gd name="connsiteX32" fmla="*/ 935037 w 1009650"/>
              <a:gd name="connsiteY32" fmla="*/ 1436687 h 1758950"/>
              <a:gd name="connsiteX33" fmla="*/ 889000 w 1009650"/>
              <a:gd name="connsiteY33" fmla="*/ 1386682 h 1758950"/>
              <a:gd name="connsiteX34" fmla="*/ 869950 w 1009650"/>
              <a:gd name="connsiteY34" fmla="*/ 1323182 h 1758950"/>
              <a:gd name="connsiteX35" fmla="*/ 900906 w 1009650"/>
              <a:gd name="connsiteY35" fmla="*/ 1249362 h 1758950"/>
              <a:gd name="connsiteX36" fmla="*/ 916781 w 1009650"/>
              <a:gd name="connsiteY36" fmla="*/ 1136650 h 1758950"/>
              <a:gd name="connsiteX37" fmla="*/ 913606 w 1009650"/>
              <a:gd name="connsiteY37" fmla="*/ 1048544 h 1758950"/>
              <a:gd name="connsiteX38" fmla="*/ 958057 w 1009650"/>
              <a:gd name="connsiteY38" fmla="*/ 964406 h 1758950"/>
              <a:gd name="connsiteX39" fmla="*/ 1009650 w 1009650"/>
              <a:gd name="connsiteY39" fmla="*/ 857250 h 1758950"/>
              <a:gd name="connsiteX40" fmla="*/ 984250 w 1009650"/>
              <a:gd name="connsiteY40" fmla="*/ 730250 h 1758950"/>
              <a:gd name="connsiteX41" fmla="*/ 933450 w 1009650"/>
              <a:gd name="connsiteY41" fmla="*/ 723900 h 1758950"/>
              <a:gd name="connsiteX42" fmla="*/ 885825 w 1009650"/>
              <a:gd name="connsiteY42" fmla="*/ 732631 h 1758950"/>
              <a:gd name="connsiteX43" fmla="*/ 821531 w 1009650"/>
              <a:gd name="connsiteY43" fmla="*/ 777875 h 1758950"/>
              <a:gd name="connsiteX44" fmla="*/ 765969 w 1009650"/>
              <a:gd name="connsiteY44" fmla="*/ 775494 h 1758950"/>
              <a:gd name="connsiteX45" fmla="*/ 804069 w 1009650"/>
              <a:gd name="connsiteY45" fmla="*/ 712787 h 1758950"/>
              <a:gd name="connsiteX46" fmla="*/ 758825 w 1009650"/>
              <a:gd name="connsiteY46" fmla="*/ 619919 h 1758950"/>
              <a:gd name="connsiteX47" fmla="*/ 802482 w 1009650"/>
              <a:gd name="connsiteY47" fmla="*/ 497681 h 1758950"/>
              <a:gd name="connsiteX48" fmla="*/ 723106 w 1009650"/>
              <a:gd name="connsiteY48" fmla="*/ 429419 h 1758950"/>
              <a:gd name="connsiteX49" fmla="*/ 650875 w 1009650"/>
              <a:gd name="connsiteY49" fmla="*/ 377031 h 1758950"/>
              <a:gd name="connsiteX50" fmla="*/ 647700 w 1009650"/>
              <a:gd name="connsiteY50" fmla="*/ 284162 h 1758950"/>
              <a:gd name="connsiteX51" fmla="*/ 625475 w 1009650"/>
              <a:gd name="connsiteY51" fmla="*/ 226219 h 1758950"/>
              <a:gd name="connsiteX52" fmla="*/ 601663 w 1009650"/>
              <a:gd name="connsiteY52" fmla="*/ 121444 h 1758950"/>
              <a:gd name="connsiteX53" fmla="*/ 577850 w 1009650"/>
              <a:gd name="connsiteY53" fmla="*/ 6350 h 1758950"/>
              <a:gd name="connsiteX54" fmla="*/ 44450 w 1009650"/>
              <a:gd name="connsiteY54" fmla="*/ 0 h 17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09650" h="1758950">
                <a:moveTo>
                  <a:pt x="44450" y="0"/>
                </a:moveTo>
                <a:lnTo>
                  <a:pt x="17463" y="74612"/>
                </a:lnTo>
                <a:lnTo>
                  <a:pt x="43657" y="117475"/>
                </a:lnTo>
                <a:lnTo>
                  <a:pt x="70644" y="201612"/>
                </a:lnTo>
                <a:lnTo>
                  <a:pt x="139700" y="265113"/>
                </a:lnTo>
                <a:lnTo>
                  <a:pt x="159544" y="326231"/>
                </a:lnTo>
                <a:lnTo>
                  <a:pt x="147638" y="407987"/>
                </a:lnTo>
                <a:cubicBezTo>
                  <a:pt x="147109" y="429683"/>
                  <a:pt x="146579" y="451379"/>
                  <a:pt x="146050" y="473075"/>
                </a:cubicBezTo>
                <a:lnTo>
                  <a:pt x="117475" y="515938"/>
                </a:lnTo>
                <a:lnTo>
                  <a:pt x="165894" y="550863"/>
                </a:lnTo>
                <a:lnTo>
                  <a:pt x="254794" y="575469"/>
                </a:lnTo>
                <a:lnTo>
                  <a:pt x="314325" y="567531"/>
                </a:lnTo>
                <a:lnTo>
                  <a:pt x="328613" y="634206"/>
                </a:lnTo>
                <a:lnTo>
                  <a:pt x="299244" y="648494"/>
                </a:lnTo>
                <a:lnTo>
                  <a:pt x="319881" y="728662"/>
                </a:lnTo>
                <a:lnTo>
                  <a:pt x="436563" y="737394"/>
                </a:lnTo>
                <a:lnTo>
                  <a:pt x="433387" y="793750"/>
                </a:lnTo>
                <a:lnTo>
                  <a:pt x="375444" y="874712"/>
                </a:lnTo>
                <a:lnTo>
                  <a:pt x="327819" y="880269"/>
                </a:lnTo>
                <a:lnTo>
                  <a:pt x="297656" y="947737"/>
                </a:lnTo>
                <a:lnTo>
                  <a:pt x="346075" y="1072357"/>
                </a:lnTo>
                <a:lnTo>
                  <a:pt x="200818" y="1112043"/>
                </a:lnTo>
                <a:lnTo>
                  <a:pt x="58737" y="1119982"/>
                </a:lnTo>
                <a:lnTo>
                  <a:pt x="28575" y="1177132"/>
                </a:lnTo>
                <a:cubicBezTo>
                  <a:pt x="27781" y="1196711"/>
                  <a:pt x="26988" y="1216290"/>
                  <a:pt x="26194" y="1235869"/>
                </a:cubicBezTo>
                <a:lnTo>
                  <a:pt x="5557" y="1286669"/>
                </a:lnTo>
                <a:lnTo>
                  <a:pt x="0" y="1347787"/>
                </a:lnTo>
                <a:lnTo>
                  <a:pt x="279400" y="1631950"/>
                </a:lnTo>
                <a:lnTo>
                  <a:pt x="482600" y="1758950"/>
                </a:lnTo>
                <a:lnTo>
                  <a:pt x="768350" y="1727200"/>
                </a:lnTo>
                <a:lnTo>
                  <a:pt x="875507" y="1558925"/>
                </a:lnTo>
                <a:lnTo>
                  <a:pt x="912019" y="1500188"/>
                </a:lnTo>
                <a:lnTo>
                  <a:pt x="935037" y="1436687"/>
                </a:lnTo>
                <a:lnTo>
                  <a:pt x="889000" y="1386682"/>
                </a:lnTo>
                <a:lnTo>
                  <a:pt x="869950" y="1323182"/>
                </a:lnTo>
                <a:lnTo>
                  <a:pt x="900906" y="1249362"/>
                </a:lnTo>
                <a:lnTo>
                  <a:pt x="916781" y="1136650"/>
                </a:lnTo>
                <a:lnTo>
                  <a:pt x="913606" y="1048544"/>
                </a:lnTo>
                <a:lnTo>
                  <a:pt x="958057" y="964406"/>
                </a:lnTo>
                <a:lnTo>
                  <a:pt x="1009650" y="857250"/>
                </a:lnTo>
                <a:lnTo>
                  <a:pt x="984250" y="730250"/>
                </a:lnTo>
                <a:lnTo>
                  <a:pt x="933450" y="723900"/>
                </a:lnTo>
                <a:cubicBezTo>
                  <a:pt x="918633" y="725884"/>
                  <a:pt x="904478" y="723635"/>
                  <a:pt x="885825" y="732631"/>
                </a:cubicBezTo>
                <a:cubicBezTo>
                  <a:pt x="867172" y="741627"/>
                  <a:pt x="843094" y="772319"/>
                  <a:pt x="821531" y="777875"/>
                </a:cubicBezTo>
                <a:lnTo>
                  <a:pt x="765969" y="775494"/>
                </a:lnTo>
                <a:lnTo>
                  <a:pt x="804069" y="712787"/>
                </a:lnTo>
                <a:lnTo>
                  <a:pt x="758825" y="619919"/>
                </a:lnTo>
                <a:lnTo>
                  <a:pt x="802482" y="497681"/>
                </a:lnTo>
                <a:lnTo>
                  <a:pt x="723106" y="429419"/>
                </a:lnTo>
                <a:lnTo>
                  <a:pt x="650875" y="377031"/>
                </a:lnTo>
                <a:lnTo>
                  <a:pt x="647700" y="284162"/>
                </a:lnTo>
                <a:lnTo>
                  <a:pt x="625475" y="226219"/>
                </a:lnTo>
                <a:lnTo>
                  <a:pt x="601663" y="121444"/>
                </a:lnTo>
                <a:lnTo>
                  <a:pt x="577850" y="6350"/>
                </a:lnTo>
                <a:lnTo>
                  <a:pt x="44450" y="0"/>
                </a:lnTo>
                <a:close/>
              </a:path>
            </a:pathLst>
          </a:custGeom>
          <a:solidFill>
            <a:srgbClr val="FFCC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err="1" smtClean="0">
                <a:solidFill>
                  <a:schemeClr val="tx1"/>
                </a:solidFill>
              </a:rPr>
              <a:t>Pwani</a:t>
            </a:r>
            <a:r>
              <a:rPr lang="en-MY" sz="1200" b="1" dirty="0" smtClean="0">
                <a:solidFill>
                  <a:schemeClr val="tx1"/>
                </a:solidFill>
              </a:rPr>
              <a:t> </a:t>
            </a:r>
            <a:r>
              <a:rPr lang="en-MY" sz="1200" b="1" dirty="0">
                <a:solidFill>
                  <a:schemeClr val="tx1"/>
                </a:solidFill>
              </a:rPr>
              <a:t>9</a:t>
            </a:r>
            <a:r>
              <a:rPr lang="en-MY" sz="1200" b="1" dirty="0" smtClean="0">
                <a:solidFill>
                  <a:schemeClr val="tx1"/>
                </a:solidFill>
              </a:rPr>
              <a:t>.6</a:t>
            </a:r>
            <a:endParaRPr lang="en-MY" sz="1200" b="1" dirty="0">
              <a:solidFill>
                <a:schemeClr val="tx1"/>
              </a:solidFill>
            </a:endParaRPr>
          </a:p>
        </p:txBody>
      </p:sp>
      <p:sp>
        <p:nvSpPr>
          <p:cNvPr id="18" name="Freeform 17"/>
          <p:cNvSpPr/>
          <p:nvPr/>
        </p:nvSpPr>
        <p:spPr>
          <a:xfrm>
            <a:off x="5762625" y="4431507"/>
            <a:ext cx="1966913" cy="1843086"/>
          </a:xfrm>
          <a:custGeom>
            <a:avLst/>
            <a:gdLst>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371475 w 2162175"/>
              <a:gd name="connsiteY7" fmla="*/ 38100 h 1943100"/>
              <a:gd name="connsiteX8" fmla="*/ 371475 w 2162175"/>
              <a:gd name="connsiteY8" fmla="*/ 152400 h 1943100"/>
              <a:gd name="connsiteX9" fmla="*/ 200025 w 2162175"/>
              <a:gd name="connsiteY9" fmla="*/ 295275 h 1943100"/>
              <a:gd name="connsiteX10" fmla="*/ 247650 w 2162175"/>
              <a:gd name="connsiteY10" fmla="*/ 428625 h 1943100"/>
              <a:gd name="connsiteX11" fmla="*/ 238125 w 2162175"/>
              <a:gd name="connsiteY11" fmla="*/ 638175 h 1943100"/>
              <a:gd name="connsiteX12" fmla="*/ 247650 w 2162175"/>
              <a:gd name="connsiteY12" fmla="*/ 809625 h 1943100"/>
              <a:gd name="connsiteX13" fmla="*/ 228600 w 2162175"/>
              <a:gd name="connsiteY13" fmla="*/ 914400 h 1943100"/>
              <a:gd name="connsiteX14" fmla="*/ 104775 w 2162175"/>
              <a:gd name="connsiteY14" fmla="*/ 990600 h 1943100"/>
              <a:gd name="connsiteX15" fmla="*/ 123825 w 2162175"/>
              <a:gd name="connsiteY15" fmla="*/ 1057275 h 1943100"/>
              <a:gd name="connsiteX16" fmla="*/ 19050 w 2162175"/>
              <a:gd name="connsiteY16" fmla="*/ 1314450 h 1943100"/>
              <a:gd name="connsiteX17" fmla="*/ 0 w 2162175"/>
              <a:gd name="connsiteY17" fmla="*/ 1628775 h 1943100"/>
              <a:gd name="connsiteX18" fmla="*/ 276225 w 2162175"/>
              <a:gd name="connsiteY18" fmla="*/ 1685925 h 1943100"/>
              <a:gd name="connsiteX19" fmla="*/ 619125 w 2162175"/>
              <a:gd name="connsiteY19" fmla="*/ 1847850 h 1943100"/>
              <a:gd name="connsiteX20" fmla="*/ 895350 w 2162175"/>
              <a:gd name="connsiteY20" fmla="*/ 1943100 h 1943100"/>
              <a:gd name="connsiteX21" fmla="*/ 1409700 w 2162175"/>
              <a:gd name="connsiteY21" fmla="*/ 1838325 h 1943100"/>
              <a:gd name="connsiteX22" fmla="*/ 2028825 w 2162175"/>
              <a:gd name="connsiteY22" fmla="*/ 1685925 h 1943100"/>
              <a:gd name="connsiteX23" fmla="*/ 2162175 w 2162175"/>
              <a:gd name="connsiteY23" fmla="*/ 1390650 h 1943100"/>
              <a:gd name="connsiteX24" fmla="*/ 2009775 w 2162175"/>
              <a:gd name="connsiteY24" fmla="*/ 1314450 h 1943100"/>
              <a:gd name="connsiteX25" fmla="*/ 1924050 w 2162175"/>
              <a:gd name="connsiteY25" fmla="*/ 1228725 h 1943100"/>
              <a:gd name="connsiteX26" fmla="*/ 1914525 w 2162175"/>
              <a:gd name="connsiteY26" fmla="*/ 1085850 h 1943100"/>
              <a:gd name="connsiteX27" fmla="*/ 1866900 w 2162175"/>
              <a:gd name="connsiteY27" fmla="*/ 962025 h 1943100"/>
              <a:gd name="connsiteX28" fmla="*/ 1819275 w 2162175"/>
              <a:gd name="connsiteY28" fmla="*/ 866775 h 1943100"/>
              <a:gd name="connsiteX29" fmla="*/ 1790700 w 2162175"/>
              <a:gd name="connsiteY29" fmla="*/ 790575 h 1943100"/>
              <a:gd name="connsiteX30" fmla="*/ 1743075 w 2162175"/>
              <a:gd name="connsiteY30" fmla="*/ 666750 h 1943100"/>
              <a:gd name="connsiteX31" fmla="*/ 1704975 w 2162175"/>
              <a:gd name="connsiteY31" fmla="*/ 590550 h 1943100"/>
              <a:gd name="connsiteX32" fmla="*/ 1619250 w 2162175"/>
              <a:gd name="connsiteY32" fmla="*/ 542925 h 1943100"/>
              <a:gd name="connsiteX33" fmla="*/ 1676400 w 2162175"/>
              <a:gd name="connsiteY33" fmla="*/ 400050 h 1943100"/>
              <a:gd name="connsiteX34" fmla="*/ 1657350 w 2162175"/>
              <a:gd name="connsiteY34" fmla="*/ 209550 h 1943100"/>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533400 w 2162175"/>
              <a:gd name="connsiteY7" fmla="*/ 11906 h 1943100"/>
              <a:gd name="connsiteX8" fmla="*/ 371475 w 2162175"/>
              <a:gd name="connsiteY8" fmla="*/ 38100 h 1943100"/>
              <a:gd name="connsiteX9" fmla="*/ 371475 w 2162175"/>
              <a:gd name="connsiteY9" fmla="*/ 152400 h 1943100"/>
              <a:gd name="connsiteX10" fmla="*/ 200025 w 2162175"/>
              <a:gd name="connsiteY10" fmla="*/ 295275 h 1943100"/>
              <a:gd name="connsiteX11" fmla="*/ 247650 w 2162175"/>
              <a:gd name="connsiteY11" fmla="*/ 428625 h 1943100"/>
              <a:gd name="connsiteX12" fmla="*/ 238125 w 2162175"/>
              <a:gd name="connsiteY12" fmla="*/ 638175 h 1943100"/>
              <a:gd name="connsiteX13" fmla="*/ 247650 w 2162175"/>
              <a:gd name="connsiteY13" fmla="*/ 809625 h 1943100"/>
              <a:gd name="connsiteX14" fmla="*/ 228600 w 2162175"/>
              <a:gd name="connsiteY14" fmla="*/ 914400 h 1943100"/>
              <a:gd name="connsiteX15" fmla="*/ 104775 w 2162175"/>
              <a:gd name="connsiteY15" fmla="*/ 990600 h 1943100"/>
              <a:gd name="connsiteX16" fmla="*/ 123825 w 2162175"/>
              <a:gd name="connsiteY16" fmla="*/ 1057275 h 1943100"/>
              <a:gd name="connsiteX17" fmla="*/ 19050 w 2162175"/>
              <a:gd name="connsiteY17" fmla="*/ 1314450 h 1943100"/>
              <a:gd name="connsiteX18" fmla="*/ 0 w 2162175"/>
              <a:gd name="connsiteY18" fmla="*/ 1628775 h 1943100"/>
              <a:gd name="connsiteX19" fmla="*/ 276225 w 2162175"/>
              <a:gd name="connsiteY19" fmla="*/ 1685925 h 1943100"/>
              <a:gd name="connsiteX20" fmla="*/ 619125 w 2162175"/>
              <a:gd name="connsiteY20" fmla="*/ 1847850 h 1943100"/>
              <a:gd name="connsiteX21" fmla="*/ 895350 w 2162175"/>
              <a:gd name="connsiteY21" fmla="*/ 1943100 h 1943100"/>
              <a:gd name="connsiteX22" fmla="*/ 1409700 w 2162175"/>
              <a:gd name="connsiteY22" fmla="*/ 1838325 h 1943100"/>
              <a:gd name="connsiteX23" fmla="*/ 2028825 w 2162175"/>
              <a:gd name="connsiteY23" fmla="*/ 1685925 h 1943100"/>
              <a:gd name="connsiteX24" fmla="*/ 2162175 w 2162175"/>
              <a:gd name="connsiteY24" fmla="*/ 1390650 h 1943100"/>
              <a:gd name="connsiteX25" fmla="*/ 2009775 w 2162175"/>
              <a:gd name="connsiteY25" fmla="*/ 1314450 h 1943100"/>
              <a:gd name="connsiteX26" fmla="*/ 1924050 w 2162175"/>
              <a:gd name="connsiteY26" fmla="*/ 1228725 h 1943100"/>
              <a:gd name="connsiteX27" fmla="*/ 1914525 w 2162175"/>
              <a:gd name="connsiteY27" fmla="*/ 1085850 h 1943100"/>
              <a:gd name="connsiteX28" fmla="*/ 1866900 w 2162175"/>
              <a:gd name="connsiteY28" fmla="*/ 962025 h 1943100"/>
              <a:gd name="connsiteX29" fmla="*/ 1819275 w 2162175"/>
              <a:gd name="connsiteY29" fmla="*/ 866775 h 1943100"/>
              <a:gd name="connsiteX30" fmla="*/ 1790700 w 2162175"/>
              <a:gd name="connsiteY30" fmla="*/ 790575 h 1943100"/>
              <a:gd name="connsiteX31" fmla="*/ 1743075 w 2162175"/>
              <a:gd name="connsiteY31" fmla="*/ 666750 h 1943100"/>
              <a:gd name="connsiteX32" fmla="*/ 1704975 w 2162175"/>
              <a:gd name="connsiteY32" fmla="*/ 590550 h 1943100"/>
              <a:gd name="connsiteX33" fmla="*/ 1619250 w 2162175"/>
              <a:gd name="connsiteY33" fmla="*/ 542925 h 1943100"/>
              <a:gd name="connsiteX34" fmla="*/ 1676400 w 2162175"/>
              <a:gd name="connsiteY34" fmla="*/ 400050 h 1943100"/>
              <a:gd name="connsiteX35" fmla="*/ 1657350 w 2162175"/>
              <a:gd name="connsiteY35" fmla="*/ 209550 h 1943100"/>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71525 w 2162175"/>
              <a:gd name="connsiteY5" fmla="*/ 45244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516856 w 2162175"/>
              <a:gd name="connsiteY0" fmla="*/ 240506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145381 w 2162175"/>
              <a:gd name="connsiteY2" fmla="*/ 300038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088231 w 2162175"/>
              <a:gd name="connsiteY2" fmla="*/ 361951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176338 w 2162175"/>
              <a:gd name="connsiteY2" fmla="*/ 333375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133476 w 2162175"/>
              <a:gd name="connsiteY2" fmla="*/ 381000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214438 w 2162175"/>
              <a:gd name="connsiteY2" fmla="*/ 330994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40506 h 1931194"/>
              <a:gd name="connsiteX1" fmla="*/ 1250157 w 2162175"/>
              <a:gd name="connsiteY1" fmla="*/ 304800 h 1931194"/>
              <a:gd name="connsiteX2" fmla="*/ 1181101 w 2162175"/>
              <a:gd name="connsiteY2" fmla="*/ 283369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14312 h 1905000"/>
              <a:gd name="connsiteX1" fmla="*/ 1250157 w 2162175"/>
              <a:gd name="connsiteY1" fmla="*/ 278606 h 1905000"/>
              <a:gd name="connsiteX2" fmla="*/ 1181101 w 2162175"/>
              <a:gd name="connsiteY2" fmla="*/ 257175 h 1905000"/>
              <a:gd name="connsiteX3" fmla="*/ 1133476 w 2162175"/>
              <a:gd name="connsiteY3" fmla="*/ 354806 h 1905000"/>
              <a:gd name="connsiteX4" fmla="*/ 1088231 w 2162175"/>
              <a:gd name="connsiteY4" fmla="*/ 335757 h 1905000"/>
              <a:gd name="connsiteX5" fmla="*/ 1083469 w 2162175"/>
              <a:gd name="connsiteY5" fmla="*/ 271462 h 1905000"/>
              <a:gd name="connsiteX6" fmla="*/ 1042988 w 2162175"/>
              <a:gd name="connsiteY6" fmla="*/ 228600 h 1905000"/>
              <a:gd name="connsiteX7" fmla="*/ 916781 w 2162175"/>
              <a:gd name="connsiteY7" fmla="*/ 140494 h 1905000"/>
              <a:gd name="connsiteX8" fmla="*/ 738188 w 2162175"/>
              <a:gd name="connsiteY8" fmla="*/ 92869 h 1905000"/>
              <a:gd name="connsiteX9" fmla="*/ 642937 w 2162175"/>
              <a:gd name="connsiteY9" fmla="*/ 11907 h 1905000"/>
              <a:gd name="connsiteX10" fmla="*/ 559594 w 2162175"/>
              <a:gd name="connsiteY10" fmla="*/ 73819 h 1905000"/>
              <a:gd name="connsiteX11" fmla="*/ 371475 w 2162175"/>
              <a:gd name="connsiteY11" fmla="*/ 0 h 1905000"/>
              <a:gd name="connsiteX12" fmla="*/ 371475 w 2162175"/>
              <a:gd name="connsiteY12" fmla="*/ 114300 h 1905000"/>
              <a:gd name="connsiteX13" fmla="*/ 200025 w 2162175"/>
              <a:gd name="connsiteY13" fmla="*/ 257175 h 1905000"/>
              <a:gd name="connsiteX14" fmla="*/ 247650 w 2162175"/>
              <a:gd name="connsiteY14" fmla="*/ 390525 h 1905000"/>
              <a:gd name="connsiteX15" fmla="*/ 238125 w 2162175"/>
              <a:gd name="connsiteY15" fmla="*/ 600075 h 1905000"/>
              <a:gd name="connsiteX16" fmla="*/ 247650 w 2162175"/>
              <a:gd name="connsiteY16" fmla="*/ 771525 h 1905000"/>
              <a:gd name="connsiteX17" fmla="*/ 228600 w 2162175"/>
              <a:gd name="connsiteY17" fmla="*/ 876300 h 1905000"/>
              <a:gd name="connsiteX18" fmla="*/ 104775 w 2162175"/>
              <a:gd name="connsiteY18" fmla="*/ 952500 h 1905000"/>
              <a:gd name="connsiteX19" fmla="*/ 123825 w 2162175"/>
              <a:gd name="connsiteY19" fmla="*/ 1019175 h 1905000"/>
              <a:gd name="connsiteX20" fmla="*/ 19050 w 2162175"/>
              <a:gd name="connsiteY20" fmla="*/ 1276350 h 1905000"/>
              <a:gd name="connsiteX21" fmla="*/ 0 w 2162175"/>
              <a:gd name="connsiteY21" fmla="*/ 1590675 h 1905000"/>
              <a:gd name="connsiteX22" fmla="*/ 276225 w 2162175"/>
              <a:gd name="connsiteY22" fmla="*/ 1647825 h 1905000"/>
              <a:gd name="connsiteX23" fmla="*/ 619125 w 2162175"/>
              <a:gd name="connsiteY23" fmla="*/ 1809750 h 1905000"/>
              <a:gd name="connsiteX24" fmla="*/ 895350 w 2162175"/>
              <a:gd name="connsiteY24" fmla="*/ 1905000 h 1905000"/>
              <a:gd name="connsiteX25" fmla="*/ 1409700 w 2162175"/>
              <a:gd name="connsiteY25" fmla="*/ 1800225 h 1905000"/>
              <a:gd name="connsiteX26" fmla="*/ 2028825 w 2162175"/>
              <a:gd name="connsiteY26" fmla="*/ 1647825 h 1905000"/>
              <a:gd name="connsiteX27" fmla="*/ 2162175 w 2162175"/>
              <a:gd name="connsiteY27" fmla="*/ 1352550 h 1905000"/>
              <a:gd name="connsiteX28" fmla="*/ 2009775 w 2162175"/>
              <a:gd name="connsiteY28" fmla="*/ 1276350 h 1905000"/>
              <a:gd name="connsiteX29" fmla="*/ 1924050 w 2162175"/>
              <a:gd name="connsiteY29" fmla="*/ 1190625 h 1905000"/>
              <a:gd name="connsiteX30" fmla="*/ 1914525 w 2162175"/>
              <a:gd name="connsiteY30" fmla="*/ 1047750 h 1905000"/>
              <a:gd name="connsiteX31" fmla="*/ 1866900 w 2162175"/>
              <a:gd name="connsiteY31" fmla="*/ 923925 h 1905000"/>
              <a:gd name="connsiteX32" fmla="*/ 1819275 w 2162175"/>
              <a:gd name="connsiteY32" fmla="*/ 828675 h 1905000"/>
              <a:gd name="connsiteX33" fmla="*/ 1790700 w 2162175"/>
              <a:gd name="connsiteY33" fmla="*/ 752475 h 1905000"/>
              <a:gd name="connsiteX34" fmla="*/ 1743075 w 2162175"/>
              <a:gd name="connsiteY34" fmla="*/ 628650 h 1905000"/>
              <a:gd name="connsiteX35" fmla="*/ 1704975 w 2162175"/>
              <a:gd name="connsiteY35" fmla="*/ 552450 h 1905000"/>
              <a:gd name="connsiteX36" fmla="*/ 1619250 w 2162175"/>
              <a:gd name="connsiteY36" fmla="*/ 504825 h 1905000"/>
              <a:gd name="connsiteX37" fmla="*/ 1676400 w 2162175"/>
              <a:gd name="connsiteY37" fmla="*/ 361950 h 1905000"/>
              <a:gd name="connsiteX38" fmla="*/ 1516856 w 2162175"/>
              <a:gd name="connsiteY38" fmla="*/ 214312 h 1905000"/>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71475 w 2162175"/>
              <a:gd name="connsiteY12" fmla="*/ 102393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80988 w 2162175"/>
              <a:gd name="connsiteY18" fmla="*/ 859631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76237 w 2162175"/>
              <a:gd name="connsiteY15" fmla="*/ 723899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76237 w 2162175"/>
              <a:gd name="connsiteY16" fmla="*/ 723899 h 1893093"/>
              <a:gd name="connsiteX17" fmla="*/ 319088 w 2162175"/>
              <a:gd name="connsiteY17" fmla="*/ 738187 h 1893093"/>
              <a:gd name="connsiteX18" fmla="*/ 314325 w 2162175"/>
              <a:gd name="connsiteY18" fmla="*/ 804862 h 1893093"/>
              <a:gd name="connsiteX19" fmla="*/ 264319 w 2162175"/>
              <a:gd name="connsiteY19" fmla="*/ 850106 h 1893093"/>
              <a:gd name="connsiteX20" fmla="*/ 257175 w 2162175"/>
              <a:gd name="connsiteY20" fmla="*/ 902493 h 1893093"/>
              <a:gd name="connsiteX21" fmla="*/ 216693 w 2162175"/>
              <a:gd name="connsiteY21" fmla="*/ 990599 h 1893093"/>
              <a:gd name="connsiteX22" fmla="*/ 19050 w 2162175"/>
              <a:gd name="connsiteY22" fmla="*/ 1264443 h 1893093"/>
              <a:gd name="connsiteX23" fmla="*/ 0 w 2162175"/>
              <a:gd name="connsiteY23" fmla="*/ 1578768 h 1893093"/>
              <a:gd name="connsiteX24" fmla="*/ 276225 w 2162175"/>
              <a:gd name="connsiteY24" fmla="*/ 1635918 h 1893093"/>
              <a:gd name="connsiteX25" fmla="*/ 619125 w 2162175"/>
              <a:gd name="connsiteY25" fmla="*/ 1797843 h 1893093"/>
              <a:gd name="connsiteX26" fmla="*/ 895350 w 2162175"/>
              <a:gd name="connsiteY26" fmla="*/ 1893093 h 1893093"/>
              <a:gd name="connsiteX27" fmla="*/ 1409700 w 2162175"/>
              <a:gd name="connsiteY27" fmla="*/ 1788318 h 1893093"/>
              <a:gd name="connsiteX28" fmla="*/ 2028825 w 2162175"/>
              <a:gd name="connsiteY28" fmla="*/ 1635918 h 1893093"/>
              <a:gd name="connsiteX29" fmla="*/ 2162175 w 2162175"/>
              <a:gd name="connsiteY29" fmla="*/ 1340643 h 1893093"/>
              <a:gd name="connsiteX30" fmla="*/ 2009775 w 2162175"/>
              <a:gd name="connsiteY30" fmla="*/ 1264443 h 1893093"/>
              <a:gd name="connsiteX31" fmla="*/ 1924050 w 2162175"/>
              <a:gd name="connsiteY31" fmla="*/ 1178718 h 1893093"/>
              <a:gd name="connsiteX32" fmla="*/ 1914525 w 2162175"/>
              <a:gd name="connsiteY32" fmla="*/ 1035843 h 1893093"/>
              <a:gd name="connsiteX33" fmla="*/ 1866900 w 2162175"/>
              <a:gd name="connsiteY33" fmla="*/ 912018 h 1893093"/>
              <a:gd name="connsiteX34" fmla="*/ 1819275 w 2162175"/>
              <a:gd name="connsiteY34" fmla="*/ 816768 h 1893093"/>
              <a:gd name="connsiteX35" fmla="*/ 1790700 w 2162175"/>
              <a:gd name="connsiteY35" fmla="*/ 740568 h 1893093"/>
              <a:gd name="connsiteX36" fmla="*/ 1743075 w 2162175"/>
              <a:gd name="connsiteY36" fmla="*/ 616743 h 1893093"/>
              <a:gd name="connsiteX37" fmla="*/ 1704975 w 2162175"/>
              <a:gd name="connsiteY37" fmla="*/ 540543 h 1893093"/>
              <a:gd name="connsiteX38" fmla="*/ 1619250 w 2162175"/>
              <a:gd name="connsiteY38" fmla="*/ 492918 h 1893093"/>
              <a:gd name="connsiteX39" fmla="*/ 1676400 w 2162175"/>
              <a:gd name="connsiteY39" fmla="*/ 350043 h 1893093"/>
              <a:gd name="connsiteX40" fmla="*/ 1516856 w 2162175"/>
              <a:gd name="connsiteY40"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0044 w 2162175"/>
              <a:gd name="connsiteY16" fmla="*/ 700087 h 1893093"/>
              <a:gd name="connsiteX17" fmla="*/ 376237 w 2162175"/>
              <a:gd name="connsiteY17" fmla="*/ 723899 h 1893093"/>
              <a:gd name="connsiteX18" fmla="*/ 319088 w 2162175"/>
              <a:gd name="connsiteY18" fmla="*/ 738187 h 1893093"/>
              <a:gd name="connsiteX19" fmla="*/ 314325 w 2162175"/>
              <a:gd name="connsiteY19" fmla="*/ 804862 h 1893093"/>
              <a:gd name="connsiteX20" fmla="*/ 264319 w 2162175"/>
              <a:gd name="connsiteY20" fmla="*/ 850106 h 1893093"/>
              <a:gd name="connsiteX21" fmla="*/ 257175 w 2162175"/>
              <a:gd name="connsiteY21" fmla="*/ 902493 h 1893093"/>
              <a:gd name="connsiteX22" fmla="*/ 216693 w 2162175"/>
              <a:gd name="connsiteY22" fmla="*/ 990599 h 1893093"/>
              <a:gd name="connsiteX23" fmla="*/ 19050 w 2162175"/>
              <a:gd name="connsiteY23" fmla="*/ 1264443 h 1893093"/>
              <a:gd name="connsiteX24" fmla="*/ 0 w 2162175"/>
              <a:gd name="connsiteY24" fmla="*/ 1578768 h 1893093"/>
              <a:gd name="connsiteX25" fmla="*/ 276225 w 2162175"/>
              <a:gd name="connsiteY25" fmla="*/ 1635918 h 1893093"/>
              <a:gd name="connsiteX26" fmla="*/ 619125 w 2162175"/>
              <a:gd name="connsiteY26" fmla="*/ 1797843 h 1893093"/>
              <a:gd name="connsiteX27" fmla="*/ 895350 w 2162175"/>
              <a:gd name="connsiteY27" fmla="*/ 1893093 h 1893093"/>
              <a:gd name="connsiteX28" fmla="*/ 1409700 w 2162175"/>
              <a:gd name="connsiteY28" fmla="*/ 1788318 h 1893093"/>
              <a:gd name="connsiteX29" fmla="*/ 2028825 w 2162175"/>
              <a:gd name="connsiteY29" fmla="*/ 1635918 h 1893093"/>
              <a:gd name="connsiteX30" fmla="*/ 2162175 w 2162175"/>
              <a:gd name="connsiteY30" fmla="*/ 1340643 h 1893093"/>
              <a:gd name="connsiteX31" fmla="*/ 2009775 w 2162175"/>
              <a:gd name="connsiteY31" fmla="*/ 1264443 h 1893093"/>
              <a:gd name="connsiteX32" fmla="*/ 1924050 w 2162175"/>
              <a:gd name="connsiteY32" fmla="*/ 1178718 h 1893093"/>
              <a:gd name="connsiteX33" fmla="*/ 1914525 w 2162175"/>
              <a:gd name="connsiteY33" fmla="*/ 1035843 h 1893093"/>
              <a:gd name="connsiteX34" fmla="*/ 1866900 w 2162175"/>
              <a:gd name="connsiteY34" fmla="*/ 912018 h 1893093"/>
              <a:gd name="connsiteX35" fmla="*/ 1819275 w 2162175"/>
              <a:gd name="connsiteY35" fmla="*/ 816768 h 1893093"/>
              <a:gd name="connsiteX36" fmla="*/ 1790700 w 2162175"/>
              <a:gd name="connsiteY36" fmla="*/ 740568 h 1893093"/>
              <a:gd name="connsiteX37" fmla="*/ 1743075 w 2162175"/>
              <a:gd name="connsiteY37" fmla="*/ 616743 h 1893093"/>
              <a:gd name="connsiteX38" fmla="*/ 1704975 w 2162175"/>
              <a:gd name="connsiteY38" fmla="*/ 540543 h 1893093"/>
              <a:gd name="connsiteX39" fmla="*/ 1619250 w 2162175"/>
              <a:gd name="connsiteY39" fmla="*/ 492918 h 1893093"/>
              <a:gd name="connsiteX40" fmla="*/ 1676400 w 2162175"/>
              <a:gd name="connsiteY40" fmla="*/ 350043 h 1893093"/>
              <a:gd name="connsiteX41" fmla="*/ 1516856 w 2162175"/>
              <a:gd name="connsiteY41"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2425 w 2162175"/>
              <a:gd name="connsiteY16" fmla="*/ 640556 h 1893093"/>
              <a:gd name="connsiteX17" fmla="*/ 350044 w 2162175"/>
              <a:gd name="connsiteY17" fmla="*/ 700087 h 1893093"/>
              <a:gd name="connsiteX18" fmla="*/ 376237 w 2162175"/>
              <a:gd name="connsiteY18" fmla="*/ 723899 h 1893093"/>
              <a:gd name="connsiteX19" fmla="*/ 319088 w 2162175"/>
              <a:gd name="connsiteY19" fmla="*/ 738187 h 1893093"/>
              <a:gd name="connsiteX20" fmla="*/ 314325 w 2162175"/>
              <a:gd name="connsiteY20" fmla="*/ 804862 h 1893093"/>
              <a:gd name="connsiteX21" fmla="*/ 264319 w 2162175"/>
              <a:gd name="connsiteY21" fmla="*/ 850106 h 1893093"/>
              <a:gd name="connsiteX22" fmla="*/ 257175 w 2162175"/>
              <a:gd name="connsiteY22" fmla="*/ 902493 h 1893093"/>
              <a:gd name="connsiteX23" fmla="*/ 216693 w 2162175"/>
              <a:gd name="connsiteY23" fmla="*/ 990599 h 1893093"/>
              <a:gd name="connsiteX24" fmla="*/ 19050 w 2162175"/>
              <a:gd name="connsiteY24" fmla="*/ 1264443 h 1893093"/>
              <a:gd name="connsiteX25" fmla="*/ 0 w 2162175"/>
              <a:gd name="connsiteY25" fmla="*/ 1578768 h 1893093"/>
              <a:gd name="connsiteX26" fmla="*/ 276225 w 2162175"/>
              <a:gd name="connsiteY26" fmla="*/ 1635918 h 1893093"/>
              <a:gd name="connsiteX27" fmla="*/ 619125 w 2162175"/>
              <a:gd name="connsiteY27" fmla="*/ 1797843 h 1893093"/>
              <a:gd name="connsiteX28" fmla="*/ 895350 w 2162175"/>
              <a:gd name="connsiteY28" fmla="*/ 1893093 h 1893093"/>
              <a:gd name="connsiteX29" fmla="*/ 1409700 w 2162175"/>
              <a:gd name="connsiteY29" fmla="*/ 1788318 h 1893093"/>
              <a:gd name="connsiteX30" fmla="*/ 2028825 w 2162175"/>
              <a:gd name="connsiteY30" fmla="*/ 1635918 h 1893093"/>
              <a:gd name="connsiteX31" fmla="*/ 2162175 w 2162175"/>
              <a:gd name="connsiteY31" fmla="*/ 1340643 h 1893093"/>
              <a:gd name="connsiteX32" fmla="*/ 2009775 w 2162175"/>
              <a:gd name="connsiteY32" fmla="*/ 1264443 h 1893093"/>
              <a:gd name="connsiteX33" fmla="*/ 1924050 w 2162175"/>
              <a:gd name="connsiteY33" fmla="*/ 1178718 h 1893093"/>
              <a:gd name="connsiteX34" fmla="*/ 1914525 w 2162175"/>
              <a:gd name="connsiteY34" fmla="*/ 1035843 h 1893093"/>
              <a:gd name="connsiteX35" fmla="*/ 1866900 w 2162175"/>
              <a:gd name="connsiteY35" fmla="*/ 912018 h 1893093"/>
              <a:gd name="connsiteX36" fmla="*/ 1819275 w 2162175"/>
              <a:gd name="connsiteY36" fmla="*/ 816768 h 1893093"/>
              <a:gd name="connsiteX37" fmla="*/ 1790700 w 2162175"/>
              <a:gd name="connsiteY37" fmla="*/ 740568 h 1893093"/>
              <a:gd name="connsiteX38" fmla="*/ 1743075 w 2162175"/>
              <a:gd name="connsiteY38" fmla="*/ 616743 h 1893093"/>
              <a:gd name="connsiteX39" fmla="*/ 1704975 w 2162175"/>
              <a:gd name="connsiteY39" fmla="*/ 540543 h 1893093"/>
              <a:gd name="connsiteX40" fmla="*/ 1619250 w 2162175"/>
              <a:gd name="connsiteY40" fmla="*/ 492918 h 1893093"/>
              <a:gd name="connsiteX41" fmla="*/ 1676400 w 2162175"/>
              <a:gd name="connsiteY41" fmla="*/ 350043 h 1893093"/>
              <a:gd name="connsiteX42" fmla="*/ 1516856 w 2162175"/>
              <a:gd name="connsiteY42"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26244 w 2162175"/>
              <a:gd name="connsiteY12" fmla="*/ 252412 h 1893093"/>
              <a:gd name="connsiteX13" fmla="*/ 354806 w 2162175"/>
              <a:gd name="connsiteY13" fmla="*/ 345280 h 1893093"/>
              <a:gd name="connsiteX14" fmla="*/ 373856 w 2162175"/>
              <a:gd name="connsiteY14" fmla="*/ 419099 h 1893093"/>
              <a:gd name="connsiteX15" fmla="*/ 311944 w 2162175"/>
              <a:gd name="connsiteY15" fmla="*/ 554830 h 1893093"/>
              <a:gd name="connsiteX16" fmla="*/ 326231 w 2162175"/>
              <a:gd name="connsiteY16" fmla="*/ 619124 h 1893093"/>
              <a:gd name="connsiteX17" fmla="*/ 352425 w 2162175"/>
              <a:gd name="connsiteY17" fmla="*/ 640556 h 1893093"/>
              <a:gd name="connsiteX18" fmla="*/ 350044 w 2162175"/>
              <a:gd name="connsiteY18" fmla="*/ 700087 h 1893093"/>
              <a:gd name="connsiteX19" fmla="*/ 376237 w 2162175"/>
              <a:gd name="connsiteY19" fmla="*/ 723899 h 1893093"/>
              <a:gd name="connsiteX20" fmla="*/ 319088 w 2162175"/>
              <a:gd name="connsiteY20" fmla="*/ 738187 h 1893093"/>
              <a:gd name="connsiteX21" fmla="*/ 314325 w 2162175"/>
              <a:gd name="connsiteY21" fmla="*/ 804862 h 1893093"/>
              <a:gd name="connsiteX22" fmla="*/ 264319 w 2162175"/>
              <a:gd name="connsiteY22" fmla="*/ 850106 h 1893093"/>
              <a:gd name="connsiteX23" fmla="*/ 257175 w 2162175"/>
              <a:gd name="connsiteY23" fmla="*/ 902493 h 1893093"/>
              <a:gd name="connsiteX24" fmla="*/ 216693 w 2162175"/>
              <a:gd name="connsiteY24" fmla="*/ 990599 h 1893093"/>
              <a:gd name="connsiteX25" fmla="*/ 19050 w 2162175"/>
              <a:gd name="connsiteY25" fmla="*/ 1264443 h 1893093"/>
              <a:gd name="connsiteX26" fmla="*/ 0 w 2162175"/>
              <a:gd name="connsiteY26" fmla="*/ 1578768 h 1893093"/>
              <a:gd name="connsiteX27" fmla="*/ 276225 w 2162175"/>
              <a:gd name="connsiteY27" fmla="*/ 1635918 h 1893093"/>
              <a:gd name="connsiteX28" fmla="*/ 619125 w 2162175"/>
              <a:gd name="connsiteY28" fmla="*/ 1797843 h 1893093"/>
              <a:gd name="connsiteX29" fmla="*/ 895350 w 2162175"/>
              <a:gd name="connsiteY29" fmla="*/ 1893093 h 1893093"/>
              <a:gd name="connsiteX30" fmla="*/ 1409700 w 2162175"/>
              <a:gd name="connsiteY30" fmla="*/ 1788318 h 1893093"/>
              <a:gd name="connsiteX31" fmla="*/ 2028825 w 2162175"/>
              <a:gd name="connsiteY31" fmla="*/ 1635918 h 1893093"/>
              <a:gd name="connsiteX32" fmla="*/ 2162175 w 2162175"/>
              <a:gd name="connsiteY32" fmla="*/ 1340643 h 1893093"/>
              <a:gd name="connsiteX33" fmla="*/ 2009775 w 2162175"/>
              <a:gd name="connsiteY33" fmla="*/ 1264443 h 1893093"/>
              <a:gd name="connsiteX34" fmla="*/ 1924050 w 2162175"/>
              <a:gd name="connsiteY34" fmla="*/ 1178718 h 1893093"/>
              <a:gd name="connsiteX35" fmla="*/ 1914525 w 2162175"/>
              <a:gd name="connsiteY35" fmla="*/ 1035843 h 1893093"/>
              <a:gd name="connsiteX36" fmla="*/ 1866900 w 2162175"/>
              <a:gd name="connsiteY36" fmla="*/ 912018 h 1893093"/>
              <a:gd name="connsiteX37" fmla="*/ 1819275 w 2162175"/>
              <a:gd name="connsiteY37" fmla="*/ 816768 h 1893093"/>
              <a:gd name="connsiteX38" fmla="*/ 1790700 w 2162175"/>
              <a:gd name="connsiteY38" fmla="*/ 740568 h 1893093"/>
              <a:gd name="connsiteX39" fmla="*/ 1743075 w 2162175"/>
              <a:gd name="connsiteY39" fmla="*/ 616743 h 1893093"/>
              <a:gd name="connsiteX40" fmla="*/ 1704975 w 2162175"/>
              <a:gd name="connsiteY40" fmla="*/ 540543 h 1893093"/>
              <a:gd name="connsiteX41" fmla="*/ 1619250 w 2162175"/>
              <a:gd name="connsiteY41" fmla="*/ 492918 h 1893093"/>
              <a:gd name="connsiteX42" fmla="*/ 1676400 w 2162175"/>
              <a:gd name="connsiteY42" fmla="*/ 350043 h 1893093"/>
              <a:gd name="connsiteX43" fmla="*/ 1516856 w 2162175"/>
              <a:gd name="connsiteY43"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76400 w 2162175"/>
              <a:gd name="connsiteY43" fmla="*/ 350043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71625 w 2162175"/>
              <a:gd name="connsiteY43" fmla="*/ 283368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359568 h 1893093"/>
              <a:gd name="connsiteX44" fmla="*/ 1571625 w 2162175"/>
              <a:gd name="connsiteY44" fmla="*/ 283368 h 1893093"/>
              <a:gd name="connsiteX45" fmla="*/ 1516856 w 2162175"/>
              <a:gd name="connsiteY45"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21631 w 2162175"/>
              <a:gd name="connsiteY40" fmla="*/ 557212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597819 w 2162175"/>
              <a:gd name="connsiteY40" fmla="*/ 616743 h 1893093"/>
              <a:gd name="connsiteX41" fmla="*/ 1621631 w 2162175"/>
              <a:gd name="connsiteY41" fmla="*/ 557212 h 1893093"/>
              <a:gd name="connsiteX42" fmla="*/ 1681162 w 2162175"/>
              <a:gd name="connsiteY42" fmla="*/ 545305 h 1893093"/>
              <a:gd name="connsiteX43" fmla="*/ 1619250 w 2162175"/>
              <a:gd name="connsiteY43" fmla="*/ 492918 h 1893093"/>
              <a:gd name="connsiteX44" fmla="*/ 1557338 w 2162175"/>
              <a:gd name="connsiteY44" fmla="*/ 485774 h 1893093"/>
              <a:gd name="connsiteX45" fmla="*/ 1602581 w 2162175"/>
              <a:gd name="connsiteY45" fmla="*/ 411956 h 1893093"/>
              <a:gd name="connsiteX46" fmla="*/ 1557338 w 2162175"/>
              <a:gd name="connsiteY46" fmla="*/ 359568 h 1893093"/>
              <a:gd name="connsiteX47" fmla="*/ 1571625 w 2162175"/>
              <a:gd name="connsiteY47" fmla="*/ 283368 h 1893093"/>
              <a:gd name="connsiteX48" fmla="*/ 1516856 w 2162175"/>
              <a:gd name="connsiteY4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19300 w 2162175"/>
              <a:gd name="connsiteY32" fmla="*/ 1600200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276225 w 2162175"/>
              <a:gd name="connsiteY28" fmla="*/ 16359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533400 w 2162175"/>
              <a:gd name="connsiteY28" fmla="*/ 15978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00075 w 2143125"/>
              <a:gd name="connsiteY29" fmla="*/ 179784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1959769 w 2143125"/>
              <a:gd name="connsiteY32" fmla="*/ 1576387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1990725"/>
              <a:gd name="connsiteY0" fmla="*/ 202405 h 1843086"/>
              <a:gd name="connsiteX1" fmla="*/ 1231107 w 1990725"/>
              <a:gd name="connsiteY1" fmla="*/ 266699 h 1843086"/>
              <a:gd name="connsiteX2" fmla="*/ 1162051 w 1990725"/>
              <a:gd name="connsiteY2" fmla="*/ 245268 h 1843086"/>
              <a:gd name="connsiteX3" fmla="*/ 1114426 w 1990725"/>
              <a:gd name="connsiteY3" fmla="*/ 342899 h 1843086"/>
              <a:gd name="connsiteX4" fmla="*/ 1069181 w 1990725"/>
              <a:gd name="connsiteY4" fmla="*/ 323850 h 1843086"/>
              <a:gd name="connsiteX5" fmla="*/ 1064419 w 1990725"/>
              <a:gd name="connsiteY5" fmla="*/ 259555 h 1843086"/>
              <a:gd name="connsiteX6" fmla="*/ 1023938 w 1990725"/>
              <a:gd name="connsiteY6" fmla="*/ 216693 h 1843086"/>
              <a:gd name="connsiteX7" fmla="*/ 897731 w 1990725"/>
              <a:gd name="connsiteY7" fmla="*/ 128587 h 1843086"/>
              <a:gd name="connsiteX8" fmla="*/ 719138 w 1990725"/>
              <a:gd name="connsiteY8" fmla="*/ 80962 h 1843086"/>
              <a:gd name="connsiteX9" fmla="*/ 623887 w 1990725"/>
              <a:gd name="connsiteY9" fmla="*/ 0 h 1843086"/>
              <a:gd name="connsiteX10" fmla="*/ 540544 w 1990725"/>
              <a:gd name="connsiteY10" fmla="*/ 61912 h 1843086"/>
              <a:gd name="connsiteX11" fmla="*/ 495300 w 1990725"/>
              <a:gd name="connsiteY11" fmla="*/ 166686 h 1843086"/>
              <a:gd name="connsiteX12" fmla="*/ 466725 w 1990725"/>
              <a:gd name="connsiteY12" fmla="*/ 178593 h 1843086"/>
              <a:gd name="connsiteX13" fmla="*/ 407194 w 1990725"/>
              <a:gd name="connsiteY13" fmla="*/ 252412 h 1843086"/>
              <a:gd name="connsiteX14" fmla="*/ 335756 w 1990725"/>
              <a:gd name="connsiteY14" fmla="*/ 345280 h 1843086"/>
              <a:gd name="connsiteX15" fmla="*/ 354806 w 1990725"/>
              <a:gd name="connsiteY15" fmla="*/ 419099 h 1843086"/>
              <a:gd name="connsiteX16" fmla="*/ 292894 w 1990725"/>
              <a:gd name="connsiteY16" fmla="*/ 554830 h 1843086"/>
              <a:gd name="connsiteX17" fmla="*/ 307181 w 1990725"/>
              <a:gd name="connsiteY17" fmla="*/ 619124 h 1843086"/>
              <a:gd name="connsiteX18" fmla="*/ 333375 w 1990725"/>
              <a:gd name="connsiteY18" fmla="*/ 640556 h 1843086"/>
              <a:gd name="connsiteX19" fmla="*/ 330994 w 1990725"/>
              <a:gd name="connsiteY19" fmla="*/ 700087 h 1843086"/>
              <a:gd name="connsiteX20" fmla="*/ 357187 w 1990725"/>
              <a:gd name="connsiteY20" fmla="*/ 723899 h 1843086"/>
              <a:gd name="connsiteX21" fmla="*/ 300038 w 1990725"/>
              <a:gd name="connsiteY21" fmla="*/ 738187 h 1843086"/>
              <a:gd name="connsiteX22" fmla="*/ 295275 w 1990725"/>
              <a:gd name="connsiteY22" fmla="*/ 804862 h 1843086"/>
              <a:gd name="connsiteX23" fmla="*/ 245269 w 1990725"/>
              <a:gd name="connsiteY23" fmla="*/ 850106 h 1843086"/>
              <a:gd name="connsiteX24" fmla="*/ 238125 w 1990725"/>
              <a:gd name="connsiteY24" fmla="*/ 902493 h 1843086"/>
              <a:gd name="connsiteX25" fmla="*/ 197643 w 1990725"/>
              <a:gd name="connsiteY25" fmla="*/ 990599 h 1843086"/>
              <a:gd name="connsiteX26" fmla="*/ 0 w 1990725"/>
              <a:gd name="connsiteY26" fmla="*/ 1264443 h 1843086"/>
              <a:gd name="connsiteX27" fmla="*/ 28575 w 1990725"/>
              <a:gd name="connsiteY27" fmla="*/ 1466849 h 1843086"/>
              <a:gd name="connsiteX28" fmla="*/ 514350 w 1990725"/>
              <a:gd name="connsiteY28" fmla="*/ 1597818 h 1843086"/>
              <a:gd name="connsiteX29" fmla="*/ 628650 w 1990725"/>
              <a:gd name="connsiteY29" fmla="*/ 1778793 h 1843086"/>
              <a:gd name="connsiteX30" fmla="*/ 935832 w 1990725"/>
              <a:gd name="connsiteY30" fmla="*/ 1843086 h 1843086"/>
              <a:gd name="connsiteX31" fmla="*/ 1285875 w 1990725"/>
              <a:gd name="connsiteY31" fmla="*/ 1702593 h 1843086"/>
              <a:gd name="connsiteX32" fmla="*/ 1959769 w 1990725"/>
              <a:gd name="connsiteY32" fmla="*/ 1576387 h 1843086"/>
              <a:gd name="connsiteX33" fmla="*/ 1966913 w 1990725"/>
              <a:gd name="connsiteY33" fmla="*/ 1378743 h 1843086"/>
              <a:gd name="connsiteX34" fmla="*/ 1990725 w 1990725"/>
              <a:gd name="connsiteY34" fmla="*/ 1264443 h 1843086"/>
              <a:gd name="connsiteX35" fmla="*/ 1905000 w 1990725"/>
              <a:gd name="connsiteY35" fmla="*/ 1178718 h 1843086"/>
              <a:gd name="connsiteX36" fmla="*/ 1895475 w 1990725"/>
              <a:gd name="connsiteY36" fmla="*/ 1035843 h 1843086"/>
              <a:gd name="connsiteX37" fmla="*/ 1847850 w 1990725"/>
              <a:gd name="connsiteY37" fmla="*/ 912018 h 1843086"/>
              <a:gd name="connsiteX38" fmla="*/ 1800225 w 1990725"/>
              <a:gd name="connsiteY38" fmla="*/ 816768 h 1843086"/>
              <a:gd name="connsiteX39" fmla="*/ 1697831 w 1990725"/>
              <a:gd name="connsiteY39" fmla="*/ 719137 h 1843086"/>
              <a:gd name="connsiteX40" fmla="*/ 1650206 w 1990725"/>
              <a:gd name="connsiteY40" fmla="*/ 640556 h 1843086"/>
              <a:gd name="connsiteX41" fmla="*/ 1578769 w 1990725"/>
              <a:gd name="connsiteY41" fmla="*/ 616743 h 1843086"/>
              <a:gd name="connsiteX42" fmla="*/ 1602581 w 1990725"/>
              <a:gd name="connsiteY42" fmla="*/ 557212 h 1843086"/>
              <a:gd name="connsiteX43" fmla="*/ 1662112 w 1990725"/>
              <a:gd name="connsiteY43" fmla="*/ 545305 h 1843086"/>
              <a:gd name="connsiteX44" fmla="*/ 1600200 w 1990725"/>
              <a:gd name="connsiteY44" fmla="*/ 492918 h 1843086"/>
              <a:gd name="connsiteX45" fmla="*/ 1538288 w 1990725"/>
              <a:gd name="connsiteY45" fmla="*/ 485774 h 1843086"/>
              <a:gd name="connsiteX46" fmla="*/ 1583531 w 1990725"/>
              <a:gd name="connsiteY46" fmla="*/ 411956 h 1843086"/>
              <a:gd name="connsiteX47" fmla="*/ 1538288 w 1990725"/>
              <a:gd name="connsiteY47" fmla="*/ 359568 h 1843086"/>
              <a:gd name="connsiteX48" fmla="*/ 1552575 w 1990725"/>
              <a:gd name="connsiteY48" fmla="*/ 283368 h 1843086"/>
              <a:gd name="connsiteX49" fmla="*/ 1497806 w 1990725"/>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905000 w 1966913"/>
              <a:gd name="connsiteY35" fmla="*/ 1178718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840707 w 1966913"/>
              <a:gd name="connsiteY36" fmla="*/ 1214437 h 1843086"/>
              <a:gd name="connsiteX37" fmla="*/ 1895475 w 1966913"/>
              <a:gd name="connsiteY37" fmla="*/ 1035843 h 1843086"/>
              <a:gd name="connsiteX38" fmla="*/ 1847850 w 1966913"/>
              <a:gd name="connsiteY38" fmla="*/ 912018 h 1843086"/>
              <a:gd name="connsiteX39" fmla="*/ 1800225 w 1966913"/>
              <a:gd name="connsiteY39" fmla="*/ 816768 h 1843086"/>
              <a:gd name="connsiteX40" fmla="*/ 1697831 w 1966913"/>
              <a:gd name="connsiteY40" fmla="*/ 719137 h 1843086"/>
              <a:gd name="connsiteX41" fmla="*/ 1650206 w 1966913"/>
              <a:gd name="connsiteY41" fmla="*/ 640556 h 1843086"/>
              <a:gd name="connsiteX42" fmla="*/ 1578769 w 1966913"/>
              <a:gd name="connsiteY42" fmla="*/ 616743 h 1843086"/>
              <a:gd name="connsiteX43" fmla="*/ 1602581 w 1966913"/>
              <a:gd name="connsiteY43" fmla="*/ 557212 h 1843086"/>
              <a:gd name="connsiteX44" fmla="*/ 1662112 w 1966913"/>
              <a:gd name="connsiteY44" fmla="*/ 545305 h 1843086"/>
              <a:gd name="connsiteX45" fmla="*/ 1600200 w 1966913"/>
              <a:gd name="connsiteY45" fmla="*/ 492918 h 1843086"/>
              <a:gd name="connsiteX46" fmla="*/ 1538288 w 1966913"/>
              <a:gd name="connsiteY46" fmla="*/ 485774 h 1843086"/>
              <a:gd name="connsiteX47" fmla="*/ 1583531 w 1966913"/>
              <a:gd name="connsiteY47" fmla="*/ 411956 h 1843086"/>
              <a:gd name="connsiteX48" fmla="*/ 1538288 w 1966913"/>
              <a:gd name="connsiteY48" fmla="*/ 359568 h 1843086"/>
              <a:gd name="connsiteX49" fmla="*/ 1552575 w 1966913"/>
              <a:gd name="connsiteY49" fmla="*/ 283368 h 1843086"/>
              <a:gd name="connsiteX50" fmla="*/ 1497806 w 1966913"/>
              <a:gd name="connsiteY50"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795463 w 1966913"/>
              <a:gd name="connsiteY36" fmla="*/ 1247774 h 1843086"/>
              <a:gd name="connsiteX37" fmla="*/ 1840707 w 1966913"/>
              <a:gd name="connsiteY37" fmla="*/ 1214437 h 1843086"/>
              <a:gd name="connsiteX38" fmla="*/ 1895475 w 1966913"/>
              <a:gd name="connsiteY38" fmla="*/ 1035843 h 1843086"/>
              <a:gd name="connsiteX39" fmla="*/ 1847850 w 1966913"/>
              <a:gd name="connsiteY39" fmla="*/ 912018 h 1843086"/>
              <a:gd name="connsiteX40" fmla="*/ 1800225 w 1966913"/>
              <a:gd name="connsiteY40" fmla="*/ 816768 h 1843086"/>
              <a:gd name="connsiteX41" fmla="*/ 1697831 w 1966913"/>
              <a:gd name="connsiteY41" fmla="*/ 719137 h 1843086"/>
              <a:gd name="connsiteX42" fmla="*/ 1650206 w 1966913"/>
              <a:gd name="connsiteY42" fmla="*/ 640556 h 1843086"/>
              <a:gd name="connsiteX43" fmla="*/ 1578769 w 1966913"/>
              <a:gd name="connsiteY43" fmla="*/ 616743 h 1843086"/>
              <a:gd name="connsiteX44" fmla="*/ 1602581 w 1966913"/>
              <a:gd name="connsiteY44" fmla="*/ 557212 h 1843086"/>
              <a:gd name="connsiteX45" fmla="*/ 1662112 w 1966913"/>
              <a:gd name="connsiteY45" fmla="*/ 545305 h 1843086"/>
              <a:gd name="connsiteX46" fmla="*/ 1600200 w 1966913"/>
              <a:gd name="connsiteY46" fmla="*/ 492918 h 1843086"/>
              <a:gd name="connsiteX47" fmla="*/ 1538288 w 1966913"/>
              <a:gd name="connsiteY47" fmla="*/ 485774 h 1843086"/>
              <a:gd name="connsiteX48" fmla="*/ 1583531 w 1966913"/>
              <a:gd name="connsiteY48" fmla="*/ 411956 h 1843086"/>
              <a:gd name="connsiteX49" fmla="*/ 1538288 w 1966913"/>
              <a:gd name="connsiteY49" fmla="*/ 359568 h 1843086"/>
              <a:gd name="connsiteX50" fmla="*/ 1552575 w 1966913"/>
              <a:gd name="connsiteY50" fmla="*/ 283368 h 1843086"/>
              <a:gd name="connsiteX51" fmla="*/ 1497806 w 1966913"/>
              <a:gd name="connsiteY51"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04988 w 1966913"/>
              <a:gd name="connsiteY35" fmla="*/ 1300162 h 1843086"/>
              <a:gd name="connsiteX36" fmla="*/ 1766888 w 1966913"/>
              <a:gd name="connsiteY36" fmla="*/ 1345406 h 1843086"/>
              <a:gd name="connsiteX37" fmla="*/ 1795463 w 1966913"/>
              <a:gd name="connsiteY37" fmla="*/ 1247774 h 1843086"/>
              <a:gd name="connsiteX38" fmla="*/ 1840707 w 1966913"/>
              <a:gd name="connsiteY38" fmla="*/ 1214437 h 1843086"/>
              <a:gd name="connsiteX39" fmla="*/ 1895475 w 1966913"/>
              <a:gd name="connsiteY39" fmla="*/ 1035843 h 1843086"/>
              <a:gd name="connsiteX40" fmla="*/ 1847850 w 1966913"/>
              <a:gd name="connsiteY40" fmla="*/ 912018 h 1843086"/>
              <a:gd name="connsiteX41" fmla="*/ 1800225 w 1966913"/>
              <a:gd name="connsiteY41" fmla="*/ 816768 h 1843086"/>
              <a:gd name="connsiteX42" fmla="*/ 1697831 w 1966913"/>
              <a:gd name="connsiteY42" fmla="*/ 719137 h 1843086"/>
              <a:gd name="connsiteX43" fmla="*/ 1650206 w 1966913"/>
              <a:gd name="connsiteY43" fmla="*/ 640556 h 1843086"/>
              <a:gd name="connsiteX44" fmla="*/ 1578769 w 1966913"/>
              <a:gd name="connsiteY44" fmla="*/ 616743 h 1843086"/>
              <a:gd name="connsiteX45" fmla="*/ 1602581 w 1966913"/>
              <a:gd name="connsiteY45" fmla="*/ 557212 h 1843086"/>
              <a:gd name="connsiteX46" fmla="*/ 1662112 w 1966913"/>
              <a:gd name="connsiteY46" fmla="*/ 545305 h 1843086"/>
              <a:gd name="connsiteX47" fmla="*/ 1600200 w 1966913"/>
              <a:gd name="connsiteY47" fmla="*/ 492918 h 1843086"/>
              <a:gd name="connsiteX48" fmla="*/ 1538288 w 1966913"/>
              <a:gd name="connsiteY48" fmla="*/ 485774 h 1843086"/>
              <a:gd name="connsiteX49" fmla="*/ 1583531 w 1966913"/>
              <a:gd name="connsiteY49" fmla="*/ 411956 h 1843086"/>
              <a:gd name="connsiteX50" fmla="*/ 1538288 w 1966913"/>
              <a:gd name="connsiteY50" fmla="*/ 359568 h 1843086"/>
              <a:gd name="connsiteX51" fmla="*/ 1552575 w 1966913"/>
              <a:gd name="connsiteY51" fmla="*/ 283368 h 1843086"/>
              <a:gd name="connsiteX52" fmla="*/ 1497806 w 1966913"/>
              <a:gd name="connsiteY52"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95475 w 1966913"/>
              <a:gd name="connsiteY40" fmla="*/ 103584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02606 w 1966913"/>
              <a:gd name="connsiteY40" fmla="*/ 105489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054893 h 1843086"/>
              <a:gd name="connsiteX42" fmla="*/ 1847850 w 1966913"/>
              <a:gd name="connsiteY42" fmla="*/ 912018 h 1843086"/>
              <a:gd name="connsiteX43" fmla="*/ 1800225 w 1966913"/>
              <a:gd name="connsiteY43" fmla="*/ 816768 h 1843086"/>
              <a:gd name="connsiteX44" fmla="*/ 1697831 w 1966913"/>
              <a:gd name="connsiteY44" fmla="*/ 719137 h 1843086"/>
              <a:gd name="connsiteX45" fmla="*/ 1650206 w 1966913"/>
              <a:gd name="connsiteY45" fmla="*/ 640556 h 1843086"/>
              <a:gd name="connsiteX46" fmla="*/ 1578769 w 1966913"/>
              <a:gd name="connsiteY46" fmla="*/ 616743 h 1843086"/>
              <a:gd name="connsiteX47" fmla="*/ 1602581 w 1966913"/>
              <a:gd name="connsiteY47" fmla="*/ 557212 h 1843086"/>
              <a:gd name="connsiteX48" fmla="*/ 1662112 w 1966913"/>
              <a:gd name="connsiteY48" fmla="*/ 545305 h 1843086"/>
              <a:gd name="connsiteX49" fmla="*/ 1600200 w 1966913"/>
              <a:gd name="connsiteY49" fmla="*/ 492918 h 1843086"/>
              <a:gd name="connsiteX50" fmla="*/ 1538288 w 1966913"/>
              <a:gd name="connsiteY50" fmla="*/ 485774 h 1843086"/>
              <a:gd name="connsiteX51" fmla="*/ 1583531 w 1966913"/>
              <a:gd name="connsiteY51" fmla="*/ 411956 h 1843086"/>
              <a:gd name="connsiteX52" fmla="*/ 1538288 w 1966913"/>
              <a:gd name="connsiteY52" fmla="*/ 359568 h 1843086"/>
              <a:gd name="connsiteX53" fmla="*/ 1552575 w 1966913"/>
              <a:gd name="connsiteY53" fmla="*/ 283368 h 1843086"/>
              <a:gd name="connsiteX54" fmla="*/ 1497806 w 1966913"/>
              <a:gd name="connsiteY54"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847850 w 1966913"/>
              <a:gd name="connsiteY43" fmla="*/ 912018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745456 w 1966913"/>
              <a:gd name="connsiteY45" fmla="*/ 754856 h 1843086"/>
              <a:gd name="connsiteX46" fmla="*/ 1697831 w 1966913"/>
              <a:gd name="connsiteY46" fmla="*/ 719137 h 1843086"/>
              <a:gd name="connsiteX47" fmla="*/ 1650206 w 1966913"/>
              <a:gd name="connsiteY47" fmla="*/ 640556 h 1843086"/>
              <a:gd name="connsiteX48" fmla="*/ 1578769 w 1966913"/>
              <a:gd name="connsiteY48" fmla="*/ 616743 h 1843086"/>
              <a:gd name="connsiteX49" fmla="*/ 1602581 w 1966913"/>
              <a:gd name="connsiteY49" fmla="*/ 557212 h 1843086"/>
              <a:gd name="connsiteX50" fmla="*/ 1662112 w 1966913"/>
              <a:gd name="connsiteY50" fmla="*/ 545305 h 1843086"/>
              <a:gd name="connsiteX51" fmla="*/ 1600200 w 1966913"/>
              <a:gd name="connsiteY51" fmla="*/ 492918 h 1843086"/>
              <a:gd name="connsiteX52" fmla="*/ 1538288 w 1966913"/>
              <a:gd name="connsiteY52" fmla="*/ 485774 h 1843086"/>
              <a:gd name="connsiteX53" fmla="*/ 1583531 w 1966913"/>
              <a:gd name="connsiteY53" fmla="*/ 411956 h 1843086"/>
              <a:gd name="connsiteX54" fmla="*/ 1538288 w 1966913"/>
              <a:gd name="connsiteY54" fmla="*/ 359568 h 1843086"/>
              <a:gd name="connsiteX55" fmla="*/ 1552575 w 1966913"/>
              <a:gd name="connsiteY55" fmla="*/ 283368 h 1843086"/>
              <a:gd name="connsiteX56" fmla="*/ 1497806 w 1966913"/>
              <a:gd name="connsiteY56"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16881 w 1966913"/>
              <a:gd name="connsiteY44" fmla="*/ 904874 h 1843086"/>
              <a:gd name="connsiteX45" fmla="*/ 1766888 w 1966913"/>
              <a:gd name="connsiteY45" fmla="*/ 835818 h 1843086"/>
              <a:gd name="connsiteX46" fmla="*/ 1745456 w 1966913"/>
              <a:gd name="connsiteY46" fmla="*/ 754856 h 1843086"/>
              <a:gd name="connsiteX47" fmla="*/ 1697831 w 1966913"/>
              <a:gd name="connsiteY47" fmla="*/ 719137 h 1843086"/>
              <a:gd name="connsiteX48" fmla="*/ 1650206 w 1966913"/>
              <a:gd name="connsiteY48" fmla="*/ 640556 h 1843086"/>
              <a:gd name="connsiteX49" fmla="*/ 1578769 w 1966913"/>
              <a:gd name="connsiteY49" fmla="*/ 616743 h 1843086"/>
              <a:gd name="connsiteX50" fmla="*/ 1602581 w 1966913"/>
              <a:gd name="connsiteY50" fmla="*/ 557212 h 1843086"/>
              <a:gd name="connsiteX51" fmla="*/ 1662112 w 1966913"/>
              <a:gd name="connsiteY51" fmla="*/ 545305 h 1843086"/>
              <a:gd name="connsiteX52" fmla="*/ 1600200 w 1966913"/>
              <a:gd name="connsiteY52" fmla="*/ 492918 h 1843086"/>
              <a:gd name="connsiteX53" fmla="*/ 1538288 w 1966913"/>
              <a:gd name="connsiteY53" fmla="*/ 485774 h 1843086"/>
              <a:gd name="connsiteX54" fmla="*/ 1583531 w 1966913"/>
              <a:gd name="connsiteY54" fmla="*/ 411956 h 1843086"/>
              <a:gd name="connsiteX55" fmla="*/ 1538288 w 1966913"/>
              <a:gd name="connsiteY55" fmla="*/ 359568 h 1843086"/>
              <a:gd name="connsiteX56" fmla="*/ 1552575 w 1966913"/>
              <a:gd name="connsiteY56" fmla="*/ 283368 h 1843086"/>
              <a:gd name="connsiteX57" fmla="*/ 1497806 w 1966913"/>
              <a:gd name="connsiteY57" fmla="*/ 202405 h 184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66913" h="1843086">
                <a:moveTo>
                  <a:pt x="1497806" y="202405"/>
                </a:moveTo>
                <a:lnTo>
                  <a:pt x="1231107" y="266699"/>
                </a:lnTo>
                <a:lnTo>
                  <a:pt x="1162051" y="245268"/>
                </a:lnTo>
                <a:lnTo>
                  <a:pt x="1114426" y="342899"/>
                </a:lnTo>
                <a:lnTo>
                  <a:pt x="1069181" y="323850"/>
                </a:lnTo>
                <a:lnTo>
                  <a:pt x="1064419" y="259555"/>
                </a:lnTo>
                <a:lnTo>
                  <a:pt x="1023938" y="216693"/>
                </a:lnTo>
                <a:lnTo>
                  <a:pt x="897731" y="128587"/>
                </a:lnTo>
                <a:lnTo>
                  <a:pt x="719138" y="80962"/>
                </a:lnTo>
                <a:lnTo>
                  <a:pt x="623887" y="0"/>
                </a:lnTo>
                <a:lnTo>
                  <a:pt x="540544" y="61912"/>
                </a:lnTo>
                <a:lnTo>
                  <a:pt x="495300" y="166686"/>
                </a:lnTo>
                <a:cubicBezTo>
                  <a:pt x="484584" y="187720"/>
                  <a:pt x="481409" y="164305"/>
                  <a:pt x="466725" y="178593"/>
                </a:cubicBezTo>
                <a:cubicBezTo>
                  <a:pt x="452041" y="192881"/>
                  <a:pt x="430610" y="226218"/>
                  <a:pt x="407194" y="252412"/>
                </a:cubicBezTo>
                <a:lnTo>
                  <a:pt x="335756" y="345280"/>
                </a:lnTo>
                <a:lnTo>
                  <a:pt x="354806" y="419099"/>
                </a:lnTo>
                <a:lnTo>
                  <a:pt x="292894" y="554830"/>
                </a:lnTo>
                <a:cubicBezTo>
                  <a:pt x="303213" y="577849"/>
                  <a:pt x="296862" y="596105"/>
                  <a:pt x="307181" y="619124"/>
                </a:cubicBezTo>
                <a:cubicBezTo>
                  <a:pt x="311944" y="635793"/>
                  <a:pt x="329406" y="627062"/>
                  <a:pt x="333375" y="640556"/>
                </a:cubicBezTo>
                <a:cubicBezTo>
                  <a:pt x="337344" y="654050"/>
                  <a:pt x="325041" y="688578"/>
                  <a:pt x="330994" y="700087"/>
                </a:cubicBezTo>
                <a:lnTo>
                  <a:pt x="357187" y="723899"/>
                </a:lnTo>
                <a:lnTo>
                  <a:pt x="300038" y="738187"/>
                </a:lnTo>
                <a:lnTo>
                  <a:pt x="295275" y="804862"/>
                </a:lnTo>
                <a:lnTo>
                  <a:pt x="245269" y="850106"/>
                </a:lnTo>
                <a:lnTo>
                  <a:pt x="238125" y="902493"/>
                </a:lnTo>
                <a:lnTo>
                  <a:pt x="197643" y="990599"/>
                </a:lnTo>
                <a:lnTo>
                  <a:pt x="0" y="1264443"/>
                </a:lnTo>
                <a:lnTo>
                  <a:pt x="28575" y="1466849"/>
                </a:lnTo>
                <a:lnTo>
                  <a:pt x="514350" y="1597818"/>
                </a:lnTo>
                <a:lnTo>
                  <a:pt x="628650" y="1778793"/>
                </a:lnTo>
                <a:lnTo>
                  <a:pt x="935832" y="1843086"/>
                </a:lnTo>
                <a:lnTo>
                  <a:pt x="1285875" y="1702593"/>
                </a:lnTo>
                <a:lnTo>
                  <a:pt x="1959769" y="1576387"/>
                </a:lnTo>
                <a:lnTo>
                  <a:pt x="1966913" y="1378743"/>
                </a:lnTo>
                <a:lnTo>
                  <a:pt x="1921669" y="1295399"/>
                </a:lnTo>
                <a:cubicBezTo>
                  <a:pt x="1905000" y="1280715"/>
                  <a:pt x="1879203" y="1268412"/>
                  <a:pt x="1859756" y="1269206"/>
                </a:cubicBezTo>
                <a:cubicBezTo>
                  <a:pt x="1840309" y="1270000"/>
                  <a:pt x="1821657" y="1291034"/>
                  <a:pt x="1804988" y="1300162"/>
                </a:cubicBezTo>
                <a:cubicBezTo>
                  <a:pt x="1788319" y="1309290"/>
                  <a:pt x="1778397" y="1356122"/>
                  <a:pt x="1766888" y="1345406"/>
                </a:cubicBezTo>
                <a:cubicBezTo>
                  <a:pt x="1749029" y="1339850"/>
                  <a:pt x="1783160" y="1269602"/>
                  <a:pt x="1795463" y="1247774"/>
                </a:cubicBezTo>
                <a:cubicBezTo>
                  <a:pt x="1807766" y="1225946"/>
                  <a:pt x="1835151" y="1231899"/>
                  <a:pt x="1840707" y="1214437"/>
                </a:cubicBezTo>
                <a:cubicBezTo>
                  <a:pt x="1836738" y="1190624"/>
                  <a:pt x="1856582" y="1183481"/>
                  <a:pt x="1852613" y="1159668"/>
                </a:cubicBezTo>
                <a:cubicBezTo>
                  <a:pt x="1842294" y="1139031"/>
                  <a:pt x="1812925" y="1139824"/>
                  <a:pt x="1802606" y="1119187"/>
                </a:cubicBezTo>
                <a:lnTo>
                  <a:pt x="1802606" y="1054893"/>
                </a:lnTo>
                <a:lnTo>
                  <a:pt x="1764506" y="947737"/>
                </a:lnTo>
                <a:cubicBezTo>
                  <a:pt x="1764506" y="932656"/>
                  <a:pt x="1716881" y="919955"/>
                  <a:pt x="1716881" y="904874"/>
                </a:cubicBezTo>
                <a:lnTo>
                  <a:pt x="1766888" y="835818"/>
                </a:lnTo>
                <a:cubicBezTo>
                  <a:pt x="1753394" y="813593"/>
                  <a:pt x="1758950" y="777081"/>
                  <a:pt x="1745456" y="754856"/>
                </a:cubicBezTo>
                <a:lnTo>
                  <a:pt x="1697831" y="719137"/>
                </a:lnTo>
                <a:cubicBezTo>
                  <a:pt x="1677590" y="696515"/>
                  <a:pt x="1682353" y="661193"/>
                  <a:pt x="1650206" y="640556"/>
                </a:cubicBezTo>
                <a:cubicBezTo>
                  <a:pt x="1618059" y="619919"/>
                  <a:pt x="1591469" y="637380"/>
                  <a:pt x="1578769" y="616743"/>
                </a:cubicBezTo>
                <a:lnTo>
                  <a:pt x="1602581" y="557212"/>
                </a:lnTo>
                <a:lnTo>
                  <a:pt x="1662112" y="545305"/>
                </a:lnTo>
                <a:lnTo>
                  <a:pt x="1600200" y="492918"/>
                </a:lnTo>
                <a:cubicBezTo>
                  <a:pt x="1580356" y="481012"/>
                  <a:pt x="1541066" y="499268"/>
                  <a:pt x="1538288" y="485774"/>
                </a:cubicBezTo>
                <a:cubicBezTo>
                  <a:pt x="1535510" y="472280"/>
                  <a:pt x="1588293" y="430212"/>
                  <a:pt x="1583531" y="411956"/>
                </a:cubicBezTo>
                <a:cubicBezTo>
                  <a:pt x="1573212" y="389731"/>
                  <a:pt x="1542654" y="386555"/>
                  <a:pt x="1538288" y="359568"/>
                </a:cubicBezTo>
                <a:lnTo>
                  <a:pt x="1552575" y="283368"/>
                </a:lnTo>
                <a:lnTo>
                  <a:pt x="1497806" y="202405"/>
                </a:lnTo>
                <a:close/>
              </a:path>
            </a:pathLst>
          </a:custGeom>
          <a:solidFill>
            <a:srgbClr val="FFCC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Lindi</a:t>
            </a:r>
            <a:r>
              <a:rPr lang="en-MY" sz="1200" b="1" dirty="0" smtClean="0">
                <a:solidFill>
                  <a:schemeClr val="tx1"/>
                </a:solidFill>
              </a:rPr>
              <a:t> 8.3%</a:t>
            </a:r>
            <a:endParaRPr lang="en-MY" sz="1200" b="1" dirty="0">
              <a:solidFill>
                <a:schemeClr val="tx1"/>
              </a:solidFill>
            </a:endParaRPr>
          </a:p>
        </p:txBody>
      </p:sp>
      <p:sp>
        <p:nvSpPr>
          <p:cNvPr id="17" name="Freeform 16"/>
          <p:cNvSpPr/>
          <p:nvPr/>
        </p:nvSpPr>
        <p:spPr>
          <a:xfrm>
            <a:off x="6446520" y="5798344"/>
            <a:ext cx="1540192" cy="789146"/>
          </a:xfrm>
          <a:custGeom>
            <a:avLst/>
            <a:gdLst>
              <a:gd name="connsiteX0" fmla="*/ 1341120 w 1706880"/>
              <a:gd name="connsiteY0" fmla="*/ 0 h 952500"/>
              <a:gd name="connsiteX1" fmla="*/ 53340 w 1706880"/>
              <a:gd name="connsiteY1" fmla="*/ 411480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48577 w 1706880"/>
              <a:gd name="connsiteY1" fmla="*/ 480536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237649 w 1706880"/>
              <a:gd name="connsiteY1" fmla="*/ 411004 h 952500"/>
              <a:gd name="connsiteX2" fmla="*/ 48577 w 1706880"/>
              <a:gd name="connsiteY2" fmla="*/ 480536 h 952500"/>
              <a:gd name="connsiteX3" fmla="*/ 0 w 1706880"/>
              <a:gd name="connsiteY3" fmla="*/ 609600 h 952500"/>
              <a:gd name="connsiteX4" fmla="*/ 129540 w 1706880"/>
              <a:gd name="connsiteY4" fmla="*/ 830580 h 952500"/>
              <a:gd name="connsiteX5" fmla="*/ 320040 w 1706880"/>
              <a:gd name="connsiteY5" fmla="*/ 952500 h 952500"/>
              <a:gd name="connsiteX6" fmla="*/ 800100 w 1706880"/>
              <a:gd name="connsiteY6" fmla="*/ 937260 h 952500"/>
              <a:gd name="connsiteX7" fmla="*/ 1455420 w 1706880"/>
              <a:gd name="connsiteY7" fmla="*/ 548640 h 952500"/>
              <a:gd name="connsiteX8" fmla="*/ 1524000 w 1706880"/>
              <a:gd name="connsiteY8" fmla="*/ 495300 h 952500"/>
              <a:gd name="connsiteX9" fmla="*/ 1691640 w 1706880"/>
              <a:gd name="connsiteY9" fmla="*/ 388620 h 952500"/>
              <a:gd name="connsiteX10" fmla="*/ 1706880 w 1706880"/>
              <a:gd name="connsiteY10" fmla="*/ 259080 h 952500"/>
              <a:gd name="connsiteX11" fmla="*/ 1645920 w 1706880"/>
              <a:gd name="connsiteY11" fmla="*/ 129540 h 952500"/>
              <a:gd name="connsiteX12" fmla="*/ 1508760 w 1706880"/>
              <a:gd name="connsiteY12" fmla="*/ 53340 h 952500"/>
              <a:gd name="connsiteX13" fmla="*/ 1341120 w 1706880"/>
              <a:gd name="connsiteY13" fmla="*/ 0 h 952500"/>
              <a:gd name="connsiteX0" fmla="*/ 1341120 w 1706880"/>
              <a:gd name="connsiteY0" fmla="*/ 0 h 952500"/>
              <a:gd name="connsiteX1" fmla="*/ 399574 w 1706880"/>
              <a:gd name="connsiteY1" fmla="*/ 349091 h 952500"/>
              <a:gd name="connsiteX2" fmla="*/ 237649 w 1706880"/>
              <a:gd name="connsiteY2" fmla="*/ 411004 h 952500"/>
              <a:gd name="connsiteX3" fmla="*/ 48577 w 1706880"/>
              <a:gd name="connsiteY3" fmla="*/ 480536 h 952500"/>
              <a:gd name="connsiteX4" fmla="*/ 0 w 1706880"/>
              <a:gd name="connsiteY4" fmla="*/ 609600 h 952500"/>
              <a:gd name="connsiteX5" fmla="*/ 129540 w 1706880"/>
              <a:gd name="connsiteY5" fmla="*/ 830580 h 952500"/>
              <a:gd name="connsiteX6" fmla="*/ 320040 w 1706880"/>
              <a:gd name="connsiteY6" fmla="*/ 952500 h 952500"/>
              <a:gd name="connsiteX7" fmla="*/ 800100 w 1706880"/>
              <a:gd name="connsiteY7" fmla="*/ 937260 h 952500"/>
              <a:gd name="connsiteX8" fmla="*/ 1455420 w 1706880"/>
              <a:gd name="connsiteY8" fmla="*/ 548640 h 952500"/>
              <a:gd name="connsiteX9" fmla="*/ 1524000 w 1706880"/>
              <a:gd name="connsiteY9" fmla="*/ 495300 h 952500"/>
              <a:gd name="connsiteX10" fmla="*/ 1691640 w 1706880"/>
              <a:gd name="connsiteY10" fmla="*/ 388620 h 952500"/>
              <a:gd name="connsiteX11" fmla="*/ 1706880 w 1706880"/>
              <a:gd name="connsiteY11" fmla="*/ 259080 h 952500"/>
              <a:gd name="connsiteX12" fmla="*/ 1645920 w 1706880"/>
              <a:gd name="connsiteY12" fmla="*/ 129540 h 952500"/>
              <a:gd name="connsiteX13" fmla="*/ 1508760 w 1706880"/>
              <a:gd name="connsiteY13" fmla="*/ 53340 h 952500"/>
              <a:gd name="connsiteX14" fmla="*/ 1341120 w 1706880"/>
              <a:gd name="connsiteY14" fmla="*/ 0 h 952500"/>
              <a:gd name="connsiteX0" fmla="*/ 1341120 w 1706880"/>
              <a:gd name="connsiteY0" fmla="*/ 0 h 952500"/>
              <a:gd name="connsiteX1" fmla="*/ 461486 w 1706880"/>
              <a:gd name="connsiteY1" fmla="*/ 327660 h 952500"/>
              <a:gd name="connsiteX2" fmla="*/ 399574 w 1706880"/>
              <a:gd name="connsiteY2" fmla="*/ 349091 h 952500"/>
              <a:gd name="connsiteX3" fmla="*/ 237649 w 1706880"/>
              <a:gd name="connsiteY3" fmla="*/ 411004 h 952500"/>
              <a:gd name="connsiteX4" fmla="*/ 48577 w 1706880"/>
              <a:gd name="connsiteY4" fmla="*/ 480536 h 952500"/>
              <a:gd name="connsiteX5" fmla="*/ 0 w 1706880"/>
              <a:gd name="connsiteY5" fmla="*/ 609600 h 952500"/>
              <a:gd name="connsiteX6" fmla="*/ 129540 w 1706880"/>
              <a:gd name="connsiteY6" fmla="*/ 830580 h 952500"/>
              <a:gd name="connsiteX7" fmla="*/ 320040 w 1706880"/>
              <a:gd name="connsiteY7" fmla="*/ 952500 h 952500"/>
              <a:gd name="connsiteX8" fmla="*/ 800100 w 1706880"/>
              <a:gd name="connsiteY8" fmla="*/ 937260 h 952500"/>
              <a:gd name="connsiteX9" fmla="*/ 1455420 w 1706880"/>
              <a:gd name="connsiteY9" fmla="*/ 548640 h 952500"/>
              <a:gd name="connsiteX10" fmla="*/ 1524000 w 1706880"/>
              <a:gd name="connsiteY10" fmla="*/ 495300 h 952500"/>
              <a:gd name="connsiteX11" fmla="*/ 1691640 w 1706880"/>
              <a:gd name="connsiteY11" fmla="*/ 388620 h 952500"/>
              <a:gd name="connsiteX12" fmla="*/ 1706880 w 1706880"/>
              <a:gd name="connsiteY12" fmla="*/ 259080 h 952500"/>
              <a:gd name="connsiteX13" fmla="*/ 1645920 w 1706880"/>
              <a:gd name="connsiteY13" fmla="*/ 129540 h 952500"/>
              <a:gd name="connsiteX14" fmla="*/ 1508760 w 1706880"/>
              <a:gd name="connsiteY14" fmla="*/ 53340 h 952500"/>
              <a:gd name="connsiteX15" fmla="*/ 1341120 w 1706880"/>
              <a:gd name="connsiteY15" fmla="*/ 0 h 952500"/>
              <a:gd name="connsiteX0" fmla="*/ 1341120 w 1706880"/>
              <a:gd name="connsiteY0" fmla="*/ 0 h 952500"/>
              <a:gd name="connsiteX1" fmla="*/ 547211 w 1706880"/>
              <a:gd name="connsiteY1" fmla="*/ 291941 h 952500"/>
              <a:gd name="connsiteX2" fmla="*/ 461486 w 1706880"/>
              <a:gd name="connsiteY2" fmla="*/ 327660 h 952500"/>
              <a:gd name="connsiteX3" fmla="*/ 399574 w 1706880"/>
              <a:gd name="connsiteY3" fmla="*/ 349091 h 952500"/>
              <a:gd name="connsiteX4" fmla="*/ 237649 w 1706880"/>
              <a:gd name="connsiteY4" fmla="*/ 411004 h 952500"/>
              <a:gd name="connsiteX5" fmla="*/ 48577 w 1706880"/>
              <a:gd name="connsiteY5" fmla="*/ 480536 h 952500"/>
              <a:gd name="connsiteX6" fmla="*/ 0 w 1706880"/>
              <a:gd name="connsiteY6" fmla="*/ 609600 h 952500"/>
              <a:gd name="connsiteX7" fmla="*/ 129540 w 1706880"/>
              <a:gd name="connsiteY7" fmla="*/ 830580 h 952500"/>
              <a:gd name="connsiteX8" fmla="*/ 320040 w 1706880"/>
              <a:gd name="connsiteY8" fmla="*/ 952500 h 952500"/>
              <a:gd name="connsiteX9" fmla="*/ 800100 w 1706880"/>
              <a:gd name="connsiteY9" fmla="*/ 937260 h 952500"/>
              <a:gd name="connsiteX10" fmla="*/ 1455420 w 1706880"/>
              <a:gd name="connsiteY10" fmla="*/ 548640 h 952500"/>
              <a:gd name="connsiteX11" fmla="*/ 1524000 w 1706880"/>
              <a:gd name="connsiteY11" fmla="*/ 495300 h 952500"/>
              <a:gd name="connsiteX12" fmla="*/ 1691640 w 1706880"/>
              <a:gd name="connsiteY12" fmla="*/ 388620 h 952500"/>
              <a:gd name="connsiteX13" fmla="*/ 1706880 w 1706880"/>
              <a:gd name="connsiteY13" fmla="*/ 259080 h 952500"/>
              <a:gd name="connsiteX14" fmla="*/ 1645920 w 1706880"/>
              <a:gd name="connsiteY14" fmla="*/ 129540 h 952500"/>
              <a:gd name="connsiteX15" fmla="*/ 1508760 w 1706880"/>
              <a:gd name="connsiteY15" fmla="*/ 53340 h 952500"/>
              <a:gd name="connsiteX16" fmla="*/ 1341120 w 1706880"/>
              <a:gd name="connsiteY16" fmla="*/ 0 h 952500"/>
              <a:gd name="connsiteX0" fmla="*/ 1341120 w 1706880"/>
              <a:gd name="connsiteY0" fmla="*/ 0 h 952500"/>
              <a:gd name="connsiteX1" fmla="*/ 628174 w 1706880"/>
              <a:gd name="connsiteY1" fmla="*/ 256223 h 952500"/>
              <a:gd name="connsiteX2" fmla="*/ 547211 w 1706880"/>
              <a:gd name="connsiteY2" fmla="*/ 291941 h 952500"/>
              <a:gd name="connsiteX3" fmla="*/ 461486 w 1706880"/>
              <a:gd name="connsiteY3" fmla="*/ 327660 h 952500"/>
              <a:gd name="connsiteX4" fmla="*/ 399574 w 1706880"/>
              <a:gd name="connsiteY4" fmla="*/ 349091 h 952500"/>
              <a:gd name="connsiteX5" fmla="*/ 237649 w 1706880"/>
              <a:gd name="connsiteY5" fmla="*/ 411004 h 952500"/>
              <a:gd name="connsiteX6" fmla="*/ 48577 w 1706880"/>
              <a:gd name="connsiteY6" fmla="*/ 480536 h 952500"/>
              <a:gd name="connsiteX7" fmla="*/ 0 w 1706880"/>
              <a:gd name="connsiteY7" fmla="*/ 609600 h 952500"/>
              <a:gd name="connsiteX8" fmla="*/ 129540 w 1706880"/>
              <a:gd name="connsiteY8" fmla="*/ 830580 h 952500"/>
              <a:gd name="connsiteX9" fmla="*/ 320040 w 1706880"/>
              <a:gd name="connsiteY9" fmla="*/ 952500 h 952500"/>
              <a:gd name="connsiteX10" fmla="*/ 800100 w 1706880"/>
              <a:gd name="connsiteY10" fmla="*/ 937260 h 952500"/>
              <a:gd name="connsiteX11" fmla="*/ 1455420 w 1706880"/>
              <a:gd name="connsiteY11" fmla="*/ 548640 h 952500"/>
              <a:gd name="connsiteX12" fmla="*/ 1524000 w 1706880"/>
              <a:gd name="connsiteY12" fmla="*/ 495300 h 952500"/>
              <a:gd name="connsiteX13" fmla="*/ 1691640 w 1706880"/>
              <a:gd name="connsiteY13" fmla="*/ 388620 h 952500"/>
              <a:gd name="connsiteX14" fmla="*/ 1706880 w 1706880"/>
              <a:gd name="connsiteY14" fmla="*/ 259080 h 952500"/>
              <a:gd name="connsiteX15" fmla="*/ 1645920 w 1706880"/>
              <a:gd name="connsiteY15" fmla="*/ 129540 h 952500"/>
              <a:gd name="connsiteX16" fmla="*/ 1508760 w 1706880"/>
              <a:gd name="connsiteY16" fmla="*/ 53340 h 952500"/>
              <a:gd name="connsiteX17" fmla="*/ 1341120 w 1706880"/>
              <a:gd name="connsiteY17" fmla="*/ 0 h 952500"/>
              <a:gd name="connsiteX0" fmla="*/ 1341120 w 1706880"/>
              <a:gd name="connsiteY0" fmla="*/ 0 h 952500"/>
              <a:gd name="connsiteX1" fmla="*/ 723424 w 1706880"/>
              <a:gd name="connsiteY1" fmla="*/ 220504 h 952500"/>
              <a:gd name="connsiteX2" fmla="*/ 628174 w 1706880"/>
              <a:gd name="connsiteY2" fmla="*/ 256223 h 952500"/>
              <a:gd name="connsiteX3" fmla="*/ 547211 w 1706880"/>
              <a:gd name="connsiteY3" fmla="*/ 291941 h 952500"/>
              <a:gd name="connsiteX4" fmla="*/ 461486 w 1706880"/>
              <a:gd name="connsiteY4" fmla="*/ 327660 h 952500"/>
              <a:gd name="connsiteX5" fmla="*/ 399574 w 1706880"/>
              <a:gd name="connsiteY5" fmla="*/ 349091 h 952500"/>
              <a:gd name="connsiteX6" fmla="*/ 237649 w 1706880"/>
              <a:gd name="connsiteY6" fmla="*/ 411004 h 952500"/>
              <a:gd name="connsiteX7" fmla="*/ 48577 w 1706880"/>
              <a:gd name="connsiteY7" fmla="*/ 480536 h 952500"/>
              <a:gd name="connsiteX8" fmla="*/ 0 w 1706880"/>
              <a:gd name="connsiteY8" fmla="*/ 609600 h 952500"/>
              <a:gd name="connsiteX9" fmla="*/ 129540 w 1706880"/>
              <a:gd name="connsiteY9" fmla="*/ 830580 h 952500"/>
              <a:gd name="connsiteX10" fmla="*/ 320040 w 1706880"/>
              <a:gd name="connsiteY10" fmla="*/ 952500 h 952500"/>
              <a:gd name="connsiteX11" fmla="*/ 800100 w 1706880"/>
              <a:gd name="connsiteY11" fmla="*/ 937260 h 952500"/>
              <a:gd name="connsiteX12" fmla="*/ 1455420 w 1706880"/>
              <a:gd name="connsiteY12" fmla="*/ 548640 h 952500"/>
              <a:gd name="connsiteX13" fmla="*/ 1524000 w 1706880"/>
              <a:gd name="connsiteY13" fmla="*/ 495300 h 952500"/>
              <a:gd name="connsiteX14" fmla="*/ 1691640 w 1706880"/>
              <a:gd name="connsiteY14" fmla="*/ 388620 h 952500"/>
              <a:gd name="connsiteX15" fmla="*/ 1706880 w 1706880"/>
              <a:gd name="connsiteY15" fmla="*/ 259080 h 952500"/>
              <a:gd name="connsiteX16" fmla="*/ 1645920 w 1706880"/>
              <a:gd name="connsiteY16" fmla="*/ 129540 h 952500"/>
              <a:gd name="connsiteX17" fmla="*/ 1508760 w 1706880"/>
              <a:gd name="connsiteY17" fmla="*/ 53340 h 952500"/>
              <a:gd name="connsiteX18" fmla="*/ 1341120 w 1706880"/>
              <a:gd name="connsiteY18" fmla="*/ 0 h 952500"/>
              <a:gd name="connsiteX0" fmla="*/ 1341120 w 1706880"/>
              <a:gd name="connsiteY0" fmla="*/ 0 h 952500"/>
              <a:gd name="connsiteX1" fmla="*/ 859155 w 1706880"/>
              <a:gd name="connsiteY1" fmla="*/ 172879 h 952500"/>
              <a:gd name="connsiteX2" fmla="*/ 723424 w 1706880"/>
              <a:gd name="connsiteY2" fmla="*/ 220504 h 952500"/>
              <a:gd name="connsiteX3" fmla="*/ 628174 w 1706880"/>
              <a:gd name="connsiteY3" fmla="*/ 256223 h 952500"/>
              <a:gd name="connsiteX4" fmla="*/ 547211 w 1706880"/>
              <a:gd name="connsiteY4" fmla="*/ 291941 h 952500"/>
              <a:gd name="connsiteX5" fmla="*/ 461486 w 1706880"/>
              <a:gd name="connsiteY5" fmla="*/ 327660 h 952500"/>
              <a:gd name="connsiteX6" fmla="*/ 399574 w 1706880"/>
              <a:gd name="connsiteY6" fmla="*/ 349091 h 952500"/>
              <a:gd name="connsiteX7" fmla="*/ 237649 w 1706880"/>
              <a:gd name="connsiteY7" fmla="*/ 411004 h 952500"/>
              <a:gd name="connsiteX8" fmla="*/ 48577 w 1706880"/>
              <a:gd name="connsiteY8" fmla="*/ 480536 h 952500"/>
              <a:gd name="connsiteX9" fmla="*/ 0 w 1706880"/>
              <a:gd name="connsiteY9" fmla="*/ 609600 h 952500"/>
              <a:gd name="connsiteX10" fmla="*/ 129540 w 1706880"/>
              <a:gd name="connsiteY10" fmla="*/ 830580 h 952500"/>
              <a:gd name="connsiteX11" fmla="*/ 320040 w 1706880"/>
              <a:gd name="connsiteY11" fmla="*/ 952500 h 952500"/>
              <a:gd name="connsiteX12" fmla="*/ 800100 w 1706880"/>
              <a:gd name="connsiteY12" fmla="*/ 937260 h 952500"/>
              <a:gd name="connsiteX13" fmla="*/ 1455420 w 1706880"/>
              <a:gd name="connsiteY13" fmla="*/ 548640 h 952500"/>
              <a:gd name="connsiteX14" fmla="*/ 1524000 w 1706880"/>
              <a:gd name="connsiteY14" fmla="*/ 495300 h 952500"/>
              <a:gd name="connsiteX15" fmla="*/ 1691640 w 1706880"/>
              <a:gd name="connsiteY15" fmla="*/ 388620 h 952500"/>
              <a:gd name="connsiteX16" fmla="*/ 1706880 w 1706880"/>
              <a:gd name="connsiteY16" fmla="*/ 259080 h 952500"/>
              <a:gd name="connsiteX17" fmla="*/ 1645920 w 1706880"/>
              <a:gd name="connsiteY17" fmla="*/ 129540 h 952500"/>
              <a:gd name="connsiteX18" fmla="*/ 1508760 w 1706880"/>
              <a:gd name="connsiteY18" fmla="*/ 53340 h 952500"/>
              <a:gd name="connsiteX19" fmla="*/ 1341120 w 1706880"/>
              <a:gd name="connsiteY19" fmla="*/ 0 h 952500"/>
              <a:gd name="connsiteX0" fmla="*/ 1341120 w 1706880"/>
              <a:gd name="connsiteY0" fmla="*/ 0 h 952500"/>
              <a:gd name="connsiteX1" fmla="*/ 973455 w 1706880"/>
              <a:gd name="connsiteY1" fmla="*/ 132398 h 952500"/>
              <a:gd name="connsiteX2" fmla="*/ 859155 w 1706880"/>
              <a:gd name="connsiteY2" fmla="*/ 172879 h 952500"/>
              <a:gd name="connsiteX3" fmla="*/ 723424 w 1706880"/>
              <a:gd name="connsiteY3" fmla="*/ 220504 h 952500"/>
              <a:gd name="connsiteX4" fmla="*/ 628174 w 1706880"/>
              <a:gd name="connsiteY4" fmla="*/ 256223 h 952500"/>
              <a:gd name="connsiteX5" fmla="*/ 547211 w 1706880"/>
              <a:gd name="connsiteY5" fmla="*/ 291941 h 952500"/>
              <a:gd name="connsiteX6" fmla="*/ 461486 w 1706880"/>
              <a:gd name="connsiteY6" fmla="*/ 327660 h 952500"/>
              <a:gd name="connsiteX7" fmla="*/ 399574 w 1706880"/>
              <a:gd name="connsiteY7" fmla="*/ 349091 h 952500"/>
              <a:gd name="connsiteX8" fmla="*/ 237649 w 1706880"/>
              <a:gd name="connsiteY8" fmla="*/ 411004 h 952500"/>
              <a:gd name="connsiteX9" fmla="*/ 48577 w 1706880"/>
              <a:gd name="connsiteY9" fmla="*/ 480536 h 952500"/>
              <a:gd name="connsiteX10" fmla="*/ 0 w 1706880"/>
              <a:gd name="connsiteY10" fmla="*/ 609600 h 952500"/>
              <a:gd name="connsiteX11" fmla="*/ 129540 w 1706880"/>
              <a:gd name="connsiteY11" fmla="*/ 830580 h 952500"/>
              <a:gd name="connsiteX12" fmla="*/ 320040 w 1706880"/>
              <a:gd name="connsiteY12" fmla="*/ 952500 h 952500"/>
              <a:gd name="connsiteX13" fmla="*/ 800100 w 1706880"/>
              <a:gd name="connsiteY13" fmla="*/ 937260 h 952500"/>
              <a:gd name="connsiteX14" fmla="*/ 1455420 w 1706880"/>
              <a:gd name="connsiteY14" fmla="*/ 548640 h 952500"/>
              <a:gd name="connsiteX15" fmla="*/ 1524000 w 1706880"/>
              <a:gd name="connsiteY15" fmla="*/ 495300 h 952500"/>
              <a:gd name="connsiteX16" fmla="*/ 1691640 w 1706880"/>
              <a:gd name="connsiteY16" fmla="*/ 388620 h 952500"/>
              <a:gd name="connsiteX17" fmla="*/ 1706880 w 1706880"/>
              <a:gd name="connsiteY17" fmla="*/ 259080 h 952500"/>
              <a:gd name="connsiteX18" fmla="*/ 1645920 w 1706880"/>
              <a:gd name="connsiteY18" fmla="*/ 129540 h 952500"/>
              <a:gd name="connsiteX19" fmla="*/ 1508760 w 1706880"/>
              <a:gd name="connsiteY19" fmla="*/ 53340 h 952500"/>
              <a:gd name="connsiteX20" fmla="*/ 1341120 w 1706880"/>
              <a:gd name="connsiteY20" fmla="*/ 0 h 952500"/>
              <a:gd name="connsiteX0" fmla="*/ 1341120 w 1706880"/>
              <a:gd name="connsiteY0" fmla="*/ 0 h 952500"/>
              <a:gd name="connsiteX1" fmla="*/ 1130618 w 1706880"/>
              <a:gd name="connsiteY1" fmla="*/ 75248 h 952500"/>
              <a:gd name="connsiteX2" fmla="*/ 973455 w 1706880"/>
              <a:gd name="connsiteY2" fmla="*/ 132398 h 952500"/>
              <a:gd name="connsiteX3" fmla="*/ 859155 w 1706880"/>
              <a:gd name="connsiteY3" fmla="*/ 172879 h 952500"/>
              <a:gd name="connsiteX4" fmla="*/ 723424 w 1706880"/>
              <a:gd name="connsiteY4" fmla="*/ 220504 h 952500"/>
              <a:gd name="connsiteX5" fmla="*/ 628174 w 1706880"/>
              <a:gd name="connsiteY5" fmla="*/ 256223 h 952500"/>
              <a:gd name="connsiteX6" fmla="*/ 547211 w 1706880"/>
              <a:gd name="connsiteY6" fmla="*/ 291941 h 952500"/>
              <a:gd name="connsiteX7" fmla="*/ 461486 w 1706880"/>
              <a:gd name="connsiteY7" fmla="*/ 327660 h 952500"/>
              <a:gd name="connsiteX8" fmla="*/ 399574 w 1706880"/>
              <a:gd name="connsiteY8" fmla="*/ 349091 h 952500"/>
              <a:gd name="connsiteX9" fmla="*/ 237649 w 1706880"/>
              <a:gd name="connsiteY9" fmla="*/ 411004 h 952500"/>
              <a:gd name="connsiteX10" fmla="*/ 48577 w 1706880"/>
              <a:gd name="connsiteY10" fmla="*/ 480536 h 952500"/>
              <a:gd name="connsiteX11" fmla="*/ 0 w 1706880"/>
              <a:gd name="connsiteY11" fmla="*/ 609600 h 952500"/>
              <a:gd name="connsiteX12" fmla="*/ 129540 w 1706880"/>
              <a:gd name="connsiteY12" fmla="*/ 830580 h 952500"/>
              <a:gd name="connsiteX13" fmla="*/ 320040 w 1706880"/>
              <a:gd name="connsiteY13" fmla="*/ 952500 h 952500"/>
              <a:gd name="connsiteX14" fmla="*/ 800100 w 1706880"/>
              <a:gd name="connsiteY14" fmla="*/ 937260 h 952500"/>
              <a:gd name="connsiteX15" fmla="*/ 1455420 w 1706880"/>
              <a:gd name="connsiteY15" fmla="*/ 548640 h 952500"/>
              <a:gd name="connsiteX16" fmla="*/ 1524000 w 1706880"/>
              <a:gd name="connsiteY16" fmla="*/ 495300 h 952500"/>
              <a:gd name="connsiteX17" fmla="*/ 1691640 w 1706880"/>
              <a:gd name="connsiteY17" fmla="*/ 388620 h 952500"/>
              <a:gd name="connsiteX18" fmla="*/ 1706880 w 1706880"/>
              <a:gd name="connsiteY18" fmla="*/ 259080 h 952500"/>
              <a:gd name="connsiteX19" fmla="*/ 1645920 w 1706880"/>
              <a:gd name="connsiteY19" fmla="*/ 129540 h 952500"/>
              <a:gd name="connsiteX20" fmla="*/ 1508760 w 1706880"/>
              <a:gd name="connsiteY20" fmla="*/ 53340 h 952500"/>
              <a:gd name="connsiteX21" fmla="*/ 1341120 w 1706880"/>
              <a:gd name="connsiteY21" fmla="*/ 0 h 952500"/>
              <a:gd name="connsiteX0" fmla="*/ 1283970 w 1706880"/>
              <a:gd name="connsiteY0" fmla="*/ 37148 h 899160"/>
              <a:gd name="connsiteX1" fmla="*/ 1130618 w 1706880"/>
              <a:gd name="connsiteY1" fmla="*/ 21908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968693 w 1706880"/>
              <a:gd name="connsiteY3" fmla="*/ 167164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35355 w 1706880"/>
              <a:gd name="connsiteY4" fmla="*/ 179070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3443 w 1706880"/>
              <a:gd name="connsiteY6" fmla="*/ 131445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02005 w 1706880"/>
              <a:gd name="connsiteY7" fmla="*/ 167164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94861 w 1706880"/>
              <a:gd name="connsiteY7" fmla="*/ 162401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54393 w 1706880"/>
              <a:gd name="connsiteY7" fmla="*/ 164783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16293 w 1706880"/>
              <a:gd name="connsiteY7" fmla="*/ 212408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63918 w 1706880"/>
              <a:gd name="connsiteY7" fmla="*/ 17907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173356 w 1706880"/>
              <a:gd name="connsiteY15" fmla="*/ 419576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85274 w 1706880"/>
              <a:gd name="connsiteY15" fmla="*/ 352901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11493 w 1706880"/>
              <a:gd name="connsiteY13" fmla="*/ 240983 h 899160"/>
              <a:gd name="connsiteX14" fmla="*/ 459104 w 1706880"/>
              <a:gd name="connsiteY14" fmla="*/ 262414 h 899160"/>
              <a:gd name="connsiteX15" fmla="*/ 406718 w 1706880"/>
              <a:gd name="connsiteY15" fmla="*/ 257651 h 899160"/>
              <a:gd name="connsiteX16" fmla="*/ 237649 w 1706880"/>
              <a:gd name="connsiteY16" fmla="*/ 324326 h 899160"/>
              <a:gd name="connsiteX17" fmla="*/ 173356 w 1706880"/>
              <a:gd name="connsiteY17" fmla="*/ 419576 h 899160"/>
              <a:gd name="connsiteX18" fmla="*/ 48577 w 1706880"/>
              <a:gd name="connsiteY18" fmla="*/ 427196 h 899160"/>
              <a:gd name="connsiteX19" fmla="*/ 0 w 1706880"/>
              <a:gd name="connsiteY19" fmla="*/ 556260 h 899160"/>
              <a:gd name="connsiteX20" fmla="*/ 129540 w 1706880"/>
              <a:gd name="connsiteY20" fmla="*/ 777240 h 899160"/>
              <a:gd name="connsiteX21" fmla="*/ 320040 w 1706880"/>
              <a:gd name="connsiteY21" fmla="*/ 899160 h 899160"/>
              <a:gd name="connsiteX22" fmla="*/ 800100 w 1706880"/>
              <a:gd name="connsiteY22" fmla="*/ 883920 h 899160"/>
              <a:gd name="connsiteX23" fmla="*/ 1455420 w 1706880"/>
              <a:gd name="connsiteY23" fmla="*/ 495300 h 899160"/>
              <a:gd name="connsiteX24" fmla="*/ 1524000 w 1706880"/>
              <a:gd name="connsiteY24" fmla="*/ 441960 h 899160"/>
              <a:gd name="connsiteX25" fmla="*/ 1691640 w 1706880"/>
              <a:gd name="connsiteY25" fmla="*/ 335280 h 899160"/>
              <a:gd name="connsiteX26" fmla="*/ 1706880 w 1706880"/>
              <a:gd name="connsiteY26" fmla="*/ 205740 h 899160"/>
              <a:gd name="connsiteX27" fmla="*/ 1645920 w 1706880"/>
              <a:gd name="connsiteY27" fmla="*/ 76200 h 899160"/>
              <a:gd name="connsiteX28" fmla="*/ 1508760 w 1706880"/>
              <a:gd name="connsiteY28" fmla="*/ 0 h 899160"/>
              <a:gd name="connsiteX29" fmla="*/ 1283970 w 1706880"/>
              <a:gd name="connsiteY29"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83970 w 1706880"/>
              <a:gd name="connsiteY30"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90161 w 1706880"/>
              <a:gd name="connsiteY30" fmla="*/ 14764 h 899160"/>
              <a:gd name="connsiteX31" fmla="*/ 1283970 w 1706880"/>
              <a:gd name="connsiteY31" fmla="*/ 37148 h 899160"/>
              <a:gd name="connsiteX0" fmla="*/ 1283970 w 1706880"/>
              <a:gd name="connsiteY0" fmla="*/ 22996 h 885008"/>
              <a:gd name="connsiteX1" fmla="*/ 1111568 w 1706880"/>
              <a:gd name="connsiteY1" fmla="*/ 119675 h 885008"/>
              <a:gd name="connsiteX2" fmla="*/ 1080611 w 1706880"/>
              <a:gd name="connsiteY2" fmla="*/ 198256 h 885008"/>
              <a:gd name="connsiteX3" fmla="*/ 1016318 w 1706880"/>
              <a:gd name="connsiteY3" fmla="*/ 219687 h 885008"/>
              <a:gd name="connsiteX4" fmla="*/ 987743 w 1706880"/>
              <a:gd name="connsiteY4" fmla="*/ 133962 h 885008"/>
              <a:gd name="connsiteX5" fmla="*/ 918687 w 1706880"/>
              <a:gd name="connsiteY5" fmla="*/ 105387 h 885008"/>
              <a:gd name="connsiteX6" fmla="*/ 875824 w 1706880"/>
              <a:gd name="connsiteY6" fmla="*/ 150630 h 885008"/>
              <a:gd name="connsiteX7" fmla="*/ 840106 w 1706880"/>
              <a:gd name="connsiteY7" fmla="*/ 145868 h 885008"/>
              <a:gd name="connsiteX8" fmla="*/ 816293 w 1706880"/>
              <a:gd name="connsiteY8" fmla="*/ 198256 h 885008"/>
              <a:gd name="connsiteX9" fmla="*/ 794861 w 1706880"/>
              <a:gd name="connsiteY9" fmla="*/ 148249 h 885008"/>
              <a:gd name="connsiteX10" fmla="*/ 716281 w 1706880"/>
              <a:gd name="connsiteY10" fmla="*/ 183968 h 885008"/>
              <a:gd name="connsiteX11" fmla="*/ 616267 w 1706880"/>
              <a:gd name="connsiteY11" fmla="*/ 226831 h 885008"/>
              <a:gd name="connsiteX12" fmla="*/ 601980 w 1706880"/>
              <a:gd name="connsiteY12" fmla="*/ 250643 h 885008"/>
              <a:gd name="connsiteX13" fmla="*/ 544830 w 1706880"/>
              <a:gd name="connsiteY13" fmla="*/ 250643 h 885008"/>
              <a:gd name="connsiteX14" fmla="*/ 511493 w 1706880"/>
              <a:gd name="connsiteY14" fmla="*/ 226831 h 885008"/>
              <a:gd name="connsiteX15" fmla="*/ 459104 w 1706880"/>
              <a:gd name="connsiteY15" fmla="*/ 248262 h 885008"/>
              <a:gd name="connsiteX16" fmla="*/ 406718 w 1706880"/>
              <a:gd name="connsiteY16" fmla="*/ 243499 h 885008"/>
              <a:gd name="connsiteX17" fmla="*/ 237649 w 1706880"/>
              <a:gd name="connsiteY17" fmla="*/ 310174 h 885008"/>
              <a:gd name="connsiteX18" fmla="*/ 173356 w 1706880"/>
              <a:gd name="connsiteY18" fmla="*/ 405424 h 885008"/>
              <a:gd name="connsiteX19" fmla="*/ 48577 w 1706880"/>
              <a:gd name="connsiteY19" fmla="*/ 413044 h 885008"/>
              <a:gd name="connsiteX20" fmla="*/ 0 w 1706880"/>
              <a:gd name="connsiteY20" fmla="*/ 542108 h 885008"/>
              <a:gd name="connsiteX21" fmla="*/ 129540 w 1706880"/>
              <a:gd name="connsiteY21" fmla="*/ 763088 h 885008"/>
              <a:gd name="connsiteX22" fmla="*/ 320040 w 1706880"/>
              <a:gd name="connsiteY22" fmla="*/ 885008 h 885008"/>
              <a:gd name="connsiteX23" fmla="*/ 800100 w 1706880"/>
              <a:gd name="connsiteY23" fmla="*/ 869768 h 885008"/>
              <a:gd name="connsiteX24" fmla="*/ 1455420 w 1706880"/>
              <a:gd name="connsiteY24" fmla="*/ 481148 h 885008"/>
              <a:gd name="connsiteX25" fmla="*/ 1524000 w 1706880"/>
              <a:gd name="connsiteY25" fmla="*/ 427808 h 885008"/>
              <a:gd name="connsiteX26" fmla="*/ 1691640 w 1706880"/>
              <a:gd name="connsiteY26" fmla="*/ 321128 h 885008"/>
              <a:gd name="connsiteX27" fmla="*/ 1706880 w 1706880"/>
              <a:gd name="connsiteY27" fmla="*/ 191588 h 885008"/>
              <a:gd name="connsiteX28" fmla="*/ 1645920 w 1706880"/>
              <a:gd name="connsiteY28" fmla="*/ 62048 h 885008"/>
              <a:gd name="connsiteX29" fmla="*/ 1456373 w 1706880"/>
              <a:gd name="connsiteY29" fmla="*/ 73954 h 885008"/>
              <a:gd name="connsiteX30" fmla="*/ 1290161 w 1706880"/>
              <a:gd name="connsiteY30" fmla="*/ 612 h 885008"/>
              <a:gd name="connsiteX31" fmla="*/ 1283970 w 1706880"/>
              <a:gd name="connsiteY31" fmla="*/ 22996 h 885008"/>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75886 w 1706880"/>
              <a:gd name="connsiteY30" fmla="*/ 19050 h 884396"/>
              <a:gd name="connsiteX31" fmla="*/ 1290161 w 1706880"/>
              <a:gd name="connsiteY31" fmla="*/ 0 h 884396"/>
              <a:gd name="connsiteX32" fmla="*/ 1283970 w 1706880"/>
              <a:gd name="connsiteY32"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19714 w 1691640"/>
              <a:gd name="connsiteY28" fmla="*/ 137636 h 884396"/>
              <a:gd name="connsiteX29" fmla="*/ 1456373 w 1691640"/>
              <a:gd name="connsiteY29" fmla="*/ 73342 h 884396"/>
              <a:gd name="connsiteX30" fmla="*/ 1368743 w 1691640"/>
              <a:gd name="connsiteY30" fmla="*/ 73819 h 884396"/>
              <a:gd name="connsiteX31" fmla="*/ 1375886 w 1691640"/>
              <a:gd name="connsiteY31" fmla="*/ 19050 h 884396"/>
              <a:gd name="connsiteX32" fmla="*/ 1290161 w 1691640"/>
              <a:gd name="connsiteY32" fmla="*/ 0 h 884396"/>
              <a:gd name="connsiteX33" fmla="*/ 1283970 w 169164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04474 w 1691640"/>
              <a:gd name="connsiteY28" fmla="*/ 195262 h 884396"/>
              <a:gd name="connsiteX29" fmla="*/ 1519714 w 1691640"/>
              <a:gd name="connsiteY29" fmla="*/ 137636 h 884396"/>
              <a:gd name="connsiteX30" fmla="*/ 1456373 w 1691640"/>
              <a:gd name="connsiteY30" fmla="*/ 73342 h 884396"/>
              <a:gd name="connsiteX31" fmla="*/ 1368743 w 1691640"/>
              <a:gd name="connsiteY31" fmla="*/ 73819 h 884396"/>
              <a:gd name="connsiteX32" fmla="*/ 1375886 w 1691640"/>
              <a:gd name="connsiteY32" fmla="*/ 19050 h 884396"/>
              <a:gd name="connsiteX33" fmla="*/ 1290161 w 1691640"/>
              <a:gd name="connsiteY33" fmla="*/ 0 h 884396"/>
              <a:gd name="connsiteX34" fmla="*/ 1283970 w 1691640"/>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524000 w 1540192"/>
              <a:gd name="connsiteY25" fmla="*/ 427196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459230 w 1540192"/>
              <a:gd name="connsiteY26" fmla="*/ 276225 h 884396"/>
              <a:gd name="connsiteX27" fmla="*/ 1527333 w 1540192"/>
              <a:gd name="connsiteY27" fmla="*/ 258603 h 884396"/>
              <a:gd name="connsiteX28" fmla="*/ 1540192 w 1540192"/>
              <a:gd name="connsiteY28" fmla="*/ 219551 h 884396"/>
              <a:gd name="connsiteX29" fmla="*/ 1504474 w 1540192"/>
              <a:gd name="connsiteY29" fmla="*/ 195262 h 884396"/>
              <a:gd name="connsiteX30" fmla="*/ 1519714 w 1540192"/>
              <a:gd name="connsiteY30" fmla="*/ 137636 h 884396"/>
              <a:gd name="connsiteX31" fmla="*/ 1456373 w 1540192"/>
              <a:gd name="connsiteY31" fmla="*/ 73342 h 884396"/>
              <a:gd name="connsiteX32" fmla="*/ 1368743 w 1540192"/>
              <a:gd name="connsiteY32" fmla="*/ 73819 h 884396"/>
              <a:gd name="connsiteX33" fmla="*/ 1375886 w 1540192"/>
              <a:gd name="connsiteY33" fmla="*/ 19050 h 884396"/>
              <a:gd name="connsiteX34" fmla="*/ 1290161 w 1540192"/>
              <a:gd name="connsiteY34" fmla="*/ 0 h 884396"/>
              <a:gd name="connsiteX35" fmla="*/ 1283970 w 1540192"/>
              <a:gd name="connsiteY35"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292543 w 1540192"/>
              <a:gd name="connsiteY26" fmla="*/ 414337 h 884396"/>
              <a:gd name="connsiteX27" fmla="*/ 1366361 w 1540192"/>
              <a:gd name="connsiteY27" fmla="*/ 352425 h 884396"/>
              <a:gd name="connsiteX28" fmla="*/ 1459230 w 1540192"/>
              <a:gd name="connsiteY28" fmla="*/ 276225 h 884396"/>
              <a:gd name="connsiteX29" fmla="*/ 1527333 w 1540192"/>
              <a:gd name="connsiteY29" fmla="*/ 258603 h 884396"/>
              <a:gd name="connsiteX30" fmla="*/ 1540192 w 1540192"/>
              <a:gd name="connsiteY30" fmla="*/ 219551 h 884396"/>
              <a:gd name="connsiteX31" fmla="*/ 1504474 w 1540192"/>
              <a:gd name="connsiteY31" fmla="*/ 195262 h 884396"/>
              <a:gd name="connsiteX32" fmla="*/ 1519714 w 1540192"/>
              <a:gd name="connsiteY32" fmla="*/ 137636 h 884396"/>
              <a:gd name="connsiteX33" fmla="*/ 1456373 w 1540192"/>
              <a:gd name="connsiteY33" fmla="*/ 73342 h 884396"/>
              <a:gd name="connsiteX34" fmla="*/ 1368743 w 1540192"/>
              <a:gd name="connsiteY34" fmla="*/ 73819 h 884396"/>
              <a:gd name="connsiteX35" fmla="*/ 1375886 w 1540192"/>
              <a:gd name="connsiteY35" fmla="*/ 19050 h 884396"/>
              <a:gd name="connsiteX36" fmla="*/ 1290161 w 1540192"/>
              <a:gd name="connsiteY36" fmla="*/ 0 h 884396"/>
              <a:gd name="connsiteX37" fmla="*/ 1283970 w 1540192"/>
              <a:gd name="connsiteY37"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1029177 w 1540192"/>
              <a:gd name="connsiteY25" fmla="*/ 504348 h 884396"/>
              <a:gd name="connsiteX26" fmla="*/ 1147286 w 1540192"/>
              <a:gd name="connsiteY26" fmla="*/ 476250 h 884396"/>
              <a:gd name="connsiteX27" fmla="*/ 1223963 w 1540192"/>
              <a:gd name="connsiteY27" fmla="*/ 434340 h 884396"/>
              <a:gd name="connsiteX28" fmla="*/ 1292543 w 1540192"/>
              <a:gd name="connsiteY28" fmla="*/ 414337 h 884396"/>
              <a:gd name="connsiteX29" fmla="*/ 1366361 w 1540192"/>
              <a:gd name="connsiteY29" fmla="*/ 352425 h 884396"/>
              <a:gd name="connsiteX30" fmla="*/ 1459230 w 1540192"/>
              <a:gd name="connsiteY30" fmla="*/ 276225 h 884396"/>
              <a:gd name="connsiteX31" fmla="*/ 1527333 w 1540192"/>
              <a:gd name="connsiteY31" fmla="*/ 258603 h 884396"/>
              <a:gd name="connsiteX32" fmla="*/ 1540192 w 1540192"/>
              <a:gd name="connsiteY32" fmla="*/ 219551 h 884396"/>
              <a:gd name="connsiteX33" fmla="*/ 1504474 w 1540192"/>
              <a:gd name="connsiteY33" fmla="*/ 195262 h 884396"/>
              <a:gd name="connsiteX34" fmla="*/ 1519714 w 1540192"/>
              <a:gd name="connsiteY34" fmla="*/ 137636 h 884396"/>
              <a:gd name="connsiteX35" fmla="*/ 1456373 w 1540192"/>
              <a:gd name="connsiteY35" fmla="*/ 73342 h 884396"/>
              <a:gd name="connsiteX36" fmla="*/ 1368743 w 1540192"/>
              <a:gd name="connsiteY36" fmla="*/ 73819 h 884396"/>
              <a:gd name="connsiteX37" fmla="*/ 1375886 w 1540192"/>
              <a:gd name="connsiteY37" fmla="*/ 19050 h 884396"/>
              <a:gd name="connsiteX38" fmla="*/ 1290161 w 1540192"/>
              <a:gd name="connsiteY38" fmla="*/ 0 h 884396"/>
              <a:gd name="connsiteX39" fmla="*/ 1283970 w 1540192"/>
              <a:gd name="connsiteY39"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840105 w 1540192"/>
              <a:gd name="connsiteY25" fmla="*/ 640556 h 884396"/>
              <a:gd name="connsiteX26" fmla="*/ 1029177 w 1540192"/>
              <a:gd name="connsiteY26" fmla="*/ 504348 h 884396"/>
              <a:gd name="connsiteX27" fmla="*/ 1147286 w 1540192"/>
              <a:gd name="connsiteY27" fmla="*/ 476250 h 884396"/>
              <a:gd name="connsiteX28" fmla="*/ 1223963 w 1540192"/>
              <a:gd name="connsiteY28" fmla="*/ 434340 h 884396"/>
              <a:gd name="connsiteX29" fmla="*/ 1292543 w 1540192"/>
              <a:gd name="connsiteY29" fmla="*/ 414337 h 884396"/>
              <a:gd name="connsiteX30" fmla="*/ 1366361 w 1540192"/>
              <a:gd name="connsiteY30" fmla="*/ 352425 h 884396"/>
              <a:gd name="connsiteX31" fmla="*/ 1459230 w 1540192"/>
              <a:gd name="connsiteY31" fmla="*/ 276225 h 884396"/>
              <a:gd name="connsiteX32" fmla="*/ 1527333 w 1540192"/>
              <a:gd name="connsiteY32" fmla="*/ 258603 h 884396"/>
              <a:gd name="connsiteX33" fmla="*/ 1540192 w 1540192"/>
              <a:gd name="connsiteY33" fmla="*/ 219551 h 884396"/>
              <a:gd name="connsiteX34" fmla="*/ 1504474 w 1540192"/>
              <a:gd name="connsiteY34" fmla="*/ 195262 h 884396"/>
              <a:gd name="connsiteX35" fmla="*/ 1519714 w 1540192"/>
              <a:gd name="connsiteY35" fmla="*/ 137636 h 884396"/>
              <a:gd name="connsiteX36" fmla="*/ 1456373 w 1540192"/>
              <a:gd name="connsiteY36" fmla="*/ 73342 h 884396"/>
              <a:gd name="connsiteX37" fmla="*/ 1368743 w 1540192"/>
              <a:gd name="connsiteY37" fmla="*/ 73819 h 884396"/>
              <a:gd name="connsiteX38" fmla="*/ 1375886 w 1540192"/>
              <a:gd name="connsiteY38" fmla="*/ 19050 h 884396"/>
              <a:gd name="connsiteX39" fmla="*/ 1290161 w 1540192"/>
              <a:gd name="connsiteY39" fmla="*/ 0 h 884396"/>
              <a:gd name="connsiteX40" fmla="*/ 1283970 w 1540192"/>
              <a:gd name="connsiteY40" fmla="*/ 22384 h 88439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9540 w 1540192"/>
              <a:gd name="connsiteY21" fmla="*/ 76247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355759 w 1540192"/>
              <a:gd name="connsiteY23" fmla="*/ 789146 h 789146"/>
              <a:gd name="connsiteX24" fmla="*/ 728663 w 1540192"/>
              <a:gd name="connsiteY24" fmla="*/ 621506 h 789146"/>
              <a:gd name="connsiteX25" fmla="*/ 809149 w 1540192"/>
              <a:gd name="connsiteY25" fmla="*/ 623887 h 789146"/>
              <a:gd name="connsiteX26" fmla="*/ 840105 w 1540192"/>
              <a:gd name="connsiteY26" fmla="*/ 640556 h 789146"/>
              <a:gd name="connsiteX27" fmla="*/ 1029177 w 1540192"/>
              <a:gd name="connsiteY27" fmla="*/ 504348 h 789146"/>
              <a:gd name="connsiteX28" fmla="*/ 1147286 w 1540192"/>
              <a:gd name="connsiteY28" fmla="*/ 476250 h 789146"/>
              <a:gd name="connsiteX29" fmla="*/ 1223963 w 1540192"/>
              <a:gd name="connsiteY29" fmla="*/ 434340 h 789146"/>
              <a:gd name="connsiteX30" fmla="*/ 1292543 w 1540192"/>
              <a:gd name="connsiteY30" fmla="*/ 414337 h 789146"/>
              <a:gd name="connsiteX31" fmla="*/ 1366361 w 1540192"/>
              <a:gd name="connsiteY31" fmla="*/ 352425 h 789146"/>
              <a:gd name="connsiteX32" fmla="*/ 1459230 w 1540192"/>
              <a:gd name="connsiteY32" fmla="*/ 276225 h 789146"/>
              <a:gd name="connsiteX33" fmla="*/ 1527333 w 1540192"/>
              <a:gd name="connsiteY33" fmla="*/ 258603 h 789146"/>
              <a:gd name="connsiteX34" fmla="*/ 1540192 w 1540192"/>
              <a:gd name="connsiteY34" fmla="*/ 219551 h 789146"/>
              <a:gd name="connsiteX35" fmla="*/ 1504474 w 1540192"/>
              <a:gd name="connsiteY35" fmla="*/ 195262 h 789146"/>
              <a:gd name="connsiteX36" fmla="*/ 1519714 w 1540192"/>
              <a:gd name="connsiteY36" fmla="*/ 137636 h 789146"/>
              <a:gd name="connsiteX37" fmla="*/ 1456373 w 1540192"/>
              <a:gd name="connsiteY37" fmla="*/ 73342 h 789146"/>
              <a:gd name="connsiteX38" fmla="*/ 1368743 w 1540192"/>
              <a:gd name="connsiteY38" fmla="*/ 73819 h 789146"/>
              <a:gd name="connsiteX39" fmla="*/ 1375886 w 1540192"/>
              <a:gd name="connsiteY39" fmla="*/ 19050 h 789146"/>
              <a:gd name="connsiteX40" fmla="*/ 1290161 w 1540192"/>
              <a:gd name="connsiteY40" fmla="*/ 0 h 789146"/>
              <a:gd name="connsiteX41" fmla="*/ 1283970 w 1540192"/>
              <a:gd name="connsiteY41"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728663 w 1540192"/>
              <a:gd name="connsiteY25" fmla="*/ 621506 h 789146"/>
              <a:gd name="connsiteX26" fmla="*/ 809149 w 1540192"/>
              <a:gd name="connsiteY26" fmla="*/ 623887 h 789146"/>
              <a:gd name="connsiteX27" fmla="*/ 840105 w 1540192"/>
              <a:gd name="connsiteY27" fmla="*/ 640556 h 789146"/>
              <a:gd name="connsiteX28" fmla="*/ 1029177 w 1540192"/>
              <a:gd name="connsiteY28" fmla="*/ 504348 h 789146"/>
              <a:gd name="connsiteX29" fmla="*/ 1147286 w 1540192"/>
              <a:gd name="connsiteY29" fmla="*/ 476250 h 789146"/>
              <a:gd name="connsiteX30" fmla="*/ 1223963 w 1540192"/>
              <a:gd name="connsiteY30" fmla="*/ 434340 h 789146"/>
              <a:gd name="connsiteX31" fmla="*/ 1292543 w 1540192"/>
              <a:gd name="connsiteY31" fmla="*/ 414337 h 789146"/>
              <a:gd name="connsiteX32" fmla="*/ 1366361 w 1540192"/>
              <a:gd name="connsiteY32" fmla="*/ 352425 h 789146"/>
              <a:gd name="connsiteX33" fmla="*/ 1459230 w 1540192"/>
              <a:gd name="connsiteY33" fmla="*/ 276225 h 789146"/>
              <a:gd name="connsiteX34" fmla="*/ 1527333 w 1540192"/>
              <a:gd name="connsiteY34" fmla="*/ 258603 h 789146"/>
              <a:gd name="connsiteX35" fmla="*/ 1540192 w 1540192"/>
              <a:gd name="connsiteY35" fmla="*/ 219551 h 789146"/>
              <a:gd name="connsiteX36" fmla="*/ 1504474 w 1540192"/>
              <a:gd name="connsiteY36" fmla="*/ 195262 h 789146"/>
              <a:gd name="connsiteX37" fmla="*/ 1519714 w 1540192"/>
              <a:gd name="connsiteY37" fmla="*/ 137636 h 789146"/>
              <a:gd name="connsiteX38" fmla="*/ 1456373 w 1540192"/>
              <a:gd name="connsiteY38" fmla="*/ 73342 h 789146"/>
              <a:gd name="connsiteX39" fmla="*/ 1368743 w 1540192"/>
              <a:gd name="connsiteY39" fmla="*/ 73819 h 789146"/>
              <a:gd name="connsiteX40" fmla="*/ 1375886 w 1540192"/>
              <a:gd name="connsiteY40" fmla="*/ 19050 h 789146"/>
              <a:gd name="connsiteX41" fmla="*/ 1290161 w 1540192"/>
              <a:gd name="connsiteY41" fmla="*/ 0 h 789146"/>
              <a:gd name="connsiteX42" fmla="*/ 1283970 w 1540192"/>
              <a:gd name="connsiteY42"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728663 w 1540192"/>
              <a:gd name="connsiteY26" fmla="*/ 621506 h 789146"/>
              <a:gd name="connsiteX27" fmla="*/ 809149 w 1540192"/>
              <a:gd name="connsiteY27" fmla="*/ 623887 h 789146"/>
              <a:gd name="connsiteX28" fmla="*/ 840105 w 1540192"/>
              <a:gd name="connsiteY28" fmla="*/ 640556 h 789146"/>
              <a:gd name="connsiteX29" fmla="*/ 1029177 w 1540192"/>
              <a:gd name="connsiteY29" fmla="*/ 504348 h 789146"/>
              <a:gd name="connsiteX30" fmla="*/ 1147286 w 1540192"/>
              <a:gd name="connsiteY30" fmla="*/ 476250 h 789146"/>
              <a:gd name="connsiteX31" fmla="*/ 1223963 w 1540192"/>
              <a:gd name="connsiteY31" fmla="*/ 434340 h 789146"/>
              <a:gd name="connsiteX32" fmla="*/ 1292543 w 1540192"/>
              <a:gd name="connsiteY32" fmla="*/ 414337 h 789146"/>
              <a:gd name="connsiteX33" fmla="*/ 1366361 w 1540192"/>
              <a:gd name="connsiteY33" fmla="*/ 352425 h 789146"/>
              <a:gd name="connsiteX34" fmla="*/ 1459230 w 1540192"/>
              <a:gd name="connsiteY34" fmla="*/ 276225 h 789146"/>
              <a:gd name="connsiteX35" fmla="*/ 1527333 w 1540192"/>
              <a:gd name="connsiteY35" fmla="*/ 258603 h 789146"/>
              <a:gd name="connsiteX36" fmla="*/ 1540192 w 1540192"/>
              <a:gd name="connsiteY36" fmla="*/ 219551 h 789146"/>
              <a:gd name="connsiteX37" fmla="*/ 1504474 w 1540192"/>
              <a:gd name="connsiteY37" fmla="*/ 195262 h 789146"/>
              <a:gd name="connsiteX38" fmla="*/ 1519714 w 1540192"/>
              <a:gd name="connsiteY38" fmla="*/ 137636 h 789146"/>
              <a:gd name="connsiteX39" fmla="*/ 1456373 w 1540192"/>
              <a:gd name="connsiteY39" fmla="*/ 73342 h 789146"/>
              <a:gd name="connsiteX40" fmla="*/ 1368743 w 1540192"/>
              <a:gd name="connsiteY40" fmla="*/ 73819 h 789146"/>
              <a:gd name="connsiteX41" fmla="*/ 1375886 w 1540192"/>
              <a:gd name="connsiteY41" fmla="*/ 19050 h 789146"/>
              <a:gd name="connsiteX42" fmla="*/ 1290161 w 1540192"/>
              <a:gd name="connsiteY42" fmla="*/ 0 h 789146"/>
              <a:gd name="connsiteX43" fmla="*/ 1283970 w 1540192"/>
              <a:gd name="connsiteY43"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809149 w 1540192"/>
              <a:gd name="connsiteY28" fmla="*/ 623887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797243 w 1540192"/>
              <a:gd name="connsiteY28" fmla="*/ 633412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668655 w 1540192"/>
              <a:gd name="connsiteY27" fmla="*/ 642937 h 789146"/>
              <a:gd name="connsiteX28" fmla="*/ 728663 w 1540192"/>
              <a:gd name="connsiteY28" fmla="*/ 621506 h 789146"/>
              <a:gd name="connsiteX29" fmla="*/ 797243 w 1540192"/>
              <a:gd name="connsiteY29" fmla="*/ 633412 h 789146"/>
              <a:gd name="connsiteX30" fmla="*/ 840105 w 1540192"/>
              <a:gd name="connsiteY30" fmla="*/ 640556 h 789146"/>
              <a:gd name="connsiteX31" fmla="*/ 1029177 w 1540192"/>
              <a:gd name="connsiteY31" fmla="*/ 504348 h 789146"/>
              <a:gd name="connsiteX32" fmla="*/ 1147286 w 1540192"/>
              <a:gd name="connsiteY32" fmla="*/ 476250 h 789146"/>
              <a:gd name="connsiteX33" fmla="*/ 1223963 w 1540192"/>
              <a:gd name="connsiteY33" fmla="*/ 434340 h 789146"/>
              <a:gd name="connsiteX34" fmla="*/ 1292543 w 1540192"/>
              <a:gd name="connsiteY34" fmla="*/ 414337 h 789146"/>
              <a:gd name="connsiteX35" fmla="*/ 1366361 w 1540192"/>
              <a:gd name="connsiteY35" fmla="*/ 352425 h 789146"/>
              <a:gd name="connsiteX36" fmla="*/ 1459230 w 1540192"/>
              <a:gd name="connsiteY36" fmla="*/ 276225 h 789146"/>
              <a:gd name="connsiteX37" fmla="*/ 1527333 w 1540192"/>
              <a:gd name="connsiteY37" fmla="*/ 258603 h 789146"/>
              <a:gd name="connsiteX38" fmla="*/ 1540192 w 1540192"/>
              <a:gd name="connsiteY38" fmla="*/ 219551 h 789146"/>
              <a:gd name="connsiteX39" fmla="*/ 1504474 w 1540192"/>
              <a:gd name="connsiteY39" fmla="*/ 195262 h 789146"/>
              <a:gd name="connsiteX40" fmla="*/ 1519714 w 1540192"/>
              <a:gd name="connsiteY40" fmla="*/ 137636 h 789146"/>
              <a:gd name="connsiteX41" fmla="*/ 1456373 w 1540192"/>
              <a:gd name="connsiteY41" fmla="*/ 73342 h 789146"/>
              <a:gd name="connsiteX42" fmla="*/ 1368743 w 1540192"/>
              <a:gd name="connsiteY42" fmla="*/ 73819 h 789146"/>
              <a:gd name="connsiteX43" fmla="*/ 1375886 w 1540192"/>
              <a:gd name="connsiteY43" fmla="*/ 19050 h 789146"/>
              <a:gd name="connsiteX44" fmla="*/ 1290161 w 1540192"/>
              <a:gd name="connsiteY44" fmla="*/ 0 h 789146"/>
              <a:gd name="connsiteX45" fmla="*/ 1283970 w 1540192"/>
              <a:gd name="connsiteY45"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549593 w 1540192"/>
              <a:gd name="connsiteY26" fmla="*/ 683419 h 789146"/>
              <a:gd name="connsiteX27" fmla="*/ 611505 w 1540192"/>
              <a:gd name="connsiteY27" fmla="*/ 635794 h 789146"/>
              <a:gd name="connsiteX28" fmla="*/ 668655 w 1540192"/>
              <a:gd name="connsiteY28" fmla="*/ 642937 h 789146"/>
              <a:gd name="connsiteX29" fmla="*/ 728663 w 1540192"/>
              <a:gd name="connsiteY29" fmla="*/ 621506 h 789146"/>
              <a:gd name="connsiteX30" fmla="*/ 797243 w 1540192"/>
              <a:gd name="connsiteY30" fmla="*/ 633412 h 789146"/>
              <a:gd name="connsiteX31" fmla="*/ 840105 w 1540192"/>
              <a:gd name="connsiteY31" fmla="*/ 640556 h 789146"/>
              <a:gd name="connsiteX32" fmla="*/ 1029177 w 1540192"/>
              <a:gd name="connsiteY32" fmla="*/ 504348 h 789146"/>
              <a:gd name="connsiteX33" fmla="*/ 1147286 w 1540192"/>
              <a:gd name="connsiteY33" fmla="*/ 476250 h 789146"/>
              <a:gd name="connsiteX34" fmla="*/ 1223963 w 1540192"/>
              <a:gd name="connsiteY34" fmla="*/ 434340 h 789146"/>
              <a:gd name="connsiteX35" fmla="*/ 1292543 w 1540192"/>
              <a:gd name="connsiteY35" fmla="*/ 414337 h 789146"/>
              <a:gd name="connsiteX36" fmla="*/ 1366361 w 1540192"/>
              <a:gd name="connsiteY36" fmla="*/ 352425 h 789146"/>
              <a:gd name="connsiteX37" fmla="*/ 1459230 w 1540192"/>
              <a:gd name="connsiteY37" fmla="*/ 276225 h 789146"/>
              <a:gd name="connsiteX38" fmla="*/ 1527333 w 1540192"/>
              <a:gd name="connsiteY38" fmla="*/ 258603 h 789146"/>
              <a:gd name="connsiteX39" fmla="*/ 1540192 w 1540192"/>
              <a:gd name="connsiteY39" fmla="*/ 219551 h 789146"/>
              <a:gd name="connsiteX40" fmla="*/ 1504474 w 1540192"/>
              <a:gd name="connsiteY40" fmla="*/ 195262 h 789146"/>
              <a:gd name="connsiteX41" fmla="*/ 1519714 w 1540192"/>
              <a:gd name="connsiteY41" fmla="*/ 137636 h 789146"/>
              <a:gd name="connsiteX42" fmla="*/ 1456373 w 1540192"/>
              <a:gd name="connsiteY42" fmla="*/ 73342 h 789146"/>
              <a:gd name="connsiteX43" fmla="*/ 1368743 w 1540192"/>
              <a:gd name="connsiteY43" fmla="*/ 73819 h 789146"/>
              <a:gd name="connsiteX44" fmla="*/ 1375886 w 1540192"/>
              <a:gd name="connsiteY44" fmla="*/ 19050 h 789146"/>
              <a:gd name="connsiteX45" fmla="*/ 1290161 w 1540192"/>
              <a:gd name="connsiteY45" fmla="*/ 0 h 789146"/>
              <a:gd name="connsiteX46" fmla="*/ 1283970 w 1540192"/>
              <a:gd name="connsiteY46" fmla="*/ 22384 h 78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40192" h="789146">
                <a:moveTo>
                  <a:pt x="1283970" y="22384"/>
                </a:moveTo>
                <a:lnTo>
                  <a:pt x="1111568" y="119063"/>
                </a:lnTo>
                <a:lnTo>
                  <a:pt x="1080611" y="197644"/>
                </a:lnTo>
                <a:lnTo>
                  <a:pt x="1016318" y="219075"/>
                </a:lnTo>
                <a:lnTo>
                  <a:pt x="987743" y="133350"/>
                </a:lnTo>
                <a:lnTo>
                  <a:pt x="918687" y="104775"/>
                </a:lnTo>
                <a:lnTo>
                  <a:pt x="875824" y="150018"/>
                </a:lnTo>
                <a:lnTo>
                  <a:pt x="840106" y="145256"/>
                </a:lnTo>
                <a:lnTo>
                  <a:pt x="816293" y="197644"/>
                </a:lnTo>
                <a:lnTo>
                  <a:pt x="794861" y="147637"/>
                </a:lnTo>
                <a:lnTo>
                  <a:pt x="716281" y="183356"/>
                </a:lnTo>
                <a:lnTo>
                  <a:pt x="616267" y="226219"/>
                </a:lnTo>
                <a:lnTo>
                  <a:pt x="601980" y="250031"/>
                </a:lnTo>
                <a:cubicBezTo>
                  <a:pt x="594043" y="252412"/>
                  <a:pt x="559911" y="254000"/>
                  <a:pt x="544830" y="250031"/>
                </a:cubicBezTo>
                <a:cubicBezTo>
                  <a:pt x="529749" y="246062"/>
                  <a:pt x="529749" y="225028"/>
                  <a:pt x="511493" y="226219"/>
                </a:cubicBezTo>
                <a:lnTo>
                  <a:pt x="459104" y="247650"/>
                </a:lnTo>
                <a:lnTo>
                  <a:pt x="406718" y="242887"/>
                </a:lnTo>
                <a:lnTo>
                  <a:pt x="237649" y="309562"/>
                </a:lnTo>
                <a:lnTo>
                  <a:pt x="173356" y="404812"/>
                </a:lnTo>
                <a:lnTo>
                  <a:pt x="48577" y="412432"/>
                </a:lnTo>
                <a:lnTo>
                  <a:pt x="0" y="541496"/>
                </a:lnTo>
                <a:lnTo>
                  <a:pt x="127159" y="705326"/>
                </a:lnTo>
                <a:cubicBezTo>
                  <a:pt x="165576" y="719455"/>
                  <a:pt x="184944" y="697865"/>
                  <a:pt x="223361" y="711994"/>
                </a:cubicBezTo>
                <a:cubicBezTo>
                  <a:pt x="253524" y="728663"/>
                  <a:pt x="257492" y="747712"/>
                  <a:pt x="287655" y="764381"/>
                </a:cubicBezTo>
                <a:lnTo>
                  <a:pt x="355759" y="789146"/>
                </a:lnTo>
                <a:cubicBezTo>
                  <a:pt x="409258" y="765810"/>
                  <a:pt x="422275" y="725805"/>
                  <a:pt x="475774" y="702469"/>
                </a:cubicBezTo>
                <a:cubicBezTo>
                  <a:pt x="508873" y="681276"/>
                  <a:pt x="526971" y="694531"/>
                  <a:pt x="549593" y="683419"/>
                </a:cubicBezTo>
                <a:cubicBezTo>
                  <a:pt x="572215" y="672307"/>
                  <a:pt x="592455" y="638969"/>
                  <a:pt x="611505" y="635794"/>
                </a:cubicBezTo>
                <a:cubicBezTo>
                  <a:pt x="624999" y="633413"/>
                  <a:pt x="655161" y="645318"/>
                  <a:pt x="668655" y="642937"/>
                </a:cubicBezTo>
                <a:lnTo>
                  <a:pt x="728663" y="621506"/>
                </a:lnTo>
                <a:cubicBezTo>
                  <a:pt x="780098" y="600075"/>
                  <a:pt x="745808" y="654843"/>
                  <a:pt x="797243" y="633412"/>
                </a:cubicBezTo>
                <a:cubicBezTo>
                  <a:pt x="836137" y="609600"/>
                  <a:pt x="801211" y="664368"/>
                  <a:pt x="840105" y="640556"/>
                </a:cubicBezTo>
                <a:lnTo>
                  <a:pt x="1029177" y="504348"/>
                </a:lnTo>
                <a:cubicBezTo>
                  <a:pt x="1069341" y="487838"/>
                  <a:pt x="1107122" y="492760"/>
                  <a:pt x="1147286" y="476250"/>
                </a:cubicBezTo>
                <a:lnTo>
                  <a:pt x="1223963" y="434340"/>
                </a:lnTo>
                <a:cubicBezTo>
                  <a:pt x="1263889" y="416163"/>
                  <a:pt x="1268810" y="427989"/>
                  <a:pt x="1292543" y="414337"/>
                </a:cubicBezTo>
                <a:cubicBezTo>
                  <a:pt x="1316276" y="400685"/>
                  <a:pt x="1334611" y="372269"/>
                  <a:pt x="1366361" y="352425"/>
                </a:cubicBezTo>
                <a:cubicBezTo>
                  <a:pt x="1398111" y="332581"/>
                  <a:pt x="1432798" y="288290"/>
                  <a:pt x="1459230" y="276225"/>
                </a:cubicBezTo>
                <a:lnTo>
                  <a:pt x="1527333" y="258603"/>
                </a:lnTo>
                <a:lnTo>
                  <a:pt x="1540192" y="219551"/>
                </a:lnTo>
                <a:cubicBezTo>
                  <a:pt x="1537811" y="203517"/>
                  <a:pt x="1506855" y="211296"/>
                  <a:pt x="1504474" y="195262"/>
                </a:cubicBezTo>
                <a:lnTo>
                  <a:pt x="1519714" y="137636"/>
                </a:lnTo>
                <a:cubicBezTo>
                  <a:pt x="1496219" y="132873"/>
                  <a:pt x="1477487" y="94773"/>
                  <a:pt x="1456373" y="73342"/>
                </a:cubicBezTo>
                <a:cubicBezTo>
                  <a:pt x="1417717" y="71437"/>
                  <a:pt x="1382157" y="82868"/>
                  <a:pt x="1368743" y="73819"/>
                </a:cubicBezTo>
                <a:cubicBezTo>
                  <a:pt x="1355329" y="64770"/>
                  <a:pt x="1396523" y="27384"/>
                  <a:pt x="1375886" y="19050"/>
                </a:cubicBezTo>
                <a:cubicBezTo>
                  <a:pt x="1355249" y="10716"/>
                  <a:pt x="1305480" y="1826"/>
                  <a:pt x="1290161" y="0"/>
                </a:cubicBezTo>
                <a:lnTo>
                  <a:pt x="1283970" y="22384"/>
                </a:lnTo>
                <a:close/>
              </a:path>
            </a:pathLst>
          </a:custGeom>
          <a:solidFill>
            <a:srgbClr val="FF99CC"/>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Mtwara</a:t>
            </a:r>
            <a:r>
              <a:rPr lang="en-MY" sz="1200" b="1" dirty="0" smtClean="0">
                <a:solidFill>
                  <a:schemeClr val="tx1"/>
                </a:solidFill>
              </a:rPr>
              <a:t> 6.5</a:t>
            </a:r>
            <a:endParaRPr lang="en-MY" sz="1200" b="1" dirty="0">
              <a:solidFill>
                <a:schemeClr val="tx1"/>
              </a:solidFill>
            </a:endParaRPr>
          </a:p>
        </p:txBody>
      </p:sp>
      <p:sp>
        <p:nvSpPr>
          <p:cNvPr id="16" name="Freeform 15"/>
          <p:cNvSpPr/>
          <p:nvPr/>
        </p:nvSpPr>
        <p:spPr>
          <a:xfrm>
            <a:off x="4283870" y="5207794"/>
            <a:ext cx="2288380" cy="1582686"/>
          </a:xfrm>
          <a:custGeom>
            <a:avLst/>
            <a:gdLst>
              <a:gd name="connsiteX0" fmla="*/ 976312 w 2424112"/>
              <a:gd name="connsiteY0" fmla="*/ 0 h 1709737"/>
              <a:gd name="connsiteX1" fmla="*/ 338137 w 2424112"/>
              <a:gd name="connsiteY1" fmla="*/ 428625 h 1709737"/>
              <a:gd name="connsiteX2" fmla="*/ 404812 w 2424112"/>
              <a:gd name="connsiteY2" fmla="*/ 600075 h 1709737"/>
              <a:gd name="connsiteX3" fmla="*/ 228600 w 2424112"/>
              <a:gd name="connsiteY3" fmla="*/ 809625 h 1709737"/>
              <a:gd name="connsiteX4" fmla="*/ 0 w 2424112"/>
              <a:gd name="connsiteY4" fmla="*/ 847725 h 1709737"/>
              <a:gd name="connsiteX5" fmla="*/ 19050 w 2424112"/>
              <a:gd name="connsiteY5" fmla="*/ 1595437 h 1709737"/>
              <a:gd name="connsiteX6" fmla="*/ 1304925 w 2424112"/>
              <a:gd name="connsiteY6" fmla="*/ 1709737 h 1709737"/>
              <a:gd name="connsiteX7" fmla="*/ 2133600 w 2424112"/>
              <a:gd name="connsiteY7" fmla="*/ 1704975 h 1709737"/>
              <a:gd name="connsiteX8" fmla="*/ 2424112 w 2424112"/>
              <a:gd name="connsiteY8" fmla="*/ 1357312 h 1709737"/>
              <a:gd name="connsiteX9" fmla="*/ 2271712 w 2424112"/>
              <a:gd name="connsiteY9" fmla="*/ 862012 h 1709737"/>
              <a:gd name="connsiteX10" fmla="*/ 1724025 w 2424112"/>
              <a:gd name="connsiteY10" fmla="*/ 652462 h 1709737"/>
              <a:gd name="connsiteX11" fmla="*/ 1833562 w 2424112"/>
              <a:gd name="connsiteY11" fmla="*/ 242887 h 1709737"/>
              <a:gd name="connsiteX12" fmla="*/ 1476375 w 2424112"/>
              <a:gd name="connsiteY12" fmla="*/ 314325 h 1709737"/>
              <a:gd name="connsiteX13" fmla="*/ 1295400 w 2424112"/>
              <a:gd name="connsiteY13" fmla="*/ 223837 h 1709737"/>
              <a:gd name="connsiteX14" fmla="*/ 1100137 w 2424112"/>
              <a:gd name="connsiteY14" fmla="*/ 314325 h 1709737"/>
              <a:gd name="connsiteX15" fmla="*/ 1052512 w 2424112"/>
              <a:gd name="connsiteY15" fmla="*/ 161925 h 1709737"/>
              <a:gd name="connsiteX16" fmla="*/ 976312 w 2424112"/>
              <a:gd name="connsiteY16" fmla="*/ 0 h 1709737"/>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850106 w 2424112"/>
              <a:gd name="connsiteY16" fmla="*/ 4762 h 1547812"/>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981075 w 2424112"/>
              <a:gd name="connsiteY16" fmla="*/ 2380 h 1547812"/>
              <a:gd name="connsiteX17" fmla="*/ 850106 w 2424112"/>
              <a:gd name="connsiteY17" fmla="*/ 4762 h 154781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1052512 w 2424112"/>
              <a:gd name="connsiteY15" fmla="*/ 73820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543050 w 2424112"/>
              <a:gd name="connsiteY12" fmla="*/ 211931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69244 w 2424112"/>
              <a:gd name="connsiteY10" fmla="*/ 442913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838325 w 2424112"/>
              <a:gd name="connsiteY10" fmla="*/ 571500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128837 w 2424112"/>
              <a:gd name="connsiteY9" fmla="*/ 771526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128837 w 2347912"/>
              <a:gd name="connsiteY9" fmla="*/ 771526 h 1621632"/>
              <a:gd name="connsiteX10" fmla="*/ 1576388 w 2347912"/>
              <a:gd name="connsiteY10" fmla="*/ 604837 h 1621632"/>
              <a:gd name="connsiteX11" fmla="*/ 1569244 w 2347912"/>
              <a:gd name="connsiteY11" fmla="*/ 442913 h 1621632"/>
              <a:gd name="connsiteX12" fmla="*/ 1740693 w 2347912"/>
              <a:gd name="connsiteY12" fmla="*/ 219076 h 1621632"/>
              <a:gd name="connsiteX13" fmla="*/ 1333500 w 2347912"/>
              <a:gd name="connsiteY13" fmla="*/ 469106 h 1621632"/>
              <a:gd name="connsiteX14" fmla="*/ 1319213 w 2347912"/>
              <a:gd name="connsiteY14" fmla="*/ 214314 h 1621632"/>
              <a:gd name="connsiteX15" fmla="*/ 1088232 w 2347912"/>
              <a:gd name="connsiteY15" fmla="*/ 309564 h 1621632"/>
              <a:gd name="connsiteX16" fmla="*/ 857250 w 2347912"/>
              <a:gd name="connsiteY16" fmla="*/ 340520 h 1621632"/>
              <a:gd name="connsiteX17" fmla="*/ 990600 w 2347912"/>
              <a:gd name="connsiteY17" fmla="*/ 123826 h 1621632"/>
              <a:gd name="connsiteX18" fmla="*/ 962025 w 2347912"/>
              <a:gd name="connsiteY18" fmla="*/ 0 h 1621632"/>
              <a:gd name="connsiteX19" fmla="*/ 850106 w 23479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33612 w 2347912"/>
              <a:gd name="connsiteY9" fmla="*/ 102870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90750 w 2347912"/>
              <a:gd name="connsiteY7" fmla="*/ 1319214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19050 w 2347912"/>
              <a:gd name="connsiteY5" fmla="*/ 1507332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202407 w 2347912"/>
              <a:gd name="connsiteY5" fmla="*/ 1476376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142875 w 2288380"/>
              <a:gd name="connsiteY5" fmla="*/ 1476376 h 1564482"/>
              <a:gd name="connsiteX6" fmla="*/ 1083468 w 2288380"/>
              <a:gd name="connsiteY6" fmla="*/ 1564482 h 1564482"/>
              <a:gd name="connsiteX7" fmla="*/ 2131218 w 2288380"/>
              <a:gd name="connsiteY7" fmla="*/ 1319214 h 1564482"/>
              <a:gd name="connsiteX8" fmla="*/ 2288380 w 2288380"/>
              <a:gd name="connsiteY8" fmla="*/ 1283495 h 1564482"/>
              <a:gd name="connsiteX9" fmla="*/ 2216942 w 2288380"/>
              <a:gd name="connsiteY9" fmla="*/ 1009650 h 1564482"/>
              <a:gd name="connsiteX10" fmla="*/ 2069305 w 2288380"/>
              <a:gd name="connsiteY10" fmla="*/ 771526 h 1564482"/>
              <a:gd name="connsiteX11" fmla="*/ 1516856 w 2288380"/>
              <a:gd name="connsiteY11" fmla="*/ 604837 h 1564482"/>
              <a:gd name="connsiteX12" fmla="*/ 1509712 w 2288380"/>
              <a:gd name="connsiteY12" fmla="*/ 442913 h 1564482"/>
              <a:gd name="connsiteX13" fmla="*/ 1681161 w 2288380"/>
              <a:gd name="connsiteY13" fmla="*/ 219076 h 1564482"/>
              <a:gd name="connsiteX14" fmla="*/ 1273968 w 2288380"/>
              <a:gd name="connsiteY14" fmla="*/ 469106 h 1564482"/>
              <a:gd name="connsiteX15" fmla="*/ 1259681 w 2288380"/>
              <a:gd name="connsiteY15" fmla="*/ 214314 h 1564482"/>
              <a:gd name="connsiteX16" fmla="*/ 1028700 w 2288380"/>
              <a:gd name="connsiteY16" fmla="*/ 309564 h 1564482"/>
              <a:gd name="connsiteX17" fmla="*/ 797718 w 2288380"/>
              <a:gd name="connsiteY17" fmla="*/ 340520 h 1564482"/>
              <a:gd name="connsiteX18" fmla="*/ 931068 w 2288380"/>
              <a:gd name="connsiteY18" fmla="*/ 123826 h 1564482"/>
              <a:gd name="connsiteX19" fmla="*/ 902493 w 2288380"/>
              <a:gd name="connsiteY19" fmla="*/ 0 h 1564482"/>
              <a:gd name="connsiteX20" fmla="*/ 790574 w 2288380"/>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142875 w 2288380"/>
              <a:gd name="connsiteY6" fmla="*/ 1476376 h 1564482"/>
              <a:gd name="connsiteX7" fmla="*/ 1083468 w 2288380"/>
              <a:gd name="connsiteY7" fmla="*/ 1564482 h 1564482"/>
              <a:gd name="connsiteX8" fmla="*/ 2131218 w 2288380"/>
              <a:gd name="connsiteY8" fmla="*/ 1319214 h 1564482"/>
              <a:gd name="connsiteX9" fmla="*/ 2288380 w 2288380"/>
              <a:gd name="connsiteY9" fmla="*/ 1283495 h 1564482"/>
              <a:gd name="connsiteX10" fmla="*/ 2216942 w 2288380"/>
              <a:gd name="connsiteY10" fmla="*/ 1009650 h 1564482"/>
              <a:gd name="connsiteX11" fmla="*/ 2069305 w 2288380"/>
              <a:gd name="connsiteY11" fmla="*/ 771526 h 1564482"/>
              <a:gd name="connsiteX12" fmla="*/ 1516856 w 2288380"/>
              <a:gd name="connsiteY12" fmla="*/ 604837 h 1564482"/>
              <a:gd name="connsiteX13" fmla="*/ 1509712 w 2288380"/>
              <a:gd name="connsiteY13" fmla="*/ 442913 h 1564482"/>
              <a:gd name="connsiteX14" fmla="*/ 1681161 w 2288380"/>
              <a:gd name="connsiteY14" fmla="*/ 219076 h 1564482"/>
              <a:gd name="connsiteX15" fmla="*/ 1273968 w 2288380"/>
              <a:gd name="connsiteY15" fmla="*/ 469106 h 1564482"/>
              <a:gd name="connsiteX16" fmla="*/ 1259681 w 2288380"/>
              <a:gd name="connsiteY16" fmla="*/ 214314 h 1564482"/>
              <a:gd name="connsiteX17" fmla="*/ 1028700 w 2288380"/>
              <a:gd name="connsiteY17" fmla="*/ 309564 h 1564482"/>
              <a:gd name="connsiteX18" fmla="*/ 797718 w 2288380"/>
              <a:gd name="connsiteY18" fmla="*/ 340520 h 1564482"/>
              <a:gd name="connsiteX19" fmla="*/ 931068 w 2288380"/>
              <a:gd name="connsiteY19" fmla="*/ 123826 h 1564482"/>
              <a:gd name="connsiteX20" fmla="*/ 902493 w 2288380"/>
              <a:gd name="connsiteY20" fmla="*/ 0 h 1564482"/>
              <a:gd name="connsiteX21" fmla="*/ 790574 w 2288380"/>
              <a:gd name="connsiteY21"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42875 w 2288380"/>
              <a:gd name="connsiteY7" fmla="*/ 1476376 h 1564482"/>
              <a:gd name="connsiteX8" fmla="*/ 1083468 w 2288380"/>
              <a:gd name="connsiteY8" fmla="*/ 1564482 h 1564482"/>
              <a:gd name="connsiteX9" fmla="*/ 2131218 w 2288380"/>
              <a:gd name="connsiteY9" fmla="*/ 1319214 h 1564482"/>
              <a:gd name="connsiteX10" fmla="*/ 2288380 w 2288380"/>
              <a:gd name="connsiteY10" fmla="*/ 1283495 h 1564482"/>
              <a:gd name="connsiteX11" fmla="*/ 2216942 w 2288380"/>
              <a:gd name="connsiteY11" fmla="*/ 1009650 h 1564482"/>
              <a:gd name="connsiteX12" fmla="*/ 2069305 w 2288380"/>
              <a:gd name="connsiteY12" fmla="*/ 771526 h 1564482"/>
              <a:gd name="connsiteX13" fmla="*/ 1516856 w 2288380"/>
              <a:gd name="connsiteY13" fmla="*/ 604837 h 1564482"/>
              <a:gd name="connsiteX14" fmla="*/ 1509712 w 2288380"/>
              <a:gd name="connsiteY14" fmla="*/ 442913 h 1564482"/>
              <a:gd name="connsiteX15" fmla="*/ 1681161 w 2288380"/>
              <a:gd name="connsiteY15" fmla="*/ 219076 h 1564482"/>
              <a:gd name="connsiteX16" fmla="*/ 1273968 w 2288380"/>
              <a:gd name="connsiteY16" fmla="*/ 469106 h 1564482"/>
              <a:gd name="connsiteX17" fmla="*/ 1259681 w 2288380"/>
              <a:gd name="connsiteY17" fmla="*/ 214314 h 1564482"/>
              <a:gd name="connsiteX18" fmla="*/ 1028700 w 2288380"/>
              <a:gd name="connsiteY18" fmla="*/ 309564 h 1564482"/>
              <a:gd name="connsiteX19" fmla="*/ 797718 w 2288380"/>
              <a:gd name="connsiteY19" fmla="*/ 340520 h 1564482"/>
              <a:gd name="connsiteX20" fmla="*/ 931068 w 2288380"/>
              <a:gd name="connsiteY20" fmla="*/ 123826 h 1564482"/>
              <a:gd name="connsiteX21" fmla="*/ 902493 w 2288380"/>
              <a:gd name="connsiteY21" fmla="*/ 0 h 1564482"/>
              <a:gd name="connsiteX22" fmla="*/ 790574 w 2288380"/>
              <a:gd name="connsiteY22"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42875 w 2288380"/>
              <a:gd name="connsiteY8" fmla="*/ 1476376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1083468 w 2288380"/>
              <a:gd name="connsiteY10" fmla="*/ 1564482 h 1564482"/>
              <a:gd name="connsiteX11" fmla="*/ 2131218 w 2288380"/>
              <a:gd name="connsiteY11" fmla="*/ 1319214 h 1564482"/>
              <a:gd name="connsiteX12" fmla="*/ 2288380 w 2288380"/>
              <a:gd name="connsiteY12" fmla="*/ 1283495 h 1564482"/>
              <a:gd name="connsiteX13" fmla="*/ 2216942 w 2288380"/>
              <a:gd name="connsiteY13" fmla="*/ 1009650 h 1564482"/>
              <a:gd name="connsiteX14" fmla="*/ 2069305 w 2288380"/>
              <a:gd name="connsiteY14" fmla="*/ 771526 h 1564482"/>
              <a:gd name="connsiteX15" fmla="*/ 1516856 w 2288380"/>
              <a:gd name="connsiteY15" fmla="*/ 604837 h 1564482"/>
              <a:gd name="connsiteX16" fmla="*/ 1509712 w 2288380"/>
              <a:gd name="connsiteY16" fmla="*/ 442913 h 1564482"/>
              <a:gd name="connsiteX17" fmla="*/ 1681161 w 2288380"/>
              <a:gd name="connsiteY17" fmla="*/ 219076 h 1564482"/>
              <a:gd name="connsiteX18" fmla="*/ 1273968 w 2288380"/>
              <a:gd name="connsiteY18" fmla="*/ 469106 h 1564482"/>
              <a:gd name="connsiteX19" fmla="*/ 1259681 w 2288380"/>
              <a:gd name="connsiteY19" fmla="*/ 214314 h 1564482"/>
              <a:gd name="connsiteX20" fmla="*/ 1028700 w 2288380"/>
              <a:gd name="connsiteY20" fmla="*/ 309564 h 1564482"/>
              <a:gd name="connsiteX21" fmla="*/ 797718 w 2288380"/>
              <a:gd name="connsiteY21" fmla="*/ 340520 h 1564482"/>
              <a:gd name="connsiteX22" fmla="*/ 931068 w 2288380"/>
              <a:gd name="connsiteY22" fmla="*/ 123826 h 1564482"/>
              <a:gd name="connsiteX23" fmla="*/ 902493 w 2288380"/>
              <a:gd name="connsiteY23" fmla="*/ 0 h 1564482"/>
              <a:gd name="connsiteX24" fmla="*/ 790574 w 2288380"/>
              <a:gd name="connsiteY24"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1083468 w 2288380"/>
              <a:gd name="connsiteY11" fmla="*/ 1564482 h 1564482"/>
              <a:gd name="connsiteX12" fmla="*/ 2131218 w 2288380"/>
              <a:gd name="connsiteY12" fmla="*/ 1319214 h 1564482"/>
              <a:gd name="connsiteX13" fmla="*/ 2288380 w 2288380"/>
              <a:gd name="connsiteY13" fmla="*/ 1283495 h 1564482"/>
              <a:gd name="connsiteX14" fmla="*/ 2216942 w 2288380"/>
              <a:gd name="connsiteY14" fmla="*/ 1009650 h 1564482"/>
              <a:gd name="connsiteX15" fmla="*/ 2069305 w 2288380"/>
              <a:gd name="connsiteY15" fmla="*/ 771526 h 1564482"/>
              <a:gd name="connsiteX16" fmla="*/ 1516856 w 2288380"/>
              <a:gd name="connsiteY16" fmla="*/ 604837 h 1564482"/>
              <a:gd name="connsiteX17" fmla="*/ 1509712 w 2288380"/>
              <a:gd name="connsiteY17" fmla="*/ 442913 h 1564482"/>
              <a:gd name="connsiteX18" fmla="*/ 1681161 w 2288380"/>
              <a:gd name="connsiteY18" fmla="*/ 219076 h 1564482"/>
              <a:gd name="connsiteX19" fmla="*/ 1273968 w 2288380"/>
              <a:gd name="connsiteY19" fmla="*/ 469106 h 1564482"/>
              <a:gd name="connsiteX20" fmla="*/ 1259681 w 2288380"/>
              <a:gd name="connsiteY20" fmla="*/ 214314 h 1564482"/>
              <a:gd name="connsiteX21" fmla="*/ 1028700 w 2288380"/>
              <a:gd name="connsiteY21" fmla="*/ 309564 h 1564482"/>
              <a:gd name="connsiteX22" fmla="*/ 797718 w 2288380"/>
              <a:gd name="connsiteY22" fmla="*/ 340520 h 1564482"/>
              <a:gd name="connsiteX23" fmla="*/ 931068 w 2288380"/>
              <a:gd name="connsiteY23" fmla="*/ 123826 h 1564482"/>
              <a:gd name="connsiteX24" fmla="*/ 902493 w 2288380"/>
              <a:gd name="connsiteY24" fmla="*/ 0 h 1564482"/>
              <a:gd name="connsiteX25" fmla="*/ 790574 w 2288380"/>
              <a:gd name="connsiteY25"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947736 w 2288380"/>
              <a:gd name="connsiteY12" fmla="*/ 1393031 h 1564482"/>
              <a:gd name="connsiteX13" fmla="*/ 1083468 w 2288380"/>
              <a:gd name="connsiteY13" fmla="*/ 1564482 h 1564482"/>
              <a:gd name="connsiteX14" fmla="*/ 2131218 w 2288380"/>
              <a:gd name="connsiteY14" fmla="*/ 1319214 h 1564482"/>
              <a:gd name="connsiteX15" fmla="*/ 2288380 w 2288380"/>
              <a:gd name="connsiteY15" fmla="*/ 1283495 h 1564482"/>
              <a:gd name="connsiteX16" fmla="*/ 2216942 w 2288380"/>
              <a:gd name="connsiteY16" fmla="*/ 1009650 h 1564482"/>
              <a:gd name="connsiteX17" fmla="*/ 2069305 w 2288380"/>
              <a:gd name="connsiteY17" fmla="*/ 771526 h 1564482"/>
              <a:gd name="connsiteX18" fmla="*/ 1516856 w 2288380"/>
              <a:gd name="connsiteY18" fmla="*/ 604837 h 1564482"/>
              <a:gd name="connsiteX19" fmla="*/ 1509712 w 2288380"/>
              <a:gd name="connsiteY19" fmla="*/ 442913 h 1564482"/>
              <a:gd name="connsiteX20" fmla="*/ 1681161 w 2288380"/>
              <a:gd name="connsiteY20" fmla="*/ 219076 h 1564482"/>
              <a:gd name="connsiteX21" fmla="*/ 1273968 w 2288380"/>
              <a:gd name="connsiteY21" fmla="*/ 469106 h 1564482"/>
              <a:gd name="connsiteX22" fmla="*/ 1259681 w 2288380"/>
              <a:gd name="connsiteY22" fmla="*/ 214314 h 1564482"/>
              <a:gd name="connsiteX23" fmla="*/ 1028700 w 2288380"/>
              <a:gd name="connsiteY23" fmla="*/ 309564 h 1564482"/>
              <a:gd name="connsiteX24" fmla="*/ 797718 w 2288380"/>
              <a:gd name="connsiteY24" fmla="*/ 340520 h 1564482"/>
              <a:gd name="connsiteX25" fmla="*/ 931068 w 2288380"/>
              <a:gd name="connsiteY25" fmla="*/ 123826 h 1564482"/>
              <a:gd name="connsiteX26" fmla="*/ 902493 w 2288380"/>
              <a:gd name="connsiteY26" fmla="*/ 0 h 1564482"/>
              <a:gd name="connsiteX27" fmla="*/ 790574 w 2288380"/>
              <a:gd name="connsiteY27"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83468 w 2288380"/>
              <a:gd name="connsiteY14" fmla="*/ 1564482 h 1564482"/>
              <a:gd name="connsiteX15" fmla="*/ 2131218 w 2288380"/>
              <a:gd name="connsiteY15" fmla="*/ 1319214 h 1564482"/>
              <a:gd name="connsiteX16" fmla="*/ 2288380 w 2288380"/>
              <a:gd name="connsiteY16" fmla="*/ 1283495 h 1564482"/>
              <a:gd name="connsiteX17" fmla="*/ 2216942 w 2288380"/>
              <a:gd name="connsiteY17" fmla="*/ 1009650 h 1564482"/>
              <a:gd name="connsiteX18" fmla="*/ 2069305 w 2288380"/>
              <a:gd name="connsiteY18" fmla="*/ 771526 h 1564482"/>
              <a:gd name="connsiteX19" fmla="*/ 1516856 w 2288380"/>
              <a:gd name="connsiteY19" fmla="*/ 604837 h 1564482"/>
              <a:gd name="connsiteX20" fmla="*/ 1509712 w 2288380"/>
              <a:gd name="connsiteY20" fmla="*/ 442913 h 1564482"/>
              <a:gd name="connsiteX21" fmla="*/ 1681161 w 2288380"/>
              <a:gd name="connsiteY21" fmla="*/ 219076 h 1564482"/>
              <a:gd name="connsiteX22" fmla="*/ 1273968 w 2288380"/>
              <a:gd name="connsiteY22" fmla="*/ 469106 h 1564482"/>
              <a:gd name="connsiteX23" fmla="*/ 1259681 w 2288380"/>
              <a:gd name="connsiteY23" fmla="*/ 214314 h 1564482"/>
              <a:gd name="connsiteX24" fmla="*/ 1028700 w 2288380"/>
              <a:gd name="connsiteY24" fmla="*/ 309564 h 1564482"/>
              <a:gd name="connsiteX25" fmla="*/ 797718 w 2288380"/>
              <a:gd name="connsiteY25" fmla="*/ 340520 h 1564482"/>
              <a:gd name="connsiteX26" fmla="*/ 931068 w 2288380"/>
              <a:gd name="connsiteY26" fmla="*/ 123826 h 1564482"/>
              <a:gd name="connsiteX27" fmla="*/ 902493 w 2288380"/>
              <a:gd name="connsiteY27" fmla="*/ 0 h 1564482"/>
              <a:gd name="connsiteX28" fmla="*/ 790574 w 2288380"/>
              <a:gd name="connsiteY28"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2131218 w 2288380"/>
              <a:gd name="connsiteY16" fmla="*/ 1319214 h 1564482"/>
              <a:gd name="connsiteX17" fmla="*/ 2288380 w 2288380"/>
              <a:gd name="connsiteY17" fmla="*/ 1283495 h 1564482"/>
              <a:gd name="connsiteX18" fmla="*/ 2216942 w 2288380"/>
              <a:gd name="connsiteY18" fmla="*/ 1009650 h 1564482"/>
              <a:gd name="connsiteX19" fmla="*/ 2069305 w 2288380"/>
              <a:gd name="connsiteY19" fmla="*/ 771526 h 1564482"/>
              <a:gd name="connsiteX20" fmla="*/ 1516856 w 2288380"/>
              <a:gd name="connsiteY20" fmla="*/ 604837 h 1564482"/>
              <a:gd name="connsiteX21" fmla="*/ 1509712 w 2288380"/>
              <a:gd name="connsiteY21" fmla="*/ 442913 h 1564482"/>
              <a:gd name="connsiteX22" fmla="*/ 1681161 w 2288380"/>
              <a:gd name="connsiteY22" fmla="*/ 219076 h 1564482"/>
              <a:gd name="connsiteX23" fmla="*/ 1273968 w 2288380"/>
              <a:gd name="connsiteY23" fmla="*/ 469106 h 1564482"/>
              <a:gd name="connsiteX24" fmla="*/ 1259681 w 2288380"/>
              <a:gd name="connsiteY24" fmla="*/ 214314 h 1564482"/>
              <a:gd name="connsiteX25" fmla="*/ 1028700 w 2288380"/>
              <a:gd name="connsiteY25" fmla="*/ 309564 h 1564482"/>
              <a:gd name="connsiteX26" fmla="*/ 797718 w 2288380"/>
              <a:gd name="connsiteY26" fmla="*/ 340520 h 1564482"/>
              <a:gd name="connsiteX27" fmla="*/ 931068 w 2288380"/>
              <a:gd name="connsiteY27" fmla="*/ 123826 h 1564482"/>
              <a:gd name="connsiteX28" fmla="*/ 902493 w 2288380"/>
              <a:gd name="connsiteY28" fmla="*/ 0 h 1564482"/>
              <a:gd name="connsiteX29" fmla="*/ 790574 w 2288380"/>
              <a:gd name="connsiteY29"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1254918 w 2288380"/>
              <a:gd name="connsiteY16" fmla="*/ 1550194 h 1564482"/>
              <a:gd name="connsiteX17" fmla="*/ 2131218 w 2288380"/>
              <a:gd name="connsiteY17" fmla="*/ 1319214 h 1564482"/>
              <a:gd name="connsiteX18" fmla="*/ 2288380 w 2288380"/>
              <a:gd name="connsiteY18" fmla="*/ 1283495 h 1564482"/>
              <a:gd name="connsiteX19" fmla="*/ 2216942 w 2288380"/>
              <a:gd name="connsiteY19" fmla="*/ 1009650 h 1564482"/>
              <a:gd name="connsiteX20" fmla="*/ 2069305 w 2288380"/>
              <a:gd name="connsiteY20" fmla="*/ 771526 h 1564482"/>
              <a:gd name="connsiteX21" fmla="*/ 1516856 w 2288380"/>
              <a:gd name="connsiteY21" fmla="*/ 604837 h 1564482"/>
              <a:gd name="connsiteX22" fmla="*/ 1509712 w 2288380"/>
              <a:gd name="connsiteY22" fmla="*/ 442913 h 1564482"/>
              <a:gd name="connsiteX23" fmla="*/ 1681161 w 2288380"/>
              <a:gd name="connsiteY23" fmla="*/ 219076 h 1564482"/>
              <a:gd name="connsiteX24" fmla="*/ 1273968 w 2288380"/>
              <a:gd name="connsiteY24" fmla="*/ 469106 h 1564482"/>
              <a:gd name="connsiteX25" fmla="*/ 1259681 w 2288380"/>
              <a:gd name="connsiteY25" fmla="*/ 214314 h 1564482"/>
              <a:gd name="connsiteX26" fmla="*/ 1028700 w 2288380"/>
              <a:gd name="connsiteY26" fmla="*/ 309564 h 1564482"/>
              <a:gd name="connsiteX27" fmla="*/ 797718 w 2288380"/>
              <a:gd name="connsiteY27" fmla="*/ 340520 h 1564482"/>
              <a:gd name="connsiteX28" fmla="*/ 931068 w 2288380"/>
              <a:gd name="connsiteY28" fmla="*/ 123826 h 1564482"/>
              <a:gd name="connsiteX29" fmla="*/ 902493 w 2288380"/>
              <a:gd name="connsiteY29" fmla="*/ 0 h 1564482"/>
              <a:gd name="connsiteX30" fmla="*/ 790574 w 2288380"/>
              <a:gd name="connsiteY30" fmla="*/ 78582 h 1564482"/>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2131218 w 2288380"/>
              <a:gd name="connsiteY18" fmla="*/ 1319214 h 1582686"/>
              <a:gd name="connsiteX19" fmla="*/ 2288380 w 2288380"/>
              <a:gd name="connsiteY19" fmla="*/ 1283495 h 1582686"/>
              <a:gd name="connsiteX20" fmla="*/ 2216942 w 2288380"/>
              <a:gd name="connsiteY20" fmla="*/ 1009650 h 1582686"/>
              <a:gd name="connsiteX21" fmla="*/ 2069305 w 2288380"/>
              <a:gd name="connsiteY21" fmla="*/ 771526 h 1582686"/>
              <a:gd name="connsiteX22" fmla="*/ 1516856 w 2288380"/>
              <a:gd name="connsiteY22" fmla="*/ 604837 h 1582686"/>
              <a:gd name="connsiteX23" fmla="*/ 1509712 w 2288380"/>
              <a:gd name="connsiteY23" fmla="*/ 442913 h 1582686"/>
              <a:gd name="connsiteX24" fmla="*/ 1681161 w 2288380"/>
              <a:gd name="connsiteY24" fmla="*/ 219076 h 1582686"/>
              <a:gd name="connsiteX25" fmla="*/ 1273968 w 2288380"/>
              <a:gd name="connsiteY25" fmla="*/ 469106 h 1582686"/>
              <a:gd name="connsiteX26" fmla="*/ 1259681 w 2288380"/>
              <a:gd name="connsiteY26" fmla="*/ 214314 h 1582686"/>
              <a:gd name="connsiteX27" fmla="*/ 1028700 w 2288380"/>
              <a:gd name="connsiteY27" fmla="*/ 309564 h 1582686"/>
              <a:gd name="connsiteX28" fmla="*/ 797718 w 2288380"/>
              <a:gd name="connsiteY28" fmla="*/ 340520 h 1582686"/>
              <a:gd name="connsiteX29" fmla="*/ 931068 w 2288380"/>
              <a:gd name="connsiteY29" fmla="*/ 123826 h 1582686"/>
              <a:gd name="connsiteX30" fmla="*/ 902493 w 2288380"/>
              <a:gd name="connsiteY30" fmla="*/ 0 h 1582686"/>
              <a:gd name="connsiteX31" fmla="*/ 790574 w 2288380"/>
              <a:gd name="connsiteY3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2131218 w 2288380"/>
              <a:gd name="connsiteY21" fmla="*/ 1319214 h 1582686"/>
              <a:gd name="connsiteX22" fmla="*/ 2288380 w 2288380"/>
              <a:gd name="connsiteY22" fmla="*/ 1283495 h 1582686"/>
              <a:gd name="connsiteX23" fmla="*/ 2216942 w 2288380"/>
              <a:gd name="connsiteY23" fmla="*/ 1009650 h 1582686"/>
              <a:gd name="connsiteX24" fmla="*/ 2069305 w 2288380"/>
              <a:gd name="connsiteY24" fmla="*/ 771526 h 1582686"/>
              <a:gd name="connsiteX25" fmla="*/ 1516856 w 2288380"/>
              <a:gd name="connsiteY25" fmla="*/ 604837 h 1582686"/>
              <a:gd name="connsiteX26" fmla="*/ 1509712 w 2288380"/>
              <a:gd name="connsiteY26" fmla="*/ 442913 h 1582686"/>
              <a:gd name="connsiteX27" fmla="*/ 1681161 w 2288380"/>
              <a:gd name="connsiteY27" fmla="*/ 219076 h 1582686"/>
              <a:gd name="connsiteX28" fmla="*/ 1273968 w 2288380"/>
              <a:gd name="connsiteY28" fmla="*/ 469106 h 1582686"/>
              <a:gd name="connsiteX29" fmla="*/ 1259681 w 2288380"/>
              <a:gd name="connsiteY29" fmla="*/ 214314 h 1582686"/>
              <a:gd name="connsiteX30" fmla="*/ 1028700 w 2288380"/>
              <a:gd name="connsiteY30" fmla="*/ 309564 h 1582686"/>
              <a:gd name="connsiteX31" fmla="*/ 797718 w 2288380"/>
              <a:gd name="connsiteY31" fmla="*/ 340520 h 1582686"/>
              <a:gd name="connsiteX32" fmla="*/ 931068 w 2288380"/>
              <a:gd name="connsiteY32" fmla="*/ 123826 h 1582686"/>
              <a:gd name="connsiteX33" fmla="*/ 902493 w 2288380"/>
              <a:gd name="connsiteY33" fmla="*/ 0 h 1582686"/>
              <a:gd name="connsiteX34" fmla="*/ 790574 w 2288380"/>
              <a:gd name="connsiteY3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2131218 w 2288380"/>
              <a:gd name="connsiteY22" fmla="*/ 1319214 h 1582686"/>
              <a:gd name="connsiteX23" fmla="*/ 2288380 w 2288380"/>
              <a:gd name="connsiteY23" fmla="*/ 1283495 h 1582686"/>
              <a:gd name="connsiteX24" fmla="*/ 2216942 w 2288380"/>
              <a:gd name="connsiteY24" fmla="*/ 1009650 h 1582686"/>
              <a:gd name="connsiteX25" fmla="*/ 2069305 w 2288380"/>
              <a:gd name="connsiteY25" fmla="*/ 771526 h 1582686"/>
              <a:gd name="connsiteX26" fmla="*/ 1516856 w 2288380"/>
              <a:gd name="connsiteY26" fmla="*/ 604837 h 1582686"/>
              <a:gd name="connsiteX27" fmla="*/ 1509712 w 2288380"/>
              <a:gd name="connsiteY27" fmla="*/ 442913 h 1582686"/>
              <a:gd name="connsiteX28" fmla="*/ 1681161 w 2288380"/>
              <a:gd name="connsiteY28" fmla="*/ 219076 h 1582686"/>
              <a:gd name="connsiteX29" fmla="*/ 1273968 w 2288380"/>
              <a:gd name="connsiteY29" fmla="*/ 469106 h 1582686"/>
              <a:gd name="connsiteX30" fmla="*/ 1259681 w 2288380"/>
              <a:gd name="connsiteY30" fmla="*/ 214314 h 1582686"/>
              <a:gd name="connsiteX31" fmla="*/ 1028700 w 2288380"/>
              <a:gd name="connsiteY31" fmla="*/ 309564 h 1582686"/>
              <a:gd name="connsiteX32" fmla="*/ 797718 w 2288380"/>
              <a:gd name="connsiteY32" fmla="*/ 340520 h 1582686"/>
              <a:gd name="connsiteX33" fmla="*/ 931068 w 2288380"/>
              <a:gd name="connsiteY33" fmla="*/ 123826 h 1582686"/>
              <a:gd name="connsiteX34" fmla="*/ 902493 w 2288380"/>
              <a:gd name="connsiteY34" fmla="*/ 0 h 1582686"/>
              <a:gd name="connsiteX35" fmla="*/ 790574 w 2288380"/>
              <a:gd name="connsiteY3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2131218 w 2288380"/>
              <a:gd name="connsiteY23" fmla="*/ 1319214 h 1582686"/>
              <a:gd name="connsiteX24" fmla="*/ 2288380 w 2288380"/>
              <a:gd name="connsiteY24" fmla="*/ 1283495 h 1582686"/>
              <a:gd name="connsiteX25" fmla="*/ 2216942 w 2288380"/>
              <a:gd name="connsiteY25" fmla="*/ 1009650 h 1582686"/>
              <a:gd name="connsiteX26" fmla="*/ 2069305 w 2288380"/>
              <a:gd name="connsiteY26" fmla="*/ 771526 h 1582686"/>
              <a:gd name="connsiteX27" fmla="*/ 1516856 w 2288380"/>
              <a:gd name="connsiteY27" fmla="*/ 604837 h 1582686"/>
              <a:gd name="connsiteX28" fmla="*/ 1509712 w 2288380"/>
              <a:gd name="connsiteY28" fmla="*/ 442913 h 1582686"/>
              <a:gd name="connsiteX29" fmla="*/ 1681161 w 2288380"/>
              <a:gd name="connsiteY29" fmla="*/ 219076 h 1582686"/>
              <a:gd name="connsiteX30" fmla="*/ 1273968 w 2288380"/>
              <a:gd name="connsiteY30" fmla="*/ 469106 h 1582686"/>
              <a:gd name="connsiteX31" fmla="*/ 1259681 w 2288380"/>
              <a:gd name="connsiteY31" fmla="*/ 214314 h 1582686"/>
              <a:gd name="connsiteX32" fmla="*/ 1028700 w 2288380"/>
              <a:gd name="connsiteY32" fmla="*/ 309564 h 1582686"/>
              <a:gd name="connsiteX33" fmla="*/ 797718 w 2288380"/>
              <a:gd name="connsiteY33" fmla="*/ 340520 h 1582686"/>
              <a:gd name="connsiteX34" fmla="*/ 931068 w 2288380"/>
              <a:gd name="connsiteY34" fmla="*/ 123826 h 1582686"/>
              <a:gd name="connsiteX35" fmla="*/ 902493 w 2288380"/>
              <a:gd name="connsiteY35" fmla="*/ 0 h 1582686"/>
              <a:gd name="connsiteX36" fmla="*/ 790574 w 2288380"/>
              <a:gd name="connsiteY3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31218 w 2288380"/>
              <a:gd name="connsiteY24" fmla="*/ 1319214 h 1582686"/>
              <a:gd name="connsiteX25" fmla="*/ 2288380 w 2288380"/>
              <a:gd name="connsiteY25" fmla="*/ 1283495 h 1582686"/>
              <a:gd name="connsiteX26" fmla="*/ 2216942 w 2288380"/>
              <a:gd name="connsiteY26" fmla="*/ 1009650 h 1582686"/>
              <a:gd name="connsiteX27" fmla="*/ 2069305 w 2288380"/>
              <a:gd name="connsiteY27" fmla="*/ 771526 h 1582686"/>
              <a:gd name="connsiteX28" fmla="*/ 1516856 w 2288380"/>
              <a:gd name="connsiteY28" fmla="*/ 604837 h 1582686"/>
              <a:gd name="connsiteX29" fmla="*/ 1509712 w 2288380"/>
              <a:gd name="connsiteY29" fmla="*/ 442913 h 1582686"/>
              <a:gd name="connsiteX30" fmla="*/ 1681161 w 2288380"/>
              <a:gd name="connsiteY30" fmla="*/ 219076 h 1582686"/>
              <a:gd name="connsiteX31" fmla="*/ 1273968 w 2288380"/>
              <a:gd name="connsiteY31" fmla="*/ 469106 h 1582686"/>
              <a:gd name="connsiteX32" fmla="*/ 1259681 w 2288380"/>
              <a:gd name="connsiteY32" fmla="*/ 214314 h 1582686"/>
              <a:gd name="connsiteX33" fmla="*/ 1028700 w 2288380"/>
              <a:gd name="connsiteY33" fmla="*/ 309564 h 1582686"/>
              <a:gd name="connsiteX34" fmla="*/ 797718 w 2288380"/>
              <a:gd name="connsiteY34" fmla="*/ 340520 h 1582686"/>
              <a:gd name="connsiteX35" fmla="*/ 931068 w 2288380"/>
              <a:gd name="connsiteY35" fmla="*/ 123826 h 1582686"/>
              <a:gd name="connsiteX36" fmla="*/ 902493 w 2288380"/>
              <a:gd name="connsiteY36" fmla="*/ 0 h 1582686"/>
              <a:gd name="connsiteX37" fmla="*/ 790574 w 2288380"/>
              <a:gd name="connsiteY3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14549 w 2288380"/>
              <a:gd name="connsiteY24" fmla="*/ 1457325 h 1582686"/>
              <a:gd name="connsiteX25" fmla="*/ 2131218 w 2288380"/>
              <a:gd name="connsiteY25" fmla="*/ 1319214 h 1582686"/>
              <a:gd name="connsiteX26" fmla="*/ 2288380 w 2288380"/>
              <a:gd name="connsiteY26" fmla="*/ 1283495 h 1582686"/>
              <a:gd name="connsiteX27" fmla="*/ 2216942 w 2288380"/>
              <a:gd name="connsiteY27" fmla="*/ 1009650 h 1582686"/>
              <a:gd name="connsiteX28" fmla="*/ 2069305 w 2288380"/>
              <a:gd name="connsiteY28" fmla="*/ 771526 h 1582686"/>
              <a:gd name="connsiteX29" fmla="*/ 1516856 w 2288380"/>
              <a:gd name="connsiteY29" fmla="*/ 604837 h 1582686"/>
              <a:gd name="connsiteX30" fmla="*/ 1509712 w 2288380"/>
              <a:gd name="connsiteY30" fmla="*/ 442913 h 1582686"/>
              <a:gd name="connsiteX31" fmla="*/ 1681161 w 2288380"/>
              <a:gd name="connsiteY31" fmla="*/ 219076 h 1582686"/>
              <a:gd name="connsiteX32" fmla="*/ 1273968 w 2288380"/>
              <a:gd name="connsiteY32" fmla="*/ 469106 h 1582686"/>
              <a:gd name="connsiteX33" fmla="*/ 1259681 w 2288380"/>
              <a:gd name="connsiteY33" fmla="*/ 214314 h 1582686"/>
              <a:gd name="connsiteX34" fmla="*/ 1028700 w 2288380"/>
              <a:gd name="connsiteY34" fmla="*/ 309564 h 1582686"/>
              <a:gd name="connsiteX35" fmla="*/ 797718 w 2288380"/>
              <a:gd name="connsiteY35" fmla="*/ 340520 h 1582686"/>
              <a:gd name="connsiteX36" fmla="*/ 931068 w 2288380"/>
              <a:gd name="connsiteY36" fmla="*/ 123826 h 1582686"/>
              <a:gd name="connsiteX37" fmla="*/ 902493 w 2288380"/>
              <a:gd name="connsiteY37" fmla="*/ 0 h 1582686"/>
              <a:gd name="connsiteX38" fmla="*/ 790574 w 2288380"/>
              <a:gd name="connsiteY3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2114549 w 2288380"/>
              <a:gd name="connsiteY25" fmla="*/ 1457325 h 1582686"/>
              <a:gd name="connsiteX26" fmla="*/ 2131218 w 2288380"/>
              <a:gd name="connsiteY26" fmla="*/ 1319214 h 1582686"/>
              <a:gd name="connsiteX27" fmla="*/ 2288380 w 2288380"/>
              <a:gd name="connsiteY27" fmla="*/ 1283495 h 1582686"/>
              <a:gd name="connsiteX28" fmla="*/ 2216942 w 2288380"/>
              <a:gd name="connsiteY28" fmla="*/ 1009650 h 1582686"/>
              <a:gd name="connsiteX29" fmla="*/ 2069305 w 2288380"/>
              <a:gd name="connsiteY29" fmla="*/ 771526 h 1582686"/>
              <a:gd name="connsiteX30" fmla="*/ 1516856 w 2288380"/>
              <a:gd name="connsiteY30" fmla="*/ 604837 h 1582686"/>
              <a:gd name="connsiteX31" fmla="*/ 1509712 w 2288380"/>
              <a:gd name="connsiteY31" fmla="*/ 442913 h 1582686"/>
              <a:gd name="connsiteX32" fmla="*/ 1681161 w 2288380"/>
              <a:gd name="connsiteY32" fmla="*/ 219076 h 1582686"/>
              <a:gd name="connsiteX33" fmla="*/ 1273968 w 2288380"/>
              <a:gd name="connsiteY33" fmla="*/ 469106 h 1582686"/>
              <a:gd name="connsiteX34" fmla="*/ 1259681 w 2288380"/>
              <a:gd name="connsiteY34" fmla="*/ 214314 h 1582686"/>
              <a:gd name="connsiteX35" fmla="*/ 1028700 w 2288380"/>
              <a:gd name="connsiteY35" fmla="*/ 309564 h 1582686"/>
              <a:gd name="connsiteX36" fmla="*/ 797718 w 2288380"/>
              <a:gd name="connsiteY36" fmla="*/ 340520 h 1582686"/>
              <a:gd name="connsiteX37" fmla="*/ 931068 w 2288380"/>
              <a:gd name="connsiteY37" fmla="*/ 123826 h 1582686"/>
              <a:gd name="connsiteX38" fmla="*/ 902493 w 2288380"/>
              <a:gd name="connsiteY38" fmla="*/ 0 h 1582686"/>
              <a:gd name="connsiteX39" fmla="*/ 790574 w 2288380"/>
              <a:gd name="connsiteY3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31218 w 2288380"/>
              <a:gd name="connsiteY27" fmla="*/ 1319214 h 1582686"/>
              <a:gd name="connsiteX28" fmla="*/ 2288380 w 2288380"/>
              <a:gd name="connsiteY28" fmla="*/ 1283495 h 1582686"/>
              <a:gd name="connsiteX29" fmla="*/ 2216942 w 2288380"/>
              <a:gd name="connsiteY29" fmla="*/ 1009650 h 1582686"/>
              <a:gd name="connsiteX30" fmla="*/ 2069305 w 2288380"/>
              <a:gd name="connsiteY30" fmla="*/ 771526 h 1582686"/>
              <a:gd name="connsiteX31" fmla="*/ 1516856 w 2288380"/>
              <a:gd name="connsiteY31" fmla="*/ 604837 h 1582686"/>
              <a:gd name="connsiteX32" fmla="*/ 1509712 w 2288380"/>
              <a:gd name="connsiteY32" fmla="*/ 442913 h 1582686"/>
              <a:gd name="connsiteX33" fmla="*/ 1681161 w 2288380"/>
              <a:gd name="connsiteY33" fmla="*/ 219076 h 1582686"/>
              <a:gd name="connsiteX34" fmla="*/ 1273968 w 2288380"/>
              <a:gd name="connsiteY34" fmla="*/ 469106 h 1582686"/>
              <a:gd name="connsiteX35" fmla="*/ 1259681 w 2288380"/>
              <a:gd name="connsiteY35" fmla="*/ 214314 h 1582686"/>
              <a:gd name="connsiteX36" fmla="*/ 1028700 w 2288380"/>
              <a:gd name="connsiteY36" fmla="*/ 309564 h 1582686"/>
              <a:gd name="connsiteX37" fmla="*/ 797718 w 2288380"/>
              <a:gd name="connsiteY37" fmla="*/ 340520 h 1582686"/>
              <a:gd name="connsiteX38" fmla="*/ 931068 w 2288380"/>
              <a:gd name="connsiteY38" fmla="*/ 123826 h 1582686"/>
              <a:gd name="connsiteX39" fmla="*/ 902493 w 2288380"/>
              <a:gd name="connsiteY39" fmla="*/ 0 h 1582686"/>
              <a:gd name="connsiteX40" fmla="*/ 790574 w 2288380"/>
              <a:gd name="connsiteY4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16942 w 2288380"/>
              <a:gd name="connsiteY30" fmla="*/ 1009650 h 1582686"/>
              <a:gd name="connsiteX31" fmla="*/ 2069305 w 2288380"/>
              <a:gd name="connsiteY31" fmla="*/ 771526 h 1582686"/>
              <a:gd name="connsiteX32" fmla="*/ 1516856 w 2288380"/>
              <a:gd name="connsiteY32" fmla="*/ 604837 h 1582686"/>
              <a:gd name="connsiteX33" fmla="*/ 1509712 w 2288380"/>
              <a:gd name="connsiteY33" fmla="*/ 442913 h 1582686"/>
              <a:gd name="connsiteX34" fmla="*/ 1681161 w 2288380"/>
              <a:gd name="connsiteY34" fmla="*/ 219076 h 1582686"/>
              <a:gd name="connsiteX35" fmla="*/ 1273968 w 2288380"/>
              <a:gd name="connsiteY35" fmla="*/ 469106 h 1582686"/>
              <a:gd name="connsiteX36" fmla="*/ 1259681 w 2288380"/>
              <a:gd name="connsiteY36" fmla="*/ 214314 h 1582686"/>
              <a:gd name="connsiteX37" fmla="*/ 1028700 w 2288380"/>
              <a:gd name="connsiteY37" fmla="*/ 309564 h 1582686"/>
              <a:gd name="connsiteX38" fmla="*/ 797718 w 2288380"/>
              <a:gd name="connsiteY38" fmla="*/ 340520 h 1582686"/>
              <a:gd name="connsiteX39" fmla="*/ 931068 w 2288380"/>
              <a:gd name="connsiteY39" fmla="*/ 123826 h 1582686"/>
              <a:gd name="connsiteX40" fmla="*/ 902493 w 2288380"/>
              <a:gd name="connsiteY40" fmla="*/ 0 h 1582686"/>
              <a:gd name="connsiteX41" fmla="*/ 790574 w 2288380"/>
              <a:gd name="connsiteY4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516856 w 2288380"/>
              <a:gd name="connsiteY33" fmla="*/ 604837 h 1582686"/>
              <a:gd name="connsiteX34" fmla="*/ 1509712 w 2288380"/>
              <a:gd name="connsiteY34" fmla="*/ 442913 h 1582686"/>
              <a:gd name="connsiteX35" fmla="*/ 1681161 w 2288380"/>
              <a:gd name="connsiteY35" fmla="*/ 219076 h 1582686"/>
              <a:gd name="connsiteX36" fmla="*/ 1273968 w 2288380"/>
              <a:gd name="connsiteY36" fmla="*/ 469106 h 1582686"/>
              <a:gd name="connsiteX37" fmla="*/ 1259681 w 2288380"/>
              <a:gd name="connsiteY37" fmla="*/ 214314 h 1582686"/>
              <a:gd name="connsiteX38" fmla="*/ 1028700 w 2288380"/>
              <a:gd name="connsiteY38" fmla="*/ 309564 h 1582686"/>
              <a:gd name="connsiteX39" fmla="*/ 797718 w 2288380"/>
              <a:gd name="connsiteY39" fmla="*/ 340520 h 1582686"/>
              <a:gd name="connsiteX40" fmla="*/ 931068 w 2288380"/>
              <a:gd name="connsiteY40" fmla="*/ 123826 h 1582686"/>
              <a:gd name="connsiteX41" fmla="*/ 902493 w 2288380"/>
              <a:gd name="connsiteY41" fmla="*/ 0 h 1582686"/>
              <a:gd name="connsiteX42" fmla="*/ 790574 w 2288380"/>
              <a:gd name="connsiteY4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669255 w 2288380"/>
              <a:gd name="connsiteY33" fmla="*/ 673894 h 1582686"/>
              <a:gd name="connsiteX34" fmla="*/ 1516856 w 2288380"/>
              <a:gd name="connsiteY34" fmla="*/ 604837 h 1582686"/>
              <a:gd name="connsiteX35" fmla="*/ 1509712 w 2288380"/>
              <a:gd name="connsiteY35" fmla="*/ 442913 h 1582686"/>
              <a:gd name="connsiteX36" fmla="*/ 1681161 w 2288380"/>
              <a:gd name="connsiteY36" fmla="*/ 219076 h 1582686"/>
              <a:gd name="connsiteX37" fmla="*/ 1273968 w 2288380"/>
              <a:gd name="connsiteY37" fmla="*/ 469106 h 1582686"/>
              <a:gd name="connsiteX38" fmla="*/ 1259681 w 2288380"/>
              <a:gd name="connsiteY38" fmla="*/ 214314 h 1582686"/>
              <a:gd name="connsiteX39" fmla="*/ 1028700 w 2288380"/>
              <a:gd name="connsiteY39" fmla="*/ 309564 h 1582686"/>
              <a:gd name="connsiteX40" fmla="*/ 797718 w 2288380"/>
              <a:gd name="connsiteY40" fmla="*/ 340520 h 1582686"/>
              <a:gd name="connsiteX41" fmla="*/ 931068 w 2288380"/>
              <a:gd name="connsiteY41" fmla="*/ 123826 h 1582686"/>
              <a:gd name="connsiteX42" fmla="*/ 902493 w 2288380"/>
              <a:gd name="connsiteY42" fmla="*/ 0 h 1582686"/>
              <a:gd name="connsiteX43" fmla="*/ 790574 w 2288380"/>
              <a:gd name="connsiteY4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81161 w 2288380"/>
              <a:gd name="connsiteY37" fmla="*/ 219076 h 1582686"/>
              <a:gd name="connsiteX38" fmla="*/ 1273968 w 2288380"/>
              <a:gd name="connsiteY38" fmla="*/ 469106 h 1582686"/>
              <a:gd name="connsiteX39" fmla="*/ 1259681 w 2288380"/>
              <a:gd name="connsiteY39" fmla="*/ 214314 h 1582686"/>
              <a:gd name="connsiteX40" fmla="*/ 1028700 w 2288380"/>
              <a:gd name="connsiteY40" fmla="*/ 309564 h 1582686"/>
              <a:gd name="connsiteX41" fmla="*/ 797718 w 2288380"/>
              <a:gd name="connsiteY41" fmla="*/ 340520 h 1582686"/>
              <a:gd name="connsiteX42" fmla="*/ 931068 w 2288380"/>
              <a:gd name="connsiteY42" fmla="*/ 123826 h 1582686"/>
              <a:gd name="connsiteX43" fmla="*/ 902493 w 2288380"/>
              <a:gd name="connsiteY43" fmla="*/ 0 h 1582686"/>
              <a:gd name="connsiteX44" fmla="*/ 790574 w 2288380"/>
              <a:gd name="connsiteY4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273968 w 2288380"/>
              <a:gd name="connsiteY39" fmla="*/ 469106 h 1582686"/>
              <a:gd name="connsiteX40" fmla="*/ 1259681 w 2288380"/>
              <a:gd name="connsiteY40" fmla="*/ 214314 h 1582686"/>
              <a:gd name="connsiteX41" fmla="*/ 1028700 w 2288380"/>
              <a:gd name="connsiteY41" fmla="*/ 309564 h 1582686"/>
              <a:gd name="connsiteX42" fmla="*/ 797718 w 2288380"/>
              <a:gd name="connsiteY42" fmla="*/ 340520 h 1582686"/>
              <a:gd name="connsiteX43" fmla="*/ 931068 w 2288380"/>
              <a:gd name="connsiteY43" fmla="*/ 123826 h 1582686"/>
              <a:gd name="connsiteX44" fmla="*/ 902493 w 2288380"/>
              <a:gd name="connsiteY44" fmla="*/ 0 h 1582686"/>
              <a:gd name="connsiteX45" fmla="*/ 790574 w 2288380"/>
              <a:gd name="connsiteY4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273968 w 2288380"/>
              <a:gd name="connsiteY40" fmla="*/ 469106 h 1582686"/>
              <a:gd name="connsiteX41" fmla="*/ 1259681 w 2288380"/>
              <a:gd name="connsiteY41" fmla="*/ 214314 h 1582686"/>
              <a:gd name="connsiteX42" fmla="*/ 1028700 w 2288380"/>
              <a:gd name="connsiteY42" fmla="*/ 309564 h 1582686"/>
              <a:gd name="connsiteX43" fmla="*/ 797718 w 2288380"/>
              <a:gd name="connsiteY43" fmla="*/ 340520 h 1582686"/>
              <a:gd name="connsiteX44" fmla="*/ 931068 w 2288380"/>
              <a:gd name="connsiteY44" fmla="*/ 123826 h 1582686"/>
              <a:gd name="connsiteX45" fmla="*/ 902493 w 2288380"/>
              <a:gd name="connsiteY45" fmla="*/ 0 h 1582686"/>
              <a:gd name="connsiteX46" fmla="*/ 790574 w 2288380"/>
              <a:gd name="connsiteY4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321593 w 2288380"/>
              <a:gd name="connsiteY40" fmla="*/ 473869 h 1582686"/>
              <a:gd name="connsiteX41" fmla="*/ 1273968 w 2288380"/>
              <a:gd name="connsiteY41" fmla="*/ 469106 h 1582686"/>
              <a:gd name="connsiteX42" fmla="*/ 1259681 w 2288380"/>
              <a:gd name="connsiteY42" fmla="*/ 214314 h 1582686"/>
              <a:gd name="connsiteX43" fmla="*/ 1028700 w 2288380"/>
              <a:gd name="connsiteY43" fmla="*/ 309564 h 1582686"/>
              <a:gd name="connsiteX44" fmla="*/ 797718 w 2288380"/>
              <a:gd name="connsiteY44" fmla="*/ 340520 h 1582686"/>
              <a:gd name="connsiteX45" fmla="*/ 931068 w 2288380"/>
              <a:gd name="connsiteY45" fmla="*/ 123826 h 1582686"/>
              <a:gd name="connsiteX46" fmla="*/ 902493 w 2288380"/>
              <a:gd name="connsiteY46" fmla="*/ 0 h 1582686"/>
              <a:gd name="connsiteX47" fmla="*/ 790574 w 2288380"/>
              <a:gd name="connsiteY4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259681 w 2288380"/>
              <a:gd name="connsiteY43" fmla="*/ 214314 h 1582686"/>
              <a:gd name="connsiteX44" fmla="*/ 1028700 w 2288380"/>
              <a:gd name="connsiteY44" fmla="*/ 309564 h 1582686"/>
              <a:gd name="connsiteX45" fmla="*/ 797718 w 2288380"/>
              <a:gd name="connsiteY45" fmla="*/ 340520 h 1582686"/>
              <a:gd name="connsiteX46" fmla="*/ 931068 w 2288380"/>
              <a:gd name="connsiteY46" fmla="*/ 123826 h 1582686"/>
              <a:gd name="connsiteX47" fmla="*/ 902493 w 2288380"/>
              <a:gd name="connsiteY47" fmla="*/ 0 h 1582686"/>
              <a:gd name="connsiteX48" fmla="*/ 790574 w 2288380"/>
              <a:gd name="connsiteY4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028700 w 2288380"/>
              <a:gd name="connsiteY45" fmla="*/ 309564 h 1582686"/>
              <a:gd name="connsiteX46" fmla="*/ 797718 w 2288380"/>
              <a:gd name="connsiteY46" fmla="*/ 340520 h 1582686"/>
              <a:gd name="connsiteX47" fmla="*/ 931068 w 2288380"/>
              <a:gd name="connsiteY47" fmla="*/ 123826 h 1582686"/>
              <a:gd name="connsiteX48" fmla="*/ 902493 w 2288380"/>
              <a:gd name="connsiteY48" fmla="*/ 0 h 1582686"/>
              <a:gd name="connsiteX49" fmla="*/ 790574 w 2288380"/>
              <a:gd name="connsiteY4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797718 w 2288380"/>
              <a:gd name="connsiteY47" fmla="*/ 340520 h 1582686"/>
              <a:gd name="connsiteX48" fmla="*/ 931068 w 2288380"/>
              <a:gd name="connsiteY48" fmla="*/ 123826 h 1582686"/>
              <a:gd name="connsiteX49" fmla="*/ 902493 w 2288380"/>
              <a:gd name="connsiteY49" fmla="*/ 0 h 1582686"/>
              <a:gd name="connsiteX50" fmla="*/ 790574 w 2288380"/>
              <a:gd name="connsiteY5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835818 w 2288380"/>
              <a:gd name="connsiteY47" fmla="*/ 378619 h 1582686"/>
              <a:gd name="connsiteX48" fmla="*/ 797718 w 2288380"/>
              <a:gd name="connsiteY48" fmla="*/ 340520 h 1582686"/>
              <a:gd name="connsiteX49" fmla="*/ 931068 w 2288380"/>
              <a:gd name="connsiteY49" fmla="*/ 123826 h 1582686"/>
              <a:gd name="connsiteX50" fmla="*/ 902493 w 2288380"/>
              <a:gd name="connsiteY50" fmla="*/ 0 h 1582686"/>
              <a:gd name="connsiteX51" fmla="*/ 790574 w 2288380"/>
              <a:gd name="connsiteY5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947736 w 2288380"/>
              <a:gd name="connsiteY47" fmla="*/ 381000 h 1582686"/>
              <a:gd name="connsiteX48" fmla="*/ 835818 w 2288380"/>
              <a:gd name="connsiteY48" fmla="*/ 378619 h 1582686"/>
              <a:gd name="connsiteX49" fmla="*/ 797718 w 2288380"/>
              <a:gd name="connsiteY49" fmla="*/ 340520 h 1582686"/>
              <a:gd name="connsiteX50" fmla="*/ 931068 w 2288380"/>
              <a:gd name="connsiteY50" fmla="*/ 123826 h 1582686"/>
              <a:gd name="connsiteX51" fmla="*/ 902493 w 2288380"/>
              <a:gd name="connsiteY51" fmla="*/ 0 h 1582686"/>
              <a:gd name="connsiteX52" fmla="*/ 790574 w 2288380"/>
              <a:gd name="connsiteY5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71561 w 2288380"/>
              <a:gd name="connsiteY46" fmla="*/ 347662 h 1582686"/>
              <a:gd name="connsiteX47" fmla="*/ 1028700 w 2288380"/>
              <a:gd name="connsiteY47" fmla="*/ 309564 h 1582686"/>
              <a:gd name="connsiteX48" fmla="*/ 947736 w 2288380"/>
              <a:gd name="connsiteY48" fmla="*/ 381000 h 1582686"/>
              <a:gd name="connsiteX49" fmla="*/ 835818 w 2288380"/>
              <a:gd name="connsiteY49" fmla="*/ 378619 h 1582686"/>
              <a:gd name="connsiteX50" fmla="*/ 797718 w 2288380"/>
              <a:gd name="connsiteY50" fmla="*/ 340520 h 1582686"/>
              <a:gd name="connsiteX51" fmla="*/ 931068 w 2288380"/>
              <a:gd name="connsiteY51" fmla="*/ 123826 h 1582686"/>
              <a:gd name="connsiteX52" fmla="*/ 902493 w 2288380"/>
              <a:gd name="connsiteY52" fmla="*/ 0 h 1582686"/>
              <a:gd name="connsiteX53" fmla="*/ 790574 w 2288380"/>
              <a:gd name="connsiteY5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790574 w 2288380"/>
              <a:gd name="connsiteY5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838199 w 2288380"/>
              <a:gd name="connsiteY54" fmla="*/ 66675 h 1582686"/>
              <a:gd name="connsiteX55" fmla="*/ 790574 w 2288380"/>
              <a:gd name="connsiteY55" fmla="*/ 78582 h 158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8380" h="1582686">
                <a:moveTo>
                  <a:pt x="790574" y="78582"/>
                </a:moveTo>
                <a:lnTo>
                  <a:pt x="278605" y="340520"/>
                </a:lnTo>
                <a:lnTo>
                  <a:pt x="345280" y="511970"/>
                </a:lnTo>
                <a:lnTo>
                  <a:pt x="169068" y="721520"/>
                </a:lnTo>
                <a:lnTo>
                  <a:pt x="0" y="831057"/>
                </a:lnTo>
                <a:cubicBezTo>
                  <a:pt x="19843" y="919163"/>
                  <a:pt x="6350" y="1052513"/>
                  <a:pt x="26193" y="1140619"/>
                </a:cubicBezTo>
                <a:cubicBezTo>
                  <a:pt x="42862" y="1190625"/>
                  <a:pt x="50005" y="1288256"/>
                  <a:pt x="66674" y="1338262"/>
                </a:cubicBezTo>
                <a:cubicBezTo>
                  <a:pt x="82549" y="1366043"/>
                  <a:pt x="107949" y="1379538"/>
                  <a:pt x="123824" y="1407319"/>
                </a:cubicBezTo>
                <a:lnTo>
                  <a:pt x="128588" y="1485901"/>
                </a:lnTo>
                <a:cubicBezTo>
                  <a:pt x="296069" y="1500982"/>
                  <a:pt x="399255" y="1449388"/>
                  <a:pt x="566736" y="1464469"/>
                </a:cubicBezTo>
                <a:cubicBezTo>
                  <a:pt x="641349" y="1477169"/>
                  <a:pt x="625473" y="1485106"/>
                  <a:pt x="700086" y="1497806"/>
                </a:cubicBezTo>
                <a:cubicBezTo>
                  <a:pt x="772317" y="1512094"/>
                  <a:pt x="746918" y="1454943"/>
                  <a:pt x="792955" y="1421606"/>
                </a:cubicBezTo>
                <a:cubicBezTo>
                  <a:pt x="821530" y="1405731"/>
                  <a:pt x="836214" y="1378743"/>
                  <a:pt x="862011" y="1373981"/>
                </a:cubicBezTo>
                <a:cubicBezTo>
                  <a:pt x="887808" y="1369219"/>
                  <a:pt x="918764" y="1371997"/>
                  <a:pt x="947736" y="1393031"/>
                </a:cubicBezTo>
                <a:cubicBezTo>
                  <a:pt x="977105" y="1428750"/>
                  <a:pt x="1046955" y="1452562"/>
                  <a:pt x="1076324" y="1488281"/>
                </a:cubicBezTo>
                <a:lnTo>
                  <a:pt x="1083468" y="1564482"/>
                </a:lnTo>
                <a:cubicBezTo>
                  <a:pt x="1152524" y="1547813"/>
                  <a:pt x="1185862" y="1566863"/>
                  <a:pt x="1254918" y="1550194"/>
                </a:cubicBezTo>
                <a:cubicBezTo>
                  <a:pt x="1298574" y="1539081"/>
                  <a:pt x="1285080" y="1592263"/>
                  <a:pt x="1328736" y="1581150"/>
                </a:cubicBezTo>
                <a:cubicBezTo>
                  <a:pt x="1352945" y="1575991"/>
                  <a:pt x="1285477" y="1598612"/>
                  <a:pt x="1419224" y="1554956"/>
                </a:cubicBezTo>
                <a:cubicBezTo>
                  <a:pt x="1454149" y="1544637"/>
                  <a:pt x="1436686" y="1496219"/>
                  <a:pt x="1471611" y="1485900"/>
                </a:cubicBezTo>
                <a:cubicBezTo>
                  <a:pt x="1523999" y="1473200"/>
                  <a:pt x="1545430" y="1508125"/>
                  <a:pt x="1597818" y="1495425"/>
                </a:cubicBezTo>
                <a:cubicBezTo>
                  <a:pt x="1624012" y="1488281"/>
                  <a:pt x="1590674" y="1481138"/>
                  <a:pt x="1616868" y="1473994"/>
                </a:cubicBezTo>
                <a:cubicBezTo>
                  <a:pt x="1642268" y="1466850"/>
                  <a:pt x="1655761" y="1562100"/>
                  <a:pt x="1681161" y="1554956"/>
                </a:cubicBezTo>
                <a:cubicBezTo>
                  <a:pt x="1739899" y="1524794"/>
                  <a:pt x="1753392" y="1577974"/>
                  <a:pt x="1812130" y="1547812"/>
                </a:cubicBezTo>
                <a:cubicBezTo>
                  <a:pt x="1847452" y="1541462"/>
                  <a:pt x="1826021" y="1586706"/>
                  <a:pt x="1876424" y="1571625"/>
                </a:cubicBezTo>
                <a:cubicBezTo>
                  <a:pt x="1900236" y="1570831"/>
                  <a:pt x="1903411" y="1547812"/>
                  <a:pt x="1943099" y="1528762"/>
                </a:cubicBezTo>
                <a:cubicBezTo>
                  <a:pt x="1982787" y="1509712"/>
                  <a:pt x="2085180" y="1481137"/>
                  <a:pt x="2114549" y="1457325"/>
                </a:cubicBezTo>
                <a:cubicBezTo>
                  <a:pt x="2116136" y="1433512"/>
                  <a:pt x="2105818" y="1409700"/>
                  <a:pt x="2107405" y="1385887"/>
                </a:cubicBezTo>
                <a:lnTo>
                  <a:pt x="2131218" y="1319214"/>
                </a:lnTo>
                <a:lnTo>
                  <a:pt x="2288380" y="1283495"/>
                </a:lnTo>
                <a:cubicBezTo>
                  <a:pt x="2276474" y="1238251"/>
                  <a:pt x="2255042" y="1216819"/>
                  <a:pt x="2243136" y="1171575"/>
                </a:cubicBezTo>
                <a:lnTo>
                  <a:pt x="2216942" y="1009650"/>
                </a:lnTo>
                <a:cubicBezTo>
                  <a:pt x="2192336" y="969169"/>
                  <a:pt x="2162967" y="902493"/>
                  <a:pt x="2138361" y="862012"/>
                </a:cubicBezTo>
                <a:lnTo>
                  <a:pt x="2069305" y="771526"/>
                </a:lnTo>
                <a:cubicBezTo>
                  <a:pt x="1938336" y="732632"/>
                  <a:pt x="1800224" y="712788"/>
                  <a:pt x="1669255" y="673894"/>
                </a:cubicBezTo>
                <a:lnTo>
                  <a:pt x="1516856" y="604837"/>
                </a:lnTo>
                <a:lnTo>
                  <a:pt x="1509712" y="442913"/>
                </a:lnTo>
                <a:cubicBezTo>
                  <a:pt x="1539874" y="404813"/>
                  <a:pt x="1586706" y="400050"/>
                  <a:pt x="1616868" y="361950"/>
                </a:cubicBezTo>
                <a:lnTo>
                  <a:pt x="1681161" y="219076"/>
                </a:lnTo>
                <a:cubicBezTo>
                  <a:pt x="1666874" y="214710"/>
                  <a:pt x="1560115" y="287338"/>
                  <a:pt x="1512093" y="323850"/>
                </a:cubicBezTo>
                <a:cubicBezTo>
                  <a:pt x="1464071" y="360362"/>
                  <a:pt x="1427955" y="415131"/>
                  <a:pt x="1393030" y="438150"/>
                </a:cubicBezTo>
                <a:cubicBezTo>
                  <a:pt x="1366836" y="444500"/>
                  <a:pt x="1347787" y="467519"/>
                  <a:pt x="1321593" y="473869"/>
                </a:cubicBezTo>
                <a:lnTo>
                  <a:pt x="1273968" y="469106"/>
                </a:lnTo>
                <a:cubicBezTo>
                  <a:pt x="1273174" y="429419"/>
                  <a:pt x="1331912" y="377824"/>
                  <a:pt x="1331118" y="338137"/>
                </a:cubicBezTo>
                <a:lnTo>
                  <a:pt x="1259681" y="214314"/>
                </a:lnTo>
                <a:cubicBezTo>
                  <a:pt x="1246981" y="219870"/>
                  <a:pt x="1217611" y="332581"/>
                  <a:pt x="1204911" y="338137"/>
                </a:cubicBezTo>
                <a:cubicBezTo>
                  <a:pt x="1187448" y="358774"/>
                  <a:pt x="1162843" y="322263"/>
                  <a:pt x="1140618" y="323850"/>
                </a:cubicBezTo>
                <a:cubicBezTo>
                  <a:pt x="1118393" y="325437"/>
                  <a:pt x="1092595" y="352424"/>
                  <a:pt x="1071561" y="347662"/>
                </a:cubicBezTo>
                <a:lnTo>
                  <a:pt x="1028700" y="309564"/>
                </a:lnTo>
                <a:cubicBezTo>
                  <a:pt x="980678" y="311548"/>
                  <a:pt x="979883" y="369491"/>
                  <a:pt x="947736" y="381000"/>
                </a:cubicBezTo>
                <a:cubicBezTo>
                  <a:pt x="915589" y="392509"/>
                  <a:pt x="855662" y="380206"/>
                  <a:pt x="835818" y="378619"/>
                </a:cubicBezTo>
                <a:lnTo>
                  <a:pt x="797718" y="340520"/>
                </a:lnTo>
                <a:lnTo>
                  <a:pt x="931068" y="123826"/>
                </a:lnTo>
                <a:lnTo>
                  <a:pt x="902493" y="0"/>
                </a:lnTo>
                <a:cubicBezTo>
                  <a:pt x="873918" y="18256"/>
                  <a:pt x="866774" y="48419"/>
                  <a:pt x="838199" y="66675"/>
                </a:cubicBezTo>
                <a:lnTo>
                  <a:pt x="790574" y="78582"/>
                </a:lnTo>
                <a:close/>
              </a:path>
            </a:pathLst>
          </a:custGeom>
          <a:solidFill>
            <a:srgbClr val="FF99CC"/>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accent3">
                  <a:lumMod val="50000"/>
                </a:schemeClr>
              </a:solidFill>
            </a:endParaRPr>
          </a:p>
          <a:p>
            <a:pPr algn="ctr"/>
            <a:r>
              <a:rPr lang="en-MY" sz="1200" b="1" dirty="0" smtClean="0">
                <a:solidFill>
                  <a:schemeClr val="tx1"/>
                </a:solidFill>
              </a:rPr>
              <a:t>Ruvuma 7.2%</a:t>
            </a:r>
            <a:endParaRPr lang="en-MY" sz="1200" b="1" dirty="0">
              <a:solidFill>
                <a:schemeClr val="tx1"/>
              </a:solidFill>
            </a:endParaRPr>
          </a:p>
        </p:txBody>
      </p:sp>
      <p:sp>
        <p:nvSpPr>
          <p:cNvPr id="15" name="Freeform 14"/>
          <p:cNvSpPr/>
          <p:nvPr/>
        </p:nvSpPr>
        <p:spPr>
          <a:xfrm>
            <a:off x="3784600" y="4875212"/>
            <a:ext cx="1287387" cy="1160464"/>
          </a:xfrm>
          <a:custGeom>
            <a:avLst/>
            <a:gdLst>
              <a:gd name="connsiteX0" fmla="*/ 758825 w 1377950"/>
              <a:gd name="connsiteY0" fmla="*/ 0 h 1273175"/>
              <a:gd name="connsiteX1" fmla="*/ 244475 w 1377950"/>
              <a:gd name="connsiteY1" fmla="*/ 92075 h 1273175"/>
              <a:gd name="connsiteX2" fmla="*/ 0 w 1377950"/>
              <a:gd name="connsiteY2" fmla="*/ 158750 h 1273175"/>
              <a:gd name="connsiteX3" fmla="*/ 12700 w 1377950"/>
              <a:gd name="connsiteY3" fmla="*/ 336550 h 1273175"/>
              <a:gd name="connsiteX4" fmla="*/ 130175 w 1377950"/>
              <a:gd name="connsiteY4" fmla="*/ 574675 h 1273175"/>
              <a:gd name="connsiteX5" fmla="*/ 333375 w 1377950"/>
              <a:gd name="connsiteY5" fmla="*/ 1019175 h 1273175"/>
              <a:gd name="connsiteX6" fmla="*/ 441325 w 1377950"/>
              <a:gd name="connsiteY6" fmla="*/ 1254125 h 1273175"/>
              <a:gd name="connsiteX7" fmla="*/ 695325 w 1377950"/>
              <a:gd name="connsiteY7" fmla="*/ 1273175 h 1273175"/>
              <a:gd name="connsiteX8" fmla="*/ 1098550 w 1377950"/>
              <a:gd name="connsiteY8" fmla="*/ 1041400 h 1273175"/>
              <a:gd name="connsiteX9" fmla="*/ 1092200 w 1377950"/>
              <a:gd name="connsiteY9" fmla="*/ 777875 h 1273175"/>
              <a:gd name="connsiteX10" fmla="*/ 1314450 w 1377950"/>
              <a:gd name="connsiteY10" fmla="*/ 546100 h 1273175"/>
              <a:gd name="connsiteX11" fmla="*/ 1377950 w 1377950"/>
              <a:gd name="connsiteY11" fmla="*/ 368300 h 1273175"/>
              <a:gd name="connsiteX12" fmla="*/ 1127125 w 1377950"/>
              <a:gd name="connsiteY12" fmla="*/ 168275 h 1273175"/>
              <a:gd name="connsiteX13" fmla="*/ 1025525 w 1377950"/>
              <a:gd name="connsiteY13" fmla="*/ 158750 h 1273175"/>
              <a:gd name="connsiteX14" fmla="*/ 758825 w 1377950"/>
              <a:gd name="connsiteY14" fmla="*/ 0 h 1273175"/>
              <a:gd name="connsiteX0" fmla="*/ 677863 w 1377950"/>
              <a:gd name="connsiteY0" fmla="*/ 0 h 1230313"/>
              <a:gd name="connsiteX1" fmla="*/ 244475 w 1377950"/>
              <a:gd name="connsiteY1" fmla="*/ 49213 h 1230313"/>
              <a:gd name="connsiteX2" fmla="*/ 0 w 1377950"/>
              <a:gd name="connsiteY2" fmla="*/ 115888 h 1230313"/>
              <a:gd name="connsiteX3" fmla="*/ 12700 w 1377950"/>
              <a:gd name="connsiteY3" fmla="*/ 293688 h 1230313"/>
              <a:gd name="connsiteX4" fmla="*/ 130175 w 1377950"/>
              <a:gd name="connsiteY4" fmla="*/ 531813 h 1230313"/>
              <a:gd name="connsiteX5" fmla="*/ 333375 w 1377950"/>
              <a:gd name="connsiteY5" fmla="*/ 976313 h 1230313"/>
              <a:gd name="connsiteX6" fmla="*/ 441325 w 1377950"/>
              <a:gd name="connsiteY6" fmla="*/ 1211263 h 1230313"/>
              <a:gd name="connsiteX7" fmla="*/ 695325 w 1377950"/>
              <a:gd name="connsiteY7" fmla="*/ 1230313 h 1230313"/>
              <a:gd name="connsiteX8" fmla="*/ 1098550 w 1377950"/>
              <a:gd name="connsiteY8" fmla="*/ 998538 h 1230313"/>
              <a:gd name="connsiteX9" fmla="*/ 1092200 w 1377950"/>
              <a:gd name="connsiteY9" fmla="*/ 735013 h 1230313"/>
              <a:gd name="connsiteX10" fmla="*/ 1314450 w 1377950"/>
              <a:gd name="connsiteY10" fmla="*/ 503238 h 1230313"/>
              <a:gd name="connsiteX11" fmla="*/ 1377950 w 1377950"/>
              <a:gd name="connsiteY11" fmla="*/ 325438 h 1230313"/>
              <a:gd name="connsiteX12" fmla="*/ 1127125 w 1377950"/>
              <a:gd name="connsiteY12" fmla="*/ 125413 h 1230313"/>
              <a:gd name="connsiteX13" fmla="*/ 1025525 w 1377950"/>
              <a:gd name="connsiteY13" fmla="*/ 115888 h 1230313"/>
              <a:gd name="connsiteX14" fmla="*/ 677863 w 1377950"/>
              <a:gd name="connsiteY14" fmla="*/ 0 h 1230313"/>
              <a:gd name="connsiteX0" fmla="*/ 677863 w 1314450"/>
              <a:gd name="connsiteY0" fmla="*/ 0 h 1230313"/>
              <a:gd name="connsiteX1" fmla="*/ 244475 w 1314450"/>
              <a:gd name="connsiteY1" fmla="*/ 49213 h 1230313"/>
              <a:gd name="connsiteX2" fmla="*/ 0 w 1314450"/>
              <a:gd name="connsiteY2" fmla="*/ 115888 h 1230313"/>
              <a:gd name="connsiteX3" fmla="*/ 12700 w 1314450"/>
              <a:gd name="connsiteY3" fmla="*/ 293688 h 1230313"/>
              <a:gd name="connsiteX4" fmla="*/ 130175 w 1314450"/>
              <a:gd name="connsiteY4" fmla="*/ 531813 h 1230313"/>
              <a:gd name="connsiteX5" fmla="*/ 333375 w 1314450"/>
              <a:gd name="connsiteY5" fmla="*/ 976313 h 1230313"/>
              <a:gd name="connsiteX6" fmla="*/ 441325 w 1314450"/>
              <a:gd name="connsiteY6" fmla="*/ 1211263 h 1230313"/>
              <a:gd name="connsiteX7" fmla="*/ 695325 w 1314450"/>
              <a:gd name="connsiteY7" fmla="*/ 1230313 h 1230313"/>
              <a:gd name="connsiteX8" fmla="*/ 1098550 w 1314450"/>
              <a:gd name="connsiteY8" fmla="*/ 998538 h 1230313"/>
              <a:gd name="connsiteX9" fmla="*/ 1092200 w 1314450"/>
              <a:gd name="connsiteY9" fmla="*/ 735013 h 1230313"/>
              <a:gd name="connsiteX10" fmla="*/ 1314450 w 1314450"/>
              <a:gd name="connsiteY10" fmla="*/ 503238 h 1230313"/>
              <a:gd name="connsiteX11" fmla="*/ 1277938 w 1314450"/>
              <a:gd name="connsiteY11" fmla="*/ 413544 h 1230313"/>
              <a:gd name="connsiteX12" fmla="*/ 1127125 w 1314450"/>
              <a:gd name="connsiteY12" fmla="*/ 125413 h 1230313"/>
              <a:gd name="connsiteX13" fmla="*/ 1025525 w 1314450"/>
              <a:gd name="connsiteY13" fmla="*/ 115888 h 1230313"/>
              <a:gd name="connsiteX14" fmla="*/ 677863 w 1314450"/>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1092200 w 1277938"/>
              <a:gd name="connsiteY9" fmla="*/ 735013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677069 w 1277938"/>
              <a:gd name="connsiteY8" fmla="*/ 1146176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11263"/>
              <a:gd name="connsiteX1" fmla="*/ 244475 w 1277938"/>
              <a:gd name="connsiteY1" fmla="*/ 49213 h 1211263"/>
              <a:gd name="connsiteX2" fmla="*/ 0 w 1277938"/>
              <a:gd name="connsiteY2" fmla="*/ 115888 h 1211263"/>
              <a:gd name="connsiteX3" fmla="*/ 12700 w 1277938"/>
              <a:gd name="connsiteY3" fmla="*/ 293688 h 1211263"/>
              <a:gd name="connsiteX4" fmla="*/ 130175 w 1277938"/>
              <a:gd name="connsiteY4" fmla="*/ 531813 h 1211263"/>
              <a:gd name="connsiteX5" fmla="*/ 333375 w 1277938"/>
              <a:gd name="connsiteY5" fmla="*/ 976313 h 1211263"/>
              <a:gd name="connsiteX6" fmla="*/ 441325 w 1277938"/>
              <a:gd name="connsiteY6" fmla="*/ 1211263 h 1211263"/>
              <a:gd name="connsiteX7" fmla="*/ 511969 w 1277938"/>
              <a:gd name="connsiteY7" fmla="*/ 1149350 h 1211263"/>
              <a:gd name="connsiteX8" fmla="*/ 677069 w 1277938"/>
              <a:gd name="connsiteY8" fmla="*/ 1146176 h 1211263"/>
              <a:gd name="connsiteX9" fmla="*/ 915987 w 1277938"/>
              <a:gd name="connsiteY9" fmla="*/ 954088 h 1211263"/>
              <a:gd name="connsiteX10" fmla="*/ 907257 w 1277938"/>
              <a:gd name="connsiteY10" fmla="*/ 691357 h 1211263"/>
              <a:gd name="connsiteX11" fmla="*/ 1277938 w 1277938"/>
              <a:gd name="connsiteY11" fmla="*/ 413544 h 1211263"/>
              <a:gd name="connsiteX12" fmla="*/ 1127125 w 1277938"/>
              <a:gd name="connsiteY12" fmla="*/ 125413 h 1211263"/>
              <a:gd name="connsiteX13" fmla="*/ 1025525 w 1277938"/>
              <a:gd name="connsiteY13" fmla="*/ 115888 h 1211263"/>
              <a:gd name="connsiteX14" fmla="*/ 677863 w 1277938"/>
              <a:gd name="connsiteY14" fmla="*/ 0 h 1211263"/>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33375 w 1277938"/>
              <a:gd name="connsiteY5" fmla="*/ 976313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2638 w 1277938"/>
              <a:gd name="connsiteY14" fmla="*/ 23019 h 1149350"/>
              <a:gd name="connsiteX15" fmla="*/ 677863 w 1277938"/>
              <a:gd name="connsiteY15"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5019 w 1277938"/>
              <a:gd name="connsiteY14" fmla="*/ 70644 h 1149350"/>
              <a:gd name="connsiteX15" fmla="*/ 782638 w 1277938"/>
              <a:gd name="connsiteY15" fmla="*/ 23019 h 1149350"/>
              <a:gd name="connsiteX16" fmla="*/ 677863 w 1277938"/>
              <a:gd name="connsiteY16"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868363 w 1277938"/>
              <a:gd name="connsiteY14" fmla="*/ 94457 h 1149350"/>
              <a:gd name="connsiteX15" fmla="*/ 785019 w 1277938"/>
              <a:gd name="connsiteY15" fmla="*/ 70644 h 1149350"/>
              <a:gd name="connsiteX16" fmla="*/ 782638 w 1277938"/>
              <a:gd name="connsiteY16" fmla="*/ 23019 h 1149350"/>
              <a:gd name="connsiteX17" fmla="*/ 677863 w 1277938"/>
              <a:gd name="connsiteY17"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04081 w 1277938"/>
              <a:gd name="connsiteY14" fmla="*/ 75407 h 1149350"/>
              <a:gd name="connsiteX15" fmla="*/ 868363 w 1277938"/>
              <a:gd name="connsiteY15" fmla="*/ 94457 h 1149350"/>
              <a:gd name="connsiteX16" fmla="*/ 785019 w 1277938"/>
              <a:gd name="connsiteY16" fmla="*/ 70644 h 1149350"/>
              <a:gd name="connsiteX17" fmla="*/ 782638 w 1277938"/>
              <a:gd name="connsiteY17" fmla="*/ 23019 h 1149350"/>
              <a:gd name="connsiteX18" fmla="*/ 677863 w 1277938"/>
              <a:gd name="connsiteY18"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19981 w 1277938"/>
              <a:gd name="connsiteY12" fmla="*/ 196851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19981 w 1287387"/>
              <a:gd name="connsiteY13" fmla="*/ 196851 h 1149350"/>
              <a:gd name="connsiteX14" fmla="*/ 1066007 w 1287387"/>
              <a:gd name="connsiteY14" fmla="*/ 218282 h 1149350"/>
              <a:gd name="connsiteX15" fmla="*/ 954088 w 1287387"/>
              <a:gd name="connsiteY15" fmla="*/ 230188 h 1149350"/>
              <a:gd name="connsiteX16" fmla="*/ 904081 w 1287387"/>
              <a:gd name="connsiteY16" fmla="*/ 75407 h 1149350"/>
              <a:gd name="connsiteX17" fmla="*/ 868363 w 1287387"/>
              <a:gd name="connsiteY17" fmla="*/ 94457 h 1149350"/>
              <a:gd name="connsiteX18" fmla="*/ 785019 w 1287387"/>
              <a:gd name="connsiteY18" fmla="*/ 70644 h 1149350"/>
              <a:gd name="connsiteX19" fmla="*/ 782638 w 1287387"/>
              <a:gd name="connsiteY19" fmla="*/ 23019 h 1149350"/>
              <a:gd name="connsiteX20" fmla="*/ 677863 w 1287387"/>
              <a:gd name="connsiteY20"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58875 w 1287387"/>
              <a:gd name="connsiteY13" fmla="*/ 277813 h 1149350"/>
              <a:gd name="connsiteX14" fmla="*/ 1119981 w 1287387"/>
              <a:gd name="connsiteY14" fmla="*/ 196851 h 1149350"/>
              <a:gd name="connsiteX15" fmla="*/ 1066007 w 1287387"/>
              <a:gd name="connsiteY15" fmla="*/ 218282 h 1149350"/>
              <a:gd name="connsiteX16" fmla="*/ 954088 w 1287387"/>
              <a:gd name="connsiteY16" fmla="*/ 230188 h 1149350"/>
              <a:gd name="connsiteX17" fmla="*/ 904081 w 1287387"/>
              <a:gd name="connsiteY17" fmla="*/ 75407 h 1149350"/>
              <a:gd name="connsiteX18" fmla="*/ 868363 w 1287387"/>
              <a:gd name="connsiteY18" fmla="*/ 94457 h 1149350"/>
              <a:gd name="connsiteX19" fmla="*/ 785019 w 1287387"/>
              <a:gd name="connsiteY19" fmla="*/ 70644 h 1149350"/>
              <a:gd name="connsiteX20" fmla="*/ 782638 w 1287387"/>
              <a:gd name="connsiteY20" fmla="*/ 23019 h 1149350"/>
              <a:gd name="connsiteX21" fmla="*/ 677863 w 1287387"/>
              <a:gd name="connsiteY21"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61231 w 1287387"/>
              <a:gd name="connsiteY10" fmla="*/ 735013 h 1149350"/>
              <a:gd name="connsiteX11" fmla="*/ 907257 w 1287387"/>
              <a:gd name="connsiteY11" fmla="*/ 691357 h 1149350"/>
              <a:gd name="connsiteX12" fmla="*/ 1277938 w 1287387"/>
              <a:gd name="connsiteY12" fmla="*/ 413544 h 1149350"/>
              <a:gd name="connsiteX13" fmla="*/ 1280319 w 1287387"/>
              <a:gd name="connsiteY13" fmla="*/ 358776 h 1149350"/>
              <a:gd name="connsiteX14" fmla="*/ 1158875 w 1287387"/>
              <a:gd name="connsiteY14" fmla="*/ 277813 h 1149350"/>
              <a:gd name="connsiteX15" fmla="*/ 1119981 w 1287387"/>
              <a:gd name="connsiteY15" fmla="*/ 196851 h 1149350"/>
              <a:gd name="connsiteX16" fmla="*/ 1066007 w 1287387"/>
              <a:gd name="connsiteY16" fmla="*/ 218282 h 1149350"/>
              <a:gd name="connsiteX17" fmla="*/ 954088 w 1287387"/>
              <a:gd name="connsiteY17" fmla="*/ 230188 h 1149350"/>
              <a:gd name="connsiteX18" fmla="*/ 904081 w 1287387"/>
              <a:gd name="connsiteY18" fmla="*/ 75407 h 1149350"/>
              <a:gd name="connsiteX19" fmla="*/ 868363 w 1287387"/>
              <a:gd name="connsiteY19" fmla="*/ 94457 h 1149350"/>
              <a:gd name="connsiteX20" fmla="*/ 785019 w 1287387"/>
              <a:gd name="connsiteY20" fmla="*/ 70644 h 1149350"/>
              <a:gd name="connsiteX21" fmla="*/ 782638 w 1287387"/>
              <a:gd name="connsiteY21" fmla="*/ 23019 h 1149350"/>
              <a:gd name="connsiteX22" fmla="*/ 677863 w 1287387"/>
              <a:gd name="connsiteY22"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61231 w 1287387"/>
              <a:gd name="connsiteY11" fmla="*/ 735013 h 1149350"/>
              <a:gd name="connsiteX12" fmla="*/ 907257 w 1287387"/>
              <a:gd name="connsiteY12" fmla="*/ 691357 h 1149350"/>
              <a:gd name="connsiteX13" fmla="*/ 1277938 w 1287387"/>
              <a:gd name="connsiteY13" fmla="*/ 413544 h 1149350"/>
              <a:gd name="connsiteX14" fmla="*/ 1280319 w 1287387"/>
              <a:gd name="connsiteY14" fmla="*/ 358776 h 1149350"/>
              <a:gd name="connsiteX15" fmla="*/ 1158875 w 1287387"/>
              <a:gd name="connsiteY15" fmla="*/ 277813 h 1149350"/>
              <a:gd name="connsiteX16" fmla="*/ 1119981 w 1287387"/>
              <a:gd name="connsiteY16" fmla="*/ 196851 h 1149350"/>
              <a:gd name="connsiteX17" fmla="*/ 1066007 w 1287387"/>
              <a:gd name="connsiteY17" fmla="*/ 218282 h 1149350"/>
              <a:gd name="connsiteX18" fmla="*/ 954088 w 1287387"/>
              <a:gd name="connsiteY18" fmla="*/ 230188 h 1149350"/>
              <a:gd name="connsiteX19" fmla="*/ 904081 w 1287387"/>
              <a:gd name="connsiteY19" fmla="*/ 75407 h 1149350"/>
              <a:gd name="connsiteX20" fmla="*/ 868363 w 1287387"/>
              <a:gd name="connsiteY20" fmla="*/ 94457 h 1149350"/>
              <a:gd name="connsiteX21" fmla="*/ 785019 w 1287387"/>
              <a:gd name="connsiteY21" fmla="*/ 70644 h 1149350"/>
              <a:gd name="connsiteX22" fmla="*/ 782638 w 1287387"/>
              <a:gd name="connsiteY22" fmla="*/ 23019 h 1149350"/>
              <a:gd name="connsiteX23" fmla="*/ 677863 w 1287387"/>
              <a:gd name="connsiteY23"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54088 w 1287387"/>
              <a:gd name="connsiteY11" fmla="*/ 775494 h 1149350"/>
              <a:gd name="connsiteX12" fmla="*/ 961231 w 1287387"/>
              <a:gd name="connsiteY12" fmla="*/ 735013 h 1149350"/>
              <a:gd name="connsiteX13" fmla="*/ 907257 w 1287387"/>
              <a:gd name="connsiteY13" fmla="*/ 691357 h 1149350"/>
              <a:gd name="connsiteX14" fmla="*/ 1277938 w 1287387"/>
              <a:gd name="connsiteY14" fmla="*/ 413544 h 1149350"/>
              <a:gd name="connsiteX15" fmla="*/ 1280319 w 1287387"/>
              <a:gd name="connsiteY15" fmla="*/ 358776 h 1149350"/>
              <a:gd name="connsiteX16" fmla="*/ 1158875 w 1287387"/>
              <a:gd name="connsiteY16" fmla="*/ 277813 h 1149350"/>
              <a:gd name="connsiteX17" fmla="*/ 1119981 w 1287387"/>
              <a:gd name="connsiteY17" fmla="*/ 196851 h 1149350"/>
              <a:gd name="connsiteX18" fmla="*/ 1066007 w 1287387"/>
              <a:gd name="connsiteY18" fmla="*/ 218282 h 1149350"/>
              <a:gd name="connsiteX19" fmla="*/ 954088 w 1287387"/>
              <a:gd name="connsiteY19" fmla="*/ 230188 h 1149350"/>
              <a:gd name="connsiteX20" fmla="*/ 904081 w 1287387"/>
              <a:gd name="connsiteY20" fmla="*/ 75407 h 1149350"/>
              <a:gd name="connsiteX21" fmla="*/ 868363 w 1287387"/>
              <a:gd name="connsiteY21" fmla="*/ 94457 h 1149350"/>
              <a:gd name="connsiteX22" fmla="*/ 785019 w 1287387"/>
              <a:gd name="connsiteY22" fmla="*/ 70644 h 1149350"/>
              <a:gd name="connsiteX23" fmla="*/ 782638 w 1287387"/>
              <a:gd name="connsiteY23" fmla="*/ 23019 h 1149350"/>
              <a:gd name="connsiteX24" fmla="*/ 677863 w 1287387"/>
              <a:gd name="connsiteY24"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56456 w 1287387"/>
              <a:gd name="connsiteY9" fmla="*/ 954088 h 1149350"/>
              <a:gd name="connsiteX10" fmla="*/ 915987 w 1287387"/>
              <a:gd name="connsiteY10" fmla="*/ 954088 h 1149350"/>
              <a:gd name="connsiteX11" fmla="*/ 982663 w 1287387"/>
              <a:gd name="connsiteY11" fmla="*/ 835026 h 1149350"/>
              <a:gd name="connsiteX12" fmla="*/ 954088 w 1287387"/>
              <a:gd name="connsiteY12" fmla="*/ 775494 h 1149350"/>
              <a:gd name="connsiteX13" fmla="*/ 961231 w 1287387"/>
              <a:gd name="connsiteY13" fmla="*/ 735013 h 1149350"/>
              <a:gd name="connsiteX14" fmla="*/ 907257 w 1287387"/>
              <a:gd name="connsiteY14" fmla="*/ 691357 h 1149350"/>
              <a:gd name="connsiteX15" fmla="*/ 1277938 w 1287387"/>
              <a:gd name="connsiteY15" fmla="*/ 413544 h 1149350"/>
              <a:gd name="connsiteX16" fmla="*/ 1280319 w 1287387"/>
              <a:gd name="connsiteY16" fmla="*/ 358776 h 1149350"/>
              <a:gd name="connsiteX17" fmla="*/ 1158875 w 1287387"/>
              <a:gd name="connsiteY17" fmla="*/ 277813 h 1149350"/>
              <a:gd name="connsiteX18" fmla="*/ 1119981 w 1287387"/>
              <a:gd name="connsiteY18" fmla="*/ 196851 h 1149350"/>
              <a:gd name="connsiteX19" fmla="*/ 1066007 w 1287387"/>
              <a:gd name="connsiteY19" fmla="*/ 218282 h 1149350"/>
              <a:gd name="connsiteX20" fmla="*/ 954088 w 1287387"/>
              <a:gd name="connsiteY20" fmla="*/ 230188 h 1149350"/>
              <a:gd name="connsiteX21" fmla="*/ 904081 w 1287387"/>
              <a:gd name="connsiteY21" fmla="*/ 75407 h 1149350"/>
              <a:gd name="connsiteX22" fmla="*/ 868363 w 1287387"/>
              <a:gd name="connsiteY22" fmla="*/ 94457 h 1149350"/>
              <a:gd name="connsiteX23" fmla="*/ 785019 w 1287387"/>
              <a:gd name="connsiteY23" fmla="*/ 70644 h 1149350"/>
              <a:gd name="connsiteX24" fmla="*/ 782638 w 1287387"/>
              <a:gd name="connsiteY24" fmla="*/ 23019 h 1149350"/>
              <a:gd name="connsiteX25" fmla="*/ 677863 w 1287387"/>
              <a:gd name="connsiteY25"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39788 w 1287387"/>
              <a:gd name="connsiteY9" fmla="*/ 1027907 h 1149350"/>
              <a:gd name="connsiteX10" fmla="*/ 856456 w 1287387"/>
              <a:gd name="connsiteY10" fmla="*/ 954088 h 1149350"/>
              <a:gd name="connsiteX11" fmla="*/ 915987 w 1287387"/>
              <a:gd name="connsiteY11" fmla="*/ 954088 h 1149350"/>
              <a:gd name="connsiteX12" fmla="*/ 982663 w 1287387"/>
              <a:gd name="connsiteY12" fmla="*/ 835026 h 1149350"/>
              <a:gd name="connsiteX13" fmla="*/ 954088 w 1287387"/>
              <a:gd name="connsiteY13" fmla="*/ 775494 h 1149350"/>
              <a:gd name="connsiteX14" fmla="*/ 961231 w 1287387"/>
              <a:gd name="connsiteY14" fmla="*/ 735013 h 1149350"/>
              <a:gd name="connsiteX15" fmla="*/ 907257 w 1287387"/>
              <a:gd name="connsiteY15" fmla="*/ 691357 h 1149350"/>
              <a:gd name="connsiteX16" fmla="*/ 1277938 w 1287387"/>
              <a:gd name="connsiteY16" fmla="*/ 413544 h 1149350"/>
              <a:gd name="connsiteX17" fmla="*/ 1280319 w 1287387"/>
              <a:gd name="connsiteY17" fmla="*/ 358776 h 1149350"/>
              <a:gd name="connsiteX18" fmla="*/ 1158875 w 1287387"/>
              <a:gd name="connsiteY18" fmla="*/ 277813 h 1149350"/>
              <a:gd name="connsiteX19" fmla="*/ 1119981 w 1287387"/>
              <a:gd name="connsiteY19" fmla="*/ 196851 h 1149350"/>
              <a:gd name="connsiteX20" fmla="*/ 1066007 w 1287387"/>
              <a:gd name="connsiteY20" fmla="*/ 218282 h 1149350"/>
              <a:gd name="connsiteX21" fmla="*/ 954088 w 1287387"/>
              <a:gd name="connsiteY21" fmla="*/ 230188 h 1149350"/>
              <a:gd name="connsiteX22" fmla="*/ 904081 w 1287387"/>
              <a:gd name="connsiteY22" fmla="*/ 75407 h 1149350"/>
              <a:gd name="connsiteX23" fmla="*/ 868363 w 1287387"/>
              <a:gd name="connsiteY23" fmla="*/ 94457 h 1149350"/>
              <a:gd name="connsiteX24" fmla="*/ 785019 w 1287387"/>
              <a:gd name="connsiteY24" fmla="*/ 70644 h 1149350"/>
              <a:gd name="connsiteX25" fmla="*/ 782638 w 1287387"/>
              <a:gd name="connsiteY25" fmla="*/ 23019 h 1149350"/>
              <a:gd name="connsiteX26" fmla="*/ 677863 w 1287387"/>
              <a:gd name="connsiteY26" fmla="*/ 0 h 1149350"/>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839788 w 1287387"/>
              <a:gd name="connsiteY9" fmla="*/ 1027907 h 1160464"/>
              <a:gd name="connsiteX10" fmla="*/ 856456 w 1287387"/>
              <a:gd name="connsiteY10" fmla="*/ 954088 h 1160464"/>
              <a:gd name="connsiteX11" fmla="*/ 915987 w 1287387"/>
              <a:gd name="connsiteY11" fmla="*/ 954088 h 1160464"/>
              <a:gd name="connsiteX12" fmla="*/ 982663 w 1287387"/>
              <a:gd name="connsiteY12" fmla="*/ 835026 h 1160464"/>
              <a:gd name="connsiteX13" fmla="*/ 954088 w 1287387"/>
              <a:gd name="connsiteY13" fmla="*/ 775494 h 1160464"/>
              <a:gd name="connsiteX14" fmla="*/ 961231 w 1287387"/>
              <a:gd name="connsiteY14" fmla="*/ 735013 h 1160464"/>
              <a:gd name="connsiteX15" fmla="*/ 907257 w 1287387"/>
              <a:gd name="connsiteY15" fmla="*/ 691357 h 1160464"/>
              <a:gd name="connsiteX16" fmla="*/ 1277938 w 1287387"/>
              <a:gd name="connsiteY16" fmla="*/ 413544 h 1160464"/>
              <a:gd name="connsiteX17" fmla="*/ 1280319 w 1287387"/>
              <a:gd name="connsiteY17" fmla="*/ 358776 h 1160464"/>
              <a:gd name="connsiteX18" fmla="*/ 1158875 w 1287387"/>
              <a:gd name="connsiteY18" fmla="*/ 277813 h 1160464"/>
              <a:gd name="connsiteX19" fmla="*/ 1119981 w 1287387"/>
              <a:gd name="connsiteY19" fmla="*/ 196851 h 1160464"/>
              <a:gd name="connsiteX20" fmla="*/ 1066007 w 1287387"/>
              <a:gd name="connsiteY20" fmla="*/ 218282 h 1160464"/>
              <a:gd name="connsiteX21" fmla="*/ 954088 w 1287387"/>
              <a:gd name="connsiteY21" fmla="*/ 230188 h 1160464"/>
              <a:gd name="connsiteX22" fmla="*/ 904081 w 1287387"/>
              <a:gd name="connsiteY22" fmla="*/ 75407 h 1160464"/>
              <a:gd name="connsiteX23" fmla="*/ 868363 w 1287387"/>
              <a:gd name="connsiteY23" fmla="*/ 94457 h 1160464"/>
              <a:gd name="connsiteX24" fmla="*/ 785019 w 1287387"/>
              <a:gd name="connsiteY24" fmla="*/ 70644 h 1160464"/>
              <a:gd name="connsiteX25" fmla="*/ 782638 w 1287387"/>
              <a:gd name="connsiteY25" fmla="*/ 23019 h 1160464"/>
              <a:gd name="connsiteX26" fmla="*/ 677863 w 1287387"/>
              <a:gd name="connsiteY26"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751681 w 1287387"/>
              <a:gd name="connsiteY9" fmla="*/ 1085057 h 1160464"/>
              <a:gd name="connsiteX10" fmla="*/ 839788 w 1287387"/>
              <a:gd name="connsiteY10" fmla="*/ 1027907 h 1160464"/>
              <a:gd name="connsiteX11" fmla="*/ 856456 w 1287387"/>
              <a:gd name="connsiteY11" fmla="*/ 954088 h 1160464"/>
              <a:gd name="connsiteX12" fmla="*/ 915987 w 1287387"/>
              <a:gd name="connsiteY12" fmla="*/ 954088 h 1160464"/>
              <a:gd name="connsiteX13" fmla="*/ 982663 w 1287387"/>
              <a:gd name="connsiteY13" fmla="*/ 835026 h 1160464"/>
              <a:gd name="connsiteX14" fmla="*/ 954088 w 1287387"/>
              <a:gd name="connsiteY14" fmla="*/ 775494 h 1160464"/>
              <a:gd name="connsiteX15" fmla="*/ 961231 w 1287387"/>
              <a:gd name="connsiteY15" fmla="*/ 735013 h 1160464"/>
              <a:gd name="connsiteX16" fmla="*/ 907257 w 1287387"/>
              <a:gd name="connsiteY16" fmla="*/ 691357 h 1160464"/>
              <a:gd name="connsiteX17" fmla="*/ 1277938 w 1287387"/>
              <a:gd name="connsiteY17" fmla="*/ 413544 h 1160464"/>
              <a:gd name="connsiteX18" fmla="*/ 1280319 w 1287387"/>
              <a:gd name="connsiteY18" fmla="*/ 358776 h 1160464"/>
              <a:gd name="connsiteX19" fmla="*/ 1158875 w 1287387"/>
              <a:gd name="connsiteY19" fmla="*/ 277813 h 1160464"/>
              <a:gd name="connsiteX20" fmla="*/ 1119981 w 1287387"/>
              <a:gd name="connsiteY20" fmla="*/ 196851 h 1160464"/>
              <a:gd name="connsiteX21" fmla="*/ 1066007 w 1287387"/>
              <a:gd name="connsiteY21" fmla="*/ 218282 h 1160464"/>
              <a:gd name="connsiteX22" fmla="*/ 954088 w 1287387"/>
              <a:gd name="connsiteY22" fmla="*/ 230188 h 1160464"/>
              <a:gd name="connsiteX23" fmla="*/ 904081 w 1287387"/>
              <a:gd name="connsiteY23" fmla="*/ 75407 h 1160464"/>
              <a:gd name="connsiteX24" fmla="*/ 868363 w 1287387"/>
              <a:gd name="connsiteY24" fmla="*/ 94457 h 1160464"/>
              <a:gd name="connsiteX25" fmla="*/ 785019 w 1287387"/>
              <a:gd name="connsiteY25" fmla="*/ 70644 h 1160464"/>
              <a:gd name="connsiteX26" fmla="*/ 782638 w 1287387"/>
              <a:gd name="connsiteY26" fmla="*/ 23019 h 1160464"/>
              <a:gd name="connsiteX27" fmla="*/ 677863 w 1287387"/>
              <a:gd name="connsiteY27"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63550 w 1287387"/>
              <a:gd name="connsiteY6" fmla="*/ 954088 h 1160464"/>
              <a:gd name="connsiteX7" fmla="*/ 496093 w 1287387"/>
              <a:gd name="connsiteY7" fmla="*/ 1008857 h 1160464"/>
              <a:gd name="connsiteX8" fmla="*/ 511969 w 1287387"/>
              <a:gd name="connsiteY8" fmla="*/ 1149350 h 1160464"/>
              <a:gd name="connsiteX9" fmla="*/ 653256 w 1287387"/>
              <a:gd name="connsiteY9" fmla="*/ 1160464 h 1160464"/>
              <a:gd name="connsiteX10" fmla="*/ 751681 w 1287387"/>
              <a:gd name="connsiteY10" fmla="*/ 1085057 h 1160464"/>
              <a:gd name="connsiteX11" fmla="*/ 839788 w 1287387"/>
              <a:gd name="connsiteY11" fmla="*/ 1027907 h 1160464"/>
              <a:gd name="connsiteX12" fmla="*/ 856456 w 1287387"/>
              <a:gd name="connsiteY12" fmla="*/ 954088 h 1160464"/>
              <a:gd name="connsiteX13" fmla="*/ 915987 w 1287387"/>
              <a:gd name="connsiteY13" fmla="*/ 954088 h 1160464"/>
              <a:gd name="connsiteX14" fmla="*/ 982663 w 1287387"/>
              <a:gd name="connsiteY14" fmla="*/ 835026 h 1160464"/>
              <a:gd name="connsiteX15" fmla="*/ 954088 w 1287387"/>
              <a:gd name="connsiteY15" fmla="*/ 775494 h 1160464"/>
              <a:gd name="connsiteX16" fmla="*/ 961231 w 1287387"/>
              <a:gd name="connsiteY16" fmla="*/ 735013 h 1160464"/>
              <a:gd name="connsiteX17" fmla="*/ 907257 w 1287387"/>
              <a:gd name="connsiteY17" fmla="*/ 691357 h 1160464"/>
              <a:gd name="connsiteX18" fmla="*/ 1277938 w 1287387"/>
              <a:gd name="connsiteY18" fmla="*/ 413544 h 1160464"/>
              <a:gd name="connsiteX19" fmla="*/ 1280319 w 1287387"/>
              <a:gd name="connsiteY19" fmla="*/ 358776 h 1160464"/>
              <a:gd name="connsiteX20" fmla="*/ 1158875 w 1287387"/>
              <a:gd name="connsiteY20" fmla="*/ 277813 h 1160464"/>
              <a:gd name="connsiteX21" fmla="*/ 1119981 w 1287387"/>
              <a:gd name="connsiteY21" fmla="*/ 196851 h 1160464"/>
              <a:gd name="connsiteX22" fmla="*/ 1066007 w 1287387"/>
              <a:gd name="connsiteY22" fmla="*/ 218282 h 1160464"/>
              <a:gd name="connsiteX23" fmla="*/ 954088 w 1287387"/>
              <a:gd name="connsiteY23" fmla="*/ 230188 h 1160464"/>
              <a:gd name="connsiteX24" fmla="*/ 904081 w 1287387"/>
              <a:gd name="connsiteY24" fmla="*/ 75407 h 1160464"/>
              <a:gd name="connsiteX25" fmla="*/ 868363 w 1287387"/>
              <a:gd name="connsiteY25" fmla="*/ 94457 h 1160464"/>
              <a:gd name="connsiteX26" fmla="*/ 785019 w 1287387"/>
              <a:gd name="connsiteY26" fmla="*/ 70644 h 1160464"/>
              <a:gd name="connsiteX27" fmla="*/ 782638 w 1287387"/>
              <a:gd name="connsiteY27" fmla="*/ 23019 h 1160464"/>
              <a:gd name="connsiteX28" fmla="*/ 677863 w 1287387"/>
              <a:gd name="connsiteY28"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78619 w 1287387"/>
              <a:gd name="connsiteY6" fmla="*/ 773906 h 1160464"/>
              <a:gd name="connsiteX7" fmla="*/ 463550 w 1287387"/>
              <a:gd name="connsiteY7" fmla="*/ 954088 h 1160464"/>
              <a:gd name="connsiteX8" fmla="*/ 496093 w 1287387"/>
              <a:gd name="connsiteY8" fmla="*/ 1008857 h 1160464"/>
              <a:gd name="connsiteX9" fmla="*/ 511969 w 1287387"/>
              <a:gd name="connsiteY9" fmla="*/ 1149350 h 1160464"/>
              <a:gd name="connsiteX10" fmla="*/ 653256 w 1287387"/>
              <a:gd name="connsiteY10" fmla="*/ 1160464 h 1160464"/>
              <a:gd name="connsiteX11" fmla="*/ 751681 w 1287387"/>
              <a:gd name="connsiteY11" fmla="*/ 1085057 h 1160464"/>
              <a:gd name="connsiteX12" fmla="*/ 839788 w 1287387"/>
              <a:gd name="connsiteY12" fmla="*/ 1027907 h 1160464"/>
              <a:gd name="connsiteX13" fmla="*/ 856456 w 1287387"/>
              <a:gd name="connsiteY13" fmla="*/ 954088 h 1160464"/>
              <a:gd name="connsiteX14" fmla="*/ 915987 w 1287387"/>
              <a:gd name="connsiteY14" fmla="*/ 954088 h 1160464"/>
              <a:gd name="connsiteX15" fmla="*/ 982663 w 1287387"/>
              <a:gd name="connsiteY15" fmla="*/ 835026 h 1160464"/>
              <a:gd name="connsiteX16" fmla="*/ 954088 w 1287387"/>
              <a:gd name="connsiteY16" fmla="*/ 775494 h 1160464"/>
              <a:gd name="connsiteX17" fmla="*/ 961231 w 1287387"/>
              <a:gd name="connsiteY17" fmla="*/ 735013 h 1160464"/>
              <a:gd name="connsiteX18" fmla="*/ 907257 w 1287387"/>
              <a:gd name="connsiteY18" fmla="*/ 691357 h 1160464"/>
              <a:gd name="connsiteX19" fmla="*/ 1277938 w 1287387"/>
              <a:gd name="connsiteY19" fmla="*/ 413544 h 1160464"/>
              <a:gd name="connsiteX20" fmla="*/ 1280319 w 1287387"/>
              <a:gd name="connsiteY20" fmla="*/ 358776 h 1160464"/>
              <a:gd name="connsiteX21" fmla="*/ 1158875 w 1287387"/>
              <a:gd name="connsiteY21" fmla="*/ 277813 h 1160464"/>
              <a:gd name="connsiteX22" fmla="*/ 1119981 w 1287387"/>
              <a:gd name="connsiteY22" fmla="*/ 196851 h 1160464"/>
              <a:gd name="connsiteX23" fmla="*/ 1066007 w 1287387"/>
              <a:gd name="connsiteY23" fmla="*/ 218282 h 1160464"/>
              <a:gd name="connsiteX24" fmla="*/ 954088 w 1287387"/>
              <a:gd name="connsiteY24" fmla="*/ 230188 h 1160464"/>
              <a:gd name="connsiteX25" fmla="*/ 904081 w 1287387"/>
              <a:gd name="connsiteY25" fmla="*/ 75407 h 1160464"/>
              <a:gd name="connsiteX26" fmla="*/ 868363 w 1287387"/>
              <a:gd name="connsiteY26" fmla="*/ 94457 h 1160464"/>
              <a:gd name="connsiteX27" fmla="*/ 785019 w 1287387"/>
              <a:gd name="connsiteY27" fmla="*/ 70644 h 1160464"/>
              <a:gd name="connsiteX28" fmla="*/ 782638 w 1287387"/>
              <a:gd name="connsiteY28" fmla="*/ 23019 h 1160464"/>
              <a:gd name="connsiteX29" fmla="*/ 677863 w 1287387"/>
              <a:gd name="connsiteY29"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785019 w 1287387"/>
              <a:gd name="connsiteY28" fmla="*/ 70644 h 1160464"/>
              <a:gd name="connsiteX29" fmla="*/ 782638 w 1287387"/>
              <a:gd name="connsiteY29" fmla="*/ 23019 h 1160464"/>
              <a:gd name="connsiteX30" fmla="*/ 677863 w 1287387"/>
              <a:gd name="connsiteY30"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811213 w 1287387"/>
              <a:gd name="connsiteY28" fmla="*/ 99219 h 1160464"/>
              <a:gd name="connsiteX29" fmla="*/ 785019 w 1287387"/>
              <a:gd name="connsiteY29" fmla="*/ 70644 h 1160464"/>
              <a:gd name="connsiteX30" fmla="*/ 782638 w 1287387"/>
              <a:gd name="connsiteY30" fmla="*/ 23019 h 1160464"/>
              <a:gd name="connsiteX31" fmla="*/ 677863 w 1287387"/>
              <a:gd name="connsiteY31" fmla="*/ 0 h 1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87387" h="1160464">
                <a:moveTo>
                  <a:pt x="677863" y="0"/>
                </a:moveTo>
                <a:lnTo>
                  <a:pt x="244475" y="49213"/>
                </a:lnTo>
                <a:lnTo>
                  <a:pt x="0" y="115888"/>
                </a:lnTo>
                <a:lnTo>
                  <a:pt x="12700" y="293688"/>
                </a:lnTo>
                <a:lnTo>
                  <a:pt x="130175" y="531813"/>
                </a:lnTo>
                <a:cubicBezTo>
                  <a:pt x="168804" y="594652"/>
                  <a:pt x="224499" y="616083"/>
                  <a:pt x="265906" y="656432"/>
                </a:cubicBezTo>
                <a:cubicBezTo>
                  <a:pt x="300037" y="687124"/>
                  <a:pt x="318559" y="682097"/>
                  <a:pt x="337344" y="701676"/>
                </a:cubicBezTo>
                <a:cubicBezTo>
                  <a:pt x="356130" y="721255"/>
                  <a:pt x="357585" y="731837"/>
                  <a:pt x="378619" y="773906"/>
                </a:cubicBezTo>
                <a:cubicBezTo>
                  <a:pt x="399653" y="815975"/>
                  <a:pt x="443971" y="914930"/>
                  <a:pt x="463550" y="954088"/>
                </a:cubicBezTo>
                <a:cubicBezTo>
                  <a:pt x="483129" y="993246"/>
                  <a:pt x="487626" y="979488"/>
                  <a:pt x="496093" y="1008857"/>
                </a:cubicBezTo>
                <a:lnTo>
                  <a:pt x="511969" y="1149350"/>
                </a:lnTo>
                <a:lnTo>
                  <a:pt x="653256" y="1160464"/>
                </a:lnTo>
                <a:cubicBezTo>
                  <a:pt x="695986" y="1150542"/>
                  <a:pt x="720592" y="1107150"/>
                  <a:pt x="751681" y="1085057"/>
                </a:cubicBezTo>
                <a:cubicBezTo>
                  <a:pt x="782770" y="1062964"/>
                  <a:pt x="825104" y="1050529"/>
                  <a:pt x="839788" y="1027907"/>
                </a:cubicBezTo>
                <a:cubicBezTo>
                  <a:pt x="854472" y="1005285"/>
                  <a:pt x="835025" y="966788"/>
                  <a:pt x="856456" y="954088"/>
                </a:cubicBezTo>
                <a:lnTo>
                  <a:pt x="915987" y="954088"/>
                </a:lnTo>
                <a:cubicBezTo>
                  <a:pt x="960569" y="901833"/>
                  <a:pt x="975122" y="871539"/>
                  <a:pt x="982663" y="835026"/>
                </a:cubicBezTo>
                <a:cubicBezTo>
                  <a:pt x="992188" y="804864"/>
                  <a:pt x="957660" y="792163"/>
                  <a:pt x="954088" y="775494"/>
                </a:cubicBezTo>
                <a:cubicBezTo>
                  <a:pt x="950516" y="758825"/>
                  <a:pt x="972211" y="748639"/>
                  <a:pt x="961231" y="735013"/>
                </a:cubicBezTo>
                <a:lnTo>
                  <a:pt x="907257" y="691357"/>
                </a:lnTo>
                <a:lnTo>
                  <a:pt x="1277938" y="413544"/>
                </a:lnTo>
                <a:cubicBezTo>
                  <a:pt x="1252538" y="377825"/>
                  <a:pt x="1305719" y="394495"/>
                  <a:pt x="1280319" y="358776"/>
                </a:cubicBezTo>
                <a:cubicBezTo>
                  <a:pt x="1246981" y="326232"/>
                  <a:pt x="1192213" y="310357"/>
                  <a:pt x="1158875" y="277813"/>
                </a:cubicBezTo>
                <a:lnTo>
                  <a:pt x="1119981" y="196851"/>
                </a:lnTo>
                <a:lnTo>
                  <a:pt x="1066007" y="218282"/>
                </a:lnTo>
                <a:cubicBezTo>
                  <a:pt x="1041136" y="215107"/>
                  <a:pt x="974329" y="236935"/>
                  <a:pt x="954088" y="230188"/>
                </a:cubicBezTo>
                <a:cubicBezTo>
                  <a:pt x="933847" y="223441"/>
                  <a:pt x="922337" y="77391"/>
                  <a:pt x="904081" y="75407"/>
                </a:cubicBezTo>
                <a:cubicBezTo>
                  <a:pt x="885825" y="73423"/>
                  <a:pt x="882253" y="93266"/>
                  <a:pt x="868363" y="94457"/>
                </a:cubicBezTo>
                <a:cubicBezTo>
                  <a:pt x="854473" y="95648"/>
                  <a:pt x="825104" y="103188"/>
                  <a:pt x="811213" y="99219"/>
                </a:cubicBezTo>
                <a:cubicBezTo>
                  <a:pt x="797322" y="95250"/>
                  <a:pt x="791369" y="80566"/>
                  <a:pt x="785019" y="70644"/>
                </a:cubicBezTo>
                <a:cubicBezTo>
                  <a:pt x="778669" y="60722"/>
                  <a:pt x="815182" y="32412"/>
                  <a:pt x="782638" y="23019"/>
                </a:cubicBezTo>
                <a:lnTo>
                  <a:pt x="677863" y="0"/>
                </a:ln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Njombe</a:t>
            </a:r>
            <a:r>
              <a:rPr lang="en-MY" sz="1200" b="1" dirty="0" smtClean="0">
                <a:solidFill>
                  <a:schemeClr val="tx1"/>
                </a:solidFill>
              </a:rPr>
              <a:t> 10.9%</a:t>
            </a:r>
          </a:p>
          <a:p>
            <a:pPr algn="ctr"/>
            <a:endParaRPr lang="en-MY" sz="1200" b="1" dirty="0">
              <a:solidFill>
                <a:schemeClr val="tx1"/>
              </a:solidFill>
            </a:endParaRPr>
          </a:p>
        </p:txBody>
      </p:sp>
      <p:sp>
        <p:nvSpPr>
          <p:cNvPr id="14" name="Freeform 13"/>
          <p:cNvSpPr/>
          <p:nvPr/>
        </p:nvSpPr>
        <p:spPr>
          <a:xfrm>
            <a:off x="2686050" y="3750469"/>
            <a:ext cx="1993106" cy="1788318"/>
          </a:xfrm>
          <a:custGeom>
            <a:avLst/>
            <a:gdLst>
              <a:gd name="connsiteX0" fmla="*/ 1104900 w 2143125"/>
              <a:gd name="connsiteY0" fmla="*/ 0 h 1962150"/>
              <a:gd name="connsiteX1" fmla="*/ 323850 w 2143125"/>
              <a:gd name="connsiteY1" fmla="*/ 571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333375 w 2143125"/>
              <a:gd name="connsiteY1" fmla="*/ 1206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479425 w 2143125"/>
              <a:gd name="connsiteY1" fmla="*/ 9842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422275 w 2143125"/>
              <a:gd name="connsiteY1" fmla="*/ 19367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702469 w 2143125"/>
              <a:gd name="connsiteY1" fmla="*/ 116681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497681 w 2143125"/>
              <a:gd name="connsiteY1" fmla="*/ 190500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742950 w 2143125"/>
              <a:gd name="connsiteY1" fmla="*/ 114300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569119 w 2143125"/>
              <a:gd name="connsiteY1" fmla="*/ 90488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704850 w 2143125"/>
              <a:gd name="connsiteY1" fmla="*/ 69056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623888 w 2143125"/>
              <a:gd name="connsiteY1" fmla="*/ 95250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764381 w 2143125"/>
              <a:gd name="connsiteY1" fmla="*/ 69056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735806 w 2143125"/>
              <a:gd name="connsiteY1" fmla="*/ 45244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883444 w 2143125"/>
              <a:gd name="connsiteY1" fmla="*/ 26194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826294 w 2143125"/>
              <a:gd name="connsiteY1" fmla="*/ 104775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990600 w 2143125"/>
              <a:gd name="connsiteY1" fmla="*/ 47625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104900 w 2143125"/>
              <a:gd name="connsiteY0" fmla="*/ 0 h 1962150"/>
              <a:gd name="connsiteX1" fmla="*/ 997744 w 2143125"/>
              <a:gd name="connsiteY1" fmla="*/ 97631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47750 w 2143125"/>
              <a:gd name="connsiteY2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73944 w 2143125"/>
              <a:gd name="connsiteY21" fmla="*/ 111919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50131 w 2143125"/>
              <a:gd name="connsiteY21" fmla="*/ 176213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71575 w 2143125"/>
              <a:gd name="connsiteY21" fmla="*/ 233362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97756 w 2143125"/>
              <a:gd name="connsiteY21" fmla="*/ 190499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233488 w 2143125"/>
              <a:gd name="connsiteY21" fmla="*/ 247650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26344 w 2143125"/>
              <a:gd name="connsiteY21" fmla="*/ 340519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95388 w 2143125"/>
              <a:gd name="connsiteY21" fmla="*/ 273844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40631 w 2143125"/>
              <a:gd name="connsiteY21" fmla="*/ 335756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226344 w 2143125"/>
              <a:gd name="connsiteY19" fmla="*/ 600075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731169 w 2143125"/>
              <a:gd name="connsiteY19" fmla="*/ 552450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28800 w 2143125"/>
              <a:gd name="connsiteY19" fmla="*/ 678656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33563 w 2143125"/>
              <a:gd name="connsiteY20" fmla="*/ 690562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838325 w 2143125"/>
              <a:gd name="connsiteY21" fmla="*/ 650081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776413 w 2143125"/>
              <a:gd name="connsiteY21" fmla="*/ 654844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52625 w 2143125"/>
              <a:gd name="connsiteY19" fmla="*/ 72151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47862 w 2143125"/>
              <a:gd name="connsiteY19" fmla="*/ 70246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93106 w 2038350"/>
              <a:gd name="connsiteY18" fmla="*/ 728662 h 1916906"/>
              <a:gd name="connsiteX19" fmla="*/ 1947862 w 2038350"/>
              <a:gd name="connsiteY19" fmla="*/ 702469 h 1916906"/>
              <a:gd name="connsiteX20" fmla="*/ 1897857 w 2038350"/>
              <a:gd name="connsiteY20" fmla="*/ 711993 h 1916906"/>
              <a:gd name="connsiteX21" fmla="*/ 1897857 w 2038350"/>
              <a:gd name="connsiteY21" fmla="*/ 664369 h 1916906"/>
              <a:gd name="connsiteX22" fmla="*/ 1776413 w 2038350"/>
              <a:gd name="connsiteY22" fmla="*/ 654844 h 1916906"/>
              <a:gd name="connsiteX23" fmla="*/ 1585913 w 2038350"/>
              <a:gd name="connsiteY23" fmla="*/ 597694 h 1916906"/>
              <a:gd name="connsiteX24" fmla="*/ 1226344 w 2038350"/>
              <a:gd name="connsiteY24" fmla="*/ 600075 h 1916906"/>
              <a:gd name="connsiteX25" fmla="*/ 1307306 w 2038350"/>
              <a:gd name="connsiteY25" fmla="*/ 411956 h 1916906"/>
              <a:gd name="connsiteX26" fmla="*/ 1212056 w 2038350"/>
              <a:gd name="connsiteY26" fmla="*/ 361950 h 1916906"/>
              <a:gd name="connsiteX27" fmla="*/ 1195388 w 2038350"/>
              <a:gd name="connsiteY27" fmla="*/ 273844 h 1916906"/>
              <a:gd name="connsiteX28" fmla="*/ 1147763 w 2038350"/>
              <a:gd name="connsiteY28" fmla="*/ 273844 h 1916906"/>
              <a:gd name="connsiteX29" fmla="*/ 1097756 w 2038350"/>
              <a:gd name="connsiteY29" fmla="*/ 190499 h 1916906"/>
              <a:gd name="connsiteX30" fmla="*/ 1050131 w 2038350"/>
              <a:gd name="connsiteY30" fmla="*/ 176213 h 1916906"/>
              <a:gd name="connsiteX31" fmla="*/ 1047750 w 2038350"/>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45481 w 2038350"/>
              <a:gd name="connsiteY18" fmla="*/ 804862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38337 w 2038350"/>
              <a:gd name="connsiteY18" fmla="*/ 778669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12144 w 2038350"/>
              <a:gd name="connsiteY18" fmla="*/ 835819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95475 w 2038350"/>
              <a:gd name="connsiteY18" fmla="*/ 781050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33563 w 2038350"/>
              <a:gd name="connsiteY18" fmla="*/ 950119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59756 w 2038350"/>
              <a:gd name="connsiteY18" fmla="*/ 885826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04988 w 2038350"/>
              <a:gd name="connsiteY18" fmla="*/ 1004887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07369 w 2038350"/>
              <a:gd name="connsiteY19" fmla="*/ 926306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797844 w 2038350"/>
              <a:gd name="connsiteY19" fmla="*/ 912019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50219 w 2038350"/>
              <a:gd name="connsiteY18" fmla="*/ 1028700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93082 w 2038350"/>
              <a:gd name="connsiteY18" fmla="*/ 1052513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764506 w 1993106"/>
              <a:gd name="connsiteY17" fmla="*/ 1126331 h 1916906"/>
              <a:gd name="connsiteX18" fmla="*/ 1793082 w 1993106"/>
              <a:gd name="connsiteY18" fmla="*/ 1052513 h 1916906"/>
              <a:gd name="connsiteX19" fmla="*/ 1743075 w 1993106"/>
              <a:gd name="connsiteY19" fmla="*/ 976312 h 1916906"/>
              <a:gd name="connsiteX20" fmla="*/ 1797844 w 1993106"/>
              <a:gd name="connsiteY20" fmla="*/ 912019 h 1916906"/>
              <a:gd name="connsiteX21" fmla="*/ 1859756 w 1993106"/>
              <a:gd name="connsiteY21" fmla="*/ 885826 h 1916906"/>
              <a:gd name="connsiteX22" fmla="*/ 1895475 w 1993106"/>
              <a:gd name="connsiteY22" fmla="*/ 781050 h 1916906"/>
              <a:gd name="connsiteX23" fmla="*/ 1938337 w 1993106"/>
              <a:gd name="connsiteY23" fmla="*/ 778669 h 1916906"/>
              <a:gd name="connsiteX24" fmla="*/ 1993106 w 1993106"/>
              <a:gd name="connsiteY24" fmla="*/ 728662 h 1916906"/>
              <a:gd name="connsiteX25" fmla="*/ 1947862 w 1993106"/>
              <a:gd name="connsiteY25" fmla="*/ 702469 h 1916906"/>
              <a:gd name="connsiteX26" fmla="*/ 1897857 w 1993106"/>
              <a:gd name="connsiteY26" fmla="*/ 711993 h 1916906"/>
              <a:gd name="connsiteX27" fmla="*/ 1897857 w 1993106"/>
              <a:gd name="connsiteY27" fmla="*/ 664369 h 1916906"/>
              <a:gd name="connsiteX28" fmla="*/ 1776413 w 1993106"/>
              <a:gd name="connsiteY28" fmla="*/ 654844 h 1916906"/>
              <a:gd name="connsiteX29" fmla="*/ 1585913 w 1993106"/>
              <a:gd name="connsiteY29" fmla="*/ 597694 h 1916906"/>
              <a:gd name="connsiteX30" fmla="*/ 1226344 w 1993106"/>
              <a:gd name="connsiteY30" fmla="*/ 600075 h 1916906"/>
              <a:gd name="connsiteX31" fmla="*/ 1307306 w 1993106"/>
              <a:gd name="connsiteY31" fmla="*/ 411956 h 1916906"/>
              <a:gd name="connsiteX32" fmla="*/ 1212056 w 1993106"/>
              <a:gd name="connsiteY32" fmla="*/ 361950 h 1916906"/>
              <a:gd name="connsiteX33" fmla="*/ 1195388 w 1993106"/>
              <a:gd name="connsiteY33" fmla="*/ 273844 h 1916906"/>
              <a:gd name="connsiteX34" fmla="*/ 1147763 w 1993106"/>
              <a:gd name="connsiteY34" fmla="*/ 273844 h 1916906"/>
              <a:gd name="connsiteX35" fmla="*/ 1097756 w 1993106"/>
              <a:gd name="connsiteY35" fmla="*/ 190499 h 1916906"/>
              <a:gd name="connsiteX36" fmla="*/ 1050131 w 1993106"/>
              <a:gd name="connsiteY36" fmla="*/ 176213 h 1916906"/>
              <a:gd name="connsiteX37" fmla="*/ 1047750 w 1993106"/>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90688 w 1993106"/>
              <a:gd name="connsiteY17" fmla="*/ 1169194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83544 w 1993106"/>
              <a:gd name="connsiteY17" fmla="*/ 1152525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35919 w 1993106"/>
              <a:gd name="connsiteY17" fmla="*/ 1197769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4000 w 1993106"/>
              <a:gd name="connsiteY16" fmla="*/ 1228725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14450 w 1993106"/>
              <a:gd name="connsiteY15" fmla="*/ 1312069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3500 w 1993106"/>
              <a:gd name="connsiteY16" fmla="*/ 1238250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5881 w 1993106"/>
              <a:gd name="connsiteY16" fmla="*/ 1271587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62063 w 1993106"/>
              <a:gd name="connsiteY15" fmla="*/ 1326356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40631 w 1993106"/>
              <a:gd name="connsiteY16" fmla="*/ 1290637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31106 w 1993106"/>
              <a:gd name="connsiteY16" fmla="*/ 1278731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07294 w 1993106"/>
              <a:gd name="connsiteY15" fmla="*/ 1397794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54919 w 1993106"/>
              <a:gd name="connsiteY15" fmla="*/ 1426369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12069 w 1993106"/>
              <a:gd name="connsiteY14" fmla="*/ 16787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6025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712119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90650 w 1993106"/>
              <a:gd name="connsiteY14" fmla="*/ 1652588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62075 w 1993106"/>
              <a:gd name="connsiteY14" fmla="*/ 1738312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400175 w 1993106"/>
              <a:gd name="connsiteY15" fmla="*/ 1676400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52550 w 1993106"/>
              <a:gd name="connsiteY15" fmla="*/ 1671637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350169 w 1993106"/>
              <a:gd name="connsiteY13" fmla="*/ 1788318 h 1788318"/>
              <a:gd name="connsiteX14" fmla="*/ 1412081 w 1993106"/>
              <a:gd name="connsiteY14" fmla="*/ 1716881 h 1788318"/>
              <a:gd name="connsiteX15" fmla="*/ 1352550 w 1993106"/>
              <a:gd name="connsiteY15" fmla="*/ 1671637 h 1788318"/>
              <a:gd name="connsiteX16" fmla="*/ 1390650 w 1993106"/>
              <a:gd name="connsiteY16" fmla="*/ 1652588 h 1788318"/>
              <a:gd name="connsiteX17" fmla="*/ 1338263 w 1993106"/>
              <a:gd name="connsiteY17" fmla="*/ 1602581 h 1788318"/>
              <a:gd name="connsiteX18" fmla="*/ 1228725 w 1993106"/>
              <a:gd name="connsiteY18" fmla="*/ 1462087 h 1788318"/>
              <a:gd name="connsiteX19" fmla="*/ 1254919 w 1993106"/>
              <a:gd name="connsiteY19" fmla="*/ 1426369 h 1788318"/>
              <a:gd name="connsiteX20" fmla="*/ 1188245 w 1993106"/>
              <a:gd name="connsiteY20" fmla="*/ 1350169 h 1788318"/>
              <a:gd name="connsiteX21" fmla="*/ 1231106 w 1993106"/>
              <a:gd name="connsiteY21" fmla="*/ 1278731 h 1788318"/>
              <a:gd name="connsiteX22" fmla="*/ 1281113 w 1993106"/>
              <a:gd name="connsiteY22" fmla="*/ 1245394 h 1788318"/>
              <a:gd name="connsiteX23" fmla="*/ 1335881 w 1993106"/>
              <a:gd name="connsiteY23" fmla="*/ 1271587 h 1788318"/>
              <a:gd name="connsiteX24" fmla="*/ 1364456 w 1993106"/>
              <a:gd name="connsiteY24" fmla="*/ 1228724 h 1788318"/>
              <a:gd name="connsiteX25" fmla="*/ 1521618 w 1993106"/>
              <a:gd name="connsiteY25" fmla="*/ 1219200 h 1788318"/>
              <a:gd name="connsiteX26" fmla="*/ 1597819 w 1993106"/>
              <a:gd name="connsiteY26" fmla="*/ 1233487 h 1788318"/>
              <a:gd name="connsiteX27" fmla="*/ 1666875 w 1993106"/>
              <a:gd name="connsiteY27" fmla="*/ 1202531 h 1788318"/>
              <a:gd name="connsiteX28" fmla="*/ 1683544 w 1993106"/>
              <a:gd name="connsiteY28" fmla="*/ 1152525 h 1788318"/>
              <a:gd name="connsiteX29" fmla="*/ 1764506 w 1993106"/>
              <a:gd name="connsiteY29" fmla="*/ 1126331 h 1788318"/>
              <a:gd name="connsiteX30" fmla="*/ 1793082 w 1993106"/>
              <a:gd name="connsiteY30" fmla="*/ 1052513 h 1788318"/>
              <a:gd name="connsiteX31" fmla="*/ 1743075 w 1993106"/>
              <a:gd name="connsiteY31" fmla="*/ 976312 h 1788318"/>
              <a:gd name="connsiteX32" fmla="*/ 1797844 w 1993106"/>
              <a:gd name="connsiteY32" fmla="*/ 912019 h 1788318"/>
              <a:gd name="connsiteX33" fmla="*/ 1859756 w 1993106"/>
              <a:gd name="connsiteY33" fmla="*/ 885826 h 1788318"/>
              <a:gd name="connsiteX34" fmla="*/ 1895475 w 1993106"/>
              <a:gd name="connsiteY34" fmla="*/ 781050 h 1788318"/>
              <a:gd name="connsiteX35" fmla="*/ 1938337 w 1993106"/>
              <a:gd name="connsiteY35" fmla="*/ 778669 h 1788318"/>
              <a:gd name="connsiteX36" fmla="*/ 1993106 w 1993106"/>
              <a:gd name="connsiteY36" fmla="*/ 728662 h 1788318"/>
              <a:gd name="connsiteX37" fmla="*/ 1947862 w 1993106"/>
              <a:gd name="connsiteY37" fmla="*/ 702469 h 1788318"/>
              <a:gd name="connsiteX38" fmla="*/ 1897857 w 1993106"/>
              <a:gd name="connsiteY38" fmla="*/ 711993 h 1788318"/>
              <a:gd name="connsiteX39" fmla="*/ 1897857 w 1993106"/>
              <a:gd name="connsiteY39" fmla="*/ 664369 h 1788318"/>
              <a:gd name="connsiteX40" fmla="*/ 1776413 w 1993106"/>
              <a:gd name="connsiteY40" fmla="*/ 654844 h 1788318"/>
              <a:gd name="connsiteX41" fmla="*/ 1585913 w 1993106"/>
              <a:gd name="connsiteY41" fmla="*/ 597694 h 1788318"/>
              <a:gd name="connsiteX42" fmla="*/ 1226344 w 1993106"/>
              <a:gd name="connsiteY42" fmla="*/ 600075 h 1788318"/>
              <a:gd name="connsiteX43" fmla="*/ 1307306 w 1993106"/>
              <a:gd name="connsiteY43" fmla="*/ 411956 h 1788318"/>
              <a:gd name="connsiteX44" fmla="*/ 1212056 w 1993106"/>
              <a:gd name="connsiteY44" fmla="*/ 361950 h 1788318"/>
              <a:gd name="connsiteX45" fmla="*/ 1195388 w 1993106"/>
              <a:gd name="connsiteY45" fmla="*/ 273844 h 1788318"/>
              <a:gd name="connsiteX46" fmla="*/ 1147763 w 1993106"/>
              <a:gd name="connsiteY46" fmla="*/ 273844 h 1788318"/>
              <a:gd name="connsiteX47" fmla="*/ 1097756 w 1993106"/>
              <a:gd name="connsiteY47" fmla="*/ 190499 h 1788318"/>
              <a:gd name="connsiteX48" fmla="*/ 1050131 w 1993106"/>
              <a:gd name="connsiteY48" fmla="*/ 176213 h 1788318"/>
              <a:gd name="connsiteX49" fmla="*/ 1047750 w 1993106"/>
              <a:gd name="connsiteY4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71588 w 1993106"/>
              <a:gd name="connsiteY13" fmla="*/ 1752600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016794 w 1993106"/>
              <a:gd name="connsiteY12" fmla="*/ 1645444 h 1788318"/>
              <a:gd name="connsiteX13" fmla="*/ 1173956 w 1993106"/>
              <a:gd name="connsiteY13" fmla="*/ 1697831 h 1788318"/>
              <a:gd name="connsiteX14" fmla="*/ 1285875 w 1993106"/>
              <a:gd name="connsiteY14" fmla="*/ 1774031 h 1788318"/>
              <a:gd name="connsiteX15" fmla="*/ 1350169 w 1993106"/>
              <a:gd name="connsiteY15" fmla="*/ 1788318 h 1788318"/>
              <a:gd name="connsiteX16" fmla="*/ 1412081 w 1993106"/>
              <a:gd name="connsiteY16" fmla="*/ 1716881 h 1788318"/>
              <a:gd name="connsiteX17" fmla="*/ 1352550 w 1993106"/>
              <a:gd name="connsiteY17" fmla="*/ 1671637 h 1788318"/>
              <a:gd name="connsiteX18" fmla="*/ 1390650 w 1993106"/>
              <a:gd name="connsiteY18" fmla="*/ 1652588 h 1788318"/>
              <a:gd name="connsiteX19" fmla="*/ 1338263 w 1993106"/>
              <a:gd name="connsiteY19" fmla="*/ 1602581 h 1788318"/>
              <a:gd name="connsiteX20" fmla="*/ 1228725 w 1993106"/>
              <a:gd name="connsiteY20" fmla="*/ 1462087 h 1788318"/>
              <a:gd name="connsiteX21" fmla="*/ 1254919 w 1993106"/>
              <a:gd name="connsiteY21" fmla="*/ 1426369 h 1788318"/>
              <a:gd name="connsiteX22" fmla="*/ 1188245 w 1993106"/>
              <a:gd name="connsiteY22" fmla="*/ 1350169 h 1788318"/>
              <a:gd name="connsiteX23" fmla="*/ 1231106 w 1993106"/>
              <a:gd name="connsiteY23" fmla="*/ 1278731 h 1788318"/>
              <a:gd name="connsiteX24" fmla="*/ 1281113 w 1993106"/>
              <a:gd name="connsiteY24" fmla="*/ 1245394 h 1788318"/>
              <a:gd name="connsiteX25" fmla="*/ 1335881 w 1993106"/>
              <a:gd name="connsiteY25" fmla="*/ 1271587 h 1788318"/>
              <a:gd name="connsiteX26" fmla="*/ 1364456 w 1993106"/>
              <a:gd name="connsiteY26" fmla="*/ 1228724 h 1788318"/>
              <a:gd name="connsiteX27" fmla="*/ 1521618 w 1993106"/>
              <a:gd name="connsiteY27" fmla="*/ 1219200 h 1788318"/>
              <a:gd name="connsiteX28" fmla="*/ 1597819 w 1993106"/>
              <a:gd name="connsiteY28" fmla="*/ 1233487 h 1788318"/>
              <a:gd name="connsiteX29" fmla="*/ 1666875 w 1993106"/>
              <a:gd name="connsiteY29" fmla="*/ 1202531 h 1788318"/>
              <a:gd name="connsiteX30" fmla="*/ 1683544 w 1993106"/>
              <a:gd name="connsiteY30" fmla="*/ 1152525 h 1788318"/>
              <a:gd name="connsiteX31" fmla="*/ 1764506 w 1993106"/>
              <a:gd name="connsiteY31" fmla="*/ 1126331 h 1788318"/>
              <a:gd name="connsiteX32" fmla="*/ 1793082 w 1993106"/>
              <a:gd name="connsiteY32" fmla="*/ 1052513 h 1788318"/>
              <a:gd name="connsiteX33" fmla="*/ 1743075 w 1993106"/>
              <a:gd name="connsiteY33" fmla="*/ 976312 h 1788318"/>
              <a:gd name="connsiteX34" fmla="*/ 1797844 w 1993106"/>
              <a:gd name="connsiteY34" fmla="*/ 912019 h 1788318"/>
              <a:gd name="connsiteX35" fmla="*/ 1859756 w 1993106"/>
              <a:gd name="connsiteY35" fmla="*/ 885826 h 1788318"/>
              <a:gd name="connsiteX36" fmla="*/ 1895475 w 1993106"/>
              <a:gd name="connsiteY36" fmla="*/ 781050 h 1788318"/>
              <a:gd name="connsiteX37" fmla="*/ 1938337 w 1993106"/>
              <a:gd name="connsiteY37" fmla="*/ 778669 h 1788318"/>
              <a:gd name="connsiteX38" fmla="*/ 1993106 w 1993106"/>
              <a:gd name="connsiteY38" fmla="*/ 728662 h 1788318"/>
              <a:gd name="connsiteX39" fmla="*/ 1947862 w 1993106"/>
              <a:gd name="connsiteY39" fmla="*/ 702469 h 1788318"/>
              <a:gd name="connsiteX40" fmla="*/ 1897857 w 1993106"/>
              <a:gd name="connsiteY40" fmla="*/ 711993 h 1788318"/>
              <a:gd name="connsiteX41" fmla="*/ 1897857 w 1993106"/>
              <a:gd name="connsiteY41" fmla="*/ 664369 h 1788318"/>
              <a:gd name="connsiteX42" fmla="*/ 1776413 w 1993106"/>
              <a:gd name="connsiteY42" fmla="*/ 654844 h 1788318"/>
              <a:gd name="connsiteX43" fmla="*/ 1585913 w 1993106"/>
              <a:gd name="connsiteY43" fmla="*/ 597694 h 1788318"/>
              <a:gd name="connsiteX44" fmla="*/ 1226344 w 1993106"/>
              <a:gd name="connsiteY44" fmla="*/ 600075 h 1788318"/>
              <a:gd name="connsiteX45" fmla="*/ 1307306 w 1993106"/>
              <a:gd name="connsiteY45" fmla="*/ 411956 h 1788318"/>
              <a:gd name="connsiteX46" fmla="*/ 1212056 w 1993106"/>
              <a:gd name="connsiteY46" fmla="*/ 361950 h 1788318"/>
              <a:gd name="connsiteX47" fmla="*/ 1195388 w 1993106"/>
              <a:gd name="connsiteY47" fmla="*/ 273844 h 1788318"/>
              <a:gd name="connsiteX48" fmla="*/ 1147763 w 1993106"/>
              <a:gd name="connsiteY48" fmla="*/ 273844 h 1788318"/>
              <a:gd name="connsiteX49" fmla="*/ 1097756 w 1993106"/>
              <a:gd name="connsiteY49" fmla="*/ 190499 h 1788318"/>
              <a:gd name="connsiteX50" fmla="*/ 1050131 w 1993106"/>
              <a:gd name="connsiteY50" fmla="*/ 176213 h 1788318"/>
              <a:gd name="connsiteX51" fmla="*/ 1047750 w 1993106"/>
              <a:gd name="connsiteY5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866775 w 1993106"/>
              <a:gd name="connsiteY12" fmla="*/ 1597819 h 1788318"/>
              <a:gd name="connsiteX13" fmla="*/ 1016794 w 1993106"/>
              <a:gd name="connsiteY13" fmla="*/ 1645444 h 1788318"/>
              <a:gd name="connsiteX14" fmla="*/ 1173956 w 1993106"/>
              <a:gd name="connsiteY14" fmla="*/ 1697831 h 1788318"/>
              <a:gd name="connsiteX15" fmla="*/ 1285875 w 1993106"/>
              <a:gd name="connsiteY15" fmla="*/ 1774031 h 1788318"/>
              <a:gd name="connsiteX16" fmla="*/ 1350169 w 1993106"/>
              <a:gd name="connsiteY16" fmla="*/ 1788318 h 1788318"/>
              <a:gd name="connsiteX17" fmla="*/ 1412081 w 1993106"/>
              <a:gd name="connsiteY17" fmla="*/ 1716881 h 1788318"/>
              <a:gd name="connsiteX18" fmla="*/ 1352550 w 1993106"/>
              <a:gd name="connsiteY18" fmla="*/ 1671637 h 1788318"/>
              <a:gd name="connsiteX19" fmla="*/ 1390650 w 1993106"/>
              <a:gd name="connsiteY19" fmla="*/ 1652588 h 1788318"/>
              <a:gd name="connsiteX20" fmla="*/ 1338263 w 1993106"/>
              <a:gd name="connsiteY20" fmla="*/ 1602581 h 1788318"/>
              <a:gd name="connsiteX21" fmla="*/ 1228725 w 1993106"/>
              <a:gd name="connsiteY21" fmla="*/ 1462087 h 1788318"/>
              <a:gd name="connsiteX22" fmla="*/ 1254919 w 1993106"/>
              <a:gd name="connsiteY22" fmla="*/ 1426369 h 1788318"/>
              <a:gd name="connsiteX23" fmla="*/ 1188245 w 1993106"/>
              <a:gd name="connsiteY23" fmla="*/ 1350169 h 1788318"/>
              <a:gd name="connsiteX24" fmla="*/ 1231106 w 1993106"/>
              <a:gd name="connsiteY24" fmla="*/ 1278731 h 1788318"/>
              <a:gd name="connsiteX25" fmla="*/ 1281113 w 1993106"/>
              <a:gd name="connsiteY25" fmla="*/ 1245394 h 1788318"/>
              <a:gd name="connsiteX26" fmla="*/ 1335881 w 1993106"/>
              <a:gd name="connsiteY26" fmla="*/ 1271587 h 1788318"/>
              <a:gd name="connsiteX27" fmla="*/ 1364456 w 1993106"/>
              <a:gd name="connsiteY27" fmla="*/ 1228724 h 1788318"/>
              <a:gd name="connsiteX28" fmla="*/ 1521618 w 1993106"/>
              <a:gd name="connsiteY28" fmla="*/ 1219200 h 1788318"/>
              <a:gd name="connsiteX29" fmla="*/ 1597819 w 1993106"/>
              <a:gd name="connsiteY29" fmla="*/ 1233487 h 1788318"/>
              <a:gd name="connsiteX30" fmla="*/ 1666875 w 1993106"/>
              <a:gd name="connsiteY30" fmla="*/ 1202531 h 1788318"/>
              <a:gd name="connsiteX31" fmla="*/ 1683544 w 1993106"/>
              <a:gd name="connsiteY31" fmla="*/ 1152525 h 1788318"/>
              <a:gd name="connsiteX32" fmla="*/ 1764506 w 1993106"/>
              <a:gd name="connsiteY32" fmla="*/ 1126331 h 1788318"/>
              <a:gd name="connsiteX33" fmla="*/ 1793082 w 1993106"/>
              <a:gd name="connsiteY33" fmla="*/ 1052513 h 1788318"/>
              <a:gd name="connsiteX34" fmla="*/ 1743075 w 1993106"/>
              <a:gd name="connsiteY34" fmla="*/ 976312 h 1788318"/>
              <a:gd name="connsiteX35" fmla="*/ 1797844 w 1993106"/>
              <a:gd name="connsiteY35" fmla="*/ 912019 h 1788318"/>
              <a:gd name="connsiteX36" fmla="*/ 1859756 w 1993106"/>
              <a:gd name="connsiteY36" fmla="*/ 885826 h 1788318"/>
              <a:gd name="connsiteX37" fmla="*/ 1895475 w 1993106"/>
              <a:gd name="connsiteY37" fmla="*/ 781050 h 1788318"/>
              <a:gd name="connsiteX38" fmla="*/ 1938337 w 1993106"/>
              <a:gd name="connsiteY38" fmla="*/ 778669 h 1788318"/>
              <a:gd name="connsiteX39" fmla="*/ 1993106 w 1993106"/>
              <a:gd name="connsiteY39" fmla="*/ 728662 h 1788318"/>
              <a:gd name="connsiteX40" fmla="*/ 1947862 w 1993106"/>
              <a:gd name="connsiteY40" fmla="*/ 702469 h 1788318"/>
              <a:gd name="connsiteX41" fmla="*/ 1897857 w 1993106"/>
              <a:gd name="connsiteY41" fmla="*/ 711993 h 1788318"/>
              <a:gd name="connsiteX42" fmla="*/ 1897857 w 1993106"/>
              <a:gd name="connsiteY42" fmla="*/ 664369 h 1788318"/>
              <a:gd name="connsiteX43" fmla="*/ 1776413 w 1993106"/>
              <a:gd name="connsiteY43" fmla="*/ 654844 h 1788318"/>
              <a:gd name="connsiteX44" fmla="*/ 1585913 w 1993106"/>
              <a:gd name="connsiteY44" fmla="*/ 597694 h 1788318"/>
              <a:gd name="connsiteX45" fmla="*/ 1226344 w 1993106"/>
              <a:gd name="connsiteY45" fmla="*/ 600075 h 1788318"/>
              <a:gd name="connsiteX46" fmla="*/ 1307306 w 1993106"/>
              <a:gd name="connsiteY46" fmla="*/ 411956 h 1788318"/>
              <a:gd name="connsiteX47" fmla="*/ 1212056 w 1993106"/>
              <a:gd name="connsiteY47" fmla="*/ 361950 h 1788318"/>
              <a:gd name="connsiteX48" fmla="*/ 1195388 w 1993106"/>
              <a:gd name="connsiteY48" fmla="*/ 273844 h 1788318"/>
              <a:gd name="connsiteX49" fmla="*/ 1147763 w 1993106"/>
              <a:gd name="connsiteY49" fmla="*/ 273844 h 1788318"/>
              <a:gd name="connsiteX50" fmla="*/ 1097756 w 1993106"/>
              <a:gd name="connsiteY50" fmla="*/ 190499 h 1788318"/>
              <a:gd name="connsiteX51" fmla="*/ 1050131 w 1993106"/>
              <a:gd name="connsiteY51" fmla="*/ 176213 h 1788318"/>
              <a:gd name="connsiteX52" fmla="*/ 1047750 w 1993106"/>
              <a:gd name="connsiteY52"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759619 w 1993106"/>
              <a:gd name="connsiteY12" fmla="*/ 1562100 h 1788318"/>
              <a:gd name="connsiteX13" fmla="*/ 866775 w 1993106"/>
              <a:gd name="connsiteY13" fmla="*/ 1597819 h 1788318"/>
              <a:gd name="connsiteX14" fmla="*/ 1016794 w 1993106"/>
              <a:gd name="connsiteY14" fmla="*/ 1645444 h 1788318"/>
              <a:gd name="connsiteX15" fmla="*/ 1173956 w 1993106"/>
              <a:gd name="connsiteY15" fmla="*/ 1697831 h 1788318"/>
              <a:gd name="connsiteX16" fmla="*/ 1285875 w 1993106"/>
              <a:gd name="connsiteY16" fmla="*/ 1774031 h 1788318"/>
              <a:gd name="connsiteX17" fmla="*/ 1350169 w 1993106"/>
              <a:gd name="connsiteY17" fmla="*/ 1788318 h 1788318"/>
              <a:gd name="connsiteX18" fmla="*/ 1412081 w 1993106"/>
              <a:gd name="connsiteY18" fmla="*/ 1716881 h 1788318"/>
              <a:gd name="connsiteX19" fmla="*/ 1352550 w 1993106"/>
              <a:gd name="connsiteY19" fmla="*/ 1671637 h 1788318"/>
              <a:gd name="connsiteX20" fmla="*/ 1390650 w 1993106"/>
              <a:gd name="connsiteY20" fmla="*/ 1652588 h 1788318"/>
              <a:gd name="connsiteX21" fmla="*/ 1338263 w 1993106"/>
              <a:gd name="connsiteY21" fmla="*/ 1602581 h 1788318"/>
              <a:gd name="connsiteX22" fmla="*/ 1228725 w 1993106"/>
              <a:gd name="connsiteY22" fmla="*/ 1462087 h 1788318"/>
              <a:gd name="connsiteX23" fmla="*/ 1254919 w 1993106"/>
              <a:gd name="connsiteY23" fmla="*/ 1426369 h 1788318"/>
              <a:gd name="connsiteX24" fmla="*/ 1188245 w 1993106"/>
              <a:gd name="connsiteY24" fmla="*/ 1350169 h 1788318"/>
              <a:gd name="connsiteX25" fmla="*/ 1231106 w 1993106"/>
              <a:gd name="connsiteY25" fmla="*/ 1278731 h 1788318"/>
              <a:gd name="connsiteX26" fmla="*/ 1281113 w 1993106"/>
              <a:gd name="connsiteY26" fmla="*/ 1245394 h 1788318"/>
              <a:gd name="connsiteX27" fmla="*/ 1335881 w 1993106"/>
              <a:gd name="connsiteY27" fmla="*/ 1271587 h 1788318"/>
              <a:gd name="connsiteX28" fmla="*/ 1364456 w 1993106"/>
              <a:gd name="connsiteY28" fmla="*/ 1228724 h 1788318"/>
              <a:gd name="connsiteX29" fmla="*/ 1521618 w 1993106"/>
              <a:gd name="connsiteY29" fmla="*/ 1219200 h 1788318"/>
              <a:gd name="connsiteX30" fmla="*/ 1597819 w 1993106"/>
              <a:gd name="connsiteY30" fmla="*/ 1233487 h 1788318"/>
              <a:gd name="connsiteX31" fmla="*/ 1666875 w 1993106"/>
              <a:gd name="connsiteY31" fmla="*/ 1202531 h 1788318"/>
              <a:gd name="connsiteX32" fmla="*/ 1683544 w 1993106"/>
              <a:gd name="connsiteY32" fmla="*/ 1152525 h 1788318"/>
              <a:gd name="connsiteX33" fmla="*/ 1764506 w 1993106"/>
              <a:gd name="connsiteY33" fmla="*/ 1126331 h 1788318"/>
              <a:gd name="connsiteX34" fmla="*/ 1793082 w 1993106"/>
              <a:gd name="connsiteY34" fmla="*/ 1052513 h 1788318"/>
              <a:gd name="connsiteX35" fmla="*/ 1743075 w 1993106"/>
              <a:gd name="connsiteY35" fmla="*/ 976312 h 1788318"/>
              <a:gd name="connsiteX36" fmla="*/ 1797844 w 1993106"/>
              <a:gd name="connsiteY36" fmla="*/ 912019 h 1788318"/>
              <a:gd name="connsiteX37" fmla="*/ 1859756 w 1993106"/>
              <a:gd name="connsiteY37" fmla="*/ 885826 h 1788318"/>
              <a:gd name="connsiteX38" fmla="*/ 1895475 w 1993106"/>
              <a:gd name="connsiteY38" fmla="*/ 781050 h 1788318"/>
              <a:gd name="connsiteX39" fmla="*/ 1938337 w 1993106"/>
              <a:gd name="connsiteY39" fmla="*/ 778669 h 1788318"/>
              <a:gd name="connsiteX40" fmla="*/ 1993106 w 1993106"/>
              <a:gd name="connsiteY40" fmla="*/ 728662 h 1788318"/>
              <a:gd name="connsiteX41" fmla="*/ 1947862 w 1993106"/>
              <a:gd name="connsiteY41" fmla="*/ 702469 h 1788318"/>
              <a:gd name="connsiteX42" fmla="*/ 1897857 w 1993106"/>
              <a:gd name="connsiteY42" fmla="*/ 711993 h 1788318"/>
              <a:gd name="connsiteX43" fmla="*/ 1897857 w 1993106"/>
              <a:gd name="connsiteY43" fmla="*/ 664369 h 1788318"/>
              <a:gd name="connsiteX44" fmla="*/ 1776413 w 1993106"/>
              <a:gd name="connsiteY44" fmla="*/ 654844 h 1788318"/>
              <a:gd name="connsiteX45" fmla="*/ 1585913 w 1993106"/>
              <a:gd name="connsiteY45" fmla="*/ 597694 h 1788318"/>
              <a:gd name="connsiteX46" fmla="*/ 1226344 w 1993106"/>
              <a:gd name="connsiteY46" fmla="*/ 600075 h 1788318"/>
              <a:gd name="connsiteX47" fmla="*/ 1307306 w 1993106"/>
              <a:gd name="connsiteY47" fmla="*/ 411956 h 1788318"/>
              <a:gd name="connsiteX48" fmla="*/ 1212056 w 1993106"/>
              <a:gd name="connsiteY48" fmla="*/ 361950 h 1788318"/>
              <a:gd name="connsiteX49" fmla="*/ 1195388 w 1993106"/>
              <a:gd name="connsiteY49" fmla="*/ 273844 h 1788318"/>
              <a:gd name="connsiteX50" fmla="*/ 1147763 w 1993106"/>
              <a:gd name="connsiteY50" fmla="*/ 273844 h 1788318"/>
              <a:gd name="connsiteX51" fmla="*/ 1097756 w 1993106"/>
              <a:gd name="connsiteY51" fmla="*/ 190499 h 1788318"/>
              <a:gd name="connsiteX52" fmla="*/ 1050131 w 1993106"/>
              <a:gd name="connsiteY52" fmla="*/ 176213 h 1788318"/>
              <a:gd name="connsiteX53" fmla="*/ 1047750 w 1993106"/>
              <a:gd name="connsiteY53"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16794 w 1993106"/>
              <a:gd name="connsiteY15" fmla="*/ 1645444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2931 w 1993106"/>
              <a:gd name="connsiteY12" fmla="*/ 1535906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592931 w 1993106"/>
              <a:gd name="connsiteY13" fmla="*/ 1535906 h 1788318"/>
              <a:gd name="connsiteX14" fmla="*/ 773907 w 1993106"/>
              <a:gd name="connsiteY14" fmla="*/ 1631157 h 1788318"/>
              <a:gd name="connsiteX15" fmla="*/ 988219 w 1993106"/>
              <a:gd name="connsiteY15" fmla="*/ 1721644 h 1788318"/>
              <a:gd name="connsiteX16" fmla="*/ 1095375 w 1993106"/>
              <a:gd name="connsiteY16" fmla="*/ 1714500 h 1788318"/>
              <a:gd name="connsiteX17" fmla="*/ 1173956 w 1993106"/>
              <a:gd name="connsiteY17" fmla="*/ 1697831 h 1788318"/>
              <a:gd name="connsiteX18" fmla="*/ 1285875 w 1993106"/>
              <a:gd name="connsiteY18" fmla="*/ 1774031 h 1788318"/>
              <a:gd name="connsiteX19" fmla="*/ 1350169 w 1993106"/>
              <a:gd name="connsiteY19" fmla="*/ 1788318 h 1788318"/>
              <a:gd name="connsiteX20" fmla="*/ 1412081 w 1993106"/>
              <a:gd name="connsiteY20" fmla="*/ 1716881 h 1788318"/>
              <a:gd name="connsiteX21" fmla="*/ 1352550 w 1993106"/>
              <a:gd name="connsiteY21" fmla="*/ 1671637 h 1788318"/>
              <a:gd name="connsiteX22" fmla="*/ 1390650 w 1993106"/>
              <a:gd name="connsiteY22" fmla="*/ 1652588 h 1788318"/>
              <a:gd name="connsiteX23" fmla="*/ 1338263 w 1993106"/>
              <a:gd name="connsiteY23" fmla="*/ 1602581 h 1788318"/>
              <a:gd name="connsiteX24" fmla="*/ 1228725 w 1993106"/>
              <a:gd name="connsiteY24" fmla="*/ 1462087 h 1788318"/>
              <a:gd name="connsiteX25" fmla="*/ 1254919 w 1993106"/>
              <a:gd name="connsiteY25" fmla="*/ 1426369 h 1788318"/>
              <a:gd name="connsiteX26" fmla="*/ 1188245 w 1993106"/>
              <a:gd name="connsiteY26" fmla="*/ 1350169 h 1788318"/>
              <a:gd name="connsiteX27" fmla="*/ 1231106 w 1993106"/>
              <a:gd name="connsiteY27" fmla="*/ 1278731 h 1788318"/>
              <a:gd name="connsiteX28" fmla="*/ 1281113 w 1993106"/>
              <a:gd name="connsiteY28" fmla="*/ 1245394 h 1788318"/>
              <a:gd name="connsiteX29" fmla="*/ 1335881 w 1993106"/>
              <a:gd name="connsiteY29" fmla="*/ 1271587 h 1788318"/>
              <a:gd name="connsiteX30" fmla="*/ 1364456 w 1993106"/>
              <a:gd name="connsiteY30" fmla="*/ 1228724 h 1788318"/>
              <a:gd name="connsiteX31" fmla="*/ 1521618 w 1993106"/>
              <a:gd name="connsiteY31" fmla="*/ 1219200 h 1788318"/>
              <a:gd name="connsiteX32" fmla="*/ 1597819 w 1993106"/>
              <a:gd name="connsiteY32" fmla="*/ 1233487 h 1788318"/>
              <a:gd name="connsiteX33" fmla="*/ 1666875 w 1993106"/>
              <a:gd name="connsiteY33" fmla="*/ 1202531 h 1788318"/>
              <a:gd name="connsiteX34" fmla="*/ 1683544 w 1993106"/>
              <a:gd name="connsiteY34" fmla="*/ 1152525 h 1788318"/>
              <a:gd name="connsiteX35" fmla="*/ 1764506 w 1993106"/>
              <a:gd name="connsiteY35" fmla="*/ 1126331 h 1788318"/>
              <a:gd name="connsiteX36" fmla="*/ 1793082 w 1993106"/>
              <a:gd name="connsiteY36" fmla="*/ 1052513 h 1788318"/>
              <a:gd name="connsiteX37" fmla="*/ 1743075 w 1993106"/>
              <a:gd name="connsiteY37" fmla="*/ 976312 h 1788318"/>
              <a:gd name="connsiteX38" fmla="*/ 1797844 w 1993106"/>
              <a:gd name="connsiteY38" fmla="*/ 912019 h 1788318"/>
              <a:gd name="connsiteX39" fmla="*/ 1859756 w 1993106"/>
              <a:gd name="connsiteY39" fmla="*/ 885826 h 1788318"/>
              <a:gd name="connsiteX40" fmla="*/ 1895475 w 1993106"/>
              <a:gd name="connsiteY40" fmla="*/ 781050 h 1788318"/>
              <a:gd name="connsiteX41" fmla="*/ 1938337 w 1993106"/>
              <a:gd name="connsiteY41" fmla="*/ 778669 h 1788318"/>
              <a:gd name="connsiteX42" fmla="*/ 1993106 w 1993106"/>
              <a:gd name="connsiteY42" fmla="*/ 728662 h 1788318"/>
              <a:gd name="connsiteX43" fmla="*/ 1947862 w 1993106"/>
              <a:gd name="connsiteY43" fmla="*/ 702469 h 1788318"/>
              <a:gd name="connsiteX44" fmla="*/ 1897857 w 1993106"/>
              <a:gd name="connsiteY44" fmla="*/ 711993 h 1788318"/>
              <a:gd name="connsiteX45" fmla="*/ 1897857 w 1993106"/>
              <a:gd name="connsiteY45" fmla="*/ 664369 h 1788318"/>
              <a:gd name="connsiteX46" fmla="*/ 1776413 w 1993106"/>
              <a:gd name="connsiteY46" fmla="*/ 654844 h 1788318"/>
              <a:gd name="connsiteX47" fmla="*/ 1585913 w 1993106"/>
              <a:gd name="connsiteY47" fmla="*/ 597694 h 1788318"/>
              <a:gd name="connsiteX48" fmla="*/ 1226344 w 1993106"/>
              <a:gd name="connsiteY48" fmla="*/ 600075 h 1788318"/>
              <a:gd name="connsiteX49" fmla="*/ 1307306 w 1993106"/>
              <a:gd name="connsiteY49" fmla="*/ 411956 h 1788318"/>
              <a:gd name="connsiteX50" fmla="*/ 1212056 w 1993106"/>
              <a:gd name="connsiteY50" fmla="*/ 361950 h 1788318"/>
              <a:gd name="connsiteX51" fmla="*/ 1195388 w 1993106"/>
              <a:gd name="connsiteY51" fmla="*/ 273844 h 1788318"/>
              <a:gd name="connsiteX52" fmla="*/ 1147763 w 1993106"/>
              <a:gd name="connsiteY52" fmla="*/ 273844 h 1788318"/>
              <a:gd name="connsiteX53" fmla="*/ 1097756 w 1993106"/>
              <a:gd name="connsiteY53" fmla="*/ 190499 h 1788318"/>
              <a:gd name="connsiteX54" fmla="*/ 1050131 w 1993106"/>
              <a:gd name="connsiteY54" fmla="*/ 176213 h 1788318"/>
              <a:gd name="connsiteX55" fmla="*/ 1047750 w 1993106"/>
              <a:gd name="connsiteY55"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73907 w 1993106"/>
              <a:gd name="connsiteY15" fmla="*/ 1631157 h 1788318"/>
              <a:gd name="connsiteX16" fmla="*/ 988219 w 1993106"/>
              <a:gd name="connsiteY16" fmla="*/ 1721644 h 1788318"/>
              <a:gd name="connsiteX17" fmla="*/ 1095375 w 1993106"/>
              <a:gd name="connsiteY17" fmla="*/ 1714500 h 1788318"/>
              <a:gd name="connsiteX18" fmla="*/ 1173956 w 1993106"/>
              <a:gd name="connsiteY18" fmla="*/ 1697831 h 1788318"/>
              <a:gd name="connsiteX19" fmla="*/ 1285875 w 1993106"/>
              <a:gd name="connsiteY19" fmla="*/ 1774031 h 1788318"/>
              <a:gd name="connsiteX20" fmla="*/ 1350169 w 1993106"/>
              <a:gd name="connsiteY20" fmla="*/ 1788318 h 1788318"/>
              <a:gd name="connsiteX21" fmla="*/ 1412081 w 1993106"/>
              <a:gd name="connsiteY21" fmla="*/ 1716881 h 1788318"/>
              <a:gd name="connsiteX22" fmla="*/ 1352550 w 1993106"/>
              <a:gd name="connsiteY22" fmla="*/ 1671637 h 1788318"/>
              <a:gd name="connsiteX23" fmla="*/ 1390650 w 1993106"/>
              <a:gd name="connsiteY23" fmla="*/ 1652588 h 1788318"/>
              <a:gd name="connsiteX24" fmla="*/ 1338263 w 1993106"/>
              <a:gd name="connsiteY24" fmla="*/ 1602581 h 1788318"/>
              <a:gd name="connsiteX25" fmla="*/ 1228725 w 1993106"/>
              <a:gd name="connsiteY25" fmla="*/ 1462087 h 1788318"/>
              <a:gd name="connsiteX26" fmla="*/ 1254919 w 1993106"/>
              <a:gd name="connsiteY26" fmla="*/ 1426369 h 1788318"/>
              <a:gd name="connsiteX27" fmla="*/ 1188245 w 1993106"/>
              <a:gd name="connsiteY27" fmla="*/ 1350169 h 1788318"/>
              <a:gd name="connsiteX28" fmla="*/ 1231106 w 1993106"/>
              <a:gd name="connsiteY28" fmla="*/ 1278731 h 1788318"/>
              <a:gd name="connsiteX29" fmla="*/ 1281113 w 1993106"/>
              <a:gd name="connsiteY29" fmla="*/ 1245394 h 1788318"/>
              <a:gd name="connsiteX30" fmla="*/ 1335881 w 1993106"/>
              <a:gd name="connsiteY30" fmla="*/ 1271587 h 1788318"/>
              <a:gd name="connsiteX31" fmla="*/ 1364456 w 1993106"/>
              <a:gd name="connsiteY31" fmla="*/ 1228724 h 1788318"/>
              <a:gd name="connsiteX32" fmla="*/ 1521618 w 1993106"/>
              <a:gd name="connsiteY32" fmla="*/ 1219200 h 1788318"/>
              <a:gd name="connsiteX33" fmla="*/ 1597819 w 1993106"/>
              <a:gd name="connsiteY33" fmla="*/ 1233487 h 1788318"/>
              <a:gd name="connsiteX34" fmla="*/ 1666875 w 1993106"/>
              <a:gd name="connsiteY34" fmla="*/ 1202531 h 1788318"/>
              <a:gd name="connsiteX35" fmla="*/ 1683544 w 1993106"/>
              <a:gd name="connsiteY35" fmla="*/ 1152525 h 1788318"/>
              <a:gd name="connsiteX36" fmla="*/ 1764506 w 1993106"/>
              <a:gd name="connsiteY36" fmla="*/ 1126331 h 1788318"/>
              <a:gd name="connsiteX37" fmla="*/ 1793082 w 1993106"/>
              <a:gd name="connsiteY37" fmla="*/ 1052513 h 1788318"/>
              <a:gd name="connsiteX38" fmla="*/ 1743075 w 1993106"/>
              <a:gd name="connsiteY38" fmla="*/ 976312 h 1788318"/>
              <a:gd name="connsiteX39" fmla="*/ 1797844 w 1993106"/>
              <a:gd name="connsiteY39" fmla="*/ 912019 h 1788318"/>
              <a:gd name="connsiteX40" fmla="*/ 1859756 w 1993106"/>
              <a:gd name="connsiteY40" fmla="*/ 885826 h 1788318"/>
              <a:gd name="connsiteX41" fmla="*/ 1895475 w 1993106"/>
              <a:gd name="connsiteY41" fmla="*/ 781050 h 1788318"/>
              <a:gd name="connsiteX42" fmla="*/ 1938337 w 1993106"/>
              <a:gd name="connsiteY42" fmla="*/ 778669 h 1788318"/>
              <a:gd name="connsiteX43" fmla="*/ 1993106 w 1993106"/>
              <a:gd name="connsiteY43" fmla="*/ 728662 h 1788318"/>
              <a:gd name="connsiteX44" fmla="*/ 1947862 w 1993106"/>
              <a:gd name="connsiteY44" fmla="*/ 702469 h 1788318"/>
              <a:gd name="connsiteX45" fmla="*/ 1897857 w 1993106"/>
              <a:gd name="connsiteY45" fmla="*/ 711993 h 1788318"/>
              <a:gd name="connsiteX46" fmla="*/ 1897857 w 1993106"/>
              <a:gd name="connsiteY46" fmla="*/ 664369 h 1788318"/>
              <a:gd name="connsiteX47" fmla="*/ 1776413 w 1993106"/>
              <a:gd name="connsiteY47" fmla="*/ 654844 h 1788318"/>
              <a:gd name="connsiteX48" fmla="*/ 1585913 w 1993106"/>
              <a:gd name="connsiteY48" fmla="*/ 597694 h 1788318"/>
              <a:gd name="connsiteX49" fmla="*/ 1226344 w 1993106"/>
              <a:gd name="connsiteY49" fmla="*/ 600075 h 1788318"/>
              <a:gd name="connsiteX50" fmla="*/ 1307306 w 1993106"/>
              <a:gd name="connsiteY50" fmla="*/ 411956 h 1788318"/>
              <a:gd name="connsiteX51" fmla="*/ 1212056 w 1993106"/>
              <a:gd name="connsiteY51" fmla="*/ 361950 h 1788318"/>
              <a:gd name="connsiteX52" fmla="*/ 1195388 w 1993106"/>
              <a:gd name="connsiteY52" fmla="*/ 273844 h 1788318"/>
              <a:gd name="connsiteX53" fmla="*/ 1147763 w 1993106"/>
              <a:gd name="connsiteY53" fmla="*/ 273844 h 1788318"/>
              <a:gd name="connsiteX54" fmla="*/ 1097756 w 1993106"/>
              <a:gd name="connsiteY54" fmla="*/ 190499 h 1788318"/>
              <a:gd name="connsiteX55" fmla="*/ 1050131 w 1993106"/>
              <a:gd name="connsiteY55" fmla="*/ 176213 h 1788318"/>
              <a:gd name="connsiteX56" fmla="*/ 1047750 w 1993106"/>
              <a:gd name="connsiteY56"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07231 w 1993106"/>
              <a:gd name="connsiteY15" fmla="*/ 1562100 h 1788318"/>
              <a:gd name="connsiteX16" fmla="*/ 773907 w 1993106"/>
              <a:gd name="connsiteY16" fmla="*/ 1631157 h 1788318"/>
              <a:gd name="connsiteX17" fmla="*/ 988219 w 1993106"/>
              <a:gd name="connsiteY17" fmla="*/ 1721644 h 1788318"/>
              <a:gd name="connsiteX18" fmla="*/ 1095375 w 1993106"/>
              <a:gd name="connsiteY18" fmla="*/ 1714500 h 1788318"/>
              <a:gd name="connsiteX19" fmla="*/ 1173956 w 1993106"/>
              <a:gd name="connsiteY19" fmla="*/ 1697831 h 1788318"/>
              <a:gd name="connsiteX20" fmla="*/ 1285875 w 1993106"/>
              <a:gd name="connsiteY20" fmla="*/ 1774031 h 1788318"/>
              <a:gd name="connsiteX21" fmla="*/ 1350169 w 1993106"/>
              <a:gd name="connsiteY21" fmla="*/ 1788318 h 1788318"/>
              <a:gd name="connsiteX22" fmla="*/ 1412081 w 1993106"/>
              <a:gd name="connsiteY22" fmla="*/ 1716881 h 1788318"/>
              <a:gd name="connsiteX23" fmla="*/ 1352550 w 1993106"/>
              <a:gd name="connsiteY23" fmla="*/ 1671637 h 1788318"/>
              <a:gd name="connsiteX24" fmla="*/ 1390650 w 1993106"/>
              <a:gd name="connsiteY24" fmla="*/ 1652588 h 1788318"/>
              <a:gd name="connsiteX25" fmla="*/ 1338263 w 1993106"/>
              <a:gd name="connsiteY25" fmla="*/ 1602581 h 1788318"/>
              <a:gd name="connsiteX26" fmla="*/ 1228725 w 1993106"/>
              <a:gd name="connsiteY26" fmla="*/ 1462087 h 1788318"/>
              <a:gd name="connsiteX27" fmla="*/ 1254919 w 1993106"/>
              <a:gd name="connsiteY27" fmla="*/ 1426369 h 1788318"/>
              <a:gd name="connsiteX28" fmla="*/ 1188245 w 1993106"/>
              <a:gd name="connsiteY28" fmla="*/ 1350169 h 1788318"/>
              <a:gd name="connsiteX29" fmla="*/ 1231106 w 1993106"/>
              <a:gd name="connsiteY29" fmla="*/ 1278731 h 1788318"/>
              <a:gd name="connsiteX30" fmla="*/ 1281113 w 1993106"/>
              <a:gd name="connsiteY30" fmla="*/ 1245394 h 1788318"/>
              <a:gd name="connsiteX31" fmla="*/ 1335881 w 1993106"/>
              <a:gd name="connsiteY31" fmla="*/ 1271587 h 1788318"/>
              <a:gd name="connsiteX32" fmla="*/ 1364456 w 1993106"/>
              <a:gd name="connsiteY32" fmla="*/ 1228724 h 1788318"/>
              <a:gd name="connsiteX33" fmla="*/ 1521618 w 1993106"/>
              <a:gd name="connsiteY33" fmla="*/ 1219200 h 1788318"/>
              <a:gd name="connsiteX34" fmla="*/ 1597819 w 1993106"/>
              <a:gd name="connsiteY34" fmla="*/ 1233487 h 1788318"/>
              <a:gd name="connsiteX35" fmla="*/ 1666875 w 1993106"/>
              <a:gd name="connsiteY35" fmla="*/ 1202531 h 1788318"/>
              <a:gd name="connsiteX36" fmla="*/ 1683544 w 1993106"/>
              <a:gd name="connsiteY36" fmla="*/ 1152525 h 1788318"/>
              <a:gd name="connsiteX37" fmla="*/ 1764506 w 1993106"/>
              <a:gd name="connsiteY37" fmla="*/ 1126331 h 1788318"/>
              <a:gd name="connsiteX38" fmla="*/ 1793082 w 1993106"/>
              <a:gd name="connsiteY38" fmla="*/ 1052513 h 1788318"/>
              <a:gd name="connsiteX39" fmla="*/ 1743075 w 1993106"/>
              <a:gd name="connsiteY39" fmla="*/ 976312 h 1788318"/>
              <a:gd name="connsiteX40" fmla="*/ 1797844 w 1993106"/>
              <a:gd name="connsiteY40" fmla="*/ 912019 h 1788318"/>
              <a:gd name="connsiteX41" fmla="*/ 1859756 w 1993106"/>
              <a:gd name="connsiteY41" fmla="*/ 885826 h 1788318"/>
              <a:gd name="connsiteX42" fmla="*/ 1895475 w 1993106"/>
              <a:gd name="connsiteY42" fmla="*/ 781050 h 1788318"/>
              <a:gd name="connsiteX43" fmla="*/ 1938337 w 1993106"/>
              <a:gd name="connsiteY43" fmla="*/ 778669 h 1788318"/>
              <a:gd name="connsiteX44" fmla="*/ 1993106 w 1993106"/>
              <a:gd name="connsiteY44" fmla="*/ 728662 h 1788318"/>
              <a:gd name="connsiteX45" fmla="*/ 1947862 w 1993106"/>
              <a:gd name="connsiteY45" fmla="*/ 702469 h 1788318"/>
              <a:gd name="connsiteX46" fmla="*/ 1897857 w 1993106"/>
              <a:gd name="connsiteY46" fmla="*/ 711993 h 1788318"/>
              <a:gd name="connsiteX47" fmla="*/ 1897857 w 1993106"/>
              <a:gd name="connsiteY47" fmla="*/ 664369 h 1788318"/>
              <a:gd name="connsiteX48" fmla="*/ 1776413 w 1993106"/>
              <a:gd name="connsiteY48" fmla="*/ 654844 h 1788318"/>
              <a:gd name="connsiteX49" fmla="*/ 1585913 w 1993106"/>
              <a:gd name="connsiteY49" fmla="*/ 597694 h 1788318"/>
              <a:gd name="connsiteX50" fmla="*/ 1226344 w 1993106"/>
              <a:gd name="connsiteY50" fmla="*/ 600075 h 1788318"/>
              <a:gd name="connsiteX51" fmla="*/ 1307306 w 1993106"/>
              <a:gd name="connsiteY51" fmla="*/ 411956 h 1788318"/>
              <a:gd name="connsiteX52" fmla="*/ 1212056 w 1993106"/>
              <a:gd name="connsiteY52" fmla="*/ 361950 h 1788318"/>
              <a:gd name="connsiteX53" fmla="*/ 1195388 w 1993106"/>
              <a:gd name="connsiteY53" fmla="*/ 273844 h 1788318"/>
              <a:gd name="connsiteX54" fmla="*/ 1147763 w 1993106"/>
              <a:gd name="connsiteY54" fmla="*/ 273844 h 1788318"/>
              <a:gd name="connsiteX55" fmla="*/ 1097756 w 1993106"/>
              <a:gd name="connsiteY55" fmla="*/ 190499 h 1788318"/>
              <a:gd name="connsiteX56" fmla="*/ 1050131 w 1993106"/>
              <a:gd name="connsiteY56" fmla="*/ 176213 h 1788318"/>
              <a:gd name="connsiteX57" fmla="*/ 1047750 w 1993106"/>
              <a:gd name="connsiteY57"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88219 w 1993106"/>
              <a:gd name="connsiteY18" fmla="*/ 1721644 h 1788318"/>
              <a:gd name="connsiteX19" fmla="*/ 1095375 w 1993106"/>
              <a:gd name="connsiteY19" fmla="*/ 1714500 h 1788318"/>
              <a:gd name="connsiteX20" fmla="*/ 1173956 w 1993106"/>
              <a:gd name="connsiteY20" fmla="*/ 1697831 h 1788318"/>
              <a:gd name="connsiteX21" fmla="*/ 1285875 w 1993106"/>
              <a:gd name="connsiteY21" fmla="*/ 1774031 h 1788318"/>
              <a:gd name="connsiteX22" fmla="*/ 1350169 w 1993106"/>
              <a:gd name="connsiteY22" fmla="*/ 1788318 h 1788318"/>
              <a:gd name="connsiteX23" fmla="*/ 1412081 w 1993106"/>
              <a:gd name="connsiteY23" fmla="*/ 1716881 h 1788318"/>
              <a:gd name="connsiteX24" fmla="*/ 1352550 w 1993106"/>
              <a:gd name="connsiteY24" fmla="*/ 1671637 h 1788318"/>
              <a:gd name="connsiteX25" fmla="*/ 1390650 w 1993106"/>
              <a:gd name="connsiteY25" fmla="*/ 1652588 h 1788318"/>
              <a:gd name="connsiteX26" fmla="*/ 1338263 w 1993106"/>
              <a:gd name="connsiteY26" fmla="*/ 1602581 h 1788318"/>
              <a:gd name="connsiteX27" fmla="*/ 1228725 w 1993106"/>
              <a:gd name="connsiteY27" fmla="*/ 1462087 h 1788318"/>
              <a:gd name="connsiteX28" fmla="*/ 1254919 w 1993106"/>
              <a:gd name="connsiteY28" fmla="*/ 1426369 h 1788318"/>
              <a:gd name="connsiteX29" fmla="*/ 1188245 w 1993106"/>
              <a:gd name="connsiteY29" fmla="*/ 1350169 h 1788318"/>
              <a:gd name="connsiteX30" fmla="*/ 1231106 w 1993106"/>
              <a:gd name="connsiteY30" fmla="*/ 1278731 h 1788318"/>
              <a:gd name="connsiteX31" fmla="*/ 1281113 w 1993106"/>
              <a:gd name="connsiteY31" fmla="*/ 1245394 h 1788318"/>
              <a:gd name="connsiteX32" fmla="*/ 1335881 w 1993106"/>
              <a:gd name="connsiteY32" fmla="*/ 1271587 h 1788318"/>
              <a:gd name="connsiteX33" fmla="*/ 1364456 w 1993106"/>
              <a:gd name="connsiteY33" fmla="*/ 1228724 h 1788318"/>
              <a:gd name="connsiteX34" fmla="*/ 1521618 w 1993106"/>
              <a:gd name="connsiteY34" fmla="*/ 1219200 h 1788318"/>
              <a:gd name="connsiteX35" fmla="*/ 1597819 w 1993106"/>
              <a:gd name="connsiteY35" fmla="*/ 1233487 h 1788318"/>
              <a:gd name="connsiteX36" fmla="*/ 1666875 w 1993106"/>
              <a:gd name="connsiteY36" fmla="*/ 1202531 h 1788318"/>
              <a:gd name="connsiteX37" fmla="*/ 1683544 w 1993106"/>
              <a:gd name="connsiteY37" fmla="*/ 1152525 h 1788318"/>
              <a:gd name="connsiteX38" fmla="*/ 1764506 w 1993106"/>
              <a:gd name="connsiteY38" fmla="*/ 1126331 h 1788318"/>
              <a:gd name="connsiteX39" fmla="*/ 1793082 w 1993106"/>
              <a:gd name="connsiteY39" fmla="*/ 1052513 h 1788318"/>
              <a:gd name="connsiteX40" fmla="*/ 1743075 w 1993106"/>
              <a:gd name="connsiteY40" fmla="*/ 976312 h 1788318"/>
              <a:gd name="connsiteX41" fmla="*/ 1797844 w 1993106"/>
              <a:gd name="connsiteY41" fmla="*/ 912019 h 1788318"/>
              <a:gd name="connsiteX42" fmla="*/ 1859756 w 1993106"/>
              <a:gd name="connsiteY42" fmla="*/ 885826 h 1788318"/>
              <a:gd name="connsiteX43" fmla="*/ 1895475 w 1993106"/>
              <a:gd name="connsiteY43" fmla="*/ 781050 h 1788318"/>
              <a:gd name="connsiteX44" fmla="*/ 1938337 w 1993106"/>
              <a:gd name="connsiteY44" fmla="*/ 778669 h 1788318"/>
              <a:gd name="connsiteX45" fmla="*/ 1993106 w 1993106"/>
              <a:gd name="connsiteY45" fmla="*/ 728662 h 1788318"/>
              <a:gd name="connsiteX46" fmla="*/ 1947862 w 1993106"/>
              <a:gd name="connsiteY46" fmla="*/ 702469 h 1788318"/>
              <a:gd name="connsiteX47" fmla="*/ 1897857 w 1993106"/>
              <a:gd name="connsiteY47" fmla="*/ 711993 h 1788318"/>
              <a:gd name="connsiteX48" fmla="*/ 1897857 w 1993106"/>
              <a:gd name="connsiteY48" fmla="*/ 664369 h 1788318"/>
              <a:gd name="connsiteX49" fmla="*/ 1776413 w 1993106"/>
              <a:gd name="connsiteY49" fmla="*/ 654844 h 1788318"/>
              <a:gd name="connsiteX50" fmla="*/ 1585913 w 1993106"/>
              <a:gd name="connsiteY50" fmla="*/ 597694 h 1788318"/>
              <a:gd name="connsiteX51" fmla="*/ 1226344 w 1993106"/>
              <a:gd name="connsiteY51" fmla="*/ 600075 h 1788318"/>
              <a:gd name="connsiteX52" fmla="*/ 1307306 w 1993106"/>
              <a:gd name="connsiteY52" fmla="*/ 411956 h 1788318"/>
              <a:gd name="connsiteX53" fmla="*/ 1212056 w 1993106"/>
              <a:gd name="connsiteY53" fmla="*/ 361950 h 1788318"/>
              <a:gd name="connsiteX54" fmla="*/ 1195388 w 1993106"/>
              <a:gd name="connsiteY54" fmla="*/ 273844 h 1788318"/>
              <a:gd name="connsiteX55" fmla="*/ 1147763 w 1993106"/>
              <a:gd name="connsiteY55" fmla="*/ 273844 h 1788318"/>
              <a:gd name="connsiteX56" fmla="*/ 1097756 w 1993106"/>
              <a:gd name="connsiteY56" fmla="*/ 190499 h 1788318"/>
              <a:gd name="connsiteX57" fmla="*/ 1050131 w 1993106"/>
              <a:gd name="connsiteY57" fmla="*/ 176213 h 1788318"/>
              <a:gd name="connsiteX58" fmla="*/ 1047750 w 1993106"/>
              <a:gd name="connsiteY58"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95375 w 1993106"/>
              <a:gd name="connsiteY20" fmla="*/ 1714500 h 1788318"/>
              <a:gd name="connsiteX21" fmla="*/ 1173956 w 1993106"/>
              <a:gd name="connsiteY21" fmla="*/ 1697831 h 1788318"/>
              <a:gd name="connsiteX22" fmla="*/ 1285875 w 1993106"/>
              <a:gd name="connsiteY22" fmla="*/ 1774031 h 1788318"/>
              <a:gd name="connsiteX23" fmla="*/ 1350169 w 1993106"/>
              <a:gd name="connsiteY23" fmla="*/ 1788318 h 1788318"/>
              <a:gd name="connsiteX24" fmla="*/ 1412081 w 1993106"/>
              <a:gd name="connsiteY24" fmla="*/ 1716881 h 1788318"/>
              <a:gd name="connsiteX25" fmla="*/ 1352550 w 1993106"/>
              <a:gd name="connsiteY25" fmla="*/ 1671637 h 1788318"/>
              <a:gd name="connsiteX26" fmla="*/ 1390650 w 1993106"/>
              <a:gd name="connsiteY26" fmla="*/ 1652588 h 1788318"/>
              <a:gd name="connsiteX27" fmla="*/ 1338263 w 1993106"/>
              <a:gd name="connsiteY27" fmla="*/ 1602581 h 1788318"/>
              <a:gd name="connsiteX28" fmla="*/ 1228725 w 1993106"/>
              <a:gd name="connsiteY28" fmla="*/ 1462087 h 1788318"/>
              <a:gd name="connsiteX29" fmla="*/ 1254919 w 1993106"/>
              <a:gd name="connsiteY29" fmla="*/ 1426369 h 1788318"/>
              <a:gd name="connsiteX30" fmla="*/ 1188245 w 1993106"/>
              <a:gd name="connsiteY30" fmla="*/ 1350169 h 1788318"/>
              <a:gd name="connsiteX31" fmla="*/ 1231106 w 1993106"/>
              <a:gd name="connsiteY31" fmla="*/ 1278731 h 1788318"/>
              <a:gd name="connsiteX32" fmla="*/ 1281113 w 1993106"/>
              <a:gd name="connsiteY32" fmla="*/ 1245394 h 1788318"/>
              <a:gd name="connsiteX33" fmla="*/ 1335881 w 1993106"/>
              <a:gd name="connsiteY33" fmla="*/ 1271587 h 1788318"/>
              <a:gd name="connsiteX34" fmla="*/ 1364456 w 1993106"/>
              <a:gd name="connsiteY34" fmla="*/ 1228724 h 1788318"/>
              <a:gd name="connsiteX35" fmla="*/ 1521618 w 1993106"/>
              <a:gd name="connsiteY35" fmla="*/ 1219200 h 1788318"/>
              <a:gd name="connsiteX36" fmla="*/ 1597819 w 1993106"/>
              <a:gd name="connsiteY36" fmla="*/ 1233487 h 1788318"/>
              <a:gd name="connsiteX37" fmla="*/ 1666875 w 1993106"/>
              <a:gd name="connsiteY37" fmla="*/ 1202531 h 1788318"/>
              <a:gd name="connsiteX38" fmla="*/ 1683544 w 1993106"/>
              <a:gd name="connsiteY38" fmla="*/ 1152525 h 1788318"/>
              <a:gd name="connsiteX39" fmla="*/ 1764506 w 1993106"/>
              <a:gd name="connsiteY39" fmla="*/ 1126331 h 1788318"/>
              <a:gd name="connsiteX40" fmla="*/ 1793082 w 1993106"/>
              <a:gd name="connsiteY40" fmla="*/ 1052513 h 1788318"/>
              <a:gd name="connsiteX41" fmla="*/ 1743075 w 1993106"/>
              <a:gd name="connsiteY41" fmla="*/ 976312 h 1788318"/>
              <a:gd name="connsiteX42" fmla="*/ 1797844 w 1993106"/>
              <a:gd name="connsiteY42" fmla="*/ 912019 h 1788318"/>
              <a:gd name="connsiteX43" fmla="*/ 1859756 w 1993106"/>
              <a:gd name="connsiteY43" fmla="*/ 885826 h 1788318"/>
              <a:gd name="connsiteX44" fmla="*/ 1895475 w 1993106"/>
              <a:gd name="connsiteY44" fmla="*/ 781050 h 1788318"/>
              <a:gd name="connsiteX45" fmla="*/ 1938337 w 1993106"/>
              <a:gd name="connsiteY45" fmla="*/ 778669 h 1788318"/>
              <a:gd name="connsiteX46" fmla="*/ 1993106 w 1993106"/>
              <a:gd name="connsiteY46" fmla="*/ 728662 h 1788318"/>
              <a:gd name="connsiteX47" fmla="*/ 1947862 w 1993106"/>
              <a:gd name="connsiteY47" fmla="*/ 702469 h 1788318"/>
              <a:gd name="connsiteX48" fmla="*/ 1897857 w 1993106"/>
              <a:gd name="connsiteY48" fmla="*/ 711993 h 1788318"/>
              <a:gd name="connsiteX49" fmla="*/ 1897857 w 1993106"/>
              <a:gd name="connsiteY49" fmla="*/ 664369 h 1788318"/>
              <a:gd name="connsiteX50" fmla="*/ 1776413 w 1993106"/>
              <a:gd name="connsiteY50" fmla="*/ 654844 h 1788318"/>
              <a:gd name="connsiteX51" fmla="*/ 1585913 w 1993106"/>
              <a:gd name="connsiteY51" fmla="*/ 597694 h 1788318"/>
              <a:gd name="connsiteX52" fmla="*/ 1226344 w 1993106"/>
              <a:gd name="connsiteY52" fmla="*/ 600075 h 1788318"/>
              <a:gd name="connsiteX53" fmla="*/ 1307306 w 1993106"/>
              <a:gd name="connsiteY53" fmla="*/ 411956 h 1788318"/>
              <a:gd name="connsiteX54" fmla="*/ 1212056 w 1993106"/>
              <a:gd name="connsiteY54" fmla="*/ 361950 h 1788318"/>
              <a:gd name="connsiteX55" fmla="*/ 1195388 w 1993106"/>
              <a:gd name="connsiteY55" fmla="*/ 273844 h 1788318"/>
              <a:gd name="connsiteX56" fmla="*/ 1147763 w 1993106"/>
              <a:gd name="connsiteY56" fmla="*/ 273844 h 1788318"/>
              <a:gd name="connsiteX57" fmla="*/ 1097756 w 1993106"/>
              <a:gd name="connsiteY57" fmla="*/ 190499 h 1788318"/>
              <a:gd name="connsiteX58" fmla="*/ 1050131 w 1993106"/>
              <a:gd name="connsiteY58" fmla="*/ 176213 h 1788318"/>
              <a:gd name="connsiteX59" fmla="*/ 1047750 w 1993106"/>
              <a:gd name="connsiteY5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71563 w 1993106"/>
              <a:gd name="connsiteY20" fmla="*/ 1693069 h 1788318"/>
              <a:gd name="connsiteX21" fmla="*/ 1095375 w 1993106"/>
              <a:gd name="connsiteY21" fmla="*/ 1714500 h 1788318"/>
              <a:gd name="connsiteX22" fmla="*/ 1173956 w 1993106"/>
              <a:gd name="connsiteY22" fmla="*/ 1697831 h 1788318"/>
              <a:gd name="connsiteX23" fmla="*/ 1285875 w 1993106"/>
              <a:gd name="connsiteY23" fmla="*/ 1774031 h 1788318"/>
              <a:gd name="connsiteX24" fmla="*/ 1350169 w 1993106"/>
              <a:gd name="connsiteY24" fmla="*/ 1788318 h 1788318"/>
              <a:gd name="connsiteX25" fmla="*/ 1412081 w 1993106"/>
              <a:gd name="connsiteY25" fmla="*/ 1716881 h 1788318"/>
              <a:gd name="connsiteX26" fmla="*/ 1352550 w 1993106"/>
              <a:gd name="connsiteY26" fmla="*/ 1671637 h 1788318"/>
              <a:gd name="connsiteX27" fmla="*/ 1390650 w 1993106"/>
              <a:gd name="connsiteY27" fmla="*/ 1652588 h 1788318"/>
              <a:gd name="connsiteX28" fmla="*/ 1338263 w 1993106"/>
              <a:gd name="connsiteY28" fmla="*/ 1602581 h 1788318"/>
              <a:gd name="connsiteX29" fmla="*/ 1228725 w 1993106"/>
              <a:gd name="connsiteY29" fmla="*/ 1462087 h 1788318"/>
              <a:gd name="connsiteX30" fmla="*/ 1254919 w 1993106"/>
              <a:gd name="connsiteY30" fmla="*/ 1426369 h 1788318"/>
              <a:gd name="connsiteX31" fmla="*/ 1188245 w 1993106"/>
              <a:gd name="connsiteY31" fmla="*/ 1350169 h 1788318"/>
              <a:gd name="connsiteX32" fmla="*/ 1231106 w 1993106"/>
              <a:gd name="connsiteY32" fmla="*/ 1278731 h 1788318"/>
              <a:gd name="connsiteX33" fmla="*/ 1281113 w 1993106"/>
              <a:gd name="connsiteY33" fmla="*/ 1245394 h 1788318"/>
              <a:gd name="connsiteX34" fmla="*/ 1335881 w 1993106"/>
              <a:gd name="connsiteY34" fmla="*/ 1271587 h 1788318"/>
              <a:gd name="connsiteX35" fmla="*/ 1364456 w 1993106"/>
              <a:gd name="connsiteY35" fmla="*/ 1228724 h 1788318"/>
              <a:gd name="connsiteX36" fmla="*/ 1521618 w 1993106"/>
              <a:gd name="connsiteY36" fmla="*/ 1219200 h 1788318"/>
              <a:gd name="connsiteX37" fmla="*/ 1597819 w 1993106"/>
              <a:gd name="connsiteY37" fmla="*/ 1233487 h 1788318"/>
              <a:gd name="connsiteX38" fmla="*/ 1666875 w 1993106"/>
              <a:gd name="connsiteY38" fmla="*/ 1202531 h 1788318"/>
              <a:gd name="connsiteX39" fmla="*/ 1683544 w 1993106"/>
              <a:gd name="connsiteY39" fmla="*/ 1152525 h 1788318"/>
              <a:gd name="connsiteX40" fmla="*/ 1764506 w 1993106"/>
              <a:gd name="connsiteY40" fmla="*/ 1126331 h 1788318"/>
              <a:gd name="connsiteX41" fmla="*/ 1793082 w 1993106"/>
              <a:gd name="connsiteY41" fmla="*/ 1052513 h 1788318"/>
              <a:gd name="connsiteX42" fmla="*/ 1743075 w 1993106"/>
              <a:gd name="connsiteY42" fmla="*/ 976312 h 1788318"/>
              <a:gd name="connsiteX43" fmla="*/ 1797844 w 1993106"/>
              <a:gd name="connsiteY43" fmla="*/ 912019 h 1788318"/>
              <a:gd name="connsiteX44" fmla="*/ 1859756 w 1993106"/>
              <a:gd name="connsiteY44" fmla="*/ 885826 h 1788318"/>
              <a:gd name="connsiteX45" fmla="*/ 1895475 w 1993106"/>
              <a:gd name="connsiteY45" fmla="*/ 781050 h 1788318"/>
              <a:gd name="connsiteX46" fmla="*/ 1938337 w 1993106"/>
              <a:gd name="connsiteY46" fmla="*/ 778669 h 1788318"/>
              <a:gd name="connsiteX47" fmla="*/ 1993106 w 1993106"/>
              <a:gd name="connsiteY47" fmla="*/ 728662 h 1788318"/>
              <a:gd name="connsiteX48" fmla="*/ 1947862 w 1993106"/>
              <a:gd name="connsiteY48" fmla="*/ 702469 h 1788318"/>
              <a:gd name="connsiteX49" fmla="*/ 1897857 w 1993106"/>
              <a:gd name="connsiteY49" fmla="*/ 711993 h 1788318"/>
              <a:gd name="connsiteX50" fmla="*/ 1897857 w 1993106"/>
              <a:gd name="connsiteY50" fmla="*/ 664369 h 1788318"/>
              <a:gd name="connsiteX51" fmla="*/ 1776413 w 1993106"/>
              <a:gd name="connsiteY51" fmla="*/ 654844 h 1788318"/>
              <a:gd name="connsiteX52" fmla="*/ 1585913 w 1993106"/>
              <a:gd name="connsiteY52" fmla="*/ 597694 h 1788318"/>
              <a:gd name="connsiteX53" fmla="*/ 1226344 w 1993106"/>
              <a:gd name="connsiteY53" fmla="*/ 600075 h 1788318"/>
              <a:gd name="connsiteX54" fmla="*/ 1307306 w 1993106"/>
              <a:gd name="connsiteY54" fmla="*/ 411956 h 1788318"/>
              <a:gd name="connsiteX55" fmla="*/ 1212056 w 1993106"/>
              <a:gd name="connsiteY55" fmla="*/ 361950 h 1788318"/>
              <a:gd name="connsiteX56" fmla="*/ 1195388 w 1993106"/>
              <a:gd name="connsiteY56" fmla="*/ 273844 h 1788318"/>
              <a:gd name="connsiteX57" fmla="*/ 1147763 w 1993106"/>
              <a:gd name="connsiteY57" fmla="*/ 273844 h 1788318"/>
              <a:gd name="connsiteX58" fmla="*/ 1097756 w 1993106"/>
              <a:gd name="connsiteY58" fmla="*/ 190499 h 1788318"/>
              <a:gd name="connsiteX59" fmla="*/ 1050131 w 1993106"/>
              <a:gd name="connsiteY59" fmla="*/ 176213 h 1788318"/>
              <a:gd name="connsiteX60" fmla="*/ 1047750 w 1993106"/>
              <a:gd name="connsiteY6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26319 w 1993106"/>
              <a:gd name="connsiteY20" fmla="*/ 1719262 h 1788318"/>
              <a:gd name="connsiteX21" fmla="*/ 1071563 w 1993106"/>
              <a:gd name="connsiteY21" fmla="*/ 1693069 h 1788318"/>
              <a:gd name="connsiteX22" fmla="*/ 1095375 w 1993106"/>
              <a:gd name="connsiteY22" fmla="*/ 1714500 h 1788318"/>
              <a:gd name="connsiteX23" fmla="*/ 1173956 w 1993106"/>
              <a:gd name="connsiteY23" fmla="*/ 1697831 h 1788318"/>
              <a:gd name="connsiteX24" fmla="*/ 1285875 w 1993106"/>
              <a:gd name="connsiteY24" fmla="*/ 1774031 h 1788318"/>
              <a:gd name="connsiteX25" fmla="*/ 1350169 w 1993106"/>
              <a:gd name="connsiteY25" fmla="*/ 1788318 h 1788318"/>
              <a:gd name="connsiteX26" fmla="*/ 1412081 w 1993106"/>
              <a:gd name="connsiteY26" fmla="*/ 1716881 h 1788318"/>
              <a:gd name="connsiteX27" fmla="*/ 1352550 w 1993106"/>
              <a:gd name="connsiteY27" fmla="*/ 1671637 h 1788318"/>
              <a:gd name="connsiteX28" fmla="*/ 1390650 w 1993106"/>
              <a:gd name="connsiteY28" fmla="*/ 1652588 h 1788318"/>
              <a:gd name="connsiteX29" fmla="*/ 1338263 w 1993106"/>
              <a:gd name="connsiteY29" fmla="*/ 1602581 h 1788318"/>
              <a:gd name="connsiteX30" fmla="*/ 1228725 w 1993106"/>
              <a:gd name="connsiteY30" fmla="*/ 1462087 h 1788318"/>
              <a:gd name="connsiteX31" fmla="*/ 1254919 w 1993106"/>
              <a:gd name="connsiteY31" fmla="*/ 1426369 h 1788318"/>
              <a:gd name="connsiteX32" fmla="*/ 1188245 w 1993106"/>
              <a:gd name="connsiteY32" fmla="*/ 1350169 h 1788318"/>
              <a:gd name="connsiteX33" fmla="*/ 1231106 w 1993106"/>
              <a:gd name="connsiteY33" fmla="*/ 1278731 h 1788318"/>
              <a:gd name="connsiteX34" fmla="*/ 1281113 w 1993106"/>
              <a:gd name="connsiteY34" fmla="*/ 1245394 h 1788318"/>
              <a:gd name="connsiteX35" fmla="*/ 1335881 w 1993106"/>
              <a:gd name="connsiteY35" fmla="*/ 1271587 h 1788318"/>
              <a:gd name="connsiteX36" fmla="*/ 1364456 w 1993106"/>
              <a:gd name="connsiteY36" fmla="*/ 1228724 h 1788318"/>
              <a:gd name="connsiteX37" fmla="*/ 1521618 w 1993106"/>
              <a:gd name="connsiteY37" fmla="*/ 1219200 h 1788318"/>
              <a:gd name="connsiteX38" fmla="*/ 1597819 w 1993106"/>
              <a:gd name="connsiteY38" fmla="*/ 1233487 h 1788318"/>
              <a:gd name="connsiteX39" fmla="*/ 1666875 w 1993106"/>
              <a:gd name="connsiteY39" fmla="*/ 1202531 h 1788318"/>
              <a:gd name="connsiteX40" fmla="*/ 1683544 w 1993106"/>
              <a:gd name="connsiteY40" fmla="*/ 1152525 h 1788318"/>
              <a:gd name="connsiteX41" fmla="*/ 1764506 w 1993106"/>
              <a:gd name="connsiteY41" fmla="*/ 1126331 h 1788318"/>
              <a:gd name="connsiteX42" fmla="*/ 1793082 w 1993106"/>
              <a:gd name="connsiteY42" fmla="*/ 1052513 h 1788318"/>
              <a:gd name="connsiteX43" fmla="*/ 1743075 w 1993106"/>
              <a:gd name="connsiteY43" fmla="*/ 976312 h 1788318"/>
              <a:gd name="connsiteX44" fmla="*/ 1797844 w 1993106"/>
              <a:gd name="connsiteY44" fmla="*/ 912019 h 1788318"/>
              <a:gd name="connsiteX45" fmla="*/ 1859756 w 1993106"/>
              <a:gd name="connsiteY45" fmla="*/ 885826 h 1788318"/>
              <a:gd name="connsiteX46" fmla="*/ 1895475 w 1993106"/>
              <a:gd name="connsiteY46" fmla="*/ 781050 h 1788318"/>
              <a:gd name="connsiteX47" fmla="*/ 1938337 w 1993106"/>
              <a:gd name="connsiteY47" fmla="*/ 778669 h 1788318"/>
              <a:gd name="connsiteX48" fmla="*/ 1993106 w 1993106"/>
              <a:gd name="connsiteY48" fmla="*/ 728662 h 1788318"/>
              <a:gd name="connsiteX49" fmla="*/ 1947862 w 1993106"/>
              <a:gd name="connsiteY49" fmla="*/ 702469 h 1788318"/>
              <a:gd name="connsiteX50" fmla="*/ 1897857 w 1993106"/>
              <a:gd name="connsiteY50" fmla="*/ 711993 h 1788318"/>
              <a:gd name="connsiteX51" fmla="*/ 1897857 w 1993106"/>
              <a:gd name="connsiteY51" fmla="*/ 664369 h 1788318"/>
              <a:gd name="connsiteX52" fmla="*/ 1776413 w 1993106"/>
              <a:gd name="connsiteY52" fmla="*/ 654844 h 1788318"/>
              <a:gd name="connsiteX53" fmla="*/ 1585913 w 1993106"/>
              <a:gd name="connsiteY53" fmla="*/ 597694 h 1788318"/>
              <a:gd name="connsiteX54" fmla="*/ 1226344 w 1993106"/>
              <a:gd name="connsiteY54" fmla="*/ 600075 h 1788318"/>
              <a:gd name="connsiteX55" fmla="*/ 1307306 w 1993106"/>
              <a:gd name="connsiteY55" fmla="*/ 411956 h 1788318"/>
              <a:gd name="connsiteX56" fmla="*/ 1212056 w 1993106"/>
              <a:gd name="connsiteY56" fmla="*/ 361950 h 1788318"/>
              <a:gd name="connsiteX57" fmla="*/ 1195388 w 1993106"/>
              <a:gd name="connsiteY57" fmla="*/ 273844 h 1788318"/>
              <a:gd name="connsiteX58" fmla="*/ 1147763 w 1993106"/>
              <a:gd name="connsiteY58" fmla="*/ 273844 h 1788318"/>
              <a:gd name="connsiteX59" fmla="*/ 1097756 w 1993106"/>
              <a:gd name="connsiteY59" fmla="*/ 190499 h 1788318"/>
              <a:gd name="connsiteX60" fmla="*/ 1050131 w 1993106"/>
              <a:gd name="connsiteY60" fmla="*/ 176213 h 1788318"/>
              <a:gd name="connsiteX61" fmla="*/ 1047750 w 1993106"/>
              <a:gd name="connsiteY6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252413 w 1993106"/>
              <a:gd name="connsiteY12" fmla="*/ 1414462 h 1788318"/>
              <a:gd name="connsiteX13" fmla="*/ 371475 w 1993106"/>
              <a:gd name="connsiteY13" fmla="*/ 1412081 h 1788318"/>
              <a:gd name="connsiteX14" fmla="*/ 442913 w 1993106"/>
              <a:gd name="connsiteY14" fmla="*/ 1497806 h 1788318"/>
              <a:gd name="connsiteX15" fmla="*/ 592931 w 1993106"/>
              <a:gd name="connsiteY15" fmla="*/ 1535906 h 1788318"/>
              <a:gd name="connsiteX16" fmla="*/ 669131 w 1993106"/>
              <a:gd name="connsiteY16" fmla="*/ 1593056 h 1788318"/>
              <a:gd name="connsiteX17" fmla="*/ 707231 w 1993106"/>
              <a:gd name="connsiteY17" fmla="*/ 1562100 h 1788318"/>
              <a:gd name="connsiteX18" fmla="*/ 773907 w 1993106"/>
              <a:gd name="connsiteY18" fmla="*/ 1631157 h 1788318"/>
              <a:gd name="connsiteX19" fmla="*/ 907256 w 1993106"/>
              <a:gd name="connsiteY19" fmla="*/ 1638300 h 1788318"/>
              <a:gd name="connsiteX20" fmla="*/ 988219 w 1993106"/>
              <a:gd name="connsiteY20" fmla="*/ 1721644 h 1788318"/>
              <a:gd name="connsiteX21" fmla="*/ 1026319 w 1993106"/>
              <a:gd name="connsiteY21" fmla="*/ 1719262 h 1788318"/>
              <a:gd name="connsiteX22" fmla="*/ 1071563 w 1993106"/>
              <a:gd name="connsiteY22" fmla="*/ 1693069 h 1788318"/>
              <a:gd name="connsiteX23" fmla="*/ 1095375 w 1993106"/>
              <a:gd name="connsiteY23" fmla="*/ 1714500 h 1788318"/>
              <a:gd name="connsiteX24" fmla="*/ 1173956 w 1993106"/>
              <a:gd name="connsiteY24" fmla="*/ 1697831 h 1788318"/>
              <a:gd name="connsiteX25" fmla="*/ 1285875 w 1993106"/>
              <a:gd name="connsiteY25" fmla="*/ 1774031 h 1788318"/>
              <a:gd name="connsiteX26" fmla="*/ 1350169 w 1993106"/>
              <a:gd name="connsiteY26" fmla="*/ 1788318 h 1788318"/>
              <a:gd name="connsiteX27" fmla="*/ 1412081 w 1993106"/>
              <a:gd name="connsiteY27" fmla="*/ 1716881 h 1788318"/>
              <a:gd name="connsiteX28" fmla="*/ 1352550 w 1993106"/>
              <a:gd name="connsiteY28" fmla="*/ 1671637 h 1788318"/>
              <a:gd name="connsiteX29" fmla="*/ 1390650 w 1993106"/>
              <a:gd name="connsiteY29" fmla="*/ 1652588 h 1788318"/>
              <a:gd name="connsiteX30" fmla="*/ 1338263 w 1993106"/>
              <a:gd name="connsiteY30" fmla="*/ 1602581 h 1788318"/>
              <a:gd name="connsiteX31" fmla="*/ 1228725 w 1993106"/>
              <a:gd name="connsiteY31" fmla="*/ 1462087 h 1788318"/>
              <a:gd name="connsiteX32" fmla="*/ 1254919 w 1993106"/>
              <a:gd name="connsiteY32" fmla="*/ 1426369 h 1788318"/>
              <a:gd name="connsiteX33" fmla="*/ 1188245 w 1993106"/>
              <a:gd name="connsiteY33" fmla="*/ 1350169 h 1788318"/>
              <a:gd name="connsiteX34" fmla="*/ 1231106 w 1993106"/>
              <a:gd name="connsiteY34" fmla="*/ 1278731 h 1788318"/>
              <a:gd name="connsiteX35" fmla="*/ 1281113 w 1993106"/>
              <a:gd name="connsiteY35" fmla="*/ 1245394 h 1788318"/>
              <a:gd name="connsiteX36" fmla="*/ 1335881 w 1993106"/>
              <a:gd name="connsiteY36" fmla="*/ 1271587 h 1788318"/>
              <a:gd name="connsiteX37" fmla="*/ 1364456 w 1993106"/>
              <a:gd name="connsiteY37" fmla="*/ 1228724 h 1788318"/>
              <a:gd name="connsiteX38" fmla="*/ 1521618 w 1993106"/>
              <a:gd name="connsiteY38" fmla="*/ 1219200 h 1788318"/>
              <a:gd name="connsiteX39" fmla="*/ 1597819 w 1993106"/>
              <a:gd name="connsiteY39" fmla="*/ 1233487 h 1788318"/>
              <a:gd name="connsiteX40" fmla="*/ 1666875 w 1993106"/>
              <a:gd name="connsiteY40" fmla="*/ 1202531 h 1788318"/>
              <a:gd name="connsiteX41" fmla="*/ 1683544 w 1993106"/>
              <a:gd name="connsiteY41" fmla="*/ 1152525 h 1788318"/>
              <a:gd name="connsiteX42" fmla="*/ 1764506 w 1993106"/>
              <a:gd name="connsiteY42" fmla="*/ 1126331 h 1788318"/>
              <a:gd name="connsiteX43" fmla="*/ 1793082 w 1993106"/>
              <a:gd name="connsiteY43" fmla="*/ 1052513 h 1788318"/>
              <a:gd name="connsiteX44" fmla="*/ 1743075 w 1993106"/>
              <a:gd name="connsiteY44" fmla="*/ 976312 h 1788318"/>
              <a:gd name="connsiteX45" fmla="*/ 1797844 w 1993106"/>
              <a:gd name="connsiteY45" fmla="*/ 912019 h 1788318"/>
              <a:gd name="connsiteX46" fmla="*/ 1859756 w 1993106"/>
              <a:gd name="connsiteY46" fmla="*/ 885826 h 1788318"/>
              <a:gd name="connsiteX47" fmla="*/ 1895475 w 1993106"/>
              <a:gd name="connsiteY47" fmla="*/ 781050 h 1788318"/>
              <a:gd name="connsiteX48" fmla="*/ 1938337 w 1993106"/>
              <a:gd name="connsiteY48" fmla="*/ 778669 h 1788318"/>
              <a:gd name="connsiteX49" fmla="*/ 1993106 w 1993106"/>
              <a:gd name="connsiteY49" fmla="*/ 728662 h 1788318"/>
              <a:gd name="connsiteX50" fmla="*/ 1947862 w 1993106"/>
              <a:gd name="connsiteY50" fmla="*/ 702469 h 1788318"/>
              <a:gd name="connsiteX51" fmla="*/ 1897857 w 1993106"/>
              <a:gd name="connsiteY51" fmla="*/ 711993 h 1788318"/>
              <a:gd name="connsiteX52" fmla="*/ 1897857 w 1993106"/>
              <a:gd name="connsiteY52" fmla="*/ 664369 h 1788318"/>
              <a:gd name="connsiteX53" fmla="*/ 1776413 w 1993106"/>
              <a:gd name="connsiteY53" fmla="*/ 654844 h 1788318"/>
              <a:gd name="connsiteX54" fmla="*/ 1585913 w 1993106"/>
              <a:gd name="connsiteY54" fmla="*/ 597694 h 1788318"/>
              <a:gd name="connsiteX55" fmla="*/ 1226344 w 1993106"/>
              <a:gd name="connsiteY55" fmla="*/ 600075 h 1788318"/>
              <a:gd name="connsiteX56" fmla="*/ 1307306 w 1993106"/>
              <a:gd name="connsiteY56" fmla="*/ 411956 h 1788318"/>
              <a:gd name="connsiteX57" fmla="*/ 1212056 w 1993106"/>
              <a:gd name="connsiteY57" fmla="*/ 361950 h 1788318"/>
              <a:gd name="connsiteX58" fmla="*/ 1195388 w 1993106"/>
              <a:gd name="connsiteY58" fmla="*/ 273844 h 1788318"/>
              <a:gd name="connsiteX59" fmla="*/ 1147763 w 1993106"/>
              <a:gd name="connsiteY59" fmla="*/ 273844 h 1788318"/>
              <a:gd name="connsiteX60" fmla="*/ 1097756 w 1993106"/>
              <a:gd name="connsiteY60" fmla="*/ 190499 h 1788318"/>
              <a:gd name="connsiteX61" fmla="*/ 1050131 w 1993106"/>
              <a:gd name="connsiteY61" fmla="*/ 176213 h 1788318"/>
              <a:gd name="connsiteX62" fmla="*/ 1047750 w 1993106"/>
              <a:gd name="connsiteY62" fmla="*/ 88106 h 17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3106" h="1788318">
                <a:moveTo>
                  <a:pt x="1047750" y="88106"/>
                </a:moveTo>
                <a:lnTo>
                  <a:pt x="997744" y="52387"/>
                </a:lnTo>
                <a:lnTo>
                  <a:pt x="826294" y="59531"/>
                </a:lnTo>
                <a:lnTo>
                  <a:pt x="735806" y="0"/>
                </a:lnTo>
                <a:lnTo>
                  <a:pt x="623888" y="50006"/>
                </a:lnTo>
                <a:lnTo>
                  <a:pt x="569119" y="45244"/>
                </a:lnTo>
                <a:lnTo>
                  <a:pt x="497681" y="145256"/>
                </a:lnTo>
                <a:lnTo>
                  <a:pt x="422275" y="148431"/>
                </a:lnTo>
                <a:lnTo>
                  <a:pt x="333375" y="75406"/>
                </a:lnTo>
                <a:lnTo>
                  <a:pt x="0" y="364331"/>
                </a:lnTo>
                <a:lnTo>
                  <a:pt x="47625" y="1231106"/>
                </a:lnTo>
                <a:lnTo>
                  <a:pt x="171450" y="1378743"/>
                </a:lnTo>
                <a:cubicBezTo>
                  <a:pt x="209550" y="1405730"/>
                  <a:pt x="219076" y="1408906"/>
                  <a:pt x="252413" y="1414462"/>
                </a:cubicBezTo>
                <a:cubicBezTo>
                  <a:pt x="285751" y="1420018"/>
                  <a:pt x="343694" y="1394619"/>
                  <a:pt x="371475" y="1412081"/>
                </a:cubicBezTo>
                <a:cubicBezTo>
                  <a:pt x="412750" y="1434306"/>
                  <a:pt x="401638" y="1475581"/>
                  <a:pt x="442913" y="1497806"/>
                </a:cubicBezTo>
                <a:lnTo>
                  <a:pt x="592931" y="1535906"/>
                </a:lnTo>
                <a:cubicBezTo>
                  <a:pt x="625872" y="1544240"/>
                  <a:pt x="650081" y="1588690"/>
                  <a:pt x="669131" y="1593056"/>
                </a:cubicBezTo>
                <a:cubicBezTo>
                  <a:pt x="688181" y="1597422"/>
                  <a:pt x="685006" y="1548209"/>
                  <a:pt x="707231" y="1562100"/>
                </a:cubicBezTo>
                <a:lnTo>
                  <a:pt x="773907" y="1631157"/>
                </a:lnTo>
                <a:cubicBezTo>
                  <a:pt x="808832" y="1644650"/>
                  <a:pt x="872331" y="1624807"/>
                  <a:pt x="907256" y="1638300"/>
                </a:cubicBezTo>
                <a:lnTo>
                  <a:pt x="988219" y="1721644"/>
                </a:lnTo>
                <a:cubicBezTo>
                  <a:pt x="1008460" y="1732756"/>
                  <a:pt x="1012428" y="1724025"/>
                  <a:pt x="1026319" y="1719262"/>
                </a:cubicBezTo>
                <a:cubicBezTo>
                  <a:pt x="1040210" y="1714500"/>
                  <a:pt x="1060451" y="1691482"/>
                  <a:pt x="1071563" y="1693069"/>
                </a:cubicBezTo>
                <a:lnTo>
                  <a:pt x="1095375" y="1714500"/>
                </a:lnTo>
                <a:lnTo>
                  <a:pt x="1173956" y="1697831"/>
                </a:lnTo>
                <a:lnTo>
                  <a:pt x="1285875" y="1774031"/>
                </a:lnTo>
                <a:lnTo>
                  <a:pt x="1350169" y="1788318"/>
                </a:lnTo>
                <a:lnTo>
                  <a:pt x="1412081" y="1716881"/>
                </a:lnTo>
                <a:lnTo>
                  <a:pt x="1352550" y="1671637"/>
                </a:lnTo>
                <a:lnTo>
                  <a:pt x="1390650" y="1652588"/>
                </a:lnTo>
                <a:lnTo>
                  <a:pt x="1338263" y="1602581"/>
                </a:lnTo>
                <a:lnTo>
                  <a:pt x="1228725" y="1462087"/>
                </a:lnTo>
                <a:lnTo>
                  <a:pt x="1254919" y="1426369"/>
                </a:lnTo>
                <a:lnTo>
                  <a:pt x="1188245" y="1350169"/>
                </a:lnTo>
                <a:lnTo>
                  <a:pt x="1231106" y="1278731"/>
                </a:lnTo>
                <a:lnTo>
                  <a:pt x="1281113" y="1245394"/>
                </a:lnTo>
                <a:lnTo>
                  <a:pt x="1335881" y="1271587"/>
                </a:lnTo>
                <a:lnTo>
                  <a:pt x="1364456" y="1228724"/>
                </a:lnTo>
                <a:lnTo>
                  <a:pt x="1521618" y="1219200"/>
                </a:lnTo>
                <a:lnTo>
                  <a:pt x="1597819" y="1233487"/>
                </a:lnTo>
                <a:lnTo>
                  <a:pt x="1666875" y="1202531"/>
                </a:lnTo>
                <a:lnTo>
                  <a:pt x="1683544" y="1152525"/>
                </a:lnTo>
                <a:lnTo>
                  <a:pt x="1764506" y="1126331"/>
                </a:lnTo>
                <a:lnTo>
                  <a:pt x="1793082" y="1052513"/>
                </a:lnTo>
                <a:lnTo>
                  <a:pt x="1743075" y="976312"/>
                </a:lnTo>
                <a:lnTo>
                  <a:pt x="1797844" y="912019"/>
                </a:lnTo>
                <a:lnTo>
                  <a:pt x="1859756" y="885826"/>
                </a:lnTo>
                <a:lnTo>
                  <a:pt x="1895475" y="781050"/>
                </a:lnTo>
                <a:lnTo>
                  <a:pt x="1938337" y="778669"/>
                </a:lnTo>
                <a:lnTo>
                  <a:pt x="1993106" y="728662"/>
                </a:lnTo>
                <a:lnTo>
                  <a:pt x="1947862" y="702469"/>
                </a:lnTo>
                <a:lnTo>
                  <a:pt x="1897857" y="711993"/>
                </a:lnTo>
                <a:lnTo>
                  <a:pt x="1897857" y="664369"/>
                </a:lnTo>
                <a:lnTo>
                  <a:pt x="1776413" y="654844"/>
                </a:lnTo>
                <a:lnTo>
                  <a:pt x="1585913" y="597694"/>
                </a:lnTo>
                <a:lnTo>
                  <a:pt x="1226344" y="600075"/>
                </a:lnTo>
                <a:lnTo>
                  <a:pt x="1307306" y="411956"/>
                </a:lnTo>
                <a:lnTo>
                  <a:pt x="1212056" y="361950"/>
                </a:lnTo>
                <a:lnTo>
                  <a:pt x="1195388" y="273844"/>
                </a:lnTo>
                <a:lnTo>
                  <a:pt x="1147763" y="273844"/>
                </a:lnTo>
                <a:lnTo>
                  <a:pt x="1097756" y="190499"/>
                </a:lnTo>
                <a:lnTo>
                  <a:pt x="1050131" y="176213"/>
                </a:lnTo>
                <a:cubicBezTo>
                  <a:pt x="1049337" y="146844"/>
                  <a:pt x="1048544" y="117475"/>
                  <a:pt x="1047750" y="88106"/>
                </a:cubicBezTo>
                <a:close/>
              </a:path>
            </a:pathLst>
          </a:custGeom>
          <a:solidFill>
            <a:srgbClr val="CCFF3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Mbeya</a:t>
            </a:r>
            <a:r>
              <a:rPr lang="en-MY" sz="1200" b="1" dirty="0" smtClean="0">
                <a:solidFill>
                  <a:schemeClr val="tx1"/>
                </a:solidFill>
              </a:rPr>
              <a:t> 10.1</a:t>
            </a:r>
            <a:endParaRPr lang="en-MY" sz="1200" b="1" dirty="0">
              <a:solidFill>
                <a:schemeClr val="tx1"/>
              </a:solidFill>
            </a:endParaRPr>
          </a:p>
        </p:txBody>
      </p:sp>
      <p:sp>
        <p:nvSpPr>
          <p:cNvPr id="13" name="Freeform 12"/>
          <p:cNvSpPr/>
          <p:nvPr/>
        </p:nvSpPr>
        <p:spPr>
          <a:xfrm>
            <a:off x="1695450" y="3672840"/>
            <a:ext cx="1557814" cy="1458754"/>
          </a:xfrm>
          <a:custGeom>
            <a:avLst/>
            <a:gdLst>
              <a:gd name="connsiteX0" fmla="*/ 99060 w 1760220"/>
              <a:gd name="connsiteY0" fmla="*/ 76200 h 1661160"/>
              <a:gd name="connsiteX1" fmla="*/ 1386840 w 1760220"/>
              <a:gd name="connsiteY1" fmla="*/ 0 h 1661160"/>
              <a:gd name="connsiteX2" fmla="*/ 1394460 w 1760220"/>
              <a:gd name="connsiteY2" fmla="*/ 205740 h 1661160"/>
              <a:gd name="connsiteX3" fmla="*/ 1386840 w 1760220"/>
              <a:gd name="connsiteY3" fmla="*/ 457200 h 1661160"/>
              <a:gd name="connsiteX4" fmla="*/ 1760220 w 1760220"/>
              <a:gd name="connsiteY4" fmla="*/ 1028700 h 1661160"/>
              <a:gd name="connsiteX5" fmla="*/ 1615440 w 1760220"/>
              <a:gd name="connsiteY5" fmla="*/ 1356360 h 1661160"/>
              <a:gd name="connsiteX6" fmla="*/ 1310640 w 1760220"/>
              <a:gd name="connsiteY6" fmla="*/ 1661160 h 1661160"/>
              <a:gd name="connsiteX7" fmla="*/ 411480 w 1760220"/>
              <a:gd name="connsiteY7" fmla="*/ 1249680 h 1661160"/>
              <a:gd name="connsiteX8" fmla="*/ 91440 w 1760220"/>
              <a:gd name="connsiteY8" fmla="*/ 701040 h 1661160"/>
              <a:gd name="connsiteX9" fmla="*/ 0 w 1760220"/>
              <a:gd name="connsiteY9" fmla="*/ 213360 h 1661160"/>
              <a:gd name="connsiteX10" fmla="*/ 99060 w 1760220"/>
              <a:gd name="connsiteY10" fmla="*/ 76200 h 1661160"/>
              <a:gd name="connsiteX0" fmla="*/ 7620 w 1668780"/>
              <a:gd name="connsiteY0" fmla="*/ 76200 h 1661160"/>
              <a:gd name="connsiteX1" fmla="*/ 1295400 w 1668780"/>
              <a:gd name="connsiteY1" fmla="*/ 0 h 1661160"/>
              <a:gd name="connsiteX2" fmla="*/ 1303020 w 1668780"/>
              <a:gd name="connsiteY2" fmla="*/ 205740 h 1661160"/>
              <a:gd name="connsiteX3" fmla="*/ 1295400 w 1668780"/>
              <a:gd name="connsiteY3" fmla="*/ 457200 h 1661160"/>
              <a:gd name="connsiteX4" fmla="*/ 1668780 w 1668780"/>
              <a:gd name="connsiteY4" fmla="*/ 1028700 h 1661160"/>
              <a:gd name="connsiteX5" fmla="*/ 1524000 w 1668780"/>
              <a:gd name="connsiteY5" fmla="*/ 1356360 h 1661160"/>
              <a:gd name="connsiteX6" fmla="*/ 1219200 w 1668780"/>
              <a:gd name="connsiteY6" fmla="*/ 1661160 h 1661160"/>
              <a:gd name="connsiteX7" fmla="*/ 320040 w 1668780"/>
              <a:gd name="connsiteY7" fmla="*/ 1249680 h 1661160"/>
              <a:gd name="connsiteX8" fmla="*/ 0 w 1668780"/>
              <a:gd name="connsiteY8" fmla="*/ 701040 h 1661160"/>
              <a:gd name="connsiteX9" fmla="*/ 3810 w 1668780"/>
              <a:gd name="connsiteY9" fmla="*/ 210979 h 1661160"/>
              <a:gd name="connsiteX10" fmla="*/ 7620 w 166878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74772 w 1664970"/>
              <a:gd name="connsiteY8" fmla="*/ 415290 h 1661160"/>
              <a:gd name="connsiteX9" fmla="*/ 0 w 1664970"/>
              <a:gd name="connsiteY9" fmla="*/ 210979 h 1661160"/>
              <a:gd name="connsiteX10" fmla="*/ 3810 w 166497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02394 w 1664970"/>
              <a:gd name="connsiteY8" fmla="*/ 525304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21444 w 1664970"/>
              <a:gd name="connsiteY8" fmla="*/ 477679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64306 w 1664970"/>
              <a:gd name="connsiteY8" fmla="*/ 656273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30969 w 1664970"/>
              <a:gd name="connsiteY8" fmla="*/ 632461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57163 w 1664970"/>
              <a:gd name="connsiteY8" fmla="*/ 722948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09550 w 1664970"/>
              <a:gd name="connsiteY8" fmla="*/ 663417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5744 w 1664970"/>
              <a:gd name="connsiteY8" fmla="*/ 815816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0981 w 1664970"/>
              <a:gd name="connsiteY8" fmla="*/ 780097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76225 w 1664970"/>
              <a:gd name="connsiteY8" fmla="*/ 1030129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2893 w 1664970"/>
              <a:gd name="connsiteY8" fmla="*/ 861060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302419 w 1664970"/>
              <a:gd name="connsiteY8" fmla="*/ 1042035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463868 w 1664970"/>
              <a:gd name="connsiteY7" fmla="*/ 1152049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76275 w 1664970"/>
              <a:gd name="connsiteY7" fmla="*/ 1289685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51573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82529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61988 w 1664970"/>
              <a:gd name="connsiteY7" fmla="*/ 1215866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16756 w 1664970"/>
              <a:gd name="connsiteY7" fmla="*/ 1180147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7244 w 1664970"/>
              <a:gd name="connsiteY7" fmla="*/ 1273016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4863 w 1664970"/>
              <a:gd name="connsiteY7" fmla="*/ 1223010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00113 w 1664970"/>
              <a:gd name="connsiteY7" fmla="*/ 1330166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97719 w 1664970"/>
              <a:gd name="connsiteY7" fmla="*/ 1294447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83456 w 1664970"/>
              <a:gd name="connsiteY7" fmla="*/ 145399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92968 w 1664970"/>
              <a:gd name="connsiteY7" fmla="*/ 135874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38225 w 1664970"/>
              <a:gd name="connsiteY7" fmla="*/ 1496854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40594 w 1664970"/>
              <a:gd name="connsiteY7" fmla="*/ 1339691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78706 w 1664970"/>
              <a:gd name="connsiteY7" fmla="*/ 1511141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42987 w 1664970"/>
              <a:gd name="connsiteY7" fmla="*/ 1368266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45381 w 1664970"/>
              <a:gd name="connsiteY7" fmla="*/ 1551623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14412 w 1664970"/>
              <a:gd name="connsiteY7" fmla="*/ 1403986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26331 w 1664970"/>
              <a:gd name="connsiteY7" fmla="*/ 1551623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64418 w 1664970"/>
              <a:gd name="connsiteY7" fmla="*/ 1458754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458754"/>
              <a:gd name="connsiteX1" fmla="*/ 1291590 w 1664970"/>
              <a:gd name="connsiteY1" fmla="*/ 0 h 1458754"/>
              <a:gd name="connsiteX2" fmla="*/ 1299210 w 1664970"/>
              <a:gd name="connsiteY2" fmla="*/ 205740 h 1458754"/>
              <a:gd name="connsiteX3" fmla="*/ 1291590 w 1664970"/>
              <a:gd name="connsiteY3" fmla="*/ 457200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404938 w 1664970"/>
              <a:gd name="connsiteY4" fmla="*/ 601504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450181 w 1664970"/>
              <a:gd name="connsiteY5" fmla="*/ 7229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414463 w 1664970"/>
              <a:gd name="connsiteY6" fmla="*/ 751523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376363 w 1664970"/>
              <a:gd name="connsiteY7" fmla="*/ 744379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443038 w 1664970"/>
              <a:gd name="connsiteY8" fmla="*/ 892016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19250 w 1664970"/>
              <a:gd name="connsiteY9" fmla="*/ 999173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16869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516856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520190 w 1557814"/>
              <a:gd name="connsiteY12" fmla="*/ 1356360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0156 w 1557814"/>
              <a:gd name="connsiteY13" fmla="*/ 1361123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52525 w 1557814"/>
              <a:gd name="connsiteY13" fmla="*/ 1408748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07294 w 1557814"/>
              <a:gd name="connsiteY13" fmla="*/ 1356360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83481 w 1557814"/>
              <a:gd name="connsiteY13" fmla="*/ 1387316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45394 w 1557814"/>
              <a:gd name="connsiteY13" fmla="*/ 1325404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19187 w 1557814"/>
              <a:gd name="connsiteY13" fmla="*/ 1334929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95388 w 1557814"/>
              <a:gd name="connsiteY13" fmla="*/ 1284923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26331 w 1557814"/>
              <a:gd name="connsiteY13" fmla="*/ 1311116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4919 w 1557814"/>
              <a:gd name="connsiteY13" fmla="*/ 1225391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069182 w 1557814"/>
              <a:gd name="connsiteY13" fmla="*/ 1277779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95400 w 1557814"/>
              <a:gd name="connsiteY13" fmla="*/ 1170623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335881 w 1557814"/>
              <a:gd name="connsiteY14" fmla="*/ 1039654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57313 w 1557814"/>
              <a:gd name="connsiteY15" fmla="*/ 982504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0631 w 1557814"/>
              <a:gd name="connsiteY16" fmla="*/ 1070610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195388 w 1557814"/>
              <a:gd name="connsiteY16" fmla="*/ 1201579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85875 w 1557814"/>
              <a:gd name="connsiteY16" fmla="*/ 1056323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16819 w 1557814"/>
              <a:gd name="connsiteY17" fmla="*/ 110156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66826 w 1557814"/>
              <a:gd name="connsiteY17" fmla="*/ 112061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14450 w 1557814"/>
              <a:gd name="connsiteY16" fmla="*/ 946785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65383 w 1557814"/>
              <a:gd name="connsiteY25" fmla="*/ 1453992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7814" h="1458754">
                <a:moveTo>
                  <a:pt x="3810" y="76200"/>
                </a:moveTo>
                <a:lnTo>
                  <a:pt x="1291590" y="0"/>
                </a:lnTo>
                <a:lnTo>
                  <a:pt x="1299210" y="205740"/>
                </a:lnTo>
                <a:lnTo>
                  <a:pt x="1236821" y="311943"/>
                </a:lnTo>
                <a:lnTo>
                  <a:pt x="1228725" y="425292"/>
                </a:lnTo>
                <a:lnTo>
                  <a:pt x="1185863" y="494348"/>
                </a:lnTo>
                <a:lnTo>
                  <a:pt x="1119188" y="482442"/>
                </a:lnTo>
                <a:lnTo>
                  <a:pt x="1059657" y="644367"/>
                </a:lnTo>
                <a:lnTo>
                  <a:pt x="1231107" y="730091"/>
                </a:lnTo>
                <a:lnTo>
                  <a:pt x="1385888" y="839629"/>
                </a:lnTo>
                <a:lnTo>
                  <a:pt x="1516856" y="1001554"/>
                </a:lnTo>
                <a:lnTo>
                  <a:pt x="1557814" y="1071562"/>
                </a:lnTo>
                <a:lnTo>
                  <a:pt x="1484471" y="1077754"/>
                </a:lnTo>
                <a:lnTo>
                  <a:pt x="1395413" y="994410"/>
                </a:lnTo>
                <a:lnTo>
                  <a:pt x="1402556" y="932498"/>
                </a:lnTo>
                <a:lnTo>
                  <a:pt x="1373981" y="911067"/>
                </a:lnTo>
                <a:lnTo>
                  <a:pt x="1304925" y="977741"/>
                </a:lnTo>
                <a:lnTo>
                  <a:pt x="1247775" y="987267"/>
                </a:lnTo>
                <a:lnTo>
                  <a:pt x="1266826" y="1120616"/>
                </a:lnTo>
                <a:lnTo>
                  <a:pt x="1195388" y="1201579"/>
                </a:lnTo>
                <a:lnTo>
                  <a:pt x="1069182" y="1277779"/>
                </a:lnTo>
                <a:lnTo>
                  <a:pt x="1126331" y="1311116"/>
                </a:lnTo>
                <a:lnTo>
                  <a:pt x="1119187" y="1334929"/>
                </a:lnTo>
                <a:lnTo>
                  <a:pt x="1183481" y="1387316"/>
                </a:lnTo>
                <a:lnTo>
                  <a:pt x="1152525" y="1408748"/>
                </a:lnTo>
                <a:lnTo>
                  <a:pt x="1165383" y="1453992"/>
                </a:lnTo>
                <a:lnTo>
                  <a:pt x="1064418" y="1458754"/>
                </a:lnTo>
                <a:lnTo>
                  <a:pt x="1014412" y="1403986"/>
                </a:lnTo>
                <a:lnTo>
                  <a:pt x="1042987" y="1368266"/>
                </a:lnTo>
                <a:lnTo>
                  <a:pt x="940594" y="1339691"/>
                </a:lnTo>
                <a:lnTo>
                  <a:pt x="892968" y="1358741"/>
                </a:lnTo>
                <a:lnTo>
                  <a:pt x="797719" y="1294447"/>
                </a:lnTo>
                <a:lnTo>
                  <a:pt x="804863" y="1223010"/>
                </a:lnTo>
                <a:lnTo>
                  <a:pt x="716756" y="1180147"/>
                </a:lnTo>
                <a:lnTo>
                  <a:pt x="583406" y="1146810"/>
                </a:lnTo>
                <a:lnTo>
                  <a:pt x="516731" y="1182529"/>
                </a:lnTo>
                <a:lnTo>
                  <a:pt x="463868" y="1152049"/>
                </a:lnTo>
                <a:lnTo>
                  <a:pt x="290513" y="956310"/>
                </a:lnTo>
                <a:cubicBezTo>
                  <a:pt x="291306" y="924560"/>
                  <a:pt x="292100" y="892810"/>
                  <a:pt x="292893" y="861060"/>
                </a:cubicBezTo>
                <a:lnTo>
                  <a:pt x="230981" y="780097"/>
                </a:lnTo>
                <a:lnTo>
                  <a:pt x="209550" y="663417"/>
                </a:lnTo>
                <a:lnTo>
                  <a:pt x="130969" y="632461"/>
                </a:lnTo>
                <a:lnTo>
                  <a:pt x="121444" y="477679"/>
                </a:lnTo>
                <a:lnTo>
                  <a:pt x="74772" y="415290"/>
                </a:lnTo>
                <a:lnTo>
                  <a:pt x="0" y="210979"/>
                </a:lnTo>
                <a:lnTo>
                  <a:pt x="3810" y="7620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Rukwa</a:t>
            </a:r>
            <a:r>
              <a:rPr lang="en-MY" sz="1200" b="1" dirty="0" smtClean="0">
                <a:solidFill>
                  <a:schemeClr val="tx1"/>
                </a:solidFill>
              </a:rPr>
              <a:t> 4.7%</a:t>
            </a:r>
            <a:endParaRPr lang="en-MY" sz="1200" b="1" dirty="0">
              <a:solidFill>
                <a:schemeClr val="tx1"/>
              </a:solidFill>
            </a:endParaRPr>
          </a:p>
        </p:txBody>
      </p:sp>
      <p:sp>
        <p:nvSpPr>
          <p:cNvPr id="12" name="Freeform 11"/>
          <p:cNvSpPr/>
          <p:nvPr/>
        </p:nvSpPr>
        <p:spPr>
          <a:xfrm>
            <a:off x="1320799" y="2529839"/>
            <a:ext cx="1903413" cy="1623059"/>
          </a:xfrm>
          <a:custGeom>
            <a:avLst/>
            <a:gdLst>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0 w 2184400"/>
              <a:gd name="connsiteY10" fmla="*/ 1188720 h 1737360"/>
              <a:gd name="connsiteX0" fmla="*/ 215900 w 2184400"/>
              <a:gd name="connsiteY0" fmla="*/ 1191895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215900 w 2184400"/>
              <a:gd name="connsiteY10" fmla="*/ 1191895 h 1737360"/>
              <a:gd name="connsiteX0" fmla="*/ 215900 w 2184400"/>
              <a:gd name="connsiteY0" fmla="*/ 1191895 h 1737360"/>
              <a:gd name="connsiteX1" fmla="*/ 365125 w 2184400"/>
              <a:gd name="connsiteY1" fmla="*/ 1463516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96106 w 2184400"/>
              <a:gd name="connsiteY3" fmla="*/ 1506379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41363 w 2184400"/>
              <a:gd name="connsiteY4" fmla="*/ 1487329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827088 w 2184400"/>
              <a:gd name="connsiteY5" fmla="*/ 1496854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22325 w 2184400"/>
              <a:gd name="connsiteY6" fmla="*/ 147304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84238 w 2184400"/>
              <a:gd name="connsiteY7" fmla="*/ 1542098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03288 w 2184400"/>
              <a:gd name="connsiteY8" fmla="*/ 1632585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31863 w 2184400"/>
              <a:gd name="connsiteY9" fmla="*/ 1608773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158081 w 2184400"/>
              <a:gd name="connsiteY11" fmla="*/ 1506379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139031 w 2184400"/>
              <a:gd name="connsiteY12" fmla="*/ 1577816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286669 w 2184400"/>
              <a:gd name="connsiteY13" fmla="*/ 1644491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339056 w 2184400"/>
              <a:gd name="connsiteY14" fmla="*/ 1582579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367631 w 2184400"/>
              <a:gd name="connsiteY15" fmla="*/ 1532573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441450 w 2184400"/>
              <a:gd name="connsiteY16" fmla="*/ 150637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505744 w 2184400"/>
              <a:gd name="connsiteY17" fmla="*/ 1501616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98600 w 2184400"/>
              <a:gd name="connsiteY18" fmla="*/ 1482566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536700 w 2184400"/>
              <a:gd name="connsiteY19" fmla="*/ 1299210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93850 w 2184400"/>
              <a:gd name="connsiteY20" fmla="*/ 1415891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627188 w 2184400"/>
              <a:gd name="connsiteY21" fmla="*/ 1377791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684338 w 2184400"/>
              <a:gd name="connsiteY22" fmla="*/ 1446848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705769 w 2184400"/>
              <a:gd name="connsiteY23" fmla="*/ 1425416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74825 w 2184400"/>
              <a:gd name="connsiteY24" fmla="*/ 1596866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89113 w 2184400"/>
              <a:gd name="connsiteY24" fmla="*/ 1365884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2184400 w 2184400"/>
              <a:gd name="connsiteY26" fmla="*/ 1209040 h 1623059"/>
              <a:gd name="connsiteX27" fmla="*/ 2032000 w 2184400"/>
              <a:gd name="connsiteY27" fmla="*/ 680720 h 1623059"/>
              <a:gd name="connsiteX28" fmla="*/ 1564640 w 2184400"/>
              <a:gd name="connsiteY28" fmla="*/ 426720 h 1623059"/>
              <a:gd name="connsiteX29" fmla="*/ 975360 w 2184400"/>
              <a:gd name="connsiteY29" fmla="*/ 182880 h 1623059"/>
              <a:gd name="connsiteX30" fmla="*/ 203200 w 2184400"/>
              <a:gd name="connsiteY30" fmla="*/ 0 h 1623059"/>
              <a:gd name="connsiteX31" fmla="*/ 0 w 2184400"/>
              <a:gd name="connsiteY31" fmla="*/ 325120 h 1623059"/>
              <a:gd name="connsiteX32" fmla="*/ 215900 w 2184400"/>
              <a:gd name="connsiteY32"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991519 w 2184400"/>
              <a:gd name="connsiteY26" fmla="*/ 1227774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43919 w 2184400"/>
              <a:gd name="connsiteY27" fmla="*/ 11944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15344 w 2184400"/>
              <a:gd name="connsiteY28" fmla="*/ 1163480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1903413 w 2184400"/>
              <a:gd name="connsiteY28" fmla="*/ 956312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032000"/>
              <a:gd name="connsiteY0" fmla="*/ 1191895 h 1623059"/>
              <a:gd name="connsiteX1" fmla="*/ 296068 w 2032000"/>
              <a:gd name="connsiteY1" fmla="*/ 1237297 h 1623059"/>
              <a:gd name="connsiteX2" fmla="*/ 366712 w 2032000"/>
              <a:gd name="connsiteY2" fmla="*/ 1347629 h 1623059"/>
              <a:gd name="connsiteX3" fmla="*/ 569912 w 2032000"/>
              <a:gd name="connsiteY3" fmla="*/ 1282541 h 1623059"/>
              <a:gd name="connsiteX4" fmla="*/ 715169 w 2032000"/>
              <a:gd name="connsiteY4" fmla="*/ 1282541 h 1623059"/>
              <a:gd name="connsiteX5" fmla="*/ 750888 w 2032000"/>
              <a:gd name="connsiteY5" fmla="*/ 1308735 h 1623059"/>
              <a:gd name="connsiteX6" fmla="*/ 800893 w 2032000"/>
              <a:gd name="connsiteY6" fmla="*/ 1301591 h 1623059"/>
              <a:gd name="connsiteX7" fmla="*/ 805657 w 2032000"/>
              <a:gd name="connsiteY7" fmla="*/ 1356361 h 1623059"/>
              <a:gd name="connsiteX8" fmla="*/ 924720 w 2032000"/>
              <a:gd name="connsiteY8" fmla="*/ 1430179 h 1623059"/>
              <a:gd name="connsiteX9" fmla="*/ 943769 w 2032000"/>
              <a:gd name="connsiteY9" fmla="*/ 1415891 h 1623059"/>
              <a:gd name="connsiteX10" fmla="*/ 1042511 w 2032000"/>
              <a:gd name="connsiteY10" fmla="*/ 1473042 h 1623059"/>
              <a:gd name="connsiteX11" fmla="*/ 1029493 w 2032000"/>
              <a:gd name="connsiteY11" fmla="*/ 1558766 h 1623059"/>
              <a:gd name="connsiteX12" fmla="*/ 1081881 w 2032000"/>
              <a:gd name="connsiteY12" fmla="*/ 1623059 h 1623059"/>
              <a:gd name="connsiteX13" fmla="*/ 1162844 w 2032000"/>
              <a:gd name="connsiteY13" fmla="*/ 1537335 h 1623059"/>
              <a:gd name="connsiteX14" fmla="*/ 1160462 w 2032000"/>
              <a:gd name="connsiteY14" fmla="*/ 1458754 h 1623059"/>
              <a:gd name="connsiteX15" fmla="*/ 1093787 w 2032000"/>
              <a:gd name="connsiteY15" fmla="*/ 1353979 h 1623059"/>
              <a:gd name="connsiteX16" fmla="*/ 1108075 w 2032000"/>
              <a:gd name="connsiteY16" fmla="*/ 1296829 h 1623059"/>
              <a:gd name="connsiteX17" fmla="*/ 1103313 w 2032000"/>
              <a:gd name="connsiteY17" fmla="*/ 1249204 h 1623059"/>
              <a:gd name="connsiteX18" fmla="*/ 1443831 w 2032000"/>
              <a:gd name="connsiteY18" fmla="*/ 1208722 h 1623059"/>
              <a:gd name="connsiteX19" fmla="*/ 1448594 w 2032000"/>
              <a:gd name="connsiteY19" fmla="*/ 1275398 h 1623059"/>
              <a:gd name="connsiteX20" fmla="*/ 1491456 w 2032000"/>
              <a:gd name="connsiteY20" fmla="*/ 1249204 h 1623059"/>
              <a:gd name="connsiteX21" fmla="*/ 1550988 w 2032000"/>
              <a:gd name="connsiteY21" fmla="*/ 1289685 h 1623059"/>
              <a:gd name="connsiteX22" fmla="*/ 1593850 w 2032000"/>
              <a:gd name="connsiteY22" fmla="*/ 1282542 h 1623059"/>
              <a:gd name="connsiteX23" fmla="*/ 1615282 w 2032000"/>
              <a:gd name="connsiteY23" fmla="*/ 1451610 h 1623059"/>
              <a:gd name="connsiteX24" fmla="*/ 1789113 w 2032000"/>
              <a:gd name="connsiteY24" fmla="*/ 1365884 h 1623059"/>
              <a:gd name="connsiteX25" fmla="*/ 1814354 w 2032000"/>
              <a:gd name="connsiteY25" fmla="*/ 1244441 h 1623059"/>
              <a:gd name="connsiteX26" fmla="*/ 1801019 w 2032000"/>
              <a:gd name="connsiteY26" fmla="*/ 1106331 h 1623059"/>
              <a:gd name="connsiteX27" fmla="*/ 1865313 w 2032000"/>
              <a:gd name="connsiteY27" fmla="*/ 1003936 h 1623059"/>
              <a:gd name="connsiteX28" fmla="*/ 1903413 w 2032000"/>
              <a:gd name="connsiteY28" fmla="*/ 956312 h 1623059"/>
              <a:gd name="connsiteX29" fmla="*/ 1858169 w 2032000"/>
              <a:gd name="connsiteY29" fmla="*/ 887572 h 1623059"/>
              <a:gd name="connsiteX30" fmla="*/ 2032000 w 2032000"/>
              <a:gd name="connsiteY30" fmla="*/ 680720 h 1623059"/>
              <a:gd name="connsiteX31" fmla="*/ 1564640 w 2032000"/>
              <a:gd name="connsiteY31" fmla="*/ 426720 h 1623059"/>
              <a:gd name="connsiteX32" fmla="*/ 975360 w 2032000"/>
              <a:gd name="connsiteY32" fmla="*/ 182880 h 1623059"/>
              <a:gd name="connsiteX33" fmla="*/ 203200 w 2032000"/>
              <a:gd name="connsiteY33" fmla="*/ 0 h 1623059"/>
              <a:gd name="connsiteX34" fmla="*/ 0 w 2032000"/>
              <a:gd name="connsiteY34" fmla="*/ 325120 h 1623059"/>
              <a:gd name="connsiteX35" fmla="*/ 215900 w 2032000"/>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564640 w 1903413"/>
              <a:gd name="connsiteY31" fmla="*/ 426720 h 1623059"/>
              <a:gd name="connsiteX32" fmla="*/ 975360 w 1903413"/>
              <a:gd name="connsiteY32" fmla="*/ 182880 h 1623059"/>
              <a:gd name="connsiteX33" fmla="*/ 203200 w 1903413"/>
              <a:gd name="connsiteY33" fmla="*/ 0 h 1623059"/>
              <a:gd name="connsiteX34" fmla="*/ 0 w 1903413"/>
              <a:gd name="connsiteY34" fmla="*/ 325120 h 1623059"/>
              <a:gd name="connsiteX35" fmla="*/ 215900 w 1903413"/>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58145 w 1903413"/>
              <a:gd name="connsiteY31" fmla="*/ 6729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615282 w 1903413"/>
              <a:gd name="connsiteY32" fmla="*/ 618174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74801 w 1903413"/>
              <a:gd name="connsiteY33" fmla="*/ 549117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74801 w 1903413"/>
              <a:gd name="connsiteY34" fmla="*/ 494349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222376 w 1903413"/>
              <a:gd name="connsiteY36" fmla="*/ 363380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146176 w 1903413"/>
              <a:gd name="connsiteY37" fmla="*/ 346711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77120 w 1903413"/>
              <a:gd name="connsiteY38" fmla="*/ 34433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89014 w 1903413"/>
              <a:gd name="connsiteY39" fmla="*/ 27765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67582 w 1903413"/>
              <a:gd name="connsiteY40" fmla="*/ 241936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753270 w 1903413"/>
              <a:gd name="connsiteY42" fmla="*/ 360999 h 1623059"/>
              <a:gd name="connsiteX43" fmla="*/ 203200 w 1903413"/>
              <a:gd name="connsiteY43" fmla="*/ 0 h 1623059"/>
              <a:gd name="connsiteX44" fmla="*/ 0 w 1903413"/>
              <a:gd name="connsiteY44" fmla="*/ 325120 h 1623059"/>
              <a:gd name="connsiteX45" fmla="*/ 215900 w 1903413"/>
              <a:gd name="connsiteY4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915195 w 1903413"/>
              <a:gd name="connsiteY42" fmla="*/ 218124 h 1623059"/>
              <a:gd name="connsiteX43" fmla="*/ 203200 w 1903413"/>
              <a:gd name="connsiteY43" fmla="*/ 0 h 1623059"/>
              <a:gd name="connsiteX44" fmla="*/ 0 w 1903413"/>
              <a:gd name="connsiteY44" fmla="*/ 325120 h 1623059"/>
              <a:gd name="connsiteX45" fmla="*/ 215900 w 1903413"/>
              <a:gd name="connsiteY45" fmla="*/ 1191895 h 162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03413" h="1623059">
                <a:moveTo>
                  <a:pt x="215900" y="1191895"/>
                </a:moveTo>
                <a:lnTo>
                  <a:pt x="296068" y="1237297"/>
                </a:lnTo>
                <a:lnTo>
                  <a:pt x="366712" y="1347629"/>
                </a:lnTo>
                <a:lnTo>
                  <a:pt x="569912" y="1282541"/>
                </a:lnTo>
                <a:lnTo>
                  <a:pt x="715169" y="1282541"/>
                </a:lnTo>
                <a:lnTo>
                  <a:pt x="750888" y="1308735"/>
                </a:lnTo>
                <a:lnTo>
                  <a:pt x="800893" y="1301591"/>
                </a:lnTo>
                <a:lnTo>
                  <a:pt x="805657" y="1356361"/>
                </a:lnTo>
                <a:lnTo>
                  <a:pt x="924720" y="1430179"/>
                </a:lnTo>
                <a:lnTo>
                  <a:pt x="943769" y="1415891"/>
                </a:lnTo>
                <a:lnTo>
                  <a:pt x="1042511" y="1473042"/>
                </a:lnTo>
                <a:lnTo>
                  <a:pt x="1029493" y="1558766"/>
                </a:lnTo>
                <a:lnTo>
                  <a:pt x="1081881" y="1623059"/>
                </a:lnTo>
                <a:lnTo>
                  <a:pt x="1162844" y="1537335"/>
                </a:lnTo>
                <a:lnTo>
                  <a:pt x="1160462" y="1458754"/>
                </a:lnTo>
                <a:lnTo>
                  <a:pt x="1093787" y="1353979"/>
                </a:lnTo>
                <a:lnTo>
                  <a:pt x="1108075" y="1296829"/>
                </a:lnTo>
                <a:lnTo>
                  <a:pt x="1103313" y="1249204"/>
                </a:lnTo>
                <a:lnTo>
                  <a:pt x="1443831" y="1208722"/>
                </a:lnTo>
                <a:lnTo>
                  <a:pt x="1448594" y="1275398"/>
                </a:lnTo>
                <a:lnTo>
                  <a:pt x="1491456" y="1249204"/>
                </a:lnTo>
                <a:lnTo>
                  <a:pt x="1550988" y="1289685"/>
                </a:lnTo>
                <a:lnTo>
                  <a:pt x="1593850" y="1282542"/>
                </a:lnTo>
                <a:lnTo>
                  <a:pt x="1615282" y="1451610"/>
                </a:lnTo>
                <a:lnTo>
                  <a:pt x="1789113" y="1365884"/>
                </a:lnTo>
                <a:lnTo>
                  <a:pt x="1814354" y="1244441"/>
                </a:lnTo>
                <a:lnTo>
                  <a:pt x="1801019" y="1106331"/>
                </a:lnTo>
                <a:lnTo>
                  <a:pt x="1865313" y="1003936"/>
                </a:lnTo>
                <a:lnTo>
                  <a:pt x="1903413" y="956312"/>
                </a:lnTo>
                <a:lnTo>
                  <a:pt x="1858169" y="887572"/>
                </a:lnTo>
                <a:lnTo>
                  <a:pt x="1739107" y="880745"/>
                </a:lnTo>
                <a:lnTo>
                  <a:pt x="1662908" y="825342"/>
                </a:lnTo>
                <a:lnTo>
                  <a:pt x="1598613" y="834868"/>
                </a:lnTo>
                <a:cubicBezTo>
                  <a:pt x="1598613" y="812643"/>
                  <a:pt x="1598614" y="790417"/>
                  <a:pt x="1598614" y="768192"/>
                </a:cubicBezTo>
                <a:lnTo>
                  <a:pt x="1505745" y="651512"/>
                </a:lnTo>
                <a:lnTo>
                  <a:pt x="1457484" y="541020"/>
                </a:lnTo>
                <a:lnTo>
                  <a:pt x="1327151" y="506255"/>
                </a:lnTo>
                <a:lnTo>
                  <a:pt x="1231901" y="584836"/>
                </a:lnTo>
                <a:lnTo>
                  <a:pt x="1017589" y="553880"/>
                </a:lnTo>
                <a:lnTo>
                  <a:pt x="934245" y="525305"/>
                </a:lnTo>
                <a:lnTo>
                  <a:pt x="891382" y="453868"/>
                </a:lnTo>
                <a:lnTo>
                  <a:pt x="849154" y="418623"/>
                </a:lnTo>
                <a:lnTo>
                  <a:pt x="915195" y="218124"/>
                </a:lnTo>
                <a:lnTo>
                  <a:pt x="203200" y="0"/>
                </a:lnTo>
                <a:lnTo>
                  <a:pt x="0" y="325120"/>
                </a:lnTo>
                <a:lnTo>
                  <a:pt x="215900" y="1191895"/>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Katavi</a:t>
            </a:r>
            <a:r>
              <a:rPr lang="en-MY" sz="1200" b="1" dirty="0" smtClean="0">
                <a:solidFill>
                  <a:schemeClr val="tx1"/>
                </a:solidFill>
              </a:rPr>
              <a:t> 2.5%</a:t>
            </a:r>
            <a:endParaRPr lang="en-MY" sz="1200" b="1" dirty="0">
              <a:solidFill>
                <a:schemeClr val="tx1"/>
              </a:solidFill>
            </a:endParaRPr>
          </a:p>
        </p:txBody>
      </p:sp>
      <p:sp>
        <p:nvSpPr>
          <p:cNvPr id="11" name="Freeform 10"/>
          <p:cNvSpPr/>
          <p:nvPr/>
        </p:nvSpPr>
        <p:spPr>
          <a:xfrm>
            <a:off x="1112044" y="1166812"/>
            <a:ext cx="1340644" cy="2544762"/>
          </a:xfrm>
          <a:custGeom>
            <a:avLst/>
            <a:gdLst>
              <a:gd name="connsiteX0" fmla="*/ 1066800 w 1841500"/>
              <a:gd name="connsiteY0" fmla="*/ 0 h 2984500"/>
              <a:gd name="connsiteX1" fmla="*/ 330200 w 1841500"/>
              <a:gd name="connsiteY1" fmla="*/ 622300 h 2984500"/>
              <a:gd name="connsiteX2" fmla="*/ 0 w 1841500"/>
              <a:gd name="connsiteY2" fmla="*/ 1270000 h 2984500"/>
              <a:gd name="connsiteX3" fmla="*/ 25400 w 1841500"/>
              <a:gd name="connsiteY3" fmla="*/ 2108200 h 2984500"/>
              <a:gd name="connsiteX4" fmla="*/ 114300 w 1841500"/>
              <a:gd name="connsiteY4" fmla="*/ 2705100 h 2984500"/>
              <a:gd name="connsiteX5" fmla="*/ 1016000 w 1841500"/>
              <a:gd name="connsiteY5" fmla="*/ 2984500 h 2984500"/>
              <a:gd name="connsiteX6" fmla="*/ 1562100 w 1841500"/>
              <a:gd name="connsiteY6" fmla="*/ 1955800 h 2984500"/>
              <a:gd name="connsiteX7" fmla="*/ 1841500 w 1841500"/>
              <a:gd name="connsiteY7" fmla="*/ 1257300 h 2984500"/>
              <a:gd name="connsiteX8" fmla="*/ 1473200 w 1841500"/>
              <a:gd name="connsiteY8" fmla="*/ 304800 h 2984500"/>
              <a:gd name="connsiteX9" fmla="*/ 1066800 w 1841500"/>
              <a:gd name="connsiteY9" fmla="*/ 0 h 2984500"/>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085850 w 1841500"/>
              <a:gd name="connsiteY9" fmla="*/ 0 h 2743994"/>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307306 w 1841500"/>
              <a:gd name="connsiteY9" fmla="*/ 34925 h 2743994"/>
              <a:gd name="connsiteX10" fmla="*/ 1085850 w 1841500"/>
              <a:gd name="connsiteY10" fmla="*/ 0 h 2743994"/>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73200 w 1841500"/>
              <a:gd name="connsiteY8" fmla="*/ 217487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181 w 1841500"/>
              <a:gd name="connsiteY8" fmla="*/ 324644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66838 w 1841500"/>
              <a:gd name="connsiteY8" fmla="*/ 400051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02545 w 1841500"/>
              <a:gd name="connsiteY8" fmla="*/ 445295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93081 w 1841500"/>
              <a:gd name="connsiteY8" fmla="*/ 1100138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1594 w 1841500"/>
              <a:gd name="connsiteY8" fmla="*/ 523876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2575 w 1841500"/>
              <a:gd name="connsiteY8" fmla="*/ 812007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975 w 1841500"/>
              <a:gd name="connsiteY8" fmla="*/ 604838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7338 w 1841500"/>
              <a:gd name="connsiteY8" fmla="*/ 857251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83507 w 1841500"/>
              <a:gd name="connsiteY8" fmla="*/ 664370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97631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33513 w 1841500"/>
              <a:gd name="connsiteY8" fmla="*/ 80486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2113 w 1841500"/>
              <a:gd name="connsiteY8" fmla="*/ 1007269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00176 w 1841500"/>
              <a:gd name="connsiteY8" fmla="*/ 878682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1047751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45419 w 1841500"/>
              <a:gd name="connsiteY8" fmla="*/ 1007269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62125 w 1841500"/>
              <a:gd name="connsiteY8" fmla="*/ 1140619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00188 w 1841500"/>
              <a:gd name="connsiteY8" fmla="*/ 1190625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62882 w 1562100"/>
              <a:gd name="connsiteY7" fmla="*/ 1246187 h 2897187"/>
              <a:gd name="connsiteX8" fmla="*/ 1500188 w 1562100"/>
              <a:gd name="connsiteY8" fmla="*/ 1190625 h 2897187"/>
              <a:gd name="connsiteX9" fmla="*/ 1445419 w 1562100"/>
              <a:gd name="connsiteY9" fmla="*/ 1007269 h 2897187"/>
              <a:gd name="connsiteX10" fmla="*/ 1400176 w 1562100"/>
              <a:gd name="connsiteY10" fmla="*/ 878682 h 2897187"/>
              <a:gd name="connsiteX11" fmla="*/ 1433513 w 1562100"/>
              <a:gd name="connsiteY11" fmla="*/ 804863 h 2897187"/>
              <a:gd name="connsiteX12" fmla="*/ 1383507 w 1562100"/>
              <a:gd name="connsiteY12" fmla="*/ 664370 h 2897187"/>
              <a:gd name="connsiteX13" fmla="*/ 1323975 w 1562100"/>
              <a:gd name="connsiteY13" fmla="*/ 604838 h 2897187"/>
              <a:gd name="connsiteX14" fmla="*/ 1321594 w 1562100"/>
              <a:gd name="connsiteY14" fmla="*/ 523876 h 2897187"/>
              <a:gd name="connsiteX15" fmla="*/ 1302545 w 1562100"/>
              <a:gd name="connsiteY15" fmla="*/ 445295 h 2897187"/>
              <a:gd name="connsiteX16" fmla="*/ 1323181 w 1562100"/>
              <a:gd name="connsiteY16" fmla="*/ 324644 h 2897187"/>
              <a:gd name="connsiteX17" fmla="*/ 1171575 w 1562100"/>
              <a:gd name="connsiteY17" fmla="*/ 0 h 2897187"/>
              <a:gd name="connsiteX18" fmla="*/ 1085850 w 15621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514475 w 1562100"/>
              <a:gd name="connsiteY7" fmla="*/ 1547813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3988 w 1562100"/>
              <a:gd name="connsiteY8" fmla="*/ 1323976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6369 w 1562100"/>
              <a:gd name="connsiteY8" fmla="*/ 1254920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90650 w 1562100"/>
              <a:gd name="connsiteY8" fmla="*/ 1354932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35894 w 1562100"/>
              <a:gd name="connsiteY8" fmla="*/ 1302545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85888 w 1562100"/>
              <a:gd name="connsiteY8" fmla="*/ 1381126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93031 w 1562100"/>
              <a:gd name="connsiteY9" fmla="*/ 1340644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83506 w 1562100"/>
              <a:gd name="connsiteY9" fmla="*/ 1381125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47800 w 1562100"/>
              <a:gd name="connsiteY7" fmla="*/ 1621632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04925 w 1562100"/>
              <a:gd name="connsiteY7" fmla="*/ 1531144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340644 w 1500188"/>
              <a:gd name="connsiteY6" fmla="*/ 1723231 h 2897187"/>
              <a:gd name="connsiteX7" fmla="*/ 1304925 w 1500188"/>
              <a:gd name="connsiteY7" fmla="*/ 1531144 h 2897187"/>
              <a:gd name="connsiteX8" fmla="*/ 1357313 w 1500188"/>
              <a:gd name="connsiteY8" fmla="*/ 1443038 h 2897187"/>
              <a:gd name="connsiteX9" fmla="*/ 1328738 w 1500188"/>
              <a:gd name="connsiteY9" fmla="*/ 1388270 h 2897187"/>
              <a:gd name="connsiteX10" fmla="*/ 1383506 w 1500188"/>
              <a:gd name="connsiteY10" fmla="*/ 1381125 h 2897187"/>
              <a:gd name="connsiteX11" fmla="*/ 1435894 w 1500188"/>
              <a:gd name="connsiteY11" fmla="*/ 1302545 h 2897187"/>
              <a:gd name="connsiteX12" fmla="*/ 1426369 w 1500188"/>
              <a:gd name="connsiteY12" fmla="*/ 1254920 h 2897187"/>
              <a:gd name="connsiteX13" fmla="*/ 1462882 w 1500188"/>
              <a:gd name="connsiteY13" fmla="*/ 1246187 h 2897187"/>
              <a:gd name="connsiteX14" fmla="*/ 1500188 w 1500188"/>
              <a:gd name="connsiteY14" fmla="*/ 1190625 h 2897187"/>
              <a:gd name="connsiteX15" fmla="*/ 1445419 w 1500188"/>
              <a:gd name="connsiteY15" fmla="*/ 1007269 h 2897187"/>
              <a:gd name="connsiteX16" fmla="*/ 1400176 w 1500188"/>
              <a:gd name="connsiteY16" fmla="*/ 878682 h 2897187"/>
              <a:gd name="connsiteX17" fmla="*/ 1433513 w 1500188"/>
              <a:gd name="connsiteY17" fmla="*/ 804863 h 2897187"/>
              <a:gd name="connsiteX18" fmla="*/ 1383507 w 1500188"/>
              <a:gd name="connsiteY18" fmla="*/ 664370 h 2897187"/>
              <a:gd name="connsiteX19" fmla="*/ 1323975 w 1500188"/>
              <a:gd name="connsiteY19" fmla="*/ 604838 h 2897187"/>
              <a:gd name="connsiteX20" fmla="*/ 1321594 w 1500188"/>
              <a:gd name="connsiteY20" fmla="*/ 523876 h 2897187"/>
              <a:gd name="connsiteX21" fmla="*/ 1302545 w 1500188"/>
              <a:gd name="connsiteY21" fmla="*/ 445295 h 2897187"/>
              <a:gd name="connsiteX22" fmla="*/ 1323181 w 1500188"/>
              <a:gd name="connsiteY22" fmla="*/ 324644 h 2897187"/>
              <a:gd name="connsiteX23" fmla="*/ 1171575 w 1500188"/>
              <a:gd name="connsiteY23" fmla="*/ 0 h 2897187"/>
              <a:gd name="connsiteX24" fmla="*/ 1085850 w 1500188"/>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76350 w 1500188"/>
              <a:gd name="connsiteY6" fmla="*/ 1928813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02544 w 1500188"/>
              <a:gd name="connsiteY7" fmla="*/ 1731169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288257 w 1500188"/>
              <a:gd name="connsiteY7" fmla="*/ 1724026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12056 w 1500188"/>
              <a:gd name="connsiteY6" fmla="*/ 19050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14438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33488 w 1500188"/>
              <a:gd name="connsiteY8" fmla="*/ 1743074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00138 w 1500188"/>
              <a:gd name="connsiteY6" fmla="*/ 2090738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76325 w 1500188"/>
              <a:gd name="connsiteY6" fmla="*/ 1628776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52513 w 1500188"/>
              <a:gd name="connsiteY6" fmla="*/ 2181226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864394 w 1500188"/>
              <a:gd name="connsiteY7" fmla="*/ 1607344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33463 w 1500188"/>
              <a:gd name="connsiteY7" fmla="*/ 1543050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697706 w 1500188"/>
              <a:gd name="connsiteY7" fmla="*/ 1607344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795338 w 1500188"/>
              <a:gd name="connsiteY8" fmla="*/ 1607344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816769 w 1500188"/>
              <a:gd name="connsiteY8" fmla="*/ 1540669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92931 w 1500188"/>
              <a:gd name="connsiteY6" fmla="*/ 1778794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33413 w 1500188"/>
              <a:gd name="connsiteY6" fmla="*/ 1704975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00088 w 1500188"/>
              <a:gd name="connsiteY6" fmla="*/ 1921669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90563 w 1500188"/>
              <a:gd name="connsiteY6" fmla="*/ 2014538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73906 w 1500188"/>
              <a:gd name="connsiteY6" fmla="*/ 2247901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69143 w 1500188"/>
              <a:gd name="connsiteY6" fmla="*/ 2169320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90575 w 1500188"/>
              <a:gd name="connsiteY6" fmla="*/ 2243138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12006 w 1500188"/>
              <a:gd name="connsiteY6" fmla="*/ 2183607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4869 w 1500188"/>
              <a:gd name="connsiteY6" fmla="*/ 2316957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09626 w 1500188"/>
              <a:gd name="connsiteY6" fmla="*/ 2300288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0106 w 1500188"/>
              <a:gd name="connsiteY6" fmla="*/ 2421732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45331 w 1500188"/>
              <a:gd name="connsiteY6" fmla="*/ 2336007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5331 w 1500188"/>
              <a:gd name="connsiteY6" fmla="*/ 2336007 h 2617787"/>
              <a:gd name="connsiteX7" fmla="*/ 809626 w 1500188"/>
              <a:gd name="connsiteY7" fmla="*/ 2300288 h 2617787"/>
              <a:gd name="connsiteX8" fmla="*/ 812006 w 1500188"/>
              <a:gd name="connsiteY8" fmla="*/ 2183607 h 2617787"/>
              <a:gd name="connsiteX9" fmla="*/ 769143 w 1500188"/>
              <a:gd name="connsiteY9" fmla="*/ 2169320 h 2617787"/>
              <a:gd name="connsiteX10" fmla="*/ 690563 w 1500188"/>
              <a:gd name="connsiteY10" fmla="*/ 2014538 h 2617787"/>
              <a:gd name="connsiteX11" fmla="*/ 633413 w 1500188"/>
              <a:gd name="connsiteY11" fmla="*/ 1704975 h 2617787"/>
              <a:gd name="connsiteX12" fmla="*/ 545307 w 1500188"/>
              <a:gd name="connsiteY12" fmla="*/ 1638301 h 2617787"/>
              <a:gd name="connsiteX13" fmla="*/ 726281 w 1500188"/>
              <a:gd name="connsiteY13" fmla="*/ 1628775 h 2617787"/>
              <a:gd name="connsiteX14" fmla="*/ 816769 w 1500188"/>
              <a:gd name="connsiteY14" fmla="*/ 1540669 h 2617787"/>
              <a:gd name="connsiteX15" fmla="*/ 1033463 w 1500188"/>
              <a:gd name="connsiteY15" fmla="*/ 1543050 h 2617787"/>
              <a:gd name="connsiteX16" fmla="*/ 1085850 w 1500188"/>
              <a:gd name="connsiteY16" fmla="*/ 1590676 h 2617787"/>
              <a:gd name="connsiteX17" fmla="*/ 1076325 w 1500188"/>
              <a:gd name="connsiteY17" fmla="*/ 1628776 h 2617787"/>
              <a:gd name="connsiteX18" fmla="*/ 1154906 w 1500188"/>
              <a:gd name="connsiteY18" fmla="*/ 1600201 h 2617787"/>
              <a:gd name="connsiteX19" fmla="*/ 1202532 w 1500188"/>
              <a:gd name="connsiteY19" fmla="*/ 1678782 h 2617787"/>
              <a:gd name="connsiteX20" fmla="*/ 1233488 w 1500188"/>
              <a:gd name="connsiteY20" fmla="*/ 1743074 h 2617787"/>
              <a:gd name="connsiteX21" fmla="*/ 1288257 w 1500188"/>
              <a:gd name="connsiteY21" fmla="*/ 1724026 h 2617787"/>
              <a:gd name="connsiteX22" fmla="*/ 1340644 w 1500188"/>
              <a:gd name="connsiteY22" fmla="*/ 1723231 h 2617787"/>
              <a:gd name="connsiteX23" fmla="*/ 1304925 w 1500188"/>
              <a:gd name="connsiteY23" fmla="*/ 1531144 h 2617787"/>
              <a:gd name="connsiteX24" fmla="*/ 1357313 w 1500188"/>
              <a:gd name="connsiteY24" fmla="*/ 1443038 h 2617787"/>
              <a:gd name="connsiteX25" fmla="*/ 1328738 w 1500188"/>
              <a:gd name="connsiteY25" fmla="*/ 1388270 h 2617787"/>
              <a:gd name="connsiteX26" fmla="*/ 1383506 w 1500188"/>
              <a:gd name="connsiteY26" fmla="*/ 1381125 h 2617787"/>
              <a:gd name="connsiteX27" fmla="*/ 1435894 w 1500188"/>
              <a:gd name="connsiteY27" fmla="*/ 1302545 h 2617787"/>
              <a:gd name="connsiteX28" fmla="*/ 1426369 w 1500188"/>
              <a:gd name="connsiteY28" fmla="*/ 1254920 h 2617787"/>
              <a:gd name="connsiteX29" fmla="*/ 1462882 w 1500188"/>
              <a:gd name="connsiteY29" fmla="*/ 1246187 h 2617787"/>
              <a:gd name="connsiteX30" fmla="*/ 1500188 w 1500188"/>
              <a:gd name="connsiteY30" fmla="*/ 1190625 h 2617787"/>
              <a:gd name="connsiteX31" fmla="*/ 1445419 w 1500188"/>
              <a:gd name="connsiteY31" fmla="*/ 1007269 h 2617787"/>
              <a:gd name="connsiteX32" fmla="*/ 1400176 w 1500188"/>
              <a:gd name="connsiteY32" fmla="*/ 878682 h 2617787"/>
              <a:gd name="connsiteX33" fmla="*/ 1433513 w 1500188"/>
              <a:gd name="connsiteY33" fmla="*/ 804863 h 2617787"/>
              <a:gd name="connsiteX34" fmla="*/ 1383507 w 1500188"/>
              <a:gd name="connsiteY34" fmla="*/ 664370 h 2617787"/>
              <a:gd name="connsiteX35" fmla="*/ 1323975 w 1500188"/>
              <a:gd name="connsiteY35" fmla="*/ 604838 h 2617787"/>
              <a:gd name="connsiteX36" fmla="*/ 1321594 w 1500188"/>
              <a:gd name="connsiteY36" fmla="*/ 523876 h 2617787"/>
              <a:gd name="connsiteX37" fmla="*/ 1302545 w 1500188"/>
              <a:gd name="connsiteY37" fmla="*/ 445295 h 2617787"/>
              <a:gd name="connsiteX38" fmla="*/ 1323181 w 1500188"/>
              <a:gd name="connsiteY38" fmla="*/ 324644 h 2617787"/>
              <a:gd name="connsiteX39" fmla="*/ 1171575 w 1500188"/>
              <a:gd name="connsiteY39" fmla="*/ 0 h 2617787"/>
              <a:gd name="connsiteX40" fmla="*/ 1085850 w 1500188"/>
              <a:gd name="connsiteY40"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688181 w 1500188"/>
              <a:gd name="connsiteY6" fmla="*/ 2402682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0568 w 1500188"/>
              <a:gd name="connsiteY6" fmla="*/ 2409825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544762"/>
              <a:gd name="connsiteX1" fmla="*/ 330200 w 1500188"/>
              <a:gd name="connsiteY1" fmla="*/ 534987 h 2544762"/>
              <a:gd name="connsiteX2" fmla="*/ 0 w 1500188"/>
              <a:gd name="connsiteY2" fmla="*/ 1182687 h 2544762"/>
              <a:gd name="connsiteX3" fmla="*/ 25400 w 1500188"/>
              <a:gd name="connsiteY3" fmla="*/ 2020887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82575 w 1500188"/>
              <a:gd name="connsiteY3" fmla="*/ 2228056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73831 w 1500188"/>
              <a:gd name="connsiteY3" fmla="*/ 1828801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66700 w 1500188"/>
              <a:gd name="connsiteY3" fmla="*/ 2064545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59544 w 1500188"/>
              <a:gd name="connsiteY3" fmla="*/ 1690688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21469 w 1500188"/>
              <a:gd name="connsiteY3" fmla="*/ 1971675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88106 w 1500188"/>
              <a:gd name="connsiteY3" fmla="*/ 1400176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16706 w 1500188"/>
              <a:gd name="connsiteY3" fmla="*/ 1795464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900112 w 1314450"/>
              <a:gd name="connsiteY0" fmla="*/ 153193 h 2544762"/>
              <a:gd name="connsiteX1" fmla="*/ 144462 w 1314450"/>
              <a:gd name="connsiteY1" fmla="*/ 534987 h 2544762"/>
              <a:gd name="connsiteX2" fmla="*/ 0 w 1314450"/>
              <a:gd name="connsiteY2" fmla="*/ 1432718 h 2544762"/>
              <a:gd name="connsiteX3" fmla="*/ 130968 w 1314450"/>
              <a:gd name="connsiteY3" fmla="*/ 1795464 h 2544762"/>
              <a:gd name="connsiteX4" fmla="*/ 135731 w 1314450"/>
              <a:gd name="connsiteY4" fmla="*/ 1971675 h 2544762"/>
              <a:gd name="connsiteX5" fmla="*/ 80962 w 1314450"/>
              <a:gd name="connsiteY5" fmla="*/ 2064545 h 2544762"/>
              <a:gd name="connsiteX6" fmla="*/ 96837 w 1314450"/>
              <a:gd name="connsiteY6" fmla="*/ 2228056 h 2544762"/>
              <a:gd name="connsiteX7" fmla="*/ 211931 w 1314450"/>
              <a:gd name="connsiteY7" fmla="*/ 2422524 h 2544762"/>
              <a:gd name="connsiteX8" fmla="*/ 392112 w 1314450"/>
              <a:gd name="connsiteY8" fmla="*/ 2544762 h 2544762"/>
              <a:gd name="connsiteX9" fmla="*/ 554830 w 1314450"/>
              <a:gd name="connsiteY9" fmla="*/ 2409825 h 2544762"/>
              <a:gd name="connsiteX10" fmla="*/ 559593 w 1314450"/>
              <a:gd name="connsiteY10" fmla="*/ 2336007 h 2544762"/>
              <a:gd name="connsiteX11" fmla="*/ 623888 w 1314450"/>
              <a:gd name="connsiteY11" fmla="*/ 2300288 h 2544762"/>
              <a:gd name="connsiteX12" fmla="*/ 626268 w 1314450"/>
              <a:gd name="connsiteY12" fmla="*/ 2183607 h 2544762"/>
              <a:gd name="connsiteX13" fmla="*/ 583405 w 1314450"/>
              <a:gd name="connsiteY13" fmla="*/ 2169320 h 2544762"/>
              <a:gd name="connsiteX14" fmla="*/ 504825 w 1314450"/>
              <a:gd name="connsiteY14" fmla="*/ 2014538 h 2544762"/>
              <a:gd name="connsiteX15" fmla="*/ 447675 w 1314450"/>
              <a:gd name="connsiteY15" fmla="*/ 1704975 h 2544762"/>
              <a:gd name="connsiteX16" fmla="*/ 359569 w 1314450"/>
              <a:gd name="connsiteY16" fmla="*/ 1638301 h 2544762"/>
              <a:gd name="connsiteX17" fmla="*/ 540543 w 1314450"/>
              <a:gd name="connsiteY17" fmla="*/ 1628775 h 2544762"/>
              <a:gd name="connsiteX18" fmla="*/ 631031 w 1314450"/>
              <a:gd name="connsiteY18" fmla="*/ 1540669 h 2544762"/>
              <a:gd name="connsiteX19" fmla="*/ 847725 w 1314450"/>
              <a:gd name="connsiteY19" fmla="*/ 1543050 h 2544762"/>
              <a:gd name="connsiteX20" fmla="*/ 900112 w 1314450"/>
              <a:gd name="connsiteY20" fmla="*/ 1590676 h 2544762"/>
              <a:gd name="connsiteX21" fmla="*/ 890587 w 1314450"/>
              <a:gd name="connsiteY21" fmla="*/ 1628776 h 2544762"/>
              <a:gd name="connsiteX22" fmla="*/ 969168 w 1314450"/>
              <a:gd name="connsiteY22" fmla="*/ 1600201 h 2544762"/>
              <a:gd name="connsiteX23" fmla="*/ 1016794 w 1314450"/>
              <a:gd name="connsiteY23" fmla="*/ 1678782 h 2544762"/>
              <a:gd name="connsiteX24" fmla="*/ 1047750 w 1314450"/>
              <a:gd name="connsiteY24" fmla="*/ 1743074 h 2544762"/>
              <a:gd name="connsiteX25" fmla="*/ 1102519 w 1314450"/>
              <a:gd name="connsiteY25" fmla="*/ 1724026 h 2544762"/>
              <a:gd name="connsiteX26" fmla="*/ 1154906 w 1314450"/>
              <a:gd name="connsiteY26" fmla="*/ 1723231 h 2544762"/>
              <a:gd name="connsiteX27" fmla="*/ 1119187 w 1314450"/>
              <a:gd name="connsiteY27" fmla="*/ 1531144 h 2544762"/>
              <a:gd name="connsiteX28" fmla="*/ 1171575 w 1314450"/>
              <a:gd name="connsiteY28" fmla="*/ 1443038 h 2544762"/>
              <a:gd name="connsiteX29" fmla="*/ 1143000 w 1314450"/>
              <a:gd name="connsiteY29" fmla="*/ 1388270 h 2544762"/>
              <a:gd name="connsiteX30" fmla="*/ 1197768 w 1314450"/>
              <a:gd name="connsiteY30" fmla="*/ 1381125 h 2544762"/>
              <a:gd name="connsiteX31" fmla="*/ 1250156 w 1314450"/>
              <a:gd name="connsiteY31" fmla="*/ 1302545 h 2544762"/>
              <a:gd name="connsiteX32" fmla="*/ 1240631 w 1314450"/>
              <a:gd name="connsiteY32" fmla="*/ 1254920 h 2544762"/>
              <a:gd name="connsiteX33" fmla="*/ 1277144 w 1314450"/>
              <a:gd name="connsiteY33" fmla="*/ 1246187 h 2544762"/>
              <a:gd name="connsiteX34" fmla="*/ 1314450 w 1314450"/>
              <a:gd name="connsiteY34" fmla="*/ 1190625 h 2544762"/>
              <a:gd name="connsiteX35" fmla="*/ 1259681 w 1314450"/>
              <a:gd name="connsiteY35" fmla="*/ 1007269 h 2544762"/>
              <a:gd name="connsiteX36" fmla="*/ 1214438 w 1314450"/>
              <a:gd name="connsiteY36" fmla="*/ 878682 h 2544762"/>
              <a:gd name="connsiteX37" fmla="*/ 1247775 w 1314450"/>
              <a:gd name="connsiteY37" fmla="*/ 804863 h 2544762"/>
              <a:gd name="connsiteX38" fmla="*/ 1197769 w 1314450"/>
              <a:gd name="connsiteY38" fmla="*/ 664370 h 2544762"/>
              <a:gd name="connsiteX39" fmla="*/ 1138237 w 1314450"/>
              <a:gd name="connsiteY39" fmla="*/ 604838 h 2544762"/>
              <a:gd name="connsiteX40" fmla="*/ 1135856 w 1314450"/>
              <a:gd name="connsiteY40" fmla="*/ 523876 h 2544762"/>
              <a:gd name="connsiteX41" fmla="*/ 1116807 w 1314450"/>
              <a:gd name="connsiteY41" fmla="*/ 445295 h 2544762"/>
              <a:gd name="connsiteX42" fmla="*/ 1137443 w 1314450"/>
              <a:gd name="connsiteY42" fmla="*/ 324644 h 2544762"/>
              <a:gd name="connsiteX43" fmla="*/ 985837 w 1314450"/>
              <a:gd name="connsiteY43" fmla="*/ 0 h 2544762"/>
              <a:gd name="connsiteX44" fmla="*/ 900112 w 1314450"/>
              <a:gd name="connsiteY44" fmla="*/ 153193 h 2544762"/>
              <a:gd name="connsiteX0" fmla="*/ 900112 w 1314450"/>
              <a:gd name="connsiteY0" fmla="*/ 153193 h 2544762"/>
              <a:gd name="connsiteX1" fmla="*/ 144462 w 1314450"/>
              <a:gd name="connsiteY1" fmla="*/ 534987 h 2544762"/>
              <a:gd name="connsiteX2" fmla="*/ 76200 w 1314450"/>
              <a:gd name="connsiteY2" fmla="*/ 981076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145382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915996 w 1330334"/>
              <a:gd name="connsiteY0" fmla="*/ 153193 h 2544762"/>
              <a:gd name="connsiteX1" fmla="*/ 160346 w 1330334"/>
              <a:gd name="connsiteY1" fmla="*/ 534987 h 2544762"/>
              <a:gd name="connsiteX2" fmla="*/ 18265 w 1330334"/>
              <a:gd name="connsiteY2" fmla="*/ 1083470 h 2544762"/>
              <a:gd name="connsiteX3" fmla="*/ 15884 w 1330334"/>
              <a:gd name="connsiteY3" fmla="*/ 1432718 h 2544762"/>
              <a:gd name="connsiteX4" fmla="*/ 146852 w 1330334"/>
              <a:gd name="connsiteY4" fmla="*/ 1795464 h 2544762"/>
              <a:gd name="connsiteX5" fmla="*/ 151615 w 1330334"/>
              <a:gd name="connsiteY5" fmla="*/ 1971675 h 2544762"/>
              <a:gd name="connsiteX6" fmla="*/ 96846 w 1330334"/>
              <a:gd name="connsiteY6" fmla="*/ 2064545 h 2544762"/>
              <a:gd name="connsiteX7" fmla="*/ 112721 w 1330334"/>
              <a:gd name="connsiteY7" fmla="*/ 2228056 h 2544762"/>
              <a:gd name="connsiteX8" fmla="*/ 227815 w 1330334"/>
              <a:gd name="connsiteY8" fmla="*/ 2422524 h 2544762"/>
              <a:gd name="connsiteX9" fmla="*/ 407996 w 1330334"/>
              <a:gd name="connsiteY9" fmla="*/ 2544762 h 2544762"/>
              <a:gd name="connsiteX10" fmla="*/ 570714 w 1330334"/>
              <a:gd name="connsiteY10" fmla="*/ 2409825 h 2544762"/>
              <a:gd name="connsiteX11" fmla="*/ 575477 w 1330334"/>
              <a:gd name="connsiteY11" fmla="*/ 2336007 h 2544762"/>
              <a:gd name="connsiteX12" fmla="*/ 639772 w 1330334"/>
              <a:gd name="connsiteY12" fmla="*/ 2300288 h 2544762"/>
              <a:gd name="connsiteX13" fmla="*/ 642152 w 1330334"/>
              <a:gd name="connsiteY13" fmla="*/ 2183607 h 2544762"/>
              <a:gd name="connsiteX14" fmla="*/ 599289 w 1330334"/>
              <a:gd name="connsiteY14" fmla="*/ 2169320 h 2544762"/>
              <a:gd name="connsiteX15" fmla="*/ 520709 w 1330334"/>
              <a:gd name="connsiteY15" fmla="*/ 2014538 h 2544762"/>
              <a:gd name="connsiteX16" fmla="*/ 463559 w 1330334"/>
              <a:gd name="connsiteY16" fmla="*/ 1704975 h 2544762"/>
              <a:gd name="connsiteX17" fmla="*/ 375453 w 1330334"/>
              <a:gd name="connsiteY17" fmla="*/ 1638301 h 2544762"/>
              <a:gd name="connsiteX18" fmla="*/ 556427 w 1330334"/>
              <a:gd name="connsiteY18" fmla="*/ 1628775 h 2544762"/>
              <a:gd name="connsiteX19" fmla="*/ 646915 w 1330334"/>
              <a:gd name="connsiteY19" fmla="*/ 1540669 h 2544762"/>
              <a:gd name="connsiteX20" fmla="*/ 863609 w 1330334"/>
              <a:gd name="connsiteY20" fmla="*/ 1543050 h 2544762"/>
              <a:gd name="connsiteX21" fmla="*/ 915996 w 1330334"/>
              <a:gd name="connsiteY21" fmla="*/ 1590676 h 2544762"/>
              <a:gd name="connsiteX22" fmla="*/ 906471 w 1330334"/>
              <a:gd name="connsiteY22" fmla="*/ 1628776 h 2544762"/>
              <a:gd name="connsiteX23" fmla="*/ 985052 w 1330334"/>
              <a:gd name="connsiteY23" fmla="*/ 1600201 h 2544762"/>
              <a:gd name="connsiteX24" fmla="*/ 1032678 w 1330334"/>
              <a:gd name="connsiteY24" fmla="*/ 1678782 h 2544762"/>
              <a:gd name="connsiteX25" fmla="*/ 1063634 w 1330334"/>
              <a:gd name="connsiteY25" fmla="*/ 1743074 h 2544762"/>
              <a:gd name="connsiteX26" fmla="*/ 1118403 w 1330334"/>
              <a:gd name="connsiteY26" fmla="*/ 1724026 h 2544762"/>
              <a:gd name="connsiteX27" fmla="*/ 1170790 w 1330334"/>
              <a:gd name="connsiteY27" fmla="*/ 1723231 h 2544762"/>
              <a:gd name="connsiteX28" fmla="*/ 1135071 w 1330334"/>
              <a:gd name="connsiteY28" fmla="*/ 1531144 h 2544762"/>
              <a:gd name="connsiteX29" fmla="*/ 1187459 w 1330334"/>
              <a:gd name="connsiteY29" fmla="*/ 1443038 h 2544762"/>
              <a:gd name="connsiteX30" fmla="*/ 1158884 w 1330334"/>
              <a:gd name="connsiteY30" fmla="*/ 1388270 h 2544762"/>
              <a:gd name="connsiteX31" fmla="*/ 1213652 w 1330334"/>
              <a:gd name="connsiteY31" fmla="*/ 1381125 h 2544762"/>
              <a:gd name="connsiteX32" fmla="*/ 1266040 w 1330334"/>
              <a:gd name="connsiteY32" fmla="*/ 1302545 h 2544762"/>
              <a:gd name="connsiteX33" fmla="*/ 1256515 w 1330334"/>
              <a:gd name="connsiteY33" fmla="*/ 1254920 h 2544762"/>
              <a:gd name="connsiteX34" fmla="*/ 1293028 w 1330334"/>
              <a:gd name="connsiteY34" fmla="*/ 1246187 h 2544762"/>
              <a:gd name="connsiteX35" fmla="*/ 1330334 w 1330334"/>
              <a:gd name="connsiteY35" fmla="*/ 1190625 h 2544762"/>
              <a:gd name="connsiteX36" fmla="*/ 1275565 w 1330334"/>
              <a:gd name="connsiteY36" fmla="*/ 1007269 h 2544762"/>
              <a:gd name="connsiteX37" fmla="*/ 1230322 w 1330334"/>
              <a:gd name="connsiteY37" fmla="*/ 878682 h 2544762"/>
              <a:gd name="connsiteX38" fmla="*/ 1263659 w 1330334"/>
              <a:gd name="connsiteY38" fmla="*/ 804863 h 2544762"/>
              <a:gd name="connsiteX39" fmla="*/ 1213653 w 1330334"/>
              <a:gd name="connsiteY39" fmla="*/ 664370 h 2544762"/>
              <a:gd name="connsiteX40" fmla="*/ 1154121 w 1330334"/>
              <a:gd name="connsiteY40" fmla="*/ 604838 h 2544762"/>
              <a:gd name="connsiteX41" fmla="*/ 1151740 w 1330334"/>
              <a:gd name="connsiteY41" fmla="*/ 523876 h 2544762"/>
              <a:gd name="connsiteX42" fmla="*/ 1132691 w 1330334"/>
              <a:gd name="connsiteY42" fmla="*/ 445295 h 2544762"/>
              <a:gd name="connsiteX43" fmla="*/ 1153327 w 1330334"/>
              <a:gd name="connsiteY43" fmla="*/ 324644 h 2544762"/>
              <a:gd name="connsiteX44" fmla="*/ 1001721 w 1330334"/>
              <a:gd name="connsiteY44" fmla="*/ 0 h 2544762"/>
              <a:gd name="connsiteX45" fmla="*/ 915996 w 1330334"/>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204913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328738 h 2544762"/>
              <a:gd name="connsiteX4" fmla="*/ 26194 w 1340644"/>
              <a:gd name="connsiteY4" fmla="*/ 1432718 h 2544762"/>
              <a:gd name="connsiteX5" fmla="*/ 157162 w 1340644"/>
              <a:gd name="connsiteY5" fmla="*/ 1795464 h 2544762"/>
              <a:gd name="connsiteX6" fmla="*/ 161925 w 1340644"/>
              <a:gd name="connsiteY6" fmla="*/ 1971675 h 2544762"/>
              <a:gd name="connsiteX7" fmla="*/ 107156 w 1340644"/>
              <a:gd name="connsiteY7" fmla="*/ 2064545 h 2544762"/>
              <a:gd name="connsiteX8" fmla="*/ 123031 w 1340644"/>
              <a:gd name="connsiteY8" fmla="*/ 2228056 h 2544762"/>
              <a:gd name="connsiteX9" fmla="*/ 238125 w 1340644"/>
              <a:gd name="connsiteY9" fmla="*/ 2422524 h 2544762"/>
              <a:gd name="connsiteX10" fmla="*/ 418306 w 1340644"/>
              <a:gd name="connsiteY10" fmla="*/ 2544762 h 2544762"/>
              <a:gd name="connsiteX11" fmla="*/ 581024 w 1340644"/>
              <a:gd name="connsiteY11" fmla="*/ 2409825 h 2544762"/>
              <a:gd name="connsiteX12" fmla="*/ 585787 w 1340644"/>
              <a:gd name="connsiteY12" fmla="*/ 2336007 h 2544762"/>
              <a:gd name="connsiteX13" fmla="*/ 650082 w 1340644"/>
              <a:gd name="connsiteY13" fmla="*/ 2300288 h 2544762"/>
              <a:gd name="connsiteX14" fmla="*/ 652462 w 1340644"/>
              <a:gd name="connsiteY14" fmla="*/ 2183607 h 2544762"/>
              <a:gd name="connsiteX15" fmla="*/ 609599 w 1340644"/>
              <a:gd name="connsiteY15" fmla="*/ 2169320 h 2544762"/>
              <a:gd name="connsiteX16" fmla="*/ 531019 w 1340644"/>
              <a:gd name="connsiteY16" fmla="*/ 2014538 h 2544762"/>
              <a:gd name="connsiteX17" fmla="*/ 473869 w 1340644"/>
              <a:gd name="connsiteY17" fmla="*/ 1704975 h 2544762"/>
              <a:gd name="connsiteX18" fmla="*/ 385763 w 1340644"/>
              <a:gd name="connsiteY18" fmla="*/ 1638301 h 2544762"/>
              <a:gd name="connsiteX19" fmla="*/ 566737 w 1340644"/>
              <a:gd name="connsiteY19" fmla="*/ 1628775 h 2544762"/>
              <a:gd name="connsiteX20" fmla="*/ 657225 w 1340644"/>
              <a:gd name="connsiteY20" fmla="*/ 1540669 h 2544762"/>
              <a:gd name="connsiteX21" fmla="*/ 873919 w 1340644"/>
              <a:gd name="connsiteY21" fmla="*/ 1543050 h 2544762"/>
              <a:gd name="connsiteX22" fmla="*/ 926306 w 1340644"/>
              <a:gd name="connsiteY22" fmla="*/ 1590676 h 2544762"/>
              <a:gd name="connsiteX23" fmla="*/ 916781 w 1340644"/>
              <a:gd name="connsiteY23" fmla="*/ 1628776 h 2544762"/>
              <a:gd name="connsiteX24" fmla="*/ 995362 w 1340644"/>
              <a:gd name="connsiteY24" fmla="*/ 1600201 h 2544762"/>
              <a:gd name="connsiteX25" fmla="*/ 1042988 w 1340644"/>
              <a:gd name="connsiteY25" fmla="*/ 1678782 h 2544762"/>
              <a:gd name="connsiteX26" fmla="*/ 1073944 w 1340644"/>
              <a:gd name="connsiteY26" fmla="*/ 1743074 h 2544762"/>
              <a:gd name="connsiteX27" fmla="*/ 1128713 w 1340644"/>
              <a:gd name="connsiteY27" fmla="*/ 1724026 h 2544762"/>
              <a:gd name="connsiteX28" fmla="*/ 1181100 w 1340644"/>
              <a:gd name="connsiteY28" fmla="*/ 1723231 h 2544762"/>
              <a:gd name="connsiteX29" fmla="*/ 1145381 w 1340644"/>
              <a:gd name="connsiteY29" fmla="*/ 1531144 h 2544762"/>
              <a:gd name="connsiteX30" fmla="*/ 1197769 w 1340644"/>
              <a:gd name="connsiteY30" fmla="*/ 1443038 h 2544762"/>
              <a:gd name="connsiteX31" fmla="*/ 1169194 w 1340644"/>
              <a:gd name="connsiteY31" fmla="*/ 1388270 h 2544762"/>
              <a:gd name="connsiteX32" fmla="*/ 1223962 w 1340644"/>
              <a:gd name="connsiteY32" fmla="*/ 1381125 h 2544762"/>
              <a:gd name="connsiteX33" fmla="*/ 1276350 w 1340644"/>
              <a:gd name="connsiteY33" fmla="*/ 1302545 h 2544762"/>
              <a:gd name="connsiteX34" fmla="*/ 1266825 w 1340644"/>
              <a:gd name="connsiteY34" fmla="*/ 1254920 h 2544762"/>
              <a:gd name="connsiteX35" fmla="*/ 1303338 w 1340644"/>
              <a:gd name="connsiteY35" fmla="*/ 1246187 h 2544762"/>
              <a:gd name="connsiteX36" fmla="*/ 1340644 w 1340644"/>
              <a:gd name="connsiteY36" fmla="*/ 1190625 h 2544762"/>
              <a:gd name="connsiteX37" fmla="*/ 1285875 w 1340644"/>
              <a:gd name="connsiteY37" fmla="*/ 1007269 h 2544762"/>
              <a:gd name="connsiteX38" fmla="*/ 1240632 w 1340644"/>
              <a:gd name="connsiteY38" fmla="*/ 878682 h 2544762"/>
              <a:gd name="connsiteX39" fmla="*/ 1273969 w 1340644"/>
              <a:gd name="connsiteY39" fmla="*/ 804863 h 2544762"/>
              <a:gd name="connsiteX40" fmla="*/ 1223963 w 1340644"/>
              <a:gd name="connsiteY40" fmla="*/ 664370 h 2544762"/>
              <a:gd name="connsiteX41" fmla="*/ 1164431 w 1340644"/>
              <a:gd name="connsiteY41" fmla="*/ 604838 h 2544762"/>
              <a:gd name="connsiteX42" fmla="*/ 1162050 w 1340644"/>
              <a:gd name="connsiteY42" fmla="*/ 523876 h 2544762"/>
              <a:gd name="connsiteX43" fmla="*/ 1143001 w 1340644"/>
              <a:gd name="connsiteY43" fmla="*/ 445295 h 2544762"/>
              <a:gd name="connsiteX44" fmla="*/ 1163637 w 1340644"/>
              <a:gd name="connsiteY44" fmla="*/ 324644 h 2544762"/>
              <a:gd name="connsiteX45" fmla="*/ 1012031 w 1340644"/>
              <a:gd name="connsiteY45" fmla="*/ 0 h 2544762"/>
              <a:gd name="connsiteX46" fmla="*/ 926306 w 1340644"/>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4287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9050 w 1340644"/>
              <a:gd name="connsiteY3" fmla="*/ 1133476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70643 w 1340644"/>
              <a:gd name="connsiteY1" fmla="*/ 10683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257175 w 1340644"/>
              <a:gd name="connsiteY1" fmla="*/ 864394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259556 w 1340644"/>
              <a:gd name="connsiteY1" fmla="*/ 1090613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433387 w 1340644"/>
              <a:gd name="connsiteY1" fmla="*/ 845344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288131 w 1340644"/>
              <a:gd name="connsiteY1" fmla="*/ 1023938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381000 w 1340644"/>
              <a:gd name="connsiteY1" fmla="*/ 885826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335757 w 1340644"/>
              <a:gd name="connsiteY1" fmla="*/ 1045369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490537 w 1340644"/>
              <a:gd name="connsiteY1" fmla="*/ 809626 h 2544762"/>
              <a:gd name="connsiteX2" fmla="*/ 335757 w 1340644"/>
              <a:gd name="connsiteY2" fmla="*/ 1045369 h 2544762"/>
              <a:gd name="connsiteX3" fmla="*/ 288131 w 1340644"/>
              <a:gd name="connsiteY3" fmla="*/ 1023938 h 2544762"/>
              <a:gd name="connsiteX4" fmla="*/ 259556 w 1340644"/>
              <a:gd name="connsiteY4" fmla="*/ 1090613 h 2544762"/>
              <a:gd name="connsiteX5" fmla="*/ 70643 w 1340644"/>
              <a:gd name="connsiteY5" fmla="*/ 1068387 h 2544762"/>
              <a:gd name="connsiteX6" fmla="*/ 28575 w 1340644"/>
              <a:gd name="connsiteY6" fmla="*/ 1083470 h 2544762"/>
              <a:gd name="connsiteX7" fmla="*/ 38100 w 1340644"/>
              <a:gd name="connsiteY7" fmla="*/ 1140620 h 2544762"/>
              <a:gd name="connsiteX8" fmla="*/ 0 w 1340644"/>
              <a:gd name="connsiteY8" fmla="*/ 1188244 h 2544762"/>
              <a:gd name="connsiteX9" fmla="*/ 0 w 1340644"/>
              <a:gd name="connsiteY9" fmla="*/ 1328738 h 2544762"/>
              <a:gd name="connsiteX10" fmla="*/ 26194 w 1340644"/>
              <a:gd name="connsiteY10" fmla="*/ 1432718 h 2544762"/>
              <a:gd name="connsiteX11" fmla="*/ 157162 w 1340644"/>
              <a:gd name="connsiteY11" fmla="*/ 1795464 h 2544762"/>
              <a:gd name="connsiteX12" fmla="*/ 161925 w 1340644"/>
              <a:gd name="connsiteY12" fmla="*/ 1971675 h 2544762"/>
              <a:gd name="connsiteX13" fmla="*/ 107156 w 1340644"/>
              <a:gd name="connsiteY13" fmla="*/ 2064545 h 2544762"/>
              <a:gd name="connsiteX14" fmla="*/ 123031 w 1340644"/>
              <a:gd name="connsiteY14" fmla="*/ 2228056 h 2544762"/>
              <a:gd name="connsiteX15" fmla="*/ 238125 w 1340644"/>
              <a:gd name="connsiteY15" fmla="*/ 2422524 h 2544762"/>
              <a:gd name="connsiteX16" fmla="*/ 418306 w 1340644"/>
              <a:gd name="connsiteY16" fmla="*/ 2544762 h 2544762"/>
              <a:gd name="connsiteX17" fmla="*/ 581024 w 1340644"/>
              <a:gd name="connsiteY17" fmla="*/ 2409825 h 2544762"/>
              <a:gd name="connsiteX18" fmla="*/ 585787 w 1340644"/>
              <a:gd name="connsiteY18" fmla="*/ 2336007 h 2544762"/>
              <a:gd name="connsiteX19" fmla="*/ 650082 w 1340644"/>
              <a:gd name="connsiteY19" fmla="*/ 2300288 h 2544762"/>
              <a:gd name="connsiteX20" fmla="*/ 652462 w 1340644"/>
              <a:gd name="connsiteY20" fmla="*/ 2183607 h 2544762"/>
              <a:gd name="connsiteX21" fmla="*/ 609599 w 1340644"/>
              <a:gd name="connsiteY21" fmla="*/ 2169320 h 2544762"/>
              <a:gd name="connsiteX22" fmla="*/ 531019 w 1340644"/>
              <a:gd name="connsiteY22" fmla="*/ 2014538 h 2544762"/>
              <a:gd name="connsiteX23" fmla="*/ 473869 w 1340644"/>
              <a:gd name="connsiteY23" fmla="*/ 1704975 h 2544762"/>
              <a:gd name="connsiteX24" fmla="*/ 385763 w 1340644"/>
              <a:gd name="connsiteY24" fmla="*/ 1638301 h 2544762"/>
              <a:gd name="connsiteX25" fmla="*/ 566737 w 1340644"/>
              <a:gd name="connsiteY25" fmla="*/ 1628775 h 2544762"/>
              <a:gd name="connsiteX26" fmla="*/ 657225 w 1340644"/>
              <a:gd name="connsiteY26" fmla="*/ 1540669 h 2544762"/>
              <a:gd name="connsiteX27" fmla="*/ 873919 w 1340644"/>
              <a:gd name="connsiteY27" fmla="*/ 1543050 h 2544762"/>
              <a:gd name="connsiteX28" fmla="*/ 926306 w 1340644"/>
              <a:gd name="connsiteY28" fmla="*/ 1590676 h 2544762"/>
              <a:gd name="connsiteX29" fmla="*/ 916781 w 1340644"/>
              <a:gd name="connsiteY29" fmla="*/ 1628776 h 2544762"/>
              <a:gd name="connsiteX30" fmla="*/ 995362 w 1340644"/>
              <a:gd name="connsiteY30" fmla="*/ 1600201 h 2544762"/>
              <a:gd name="connsiteX31" fmla="*/ 1042988 w 1340644"/>
              <a:gd name="connsiteY31" fmla="*/ 1678782 h 2544762"/>
              <a:gd name="connsiteX32" fmla="*/ 1073944 w 1340644"/>
              <a:gd name="connsiteY32" fmla="*/ 1743074 h 2544762"/>
              <a:gd name="connsiteX33" fmla="*/ 1128713 w 1340644"/>
              <a:gd name="connsiteY33" fmla="*/ 1724026 h 2544762"/>
              <a:gd name="connsiteX34" fmla="*/ 1181100 w 1340644"/>
              <a:gd name="connsiteY34" fmla="*/ 1723231 h 2544762"/>
              <a:gd name="connsiteX35" fmla="*/ 1145381 w 1340644"/>
              <a:gd name="connsiteY35" fmla="*/ 1531144 h 2544762"/>
              <a:gd name="connsiteX36" fmla="*/ 1197769 w 1340644"/>
              <a:gd name="connsiteY36" fmla="*/ 1443038 h 2544762"/>
              <a:gd name="connsiteX37" fmla="*/ 1169194 w 1340644"/>
              <a:gd name="connsiteY37" fmla="*/ 1388270 h 2544762"/>
              <a:gd name="connsiteX38" fmla="*/ 1223962 w 1340644"/>
              <a:gd name="connsiteY38" fmla="*/ 1381125 h 2544762"/>
              <a:gd name="connsiteX39" fmla="*/ 1276350 w 1340644"/>
              <a:gd name="connsiteY39" fmla="*/ 1302545 h 2544762"/>
              <a:gd name="connsiteX40" fmla="*/ 1266825 w 1340644"/>
              <a:gd name="connsiteY40" fmla="*/ 1254920 h 2544762"/>
              <a:gd name="connsiteX41" fmla="*/ 1303338 w 1340644"/>
              <a:gd name="connsiteY41" fmla="*/ 1246187 h 2544762"/>
              <a:gd name="connsiteX42" fmla="*/ 1340644 w 1340644"/>
              <a:gd name="connsiteY42" fmla="*/ 1190625 h 2544762"/>
              <a:gd name="connsiteX43" fmla="*/ 1285875 w 1340644"/>
              <a:gd name="connsiteY43" fmla="*/ 1007269 h 2544762"/>
              <a:gd name="connsiteX44" fmla="*/ 1240632 w 1340644"/>
              <a:gd name="connsiteY44" fmla="*/ 878682 h 2544762"/>
              <a:gd name="connsiteX45" fmla="*/ 1273969 w 1340644"/>
              <a:gd name="connsiteY45" fmla="*/ 804863 h 2544762"/>
              <a:gd name="connsiteX46" fmla="*/ 1223963 w 1340644"/>
              <a:gd name="connsiteY46" fmla="*/ 664370 h 2544762"/>
              <a:gd name="connsiteX47" fmla="*/ 1164431 w 1340644"/>
              <a:gd name="connsiteY47" fmla="*/ 604838 h 2544762"/>
              <a:gd name="connsiteX48" fmla="*/ 1162050 w 1340644"/>
              <a:gd name="connsiteY48" fmla="*/ 523876 h 2544762"/>
              <a:gd name="connsiteX49" fmla="*/ 1143001 w 1340644"/>
              <a:gd name="connsiteY49" fmla="*/ 445295 h 2544762"/>
              <a:gd name="connsiteX50" fmla="*/ 1163637 w 1340644"/>
              <a:gd name="connsiteY50" fmla="*/ 324644 h 2544762"/>
              <a:gd name="connsiteX51" fmla="*/ 1012031 w 1340644"/>
              <a:gd name="connsiteY51" fmla="*/ 0 h 2544762"/>
              <a:gd name="connsiteX52" fmla="*/ 926306 w 1340644"/>
              <a:gd name="connsiteY52" fmla="*/ 153193 h 2544762"/>
              <a:gd name="connsiteX0" fmla="*/ 1073944 w 1488282"/>
              <a:gd name="connsiteY0" fmla="*/ 153193 h 2544762"/>
              <a:gd name="connsiteX1" fmla="*/ 0 w 1488282"/>
              <a:gd name="connsiteY1" fmla="*/ 185739 h 2544762"/>
              <a:gd name="connsiteX2" fmla="*/ 483395 w 1488282"/>
              <a:gd name="connsiteY2" fmla="*/ 1045369 h 2544762"/>
              <a:gd name="connsiteX3" fmla="*/ 435769 w 1488282"/>
              <a:gd name="connsiteY3" fmla="*/ 1023938 h 2544762"/>
              <a:gd name="connsiteX4" fmla="*/ 407194 w 1488282"/>
              <a:gd name="connsiteY4" fmla="*/ 1090613 h 2544762"/>
              <a:gd name="connsiteX5" fmla="*/ 218281 w 1488282"/>
              <a:gd name="connsiteY5" fmla="*/ 1068387 h 2544762"/>
              <a:gd name="connsiteX6" fmla="*/ 176213 w 1488282"/>
              <a:gd name="connsiteY6" fmla="*/ 1083470 h 2544762"/>
              <a:gd name="connsiteX7" fmla="*/ 185738 w 1488282"/>
              <a:gd name="connsiteY7" fmla="*/ 1140620 h 2544762"/>
              <a:gd name="connsiteX8" fmla="*/ 147638 w 1488282"/>
              <a:gd name="connsiteY8" fmla="*/ 1188244 h 2544762"/>
              <a:gd name="connsiteX9" fmla="*/ 147638 w 1488282"/>
              <a:gd name="connsiteY9" fmla="*/ 1328738 h 2544762"/>
              <a:gd name="connsiteX10" fmla="*/ 173832 w 1488282"/>
              <a:gd name="connsiteY10" fmla="*/ 1432718 h 2544762"/>
              <a:gd name="connsiteX11" fmla="*/ 304800 w 1488282"/>
              <a:gd name="connsiteY11" fmla="*/ 1795464 h 2544762"/>
              <a:gd name="connsiteX12" fmla="*/ 309563 w 1488282"/>
              <a:gd name="connsiteY12" fmla="*/ 1971675 h 2544762"/>
              <a:gd name="connsiteX13" fmla="*/ 254794 w 1488282"/>
              <a:gd name="connsiteY13" fmla="*/ 2064545 h 2544762"/>
              <a:gd name="connsiteX14" fmla="*/ 270669 w 1488282"/>
              <a:gd name="connsiteY14" fmla="*/ 2228056 h 2544762"/>
              <a:gd name="connsiteX15" fmla="*/ 385763 w 1488282"/>
              <a:gd name="connsiteY15" fmla="*/ 2422524 h 2544762"/>
              <a:gd name="connsiteX16" fmla="*/ 565944 w 1488282"/>
              <a:gd name="connsiteY16" fmla="*/ 2544762 h 2544762"/>
              <a:gd name="connsiteX17" fmla="*/ 728662 w 1488282"/>
              <a:gd name="connsiteY17" fmla="*/ 2409825 h 2544762"/>
              <a:gd name="connsiteX18" fmla="*/ 733425 w 1488282"/>
              <a:gd name="connsiteY18" fmla="*/ 2336007 h 2544762"/>
              <a:gd name="connsiteX19" fmla="*/ 797720 w 1488282"/>
              <a:gd name="connsiteY19" fmla="*/ 2300288 h 2544762"/>
              <a:gd name="connsiteX20" fmla="*/ 800100 w 1488282"/>
              <a:gd name="connsiteY20" fmla="*/ 2183607 h 2544762"/>
              <a:gd name="connsiteX21" fmla="*/ 757237 w 1488282"/>
              <a:gd name="connsiteY21" fmla="*/ 2169320 h 2544762"/>
              <a:gd name="connsiteX22" fmla="*/ 678657 w 1488282"/>
              <a:gd name="connsiteY22" fmla="*/ 2014538 h 2544762"/>
              <a:gd name="connsiteX23" fmla="*/ 621507 w 1488282"/>
              <a:gd name="connsiteY23" fmla="*/ 1704975 h 2544762"/>
              <a:gd name="connsiteX24" fmla="*/ 533401 w 1488282"/>
              <a:gd name="connsiteY24" fmla="*/ 1638301 h 2544762"/>
              <a:gd name="connsiteX25" fmla="*/ 714375 w 1488282"/>
              <a:gd name="connsiteY25" fmla="*/ 1628775 h 2544762"/>
              <a:gd name="connsiteX26" fmla="*/ 804863 w 1488282"/>
              <a:gd name="connsiteY26" fmla="*/ 1540669 h 2544762"/>
              <a:gd name="connsiteX27" fmla="*/ 1021557 w 1488282"/>
              <a:gd name="connsiteY27" fmla="*/ 1543050 h 2544762"/>
              <a:gd name="connsiteX28" fmla="*/ 1073944 w 1488282"/>
              <a:gd name="connsiteY28" fmla="*/ 1590676 h 2544762"/>
              <a:gd name="connsiteX29" fmla="*/ 1064419 w 1488282"/>
              <a:gd name="connsiteY29" fmla="*/ 1628776 h 2544762"/>
              <a:gd name="connsiteX30" fmla="*/ 1143000 w 1488282"/>
              <a:gd name="connsiteY30" fmla="*/ 1600201 h 2544762"/>
              <a:gd name="connsiteX31" fmla="*/ 1190626 w 1488282"/>
              <a:gd name="connsiteY31" fmla="*/ 1678782 h 2544762"/>
              <a:gd name="connsiteX32" fmla="*/ 1221582 w 1488282"/>
              <a:gd name="connsiteY32" fmla="*/ 1743074 h 2544762"/>
              <a:gd name="connsiteX33" fmla="*/ 1276351 w 1488282"/>
              <a:gd name="connsiteY33" fmla="*/ 1724026 h 2544762"/>
              <a:gd name="connsiteX34" fmla="*/ 1328738 w 1488282"/>
              <a:gd name="connsiteY34" fmla="*/ 1723231 h 2544762"/>
              <a:gd name="connsiteX35" fmla="*/ 1293019 w 1488282"/>
              <a:gd name="connsiteY35" fmla="*/ 1531144 h 2544762"/>
              <a:gd name="connsiteX36" fmla="*/ 1345407 w 1488282"/>
              <a:gd name="connsiteY36" fmla="*/ 1443038 h 2544762"/>
              <a:gd name="connsiteX37" fmla="*/ 1316832 w 1488282"/>
              <a:gd name="connsiteY37" fmla="*/ 1388270 h 2544762"/>
              <a:gd name="connsiteX38" fmla="*/ 1371600 w 1488282"/>
              <a:gd name="connsiteY38" fmla="*/ 1381125 h 2544762"/>
              <a:gd name="connsiteX39" fmla="*/ 1423988 w 1488282"/>
              <a:gd name="connsiteY39" fmla="*/ 1302545 h 2544762"/>
              <a:gd name="connsiteX40" fmla="*/ 1414463 w 1488282"/>
              <a:gd name="connsiteY40" fmla="*/ 1254920 h 2544762"/>
              <a:gd name="connsiteX41" fmla="*/ 1450976 w 1488282"/>
              <a:gd name="connsiteY41" fmla="*/ 1246187 h 2544762"/>
              <a:gd name="connsiteX42" fmla="*/ 1488282 w 1488282"/>
              <a:gd name="connsiteY42" fmla="*/ 1190625 h 2544762"/>
              <a:gd name="connsiteX43" fmla="*/ 1433513 w 1488282"/>
              <a:gd name="connsiteY43" fmla="*/ 1007269 h 2544762"/>
              <a:gd name="connsiteX44" fmla="*/ 1388270 w 1488282"/>
              <a:gd name="connsiteY44" fmla="*/ 878682 h 2544762"/>
              <a:gd name="connsiteX45" fmla="*/ 1421607 w 1488282"/>
              <a:gd name="connsiteY45" fmla="*/ 804863 h 2544762"/>
              <a:gd name="connsiteX46" fmla="*/ 1371601 w 1488282"/>
              <a:gd name="connsiteY46" fmla="*/ 664370 h 2544762"/>
              <a:gd name="connsiteX47" fmla="*/ 1312069 w 1488282"/>
              <a:gd name="connsiteY47" fmla="*/ 604838 h 2544762"/>
              <a:gd name="connsiteX48" fmla="*/ 1309688 w 1488282"/>
              <a:gd name="connsiteY48" fmla="*/ 523876 h 2544762"/>
              <a:gd name="connsiteX49" fmla="*/ 1290639 w 1488282"/>
              <a:gd name="connsiteY49" fmla="*/ 445295 h 2544762"/>
              <a:gd name="connsiteX50" fmla="*/ 1311275 w 1488282"/>
              <a:gd name="connsiteY50" fmla="*/ 324644 h 2544762"/>
              <a:gd name="connsiteX51" fmla="*/ 1159669 w 1488282"/>
              <a:gd name="connsiteY51" fmla="*/ 0 h 2544762"/>
              <a:gd name="connsiteX52" fmla="*/ 1073944 w 1488282"/>
              <a:gd name="connsiteY52" fmla="*/ 153193 h 2544762"/>
              <a:gd name="connsiteX0" fmla="*/ 1073944 w 1488282"/>
              <a:gd name="connsiteY0" fmla="*/ 153193 h 2544762"/>
              <a:gd name="connsiteX1" fmla="*/ 759619 w 1488282"/>
              <a:gd name="connsiteY1" fmla="*/ 161926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666750 w 1488282"/>
              <a:gd name="connsiteY2" fmla="*/ 2119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554832 w 1488282"/>
              <a:gd name="connsiteY3" fmla="*/ 2381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504825 w 1488282"/>
              <a:gd name="connsiteY4" fmla="*/ 264319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490538 w 1488282"/>
              <a:gd name="connsiteY5" fmla="*/ 27384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495300 w 1488282"/>
              <a:gd name="connsiteY6" fmla="*/ 304801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457200 w 1488282"/>
              <a:gd name="connsiteY7" fmla="*/ 295276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354807 w 1488282"/>
              <a:gd name="connsiteY8" fmla="*/ 311944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500063 w 1488282"/>
              <a:gd name="connsiteY9" fmla="*/ 392907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442913 w 1488282"/>
              <a:gd name="connsiteY10" fmla="*/ 404813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285750 w 1488282"/>
              <a:gd name="connsiteY11" fmla="*/ 321469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266700 w 1488282"/>
              <a:gd name="connsiteY12" fmla="*/ 364332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683419 w 1488282"/>
              <a:gd name="connsiteY12" fmla="*/ 728664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07194 w 1340644"/>
              <a:gd name="connsiteY13" fmla="*/ 995364 h 2544762"/>
              <a:gd name="connsiteX14" fmla="*/ 335757 w 1340644"/>
              <a:gd name="connsiteY14" fmla="*/ 1045369 h 2544762"/>
              <a:gd name="connsiteX15" fmla="*/ 288131 w 1340644"/>
              <a:gd name="connsiteY15" fmla="*/ 1023938 h 2544762"/>
              <a:gd name="connsiteX16" fmla="*/ 259556 w 1340644"/>
              <a:gd name="connsiteY16" fmla="*/ 1090613 h 2544762"/>
              <a:gd name="connsiteX17" fmla="*/ 70643 w 1340644"/>
              <a:gd name="connsiteY17" fmla="*/ 1068387 h 2544762"/>
              <a:gd name="connsiteX18" fmla="*/ 28575 w 1340644"/>
              <a:gd name="connsiteY18" fmla="*/ 1083470 h 2544762"/>
              <a:gd name="connsiteX19" fmla="*/ 38100 w 1340644"/>
              <a:gd name="connsiteY19" fmla="*/ 1140620 h 2544762"/>
              <a:gd name="connsiteX20" fmla="*/ 0 w 1340644"/>
              <a:gd name="connsiteY20" fmla="*/ 1188244 h 2544762"/>
              <a:gd name="connsiteX21" fmla="*/ 0 w 1340644"/>
              <a:gd name="connsiteY21" fmla="*/ 1328738 h 2544762"/>
              <a:gd name="connsiteX22" fmla="*/ 26194 w 1340644"/>
              <a:gd name="connsiteY22" fmla="*/ 1432718 h 2544762"/>
              <a:gd name="connsiteX23" fmla="*/ 157162 w 1340644"/>
              <a:gd name="connsiteY23" fmla="*/ 1795464 h 2544762"/>
              <a:gd name="connsiteX24" fmla="*/ 161925 w 1340644"/>
              <a:gd name="connsiteY24" fmla="*/ 1971675 h 2544762"/>
              <a:gd name="connsiteX25" fmla="*/ 107156 w 1340644"/>
              <a:gd name="connsiteY25" fmla="*/ 2064545 h 2544762"/>
              <a:gd name="connsiteX26" fmla="*/ 123031 w 1340644"/>
              <a:gd name="connsiteY26" fmla="*/ 2228056 h 2544762"/>
              <a:gd name="connsiteX27" fmla="*/ 238125 w 1340644"/>
              <a:gd name="connsiteY27" fmla="*/ 2422524 h 2544762"/>
              <a:gd name="connsiteX28" fmla="*/ 418306 w 1340644"/>
              <a:gd name="connsiteY28" fmla="*/ 2544762 h 2544762"/>
              <a:gd name="connsiteX29" fmla="*/ 581024 w 1340644"/>
              <a:gd name="connsiteY29" fmla="*/ 2409825 h 2544762"/>
              <a:gd name="connsiteX30" fmla="*/ 585787 w 1340644"/>
              <a:gd name="connsiteY30" fmla="*/ 2336007 h 2544762"/>
              <a:gd name="connsiteX31" fmla="*/ 650082 w 1340644"/>
              <a:gd name="connsiteY31" fmla="*/ 2300288 h 2544762"/>
              <a:gd name="connsiteX32" fmla="*/ 652462 w 1340644"/>
              <a:gd name="connsiteY32" fmla="*/ 2183607 h 2544762"/>
              <a:gd name="connsiteX33" fmla="*/ 609599 w 1340644"/>
              <a:gd name="connsiteY33" fmla="*/ 2169320 h 2544762"/>
              <a:gd name="connsiteX34" fmla="*/ 531019 w 1340644"/>
              <a:gd name="connsiteY34" fmla="*/ 2014538 h 2544762"/>
              <a:gd name="connsiteX35" fmla="*/ 473869 w 1340644"/>
              <a:gd name="connsiteY35" fmla="*/ 1704975 h 2544762"/>
              <a:gd name="connsiteX36" fmla="*/ 385763 w 1340644"/>
              <a:gd name="connsiteY36" fmla="*/ 1638301 h 2544762"/>
              <a:gd name="connsiteX37" fmla="*/ 566737 w 1340644"/>
              <a:gd name="connsiteY37" fmla="*/ 1628775 h 2544762"/>
              <a:gd name="connsiteX38" fmla="*/ 657225 w 1340644"/>
              <a:gd name="connsiteY38" fmla="*/ 1540669 h 2544762"/>
              <a:gd name="connsiteX39" fmla="*/ 873919 w 1340644"/>
              <a:gd name="connsiteY39" fmla="*/ 1543050 h 2544762"/>
              <a:gd name="connsiteX40" fmla="*/ 926306 w 1340644"/>
              <a:gd name="connsiteY40" fmla="*/ 1590676 h 2544762"/>
              <a:gd name="connsiteX41" fmla="*/ 916781 w 1340644"/>
              <a:gd name="connsiteY41" fmla="*/ 1628776 h 2544762"/>
              <a:gd name="connsiteX42" fmla="*/ 995362 w 1340644"/>
              <a:gd name="connsiteY42" fmla="*/ 1600201 h 2544762"/>
              <a:gd name="connsiteX43" fmla="*/ 1042988 w 1340644"/>
              <a:gd name="connsiteY43" fmla="*/ 1678782 h 2544762"/>
              <a:gd name="connsiteX44" fmla="*/ 1073944 w 1340644"/>
              <a:gd name="connsiteY44" fmla="*/ 1743074 h 2544762"/>
              <a:gd name="connsiteX45" fmla="*/ 1128713 w 1340644"/>
              <a:gd name="connsiteY45" fmla="*/ 1724026 h 2544762"/>
              <a:gd name="connsiteX46" fmla="*/ 1181100 w 1340644"/>
              <a:gd name="connsiteY46" fmla="*/ 1723231 h 2544762"/>
              <a:gd name="connsiteX47" fmla="*/ 1145381 w 1340644"/>
              <a:gd name="connsiteY47" fmla="*/ 1531144 h 2544762"/>
              <a:gd name="connsiteX48" fmla="*/ 1197769 w 1340644"/>
              <a:gd name="connsiteY48" fmla="*/ 1443038 h 2544762"/>
              <a:gd name="connsiteX49" fmla="*/ 1169194 w 1340644"/>
              <a:gd name="connsiteY49" fmla="*/ 1388270 h 2544762"/>
              <a:gd name="connsiteX50" fmla="*/ 1223962 w 1340644"/>
              <a:gd name="connsiteY50" fmla="*/ 1381125 h 2544762"/>
              <a:gd name="connsiteX51" fmla="*/ 1276350 w 1340644"/>
              <a:gd name="connsiteY51" fmla="*/ 1302545 h 2544762"/>
              <a:gd name="connsiteX52" fmla="*/ 1266825 w 1340644"/>
              <a:gd name="connsiteY52" fmla="*/ 1254920 h 2544762"/>
              <a:gd name="connsiteX53" fmla="*/ 1303338 w 1340644"/>
              <a:gd name="connsiteY53" fmla="*/ 1246187 h 2544762"/>
              <a:gd name="connsiteX54" fmla="*/ 1340644 w 1340644"/>
              <a:gd name="connsiteY54" fmla="*/ 1190625 h 2544762"/>
              <a:gd name="connsiteX55" fmla="*/ 1285875 w 1340644"/>
              <a:gd name="connsiteY55" fmla="*/ 1007269 h 2544762"/>
              <a:gd name="connsiteX56" fmla="*/ 1240632 w 1340644"/>
              <a:gd name="connsiteY56" fmla="*/ 878682 h 2544762"/>
              <a:gd name="connsiteX57" fmla="*/ 1273969 w 1340644"/>
              <a:gd name="connsiteY57" fmla="*/ 804863 h 2544762"/>
              <a:gd name="connsiteX58" fmla="*/ 1223963 w 1340644"/>
              <a:gd name="connsiteY58" fmla="*/ 664370 h 2544762"/>
              <a:gd name="connsiteX59" fmla="*/ 1164431 w 1340644"/>
              <a:gd name="connsiteY59" fmla="*/ 604838 h 2544762"/>
              <a:gd name="connsiteX60" fmla="*/ 1162050 w 1340644"/>
              <a:gd name="connsiteY60" fmla="*/ 523876 h 2544762"/>
              <a:gd name="connsiteX61" fmla="*/ 1143001 w 1340644"/>
              <a:gd name="connsiteY61" fmla="*/ 445295 h 2544762"/>
              <a:gd name="connsiteX62" fmla="*/ 1163637 w 1340644"/>
              <a:gd name="connsiteY62" fmla="*/ 324644 h 2544762"/>
              <a:gd name="connsiteX63" fmla="*/ 1012031 w 1340644"/>
              <a:gd name="connsiteY63" fmla="*/ 0 h 2544762"/>
              <a:gd name="connsiteX64" fmla="*/ 926306 w 1340644"/>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26244 w 1340644"/>
              <a:gd name="connsiteY13" fmla="*/ 947738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359569 w 1340644"/>
              <a:gd name="connsiteY13" fmla="*/ 957263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50056 w 1340644"/>
              <a:gd name="connsiteY13" fmla="*/ 842963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130968 w 1340644"/>
              <a:gd name="connsiteY13" fmla="*/ 609600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11956 w 1340644"/>
              <a:gd name="connsiteY14" fmla="*/ 885826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54768 w 1340644"/>
              <a:gd name="connsiteY14" fmla="*/ 654845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11944 w 1340644"/>
              <a:gd name="connsiteY14" fmla="*/ 750094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385761 w 1340644"/>
              <a:gd name="connsiteY15" fmla="*/ 895352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40644" h="2544762">
                <a:moveTo>
                  <a:pt x="926306" y="153193"/>
                </a:moveTo>
                <a:lnTo>
                  <a:pt x="907256" y="221457"/>
                </a:lnTo>
                <a:lnTo>
                  <a:pt x="945356" y="288132"/>
                </a:lnTo>
                <a:lnTo>
                  <a:pt x="916782" y="352426"/>
                </a:lnTo>
                <a:lnTo>
                  <a:pt x="828675" y="373857"/>
                </a:lnTo>
                <a:lnTo>
                  <a:pt x="795337" y="407194"/>
                </a:lnTo>
                <a:lnTo>
                  <a:pt x="831055" y="431007"/>
                </a:lnTo>
                <a:lnTo>
                  <a:pt x="716756" y="502445"/>
                </a:lnTo>
                <a:lnTo>
                  <a:pt x="692944" y="528638"/>
                </a:lnTo>
                <a:lnTo>
                  <a:pt x="671513" y="590551"/>
                </a:lnTo>
                <a:lnTo>
                  <a:pt x="631031" y="569119"/>
                </a:lnTo>
                <a:lnTo>
                  <a:pt x="550068" y="654844"/>
                </a:lnTo>
                <a:lnTo>
                  <a:pt x="535781" y="728664"/>
                </a:lnTo>
                <a:lnTo>
                  <a:pt x="469106" y="814388"/>
                </a:lnTo>
                <a:lnTo>
                  <a:pt x="438150" y="890588"/>
                </a:lnTo>
                <a:lnTo>
                  <a:pt x="385761" y="895352"/>
                </a:lnTo>
                <a:lnTo>
                  <a:pt x="359569" y="957263"/>
                </a:lnTo>
                <a:lnTo>
                  <a:pt x="407194" y="995364"/>
                </a:lnTo>
                <a:lnTo>
                  <a:pt x="335757" y="1045369"/>
                </a:lnTo>
                <a:lnTo>
                  <a:pt x="288131" y="1023938"/>
                </a:lnTo>
                <a:lnTo>
                  <a:pt x="259556" y="1090613"/>
                </a:lnTo>
                <a:lnTo>
                  <a:pt x="70643" y="1068387"/>
                </a:lnTo>
                <a:lnTo>
                  <a:pt x="28575" y="1083470"/>
                </a:lnTo>
                <a:lnTo>
                  <a:pt x="38100" y="1140620"/>
                </a:lnTo>
                <a:lnTo>
                  <a:pt x="0" y="1188244"/>
                </a:lnTo>
                <a:lnTo>
                  <a:pt x="0" y="1328738"/>
                </a:lnTo>
                <a:lnTo>
                  <a:pt x="26194" y="1432718"/>
                </a:lnTo>
                <a:lnTo>
                  <a:pt x="157162" y="1795464"/>
                </a:lnTo>
                <a:lnTo>
                  <a:pt x="161925" y="1971675"/>
                </a:lnTo>
                <a:lnTo>
                  <a:pt x="107156" y="2064545"/>
                </a:lnTo>
                <a:lnTo>
                  <a:pt x="123031" y="2228056"/>
                </a:lnTo>
                <a:lnTo>
                  <a:pt x="238125" y="2422524"/>
                </a:lnTo>
                <a:lnTo>
                  <a:pt x="418306" y="2544762"/>
                </a:lnTo>
                <a:lnTo>
                  <a:pt x="581024" y="2409825"/>
                </a:lnTo>
                <a:lnTo>
                  <a:pt x="585787" y="2336007"/>
                </a:lnTo>
                <a:lnTo>
                  <a:pt x="650082" y="2300288"/>
                </a:lnTo>
                <a:cubicBezTo>
                  <a:pt x="650875" y="2261394"/>
                  <a:pt x="651669" y="2222501"/>
                  <a:pt x="652462" y="2183607"/>
                </a:cubicBezTo>
                <a:lnTo>
                  <a:pt x="609599" y="2169320"/>
                </a:lnTo>
                <a:lnTo>
                  <a:pt x="531019" y="2014538"/>
                </a:lnTo>
                <a:lnTo>
                  <a:pt x="473869" y="1704975"/>
                </a:lnTo>
                <a:lnTo>
                  <a:pt x="385763" y="1638301"/>
                </a:lnTo>
                <a:lnTo>
                  <a:pt x="566737" y="1628775"/>
                </a:lnTo>
                <a:lnTo>
                  <a:pt x="657225" y="1540669"/>
                </a:lnTo>
                <a:lnTo>
                  <a:pt x="873919" y="1543050"/>
                </a:lnTo>
                <a:lnTo>
                  <a:pt x="926306" y="1590676"/>
                </a:lnTo>
                <a:lnTo>
                  <a:pt x="916781" y="1628776"/>
                </a:lnTo>
                <a:lnTo>
                  <a:pt x="995362" y="1600201"/>
                </a:lnTo>
                <a:lnTo>
                  <a:pt x="1042988" y="1678782"/>
                </a:lnTo>
                <a:lnTo>
                  <a:pt x="1073944" y="1743074"/>
                </a:lnTo>
                <a:lnTo>
                  <a:pt x="1128713" y="1724026"/>
                </a:lnTo>
                <a:lnTo>
                  <a:pt x="1181100" y="1723231"/>
                </a:lnTo>
                <a:lnTo>
                  <a:pt x="1145381" y="1531144"/>
                </a:lnTo>
                <a:lnTo>
                  <a:pt x="1197769" y="1443038"/>
                </a:lnTo>
                <a:lnTo>
                  <a:pt x="1169194" y="1388270"/>
                </a:lnTo>
                <a:lnTo>
                  <a:pt x="1223962" y="1381125"/>
                </a:lnTo>
                <a:lnTo>
                  <a:pt x="1276350" y="1302545"/>
                </a:lnTo>
                <a:lnTo>
                  <a:pt x="1266825" y="1254920"/>
                </a:lnTo>
                <a:lnTo>
                  <a:pt x="1303338" y="1246187"/>
                </a:lnTo>
                <a:lnTo>
                  <a:pt x="1340644" y="1190625"/>
                </a:lnTo>
                <a:lnTo>
                  <a:pt x="1285875" y="1007269"/>
                </a:lnTo>
                <a:lnTo>
                  <a:pt x="1240632" y="878682"/>
                </a:lnTo>
                <a:lnTo>
                  <a:pt x="1273969" y="804863"/>
                </a:lnTo>
                <a:lnTo>
                  <a:pt x="1223963" y="664370"/>
                </a:lnTo>
                <a:lnTo>
                  <a:pt x="1164431" y="604838"/>
                </a:lnTo>
                <a:cubicBezTo>
                  <a:pt x="1163637" y="577851"/>
                  <a:pt x="1162844" y="550863"/>
                  <a:pt x="1162050" y="523876"/>
                </a:cubicBezTo>
                <a:lnTo>
                  <a:pt x="1143001" y="445295"/>
                </a:lnTo>
                <a:lnTo>
                  <a:pt x="1163637" y="324644"/>
                </a:lnTo>
                <a:lnTo>
                  <a:pt x="1012031" y="0"/>
                </a:lnTo>
                <a:lnTo>
                  <a:pt x="926306" y="153193"/>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Kigoma</a:t>
            </a:r>
            <a:r>
              <a:rPr lang="en-MY" sz="1200" b="1" dirty="0" smtClean="0">
                <a:solidFill>
                  <a:schemeClr val="tx1"/>
                </a:solidFill>
              </a:rPr>
              <a:t> 3.3%</a:t>
            </a:r>
            <a:endParaRPr lang="en-MY" sz="1200" b="1" dirty="0">
              <a:solidFill>
                <a:schemeClr val="tx1"/>
              </a:solidFill>
            </a:endParaRPr>
          </a:p>
        </p:txBody>
      </p:sp>
      <p:sp>
        <p:nvSpPr>
          <p:cNvPr id="9" name="Freeform 8"/>
          <p:cNvSpPr/>
          <p:nvPr/>
        </p:nvSpPr>
        <p:spPr>
          <a:xfrm>
            <a:off x="5757862" y="1214438"/>
            <a:ext cx="1002506" cy="1152524"/>
          </a:xfrm>
          <a:custGeom>
            <a:avLst/>
            <a:gdLst>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271587 w 1352550"/>
              <a:gd name="connsiteY7" fmla="*/ 833438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845343 w 1352550"/>
              <a:gd name="connsiteY8" fmla="*/ 523875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4000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626268 w 1352550"/>
              <a:gd name="connsiteY10" fmla="*/ 445294 h 1304925"/>
              <a:gd name="connsiteX11" fmla="*/ 581025 w 1352550"/>
              <a:gd name="connsiteY11" fmla="*/ 0 h 130492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26268 w 1352550"/>
              <a:gd name="connsiteY10" fmla="*/ 426244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61974 w 1352550"/>
              <a:gd name="connsiteY10" fmla="*/ 173831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9600 w 1352550"/>
              <a:gd name="connsiteY10" fmla="*/ 4048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0075 w 1352550"/>
              <a:gd name="connsiteY10" fmla="*/ 3286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19125 w 1352550"/>
              <a:gd name="connsiteY10" fmla="*/ 452438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07206 w 1352550"/>
              <a:gd name="connsiteY10" fmla="*/ 419100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81025 w 1352550"/>
              <a:gd name="connsiteY10" fmla="*/ 509588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57212 w 1352550"/>
              <a:gd name="connsiteY11" fmla="*/ 44767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33400 w 1352550"/>
              <a:gd name="connsiteY11" fmla="*/ 46672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85725 h 1271587"/>
              <a:gd name="connsiteX1" fmla="*/ 235744 w 1352550"/>
              <a:gd name="connsiteY1" fmla="*/ 0 h 1271587"/>
              <a:gd name="connsiteX2" fmla="*/ 0 w 1352550"/>
              <a:gd name="connsiteY2" fmla="*/ 371475 h 1271587"/>
              <a:gd name="connsiteX3" fmla="*/ 204787 w 1352550"/>
              <a:gd name="connsiteY3" fmla="*/ 695325 h 1271587"/>
              <a:gd name="connsiteX4" fmla="*/ 452437 w 1352550"/>
              <a:gd name="connsiteY4" fmla="*/ 1204912 h 1271587"/>
              <a:gd name="connsiteX5" fmla="*/ 900112 w 1352550"/>
              <a:gd name="connsiteY5" fmla="*/ 1271587 h 1271587"/>
              <a:gd name="connsiteX6" fmla="*/ 1352550 w 1352550"/>
              <a:gd name="connsiteY6" fmla="*/ 1019175 h 1271587"/>
              <a:gd name="connsiteX7" fmla="*/ 1021555 w 1352550"/>
              <a:gd name="connsiteY7" fmla="*/ 840581 h 1271587"/>
              <a:gd name="connsiteX8" fmla="*/ 683418 w 1352550"/>
              <a:gd name="connsiteY8" fmla="*/ 583406 h 1271587"/>
              <a:gd name="connsiteX9" fmla="*/ 642937 w 1352550"/>
              <a:gd name="connsiteY9" fmla="*/ 557212 h 1271587"/>
              <a:gd name="connsiteX10" fmla="*/ 607218 w 1352550"/>
              <a:gd name="connsiteY10" fmla="*/ 464344 h 1271587"/>
              <a:gd name="connsiteX11" fmla="*/ 533400 w 1352550"/>
              <a:gd name="connsiteY11" fmla="*/ 452437 h 1271587"/>
              <a:gd name="connsiteX12" fmla="*/ 507206 w 1352550"/>
              <a:gd name="connsiteY12" fmla="*/ 404812 h 1271587"/>
              <a:gd name="connsiteX13" fmla="*/ 600075 w 1352550"/>
              <a:gd name="connsiteY13" fmla="*/ 314325 h 1271587"/>
              <a:gd name="connsiteX14" fmla="*/ 561974 w 1352550"/>
              <a:gd name="connsiteY14" fmla="*/ 159543 h 1271587"/>
              <a:gd name="connsiteX15" fmla="*/ 452437 w 1352550"/>
              <a:gd name="connsiteY15" fmla="*/ 85725 h 1271587"/>
              <a:gd name="connsiteX0" fmla="*/ 452437 w 1352550"/>
              <a:gd name="connsiteY0" fmla="*/ 85725 h 1271587"/>
              <a:gd name="connsiteX1" fmla="*/ 235744 w 1352550"/>
              <a:gd name="connsiteY1" fmla="*/ 0 h 1271587"/>
              <a:gd name="connsiteX2" fmla="*/ 121443 w 1352550"/>
              <a:gd name="connsiteY2" fmla="*/ 183356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52437 w 1352550"/>
              <a:gd name="connsiteY0" fmla="*/ 85725 h 1271587"/>
              <a:gd name="connsiteX1" fmla="*/ 235744 w 1352550"/>
              <a:gd name="connsiteY1" fmla="*/ 0 h 1271587"/>
              <a:gd name="connsiteX2" fmla="*/ 28574 w 1352550"/>
              <a:gd name="connsiteY2" fmla="*/ 100012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76213 w 1323976"/>
              <a:gd name="connsiteY4" fmla="*/ 6953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261938 w 1323976"/>
              <a:gd name="connsiteY5" fmla="*/ 745331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1002506 w 1323976"/>
              <a:gd name="connsiteY9" fmla="*/ 831056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002506"/>
              <a:gd name="connsiteY0" fmla="*/ 85725 h 1271587"/>
              <a:gd name="connsiteX1" fmla="*/ 207170 w 1002506"/>
              <a:gd name="connsiteY1" fmla="*/ 0 h 1271587"/>
              <a:gd name="connsiteX2" fmla="*/ 0 w 1002506"/>
              <a:gd name="connsiteY2" fmla="*/ 100012 h 1271587"/>
              <a:gd name="connsiteX3" fmla="*/ 88107 w 1002506"/>
              <a:gd name="connsiteY3" fmla="*/ 414338 h 1271587"/>
              <a:gd name="connsiteX4" fmla="*/ 152400 w 1002506"/>
              <a:gd name="connsiteY4" fmla="*/ 428625 h 1271587"/>
              <a:gd name="connsiteX5" fmla="*/ 431007 w 1002506"/>
              <a:gd name="connsiteY5" fmla="*/ 785812 h 1271587"/>
              <a:gd name="connsiteX6" fmla="*/ 423863 w 1002506"/>
              <a:gd name="connsiteY6" fmla="*/ 1204912 h 1271587"/>
              <a:gd name="connsiteX7" fmla="*/ 871538 w 1002506"/>
              <a:gd name="connsiteY7" fmla="*/ 1271587 h 1271587"/>
              <a:gd name="connsiteX8" fmla="*/ 790576 w 1002506"/>
              <a:gd name="connsiteY8" fmla="*/ 1131094 h 1271587"/>
              <a:gd name="connsiteX9" fmla="*/ 1002506 w 1002506"/>
              <a:gd name="connsiteY9" fmla="*/ 831056 h 1271587"/>
              <a:gd name="connsiteX10" fmla="*/ 654844 w 1002506"/>
              <a:gd name="connsiteY10" fmla="*/ 583406 h 1271587"/>
              <a:gd name="connsiteX11" fmla="*/ 614363 w 1002506"/>
              <a:gd name="connsiteY11" fmla="*/ 557212 h 1271587"/>
              <a:gd name="connsiteX12" fmla="*/ 578644 w 1002506"/>
              <a:gd name="connsiteY12" fmla="*/ 464344 h 1271587"/>
              <a:gd name="connsiteX13" fmla="*/ 504826 w 1002506"/>
              <a:gd name="connsiteY13" fmla="*/ 452437 h 1271587"/>
              <a:gd name="connsiteX14" fmla="*/ 478632 w 1002506"/>
              <a:gd name="connsiteY14" fmla="*/ 404812 h 1271587"/>
              <a:gd name="connsiteX15" fmla="*/ 571501 w 1002506"/>
              <a:gd name="connsiteY15" fmla="*/ 314325 h 1271587"/>
              <a:gd name="connsiteX16" fmla="*/ 533400 w 1002506"/>
              <a:gd name="connsiteY16" fmla="*/ 159543 h 1271587"/>
              <a:gd name="connsiteX17" fmla="*/ 423863 w 1002506"/>
              <a:gd name="connsiteY17" fmla="*/ 85725 h 1271587"/>
              <a:gd name="connsiteX0" fmla="*/ 423863 w 1002506"/>
              <a:gd name="connsiteY0" fmla="*/ 85725 h 1204912"/>
              <a:gd name="connsiteX1" fmla="*/ 207170 w 1002506"/>
              <a:gd name="connsiteY1" fmla="*/ 0 h 1204912"/>
              <a:gd name="connsiteX2" fmla="*/ 0 w 1002506"/>
              <a:gd name="connsiteY2" fmla="*/ 100012 h 1204912"/>
              <a:gd name="connsiteX3" fmla="*/ 88107 w 1002506"/>
              <a:gd name="connsiteY3" fmla="*/ 414338 h 1204912"/>
              <a:gd name="connsiteX4" fmla="*/ 152400 w 1002506"/>
              <a:gd name="connsiteY4" fmla="*/ 428625 h 1204912"/>
              <a:gd name="connsiteX5" fmla="*/ 431007 w 1002506"/>
              <a:gd name="connsiteY5" fmla="*/ 785812 h 1204912"/>
              <a:gd name="connsiteX6" fmla="*/ 423863 w 1002506"/>
              <a:gd name="connsiteY6" fmla="*/ 1204912 h 1204912"/>
              <a:gd name="connsiteX7" fmla="*/ 762001 w 1002506"/>
              <a:gd name="connsiteY7" fmla="*/ 1152524 h 1204912"/>
              <a:gd name="connsiteX8" fmla="*/ 790576 w 1002506"/>
              <a:gd name="connsiteY8" fmla="*/ 1131094 h 1204912"/>
              <a:gd name="connsiteX9" fmla="*/ 1002506 w 1002506"/>
              <a:gd name="connsiteY9" fmla="*/ 831056 h 1204912"/>
              <a:gd name="connsiteX10" fmla="*/ 654844 w 1002506"/>
              <a:gd name="connsiteY10" fmla="*/ 583406 h 1204912"/>
              <a:gd name="connsiteX11" fmla="*/ 614363 w 1002506"/>
              <a:gd name="connsiteY11" fmla="*/ 557212 h 1204912"/>
              <a:gd name="connsiteX12" fmla="*/ 578644 w 1002506"/>
              <a:gd name="connsiteY12" fmla="*/ 464344 h 1204912"/>
              <a:gd name="connsiteX13" fmla="*/ 504826 w 1002506"/>
              <a:gd name="connsiteY13" fmla="*/ 452437 h 1204912"/>
              <a:gd name="connsiteX14" fmla="*/ 478632 w 1002506"/>
              <a:gd name="connsiteY14" fmla="*/ 404812 h 1204912"/>
              <a:gd name="connsiteX15" fmla="*/ 571501 w 1002506"/>
              <a:gd name="connsiteY15" fmla="*/ 314325 h 1204912"/>
              <a:gd name="connsiteX16" fmla="*/ 533400 w 1002506"/>
              <a:gd name="connsiteY16" fmla="*/ 159543 h 1204912"/>
              <a:gd name="connsiteX17" fmla="*/ 423863 w 1002506"/>
              <a:gd name="connsiteY17" fmla="*/ 85725 h 1204912"/>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762001 w 1002506"/>
              <a:gd name="connsiteY7" fmla="*/ 1152524 h 1152524"/>
              <a:gd name="connsiteX8" fmla="*/ 790576 w 1002506"/>
              <a:gd name="connsiteY8" fmla="*/ 1131094 h 1152524"/>
              <a:gd name="connsiteX9" fmla="*/ 1002506 w 1002506"/>
              <a:gd name="connsiteY9" fmla="*/ 831056 h 1152524"/>
              <a:gd name="connsiteX10" fmla="*/ 654844 w 1002506"/>
              <a:gd name="connsiteY10" fmla="*/ 583406 h 1152524"/>
              <a:gd name="connsiteX11" fmla="*/ 614363 w 1002506"/>
              <a:gd name="connsiteY11" fmla="*/ 557212 h 1152524"/>
              <a:gd name="connsiteX12" fmla="*/ 578644 w 1002506"/>
              <a:gd name="connsiteY12" fmla="*/ 464344 h 1152524"/>
              <a:gd name="connsiteX13" fmla="*/ 504826 w 1002506"/>
              <a:gd name="connsiteY13" fmla="*/ 452437 h 1152524"/>
              <a:gd name="connsiteX14" fmla="*/ 478632 w 1002506"/>
              <a:gd name="connsiteY14" fmla="*/ 404812 h 1152524"/>
              <a:gd name="connsiteX15" fmla="*/ 571501 w 1002506"/>
              <a:gd name="connsiteY15" fmla="*/ 314325 h 1152524"/>
              <a:gd name="connsiteX16" fmla="*/ 533400 w 1002506"/>
              <a:gd name="connsiteY16" fmla="*/ 159543 h 1152524"/>
              <a:gd name="connsiteX17" fmla="*/ 423863 w 1002506"/>
              <a:gd name="connsiteY1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64369 w 1002506"/>
              <a:gd name="connsiteY7" fmla="*/ 111680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09613 w 1002506"/>
              <a:gd name="connsiteY8" fmla="*/ 1147762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683419 w 1002506"/>
              <a:gd name="connsiteY8" fmla="*/ 1112043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359569 w 1002506"/>
              <a:gd name="connsiteY5" fmla="*/ 700087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26244 w 1002506"/>
              <a:gd name="connsiteY6" fmla="*/ 728662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09575 w 1002506"/>
              <a:gd name="connsiteY6" fmla="*/ 731043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33363 w 1002506"/>
              <a:gd name="connsiteY5" fmla="*/ 492918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47651 w 1002506"/>
              <a:gd name="connsiteY5" fmla="*/ 414337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407194 w 1002506"/>
              <a:gd name="connsiteY7" fmla="*/ 638174 h 1152524"/>
              <a:gd name="connsiteX8" fmla="*/ 409575 w 1002506"/>
              <a:gd name="connsiteY8" fmla="*/ 731043 h 1152524"/>
              <a:gd name="connsiteX9" fmla="*/ 431007 w 1002506"/>
              <a:gd name="connsiteY9" fmla="*/ 785812 h 1152524"/>
              <a:gd name="connsiteX10" fmla="*/ 540544 w 1002506"/>
              <a:gd name="connsiteY10" fmla="*/ 1078706 h 1152524"/>
              <a:gd name="connsiteX11" fmla="*/ 604838 w 1002506"/>
              <a:gd name="connsiteY11" fmla="*/ 1135856 h 1152524"/>
              <a:gd name="connsiteX12" fmla="*/ 683419 w 1002506"/>
              <a:gd name="connsiteY12" fmla="*/ 1112043 h 1152524"/>
              <a:gd name="connsiteX13" fmla="*/ 762001 w 1002506"/>
              <a:gd name="connsiteY13" fmla="*/ 1152524 h 1152524"/>
              <a:gd name="connsiteX14" fmla="*/ 790576 w 1002506"/>
              <a:gd name="connsiteY14" fmla="*/ 1131094 h 1152524"/>
              <a:gd name="connsiteX15" fmla="*/ 1002506 w 1002506"/>
              <a:gd name="connsiteY15" fmla="*/ 831056 h 1152524"/>
              <a:gd name="connsiteX16" fmla="*/ 654844 w 1002506"/>
              <a:gd name="connsiteY16" fmla="*/ 583406 h 1152524"/>
              <a:gd name="connsiteX17" fmla="*/ 614363 w 1002506"/>
              <a:gd name="connsiteY17" fmla="*/ 557212 h 1152524"/>
              <a:gd name="connsiteX18" fmla="*/ 578644 w 1002506"/>
              <a:gd name="connsiteY18" fmla="*/ 464344 h 1152524"/>
              <a:gd name="connsiteX19" fmla="*/ 504826 w 1002506"/>
              <a:gd name="connsiteY19" fmla="*/ 452437 h 1152524"/>
              <a:gd name="connsiteX20" fmla="*/ 478632 w 1002506"/>
              <a:gd name="connsiteY20" fmla="*/ 404812 h 1152524"/>
              <a:gd name="connsiteX21" fmla="*/ 571501 w 1002506"/>
              <a:gd name="connsiteY21" fmla="*/ 314325 h 1152524"/>
              <a:gd name="connsiteX22" fmla="*/ 533400 w 1002506"/>
              <a:gd name="connsiteY22" fmla="*/ 159543 h 1152524"/>
              <a:gd name="connsiteX23" fmla="*/ 423863 w 1002506"/>
              <a:gd name="connsiteY23"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30994 w 1002506"/>
              <a:gd name="connsiteY8" fmla="*/ 483393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0044 w 1002506"/>
              <a:gd name="connsiteY9" fmla="*/ 554831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76251 w 1002506"/>
              <a:gd name="connsiteY13" fmla="*/ 919162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83394 w 1002506"/>
              <a:gd name="connsiteY14" fmla="*/ 985837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81013 w 1002506"/>
              <a:gd name="connsiteY15" fmla="*/ 102631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59581 w 1002506"/>
              <a:gd name="connsiteY15" fmla="*/ 104536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2506" h="1152524">
                <a:moveTo>
                  <a:pt x="423863" y="85725"/>
                </a:moveTo>
                <a:lnTo>
                  <a:pt x="207170" y="0"/>
                </a:lnTo>
                <a:lnTo>
                  <a:pt x="0" y="100012"/>
                </a:lnTo>
                <a:lnTo>
                  <a:pt x="88107" y="414338"/>
                </a:lnTo>
                <a:lnTo>
                  <a:pt x="152400" y="428625"/>
                </a:lnTo>
                <a:lnTo>
                  <a:pt x="197644" y="438150"/>
                </a:lnTo>
                <a:lnTo>
                  <a:pt x="247651" y="414337"/>
                </a:lnTo>
                <a:lnTo>
                  <a:pt x="307182" y="438149"/>
                </a:lnTo>
                <a:lnTo>
                  <a:pt x="309562" y="478631"/>
                </a:lnTo>
                <a:lnTo>
                  <a:pt x="357188" y="540544"/>
                </a:lnTo>
                <a:lnTo>
                  <a:pt x="407194" y="638174"/>
                </a:lnTo>
                <a:cubicBezTo>
                  <a:pt x="407988" y="669130"/>
                  <a:pt x="408781" y="700087"/>
                  <a:pt x="409575" y="731043"/>
                </a:cubicBezTo>
                <a:lnTo>
                  <a:pt x="431007" y="785812"/>
                </a:lnTo>
                <a:lnTo>
                  <a:pt x="423863" y="885824"/>
                </a:lnTo>
                <a:lnTo>
                  <a:pt x="428626" y="988219"/>
                </a:lnTo>
                <a:lnTo>
                  <a:pt x="459581" y="1045368"/>
                </a:lnTo>
                <a:lnTo>
                  <a:pt x="540544" y="1078706"/>
                </a:lnTo>
                <a:lnTo>
                  <a:pt x="604838" y="1135856"/>
                </a:lnTo>
                <a:lnTo>
                  <a:pt x="683419" y="1112043"/>
                </a:lnTo>
                <a:lnTo>
                  <a:pt x="762001" y="1152524"/>
                </a:lnTo>
                <a:lnTo>
                  <a:pt x="790576" y="1131094"/>
                </a:lnTo>
                <a:lnTo>
                  <a:pt x="1002506" y="831056"/>
                </a:lnTo>
                <a:lnTo>
                  <a:pt x="654844" y="583406"/>
                </a:lnTo>
                <a:lnTo>
                  <a:pt x="614363" y="557212"/>
                </a:lnTo>
                <a:lnTo>
                  <a:pt x="578644" y="464344"/>
                </a:lnTo>
                <a:lnTo>
                  <a:pt x="504826" y="452437"/>
                </a:lnTo>
                <a:lnTo>
                  <a:pt x="478632" y="404812"/>
                </a:lnTo>
                <a:lnTo>
                  <a:pt x="571501" y="314325"/>
                </a:lnTo>
                <a:lnTo>
                  <a:pt x="533400" y="159543"/>
                </a:lnTo>
                <a:lnTo>
                  <a:pt x="423863" y="85725"/>
                </a:lnTo>
                <a:close/>
              </a:path>
            </a:pathLst>
          </a:custGeom>
          <a:solidFill>
            <a:srgbClr val="CCFF33"/>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smtClean="0">
                <a:solidFill>
                  <a:schemeClr val="tx1"/>
                </a:solidFill>
              </a:rPr>
              <a:t>      Kilimanjaro    14.8</a:t>
            </a:r>
            <a:endParaRPr lang="en-MY" sz="1200" b="1" dirty="0">
              <a:solidFill>
                <a:schemeClr val="tx1"/>
              </a:solidFill>
            </a:endParaRPr>
          </a:p>
        </p:txBody>
      </p:sp>
      <p:sp>
        <p:nvSpPr>
          <p:cNvPr id="4" name="Freeform 3"/>
          <p:cNvSpPr/>
          <p:nvPr/>
        </p:nvSpPr>
        <p:spPr>
          <a:xfrm>
            <a:off x="4469606" y="523875"/>
            <a:ext cx="1702595" cy="1545431"/>
          </a:xfrm>
          <a:custGeom>
            <a:avLst/>
            <a:gdLst>
              <a:gd name="connsiteX0" fmla="*/ 628650 w 1927225"/>
              <a:gd name="connsiteY0" fmla="*/ 0 h 1670050"/>
              <a:gd name="connsiteX1" fmla="*/ 415925 w 1927225"/>
              <a:gd name="connsiteY1" fmla="*/ 317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628650 w 1927225"/>
              <a:gd name="connsiteY0" fmla="*/ 0 h 1670050"/>
              <a:gd name="connsiteX1" fmla="*/ 104775 w 1927225"/>
              <a:gd name="connsiteY1" fmla="*/ 22542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2925 w 1927225"/>
              <a:gd name="connsiteY13" fmla="*/ 666750 h 1609725"/>
              <a:gd name="connsiteX14" fmla="*/ 428625 w 1927225"/>
              <a:gd name="connsiteY14" fmla="*/ 0 h 1609725"/>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9275 w 1927225"/>
              <a:gd name="connsiteY13" fmla="*/ 774700 h 1609725"/>
              <a:gd name="connsiteX14" fmla="*/ 428625 w 192722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676400 w 1819275"/>
              <a:gd name="connsiteY11" fmla="*/ 942975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509713 w 1819275"/>
              <a:gd name="connsiteY12" fmla="*/ 8834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45431 w 1819275"/>
              <a:gd name="connsiteY13" fmla="*/ 800100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399 w 1819275"/>
              <a:gd name="connsiteY13" fmla="*/ 950119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12105 w 1819275"/>
              <a:gd name="connsiteY13" fmla="*/ 726282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3525 w 1819275"/>
              <a:gd name="connsiteY13" fmla="*/ 785813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8288 w 1819275"/>
              <a:gd name="connsiteY13" fmla="*/ 802482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88281 w 1819275"/>
              <a:gd name="connsiteY13" fmla="*/ 831056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00188 w 1819275"/>
              <a:gd name="connsiteY11" fmla="*/ 10215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71613 w 1819275"/>
              <a:gd name="connsiteY10" fmla="*/ 1185863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45381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78719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14425 w 1819275"/>
              <a:gd name="connsiteY8" fmla="*/ 1538288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71588 w 1819275"/>
              <a:gd name="connsiteY9" fmla="*/ 1271588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73982 w 1819275"/>
              <a:gd name="connsiteY9" fmla="*/ 1193006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43025 w 1819275"/>
              <a:gd name="connsiteY9" fmla="*/ 1212056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16831 w 1819275"/>
              <a:gd name="connsiteY10" fmla="*/ 124301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21594 w 1819275"/>
              <a:gd name="connsiteY10" fmla="*/ 118586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62063 w 1819275"/>
              <a:gd name="connsiteY10" fmla="*/ 1252538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07294 w 1819275"/>
              <a:gd name="connsiteY9" fmla="*/ 1314450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319213 h 1545431"/>
              <a:gd name="connsiteX9" fmla="*/ 1207294 w 1819275"/>
              <a:gd name="connsiteY9" fmla="*/ 1314450 h 1545431"/>
              <a:gd name="connsiteX10" fmla="*/ 1257301 w 1819275"/>
              <a:gd name="connsiteY10" fmla="*/ 1231107 h 1545431"/>
              <a:gd name="connsiteX11" fmla="*/ 1321594 w 1819275"/>
              <a:gd name="connsiteY11" fmla="*/ 1185863 h 1545431"/>
              <a:gd name="connsiteX12" fmla="*/ 1373982 w 1819275"/>
              <a:gd name="connsiteY12" fmla="*/ 1193006 h 1545431"/>
              <a:gd name="connsiteX13" fmla="*/ 1397794 w 1819275"/>
              <a:gd name="connsiteY13" fmla="*/ 1237456 h 1545431"/>
              <a:gd name="connsiteX14" fmla="*/ 1445419 w 1819275"/>
              <a:gd name="connsiteY14" fmla="*/ 1171575 h 1545431"/>
              <a:gd name="connsiteX15" fmla="*/ 1504950 w 1819275"/>
              <a:gd name="connsiteY15" fmla="*/ 1178719 h 1545431"/>
              <a:gd name="connsiteX16" fmla="*/ 1554163 w 1819275"/>
              <a:gd name="connsiteY16" fmla="*/ 1116806 h 1545431"/>
              <a:gd name="connsiteX17" fmla="*/ 1554957 w 1819275"/>
              <a:gd name="connsiteY17" fmla="*/ 983456 h 1545431"/>
              <a:gd name="connsiteX18" fmla="*/ 1457325 w 1819275"/>
              <a:gd name="connsiteY18" fmla="*/ 931068 h 1545431"/>
              <a:gd name="connsiteX19" fmla="*/ 1447801 w 1819275"/>
              <a:gd name="connsiteY19" fmla="*/ 845344 h 1545431"/>
              <a:gd name="connsiteX20" fmla="*/ 1466850 w 1819275"/>
              <a:gd name="connsiteY20" fmla="*/ 802481 h 1545431"/>
              <a:gd name="connsiteX21" fmla="*/ 1538288 w 1819275"/>
              <a:gd name="connsiteY21" fmla="*/ 802482 h 1545431"/>
              <a:gd name="connsiteX22" fmla="*/ 1612105 w 1819275"/>
              <a:gd name="connsiteY22" fmla="*/ 726282 h 1545431"/>
              <a:gd name="connsiteX23" fmla="*/ 1676400 w 1819275"/>
              <a:gd name="connsiteY23" fmla="*/ 733425 h 1545431"/>
              <a:gd name="connsiteX24" fmla="*/ 1819275 w 1819275"/>
              <a:gd name="connsiteY24" fmla="*/ 774700 h 1545431"/>
              <a:gd name="connsiteX25" fmla="*/ 428625 w 1819275"/>
              <a:gd name="connsiteY2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07319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28750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095375 w 1819275"/>
              <a:gd name="connsiteY8" fmla="*/ 1493044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6331 w 1819275"/>
              <a:gd name="connsiteY8" fmla="*/ 1459706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50971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860425 w 1819275"/>
              <a:gd name="connsiteY6" fmla="*/ 1215231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8 w 1819275"/>
              <a:gd name="connsiteY6" fmla="*/ 1335881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47713 w 1819275"/>
              <a:gd name="connsiteY6" fmla="*/ 1347787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2456 w 1819275"/>
              <a:gd name="connsiteY6" fmla="*/ 1364456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38188 w 1819275"/>
              <a:gd name="connsiteY6" fmla="*/ 1309687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7219 w 1819275"/>
              <a:gd name="connsiteY6" fmla="*/ 1338263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66763 w 1819275"/>
              <a:gd name="connsiteY6" fmla="*/ 1173956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78656 w 1819275"/>
              <a:gd name="connsiteY6" fmla="*/ 1212056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00088 w 1819275"/>
              <a:gd name="connsiteY7" fmla="*/ 1245394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1 w 1819275"/>
              <a:gd name="connsiteY7" fmla="*/ 1162050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671513 w 1819275"/>
              <a:gd name="connsiteY7" fmla="*/ 1235869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6706 w 1819275"/>
              <a:gd name="connsiteY6" fmla="*/ 13977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31031 w 1819275"/>
              <a:gd name="connsiteY6" fmla="*/ 12453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00063 w 1819275"/>
              <a:gd name="connsiteY6" fmla="*/ 1293019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78644 w 1819275"/>
              <a:gd name="connsiteY6" fmla="*/ 1228725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85775 w 1819275"/>
              <a:gd name="connsiteY6" fmla="*/ 1273969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21494 w 1819275"/>
              <a:gd name="connsiteY6" fmla="*/ 1202531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64331 w 1819275"/>
              <a:gd name="connsiteY6" fmla="*/ 1302544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7 w 1819275"/>
              <a:gd name="connsiteY6" fmla="*/ 1259681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92894 w 1819275"/>
              <a:gd name="connsiteY6" fmla="*/ 1357313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02432 w 1819275"/>
              <a:gd name="connsiteY6" fmla="*/ 1295401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8131 w 1819275"/>
              <a:gd name="connsiteY6" fmla="*/ 13620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9576 w 1819275"/>
              <a:gd name="connsiteY7" fmla="*/ 1281113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5750 w 1819275"/>
              <a:gd name="connsiteY6" fmla="*/ 1345406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240507 w 1819275"/>
              <a:gd name="connsiteY5" fmla="*/ 1379537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61925 w 1800225"/>
              <a:gd name="connsiteY4" fmla="*/ 1372394 h 1545431"/>
              <a:gd name="connsiteX5" fmla="*/ 221457 w 1800225"/>
              <a:gd name="connsiteY5" fmla="*/ 1379537 h 1545431"/>
              <a:gd name="connsiteX6" fmla="*/ 292893 w 1800225"/>
              <a:gd name="connsiteY6" fmla="*/ 1347787 h 1545431"/>
              <a:gd name="connsiteX7" fmla="*/ 354806 w 1800225"/>
              <a:gd name="connsiteY7" fmla="*/ 1285875 h 1545431"/>
              <a:gd name="connsiteX8" fmla="*/ 390526 w 1800225"/>
              <a:gd name="connsiteY8" fmla="*/ 1281113 h 1545431"/>
              <a:gd name="connsiteX9" fmla="*/ 452437 w 1800225"/>
              <a:gd name="connsiteY9" fmla="*/ 1259681 h 1545431"/>
              <a:gd name="connsiteX10" fmla="*/ 502444 w 1800225"/>
              <a:gd name="connsiteY10" fmla="*/ 1202531 h 1545431"/>
              <a:gd name="connsiteX11" fmla="*/ 559594 w 1800225"/>
              <a:gd name="connsiteY11" fmla="*/ 1228725 h 1545431"/>
              <a:gd name="connsiteX12" fmla="*/ 611981 w 1800225"/>
              <a:gd name="connsiteY12" fmla="*/ 1245394 h 1545431"/>
              <a:gd name="connsiteX13" fmla="*/ 621506 w 1800225"/>
              <a:gd name="connsiteY13" fmla="*/ 1302544 h 1545431"/>
              <a:gd name="connsiteX14" fmla="*/ 704850 w 1800225"/>
              <a:gd name="connsiteY14" fmla="*/ 1283494 h 1545431"/>
              <a:gd name="connsiteX15" fmla="*/ 704851 w 1800225"/>
              <a:gd name="connsiteY15" fmla="*/ 1162050 h 1545431"/>
              <a:gd name="connsiteX16" fmla="*/ 747713 w 1800225"/>
              <a:gd name="connsiteY16" fmla="*/ 1173956 h 1545431"/>
              <a:gd name="connsiteX17" fmla="*/ 719138 w 1800225"/>
              <a:gd name="connsiteY17" fmla="*/ 1309687 h 1545431"/>
              <a:gd name="connsiteX18" fmla="*/ 728663 w 1800225"/>
              <a:gd name="connsiteY18" fmla="*/ 1347787 h 1545431"/>
              <a:gd name="connsiteX19" fmla="*/ 841375 w 1800225"/>
              <a:gd name="connsiteY19" fmla="*/ 1215231 h 1545431"/>
              <a:gd name="connsiteX20" fmla="*/ 1071562 w 1800225"/>
              <a:gd name="connsiteY20" fmla="*/ 1545431 h 1545431"/>
              <a:gd name="connsiteX21" fmla="*/ 1102519 w 1800225"/>
              <a:gd name="connsiteY21" fmla="*/ 1528763 h 1545431"/>
              <a:gd name="connsiteX22" fmla="*/ 1107281 w 1800225"/>
              <a:gd name="connsiteY22" fmla="*/ 1459706 h 1545431"/>
              <a:gd name="connsiteX23" fmla="*/ 1083469 w 1800225"/>
              <a:gd name="connsiteY23" fmla="*/ 1428750 h 1545431"/>
              <a:gd name="connsiteX24" fmla="*/ 1085850 w 1800225"/>
              <a:gd name="connsiteY24" fmla="*/ 1319213 h 1545431"/>
              <a:gd name="connsiteX25" fmla="*/ 1188244 w 1800225"/>
              <a:gd name="connsiteY25" fmla="*/ 1314450 h 1545431"/>
              <a:gd name="connsiteX26" fmla="*/ 1238251 w 1800225"/>
              <a:gd name="connsiteY26" fmla="*/ 1231107 h 1545431"/>
              <a:gd name="connsiteX27" fmla="*/ 1302544 w 1800225"/>
              <a:gd name="connsiteY27" fmla="*/ 1185863 h 1545431"/>
              <a:gd name="connsiteX28" fmla="*/ 1354932 w 1800225"/>
              <a:gd name="connsiteY28" fmla="*/ 1193006 h 1545431"/>
              <a:gd name="connsiteX29" fmla="*/ 1378744 w 1800225"/>
              <a:gd name="connsiteY29" fmla="*/ 1237456 h 1545431"/>
              <a:gd name="connsiteX30" fmla="*/ 1426369 w 1800225"/>
              <a:gd name="connsiteY30" fmla="*/ 1171575 h 1545431"/>
              <a:gd name="connsiteX31" fmla="*/ 1485900 w 1800225"/>
              <a:gd name="connsiteY31" fmla="*/ 1178719 h 1545431"/>
              <a:gd name="connsiteX32" fmla="*/ 1535113 w 1800225"/>
              <a:gd name="connsiteY32" fmla="*/ 1116806 h 1545431"/>
              <a:gd name="connsiteX33" fmla="*/ 1535907 w 1800225"/>
              <a:gd name="connsiteY33" fmla="*/ 983456 h 1545431"/>
              <a:gd name="connsiteX34" fmla="*/ 1438275 w 1800225"/>
              <a:gd name="connsiteY34" fmla="*/ 931068 h 1545431"/>
              <a:gd name="connsiteX35" fmla="*/ 1428751 w 1800225"/>
              <a:gd name="connsiteY35" fmla="*/ 845344 h 1545431"/>
              <a:gd name="connsiteX36" fmla="*/ 1447800 w 1800225"/>
              <a:gd name="connsiteY36" fmla="*/ 802481 h 1545431"/>
              <a:gd name="connsiteX37" fmla="*/ 1519238 w 1800225"/>
              <a:gd name="connsiteY37" fmla="*/ 802482 h 1545431"/>
              <a:gd name="connsiteX38" fmla="*/ 1593055 w 1800225"/>
              <a:gd name="connsiteY38" fmla="*/ 726282 h 1545431"/>
              <a:gd name="connsiteX39" fmla="*/ 1657350 w 1800225"/>
              <a:gd name="connsiteY39" fmla="*/ 733425 h 1545431"/>
              <a:gd name="connsiteX40" fmla="*/ 1800225 w 1800225"/>
              <a:gd name="connsiteY40" fmla="*/ 774700 h 1545431"/>
              <a:gd name="connsiteX41" fmla="*/ 409575 w 180022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97631 w 1800225"/>
              <a:gd name="connsiteY4" fmla="*/ 1204913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04775 w 1800225"/>
              <a:gd name="connsiteY4" fmla="*/ 1316832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9050 w 1714500"/>
              <a:gd name="connsiteY4" fmla="*/ 1316832 h 1545431"/>
              <a:gd name="connsiteX5" fmla="*/ 76200 w 1714500"/>
              <a:gd name="connsiteY5" fmla="*/ 1372394 h 1545431"/>
              <a:gd name="connsiteX6" fmla="*/ 135732 w 1714500"/>
              <a:gd name="connsiteY6" fmla="*/ 1379537 h 1545431"/>
              <a:gd name="connsiteX7" fmla="*/ 207168 w 1714500"/>
              <a:gd name="connsiteY7" fmla="*/ 1347787 h 1545431"/>
              <a:gd name="connsiteX8" fmla="*/ 269081 w 1714500"/>
              <a:gd name="connsiteY8" fmla="*/ 1285875 h 1545431"/>
              <a:gd name="connsiteX9" fmla="*/ 304801 w 1714500"/>
              <a:gd name="connsiteY9" fmla="*/ 1281113 h 1545431"/>
              <a:gd name="connsiteX10" fmla="*/ 366712 w 1714500"/>
              <a:gd name="connsiteY10" fmla="*/ 1259681 h 1545431"/>
              <a:gd name="connsiteX11" fmla="*/ 416719 w 1714500"/>
              <a:gd name="connsiteY11" fmla="*/ 1202531 h 1545431"/>
              <a:gd name="connsiteX12" fmla="*/ 473869 w 1714500"/>
              <a:gd name="connsiteY12" fmla="*/ 1228725 h 1545431"/>
              <a:gd name="connsiteX13" fmla="*/ 526256 w 1714500"/>
              <a:gd name="connsiteY13" fmla="*/ 1245394 h 1545431"/>
              <a:gd name="connsiteX14" fmla="*/ 535781 w 1714500"/>
              <a:gd name="connsiteY14" fmla="*/ 1302544 h 1545431"/>
              <a:gd name="connsiteX15" fmla="*/ 619125 w 1714500"/>
              <a:gd name="connsiteY15" fmla="*/ 1283494 h 1545431"/>
              <a:gd name="connsiteX16" fmla="*/ 619126 w 1714500"/>
              <a:gd name="connsiteY16" fmla="*/ 1162050 h 1545431"/>
              <a:gd name="connsiteX17" fmla="*/ 661988 w 1714500"/>
              <a:gd name="connsiteY17" fmla="*/ 1173956 h 1545431"/>
              <a:gd name="connsiteX18" fmla="*/ 633413 w 1714500"/>
              <a:gd name="connsiteY18" fmla="*/ 1309687 h 1545431"/>
              <a:gd name="connsiteX19" fmla="*/ 642938 w 1714500"/>
              <a:gd name="connsiteY19" fmla="*/ 1347787 h 1545431"/>
              <a:gd name="connsiteX20" fmla="*/ 755650 w 1714500"/>
              <a:gd name="connsiteY20" fmla="*/ 1215231 h 1545431"/>
              <a:gd name="connsiteX21" fmla="*/ 985837 w 1714500"/>
              <a:gd name="connsiteY21" fmla="*/ 1545431 h 1545431"/>
              <a:gd name="connsiteX22" fmla="*/ 1016794 w 1714500"/>
              <a:gd name="connsiteY22" fmla="*/ 1528763 h 1545431"/>
              <a:gd name="connsiteX23" fmla="*/ 1021556 w 1714500"/>
              <a:gd name="connsiteY23" fmla="*/ 1459706 h 1545431"/>
              <a:gd name="connsiteX24" fmla="*/ 997744 w 1714500"/>
              <a:gd name="connsiteY24" fmla="*/ 1428750 h 1545431"/>
              <a:gd name="connsiteX25" fmla="*/ 1000125 w 1714500"/>
              <a:gd name="connsiteY25" fmla="*/ 1319213 h 1545431"/>
              <a:gd name="connsiteX26" fmla="*/ 1102519 w 1714500"/>
              <a:gd name="connsiteY26" fmla="*/ 1314450 h 1545431"/>
              <a:gd name="connsiteX27" fmla="*/ 1152526 w 1714500"/>
              <a:gd name="connsiteY27" fmla="*/ 1231107 h 1545431"/>
              <a:gd name="connsiteX28" fmla="*/ 1216819 w 1714500"/>
              <a:gd name="connsiteY28" fmla="*/ 1185863 h 1545431"/>
              <a:gd name="connsiteX29" fmla="*/ 1269207 w 1714500"/>
              <a:gd name="connsiteY29" fmla="*/ 1193006 h 1545431"/>
              <a:gd name="connsiteX30" fmla="*/ 1293019 w 1714500"/>
              <a:gd name="connsiteY30" fmla="*/ 1237456 h 1545431"/>
              <a:gd name="connsiteX31" fmla="*/ 1340644 w 1714500"/>
              <a:gd name="connsiteY31" fmla="*/ 1171575 h 1545431"/>
              <a:gd name="connsiteX32" fmla="*/ 1400175 w 1714500"/>
              <a:gd name="connsiteY32" fmla="*/ 1178719 h 1545431"/>
              <a:gd name="connsiteX33" fmla="*/ 1449388 w 1714500"/>
              <a:gd name="connsiteY33" fmla="*/ 1116806 h 1545431"/>
              <a:gd name="connsiteX34" fmla="*/ 1450182 w 1714500"/>
              <a:gd name="connsiteY34" fmla="*/ 983456 h 1545431"/>
              <a:gd name="connsiteX35" fmla="*/ 1352550 w 1714500"/>
              <a:gd name="connsiteY35" fmla="*/ 931068 h 1545431"/>
              <a:gd name="connsiteX36" fmla="*/ 1343026 w 1714500"/>
              <a:gd name="connsiteY36" fmla="*/ 845344 h 1545431"/>
              <a:gd name="connsiteX37" fmla="*/ 1362075 w 1714500"/>
              <a:gd name="connsiteY37" fmla="*/ 802481 h 1545431"/>
              <a:gd name="connsiteX38" fmla="*/ 1433513 w 1714500"/>
              <a:gd name="connsiteY38" fmla="*/ 802482 h 1545431"/>
              <a:gd name="connsiteX39" fmla="*/ 1507330 w 1714500"/>
              <a:gd name="connsiteY39" fmla="*/ 726282 h 1545431"/>
              <a:gd name="connsiteX40" fmla="*/ 1571625 w 1714500"/>
              <a:gd name="connsiteY40" fmla="*/ 733425 h 1545431"/>
              <a:gd name="connsiteX41" fmla="*/ 1714500 w 1714500"/>
              <a:gd name="connsiteY41" fmla="*/ 774700 h 1545431"/>
              <a:gd name="connsiteX42" fmla="*/ 323850 w 1714500"/>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57149 w 1714500"/>
              <a:gd name="connsiteY4" fmla="*/ 1271588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1905 w 1714500"/>
              <a:gd name="connsiteY4" fmla="*/ 1259682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71437 w 1714500"/>
              <a:gd name="connsiteY4" fmla="*/ 1231106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61912 w 1714500"/>
              <a:gd name="connsiteY4" fmla="*/ 1200150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52399 w 1714500"/>
              <a:gd name="connsiteY3" fmla="*/ 750094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11918 w 1714500"/>
              <a:gd name="connsiteY3" fmla="*/ 740569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45255 w 1714500"/>
              <a:gd name="connsiteY3" fmla="*/ 626269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1449 w 1714500"/>
              <a:gd name="connsiteY3" fmla="*/ 790575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6212 w 1714500"/>
              <a:gd name="connsiteY3" fmla="*/ 640556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23850 w 1714500"/>
              <a:gd name="connsiteY0" fmla="*/ 0 h 1545431"/>
              <a:gd name="connsiteX1" fmla="*/ 0 w 1714500"/>
              <a:gd name="connsiteY1" fmla="*/ 165100 h 1545431"/>
              <a:gd name="connsiteX2" fmla="*/ 180975 w 1714500"/>
              <a:gd name="connsiteY2" fmla="*/ 508000 h 1545431"/>
              <a:gd name="connsiteX3" fmla="*/ 264319 w 1714500"/>
              <a:gd name="connsiteY3" fmla="*/ 766762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11945 w 1702595"/>
              <a:gd name="connsiteY0" fmla="*/ 0 h 1545431"/>
              <a:gd name="connsiteX1" fmla="*/ 221457 w 1702595"/>
              <a:gd name="connsiteY1" fmla="*/ 253206 h 1545431"/>
              <a:gd name="connsiteX2" fmla="*/ 169070 w 1702595"/>
              <a:gd name="connsiteY2" fmla="*/ 508000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 name="connsiteX0" fmla="*/ 311945 w 1702595"/>
              <a:gd name="connsiteY0" fmla="*/ 0 h 1545431"/>
              <a:gd name="connsiteX1" fmla="*/ 221457 w 1702595"/>
              <a:gd name="connsiteY1" fmla="*/ 253206 h 1545431"/>
              <a:gd name="connsiteX2" fmla="*/ 300038 w 1702595"/>
              <a:gd name="connsiteY2" fmla="*/ 500856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02595" h="1545431">
                <a:moveTo>
                  <a:pt x="311945" y="0"/>
                </a:moveTo>
                <a:lnTo>
                  <a:pt x="221457" y="253206"/>
                </a:lnTo>
                <a:lnTo>
                  <a:pt x="300038" y="500856"/>
                </a:lnTo>
                <a:lnTo>
                  <a:pt x="252414" y="766762"/>
                </a:lnTo>
                <a:lnTo>
                  <a:pt x="159544" y="790575"/>
                </a:lnTo>
                <a:lnTo>
                  <a:pt x="100013" y="740569"/>
                </a:lnTo>
                <a:cubicBezTo>
                  <a:pt x="99220" y="897202"/>
                  <a:pt x="98426" y="1053835"/>
                  <a:pt x="97633" y="1210468"/>
                </a:cubicBezTo>
                <a:lnTo>
                  <a:pt x="50007" y="1200150"/>
                </a:lnTo>
                <a:lnTo>
                  <a:pt x="0" y="1259682"/>
                </a:lnTo>
                <a:lnTo>
                  <a:pt x="7145" y="1316832"/>
                </a:lnTo>
                <a:lnTo>
                  <a:pt x="64295" y="1372394"/>
                </a:lnTo>
                <a:lnTo>
                  <a:pt x="123827" y="1379537"/>
                </a:lnTo>
                <a:lnTo>
                  <a:pt x="195263" y="1347787"/>
                </a:lnTo>
                <a:lnTo>
                  <a:pt x="257176" y="1285875"/>
                </a:lnTo>
                <a:lnTo>
                  <a:pt x="292896" y="1281113"/>
                </a:lnTo>
                <a:lnTo>
                  <a:pt x="354807" y="1259681"/>
                </a:lnTo>
                <a:lnTo>
                  <a:pt x="404814" y="1202531"/>
                </a:lnTo>
                <a:lnTo>
                  <a:pt x="461964" y="1228725"/>
                </a:lnTo>
                <a:lnTo>
                  <a:pt x="514351" y="1245394"/>
                </a:lnTo>
                <a:lnTo>
                  <a:pt x="523876" y="1302544"/>
                </a:lnTo>
                <a:lnTo>
                  <a:pt x="607220" y="1283494"/>
                </a:lnTo>
                <a:cubicBezTo>
                  <a:pt x="607220" y="1243013"/>
                  <a:pt x="607221" y="1202531"/>
                  <a:pt x="607221" y="1162050"/>
                </a:cubicBezTo>
                <a:lnTo>
                  <a:pt x="650083" y="1173956"/>
                </a:lnTo>
                <a:lnTo>
                  <a:pt x="621508" y="1309687"/>
                </a:lnTo>
                <a:lnTo>
                  <a:pt x="631033" y="1347787"/>
                </a:lnTo>
                <a:lnTo>
                  <a:pt x="743745" y="1215231"/>
                </a:lnTo>
                <a:lnTo>
                  <a:pt x="973932" y="1545431"/>
                </a:lnTo>
                <a:lnTo>
                  <a:pt x="1004889" y="1528763"/>
                </a:lnTo>
                <a:lnTo>
                  <a:pt x="1009651" y="1459706"/>
                </a:lnTo>
                <a:lnTo>
                  <a:pt x="985839" y="1428750"/>
                </a:lnTo>
                <a:cubicBezTo>
                  <a:pt x="986633" y="1399381"/>
                  <a:pt x="987426" y="1348582"/>
                  <a:pt x="988220" y="1319213"/>
                </a:cubicBezTo>
                <a:lnTo>
                  <a:pt x="1090614" y="1314450"/>
                </a:lnTo>
                <a:lnTo>
                  <a:pt x="1140621" y="1231107"/>
                </a:lnTo>
                <a:lnTo>
                  <a:pt x="1204914" y="1185863"/>
                </a:lnTo>
                <a:lnTo>
                  <a:pt x="1257302" y="1193006"/>
                </a:lnTo>
                <a:lnTo>
                  <a:pt x="1281114" y="1237456"/>
                </a:lnTo>
                <a:lnTo>
                  <a:pt x="1328739" y="1171575"/>
                </a:lnTo>
                <a:lnTo>
                  <a:pt x="1388270" y="1178719"/>
                </a:lnTo>
                <a:lnTo>
                  <a:pt x="1437483" y="1116806"/>
                </a:lnTo>
                <a:cubicBezTo>
                  <a:pt x="1437748" y="1072356"/>
                  <a:pt x="1438012" y="1027906"/>
                  <a:pt x="1438277" y="983456"/>
                </a:cubicBezTo>
                <a:lnTo>
                  <a:pt x="1340645" y="931068"/>
                </a:lnTo>
                <a:lnTo>
                  <a:pt x="1331121" y="845344"/>
                </a:lnTo>
                <a:lnTo>
                  <a:pt x="1350170" y="802481"/>
                </a:lnTo>
                <a:lnTo>
                  <a:pt x="1421608" y="802482"/>
                </a:lnTo>
                <a:lnTo>
                  <a:pt x="1495425" y="726282"/>
                </a:lnTo>
                <a:lnTo>
                  <a:pt x="1559720" y="733425"/>
                </a:lnTo>
                <a:lnTo>
                  <a:pt x="1702595" y="774700"/>
                </a:lnTo>
                <a:lnTo>
                  <a:pt x="311945" y="0"/>
                </a:lnTo>
                <a:close/>
              </a:path>
            </a:pathLst>
          </a:custGeom>
          <a:solidFill>
            <a:srgbClr val="FFCC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Arusha</a:t>
            </a:r>
            <a:r>
              <a:rPr lang="en-MY" sz="1200" b="1" dirty="0" smtClean="0">
                <a:solidFill>
                  <a:schemeClr val="tx1"/>
                </a:solidFill>
              </a:rPr>
              <a:t> 8.6</a:t>
            </a:r>
            <a:endParaRPr lang="en-MY" sz="1200" b="1" dirty="0">
              <a:solidFill>
                <a:schemeClr val="tx1"/>
              </a:solidFill>
            </a:endParaRPr>
          </a:p>
        </p:txBody>
      </p:sp>
      <p:sp>
        <p:nvSpPr>
          <p:cNvPr id="3" name="Freeform 2"/>
          <p:cNvSpPr/>
          <p:nvPr/>
        </p:nvSpPr>
        <p:spPr>
          <a:xfrm>
            <a:off x="3225799" y="96044"/>
            <a:ext cx="1629569" cy="927100"/>
          </a:xfrm>
          <a:custGeom>
            <a:avLst/>
            <a:gdLst>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25400 w 1847850"/>
              <a:gd name="connsiteY6" fmla="*/ 25400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101600 w 1847850"/>
              <a:gd name="connsiteY6" fmla="*/ 51594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327150 w 1847850"/>
              <a:gd name="connsiteY8" fmla="*/ 37306 h 1110456"/>
              <a:gd name="connsiteX9" fmla="*/ 1847850 w 1847850"/>
              <a:gd name="connsiteY9"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327150 w 1847850"/>
              <a:gd name="connsiteY9" fmla="*/ 37306 h 1110456"/>
              <a:gd name="connsiteX10" fmla="*/ 1847850 w 1847850"/>
              <a:gd name="connsiteY10"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145381 w 1847850"/>
              <a:gd name="connsiteY9" fmla="*/ 25400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646238 w 1847850"/>
              <a:gd name="connsiteY11" fmla="*/ 711200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664494 w 1847850"/>
              <a:gd name="connsiteY10" fmla="*/ 425450 h 1110456"/>
              <a:gd name="connsiteX11" fmla="*/ 1646238 w 1847850"/>
              <a:gd name="connsiteY11" fmla="*/ 711200 h 1110456"/>
              <a:gd name="connsiteX12" fmla="*/ 1847850 w 1847850"/>
              <a:gd name="connsiteY12" fmla="*/ 348456 h 1110456"/>
              <a:gd name="connsiteX0" fmla="*/ 1731169 w 1790700"/>
              <a:gd name="connsiteY0" fmla="*/ 746125 h 1110456"/>
              <a:gd name="connsiteX1" fmla="*/ 1790700 w 1790700"/>
              <a:gd name="connsiteY1" fmla="*/ 1110456 h 1110456"/>
              <a:gd name="connsiteX2" fmla="*/ 990600 w 1790700"/>
              <a:gd name="connsiteY2" fmla="*/ 1053306 h 1110456"/>
              <a:gd name="connsiteX3" fmla="*/ 292100 w 1790700"/>
              <a:gd name="connsiteY3" fmla="*/ 970756 h 1110456"/>
              <a:gd name="connsiteX4" fmla="*/ 133350 w 1790700"/>
              <a:gd name="connsiteY4" fmla="*/ 602456 h 1110456"/>
              <a:gd name="connsiteX5" fmla="*/ 0 w 1790700"/>
              <a:gd name="connsiteY5" fmla="*/ 151606 h 1110456"/>
              <a:gd name="connsiteX6" fmla="*/ 101600 w 1790700"/>
              <a:gd name="connsiteY6" fmla="*/ 0 h 1110456"/>
              <a:gd name="connsiteX7" fmla="*/ 890588 w 1790700"/>
              <a:gd name="connsiteY7" fmla="*/ 5556 h 1110456"/>
              <a:gd name="connsiteX8" fmla="*/ 912019 w 1790700"/>
              <a:gd name="connsiteY8" fmla="*/ 32544 h 1110456"/>
              <a:gd name="connsiteX9" fmla="*/ 947737 w 1790700"/>
              <a:gd name="connsiteY9" fmla="*/ 15875 h 1110456"/>
              <a:gd name="connsiteX10" fmla="*/ 1664494 w 1790700"/>
              <a:gd name="connsiteY10" fmla="*/ 425450 h 1110456"/>
              <a:gd name="connsiteX11" fmla="*/ 1646238 w 1790700"/>
              <a:gd name="connsiteY11" fmla="*/ 711200 h 1110456"/>
              <a:gd name="connsiteX12" fmla="*/ 1731169 w 1790700"/>
              <a:gd name="connsiteY12" fmla="*/ 746125 h 1110456"/>
              <a:gd name="connsiteX0" fmla="*/ 1731169 w 1731169"/>
              <a:gd name="connsiteY0" fmla="*/ 746125 h 1053306"/>
              <a:gd name="connsiteX1" fmla="*/ 1638300 w 1731169"/>
              <a:gd name="connsiteY1" fmla="*/ 927100 h 1053306"/>
              <a:gd name="connsiteX2" fmla="*/ 990600 w 1731169"/>
              <a:gd name="connsiteY2" fmla="*/ 1053306 h 1053306"/>
              <a:gd name="connsiteX3" fmla="*/ 292100 w 1731169"/>
              <a:gd name="connsiteY3" fmla="*/ 970756 h 1053306"/>
              <a:gd name="connsiteX4" fmla="*/ 133350 w 1731169"/>
              <a:gd name="connsiteY4" fmla="*/ 602456 h 1053306"/>
              <a:gd name="connsiteX5" fmla="*/ 0 w 1731169"/>
              <a:gd name="connsiteY5" fmla="*/ 151606 h 1053306"/>
              <a:gd name="connsiteX6" fmla="*/ 101600 w 1731169"/>
              <a:gd name="connsiteY6" fmla="*/ 0 h 1053306"/>
              <a:gd name="connsiteX7" fmla="*/ 890588 w 1731169"/>
              <a:gd name="connsiteY7" fmla="*/ 5556 h 1053306"/>
              <a:gd name="connsiteX8" fmla="*/ 912019 w 1731169"/>
              <a:gd name="connsiteY8" fmla="*/ 32544 h 1053306"/>
              <a:gd name="connsiteX9" fmla="*/ 947737 w 1731169"/>
              <a:gd name="connsiteY9" fmla="*/ 15875 h 1053306"/>
              <a:gd name="connsiteX10" fmla="*/ 1664494 w 1731169"/>
              <a:gd name="connsiteY10" fmla="*/ 425450 h 1053306"/>
              <a:gd name="connsiteX11" fmla="*/ 1646238 w 1731169"/>
              <a:gd name="connsiteY11" fmla="*/ 711200 h 1053306"/>
              <a:gd name="connsiteX12" fmla="*/ 1731169 w 1731169"/>
              <a:gd name="connsiteY12" fmla="*/ 746125 h 1053306"/>
              <a:gd name="connsiteX0" fmla="*/ 1731169 w 1731169"/>
              <a:gd name="connsiteY0" fmla="*/ 746125 h 1053306"/>
              <a:gd name="connsiteX1" fmla="*/ 1681164 w 1731169"/>
              <a:gd name="connsiteY1" fmla="*/ 842169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662114 w 1731169"/>
              <a:gd name="connsiteY1" fmla="*/ 846932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702595 w 1731169"/>
              <a:gd name="connsiteY1" fmla="*/ 79216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1053306"/>
              <a:gd name="connsiteX1" fmla="*/ 1697832 w 1731169"/>
              <a:gd name="connsiteY1" fmla="*/ 84931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970756"/>
              <a:gd name="connsiteX1" fmla="*/ 1697832 w 1731169"/>
              <a:gd name="connsiteY1" fmla="*/ 849312 h 970756"/>
              <a:gd name="connsiteX2" fmla="*/ 1662114 w 1731169"/>
              <a:gd name="connsiteY2" fmla="*/ 846932 h 970756"/>
              <a:gd name="connsiteX3" fmla="*/ 1638300 w 1731169"/>
              <a:gd name="connsiteY3" fmla="*/ 927100 h 970756"/>
              <a:gd name="connsiteX4" fmla="*/ 1285875 w 1731169"/>
              <a:gd name="connsiteY4" fmla="*/ 927100 h 970756"/>
              <a:gd name="connsiteX5" fmla="*/ 292100 w 1731169"/>
              <a:gd name="connsiteY5" fmla="*/ 970756 h 970756"/>
              <a:gd name="connsiteX6" fmla="*/ 133350 w 1731169"/>
              <a:gd name="connsiteY6" fmla="*/ 602456 h 970756"/>
              <a:gd name="connsiteX7" fmla="*/ 0 w 1731169"/>
              <a:gd name="connsiteY7" fmla="*/ 151606 h 970756"/>
              <a:gd name="connsiteX8" fmla="*/ 101600 w 1731169"/>
              <a:gd name="connsiteY8" fmla="*/ 0 h 970756"/>
              <a:gd name="connsiteX9" fmla="*/ 890588 w 1731169"/>
              <a:gd name="connsiteY9" fmla="*/ 5556 h 970756"/>
              <a:gd name="connsiteX10" fmla="*/ 912019 w 1731169"/>
              <a:gd name="connsiteY10" fmla="*/ 32544 h 970756"/>
              <a:gd name="connsiteX11" fmla="*/ 947737 w 1731169"/>
              <a:gd name="connsiteY11" fmla="*/ 15875 h 970756"/>
              <a:gd name="connsiteX12" fmla="*/ 1664494 w 1731169"/>
              <a:gd name="connsiteY12" fmla="*/ 425450 h 970756"/>
              <a:gd name="connsiteX13" fmla="*/ 1646238 w 1731169"/>
              <a:gd name="connsiteY13" fmla="*/ 711200 h 970756"/>
              <a:gd name="connsiteX14" fmla="*/ 1731169 w 17311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794 w 1629569"/>
              <a:gd name="connsiteY7" fmla="*/ 282574 h 970756"/>
              <a:gd name="connsiteX8" fmla="*/ 0 w 1629569"/>
              <a:gd name="connsiteY8" fmla="*/ 0 h 970756"/>
              <a:gd name="connsiteX9" fmla="*/ 788988 w 1629569"/>
              <a:gd name="connsiteY9" fmla="*/ 5556 h 970756"/>
              <a:gd name="connsiteX10" fmla="*/ 810419 w 1629569"/>
              <a:gd name="connsiteY10" fmla="*/ 32544 h 970756"/>
              <a:gd name="connsiteX11" fmla="*/ 846137 w 1629569"/>
              <a:gd name="connsiteY11" fmla="*/ 15875 h 970756"/>
              <a:gd name="connsiteX12" fmla="*/ 1562894 w 1629569"/>
              <a:gd name="connsiteY12" fmla="*/ 425450 h 970756"/>
              <a:gd name="connsiteX13" fmla="*/ 1544638 w 1629569"/>
              <a:gd name="connsiteY13" fmla="*/ 711200 h 970756"/>
              <a:gd name="connsiteX14" fmla="*/ 1629569 w 16295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15082 w 1629569"/>
              <a:gd name="connsiteY7" fmla="*/ 434975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74663 w 1629569"/>
              <a:gd name="connsiteY7" fmla="*/ 287338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10345 w 1629569"/>
              <a:gd name="connsiteY7" fmla="*/ 470694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65139 w 1629569"/>
              <a:gd name="connsiteY7" fmla="*/ 492125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88939 w 1629569"/>
              <a:gd name="connsiteY7" fmla="*/ 513556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29420 w 1629569"/>
              <a:gd name="connsiteY7" fmla="*/ 461169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53207 w 1629569"/>
              <a:gd name="connsiteY7" fmla="*/ 527844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24644 w 1629569"/>
              <a:gd name="connsiteY6" fmla="*/ 588169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93689 w 1629569"/>
              <a:gd name="connsiteY6" fmla="*/ 668337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72258 w 1629569"/>
              <a:gd name="connsiteY6" fmla="*/ 642144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41301 w 1629569"/>
              <a:gd name="connsiteY6" fmla="*/ 768350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84164 w 1629569"/>
              <a:gd name="connsiteY6" fmla="*/ 742156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264318 w 1629569"/>
              <a:gd name="connsiteY5" fmla="*/ 801687 h 927100"/>
              <a:gd name="connsiteX6" fmla="*/ 284164 w 1629569"/>
              <a:gd name="connsiteY6" fmla="*/ 742156 h 927100"/>
              <a:gd name="connsiteX7" fmla="*/ 272258 w 1629569"/>
              <a:gd name="connsiteY7" fmla="*/ 642144 h 927100"/>
              <a:gd name="connsiteX8" fmla="*/ 324644 w 1629569"/>
              <a:gd name="connsiteY8" fmla="*/ 588169 h 927100"/>
              <a:gd name="connsiteX9" fmla="*/ 365126 w 1629569"/>
              <a:gd name="connsiteY9" fmla="*/ 480219 h 927100"/>
              <a:gd name="connsiteX10" fmla="*/ 429420 w 1629569"/>
              <a:gd name="connsiteY10" fmla="*/ 461169 h 927100"/>
              <a:gd name="connsiteX11" fmla="*/ 465139 w 1629569"/>
              <a:gd name="connsiteY11" fmla="*/ 492125 h 927100"/>
              <a:gd name="connsiteX12" fmla="*/ 474663 w 1629569"/>
              <a:gd name="connsiteY12" fmla="*/ 287338 h 927100"/>
              <a:gd name="connsiteX13" fmla="*/ 794 w 1629569"/>
              <a:gd name="connsiteY13" fmla="*/ 282574 h 927100"/>
              <a:gd name="connsiteX14" fmla="*/ 0 w 1629569"/>
              <a:gd name="connsiteY14" fmla="*/ 0 h 927100"/>
              <a:gd name="connsiteX15" fmla="*/ 788988 w 1629569"/>
              <a:gd name="connsiteY15" fmla="*/ 5556 h 927100"/>
              <a:gd name="connsiteX16" fmla="*/ 810419 w 1629569"/>
              <a:gd name="connsiteY16" fmla="*/ 32544 h 927100"/>
              <a:gd name="connsiteX17" fmla="*/ 846137 w 1629569"/>
              <a:gd name="connsiteY17" fmla="*/ 15875 h 927100"/>
              <a:gd name="connsiteX18" fmla="*/ 1562894 w 1629569"/>
              <a:gd name="connsiteY18" fmla="*/ 425450 h 927100"/>
              <a:gd name="connsiteX19" fmla="*/ 1544638 w 1629569"/>
              <a:gd name="connsiteY19" fmla="*/ 711200 h 927100"/>
              <a:gd name="connsiteX20" fmla="*/ 1629569 w 1629569"/>
              <a:gd name="connsiteY2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77032 w 1629569"/>
              <a:gd name="connsiteY5" fmla="*/ 815975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62745 w 1629569"/>
              <a:gd name="connsiteY5" fmla="*/ 830263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522289 w 1629569"/>
              <a:gd name="connsiteY5" fmla="*/ 851694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603251 w 1629569"/>
              <a:gd name="connsiteY5" fmla="*/ 735012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58032 w 1629569"/>
              <a:gd name="connsiteY5" fmla="*/ 789781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67545 w 1629569"/>
              <a:gd name="connsiteY6" fmla="*/ 739775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88977 w 1629569"/>
              <a:gd name="connsiteY6" fmla="*/ 749300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922339 w 1629569"/>
              <a:gd name="connsiteY5" fmla="*/ 823119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67558 w 1629569"/>
              <a:gd name="connsiteY5" fmla="*/ 739775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34232 w 1629569"/>
              <a:gd name="connsiteY5" fmla="*/ 768350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10420 w 1629569"/>
              <a:gd name="connsiteY5" fmla="*/ 701675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086645 w 1629569"/>
              <a:gd name="connsiteY5" fmla="*/ 861219 h 927100"/>
              <a:gd name="connsiteX6" fmla="*/ 810420 w 1629569"/>
              <a:gd name="connsiteY6" fmla="*/ 701675 h 927100"/>
              <a:gd name="connsiteX7" fmla="*/ 767558 w 1629569"/>
              <a:gd name="connsiteY7" fmla="*/ 739775 h 927100"/>
              <a:gd name="connsiteX8" fmla="*/ 734219 w 1629569"/>
              <a:gd name="connsiteY8" fmla="*/ 742156 h 927100"/>
              <a:gd name="connsiteX9" fmla="*/ 688977 w 1629569"/>
              <a:gd name="connsiteY9" fmla="*/ 749300 h 927100"/>
              <a:gd name="connsiteX10" fmla="*/ 603251 w 1629569"/>
              <a:gd name="connsiteY10" fmla="*/ 735012 h 927100"/>
              <a:gd name="connsiteX11" fmla="*/ 362745 w 1629569"/>
              <a:gd name="connsiteY11" fmla="*/ 830263 h 927100"/>
              <a:gd name="connsiteX12" fmla="*/ 264318 w 1629569"/>
              <a:gd name="connsiteY12" fmla="*/ 801687 h 927100"/>
              <a:gd name="connsiteX13" fmla="*/ 284164 w 1629569"/>
              <a:gd name="connsiteY13" fmla="*/ 742156 h 927100"/>
              <a:gd name="connsiteX14" fmla="*/ 272258 w 1629569"/>
              <a:gd name="connsiteY14" fmla="*/ 642144 h 927100"/>
              <a:gd name="connsiteX15" fmla="*/ 324644 w 1629569"/>
              <a:gd name="connsiteY15" fmla="*/ 588169 h 927100"/>
              <a:gd name="connsiteX16" fmla="*/ 365126 w 1629569"/>
              <a:gd name="connsiteY16" fmla="*/ 480219 h 927100"/>
              <a:gd name="connsiteX17" fmla="*/ 429420 w 1629569"/>
              <a:gd name="connsiteY17" fmla="*/ 461169 h 927100"/>
              <a:gd name="connsiteX18" fmla="*/ 465139 w 1629569"/>
              <a:gd name="connsiteY18" fmla="*/ 492125 h 927100"/>
              <a:gd name="connsiteX19" fmla="*/ 474663 w 1629569"/>
              <a:gd name="connsiteY19" fmla="*/ 287338 h 927100"/>
              <a:gd name="connsiteX20" fmla="*/ 794 w 1629569"/>
              <a:gd name="connsiteY20" fmla="*/ 282574 h 927100"/>
              <a:gd name="connsiteX21" fmla="*/ 0 w 1629569"/>
              <a:gd name="connsiteY21" fmla="*/ 0 h 927100"/>
              <a:gd name="connsiteX22" fmla="*/ 788988 w 1629569"/>
              <a:gd name="connsiteY22" fmla="*/ 5556 h 927100"/>
              <a:gd name="connsiteX23" fmla="*/ 810419 w 1629569"/>
              <a:gd name="connsiteY23" fmla="*/ 32544 h 927100"/>
              <a:gd name="connsiteX24" fmla="*/ 846137 w 1629569"/>
              <a:gd name="connsiteY24" fmla="*/ 15875 h 927100"/>
              <a:gd name="connsiteX25" fmla="*/ 1562894 w 1629569"/>
              <a:gd name="connsiteY25" fmla="*/ 425450 h 927100"/>
              <a:gd name="connsiteX26" fmla="*/ 1544638 w 1629569"/>
              <a:gd name="connsiteY26" fmla="*/ 711200 h 927100"/>
              <a:gd name="connsiteX27" fmla="*/ 1629569 w 1629569"/>
              <a:gd name="connsiteY27" fmla="*/ 746125 h 927100"/>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10420 w 1629569"/>
              <a:gd name="connsiteY6" fmla="*/ 701675 h 1218406"/>
              <a:gd name="connsiteX7" fmla="*/ 767558 w 1629569"/>
              <a:gd name="connsiteY7" fmla="*/ 739775 h 1218406"/>
              <a:gd name="connsiteX8" fmla="*/ 734219 w 1629569"/>
              <a:gd name="connsiteY8" fmla="*/ 742156 h 1218406"/>
              <a:gd name="connsiteX9" fmla="*/ 688977 w 1629569"/>
              <a:gd name="connsiteY9" fmla="*/ 749300 h 1218406"/>
              <a:gd name="connsiteX10" fmla="*/ 603251 w 1629569"/>
              <a:gd name="connsiteY10" fmla="*/ 735012 h 1218406"/>
              <a:gd name="connsiteX11" fmla="*/ 362745 w 1629569"/>
              <a:gd name="connsiteY11" fmla="*/ 830263 h 1218406"/>
              <a:gd name="connsiteX12" fmla="*/ 264318 w 1629569"/>
              <a:gd name="connsiteY12" fmla="*/ 801687 h 1218406"/>
              <a:gd name="connsiteX13" fmla="*/ 284164 w 1629569"/>
              <a:gd name="connsiteY13" fmla="*/ 742156 h 1218406"/>
              <a:gd name="connsiteX14" fmla="*/ 272258 w 1629569"/>
              <a:gd name="connsiteY14" fmla="*/ 642144 h 1218406"/>
              <a:gd name="connsiteX15" fmla="*/ 324644 w 1629569"/>
              <a:gd name="connsiteY15" fmla="*/ 588169 h 1218406"/>
              <a:gd name="connsiteX16" fmla="*/ 365126 w 1629569"/>
              <a:gd name="connsiteY16" fmla="*/ 480219 h 1218406"/>
              <a:gd name="connsiteX17" fmla="*/ 429420 w 1629569"/>
              <a:gd name="connsiteY17" fmla="*/ 461169 h 1218406"/>
              <a:gd name="connsiteX18" fmla="*/ 465139 w 1629569"/>
              <a:gd name="connsiteY18" fmla="*/ 492125 h 1218406"/>
              <a:gd name="connsiteX19" fmla="*/ 474663 w 1629569"/>
              <a:gd name="connsiteY19" fmla="*/ 287338 h 1218406"/>
              <a:gd name="connsiteX20" fmla="*/ 794 w 1629569"/>
              <a:gd name="connsiteY20" fmla="*/ 282574 h 1218406"/>
              <a:gd name="connsiteX21" fmla="*/ 0 w 1629569"/>
              <a:gd name="connsiteY21" fmla="*/ 0 h 1218406"/>
              <a:gd name="connsiteX22" fmla="*/ 788988 w 1629569"/>
              <a:gd name="connsiteY22" fmla="*/ 5556 h 1218406"/>
              <a:gd name="connsiteX23" fmla="*/ 810419 w 1629569"/>
              <a:gd name="connsiteY23" fmla="*/ 32544 h 1218406"/>
              <a:gd name="connsiteX24" fmla="*/ 846137 w 1629569"/>
              <a:gd name="connsiteY24" fmla="*/ 15875 h 1218406"/>
              <a:gd name="connsiteX25" fmla="*/ 1562894 w 1629569"/>
              <a:gd name="connsiteY25" fmla="*/ 425450 h 1218406"/>
              <a:gd name="connsiteX26" fmla="*/ 1544638 w 1629569"/>
              <a:gd name="connsiteY26" fmla="*/ 711200 h 1218406"/>
              <a:gd name="connsiteX27" fmla="*/ 1629569 w 1629569"/>
              <a:gd name="connsiteY27"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923131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754062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6139 w 1629569"/>
              <a:gd name="connsiteY6" fmla="*/ 868362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6145 w 1629569"/>
              <a:gd name="connsiteY6" fmla="*/ 751681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3764 w 1629569"/>
              <a:gd name="connsiteY6" fmla="*/ 98266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72346 w 1629569"/>
              <a:gd name="connsiteY6" fmla="*/ 775494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972346 w 1629569"/>
              <a:gd name="connsiteY6" fmla="*/ 775494 h 927100"/>
              <a:gd name="connsiteX7" fmla="*/ 896145 w 1629569"/>
              <a:gd name="connsiteY7" fmla="*/ 751681 h 927100"/>
              <a:gd name="connsiteX8" fmla="*/ 841376 w 1629569"/>
              <a:gd name="connsiteY8" fmla="*/ 754062 h 927100"/>
              <a:gd name="connsiteX9" fmla="*/ 810420 w 1629569"/>
              <a:gd name="connsiteY9" fmla="*/ 701675 h 927100"/>
              <a:gd name="connsiteX10" fmla="*/ 767558 w 1629569"/>
              <a:gd name="connsiteY10" fmla="*/ 739775 h 927100"/>
              <a:gd name="connsiteX11" fmla="*/ 734219 w 1629569"/>
              <a:gd name="connsiteY11" fmla="*/ 742156 h 927100"/>
              <a:gd name="connsiteX12" fmla="*/ 688977 w 1629569"/>
              <a:gd name="connsiteY12" fmla="*/ 749300 h 927100"/>
              <a:gd name="connsiteX13" fmla="*/ 603251 w 1629569"/>
              <a:gd name="connsiteY13" fmla="*/ 735012 h 927100"/>
              <a:gd name="connsiteX14" fmla="*/ 362745 w 1629569"/>
              <a:gd name="connsiteY14" fmla="*/ 830263 h 927100"/>
              <a:gd name="connsiteX15" fmla="*/ 264318 w 1629569"/>
              <a:gd name="connsiteY15" fmla="*/ 801687 h 927100"/>
              <a:gd name="connsiteX16" fmla="*/ 284164 w 1629569"/>
              <a:gd name="connsiteY16" fmla="*/ 742156 h 927100"/>
              <a:gd name="connsiteX17" fmla="*/ 272258 w 1629569"/>
              <a:gd name="connsiteY17" fmla="*/ 642144 h 927100"/>
              <a:gd name="connsiteX18" fmla="*/ 324644 w 1629569"/>
              <a:gd name="connsiteY18" fmla="*/ 588169 h 927100"/>
              <a:gd name="connsiteX19" fmla="*/ 365126 w 1629569"/>
              <a:gd name="connsiteY19" fmla="*/ 480219 h 927100"/>
              <a:gd name="connsiteX20" fmla="*/ 429420 w 1629569"/>
              <a:gd name="connsiteY20" fmla="*/ 461169 h 927100"/>
              <a:gd name="connsiteX21" fmla="*/ 465139 w 1629569"/>
              <a:gd name="connsiteY21" fmla="*/ 492125 h 927100"/>
              <a:gd name="connsiteX22" fmla="*/ 474663 w 1629569"/>
              <a:gd name="connsiteY22" fmla="*/ 287338 h 927100"/>
              <a:gd name="connsiteX23" fmla="*/ 794 w 1629569"/>
              <a:gd name="connsiteY23" fmla="*/ 282574 h 927100"/>
              <a:gd name="connsiteX24" fmla="*/ 0 w 1629569"/>
              <a:gd name="connsiteY24" fmla="*/ 0 h 927100"/>
              <a:gd name="connsiteX25" fmla="*/ 788988 w 1629569"/>
              <a:gd name="connsiteY25" fmla="*/ 5556 h 927100"/>
              <a:gd name="connsiteX26" fmla="*/ 810419 w 1629569"/>
              <a:gd name="connsiteY26" fmla="*/ 32544 h 927100"/>
              <a:gd name="connsiteX27" fmla="*/ 846137 w 1629569"/>
              <a:gd name="connsiteY27" fmla="*/ 15875 h 927100"/>
              <a:gd name="connsiteX28" fmla="*/ 1562894 w 1629569"/>
              <a:gd name="connsiteY28" fmla="*/ 425450 h 927100"/>
              <a:gd name="connsiteX29" fmla="*/ 1544638 w 1629569"/>
              <a:gd name="connsiteY29" fmla="*/ 711200 h 927100"/>
              <a:gd name="connsiteX30" fmla="*/ 1629569 w 1629569"/>
              <a:gd name="connsiteY3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6170 w 1629569"/>
              <a:gd name="connsiteY6" fmla="*/ 875506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1108869"/>
              <a:gd name="connsiteX1" fmla="*/ 1596232 w 1629569"/>
              <a:gd name="connsiteY1" fmla="*/ 849312 h 1108869"/>
              <a:gd name="connsiteX2" fmla="*/ 1560514 w 1629569"/>
              <a:gd name="connsiteY2" fmla="*/ 846932 h 1108869"/>
              <a:gd name="connsiteX3" fmla="*/ 1536700 w 1629569"/>
              <a:gd name="connsiteY3" fmla="*/ 927100 h 1108869"/>
              <a:gd name="connsiteX4" fmla="*/ 1184275 w 1629569"/>
              <a:gd name="connsiteY4" fmla="*/ 927100 h 1108869"/>
              <a:gd name="connsiteX5" fmla="*/ 1119983 w 1629569"/>
              <a:gd name="connsiteY5" fmla="*/ 896937 h 1108869"/>
              <a:gd name="connsiteX6" fmla="*/ 867570 w 1629569"/>
              <a:gd name="connsiteY6" fmla="*/ 1108869 h 1108869"/>
              <a:gd name="connsiteX7" fmla="*/ 972346 w 1629569"/>
              <a:gd name="connsiteY7" fmla="*/ 775494 h 1108869"/>
              <a:gd name="connsiteX8" fmla="*/ 896145 w 1629569"/>
              <a:gd name="connsiteY8" fmla="*/ 751681 h 1108869"/>
              <a:gd name="connsiteX9" fmla="*/ 841376 w 1629569"/>
              <a:gd name="connsiteY9" fmla="*/ 754062 h 1108869"/>
              <a:gd name="connsiteX10" fmla="*/ 810420 w 1629569"/>
              <a:gd name="connsiteY10" fmla="*/ 701675 h 1108869"/>
              <a:gd name="connsiteX11" fmla="*/ 767558 w 1629569"/>
              <a:gd name="connsiteY11" fmla="*/ 739775 h 1108869"/>
              <a:gd name="connsiteX12" fmla="*/ 734219 w 1629569"/>
              <a:gd name="connsiteY12" fmla="*/ 742156 h 1108869"/>
              <a:gd name="connsiteX13" fmla="*/ 688977 w 1629569"/>
              <a:gd name="connsiteY13" fmla="*/ 749300 h 1108869"/>
              <a:gd name="connsiteX14" fmla="*/ 603251 w 1629569"/>
              <a:gd name="connsiteY14" fmla="*/ 735012 h 1108869"/>
              <a:gd name="connsiteX15" fmla="*/ 362745 w 1629569"/>
              <a:gd name="connsiteY15" fmla="*/ 830263 h 1108869"/>
              <a:gd name="connsiteX16" fmla="*/ 264318 w 1629569"/>
              <a:gd name="connsiteY16" fmla="*/ 801687 h 1108869"/>
              <a:gd name="connsiteX17" fmla="*/ 284164 w 1629569"/>
              <a:gd name="connsiteY17" fmla="*/ 742156 h 1108869"/>
              <a:gd name="connsiteX18" fmla="*/ 272258 w 1629569"/>
              <a:gd name="connsiteY18" fmla="*/ 642144 h 1108869"/>
              <a:gd name="connsiteX19" fmla="*/ 324644 w 1629569"/>
              <a:gd name="connsiteY19" fmla="*/ 588169 h 1108869"/>
              <a:gd name="connsiteX20" fmla="*/ 365126 w 1629569"/>
              <a:gd name="connsiteY20" fmla="*/ 480219 h 1108869"/>
              <a:gd name="connsiteX21" fmla="*/ 429420 w 1629569"/>
              <a:gd name="connsiteY21" fmla="*/ 461169 h 1108869"/>
              <a:gd name="connsiteX22" fmla="*/ 465139 w 1629569"/>
              <a:gd name="connsiteY22" fmla="*/ 492125 h 1108869"/>
              <a:gd name="connsiteX23" fmla="*/ 474663 w 1629569"/>
              <a:gd name="connsiteY23" fmla="*/ 287338 h 1108869"/>
              <a:gd name="connsiteX24" fmla="*/ 794 w 1629569"/>
              <a:gd name="connsiteY24" fmla="*/ 282574 h 1108869"/>
              <a:gd name="connsiteX25" fmla="*/ 0 w 1629569"/>
              <a:gd name="connsiteY25" fmla="*/ 0 h 1108869"/>
              <a:gd name="connsiteX26" fmla="*/ 788988 w 1629569"/>
              <a:gd name="connsiteY26" fmla="*/ 5556 h 1108869"/>
              <a:gd name="connsiteX27" fmla="*/ 810419 w 1629569"/>
              <a:gd name="connsiteY27" fmla="*/ 32544 h 1108869"/>
              <a:gd name="connsiteX28" fmla="*/ 846137 w 1629569"/>
              <a:gd name="connsiteY28" fmla="*/ 15875 h 1108869"/>
              <a:gd name="connsiteX29" fmla="*/ 1562894 w 1629569"/>
              <a:gd name="connsiteY29" fmla="*/ 425450 h 1108869"/>
              <a:gd name="connsiteX30" fmla="*/ 1544638 w 1629569"/>
              <a:gd name="connsiteY30" fmla="*/ 711200 h 1108869"/>
              <a:gd name="connsiteX31" fmla="*/ 1629569 w 1629569"/>
              <a:gd name="connsiteY31" fmla="*/ 746125 h 1108869"/>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0 w 1629569"/>
              <a:gd name="connsiteY7" fmla="*/ 83502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63613"/>
              <a:gd name="connsiteX1" fmla="*/ 1596232 w 1629569"/>
              <a:gd name="connsiteY1" fmla="*/ 849312 h 963613"/>
              <a:gd name="connsiteX2" fmla="*/ 1560514 w 1629569"/>
              <a:gd name="connsiteY2" fmla="*/ 846932 h 963613"/>
              <a:gd name="connsiteX3" fmla="*/ 1536700 w 1629569"/>
              <a:gd name="connsiteY3" fmla="*/ 927100 h 963613"/>
              <a:gd name="connsiteX4" fmla="*/ 1184275 w 1629569"/>
              <a:gd name="connsiteY4" fmla="*/ 927100 h 963613"/>
              <a:gd name="connsiteX5" fmla="*/ 1119983 w 1629569"/>
              <a:gd name="connsiteY5" fmla="*/ 896937 h 963613"/>
              <a:gd name="connsiteX6" fmla="*/ 1093789 w 1629569"/>
              <a:gd name="connsiteY6" fmla="*/ 899319 h 963613"/>
              <a:gd name="connsiteX7" fmla="*/ 919958 w 1629569"/>
              <a:gd name="connsiteY7" fmla="*/ 963613 h 963613"/>
              <a:gd name="connsiteX8" fmla="*/ 972346 w 1629569"/>
              <a:gd name="connsiteY8" fmla="*/ 775494 h 963613"/>
              <a:gd name="connsiteX9" fmla="*/ 896145 w 1629569"/>
              <a:gd name="connsiteY9" fmla="*/ 751681 h 963613"/>
              <a:gd name="connsiteX10" fmla="*/ 841376 w 1629569"/>
              <a:gd name="connsiteY10" fmla="*/ 754062 h 963613"/>
              <a:gd name="connsiteX11" fmla="*/ 810420 w 1629569"/>
              <a:gd name="connsiteY11" fmla="*/ 701675 h 963613"/>
              <a:gd name="connsiteX12" fmla="*/ 767558 w 1629569"/>
              <a:gd name="connsiteY12" fmla="*/ 739775 h 963613"/>
              <a:gd name="connsiteX13" fmla="*/ 734219 w 1629569"/>
              <a:gd name="connsiteY13" fmla="*/ 742156 h 963613"/>
              <a:gd name="connsiteX14" fmla="*/ 688977 w 1629569"/>
              <a:gd name="connsiteY14" fmla="*/ 749300 h 963613"/>
              <a:gd name="connsiteX15" fmla="*/ 603251 w 1629569"/>
              <a:gd name="connsiteY15" fmla="*/ 735012 h 963613"/>
              <a:gd name="connsiteX16" fmla="*/ 362745 w 1629569"/>
              <a:gd name="connsiteY16" fmla="*/ 830263 h 963613"/>
              <a:gd name="connsiteX17" fmla="*/ 264318 w 1629569"/>
              <a:gd name="connsiteY17" fmla="*/ 801687 h 963613"/>
              <a:gd name="connsiteX18" fmla="*/ 284164 w 1629569"/>
              <a:gd name="connsiteY18" fmla="*/ 742156 h 963613"/>
              <a:gd name="connsiteX19" fmla="*/ 272258 w 1629569"/>
              <a:gd name="connsiteY19" fmla="*/ 642144 h 963613"/>
              <a:gd name="connsiteX20" fmla="*/ 324644 w 1629569"/>
              <a:gd name="connsiteY20" fmla="*/ 588169 h 963613"/>
              <a:gd name="connsiteX21" fmla="*/ 365126 w 1629569"/>
              <a:gd name="connsiteY21" fmla="*/ 480219 h 963613"/>
              <a:gd name="connsiteX22" fmla="*/ 429420 w 1629569"/>
              <a:gd name="connsiteY22" fmla="*/ 461169 h 963613"/>
              <a:gd name="connsiteX23" fmla="*/ 465139 w 1629569"/>
              <a:gd name="connsiteY23" fmla="*/ 492125 h 963613"/>
              <a:gd name="connsiteX24" fmla="*/ 474663 w 1629569"/>
              <a:gd name="connsiteY24" fmla="*/ 287338 h 963613"/>
              <a:gd name="connsiteX25" fmla="*/ 794 w 1629569"/>
              <a:gd name="connsiteY25" fmla="*/ 282574 h 963613"/>
              <a:gd name="connsiteX26" fmla="*/ 0 w 1629569"/>
              <a:gd name="connsiteY26" fmla="*/ 0 h 963613"/>
              <a:gd name="connsiteX27" fmla="*/ 788988 w 1629569"/>
              <a:gd name="connsiteY27" fmla="*/ 5556 h 963613"/>
              <a:gd name="connsiteX28" fmla="*/ 810419 w 1629569"/>
              <a:gd name="connsiteY28" fmla="*/ 32544 h 963613"/>
              <a:gd name="connsiteX29" fmla="*/ 846137 w 1629569"/>
              <a:gd name="connsiteY29" fmla="*/ 15875 h 963613"/>
              <a:gd name="connsiteX30" fmla="*/ 1562894 w 1629569"/>
              <a:gd name="connsiteY30" fmla="*/ 425450 h 963613"/>
              <a:gd name="connsiteX31" fmla="*/ 1544638 w 1629569"/>
              <a:gd name="connsiteY31" fmla="*/ 711200 h 963613"/>
              <a:gd name="connsiteX32" fmla="*/ 1629569 w 1629569"/>
              <a:gd name="connsiteY32" fmla="*/ 746125 h 963613"/>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1003301 w 1629569"/>
              <a:gd name="connsiteY8" fmla="*/ 811212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93776 w 1629569"/>
              <a:gd name="connsiteY8" fmla="*/ 825499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29569" h="927100">
                <a:moveTo>
                  <a:pt x="1629569" y="746125"/>
                </a:moveTo>
                <a:lnTo>
                  <a:pt x="1596232" y="849312"/>
                </a:lnTo>
                <a:lnTo>
                  <a:pt x="1560514" y="846932"/>
                </a:lnTo>
                <a:lnTo>
                  <a:pt x="1536700" y="927100"/>
                </a:lnTo>
                <a:lnTo>
                  <a:pt x="1184275" y="927100"/>
                </a:lnTo>
                <a:lnTo>
                  <a:pt x="1119983" y="896937"/>
                </a:lnTo>
                <a:lnTo>
                  <a:pt x="1093789" y="899319"/>
                </a:lnTo>
                <a:lnTo>
                  <a:pt x="1039021" y="854075"/>
                </a:lnTo>
                <a:lnTo>
                  <a:pt x="993776" y="825499"/>
                </a:lnTo>
                <a:lnTo>
                  <a:pt x="972346" y="775494"/>
                </a:lnTo>
                <a:lnTo>
                  <a:pt x="896145" y="751681"/>
                </a:lnTo>
                <a:lnTo>
                  <a:pt x="841376" y="754062"/>
                </a:lnTo>
                <a:lnTo>
                  <a:pt x="810420" y="701675"/>
                </a:lnTo>
                <a:lnTo>
                  <a:pt x="767558" y="739775"/>
                </a:lnTo>
                <a:lnTo>
                  <a:pt x="734219" y="742156"/>
                </a:lnTo>
                <a:lnTo>
                  <a:pt x="688977" y="749300"/>
                </a:lnTo>
                <a:lnTo>
                  <a:pt x="603251" y="735012"/>
                </a:lnTo>
                <a:lnTo>
                  <a:pt x="362745" y="830263"/>
                </a:lnTo>
                <a:lnTo>
                  <a:pt x="264318" y="801687"/>
                </a:lnTo>
                <a:lnTo>
                  <a:pt x="284164" y="742156"/>
                </a:lnTo>
                <a:lnTo>
                  <a:pt x="272258" y="642144"/>
                </a:lnTo>
                <a:lnTo>
                  <a:pt x="324644" y="588169"/>
                </a:lnTo>
                <a:lnTo>
                  <a:pt x="365126" y="480219"/>
                </a:lnTo>
                <a:lnTo>
                  <a:pt x="429420" y="461169"/>
                </a:lnTo>
                <a:lnTo>
                  <a:pt x="465139" y="492125"/>
                </a:lnTo>
                <a:lnTo>
                  <a:pt x="474663" y="287338"/>
                </a:lnTo>
                <a:lnTo>
                  <a:pt x="794" y="282574"/>
                </a:lnTo>
                <a:cubicBezTo>
                  <a:pt x="529" y="188383"/>
                  <a:pt x="265" y="94191"/>
                  <a:pt x="0" y="0"/>
                </a:cubicBezTo>
                <a:lnTo>
                  <a:pt x="788988" y="5556"/>
                </a:lnTo>
                <a:lnTo>
                  <a:pt x="810419" y="32544"/>
                </a:lnTo>
                <a:lnTo>
                  <a:pt x="846137" y="15875"/>
                </a:lnTo>
                <a:lnTo>
                  <a:pt x="1562894" y="425450"/>
                </a:lnTo>
                <a:lnTo>
                  <a:pt x="1544638" y="711200"/>
                </a:lnTo>
                <a:lnTo>
                  <a:pt x="1629569" y="746125"/>
                </a:lnTo>
                <a:close/>
              </a:path>
            </a:pathLst>
          </a:custGeom>
          <a:solidFill>
            <a:srgbClr val="FF99CC"/>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MY" sz="1200" b="1" dirty="0" smtClean="0">
              <a:solidFill>
                <a:schemeClr val="tx1"/>
              </a:solidFill>
            </a:endParaRPr>
          </a:p>
          <a:p>
            <a:pPr algn="r"/>
            <a:r>
              <a:rPr lang="en-MY" sz="1200" b="1" dirty="0" smtClean="0">
                <a:solidFill>
                  <a:schemeClr val="tx1"/>
                </a:solidFill>
              </a:rPr>
              <a:t>Mara 6</a:t>
            </a:r>
            <a:endParaRPr lang="en-MY" sz="1200" b="1" dirty="0">
              <a:solidFill>
                <a:schemeClr val="tx1"/>
              </a:solidFill>
            </a:endParaRPr>
          </a:p>
        </p:txBody>
      </p:sp>
      <p:sp>
        <p:nvSpPr>
          <p:cNvPr id="2" name="Freeform 1"/>
          <p:cNvSpPr/>
          <p:nvPr/>
        </p:nvSpPr>
        <p:spPr>
          <a:xfrm>
            <a:off x="1764507" y="91056"/>
            <a:ext cx="1464467" cy="1518669"/>
          </a:xfrm>
          <a:custGeom>
            <a:avLst/>
            <a:gdLst>
              <a:gd name="connsiteX0" fmla="*/ 232229 w 827314"/>
              <a:gd name="connsiteY0" fmla="*/ 0 h 827315"/>
              <a:gd name="connsiteX1" fmla="*/ 0 w 827314"/>
              <a:gd name="connsiteY1" fmla="*/ 827315 h 827315"/>
              <a:gd name="connsiteX2" fmla="*/ 798286 w 827314"/>
              <a:gd name="connsiteY2" fmla="*/ 740229 h 827315"/>
              <a:gd name="connsiteX3" fmla="*/ 827314 w 827314"/>
              <a:gd name="connsiteY3" fmla="*/ 290286 h 827315"/>
              <a:gd name="connsiteX4" fmla="*/ 232229 w 827314"/>
              <a:gd name="connsiteY4" fmla="*/ 0 h 827315"/>
              <a:gd name="connsiteX0" fmla="*/ 232229 w 1322614"/>
              <a:gd name="connsiteY0" fmla="*/ 100239 h 927554"/>
              <a:gd name="connsiteX1" fmla="*/ 0 w 1322614"/>
              <a:gd name="connsiteY1" fmla="*/ 927554 h 927554"/>
              <a:gd name="connsiteX2" fmla="*/ 798286 w 1322614"/>
              <a:gd name="connsiteY2" fmla="*/ 840468 h 927554"/>
              <a:gd name="connsiteX3" fmla="*/ 1322614 w 1322614"/>
              <a:gd name="connsiteY3" fmla="*/ 0 h 927554"/>
              <a:gd name="connsiteX4" fmla="*/ 232229 w 1322614"/>
              <a:gd name="connsiteY4"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98879 w 1327603"/>
              <a:gd name="connsiteY0" fmla="*/ 0 h 936852"/>
              <a:gd name="connsiteX1" fmla="*/ 0 w 1327603"/>
              <a:gd name="connsiteY1" fmla="*/ 936852 h 936852"/>
              <a:gd name="connsiteX2" fmla="*/ 798286 w 1327603"/>
              <a:gd name="connsiteY2" fmla="*/ 849766 h 936852"/>
              <a:gd name="connsiteX3" fmla="*/ 1327603 w 1327603"/>
              <a:gd name="connsiteY3" fmla="*/ 277812 h 936852"/>
              <a:gd name="connsiteX4" fmla="*/ 1322614 w 1327603"/>
              <a:gd name="connsiteY4" fmla="*/ 9298 h 936852"/>
              <a:gd name="connsiteX5" fmla="*/ 98879 w 1327603"/>
              <a:gd name="connsiteY5" fmla="*/ 0 h 936852"/>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2614 w 1327603"/>
              <a:gd name="connsiteY4" fmla="*/ 14060 h 941614"/>
              <a:gd name="connsiteX5" fmla="*/ 96498 w 1327603"/>
              <a:gd name="connsiteY5" fmla="*/ 0 h 941614"/>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7377 w 1327603"/>
              <a:gd name="connsiteY4" fmla="*/ 2154 h 941614"/>
              <a:gd name="connsiteX5" fmla="*/ 96498 w 1327603"/>
              <a:gd name="connsiteY5" fmla="*/ 0 h 941614"/>
              <a:gd name="connsiteX0" fmla="*/ 110786 w 1327603"/>
              <a:gd name="connsiteY0" fmla="*/ 9752 h 939460"/>
              <a:gd name="connsiteX1" fmla="*/ 0 w 1327603"/>
              <a:gd name="connsiteY1" fmla="*/ 939460 h 939460"/>
              <a:gd name="connsiteX2" fmla="*/ 798286 w 1327603"/>
              <a:gd name="connsiteY2" fmla="*/ 852374 h 939460"/>
              <a:gd name="connsiteX3" fmla="*/ 1327603 w 1327603"/>
              <a:gd name="connsiteY3" fmla="*/ 280420 h 939460"/>
              <a:gd name="connsiteX4" fmla="*/ 1327377 w 1327603"/>
              <a:gd name="connsiteY4" fmla="*/ 0 h 939460"/>
              <a:gd name="connsiteX5" fmla="*/ 110786 w 1327603"/>
              <a:gd name="connsiteY5"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72092 w 1327603"/>
              <a:gd name="connsiteY2" fmla="*/ 714261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101259 w 1327603"/>
              <a:gd name="connsiteY1" fmla="*/ 106589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41728 w 1327603"/>
              <a:gd name="connsiteY2" fmla="*/ 111351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110786 w 1327603"/>
              <a:gd name="connsiteY0" fmla="*/ 9752 h 939460"/>
              <a:gd name="connsiteX1" fmla="*/ 41728 w 1327603"/>
              <a:gd name="connsiteY1" fmla="*/ 20864 h 939460"/>
              <a:gd name="connsiteX2" fmla="*/ 13153 w 1327603"/>
              <a:gd name="connsiteY2" fmla="*/ 56582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39234 w 1366837"/>
              <a:gd name="connsiteY4" fmla="*/ 939460 h 939460"/>
              <a:gd name="connsiteX5" fmla="*/ 811326 w 1366837"/>
              <a:gd name="connsiteY5" fmla="*/ 714261 h 939460"/>
              <a:gd name="connsiteX6" fmla="*/ 902493 w 1366837"/>
              <a:gd name="connsiteY6" fmla="*/ 639989 h 939460"/>
              <a:gd name="connsiteX7" fmla="*/ 1366837 w 1366837"/>
              <a:gd name="connsiteY7" fmla="*/ 280420 h 939460"/>
              <a:gd name="connsiteX8" fmla="*/ 1366611 w 1366837"/>
              <a:gd name="connsiteY8" fmla="*/ 0 h 939460"/>
              <a:gd name="connsiteX9" fmla="*/ 150020 w 1366837"/>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0 w 1366837"/>
              <a:gd name="connsiteY4" fmla="*/ 101826 h 939460"/>
              <a:gd name="connsiteX5" fmla="*/ 39234 w 1366837"/>
              <a:gd name="connsiteY5" fmla="*/ 939460 h 939460"/>
              <a:gd name="connsiteX6" fmla="*/ 811326 w 1366837"/>
              <a:gd name="connsiteY6" fmla="*/ 714261 h 939460"/>
              <a:gd name="connsiteX7" fmla="*/ 902493 w 1366837"/>
              <a:gd name="connsiteY7" fmla="*/ 639989 h 939460"/>
              <a:gd name="connsiteX8" fmla="*/ 1366837 w 1366837"/>
              <a:gd name="connsiteY8" fmla="*/ 280420 h 939460"/>
              <a:gd name="connsiteX9" fmla="*/ 1366611 w 1366837"/>
              <a:gd name="connsiteY9" fmla="*/ 0 h 939460"/>
              <a:gd name="connsiteX10" fmla="*/ 150020 w 1366837"/>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94003 w 1421606"/>
              <a:gd name="connsiteY5" fmla="*/ 939460 h 939460"/>
              <a:gd name="connsiteX6" fmla="*/ 866095 w 1421606"/>
              <a:gd name="connsiteY6" fmla="*/ 714261 h 939460"/>
              <a:gd name="connsiteX7" fmla="*/ 957262 w 1421606"/>
              <a:gd name="connsiteY7" fmla="*/ 639989 h 939460"/>
              <a:gd name="connsiteX8" fmla="*/ 1421606 w 1421606"/>
              <a:gd name="connsiteY8" fmla="*/ 280420 h 939460"/>
              <a:gd name="connsiteX9" fmla="*/ 1421380 w 1421606"/>
              <a:gd name="connsiteY9" fmla="*/ 0 h 939460"/>
              <a:gd name="connsiteX10" fmla="*/ 204789 w 1421606"/>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11906 w 1421606"/>
              <a:gd name="connsiteY5" fmla="*/ 194695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9056 w 1421606"/>
              <a:gd name="connsiteY6" fmla="*/ 304233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76200 w 1421606"/>
              <a:gd name="connsiteY7" fmla="*/ 5709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02394 w 1421606"/>
              <a:gd name="connsiteY8" fmla="*/ 587601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14300 w 1421606"/>
              <a:gd name="connsiteY9" fmla="*/ 363764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161925 w 1421606"/>
              <a:gd name="connsiteY10" fmla="*/ 425676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64306 w 1421606"/>
              <a:gd name="connsiteY11" fmla="*/ 649514 h 939460"/>
              <a:gd name="connsiteX12" fmla="*/ 94003 w 1421606"/>
              <a:gd name="connsiteY12" fmla="*/ 939460 h 939460"/>
              <a:gd name="connsiteX13" fmla="*/ 866095 w 1421606"/>
              <a:gd name="connsiteY13" fmla="*/ 714261 h 939460"/>
              <a:gd name="connsiteX14" fmla="*/ 957262 w 1421606"/>
              <a:gd name="connsiteY14" fmla="*/ 639989 h 939460"/>
              <a:gd name="connsiteX15" fmla="*/ 1421606 w 1421606"/>
              <a:gd name="connsiteY15" fmla="*/ 280420 h 939460"/>
              <a:gd name="connsiteX16" fmla="*/ 1421380 w 1421606"/>
              <a:gd name="connsiteY16" fmla="*/ 0 h 939460"/>
              <a:gd name="connsiteX17" fmla="*/ 204789 w 1421606"/>
              <a:gd name="connsiteY17"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95262 w 1421606"/>
              <a:gd name="connsiteY11" fmla="*/ 518545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52400 w 1421606"/>
              <a:gd name="connsiteY13" fmla="*/ 7257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16694 w 1421606"/>
              <a:gd name="connsiteY13" fmla="*/ 6495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95262 w 1421606"/>
              <a:gd name="connsiteY13" fmla="*/ 618558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197644 w 1421606"/>
              <a:gd name="connsiteY15" fmla="*/ 704283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04787 w 1421606"/>
              <a:gd name="connsiteY16" fmla="*/ 780483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257175 w 1421606"/>
              <a:gd name="connsiteY18" fmla="*/ 892401 h 939460"/>
              <a:gd name="connsiteX19" fmla="*/ 866095 w 1421606"/>
              <a:gd name="connsiteY19" fmla="*/ 714261 h 939460"/>
              <a:gd name="connsiteX20" fmla="*/ 957262 w 1421606"/>
              <a:gd name="connsiteY20" fmla="*/ 639989 h 939460"/>
              <a:gd name="connsiteX21" fmla="*/ 1421606 w 1421606"/>
              <a:gd name="connsiteY21" fmla="*/ 280420 h 939460"/>
              <a:gd name="connsiteX22" fmla="*/ 1421380 w 1421606"/>
              <a:gd name="connsiteY22" fmla="*/ 0 h 939460"/>
              <a:gd name="connsiteX23" fmla="*/ 204789 w 1421606"/>
              <a:gd name="connsiteY23" fmla="*/ 9752 h 939460"/>
              <a:gd name="connsiteX0" fmla="*/ 204789 w 1421606"/>
              <a:gd name="connsiteY0" fmla="*/ 9752 h 1259113"/>
              <a:gd name="connsiteX1" fmla="*/ 135731 w 1421606"/>
              <a:gd name="connsiteY1" fmla="*/ 20864 h 1259113"/>
              <a:gd name="connsiteX2" fmla="*/ 107156 w 1421606"/>
              <a:gd name="connsiteY2" fmla="*/ 56582 h 1259113"/>
              <a:gd name="connsiteX3" fmla="*/ 54769 w 1421606"/>
              <a:gd name="connsiteY3" fmla="*/ 49439 h 1259113"/>
              <a:gd name="connsiteX4" fmla="*/ 0 w 1421606"/>
              <a:gd name="connsiteY4" fmla="*/ 73251 h 1259113"/>
              <a:gd name="connsiteX5" fmla="*/ 61913 w 1421606"/>
              <a:gd name="connsiteY5" fmla="*/ 170882 h 1259113"/>
              <a:gd name="connsiteX6" fmla="*/ 64293 w 1421606"/>
              <a:gd name="connsiteY6" fmla="*/ 220890 h 1259113"/>
              <a:gd name="connsiteX7" fmla="*/ 102394 w 1421606"/>
              <a:gd name="connsiteY7" fmla="*/ 228033 h 1259113"/>
              <a:gd name="connsiteX8" fmla="*/ 116681 w 1421606"/>
              <a:gd name="connsiteY8" fmla="*/ 247082 h 1259113"/>
              <a:gd name="connsiteX9" fmla="*/ 173832 w 1421606"/>
              <a:gd name="connsiteY9" fmla="*/ 294708 h 1259113"/>
              <a:gd name="connsiteX10" fmla="*/ 219075 w 1421606"/>
              <a:gd name="connsiteY10" fmla="*/ 418533 h 1259113"/>
              <a:gd name="connsiteX11" fmla="*/ 235744 w 1421606"/>
              <a:gd name="connsiteY11" fmla="*/ 549501 h 1259113"/>
              <a:gd name="connsiteX12" fmla="*/ 195262 w 1421606"/>
              <a:gd name="connsiteY12" fmla="*/ 589984 h 1259113"/>
              <a:gd name="connsiteX13" fmla="*/ 233362 w 1421606"/>
              <a:gd name="connsiteY13" fmla="*/ 606651 h 1259113"/>
              <a:gd name="connsiteX14" fmla="*/ 216694 w 1421606"/>
              <a:gd name="connsiteY14" fmla="*/ 649514 h 1259113"/>
              <a:gd name="connsiteX15" fmla="*/ 278607 w 1421606"/>
              <a:gd name="connsiteY15" fmla="*/ 670946 h 1259113"/>
              <a:gd name="connsiteX16" fmla="*/ 233362 w 1421606"/>
              <a:gd name="connsiteY16" fmla="*/ 794771 h 1259113"/>
              <a:gd name="connsiteX17" fmla="*/ 94003 w 1421606"/>
              <a:gd name="connsiteY17" fmla="*/ 939460 h 1259113"/>
              <a:gd name="connsiteX18" fmla="*/ 185738 w 1421606"/>
              <a:gd name="connsiteY18" fmla="*/ 1259113 h 1259113"/>
              <a:gd name="connsiteX19" fmla="*/ 866095 w 1421606"/>
              <a:gd name="connsiteY19" fmla="*/ 714261 h 1259113"/>
              <a:gd name="connsiteX20" fmla="*/ 957262 w 1421606"/>
              <a:gd name="connsiteY20" fmla="*/ 639989 h 1259113"/>
              <a:gd name="connsiteX21" fmla="*/ 1421606 w 1421606"/>
              <a:gd name="connsiteY21" fmla="*/ 280420 h 1259113"/>
              <a:gd name="connsiteX22" fmla="*/ 1421380 w 1421606"/>
              <a:gd name="connsiteY22" fmla="*/ 0 h 1259113"/>
              <a:gd name="connsiteX23" fmla="*/ 204789 w 1421606"/>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556079 w 1791947"/>
              <a:gd name="connsiteY18" fmla="*/ 1259113 h 1259113"/>
              <a:gd name="connsiteX19" fmla="*/ 1236436 w 1791947"/>
              <a:gd name="connsiteY19" fmla="*/ 714261 h 1259113"/>
              <a:gd name="connsiteX20" fmla="*/ 1327603 w 1791947"/>
              <a:gd name="connsiteY20" fmla="*/ 639989 h 1259113"/>
              <a:gd name="connsiteX21" fmla="*/ 1791947 w 1791947"/>
              <a:gd name="connsiteY21" fmla="*/ 280420 h 1259113"/>
              <a:gd name="connsiteX22" fmla="*/ 1791721 w 1791947"/>
              <a:gd name="connsiteY22" fmla="*/ 0 h 1259113"/>
              <a:gd name="connsiteX23" fmla="*/ 575130 w 1791947"/>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98904 w 1791947"/>
              <a:gd name="connsiteY18" fmla="*/ 1085283 h 1259113"/>
              <a:gd name="connsiteX19" fmla="*/ 556079 w 1791947"/>
              <a:gd name="connsiteY19" fmla="*/ 1259113 h 1259113"/>
              <a:gd name="connsiteX20" fmla="*/ 1236436 w 1791947"/>
              <a:gd name="connsiteY20" fmla="*/ 714261 h 1259113"/>
              <a:gd name="connsiteX21" fmla="*/ 1327603 w 1791947"/>
              <a:gd name="connsiteY21" fmla="*/ 639989 h 1259113"/>
              <a:gd name="connsiteX22" fmla="*/ 1791947 w 1791947"/>
              <a:gd name="connsiteY22" fmla="*/ 280420 h 1259113"/>
              <a:gd name="connsiteX23" fmla="*/ 1791721 w 1791947"/>
              <a:gd name="connsiteY23" fmla="*/ 0 h 1259113"/>
              <a:gd name="connsiteX24" fmla="*/ 575130 w 1791947"/>
              <a:gd name="connsiteY24" fmla="*/ 9752 h 1259113"/>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56079 w 1791947"/>
              <a:gd name="connsiteY19" fmla="*/ 1259113 h 1292452"/>
              <a:gd name="connsiteX20" fmla="*/ 1236436 w 1791947"/>
              <a:gd name="connsiteY20" fmla="*/ 714261 h 1292452"/>
              <a:gd name="connsiteX21" fmla="*/ 1327603 w 1791947"/>
              <a:gd name="connsiteY21" fmla="*/ 639989 h 1292452"/>
              <a:gd name="connsiteX22" fmla="*/ 1791947 w 1791947"/>
              <a:gd name="connsiteY22" fmla="*/ 280420 h 1292452"/>
              <a:gd name="connsiteX23" fmla="*/ 1791721 w 1791947"/>
              <a:gd name="connsiteY23" fmla="*/ 0 h 1292452"/>
              <a:gd name="connsiteX24" fmla="*/ 575130 w 1791947"/>
              <a:gd name="connsiteY24"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29873 w 1791947"/>
              <a:gd name="connsiteY19" fmla="*/ 1275782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01310 w 1791947"/>
              <a:gd name="connsiteY19" fmla="*/ 1242445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41767 w 1791947"/>
              <a:gd name="connsiteY19" fmla="*/ 1266257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34635 w 1791947"/>
              <a:gd name="connsiteY19" fmla="*/ 1185295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15573 w 1791947"/>
              <a:gd name="connsiteY19" fmla="*/ 1244825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84629 w 1791947"/>
              <a:gd name="connsiteY19" fmla="*/ 1228156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63197 w 1791947"/>
              <a:gd name="connsiteY18" fmla="*/ 1199584 h 1259113"/>
              <a:gd name="connsiteX19" fmla="*/ 384629 w 1791947"/>
              <a:gd name="connsiteY19" fmla="*/ 1228156 h 1259113"/>
              <a:gd name="connsiteX20" fmla="*/ 434635 w 1791947"/>
              <a:gd name="connsiteY20" fmla="*/ 1185295 h 1259113"/>
              <a:gd name="connsiteX21" fmla="*/ 501310 w 1791947"/>
              <a:gd name="connsiteY21" fmla="*/ 1242445 h 1259113"/>
              <a:gd name="connsiteX22" fmla="*/ 556079 w 1791947"/>
              <a:gd name="connsiteY22" fmla="*/ 1259113 h 1259113"/>
              <a:gd name="connsiteX23" fmla="*/ 1236436 w 1791947"/>
              <a:gd name="connsiteY23" fmla="*/ 714261 h 1259113"/>
              <a:gd name="connsiteX24" fmla="*/ 1327603 w 1791947"/>
              <a:gd name="connsiteY24" fmla="*/ 639989 h 1259113"/>
              <a:gd name="connsiteX25" fmla="*/ 1791947 w 1791947"/>
              <a:gd name="connsiteY25" fmla="*/ 280420 h 1259113"/>
              <a:gd name="connsiteX26" fmla="*/ 1791721 w 1791947"/>
              <a:gd name="connsiteY26" fmla="*/ 0 h 1259113"/>
              <a:gd name="connsiteX27" fmla="*/ 575130 w 1791947"/>
              <a:gd name="connsiteY27"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77461 w 1791947"/>
              <a:gd name="connsiteY18" fmla="*/ 1037658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27480 w 1791947"/>
              <a:gd name="connsiteY18" fmla="*/ 1140052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41742 w 1791947"/>
              <a:gd name="connsiteY18" fmla="*/ 992414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8436 w 1791947"/>
              <a:gd name="connsiteY18" fmla="*/ 1099570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94129 w 1791947"/>
              <a:gd name="connsiteY18" fmla="*/ 994795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87010 w 1791947"/>
              <a:gd name="connsiteY18" fmla="*/ 1073376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67936 w 1791947"/>
              <a:gd name="connsiteY18" fmla="*/ 9638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408442 w 1791947"/>
              <a:gd name="connsiteY18" fmla="*/ 10400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10798 w 1791947"/>
              <a:gd name="connsiteY18" fmla="*/ 961458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6054 w 1791947"/>
              <a:gd name="connsiteY18" fmla="*/ 1059090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06023 w 1791947"/>
              <a:gd name="connsiteY18" fmla="*/ 9328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37005 w 1791947"/>
              <a:gd name="connsiteY18" fmla="*/ 10471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43995 w 1464467"/>
              <a:gd name="connsiteY17" fmla="*/ 982322 h 1259113"/>
              <a:gd name="connsiteX18" fmla="*/ 9525 w 1464467"/>
              <a:gd name="connsiteY18" fmla="*/ 1047183 h 1259113"/>
              <a:gd name="connsiteX19" fmla="*/ 28574 w 1464467"/>
              <a:gd name="connsiteY19" fmla="*/ 1059090 h 1259113"/>
              <a:gd name="connsiteX20" fmla="*/ 80962 w 1464467"/>
              <a:gd name="connsiteY20" fmla="*/ 1040039 h 1259113"/>
              <a:gd name="connsiteX21" fmla="*/ 59530 w 1464467"/>
              <a:gd name="connsiteY21" fmla="*/ 1073376 h 1259113"/>
              <a:gd name="connsiteX22" fmla="*/ 30956 w 1464467"/>
              <a:gd name="connsiteY22" fmla="*/ 1099570 h 1259113"/>
              <a:gd name="connsiteX23" fmla="*/ 0 w 1464467"/>
              <a:gd name="connsiteY23" fmla="*/ 1140052 h 1259113"/>
              <a:gd name="connsiteX24" fmla="*/ 35717 w 1464467"/>
              <a:gd name="connsiteY24" fmla="*/ 1199584 h 1259113"/>
              <a:gd name="connsiteX25" fmla="*/ 57149 w 1464467"/>
              <a:gd name="connsiteY25" fmla="*/ 1228156 h 1259113"/>
              <a:gd name="connsiteX26" fmla="*/ 107155 w 1464467"/>
              <a:gd name="connsiteY26" fmla="*/ 1185295 h 1259113"/>
              <a:gd name="connsiteX27" fmla="*/ 173830 w 1464467"/>
              <a:gd name="connsiteY27" fmla="*/ 1242445 h 1259113"/>
              <a:gd name="connsiteX28" fmla="*/ 228599 w 1464467"/>
              <a:gd name="connsiteY28" fmla="*/ 1259113 h 1259113"/>
              <a:gd name="connsiteX29" fmla="*/ 908956 w 1464467"/>
              <a:gd name="connsiteY29" fmla="*/ 714261 h 1259113"/>
              <a:gd name="connsiteX30" fmla="*/ 1000123 w 1464467"/>
              <a:gd name="connsiteY30" fmla="*/ 639989 h 1259113"/>
              <a:gd name="connsiteX31" fmla="*/ 1464467 w 1464467"/>
              <a:gd name="connsiteY31" fmla="*/ 280420 h 1259113"/>
              <a:gd name="connsiteX32" fmla="*/ 1464241 w 1464467"/>
              <a:gd name="connsiteY32" fmla="*/ 0 h 1259113"/>
              <a:gd name="connsiteX33" fmla="*/ 247650 w 146446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166687 w 1464467"/>
              <a:gd name="connsiteY17" fmla="*/ 885258 h 1259113"/>
              <a:gd name="connsiteX18" fmla="*/ 43995 w 1464467"/>
              <a:gd name="connsiteY18" fmla="*/ 982322 h 1259113"/>
              <a:gd name="connsiteX19" fmla="*/ 9525 w 1464467"/>
              <a:gd name="connsiteY19" fmla="*/ 1047183 h 1259113"/>
              <a:gd name="connsiteX20" fmla="*/ 28574 w 1464467"/>
              <a:gd name="connsiteY20" fmla="*/ 1059090 h 1259113"/>
              <a:gd name="connsiteX21" fmla="*/ 80962 w 1464467"/>
              <a:gd name="connsiteY21" fmla="*/ 1040039 h 1259113"/>
              <a:gd name="connsiteX22" fmla="*/ 59530 w 1464467"/>
              <a:gd name="connsiteY22" fmla="*/ 1073376 h 1259113"/>
              <a:gd name="connsiteX23" fmla="*/ 30956 w 1464467"/>
              <a:gd name="connsiteY23" fmla="*/ 1099570 h 1259113"/>
              <a:gd name="connsiteX24" fmla="*/ 0 w 1464467"/>
              <a:gd name="connsiteY24" fmla="*/ 1140052 h 1259113"/>
              <a:gd name="connsiteX25" fmla="*/ 35717 w 1464467"/>
              <a:gd name="connsiteY25" fmla="*/ 1199584 h 1259113"/>
              <a:gd name="connsiteX26" fmla="*/ 57149 w 1464467"/>
              <a:gd name="connsiteY26" fmla="*/ 1228156 h 1259113"/>
              <a:gd name="connsiteX27" fmla="*/ 107155 w 1464467"/>
              <a:gd name="connsiteY27" fmla="*/ 1185295 h 1259113"/>
              <a:gd name="connsiteX28" fmla="*/ 173830 w 1464467"/>
              <a:gd name="connsiteY28" fmla="*/ 1242445 h 1259113"/>
              <a:gd name="connsiteX29" fmla="*/ 228599 w 1464467"/>
              <a:gd name="connsiteY29" fmla="*/ 1259113 h 1259113"/>
              <a:gd name="connsiteX30" fmla="*/ 908956 w 1464467"/>
              <a:gd name="connsiteY30" fmla="*/ 714261 h 1259113"/>
              <a:gd name="connsiteX31" fmla="*/ 1000123 w 1464467"/>
              <a:gd name="connsiteY31" fmla="*/ 639989 h 1259113"/>
              <a:gd name="connsiteX32" fmla="*/ 1464467 w 1464467"/>
              <a:gd name="connsiteY32" fmla="*/ 280420 h 1259113"/>
              <a:gd name="connsiteX33" fmla="*/ 1464241 w 1464467"/>
              <a:gd name="connsiteY33" fmla="*/ 0 h 1259113"/>
              <a:gd name="connsiteX34" fmla="*/ 247650 w 1464467"/>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0 w 1659730"/>
              <a:gd name="connsiteY17" fmla="*/ 656658 h 1259113"/>
              <a:gd name="connsiteX18" fmla="*/ 239258 w 1659730"/>
              <a:gd name="connsiteY18" fmla="*/ 982322 h 1259113"/>
              <a:gd name="connsiteX19" fmla="*/ 204788 w 1659730"/>
              <a:gd name="connsiteY19" fmla="*/ 1047183 h 1259113"/>
              <a:gd name="connsiteX20" fmla="*/ 223837 w 1659730"/>
              <a:gd name="connsiteY20" fmla="*/ 1059090 h 1259113"/>
              <a:gd name="connsiteX21" fmla="*/ 276225 w 1659730"/>
              <a:gd name="connsiteY21" fmla="*/ 1040039 h 1259113"/>
              <a:gd name="connsiteX22" fmla="*/ 254793 w 1659730"/>
              <a:gd name="connsiteY22" fmla="*/ 1073376 h 1259113"/>
              <a:gd name="connsiteX23" fmla="*/ 226219 w 1659730"/>
              <a:gd name="connsiteY23" fmla="*/ 1099570 h 1259113"/>
              <a:gd name="connsiteX24" fmla="*/ 195263 w 1659730"/>
              <a:gd name="connsiteY24" fmla="*/ 1140052 h 1259113"/>
              <a:gd name="connsiteX25" fmla="*/ 230980 w 1659730"/>
              <a:gd name="connsiteY25" fmla="*/ 1199584 h 1259113"/>
              <a:gd name="connsiteX26" fmla="*/ 252412 w 1659730"/>
              <a:gd name="connsiteY26" fmla="*/ 1228156 h 1259113"/>
              <a:gd name="connsiteX27" fmla="*/ 302418 w 1659730"/>
              <a:gd name="connsiteY27" fmla="*/ 1185295 h 1259113"/>
              <a:gd name="connsiteX28" fmla="*/ 369093 w 1659730"/>
              <a:gd name="connsiteY28" fmla="*/ 1242445 h 1259113"/>
              <a:gd name="connsiteX29" fmla="*/ 423862 w 1659730"/>
              <a:gd name="connsiteY29" fmla="*/ 1259113 h 1259113"/>
              <a:gd name="connsiteX30" fmla="*/ 1104219 w 1659730"/>
              <a:gd name="connsiteY30" fmla="*/ 714261 h 1259113"/>
              <a:gd name="connsiteX31" fmla="*/ 1195386 w 1659730"/>
              <a:gd name="connsiteY31" fmla="*/ 639989 h 1259113"/>
              <a:gd name="connsiteX32" fmla="*/ 1659730 w 1659730"/>
              <a:gd name="connsiteY32" fmla="*/ 280420 h 1259113"/>
              <a:gd name="connsiteX33" fmla="*/ 1659504 w 1659730"/>
              <a:gd name="connsiteY33" fmla="*/ 0 h 1259113"/>
              <a:gd name="connsiteX34" fmla="*/ 442913 w 1659730"/>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347662 w 1659730"/>
              <a:gd name="connsiteY17" fmla="*/ 756670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257175 w 1659730"/>
              <a:gd name="connsiteY18" fmla="*/ 763814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161925 w 1659730"/>
              <a:gd name="connsiteY19" fmla="*/ 744764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161925 w 1659730"/>
              <a:gd name="connsiteY20" fmla="*/ 747145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311944 w 1659730"/>
              <a:gd name="connsiteY20" fmla="*/ 885258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908956 w 1464467"/>
              <a:gd name="connsiteY34" fmla="*/ 714261 h 1259113"/>
              <a:gd name="connsiteX35" fmla="*/ 1000123 w 1464467"/>
              <a:gd name="connsiteY35" fmla="*/ 639989 h 1259113"/>
              <a:gd name="connsiteX36" fmla="*/ 1464467 w 1464467"/>
              <a:gd name="connsiteY36" fmla="*/ 280420 h 1259113"/>
              <a:gd name="connsiteX37" fmla="*/ 1464241 w 1464467"/>
              <a:gd name="connsiteY37" fmla="*/ 0 h 1259113"/>
              <a:gd name="connsiteX38" fmla="*/ 247650 w 1464467"/>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414337 w 1464467"/>
              <a:gd name="connsiteY34" fmla="*/ 1111476 h 1259113"/>
              <a:gd name="connsiteX35" fmla="*/ 908956 w 1464467"/>
              <a:gd name="connsiteY35" fmla="*/ 714261 h 1259113"/>
              <a:gd name="connsiteX36" fmla="*/ 1000123 w 1464467"/>
              <a:gd name="connsiteY36" fmla="*/ 639989 h 1259113"/>
              <a:gd name="connsiteX37" fmla="*/ 1464467 w 1464467"/>
              <a:gd name="connsiteY37" fmla="*/ 280420 h 1259113"/>
              <a:gd name="connsiteX38" fmla="*/ 1464241 w 1464467"/>
              <a:gd name="connsiteY38" fmla="*/ 0 h 1259113"/>
              <a:gd name="connsiteX39" fmla="*/ 247650 w 1464467"/>
              <a:gd name="connsiteY39"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414337 w 1464467"/>
              <a:gd name="connsiteY35" fmla="*/ 1111476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40531 w 1464467"/>
              <a:gd name="connsiteY36" fmla="*/ 1116239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511968 w 1464467"/>
              <a:gd name="connsiteY37" fmla="*/ 1144814 h 1259113"/>
              <a:gd name="connsiteX38" fmla="*/ 908956 w 1464467"/>
              <a:gd name="connsiteY38" fmla="*/ 714261 h 1259113"/>
              <a:gd name="connsiteX39" fmla="*/ 1000123 w 1464467"/>
              <a:gd name="connsiteY39" fmla="*/ 639989 h 1259113"/>
              <a:gd name="connsiteX40" fmla="*/ 1464467 w 1464467"/>
              <a:gd name="connsiteY40" fmla="*/ 280420 h 1259113"/>
              <a:gd name="connsiteX41" fmla="*/ 1464241 w 1464467"/>
              <a:gd name="connsiteY41" fmla="*/ 0 h 1259113"/>
              <a:gd name="connsiteX42" fmla="*/ 247650 w 1464467"/>
              <a:gd name="connsiteY42" fmla="*/ 9752 h 125911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908956 w 1464467"/>
              <a:gd name="connsiteY38" fmla="*/ 714261 h 1275783"/>
              <a:gd name="connsiteX39" fmla="*/ 1000123 w 1464467"/>
              <a:gd name="connsiteY39" fmla="*/ 639989 h 1275783"/>
              <a:gd name="connsiteX40" fmla="*/ 1464467 w 1464467"/>
              <a:gd name="connsiteY40" fmla="*/ 280420 h 1275783"/>
              <a:gd name="connsiteX41" fmla="*/ 1464241 w 1464467"/>
              <a:gd name="connsiteY41" fmla="*/ 0 h 1275783"/>
              <a:gd name="connsiteX42" fmla="*/ 247650 w 1464467"/>
              <a:gd name="connsiteY42" fmla="*/ 9752 h 127578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523874 w 1464467"/>
              <a:gd name="connsiteY38" fmla="*/ 1154339 h 1275783"/>
              <a:gd name="connsiteX39" fmla="*/ 908956 w 1464467"/>
              <a:gd name="connsiteY39" fmla="*/ 714261 h 1275783"/>
              <a:gd name="connsiteX40" fmla="*/ 1000123 w 1464467"/>
              <a:gd name="connsiteY40" fmla="*/ 639989 h 1275783"/>
              <a:gd name="connsiteX41" fmla="*/ 1464467 w 1464467"/>
              <a:gd name="connsiteY41" fmla="*/ 280420 h 1275783"/>
              <a:gd name="connsiteX42" fmla="*/ 1464241 w 1464467"/>
              <a:gd name="connsiteY42" fmla="*/ 0 h 1275783"/>
              <a:gd name="connsiteX43" fmla="*/ 247650 w 1464467"/>
              <a:gd name="connsiteY43" fmla="*/ 9752 h 1275783"/>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908956 w 1464467"/>
              <a:gd name="connsiteY39" fmla="*/ 714261 h 1373414"/>
              <a:gd name="connsiteX40" fmla="*/ 1000123 w 1464467"/>
              <a:gd name="connsiteY40" fmla="*/ 639989 h 1373414"/>
              <a:gd name="connsiteX41" fmla="*/ 1464467 w 1464467"/>
              <a:gd name="connsiteY41" fmla="*/ 280420 h 1373414"/>
              <a:gd name="connsiteX42" fmla="*/ 1464241 w 1464467"/>
              <a:gd name="connsiteY42" fmla="*/ 0 h 1373414"/>
              <a:gd name="connsiteX43" fmla="*/ 247650 w 1464467"/>
              <a:gd name="connsiteY43" fmla="*/ 9752 h 1373414"/>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516731 w 1464467"/>
              <a:gd name="connsiteY39" fmla="*/ 1194819 h 1373414"/>
              <a:gd name="connsiteX40" fmla="*/ 908956 w 1464467"/>
              <a:gd name="connsiteY40" fmla="*/ 714261 h 1373414"/>
              <a:gd name="connsiteX41" fmla="*/ 1000123 w 1464467"/>
              <a:gd name="connsiteY41" fmla="*/ 639989 h 1373414"/>
              <a:gd name="connsiteX42" fmla="*/ 1464467 w 1464467"/>
              <a:gd name="connsiteY42" fmla="*/ 280420 h 1373414"/>
              <a:gd name="connsiteX43" fmla="*/ 1464241 w 1464467"/>
              <a:gd name="connsiteY43" fmla="*/ 0 h 1373414"/>
              <a:gd name="connsiteX44" fmla="*/ 247650 w 1464467"/>
              <a:gd name="connsiteY44" fmla="*/ 9752 h 1373414"/>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908956 w 1464467"/>
              <a:gd name="connsiteY40" fmla="*/ 714261 h 1387700"/>
              <a:gd name="connsiteX41" fmla="*/ 1000123 w 1464467"/>
              <a:gd name="connsiteY41" fmla="*/ 639989 h 1387700"/>
              <a:gd name="connsiteX42" fmla="*/ 1464467 w 1464467"/>
              <a:gd name="connsiteY42" fmla="*/ 280420 h 1387700"/>
              <a:gd name="connsiteX43" fmla="*/ 1464241 w 1464467"/>
              <a:gd name="connsiteY43" fmla="*/ 0 h 1387700"/>
              <a:gd name="connsiteX44" fmla="*/ 247650 w 1464467"/>
              <a:gd name="connsiteY44"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54818 w 1464467"/>
              <a:gd name="connsiteY40" fmla="*/ 1309119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514349 w 1464467"/>
              <a:gd name="connsiteY41" fmla="*/ 1230538 h 1387700"/>
              <a:gd name="connsiteX42" fmla="*/ 908956 w 1464467"/>
              <a:gd name="connsiteY42" fmla="*/ 714261 h 1387700"/>
              <a:gd name="connsiteX43" fmla="*/ 1000123 w 1464467"/>
              <a:gd name="connsiteY43" fmla="*/ 639989 h 1387700"/>
              <a:gd name="connsiteX44" fmla="*/ 1464467 w 1464467"/>
              <a:gd name="connsiteY44" fmla="*/ 280420 h 1387700"/>
              <a:gd name="connsiteX45" fmla="*/ 1464241 w 1464467"/>
              <a:gd name="connsiteY45" fmla="*/ 0 h 1387700"/>
              <a:gd name="connsiteX46" fmla="*/ 247650 w 1464467"/>
              <a:gd name="connsiteY46" fmla="*/ 9752 h 1387700"/>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908956 w 1464467"/>
              <a:gd name="connsiteY42" fmla="*/ 714261 h 1392463"/>
              <a:gd name="connsiteX43" fmla="*/ 1000123 w 1464467"/>
              <a:gd name="connsiteY43" fmla="*/ 639989 h 1392463"/>
              <a:gd name="connsiteX44" fmla="*/ 1464467 w 1464467"/>
              <a:gd name="connsiteY44" fmla="*/ 280420 h 1392463"/>
              <a:gd name="connsiteX45" fmla="*/ 1464241 w 1464467"/>
              <a:gd name="connsiteY45" fmla="*/ 0 h 1392463"/>
              <a:gd name="connsiteX46" fmla="*/ 247650 w 1464467"/>
              <a:gd name="connsiteY46" fmla="*/ 9752 h 1392463"/>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538162 w 1464467"/>
              <a:gd name="connsiteY42" fmla="*/ 1259113 h 1392463"/>
              <a:gd name="connsiteX43" fmla="*/ 908956 w 1464467"/>
              <a:gd name="connsiteY43" fmla="*/ 714261 h 1392463"/>
              <a:gd name="connsiteX44" fmla="*/ 1000123 w 1464467"/>
              <a:gd name="connsiteY44" fmla="*/ 639989 h 1392463"/>
              <a:gd name="connsiteX45" fmla="*/ 1464467 w 1464467"/>
              <a:gd name="connsiteY45" fmla="*/ 280420 h 1392463"/>
              <a:gd name="connsiteX46" fmla="*/ 1464241 w 1464467"/>
              <a:gd name="connsiteY46" fmla="*/ 0 h 1392463"/>
              <a:gd name="connsiteX47" fmla="*/ 247650 w 1464467"/>
              <a:gd name="connsiteY47" fmla="*/ 9752 h 1392463"/>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908956 w 1464467"/>
              <a:gd name="connsiteY43" fmla="*/ 714261 h 1518669"/>
              <a:gd name="connsiteX44" fmla="*/ 1000123 w 1464467"/>
              <a:gd name="connsiteY44" fmla="*/ 639989 h 1518669"/>
              <a:gd name="connsiteX45" fmla="*/ 1464467 w 1464467"/>
              <a:gd name="connsiteY45" fmla="*/ 280420 h 1518669"/>
              <a:gd name="connsiteX46" fmla="*/ 1464241 w 1464467"/>
              <a:gd name="connsiteY46" fmla="*/ 0 h 1518669"/>
              <a:gd name="connsiteX47" fmla="*/ 247650 w 1464467"/>
              <a:gd name="connsiteY4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4349 w 1464467"/>
              <a:gd name="connsiteY43" fmla="*/ 1468663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59593 w 1464467"/>
              <a:gd name="connsiteY44" fmla="*/ 1404369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552449 w 1464467"/>
              <a:gd name="connsiteY45" fmla="*/ 13519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2462 w 1464467"/>
              <a:gd name="connsiteY46" fmla="*/ 1287688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292450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714374 w 1464467"/>
              <a:gd name="connsiteY48" fmla="*/ 1363888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19137 w 1464467"/>
              <a:gd name="connsiteY49" fmla="*/ 12829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69143 w 1464467"/>
              <a:gd name="connsiteY50" fmla="*/ 1251969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761999 w 1464467"/>
              <a:gd name="connsiteY51" fmla="*/ 1228157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742949 w 1464467"/>
              <a:gd name="connsiteY52" fmla="*/ 1159100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750093 w 1464467"/>
              <a:gd name="connsiteY53" fmla="*/ 1042419 h 1518669"/>
              <a:gd name="connsiteX54" fmla="*/ 908956 w 1464467"/>
              <a:gd name="connsiteY54" fmla="*/ 714261 h 1518669"/>
              <a:gd name="connsiteX55" fmla="*/ 1000123 w 1464467"/>
              <a:gd name="connsiteY55" fmla="*/ 639989 h 1518669"/>
              <a:gd name="connsiteX56" fmla="*/ 1464467 w 1464467"/>
              <a:gd name="connsiteY56" fmla="*/ 280420 h 1518669"/>
              <a:gd name="connsiteX57" fmla="*/ 1464241 w 1464467"/>
              <a:gd name="connsiteY57" fmla="*/ 0 h 1518669"/>
              <a:gd name="connsiteX58" fmla="*/ 247650 w 1464467"/>
              <a:gd name="connsiteY58" fmla="*/ 9752 h 151866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08956 w 1747836"/>
              <a:gd name="connsiteY54" fmla="*/ 714261 h 1537719"/>
              <a:gd name="connsiteX55" fmla="*/ 1000123 w 1747836"/>
              <a:gd name="connsiteY55" fmla="*/ 639989 h 1537719"/>
              <a:gd name="connsiteX56" fmla="*/ 1464467 w 1747836"/>
              <a:gd name="connsiteY56" fmla="*/ 280420 h 1537719"/>
              <a:gd name="connsiteX57" fmla="*/ 1464241 w 1747836"/>
              <a:gd name="connsiteY57" fmla="*/ 0 h 1537719"/>
              <a:gd name="connsiteX58" fmla="*/ 247650 w 1747836"/>
              <a:gd name="connsiteY5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000123 w 1747836"/>
              <a:gd name="connsiteY54" fmla="*/ 801913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2004 w 1747836"/>
              <a:gd name="connsiteY54" fmla="*/ 811438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1542 w 1747836"/>
              <a:gd name="connsiteY54" fmla="*/ 899544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57235 w 1747836"/>
              <a:gd name="connsiteY54" fmla="*/ 863825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932882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9616 w 1747836"/>
              <a:gd name="connsiteY55" fmla="*/ 887638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6767 w 1747836"/>
              <a:gd name="connsiteY54" fmla="*/ 973363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26279 w 1747836"/>
              <a:gd name="connsiteY54" fmla="*/ 963838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5336 w 1747836"/>
              <a:gd name="connsiteY54" fmla="*/ 1006700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59605 w 1747836"/>
              <a:gd name="connsiteY54" fmla="*/ 956694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6305 w 1747836"/>
              <a:gd name="connsiteY54" fmla="*/ 1097188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31030 w 1747836"/>
              <a:gd name="connsiteY54" fmla="*/ 1016225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26292 w 1747836"/>
              <a:gd name="connsiteY54" fmla="*/ 1106713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14361 w 1747836"/>
              <a:gd name="connsiteY54" fmla="*/ 1059088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16755 w 1747836"/>
              <a:gd name="connsiteY54" fmla="*/ 1104332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73893 w 1747836"/>
              <a:gd name="connsiteY54" fmla="*/ 1061469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0567 w 1747836"/>
              <a:gd name="connsiteY54" fmla="*/ 1094807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1042 w 1747836"/>
              <a:gd name="connsiteY54" fmla="*/ 1082901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78667 w 1747836"/>
              <a:gd name="connsiteY54" fmla="*/ 1109094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5805 w 1747836"/>
              <a:gd name="connsiteY54" fmla="*/ 1116238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7717 w 1747836"/>
              <a:gd name="connsiteY54" fmla="*/ 1142432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04861 w 1747836"/>
              <a:gd name="connsiteY54" fmla="*/ 1094807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207292 w 1747836"/>
              <a:gd name="connsiteY54" fmla="*/ 12853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35817 w 1747836"/>
              <a:gd name="connsiteY54" fmla="*/ 11329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181098 w 1747836"/>
              <a:gd name="connsiteY54" fmla="*/ 1285307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5329 w 1747836"/>
              <a:gd name="connsiteY54" fmla="*/ 1185294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1230538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3423 w 1747836"/>
              <a:gd name="connsiteY54" fmla="*/ 1213869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4386 w 1747836"/>
              <a:gd name="connsiteY54" fmla="*/ 1242444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04849 w 1747836"/>
              <a:gd name="connsiteY54" fmla="*/ 1197200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659605 w 1464467"/>
              <a:gd name="connsiteY53" fmla="*/ 1194819 h 1518669"/>
              <a:gd name="connsiteX54" fmla="*/ 704849 w 1464467"/>
              <a:gd name="connsiteY54" fmla="*/ 1197200 h 1518669"/>
              <a:gd name="connsiteX55" fmla="*/ 733423 w 1464467"/>
              <a:gd name="connsiteY55" fmla="*/ 1213869 h 1518669"/>
              <a:gd name="connsiteX56" fmla="*/ 745329 w 1464467"/>
              <a:gd name="connsiteY56" fmla="*/ 1185294 h 1518669"/>
              <a:gd name="connsiteX57" fmla="*/ 835817 w 1464467"/>
              <a:gd name="connsiteY57" fmla="*/ 1132907 h 1518669"/>
              <a:gd name="connsiteX58" fmla="*/ 804861 w 1464467"/>
              <a:gd name="connsiteY58" fmla="*/ 1094807 h 1518669"/>
              <a:gd name="connsiteX59" fmla="*/ 735805 w 1464467"/>
              <a:gd name="connsiteY59" fmla="*/ 1116238 h 1518669"/>
              <a:gd name="connsiteX60" fmla="*/ 731042 w 1464467"/>
              <a:gd name="connsiteY60" fmla="*/ 1082901 h 1518669"/>
              <a:gd name="connsiteX61" fmla="*/ 673893 w 1464467"/>
              <a:gd name="connsiteY61" fmla="*/ 1061469 h 1518669"/>
              <a:gd name="connsiteX62" fmla="*/ 614361 w 1464467"/>
              <a:gd name="connsiteY62" fmla="*/ 1059088 h 1518669"/>
              <a:gd name="connsiteX63" fmla="*/ 631030 w 1464467"/>
              <a:gd name="connsiteY63" fmla="*/ 1016225 h 1518669"/>
              <a:gd name="connsiteX64" fmla="*/ 659605 w 1464467"/>
              <a:gd name="connsiteY64" fmla="*/ 956694 h 1518669"/>
              <a:gd name="connsiteX65" fmla="*/ 726279 w 1464467"/>
              <a:gd name="connsiteY65" fmla="*/ 963838 h 1518669"/>
              <a:gd name="connsiteX66" fmla="*/ 688179 w 1464467"/>
              <a:gd name="connsiteY66" fmla="*/ 890019 h 1518669"/>
              <a:gd name="connsiteX67" fmla="*/ 759616 w 1464467"/>
              <a:gd name="connsiteY67" fmla="*/ 887638 h 1518669"/>
              <a:gd name="connsiteX68" fmla="*/ 812004 w 1464467"/>
              <a:gd name="connsiteY68" fmla="*/ 811438 h 1518669"/>
              <a:gd name="connsiteX69" fmla="*/ 908956 w 1464467"/>
              <a:gd name="connsiteY69" fmla="*/ 714261 h 1518669"/>
              <a:gd name="connsiteX70" fmla="*/ 1000123 w 1464467"/>
              <a:gd name="connsiteY70" fmla="*/ 639989 h 1518669"/>
              <a:gd name="connsiteX71" fmla="*/ 1464467 w 1464467"/>
              <a:gd name="connsiteY71" fmla="*/ 280420 h 1518669"/>
              <a:gd name="connsiteX72" fmla="*/ 1464241 w 1464467"/>
              <a:gd name="connsiteY72" fmla="*/ 0 h 1518669"/>
              <a:gd name="connsiteX73" fmla="*/ 247650 w 1464467"/>
              <a:gd name="connsiteY73" fmla="*/ 9752 h 151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64467" h="1518669">
                <a:moveTo>
                  <a:pt x="247650" y="9752"/>
                </a:moveTo>
                <a:lnTo>
                  <a:pt x="178592" y="20864"/>
                </a:lnTo>
                <a:lnTo>
                  <a:pt x="150017" y="56582"/>
                </a:lnTo>
                <a:lnTo>
                  <a:pt x="97630" y="49439"/>
                </a:lnTo>
                <a:lnTo>
                  <a:pt x="42861" y="73251"/>
                </a:lnTo>
                <a:lnTo>
                  <a:pt x="104774" y="170882"/>
                </a:lnTo>
                <a:lnTo>
                  <a:pt x="107154" y="220890"/>
                </a:lnTo>
                <a:lnTo>
                  <a:pt x="145255" y="228033"/>
                </a:lnTo>
                <a:lnTo>
                  <a:pt x="159542" y="247082"/>
                </a:lnTo>
                <a:lnTo>
                  <a:pt x="216693" y="294708"/>
                </a:lnTo>
                <a:lnTo>
                  <a:pt x="261936" y="418533"/>
                </a:lnTo>
                <a:lnTo>
                  <a:pt x="278605" y="549501"/>
                </a:lnTo>
                <a:lnTo>
                  <a:pt x="238123" y="589984"/>
                </a:lnTo>
                <a:lnTo>
                  <a:pt x="276223" y="606651"/>
                </a:lnTo>
                <a:lnTo>
                  <a:pt x="259555" y="649514"/>
                </a:lnTo>
                <a:lnTo>
                  <a:pt x="321468" y="670946"/>
                </a:lnTo>
                <a:lnTo>
                  <a:pt x="276223" y="794771"/>
                </a:lnTo>
                <a:lnTo>
                  <a:pt x="285749" y="849538"/>
                </a:lnTo>
                <a:lnTo>
                  <a:pt x="230980" y="880495"/>
                </a:lnTo>
                <a:lnTo>
                  <a:pt x="183355" y="866207"/>
                </a:lnTo>
                <a:lnTo>
                  <a:pt x="116681" y="885258"/>
                </a:lnTo>
                <a:lnTo>
                  <a:pt x="78581" y="925739"/>
                </a:lnTo>
                <a:lnTo>
                  <a:pt x="43995" y="982322"/>
                </a:lnTo>
                <a:lnTo>
                  <a:pt x="9525" y="1047183"/>
                </a:lnTo>
                <a:lnTo>
                  <a:pt x="28574" y="1059090"/>
                </a:lnTo>
                <a:lnTo>
                  <a:pt x="80962" y="1040039"/>
                </a:lnTo>
                <a:lnTo>
                  <a:pt x="59530" y="1073376"/>
                </a:lnTo>
                <a:lnTo>
                  <a:pt x="30956" y="1099570"/>
                </a:lnTo>
                <a:lnTo>
                  <a:pt x="0" y="1140052"/>
                </a:lnTo>
                <a:lnTo>
                  <a:pt x="35717" y="1199584"/>
                </a:lnTo>
                <a:lnTo>
                  <a:pt x="57149" y="1228156"/>
                </a:lnTo>
                <a:lnTo>
                  <a:pt x="107155" y="1185295"/>
                </a:lnTo>
                <a:lnTo>
                  <a:pt x="173830" y="1242445"/>
                </a:lnTo>
                <a:lnTo>
                  <a:pt x="228599" y="1259113"/>
                </a:lnTo>
                <a:lnTo>
                  <a:pt x="366712" y="1144814"/>
                </a:lnTo>
                <a:lnTo>
                  <a:pt x="397669" y="1154339"/>
                </a:lnTo>
                <a:lnTo>
                  <a:pt x="421481" y="1237682"/>
                </a:lnTo>
                <a:lnTo>
                  <a:pt x="416718" y="1275783"/>
                </a:lnTo>
                <a:lnTo>
                  <a:pt x="378618" y="1373414"/>
                </a:lnTo>
                <a:lnTo>
                  <a:pt x="400050" y="1387700"/>
                </a:lnTo>
                <a:lnTo>
                  <a:pt x="414337" y="1359125"/>
                </a:lnTo>
                <a:lnTo>
                  <a:pt x="450055" y="1392463"/>
                </a:lnTo>
                <a:lnTo>
                  <a:pt x="488156" y="1518669"/>
                </a:lnTo>
                <a:lnTo>
                  <a:pt x="511968" y="1490094"/>
                </a:lnTo>
                <a:lnTo>
                  <a:pt x="507205" y="1440088"/>
                </a:lnTo>
                <a:lnTo>
                  <a:pt x="607218" y="1390082"/>
                </a:lnTo>
                <a:lnTo>
                  <a:pt x="650080" y="1385319"/>
                </a:lnTo>
                <a:lnTo>
                  <a:pt x="688181" y="1442469"/>
                </a:lnTo>
                <a:lnTo>
                  <a:pt x="692943" y="1387701"/>
                </a:lnTo>
                <a:lnTo>
                  <a:pt x="731044" y="1397225"/>
                </a:lnTo>
                <a:lnTo>
                  <a:pt x="735806" y="1318644"/>
                </a:lnTo>
                <a:lnTo>
                  <a:pt x="685799" y="1311500"/>
                </a:lnTo>
                <a:lnTo>
                  <a:pt x="666749" y="1221012"/>
                </a:lnTo>
                <a:lnTo>
                  <a:pt x="659605" y="1194819"/>
                </a:lnTo>
                <a:lnTo>
                  <a:pt x="704849" y="1197200"/>
                </a:lnTo>
                <a:lnTo>
                  <a:pt x="733423" y="1213869"/>
                </a:lnTo>
                <a:lnTo>
                  <a:pt x="745329" y="1185294"/>
                </a:lnTo>
                <a:lnTo>
                  <a:pt x="835817" y="1132907"/>
                </a:lnTo>
                <a:lnTo>
                  <a:pt x="804861" y="1094807"/>
                </a:lnTo>
                <a:lnTo>
                  <a:pt x="735805" y="1116238"/>
                </a:lnTo>
                <a:lnTo>
                  <a:pt x="731042" y="1082901"/>
                </a:lnTo>
                <a:lnTo>
                  <a:pt x="673893" y="1061469"/>
                </a:lnTo>
                <a:lnTo>
                  <a:pt x="614361" y="1059088"/>
                </a:lnTo>
                <a:lnTo>
                  <a:pt x="631030" y="1016225"/>
                </a:lnTo>
                <a:lnTo>
                  <a:pt x="659605" y="956694"/>
                </a:lnTo>
                <a:lnTo>
                  <a:pt x="726279" y="963838"/>
                </a:lnTo>
                <a:lnTo>
                  <a:pt x="688179" y="890019"/>
                </a:lnTo>
                <a:lnTo>
                  <a:pt x="759616" y="887638"/>
                </a:lnTo>
                <a:lnTo>
                  <a:pt x="812004" y="811438"/>
                </a:lnTo>
                <a:lnTo>
                  <a:pt x="908956" y="714261"/>
                </a:lnTo>
                <a:lnTo>
                  <a:pt x="1000123" y="639989"/>
                </a:lnTo>
                <a:lnTo>
                  <a:pt x="1464467" y="280420"/>
                </a:lnTo>
                <a:cubicBezTo>
                  <a:pt x="1464392" y="186947"/>
                  <a:pt x="1464316" y="93473"/>
                  <a:pt x="1464241" y="0"/>
                </a:cubicBezTo>
                <a:lnTo>
                  <a:pt x="247650" y="9752"/>
                </a:lnTo>
                <a:close/>
              </a:path>
            </a:pathLst>
          </a:custGeom>
          <a:solidFill>
            <a:srgbClr val="FF99CC"/>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endParaRPr lang="en-MY" sz="1200" b="1" dirty="0">
              <a:solidFill>
                <a:schemeClr val="tx1"/>
              </a:solidFill>
            </a:endParaRPr>
          </a:p>
          <a:p>
            <a:r>
              <a:rPr lang="en-MY" sz="1200" b="1" dirty="0" err="1" smtClean="0">
                <a:solidFill>
                  <a:schemeClr val="tx1"/>
                </a:solidFill>
              </a:rPr>
              <a:t>Kagera</a:t>
            </a:r>
            <a:endParaRPr lang="en-MY" sz="1200" b="1" dirty="0" smtClean="0">
              <a:solidFill>
                <a:schemeClr val="tx1"/>
              </a:solidFill>
            </a:endParaRPr>
          </a:p>
          <a:p>
            <a:r>
              <a:rPr lang="en-MY" sz="1200" b="1" dirty="0" smtClean="0">
                <a:solidFill>
                  <a:schemeClr val="tx1"/>
                </a:solidFill>
              </a:rPr>
              <a:t> 5.2</a:t>
            </a:r>
          </a:p>
          <a:p>
            <a:endParaRPr lang="en-MY" sz="1200" b="1" dirty="0">
              <a:solidFill>
                <a:schemeClr val="tx1"/>
              </a:solidFill>
            </a:endParaRPr>
          </a:p>
          <a:p>
            <a:endParaRPr lang="en-MY" sz="1200" b="1" dirty="0">
              <a:solidFill>
                <a:schemeClr val="tx1"/>
              </a:solidFill>
            </a:endParaRPr>
          </a:p>
        </p:txBody>
      </p:sp>
      <p:sp>
        <p:nvSpPr>
          <p:cNvPr id="10" name="Freeform 9"/>
          <p:cNvSpPr/>
          <p:nvPr/>
        </p:nvSpPr>
        <p:spPr>
          <a:xfrm>
            <a:off x="5917406" y="2021681"/>
            <a:ext cx="1338262" cy="1269205"/>
          </a:xfrm>
          <a:custGeom>
            <a:avLst/>
            <a:gdLst>
              <a:gd name="connsiteX0" fmla="*/ 992981 w 1531144"/>
              <a:gd name="connsiteY0" fmla="*/ 0 h 1362075"/>
              <a:gd name="connsiteX1" fmla="*/ 802481 w 1531144"/>
              <a:gd name="connsiteY1" fmla="*/ 9525 h 1362075"/>
              <a:gd name="connsiteX2" fmla="*/ 623887 w 1531144"/>
              <a:gd name="connsiteY2" fmla="*/ 345282 h 1362075"/>
              <a:gd name="connsiteX3" fmla="*/ 431006 w 1531144"/>
              <a:gd name="connsiteY3" fmla="*/ 509588 h 1362075"/>
              <a:gd name="connsiteX4" fmla="*/ 147637 w 1531144"/>
              <a:gd name="connsiteY4" fmla="*/ 740569 h 1362075"/>
              <a:gd name="connsiteX5" fmla="*/ 33337 w 1531144"/>
              <a:gd name="connsiteY5" fmla="*/ 1021557 h 1362075"/>
              <a:gd name="connsiteX6" fmla="*/ 0 w 1531144"/>
              <a:gd name="connsiteY6" fmla="*/ 1197769 h 1362075"/>
              <a:gd name="connsiteX7" fmla="*/ 95250 w 1531144"/>
              <a:gd name="connsiteY7" fmla="*/ 1323975 h 1362075"/>
              <a:gd name="connsiteX8" fmla="*/ 435769 w 1531144"/>
              <a:gd name="connsiteY8" fmla="*/ 1362075 h 1362075"/>
              <a:gd name="connsiteX9" fmla="*/ 947737 w 1531144"/>
              <a:gd name="connsiteY9" fmla="*/ 1362075 h 1362075"/>
              <a:gd name="connsiteX10" fmla="*/ 1273969 w 1531144"/>
              <a:gd name="connsiteY10" fmla="*/ 1283494 h 1362075"/>
              <a:gd name="connsiteX11" fmla="*/ 1462087 w 1531144"/>
              <a:gd name="connsiteY11" fmla="*/ 940594 h 1362075"/>
              <a:gd name="connsiteX12" fmla="*/ 1531144 w 1531144"/>
              <a:gd name="connsiteY12" fmla="*/ 523875 h 1362075"/>
              <a:gd name="connsiteX13" fmla="*/ 1514475 w 1531144"/>
              <a:gd name="connsiteY13" fmla="*/ 323850 h 1362075"/>
              <a:gd name="connsiteX14" fmla="*/ 1414462 w 1531144"/>
              <a:gd name="connsiteY14" fmla="*/ 254794 h 1362075"/>
              <a:gd name="connsiteX15" fmla="*/ 1235869 w 1531144"/>
              <a:gd name="connsiteY15" fmla="*/ 169069 h 1362075"/>
              <a:gd name="connsiteX16" fmla="*/ 992981 w 1531144"/>
              <a:gd name="connsiteY16" fmla="*/ 0 h 1362075"/>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14462 w 1531144"/>
              <a:gd name="connsiteY14" fmla="*/ 245269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312069 w 1531144"/>
              <a:gd name="connsiteY15" fmla="*/ 280988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945356 w 1531144"/>
              <a:gd name="connsiteY15"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388269 w 1531144"/>
              <a:gd name="connsiteY13" fmla="*/ 483394 h 1352550"/>
              <a:gd name="connsiteX14" fmla="*/ 1428749 w 1531144"/>
              <a:gd name="connsiteY14" fmla="*/ 361950 h 1352550"/>
              <a:gd name="connsiteX15" fmla="*/ 945356 w 1531144"/>
              <a:gd name="connsiteY15" fmla="*/ 28575 h 1352550"/>
              <a:gd name="connsiteX0" fmla="*/ 945356 w 1462087"/>
              <a:gd name="connsiteY0" fmla="*/ 28575 h 1352550"/>
              <a:gd name="connsiteX1" fmla="*/ 802481 w 1462087"/>
              <a:gd name="connsiteY1" fmla="*/ 0 h 1352550"/>
              <a:gd name="connsiteX2" fmla="*/ 623887 w 1462087"/>
              <a:gd name="connsiteY2" fmla="*/ 335757 h 1352550"/>
              <a:gd name="connsiteX3" fmla="*/ 431006 w 1462087"/>
              <a:gd name="connsiteY3" fmla="*/ 500063 h 1352550"/>
              <a:gd name="connsiteX4" fmla="*/ 147637 w 1462087"/>
              <a:gd name="connsiteY4" fmla="*/ 731044 h 1352550"/>
              <a:gd name="connsiteX5" fmla="*/ 33337 w 1462087"/>
              <a:gd name="connsiteY5" fmla="*/ 1012032 h 1352550"/>
              <a:gd name="connsiteX6" fmla="*/ 0 w 1462087"/>
              <a:gd name="connsiteY6" fmla="*/ 1188244 h 1352550"/>
              <a:gd name="connsiteX7" fmla="*/ 95250 w 1462087"/>
              <a:gd name="connsiteY7" fmla="*/ 1314450 h 1352550"/>
              <a:gd name="connsiteX8" fmla="*/ 435769 w 1462087"/>
              <a:gd name="connsiteY8" fmla="*/ 1352550 h 1352550"/>
              <a:gd name="connsiteX9" fmla="*/ 947737 w 1462087"/>
              <a:gd name="connsiteY9" fmla="*/ 1352550 h 1352550"/>
              <a:gd name="connsiteX10" fmla="*/ 1273969 w 1462087"/>
              <a:gd name="connsiteY10" fmla="*/ 1273969 h 1352550"/>
              <a:gd name="connsiteX11" fmla="*/ 1462087 w 1462087"/>
              <a:gd name="connsiteY11" fmla="*/ 931069 h 1352550"/>
              <a:gd name="connsiteX12" fmla="*/ 1157288 w 1462087"/>
              <a:gd name="connsiteY12" fmla="*/ 1173957 h 1352550"/>
              <a:gd name="connsiteX13" fmla="*/ 1388269 w 1462087"/>
              <a:gd name="connsiteY13" fmla="*/ 483394 h 1352550"/>
              <a:gd name="connsiteX14" fmla="*/ 1428749 w 1462087"/>
              <a:gd name="connsiteY14" fmla="*/ 361950 h 1352550"/>
              <a:gd name="connsiteX15" fmla="*/ 945356 w 1462087"/>
              <a:gd name="connsiteY15" fmla="*/ 28575 h 1352550"/>
              <a:gd name="connsiteX0" fmla="*/ 945356 w 1428749"/>
              <a:gd name="connsiteY0" fmla="*/ 28575 h 1352550"/>
              <a:gd name="connsiteX1" fmla="*/ 802481 w 1428749"/>
              <a:gd name="connsiteY1" fmla="*/ 0 h 1352550"/>
              <a:gd name="connsiteX2" fmla="*/ 623887 w 1428749"/>
              <a:gd name="connsiteY2" fmla="*/ 33575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450057 w 1428749"/>
              <a:gd name="connsiteY4" fmla="*/ 583406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564357 w 1428749"/>
              <a:gd name="connsiteY5" fmla="*/ 609599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397670 w 1428749"/>
              <a:gd name="connsiteY6" fmla="*/ 628649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50057 w 1428749"/>
              <a:gd name="connsiteY7" fmla="*/ 602456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228601 w 1428749"/>
              <a:gd name="connsiteY9" fmla="*/ 7762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192882 w 1428749"/>
              <a:gd name="connsiteY10" fmla="*/ 850106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142876 w 1428749"/>
              <a:gd name="connsiteY11" fmla="*/ 933449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173831 w 1428749"/>
              <a:gd name="connsiteY12" fmla="*/ 1052514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4763 w 1338262"/>
              <a:gd name="connsiteY14" fmla="*/ 1314450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59532 w 1338262"/>
              <a:gd name="connsiteY14" fmla="*/ 1216819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6194 w 1338262"/>
              <a:gd name="connsiteY14" fmla="*/ 1154906 h 1352550"/>
              <a:gd name="connsiteX15" fmla="*/ 59532 w 1338262"/>
              <a:gd name="connsiteY15" fmla="*/ 12168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4294 w 1343024"/>
              <a:gd name="connsiteY15" fmla="*/ 12168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1913 w 1343024"/>
              <a:gd name="connsiteY15" fmla="*/ 11787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12144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195263 w 1338262"/>
              <a:gd name="connsiteY17" fmla="*/ 1293018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288132 w 1338262"/>
              <a:gd name="connsiteY18" fmla="*/ 1331118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83357 w 1338262"/>
              <a:gd name="connsiteY19" fmla="*/ 1283493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9631 w 1338262"/>
              <a:gd name="connsiteY21" fmla="*/ 1209675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545307 w 1338262"/>
              <a:gd name="connsiteY20" fmla="*/ 1092993 h 1269205"/>
              <a:gd name="connsiteX21" fmla="*/ 859631 w 1338262"/>
              <a:gd name="connsiteY21" fmla="*/ 1209675 h 1269205"/>
              <a:gd name="connsiteX22" fmla="*/ 976313 w 1338262"/>
              <a:gd name="connsiteY22" fmla="*/ 1169194 h 1269205"/>
              <a:gd name="connsiteX23" fmla="*/ 1066801 w 1338262"/>
              <a:gd name="connsiteY23" fmla="*/ 1173957 h 1269205"/>
              <a:gd name="connsiteX24" fmla="*/ 1297782 w 1338262"/>
              <a:gd name="connsiteY24" fmla="*/ 483394 h 1269205"/>
              <a:gd name="connsiteX25" fmla="*/ 1338262 w 1338262"/>
              <a:gd name="connsiteY25" fmla="*/ 361950 h 1269205"/>
              <a:gd name="connsiteX26" fmla="*/ 854869 w 1338262"/>
              <a:gd name="connsiteY2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309563 w 1338262"/>
              <a:gd name="connsiteY20" fmla="*/ 1140619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381000 w 1338262"/>
              <a:gd name="connsiteY21" fmla="*/ 1121569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440532 w 1338262"/>
              <a:gd name="connsiteY22" fmla="*/ 1081088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440532 w 1338262"/>
              <a:gd name="connsiteY23" fmla="*/ 1085850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50057 w 1338262"/>
              <a:gd name="connsiteY24" fmla="*/ 1140619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00063 w 1338262"/>
              <a:gd name="connsiteY25" fmla="*/ 1114425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02444 w 1338262"/>
              <a:gd name="connsiteY26" fmla="*/ 1107282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628650 w 1338262"/>
              <a:gd name="connsiteY28" fmla="*/ 1128713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92944 w 1338262"/>
              <a:gd name="connsiteY29" fmla="*/ 1154907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90575 w 1338262"/>
              <a:gd name="connsiteY30" fmla="*/ 117157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31057 w 1338262"/>
              <a:gd name="connsiteY31" fmla="*/ 1190625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1069 w 1338262"/>
              <a:gd name="connsiteY33" fmla="*/ 1185863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3451 w 1338262"/>
              <a:gd name="connsiteY33" fmla="*/ 1207294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14325 w 1338262"/>
              <a:gd name="connsiteY23" fmla="*/ 114776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16707 w 1338262"/>
              <a:gd name="connsiteY24" fmla="*/ 1123950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45382 w 1338262"/>
              <a:gd name="connsiteY38" fmla="*/ 945357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54907 w 1338262"/>
              <a:gd name="connsiteY39" fmla="*/ 938213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47763 w 1338262"/>
              <a:gd name="connsiteY40" fmla="*/ 897732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7769 w 1338262"/>
              <a:gd name="connsiteY41" fmla="*/ 840582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19200 w 1338262"/>
              <a:gd name="connsiteY42" fmla="*/ 752475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7635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730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2538 w 1338262"/>
              <a:gd name="connsiteY43" fmla="*/ 623888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81113 w 1338262"/>
              <a:gd name="connsiteY45" fmla="*/ 523875 h 1269205"/>
              <a:gd name="connsiteX46" fmla="*/ 1297782 w 1338262"/>
              <a:gd name="connsiteY46" fmla="*/ 483394 h 1269205"/>
              <a:gd name="connsiteX47" fmla="*/ 1338262 w 1338262"/>
              <a:gd name="connsiteY47" fmla="*/ 361950 h 1269205"/>
              <a:gd name="connsiteX48" fmla="*/ 854869 w 1338262"/>
              <a:gd name="connsiteY4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66825 w 1338262"/>
              <a:gd name="connsiteY45" fmla="*/ 521494 h 1269205"/>
              <a:gd name="connsiteX46" fmla="*/ 1297782 w 1338262"/>
              <a:gd name="connsiteY46" fmla="*/ 483394 h 1269205"/>
              <a:gd name="connsiteX47" fmla="*/ 1338262 w 1338262"/>
              <a:gd name="connsiteY47" fmla="*/ 361950 h 1269205"/>
              <a:gd name="connsiteX48" fmla="*/ 854869 w 1338262"/>
              <a:gd name="connsiteY48" fmla="*/ 28575 h 126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8262" h="1269205">
                <a:moveTo>
                  <a:pt x="854869" y="28575"/>
                </a:moveTo>
                <a:lnTo>
                  <a:pt x="711994" y="0"/>
                </a:lnTo>
                <a:lnTo>
                  <a:pt x="592931" y="354807"/>
                </a:lnTo>
                <a:lnTo>
                  <a:pt x="557213" y="478632"/>
                </a:lnTo>
                <a:lnTo>
                  <a:pt x="621507" y="566737"/>
                </a:lnTo>
                <a:lnTo>
                  <a:pt x="531020" y="545305"/>
                </a:lnTo>
                <a:lnTo>
                  <a:pt x="400052" y="581024"/>
                </a:lnTo>
                <a:lnTo>
                  <a:pt x="328614" y="554831"/>
                </a:lnTo>
                <a:lnTo>
                  <a:pt x="192881" y="709613"/>
                </a:lnTo>
                <a:lnTo>
                  <a:pt x="219077" y="738187"/>
                </a:lnTo>
                <a:lnTo>
                  <a:pt x="171451" y="857250"/>
                </a:lnTo>
                <a:lnTo>
                  <a:pt x="121445" y="919161"/>
                </a:lnTo>
                <a:lnTo>
                  <a:pt x="83344" y="1052514"/>
                </a:lnTo>
                <a:lnTo>
                  <a:pt x="0" y="1104900"/>
                </a:lnTo>
                <a:lnTo>
                  <a:pt x="2382" y="1185863"/>
                </a:lnTo>
                <a:lnTo>
                  <a:pt x="57151" y="1178719"/>
                </a:lnTo>
                <a:lnTo>
                  <a:pt x="26194" y="1219199"/>
                </a:lnTo>
                <a:lnTo>
                  <a:pt x="78582" y="1269205"/>
                </a:lnTo>
                <a:lnTo>
                  <a:pt x="76201" y="1233487"/>
                </a:lnTo>
                <a:lnTo>
                  <a:pt x="138113" y="1171574"/>
                </a:lnTo>
                <a:lnTo>
                  <a:pt x="178594" y="1164431"/>
                </a:lnTo>
                <a:lnTo>
                  <a:pt x="197644" y="1057275"/>
                </a:lnTo>
                <a:lnTo>
                  <a:pt x="259557" y="1083469"/>
                </a:lnTo>
                <a:cubicBezTo>
                  <a:pt x="270669" y="1081882"/>
                  <a:pt x="286146" y="1069976"/>
                  <a:pt x="292893" y="1078707"/>
                </a:cubicBezTo>
                <a:cubicBezTo>
                  <a:pt x="299640" y="1087438"/>
                  <a:pt x="290910" y="1118394"/>
                  <a:pt x="300038" y="1135856"/>
                </a:cubicBezTo>
                <a:cubicBezTo>
                  <a:pt x="309166" y="1153318"/>
                  <a:pt x="332185" y="1177131"/>
                  <a:pt x="347663" y="1183481"/>
                </a:cubicBezTo>
                <a:lnTo>
                  <a:pt x="409576" y="1162050"/>
                </a:lnTo>
                <a:lnTo>
                  <a:pt x="426245" y="1123950"/>
                </a:lnTo>
                <a:lnTo>
                  <a:pt x="476250" y="1133476"/>
                </a:lnTo>
                <a:lnTo>
                  <a:pt x="545307" y="1092993"/>
                </a:lnTo>
                <a:lnTo>
                  <a:pt x="581025" y="1123950"/>
                </a:lnTo>
                <a:lnTo>
                  <a:pt x="678656" y="1107282"/>
                </a:lnTo>
                <a:lnTo>
                  <a:pt x="781050" y="1152525"/>
                </a:lnTo>
                <a:lnTo>
                  <a:pt x="790576" y="1188244"/>
                </a:lnTo>
                <a:lnTo>
                  <a:pt x="859631" y="1209675"/>
                </a:lnTo>
                <a:lnTo>
                  <a:pt x="933451" y="1207294"/>
                </a:lnTo>
                <a:lnTo>
                  <a:pt x="976313" y="1169194"/>
                </a:lnTo>
                <a:lnTo>
                  <a:pt x="1066801" y="1173957"/>
                </a:lnTo>
                <a:lnTo>
                  <a:pt x="1135857" y="1007269"/>
                </a:lnTo>
                <a:lnTo>
                  <a:pt x="1114426" y="985838"/>
                </a:lnTo>
                <a:lnTo>
                  <a:pt x="1166813" y="940595"/>
                </a:lnTo>
                <a:lnTo>
                  <a:pt x="1195388" y="835820"/>
                </a:lnTo>
                <a:lnTo>
                  <a:pt x="1235869" y="769144"/>
                </a:lnTo>
                <a:lnTo>
                  <a:pt x="1285875" y="628650"/>
                </a:lnTo>
                <a:lnTo>
                  <a:pt x="1257300" y="581025"/>
                </a:lnTo>
                <a:lnTo>
                  <a:pt x="1266825" y="521494"/>
                </a:lnTo>
                <a:lnTo>
                  <a:pt x="1297782" y="483394"/>
                </a:lnTo>
                <a:lnTo>
                  <a:pt x="1338262" y="361950"/>
                </a:lnTo>
                <a:lnTo>
                  <a:pt x="854869" y="28575"/>
                </a:lnTo>
                <a:close/>
              </a:path>
            </a:pathLst>
          </a:custGeom>
          <a:solidFill>
            <a:srgbClr val="FF99CC"/>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r>
              <a:rPr lang="en-MY" sz="1200" b="1" dirty="0" err="1" smtClean="0">
                <a:solidFill>
                  <a:schemeClr val="tx1"/>
                </a:solidFill>
              </a:rPr>
              <a:t>Tanga</a:t>
            </a:r>
            <a:r>
              <a:rPr lang="en-MY" sz="1200" b="1" dirty="0" smtClean="0">
                <a:solidFill>
                  <a:schemeClr val="tx1"/>
                </a:solidFill>
              </a:rPr>
              <a:t> 6.7</a:t>
            </a:r>
            <a:endParaRPr lang="en-MY" sz="1200" b="1" dirty="0">
              <a:solidFill>
                <a:schemeClr val="tx1"/>
              </a:solidFill>
            </a:endParaRPr>
          </a:p>
        </p:txBody>
      </p:sp>
      <p:sp>
        <p:nvSpPr>
          <p:cNvPr id="1025" name="Freeform 1024"/>
          <p:cNvSpPr/>
          <p:nvPr/>
        </p:nvSpPr>
        <p:spPr>
          <a:xfrm>
            <a:off x="7503319" y="4236244"/>
            <a:ext cx="183356" cy="221456"/>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356" h="221456">
                <a:moveTo>
                  <a:pt x="178593" y="0"/>
                </a:moveTo>
                <a:lnTo>
                  <a:pt x="142876" y="85726"/>
                </a:lnTo>
                <a:lnTo>
                  <a:pt x="71438" y="133350"/>
                </a:lnTo>
                <a:lnTo>
                  <a:pt x="19050" y="173831"/>
                </a:lnTo>
                <a:lnTo>
                  <a:pt x="0" y="204787"/>
                </a:lnTo>
                <a:lnTo>
                  <a:pt x="38100" y="221456"/>
                </a:lnTo>
                <a:lnTo>
                  <a:pt x="78581" y="209550"/>
                </a:lnTo>
                <a:lnTo>
                  <a:pt x="66674" y="161925"/>
                </a:lnTo>
                <a:lnTo>
                  <a:pt x="119062" y="154782"/>
                </a:lnTo>
                <a:lnTo>
                  <a:pt x="159544" y="121444"/>
                </a:lnTo>
                <a:lnTo>
                  <a:pt x="171450" y="76200"/>
                </a:lnTo>
                <a:lnTo>
                  <a:pt x="183356" y="50006"/>
                </a:lnTo>
                <a:lnTo>
                  <a:pt x="173831" y="26193"/>
                </a:lnTo>
                <a:lnTo>
                  <a:pt x="178593"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35" name="Freeform 34"/>
          <p:cNvSpPr/>
          <p:nvPr/>
        </p:nvSpPr>
        <p:spPr>
          <a:xfrm>
            <a:off x="7274723" y="3071813"/>
            <a:ext cx="128587" cy="192883"/>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 name="connsiteX0" fmla="*/ 0 w 242888"/>
              <a:gd name="connsiteY0" fmla="*/ 0 h 461962"/>
              <a:gd name="connsiteX1" fmla="*/ 202408 w 242888"/>
              <a:gd name="connsiteY1" fmla="*/ 326232 h 461962"/>
              <a:gd name="connsiteX2" fmla="*/ 130970 w 242888"/>
              <a:gd name="connsiteY2" fmla="*/ 373856 h 461962"/>
              <a:gd name="connsiteX3" fmla="*/ 78582 w 242888"/>
              <a:gd name="connsiteY3" fmla="*/ 414337 h 461962"/>
              <a:gd name="connsiteX4" fmla="*/ 59532 w 242888"/>
              <a:gd name="connsiteY4" fmla="*/ 445293 h 461962"/>
              <a:gd name="connsiteX5" fmla="*/ 97632 w 242888"/>
              <a:gd name="connsiteY5" fmla="*/ 461962 h 461962"/>
              <a:gd name="connsiteX6" fmla="*/ 138113 w 242888"/>
              <a:gd name="connsiteY6" fmla="*/ 450056 h 461962"/>
              <a:gd name="connsiteX7" fmla="*/ 126206 w 242888"/>
              <a:gd name="connsiteY7" fmla="*/ 402431 h 461962"/>
              <a:gd name="connsiteX8" fmla="*/ 178594 w 242888"/>
              <a:gd name="connsiteY8" fmla="*/ 395288 h 461962"/>
              <a:gd name="connsiteX9" fmla="*/ 219076 w 242888"/>
              <a:gd name="connsiteY9" fmla="*/ 361950 h 461962"/>
              <a:gd name="connsiteX10" fmla="*/ 230982 w 242888"/>
              <a:gd name="connsiteY10" fmla="*/ 316706 h 461962"/>
              <a:gd name="connsiteX11" fmla="*/ 242888 w 242888"/>
              <a:gd name="connsiteY11" fmla="*/ 290512 h 461962"/>
              <a:gd name="connsiteX12" fmla="*/ 233363 w 242888"/>
              <a:gd name="connsiteY12" fmla="*/ 266699 h 461962"/>
              <a:gd name="connsiteX13" fmla="*/ 0 w 242888"/>
              <a:gd name="connsiteY13" fmla="*/ 0 h 461962"/>
              <a:gd name="connsiteX0" fmla="*/ 9523 w 252411"/>
              <a:gd name="connsiteY0" fmla="*/ 0 h 461962"/>
              <a:gd name="connsiteX1" fmla="*/ 0 w 252411"/>
              <a:gd name="connsiteY1" fmla="*/ 80963 h 461962"/>
              <a:gd name="connsiteX2" fmla="*/ 140493 w 252411"/>
              <a:gd name="connsiteY2" fmla="*/ 373856 h 461962"/>
              <a:gd name="connsiteX3" fmla="*/ 88105 w 252411"/>
              <a:gd name="connsiteY3" fmla="*/ 414337 h 461962"/>
              <a:gd name="connsiteX4" fmla="*/ 69055 w 252411"/>
              <a:gd name="connsiteY4" fmla="*/ 445293 h 461962"/>
              <a:gd name="connsiteX5" fmla="*/ 107155 w 252411"/>
              <a:gd name="connsiteY5" fmla="*/ 461962 h 461962"/>
              <a:gd name="connsiteX6" fmla="*/ 147636 w 252411"/>
              <a:gd name="connsiteY6" fmla="*/ 450056 h 461962"/>
              <a:gd name="connsiteX7" fmla="*/ 135729 w 252411"/>
              <a:gd name="connsiteY7" fmla="*/ 402431 h 461962"/>
              <a:gd name="connsiteX8" fmla="*/ 188117 w 252411"/>
              <a:gd name="connsiteY8" fmla="*/ 395288 h 461962"/>
              <a:gd name="connsiteX9" fmla="*/ 228599 w 252411"/>
              <a:gd name="connsiteY9" fmla="*/ 361950 h 461962"/>
              <a:gd name="connsiteX10" fmla="*/ 240505 w 252411"/>
              <a:gd name="connsiteY10" fmla="*/ 316706 h 461962"/>
              <a:gd name="connsiteX11" fmla="*/ 252411 w 252411"/>
              <a:gd name="connsiteY11" fmla="*/ 290512 h 461962"/>
              <a:gd name="connsiteX12" fmla="*/ 242886 w 252411"/>
              <a:gd name="connsiteY12" fmla="*/ 266699 h 461962"/>
              <a:gd name="connsiteX13" fmla="*/ 9523 w 252411"/>
              <a:gd name="connsiteY13" fmla="*/ 0 h 461962"/>
              <a:gd name="connsiteX0" fmla="*/ 33337 w 276225"/>
              <a:gd name="connsiteY0" fmla="*/ 0 h 461962"/>
              <a:gd name="connsiteX1" fmla="*/ 23814 w 276225"/>
              <a:gd name="connsiteY1" fmla="*/ 80963 h 461962"/>
              <a:gd name="connsiteX2" fmla="*/ 0 w 276225"/>
              <a:gd name="connsiteY2" fmla="*/ 97631 h 461962"/>
              <a:gd name="connsiteX3" fmla="*/ 111919 w 276225"/>
              <a:gd name="connsiteY3" fmla="*/ 414337 h 461962"/>
              <a:gd name="connsiteX4" fmla="*/ 92869 w 276225"/>
              <a:gd name="connsiteY4" fmla="*/ 445293 h 461962"/>
              <a:gd name="connsiteX5" fmla="*/ 130969 w 276225"/>
              <a:gd name="connsiteY5" fmla="*/ 461962 h 461962"/>
              <a:gd name="connsiteX6" fmla="*/ 171450 w 276225"/>
              <a:gd name="connsiteY6" fmla="*/ 450056 h 461962"/>
              <a:gd name="connsiteX7" fmla="*/ 159543 w 276225"/>
              <a:gd name="connsiteY7" fmla="*/ 402431 h 461962"/>
              <a:gd name="connsiteX8" fmla="*/ 211931 w 276225"/>
              <a:gd name="connsiteY8" fmla="*/ 395288 h 461962"/>
              <a:gd name="connsiteX9" fmla="*/ 252413 w 276225"/>
              <a:gd name="connsiteY9" fmla="*/ 361950 h 461962"/>
              <a:gd name="connsiteX10" fmla="*/ 264319 w 276225"/>
              <a:gd name="connsiteY10" fmla="*/ 316706 h 461962"/>
              <a:gd name="connsiteX11" fmla="*/ 276225 w 276225"/>
              <a:gd name="connsiteY11" fmla="*/ 290512 h 461962"/>
              <a:gd name="connsiteX12" fmla="*/ 266700 w 276225"/>
              <a:gd name="connsiteY12" fmla="*/ 266699 h 461962"/>
              <a:gd name="connsiteX13" fmla="*/ 33337 w 276225"/>
              <a:gd name="connsiteY13" fmla="*/ 0 h 461962"/>
              <a:gd name="connsiteX0" fmla="*/ 40481 w 283369"/>
              <a:gd name="connsiteY0" fmla="*/ 0 h 461962"/>
              <a:gd name="connsiteX1" fmla="*/ 30958 w 283369"/>
              <a:gd name="connsiteY1" fmla="*/ 80963 h 461962"/>
              <a:gd name="connsiteX2" fmla="*/ 7144 w 283369"/>
              <a:gd name="connsiteY2" fmla="*/ 97631 h 461962"/>
              <a:gd name="connsiteX3" fmla="*/ 0 w 283369"/>
              <a:gd name="connsiteY3" fmla="*/ 133350 h 461962"/>
              <a:gd name="connsiteX4" fmla="*/ 100013 w 283369"/>
              <a:gd name="connsiteY4" fmla="*/ 445293 h 461962"/>
              <a:gd name="connsiteX5" fmla="*/ 138113 w 283369"/>
              <a:gd name="connsiteY5" fmla="*/ 461962 h 461962"/>
              <a:gd name="connsiteX6" fmla="*/ 178594 w 283369"/>
              <a:gd name="connsiteY6" fmla="*/ 450056 h 461962"/>
              <a:gd name="connsiteX7" fmla="*/ 166687 w 283369"/>
              <a:gd name="connsiteY7" fmla="*/ 402431 h 461962"/>
              <a:gd name="connsiteX8" fmla="*/ 219075 w 283369"/>
              <a:gd name="connsiteY8" fmla="*/ 395288 h 461962"/>
              <a:gd name="connsiteX9" fmla="*/ 259557 w 283369"/>
              <a:gd name="connsiteY9" fmla="*/ 361950 h 461962"/>
              <a:gd name="connsiteX10" fmla="*/ 271463 w 283369"/>
              <a:gd name="connsiteY10" fmla="*/ 316706 h 461962"/>
              <a:gd name="connsiteX11" fmla="*/ 283369 w 283369"/>
              <a:gd name="connsiteY11" fmla="*/ 290512 h 461962"/>
              <a:gd name="connsiteX12" fmla="*/ 273844 w 283369"/>
              <a:gd name="connsiteY12" fmla="*/ 266699 h 461962"/>
              <a:gd name="connsiteX13" fmla="*/ 40481 w 283369"/>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73831 w 319087"/>
              <a:gd name="connsiteY5" fmla="*/ 461962 h 461962"/>
              <a:gd name="connsiteX6" fmla="*/ 214312 w 319087"/>
              <a:gd name="connsiteY6" fmla="*/ 450056 h 461962"/>
              <a:gd name="connsiteX7" fmla="*/ 202405 w 319087"/>
              <a:gd name="connsiteY7" fmla="*/ 402431 h 461962"/>
              <a:gd name="connsiteX8" fmla="*/ 254793 w 319087"/>
              <a:gd name="connsiteY8" fmla="*/ 395288 h 461962"/>
              <a:gd name="connsiteX9" fmla="*/ 295275 w 319087"/>
              <a:gd name="connsiteY9" fmla="*/ 361950 h 461962"/>
              <a:gd name="connsiteX10" fmla="*/ 307181 w 319087"/>
              <a:gd name="connsiteY10" fmla="*/ 316706 h 461962"/>
              <a:gd name="connsiteX11" fmla="*/ 319087 w 319087"/>
              <a:gd name="connsiteY11" fmla="*/ 290512 h 461962"/>
              <a:gd name="connsiteX12" fmla="*/ 309562 w 319087"/>
              <a:gd name="connsiteY12" fmla="*/ 266699 h 461962"/>
              <a:gd name="connsiteX13" fmla="*/ 76199 w 319087"/>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15832 w 319087"/>
              <a:gd name="connsiteY5" fmla="*/ 3452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27725 w 319087"/>
              <a:gd name="connsiteY5" fmla="*/ 1928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50056"/>
              <a:gd name="connsiteX1" fmla="*/ 66676 w 319087"/>
              <a:gd name="connsiteY1" fmla="*/ 80963 h 450056"/>
              <a:gd name="connsiteX2" fmla="*/ 42862 w 319087"/>
              <a:gd name="connsiteY2" fmla="*/ 97631 h 450056"/>
              <a:gd name="connsiteX3" fmla="*/ 35718 w 319087"/>
              <a:gd name="connsiteY3" fmla="*/ 133350 h 450056"/>
              <a:gd name="connsiteX4" fmla="*/ 0 w 319087"/>
              <a:gd name="connsiteY4" fmla="*/ 114299 h 450056"/>
              <a:gd name="connsiteX5" fmla="*/ 27725 w 319087"/>
              <a:gd name="connsiteY5" fmla="*/ 192883 h 450056"/>
              <a:gd name="connsiteX6" fmla="*/ 116681 w 319087"/>
              <a:gd name="connsiteY6" fmla="*/ 180975 h 450056"/>
              <a:gd name="connsiteX7" fmla="*/ 214312 w 319087"/>
              <a:gd name="connsiteY7" fmla="*/ 450056 h 450056"/>
              <a:gd name="connsiteX8" fmla="*/ 202405 w 319087"/>
              <a:gd name="connsiteY8" fmla="*/ 402431 h 450056"/>
              <a:gd name="connsiteX9" fmla="*/ 254793 w 319087"/>
              <a:gd name="connsiteY9" fmla="*/ 395288 h 450056"/>
              <a:gd name="connsiteX10" fmla="*/ 295275 w 319087"/>
              <a:gd name="connsiteY10" fmla="*/ 361950 h 450056"/>
              <a:gd name="connsiteX11" fmla="*/ 307181 w 319087"/>
              <a:gd name="connsiteY11" fmla="*/ 316706 h 450056"/>
              <a:gd name="connsiteX12" fmla="*/ 319087 w 319087"/>
              <a:gd name="connsiteY12" fmla="*/ 290512 h 450056"/>
              <a:gd name="connsiteX13" fmla="*/ 309562 w 319087"/>
              <a:gd name="connsiteY13" fmla="*/ 266699 h 450056"/>
              <a:gd name="connsiteX14" fmla="*/ 76199 w 319087"/>
              <a:gd name="connsiteY14" fmla="*/ 0 h 450056"/>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309562 w 319087"/>
              <a:gd name="connsiteY13" fmla="*/ 266699 h 402431"/>
              <a:gd name="connsiteX14" fmla="*/ 76199 w 319087"/>
              <a:gd name="connsiteY14" fmla="*/ 0 h 402431"/>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116680 w 319087"/>
              <a:gd name="connsiteY13" fmla="*/ 73817 h 402431"/>
              <a:gd name="connsiteX14" fmla="*/ 76199 w 319087"/>
              <a:gd name="connsiteY14" fmla="*/ 0 h 402431"/>
              <a:gd name="connsiteX0" fmla="*/ 76199 w 307181"/>
              <a:gd name="connsiteY0" fmla="*/ 0 h 402431"/>
              <a:gd name="connsiteX1" fmla="*/ 66676 w 307181"/>
              <a:gd name="connsiteY1" fmla="*/ 80963 h 402431"/>
              <a:gd name="connsiteX2" fmla="*/ 42862 w 307181"/>
              <a:gd name="connsiteY2" fmla="*/ 97631 h 402431"/>
              <a:gd name="connsiteX3" fmla="*/ 35718 w 307181"/>
              <a:gd name="connsiteY3" fmla="*/ 133350 h 402431"/>
              <a:gd name="connsiteX4" fmla="*/ 0 w 307181"/>
              <a:gd name="connsiteY4" fmla="*/ 114299 h 402431"/>
              <a:gd name="connsiteX5" fmla="*/ 27725 w 307181"/>
              <a:gd name="connsiteY5" fmla="*/ 192883 h 402431"/>
              <a:gd name="connsiteX6" fmla="*/ 116681 w 307181"/>
              <a:gd name="connsiteY6" fmla="*/ 180975 h 402431"/>
              <a:gd name="connsiteX7" fmla="*/ 128587 w 307181"/>
              <a:gd name="connsiteY7" fmla="*/ 150019 h 402431"/>
              <a:gd name="connsiteX8" fmla="*/ 202405 w 307181"/>
              <a:gd name="connsiteY8" fmla="*/ 402431 h 402431"/>
              <a:gd name="connsiteX9" fmla="*/ 254793 w 307181"/>
              <a:gd name="connsiteY9" fmla="*/ 395288 h 402431"/>
              <a:gd name="connsiteX10" fmla="*/ 295275 w 307181"/>
              <a:gd name="connsiteY10" fmla="*/ 361950 h 402431"/>
              <a:gd name="connsiteX11" fmla="*/ 307181 w 307181"/>
              <a:gd name="connsiteY11" fmla="*/ 316706 h 402431"/>
              <a:gd name="connsiteX12" fmla="*/ 107156 w 307181"/>
              <a:gd name="connsiteY12" fmla="*/ 116681 h 402431"/>
              <a:gd name="connsiteX13" fmla="*/ 116680 w 307181"/>
              <a:gd name="connsiteY13" fmla="*/ 73817 h 402431"/>
              <a:gd name="connsiteX14" fmla="*/ 76199 w 307181"/>
              <a:gd name="connsiteY14" fmla="*/ 0 h 402431"/>
              <a:gd name="connsiteX0" fmla="*/ 76199 w 423862"/>
              <a:gd name="connsiteY0" fmla="*/ 0 h 402431"/>
              <a:gd name="connsiteX1" fmla="*/ 66676 w 423862"/>
              <a:gd name="connsiteY1" fmla="*/ 80963 h 402431"/>
              <a:gd name="connsiteX2" fmla="*/ 42862 w 423862"/>
              <a:gd name="connsiteY2" fmla="*/ 97631 h 402431"/>
              <a:gd name="connsiteX3" fmla="*/ 35718 w 423862"/>
              <a:gd name="connsiteY3" fmla="*/ 133350 h 402431"/>
              <a:gd name="connsiteX4" fmla="*/ 0 w 423862"/>
              <a:gd name="connsiteY4" fmla="*/ 114299 h 402431"/>
              <a:gd name="connsiteX5" fmla="*/ 27725 w 423862"/>
              <a:gd name="connsiteY5" fmla="*/ 192883 h 402431"/>
              <a:gd name="connsiteX6" fmla="*/ 116681 w 423862"/>
              <a:gd name="connsiteY6" fmla="*/ 180975 h 402431"/>
              <a:gd name="connsiteX7" fmla="*/ 128587 w 423862"/>
              <a:gd name="connsiteY7" fmla="*/ 150019 h 402431"/>
              <a:gd name="connsiteX8" fmla="*/ 202405 w 423862"/>
              <a:gd name="connsiteY8" fmla="*/ 402431 h 402431"/>
              <a:gd name="connsiteX9" fmla="*/ 254793 w 423862"/>
              <a:gd name="connsiteY9" fmla="*/ 395288 h 402431"/>
              <a:gd name="connsiteX10" fmla="*/ 295275 w 423862"/>
              <a:gd name="connsiteY10" fmla="*/ 361950 h 402431"/>
              <a:gd name="connsiteX11" fmla="*/ 423862 w 423862"/>
              <a:gd name="connsiteY11" fmla="*/ 78581 h 402431"/>
              <a:gd name="connsiteX12" fmla="*/ 107156 w 423862"/>
              <a:gd name="connsiteY12" fmla="*/ 116681 h 402431"/>
              <a:gd name="connsiteX13" fmla="*/ 116680 w 423862"/>
              <a:gd name="connsiteY13" fmla="*/ 73817 h 402431"/>
              <a:gd name="connsiteX14" fmla="*/ 76199 w 423862"/>
              <a:gd name="connsiteY14" fmla="*/ 0 h 402431"/>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295275 w 423862"/>
              <a:gd name="connsiteY9" fmla="*/ 361950 h 395288"/>
              <a:gd name="connsiteX10" fmla="*/ 423862 w 423862"/>
              <a:gd name="connsiteY10" fmla="*/ 78581 h 395288"/>
              <a:gd name="connsiteX11" fmla="*/ 107156 w 423862"/>
              <a:gd name="connsiteY11" fmla="*/ 116681 h 395288"/>
              <a:gd name="connsiteX12" fmla="*/ 116680 w 423862"/>
              <a:gd name="connsiteY12" fmla="*/ 73817 h 395288"/>
              <a:gd name="connsiteX13" fmla="*/ 76199 w 423862"/>
              <a:gd name="connsiteY13" fmla="*/ 0 h 395288"/>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423862 w 423862"/>
              <a:gd name="connsiteY9" fmla="*/ 78581 h 395288"/>
              <a:gd name="connsiteX10" fmla="*/ 107156 w 423862"/>
              <a:gd name="connsiteY10" fmla="*/ 116681 h 395288"/>
              <a:gd name="connsiteX11" fmla="*/ 116680 w 423862"/>
              <a:gd name="connsiteY11" fmla="*/ 73817 h 395288"/>
              <a:gd name="connsiteX12" fmla="*/ 76199 w 423862"/>
              <a:gd name="connsiteY12" fmla="*/ 0 h 395288"/>
              <a:gd name="connsiteX0" fmla="*/ 76199 w 423862"/>
              <a:gd name="connsiteY0" fmla="*/ 0 h 192883"/>
              <a:gd name="connsiteX1" fmla="*/ 66676 w 423862"/>
              <a:gd name="connsiteY1" fmla="*/ 80963 h 192883"/>
              <a:gd name="connsiteX2" fmla="*/ 42862 w 423862"/>
              <a:gd name="connsiteY2" fmla="*/ 97631 h 192883"/>
              <a:gd name="connsiteX3" fmla="*/ 35718 w 423862"/>
              <a:gd name="connsiteY3" fmla="*/ 133350 h 192883"/>
              <a:gd name="connsiteX4" fmla="*/ 0 w 423862"/>
              <a:gd name="connsiteY4" fmla="*/ 114299 h 192883"/>
              <a:gd name="connsiteX5" fmla="*/ 27725 w 423862"/>
              <a:gd name="connsiteY5" fmla="*/ 192883 h 192883"/>
              <a:gd name="connsiteX6" fmla="*/ 116681 w 423862"/>
              <a:gd name="connsiteY6" fmla="*/ 180975 h 192883"/>
              <a:gd name="connsiteX7" fmla="*/ 128587 w 423862"/>
              <a:gd name="connsiteY7" fmla="*/ 150019 h 192883"/>
              <a:gd name="connsiteX8" fmla="*/ 423862 w 423862"/>
              <a:gd name="connsiteY8" fmla="*/ 78581 h 192883"/>
              <a:gd name="connsiteX9" fmla="*/ 107156 w 423862"/>
              <a:gd name="connsiteY9" fmla="*/ 116681 h 192883"/>
              <a:gd name="connsiteX10" fmla="*/ 116680 w 423862"/>
              <a:gd name="connsiteY10" fmla="*/ 73817 h 192883"/>
              <a:gd name="connsiteX11" fmla="*/ 76199 w 423862"/>
              <a:gd name="connsiteY11" fmla="*/ 0 h 192883"/>
              <a:gd name="connsiteX0" fmla="*/ 76199 w 128587"/>
              <a:gd name="connsiteY0" fmla="*/ 0 h 192883"/>
              <a:gd name="connsiteX1" fmla="*/ 66676 w 128587"/>
              <a:gd name="connsiteY1" fmla="*/ 80963 h 192883"/>
              <a:gd name="connsiteX2" fmla="*/ 42862 w 128587"/>
              <a:gd name="connsiteY2" fmla="*/ 97631 h 192883"/>
              <a:gd name="connsiteX3" fmla="*/ 35718 w 128587"/>
              <a:gd name="connsiteY3" fmla="*/ 133350 h 192883"/>
              <a:gd name="connsiteX4" fmla="*/ 0 w 128587"/>
              <a:gd name="connsiteY4" fmla="*/ 114299 h 192883"/>
              <a:gd name="connsiteX5" fmla="*/ 27725 w 128587"/>
              <a:gd name="connsiteY5" fmla="*/ 192883 h 192883"/>
              <a:gd name="connsiteX6" fmla="*/ 116681 w 128587"/>
              <a:gd name="connsiteY6" fmla="*/ 180975 h 192883"/>
              <a:gd name="connsiteX7" fmla="*/ 128587 w 128587"/>
              <a:gd name="connsiteY7" fmla="*/ 150019 h 192883"/>
              <a:gd name="connsiteX8" fmla="*/ 107156 w 128587"/>
              <a:gd name="connsiteY8" fmla="*/ 116681 h 192883"/>
              <a:gd name="connsiteX9" fmla="*/ 116680 w 128587"/>
              <a:gd name="connsiteY9" fmla="*/ 73817 h 192883"/>
              <a:gd name="connsiteX10" fmla="*/ 76199 w 128587"/>
              <a:gd name="connsiteY10" fmla="*/ 0 h 19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587" h="192883">
                <a:moveTo>
                  <a:pt x="76199" y="0"/>
                </a:moveTo>
                <a:lnTo>
                  <a:pt x="66676" y="80963"/>
                </a:lnTo>
                <a:lnTo>
                  <a:pt x="42862" y="97631"/>
                </a:lnTo>
                <a:lnTo>
                  <a:pt x="35718" y="133350"/>
                </a:lnTo>
                <a:lnTo>
                  <a:pt x="0" y="114299"/>
                </a:lnTo>
                <a:lnTo>
                  <a:pt x="27725" y="192883"/>
                </a:lnTo>
                <a:lnTo>
                  <a:pt x="116681" y="180975"/>
                </a:lnTo>
                <a:lnTo>
                  <a:pt x="128587" y="150019"/>
                </a:lnTo>
                <a:lnTo>
                  <a:pt x="107156" y="116681"/>
                </a:lnTo>
                <a:lnTo>
                  <a:pt x="116680" y="73817"/>
                </a:lnTo>
                <a:lnTo>
                  <a:pt x="76199" y="0"/>
                </a:lnTo>
                <a:close/>
              </a:path>
            </a:pathLst>
          </a:custGeom>
          <a:no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2" name="Freeform 1031"/>
          <p:cNvSpPr/>
          <p:nvPr/>
        </p:nvSpPr>
        <p:spPr>
          <a:xfrm>
            <a:off x="7545634" y="2540538"/>
            <a:ext cx="91035" cy="319343"/>
          </a:xfrm>
          <a:custGeom>
            <a:avLst/>
            <a:gdLst>
              <a:gd name="connsiteX0" fmla="*/ 41029 w 91035"/>
              <a:gd name="connsiteY0" fmla="*/ 256 h 319343"/>
              <a:gd name="connsiteX1" fmla="*/ 41029 w 91035"/>
              <a:gd name="connsiteY1" fmla="*/ 256 h 319343"/>
              <a:gd name="connsiteX2" fmla="*/ 55316 w 91035"/>
              <a:gd name="connsiteY2" fmla="*/ 16925 h 319343"/>
              <a:gd name="connsiteX3" fmla="*/ 60079 w 91035"/>
              <a:gd name="connsiteY3" fmla="*/ 24068 h 319343"/>
              <a:gd name="connsiteX4" fmla="*/ 67222 w 91035"/>
              <a:gd name="connsiteY4" fmla="*/ 33593 h 319343"/>
              <a:gd name="connsiteX5" fmla="*/ 74366 w 91035"/>
              <a:gd name="connsiteY5" fmla="*/ 47881 h 319343"/>
              <a:gd name="connsiteX6" fmla="*/ 81510 w 91035"/>
              <a:gd name="connsiteY6" fmla="*/ 62168 h 319343"/>
              <a:gd name="connsiteX7" fmla="*/ 86272 w 91035"/>
              <a:gd name="connsiteY7" fmla="*/ 81218 h 319343"/>
              <a:gd name="connsiteX8" fmla="*/ 91035 w 91035"/>
              <a:gd name="connsiteY8" fmla="*/ 95506 h 319343"/>
              <a:gd name="connsiteX9" fmla="*/ 88654 w 91035"/>
              <a:gd name="connsiteY9" fmla="*/ 135987 h 319343"/>
              <a:gd name="connsiteX10" fmla="*/ 86272 w 91035"/>
              <a:gd name="connsiteY10" fmla="*/ 147893 h 319343"/>
              <a:gd name="connsiteX11" fmla="*/ 83891 w 91035"/>
              <a:gd name="connsiteY11" fmla="*/ 166943 h 319343"/>
              <a:gd name="connsiteX12" fmla="*/ 81510 w 91035"/>
              <a:gd name="connsiteY12" fmla="*/ 174087 h 319343"/>
              <a:gd name="connsiteX13" fmla="*/ 76747 w 91035"/>
              <a:gd name="connsiteY13" fmla="*/ 193137 h 319343"/>
              <a:gd name="connsiteX14" fmla="*/ 74366 w 91035"/>
              <a:gd name="connsiteY14" fmla="*/ 240762 h 319343"/>
              <a:gd name="connsiteX15" fmla="*/ 69604 w 91035"/>
              <a:gd name="connsiteY15" fmla="*/ 269337 h 319343"/>
              <a:gd name="connsiteX16" fmla="*/ 67222 w 91035"/>
              <a:gd name="connsiteY16" fmla="*/ 276481 h 319343"/>
              <a:gd name="connsiteX17" fmla="*/ 62460 w 91035"/>
              <a:gd name="connsiteY17" fmla="*/ 283625 h 319343"/>
              <a:gd name="connsiteX18" fmla="*/ 55316 w 91035"/>
              <a:gd name="connsiteY18" fmla="*/ 288387 h 319343"/>
              <a:gd name="connsiteX19" fmla="*/ 45791 w 91035"/>
              <a:gd name="connsiteY19" fmla="*/ 305056 h 319343"/>
              <a:gd name="connsiteX20" fmla="*/ 41029 w 91035"/>
              <a:gd name="connsiteY20" fmla="*/ 312200 h 319343"/>
              <a:gd name="connsiteX21" fmla="*/ 17216 w 91035"/>
              <a:gd name="connsiteY21" fmla="*/ 319343 h 319343"/>
              <a:gd name="connsiteX22" fmla="*/ 7691 w 91035"/>
              <a:gd name="connsiteY22" fmla="*/ 316962 h 319343"/>
              <a:gd name="connsiteX23" fmla="*/ 12454 w 91035"/>
              <a:gd name="connsiteY23" fmla="*/ 276481 h 319343"/>
              <a:gd name="connsiteX24" fmla="*/ 10072 w 91035"/>
              <a:gd name="connsiteY24" fmla="*/ 250287 h 319343"/>
              <a:gd name="connsiteX25" fmla="*/ 547 w 91035"/>
              <a:gd name="connsiteY25" fmla="*/ 247906 h 319343"/>
              <a:gd name="connsiteX26" fmla="*/ 2929 w 91035"/>
              <a:gd name="connsiteY26" fmla="*/ 238381 h 319343"/>
              <a:gd name="connsiteX27" fmla="*/ 12454 w 91035"/>
              <a:gd name="connsiteY27" fmla="*/ 224093 h 319343"/>
              <a:gd name="connsiteX28" fmla="*/ 21979 w 91035"/>
              <a:gd name="connsiteY28" fmla="*/ 226475 h 319343"/>
              <a:gd name="connsiteX29" fmla="*/ 29122 w 91035"/>
              <a:gd name="connsiteY29" fmla="*/ 231237 h 319343"/>
              <a:gd name="connsiteX30" fmla="*/ 36266 w 91035"/>
              <a:gd name="connsiteY30" fmla="*/ 233618 h 319343"/>
              <a:gd name="connsiteX31" fmla="*/ 43410 w 91035"/>
              <a:gd name="connsiteY31" fmla="*/ 228856 h 319343"/>
              <a:gd name="connsiteX32" fmla="*/ 45791 w 91035"/>
              <a:gd name="connsiteY32" fmla="*/ 221712 h 319343"/>
              <a:gd name="connsiteX33" fmla="*/ 48172 w 91035"/>
              <a:gd name="connsiteY33" fmla="*/ 195518 h 319343"/>
              <a:gd name="connsiteX34" fmla="*/ 52935 w 91035"/>
              <a:gd name="connsiteY34" fmla="*/ 181231 h 319343"/>
              <a:gd name="connsiteX35" fmla="*/ 55316 w 91035"/>
              <a:gd name="connsiteY35" fmla="*/ 166943 h 319343"/>
              <a:gd name="connsiteX36" fmla="*/ 57697 w 91035"/>
              <a:gd name="connsiteY36" fmla="*/ 159800 h 319343"/>
              <a:gd name="connsiteX37" fmla="*/ 60079 w 91035"/>
              <a:gd name="connsiteY37" fmla="*/ 147893 h 319343"/>
              <a:gd name="connsiteX38" fmla="*/ 19597 w 91035"/>
              <a:gd name="connsiteY38" fmla="*/ 138368 h 319343"/>
              <a:gd name="connsiteX39" fmla="*/ 12454 w 91035"/>
              <a:gd name="connsiteY39" fmla="*/ 131225 h 319343"/>
              <a:gd name="connsiteX40" fmla="*/ 14835 w 91035"/>
              <a:gd name="connsiteY40" fmla="*/ 119318 h 319343"/>
              <a:gd name="connsiteX41" fmla="*/ 17216 w 91035"/>
              <a:gd name="connsiteY41" fmla="*/ 112175 h 319343"/>
              <a:gd name="connsiteX42" fmla="*/ 41029 w 91035"/>
              <a:gd name="connsiteY42" fmla="*/ 107412 h 319343"/>
              <a:gd name="connsiteX43" fmla="*/ 43410 w 91035"/>
              <a:gd name="connsiteY43" fmla="*/ 100268 h 319343"/>
              <a:gd name="connsiteX44" fmla="*/ 33885 w 91035"/>
              <a:gd name="connsiteY44" fmla="*/ 76456 h 319343"/>
              <a:gd name="connsiteX45" fmla="*/ 24360 w 91035"/>
              <a:gd name="connsiteY45" fmla="*/ 74075 h 319343"/>
              <a:gd name="connsiteX46" fmla="*/ 19597 w 91035"/>
              <a:gd name="connsiteY46" fmla="*/ 66931 h 319343"/>
              <a:gd name="connsiteX47" fmla="*/ 29122 w 91035"/>
              <a:gd name="connsiteY47" fmla="*/ 45500 h 319343"/>
              <a:gd name="connsiteX48" fmla="*/ 26741 w 91035"/>
              <a:gd name="connsiteY48" fmla="*/ 31212 h 319343"/>
              <a:gd name="connsiteX49" fmla="*/ 14835 w 91035"/>
              <a:gd name="connsiteY49" fmla="*/ 28831 h 319343"/>
              <a:gd name="connsiteX50" fmla="*/ 26741 w 91035"/>
              <a:gd name="connsiteY50" fmla="*/ 256 h 319343"/>
              <a:gd name="connsiteX51" fmla="*/ 41029 w 91035"/>
              <a:gd name="connsiteY51" fmla="*/ 256 h 31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1035" h="319343">
                <a:moveTo>
                  <a:pt x="41029" y="256"/>
                </a:moveTo>
                <a:lnTo>
                  <a:pt x="41029" y="256"/>
                </a:lnTo>
                <a:cubicBezTo>
                  <a:pt x="45791" y="5812"/>
                  <a:pt x="50744" y="11211"/>
                  <a:pt x="55316" y="16925"/>
                </a:cubicBezTo>
                <a:cubicBezTo>
                  <a:pt x="57104" y="19160"/>
                  <a:pt x="58416" y="21739"/>
                  <a:pt x="60079" y="24068"/>
                </a:cubicBezTo>
                <a:cubicBezTo>
                  <a:pt x="62386" y="27297"/>
                  <a:pt x="64841" y="30418"/>
                  <a:pt x="67222" y="33593"/>
                </a:cubicBezTo>
                <a:cubicBezTo>
                  <a:pt x="73212" y="51557"/>
                  <a:pt x="65131" y="29408"/>
                  <a:pt x="74366" y="47881"/>
                </a:cubicBezTo>
                <a:cubicBezTo>
                  <a:pt x="84217" y="67585"/>
                  <a:pt x="67870" y="41712"/>
                  <a:pt x="81510" y="62168"/>
                </a:cubicBezTo>
                <a:cubicBezTo>
                  <a:pt x="88739" y="83857"/>
                  <a:pt x="77646" y="49589"/>
                  <a:pt x="86272" y="81218"/>
                </a:cubicBezTo>
                <a:cubicBezTo>
                  <a:pt x="87593" y="86061"/>
                  <a:pt x="91035" y="95506"/>
                  <a:pt x="91035" y="95506"/>
                </a:cubicBezTo>
                <a:cubicBezTo>
                  <a:pt x="90241" y="109000"/>
                  <a:pt x="89878" y="122526"/>
                  <a:pt x="88654" y="135987"/>
                </a:cubicBezTo>
                <a:cubicBezTo>
                  <a:pt x="88288" y="140018"/>
                  <a:pt x="86887" y="143893"/>
                  <a:pt x="86272" y="147893"/>
                </a:cubicBezTo>
                <a:cubicBezTo>
                  <a:pt x="85299" y="154218"/>
                  <a:pt x="85036" y="160647"/>
                  <a:pt x="83891" y="166943"/>
                </a:cubicBezTo>
                <a:cubicBezTo>
                  <a:pt x="83442" y="169413"/>
                  <a:pt x="82119" y="171652"/>
                  <a:pt x="81510" y="174087"/>
                </a:cubicBezTo>
                <a:cubicBezTo>
                  <a:pt x="75767" y="197061"/>
                  <a:pt x="82189" y="176816"/>
                  <a:pt x="76747" y="193137"/>
                </a:cubicBezTo>
                <a:cubicBezTo>
                  <a:pt x="75953" y="209012"/>
                  <a:pt x="75849" y="224937"/>
                  <a:pt x="74366" y="240762"/>
                </a:cubicBezTo>
                <a:cubicBezTo>
                  <a:pt x="73465" y="250376"/>
                  <a:pt x="72658" y="260176"/>
                  <a:pt x="69604" y="269337"/>
                </a:cubicBezTo>
                <a:cubicBezTo>
                  <a:pt x="68810" y="271718"/>
                  <a:pt x="68345" y="274236"/>
                  <a:pt x="67222" y="276481"/>
                </a:cubicBezTo>
                <a:cubicBezTo>
                  <a:pt x="65942" y="279041"/>
                  <a:pt x="64484" y="281601"/>
                  <a:pt x="62460" y="283625"/>
                </a:cubicBezTo>
                <a:cubicBezTo>
                  <a:pt x="60436" y="285649"/>
                  <a:pt x="57697" y="286800"/>
                  <a:pt x="55316" y="288387"/>
                </a:cubicBezTo>
                <a:cubicBezTo>
                  <a:pt x="43714" y="305792"/>
                  <a:pt x="57876" y="283907"/>
                  <a:pt x="45791" y="305056"/>
                </a:cubicBezTo>
                <a:cubicBezTo>
                  <a:pt x="44371" y="307541"/>
                  <a:pt x="43456" y="310683"/>
                  <a:pt x="41029" y="312200"/>
                </a:cubicBezTo>
                <a:cubicBezTo>
                  <a:pt x="37165" y="314615"/>
                  <a:pt x="22792" y="317949"/>
                  <a:pt x="17216" y="319343"/>
                </a:cubicBezTo>
                <a:cubicBezTo>
                  <a:pt x="14041" y="318549"/>
                  <a:pt x="8333" y="320171"/>
                  <a:pt x="7691" y="316962"/>
                </a:cubicBezTo>
                <a:cubicBezTo>
                  <a:pt x="4170" y="299358"/>
                  <a:pt x="7918" y="290084"/>
                  <a:pt x="12454" y="276481"/>
                </a:cubicBezTo>
                <a:cubicBezTo>
                  <a:pt x="11660" y="267750"/>
                  <a:pt x="13444" y="258380"/>
                  <a:pt x="10072" y="250287"/>
                </a:cubicBezTo>
                <a:cubicBezTo>
                  <a:pt x="8813" y="247266"/>
                  <a:pt x="2231" y="250712"/>
                  <a:pt x="547" y="247906"/>
                </a:cubicBezTo>
                <a:cubicBezTo>
                  <a:pt x="-1137" y="245100"/>
                  <a:pt x="1465" y="241308"/>
                  <a:pt x="2929" y="238381"/>
                </a:cubicBezTo>
                <a:cubicBezTo>
                  <a:pt x="5489" y="233261"/>
                  <a:pt x="12454" y="224093"/>
                  <a:pt x="12454" y="224093"/>
                </a:cubicBezTo>
                <a:cubicBezTo>
                  <a:pt x="15629" y="224887"/>
                  <a:pt x="18971" y="225186"/>
                  <a:pt x="21979" y="226475"/>
                </a:cubicBezTo>
                <a:cubicBezTo>
                  <a:pt x="24609" y="227602"/>
                  <a:pt x="26562" y="229957"/>
                  <a:pt x="29122" y="231237"/>
                </a:cubicBezTo>
                <a:cubicBezTo>
                  <a:pt x="31367" y="232359"/>
                  <a:pt x="33885" y="232824"/>
                  <a:pt x="36266" y="233618"/>
                </a:cubicBezTo>
                <a:cubicBezTo>
                  <a:pt x="38647" y="232031"/>
                  <a:pt x="41622" y="231091"/>
                  <a:pt x="43410" y="228856"/>
                </a:cubicBezTo>
                <a:cubicBezTo>
                  <a:pt x="44978" y="226896"/>
                  <a:pt x="45436" y="224197"/>
                  <a:pt x="45791" y="221712"/>
                </a:cubicBezTo>
                <a:cubicBezTo>
                  <a:pt x="47031" y="213033"/>
                  <a:pt x="46648" y="204152"/>
                  <a:pt x="48172" y="195518"/>
                </a:cubicBezTo>
                <a:cubicBezTo>
                  <a:pt x="49044" y="190574"/>
                  <a:pt x="52110" y="186183"/>
                  <a:pt x="52935" y="181231"/>
                </a:cubicBezTo>
                <a:cubicBezTo>
                  <a:pt x="53729" y="176468"/>
                  <a:pt x="54269" y="171656"/>
                  <a:pt x="55316" y="166943"/>
                </a:cubicBezTo>
                <a:cubicBezTo>
                  <a:pt x="55860" y="164493"/>
                  <a:pt x="57088" y="162235"/>
                  <a:pt x="57697" y="159800"/>
                </a:cubicBezTo>
                <a:cubicBezTo>
                  <a:pt x="58679" y="155873"/>
                  <a:pt x="59285" y="151862"/>
                  <a:pt x="60079" y="147893"/>
                </a:cubicBezTo>
                <a:cubicBezTo>
                  <a:pt x="47570" y="129133"/>
                  <a:pt x="62868" y="147984"/>
                  <a:pt x="19597" y="138368"/>
                </a:cubicBezTo>
                <a:cubicBezTo>
                  <a:pt x="16310" y="137638"/>
                  <a:pt x="14835" y="133606"/>
                  <a:pt x="12454" y="131225"/>
                </a:cubicBezTo>
                <a:cubicBezTo>
                  <a:pt x="13248" y="127256"/>
                  <a:pt x="13853" y="123245"/>
                  <a:pt x="14835" y="119318"/>
                </a:cubicBezTo>
                <a:cubicBezTo>
                  <a:pt x="15444" y="116883"/>
                  <a:pt x="14931" y="113214"/>
                  <a:pt x="17216" y="112175"/>
                </a:cubicBezTo>
                <a:cubicBezTo>
                  <a:pt x="24585" y="108825"/>
                  <a:pt x="33091" y="109000"/>
                  <a:pt x="41029" y="107412"/>
                </a:cubicBezTo>
                <a:cubicBezTo>
                  <a:pt x="41823" y="105031"/>
                  <a:pt x="43410" y="102778"/>
                  <a:pt x="43410" y="100268"/>
                </a:cubicBezTo>
                <a:cubicBezTo>
                  <a:pt x="43410" y="89836"/>
                  <a:pt x="43283" y="81826"/>
                  <a:pt x="33885" y="76456"/>
                </a:cubicBezTo>
                <a:cubicBezTo>
                  <a:pt x="31043" y="74832"/>
                  <a:pt x="27535" y="74869"/>
                  <a:pt x="24360" y="74075"/>
                </a:cubicBezTo>
                <a:cubicBezTo>
                  <a:pt x="22772" y="71694"/>
                  <a:pt x="19913" y="69776"/>
                  <a:pt x="19597" y="66931"/>
                </a:cubicBezTo>
                <a:cubicBezTo>
                  <a:pt x="18130" y="53725"/>
                  <a:pt x="21635" y="52987"/>
                  <a:pt x="29122" y="45500"/>
                </a:cubicBezTo>
                <a:cubicBezTo>
                  <a:pt x="28328" y="40737"/>
                  <a:pt x="29883" y="34878"/>
                  <a:pt x="26741" y="31212"/>
                </a:cubicBezTo>
                <a:cubicBezTo>
                  <a:pt x="24107" y="28139"/>
                  <a:pt x="16218" y="32635"/>
                  <a:pt x="14835" y="28831"/>
                </a:cubicBezTo>
                <a:cubicBezTo>
                  <a:pt x="6044" y="4656"/>
                  <a:pt x="15209" y="7175"/>
                  <a:pt x="26741" y="256"/>
                </a:cubicBezTo>
                <a:cubicBezTo>
                  <a:pt x="27703" y="-321"/>
                  <a:pt x="38648" y="256"/>
                  <a:pt x="41029" y="256"/>
                </a:cubicBezTo>
                <a:close/>
              </a:path>
            </a:pathLst>
          </a:custGeom>
          <a:no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5" name="Freeform 4"/>
          <p:cNvSpPr/>
          <p:nvPr/>
        </p:nvSpPr>
        <p:spPr>
          <a:xfrm>
            <a:off x="841829" y="2104332"/>
            <a:ext cx="1509521" cy="2787201"/>
          </a:xfrm>
          <a:custGeom>
            <a:avLst/>
            <a:gdLst>
              <a:gd name="connsiteX0" fmla="*/ 449942 w 1509521"/>
              <a:gd name="connsiteY0" fmla="*/ 319554 h 2787201"/>
              <a:gd name="connsiteX1" fmla="*/ 449942 w 1509521"/>
              <a:gd name="connsiteY1" fmla="*/ 319554 h 2787201"/>
              <a:gd name="connsiteX2" fmla="*/ 435428 w 1509521"/>
              <a:gd name="connsiteY2" fmla="*/ 188925 h 2787201"/>
              <a:gd name="connsiteX3" fmla="*/ 377371 w 1509521"/>
              <a:gd name="connsiteY3" fmla="*/ 101839 h 2787201"/>
              <a:gd name="connsiteX4" fmla="*/ 348342 w 1509521"/>
              <a:gd name="connsiteY4" fmla="*/ 58297 h 2787201"/>
              <a:gd name="connsiteX5" fmla="*/ 333828 w 1509521"/>
              <a:gd name="connsiteY5" fmla="*/ 14754 h 2787201"/>
              <a:gd name="connsiteX6" fmla="*/ 232228 w 1509521"/>
              <a:gd name="connsiteY6" fmla="*/ 14754 h 2787201"/>
              <a:gd name="connsiteX7" fmla="*/ 188685 w 1509521"/>
              <a:gd name="connsiteY7" fmla="*/ 58297 h 2787201"/>
              <a:gd name="connsiteX8" fmla="*/ 130628 w 1509521"/>
              <a:gd name="connsiteY8" fmla="*/ 145382 h 2787201"/>
              <a:gd name="connsiteX9" fmla="*/ 101600 w 1509521"/>
              <a:gd name="connsiteY9" fmla="*/ 232468 h 2787201"/>
              <a:gd name="connsiteX10" fmla="*/ 87085 w 1509521"/>
              <a:gd name="connsiteY10" fmla="*/ 290525 h 2787201"/>
              <a:gd name="connsiteX11" fmla="*/ 58057 w 1509521"/>
              <a:gd name="connsiteY11" fmla="*/ 377611 h 2787201"/>
              <a:gd name="connsiteX12" fmla="*/ 43542 w 1509521"/>
              <a:gd name="connsiteY12" fmla="*/ 435668 h 2787201"/>
              <a:gd name="connsiteX13" fmla="*/ 14514 w 1509521"/>
              <a:gd name="connsiteY13" fmla="*/ 479211 h 2787201"/>
              <a:gd name="connsiteX14" fmla="*/ 0 w 1509521"/>
              <a:gd name="connsiteY14" fmla="*/ 522754 h 2787201"/>
              <a:gd name="connsiteX15" fmla="*/ 174171 w 1509521"/>
              <a:gd name="connsiteY15" fmla="*/ 522754 h 2787201"/>
              <a:gd name="connsiteX16" fmla="*/ 203200 w 1509521"/>
              <a:gd name="connsiteY16" fmla="*/ 464697 h 2787201"/>
              <a:gd name="connsiteX17" fmla="*/ 246742 w 1509521"/>
              <a:gd name="connsiteY17" fmla="*/ 450182 h 2787201"/>
              <a:gd name="connsiteX18" fmla="*/ 261257 w 1509521"/>
              <a:gd name="connsiteY18" fmla="*/ 1248468 h 2787201"/>
              <a:gd name="connsiteX19" fmla="*/ 275771 w 1509521"/>
              <a:gd name="connsiteY19" fmla="*/ 1292011 h 2787201"/>
              <a:gd name="connsiteX20" fmla="*/ 304800 w 1509521"/>
              <a:gd name="connsiteY20" fmla="*/ 1335554 h 2787201"/>
              <a:gd name="connsiteX21" fmla="*/ 319314 w 1509521"/>
              <a:gd name="connsiteY21" fmla="*/ 1379097 h 2787201"/>
              <a:gd name="connsiteX22" fmla="*/ 391885 w 1509521"/>
              <a:gd name="connsiteY22" fmla="*/ 1466182 h 2787201"/>
              <a:gd name="connsiteX23" fmla="*/ 420914 w 1509521"/>
              <a:gd name="connsiteY23" fmla="*/ 1553268 h 2787201"/>
              <a:gd name="connsiteX24" fmla="*/ 435428 w 1509521"/>
              <a:gd name="connsiteY24" fmla="*/ 1596811 h 2787201"/>
              <a:gd name="connsiteX25" fmla="*/ 478971 w 1509521"/>
              <a:gd name="connsiteY25" fmla="*/ 1814525 h 2787201"/>
              <a:gd name="connsiteX26" fmla="*/ 522514 w 1509521"/>
              <a:gd name="connsiteY26" fmla="*/ 1843554 h 2787201"/>
              <a:gd name="connsiteX27" fmla="*/ 551542 w 1509521"/>
              <a:gd name="connsiteY27" fmla="*/ 1887097 h 2787201"/>
              <a:gd name="connsiteX28" fmla="*/ 580571 w 1509521"/>
              <a:gd name="connsiteY28" fmla="*/ 1988697 h 2787201"/>
              <a:gd name="connsiteX29" fmla="*/ 595085 w 1509521"/>
              <a:gd name="connsiteY29" fmla="*/ 2061268 h 2787201"/>
              <a:gd name="connsiteX30" fmla="*/ 667657 w 1509521"/>
              <a:gd name="connsiteY30" fmla="*/ 2133839 h 2787201"/>
              <a:gd name="connsiteX31" fmla="*/ 725714 w 1509521"/>
              <a:gd name="connsiteY31" fmla="*/ 2162868 h 2787201"/>
              <a:gd name="connsiteX32" fmla="*/ 841828 w 1509521"/>
              <a:gd name="connsiteY32" fmla="*/ 2177382 h 2787201"/>
              <a:gd name="connsiteX33" fmla="*/ 856342 w 1509521"/>
              <a:gd name="connsiteY33" fmla="*/ 2220925 h 2787201"/>
              <a:gd name="connsiteX34" fmla="*/ 914400 w 1509521"/>
              <a:gd name="connsiteY34" fmla="*/ 2380582 h 2787201"/>
              <a:gd name="connsiteX35" fmla="*/ 972457 w 1509521"/>
              <a:gd name="connsiteY35" fmla="*/ 2409611 h 2787201"/>
              <a:gd name="connsiteX36" fmla="*/ 1016000 w 1509521"/>
              <a:gd name="connsiteY36" fmla="*/ 2438639 h 2787201"/>
              <a:gd name="connsiteX37" fmla="*/ 1045028 w 1509521"/>
              <a:gd name="connsiteY37" fmla="*/ 2482182 h 2787201"/>
              <a:gd name="connsiteX38" fmla="*/ 1074057 w 1509521"/>
              <a:gd name="connsiteY38" fmla="*/ 2656354 h 2787201"/>
              <a:gd name="connsiteX39" fmla="*/ 1103085 w 1509521"/>
              <a:gd name="connsiteY39" fmla="*/ 2699897 h 2787201"/>
              <a:gd name="connsiteX40" fmla="*/ 1190171 w 1509521"/>
              <a:gd name="connsiteY40" fmla="*/ 2728925 h 2787201"/>
              <a:gd name="connsiteX41" fmla="*/ 1233714 w 1509521"/>
              <a:gd name="connsiteY41" fmla="*/ 2743439 h 2787201"/>
              <a:gd name="connsiteX42" fmla="*/ 1277257 w 1509521"/>
              <a:gd name="connsiteY42" fmla="*/ 2772468 h 2787201"/>
              <a:gd name="connsiteX43" fmla="*/ 1494971 w 1509521"/>
              <a:gd name="connsiteY43" fmla="*/ 2772468 h 2787201"/>
              <a:gd name="connsiteX44" fmla="*/ 1465942 w 1509521"/>
              <a:gd name="connsiteY44" fmla="*/ 2699897 h 2787201"/>
              <a:gd name="connsiteX45" fmla="*/ 1378857 w 1509521"/>
              <a:gd name="connsiteY45" fmla="*/ 2670868 h 2787201"/>
              <a:gd name="connsiteX46" fmla="*/ 1364342 w 1509521"/>
              <a:gd name="connsiteY46" fmla="*/ 2627325 h 2787201"/>
              <a:gd name="connsiteX47" fmla="*/ 1306285 w 1509521"/>
              <a:gd name="connsiteY47" fmla="*/ 2540239 h 2787201"/>
              <a:gd name="connsiteX48" fmla="*/ 1248228 w 1509521"/>
              <a:gd name="connsiteY48" fmla="*/ 2467668 h 2787201"/>
              <a:gd name="connsiteX49" fmla="*/ 1219200 w 1509521"/>
              <a:gd name="connsiteY49" fmla="*/ 2380582 h 2787201"/>
              <a:gd name="connsiteX50" fmla="*/ 1204685 w 1509521"/>
              <a:gd name="connsiteY50" fmla="*/ 2337039 h 2787201"/>
              <a:gd name="connsiteX51" fmla="*/ 1161142 w 1509521"/>
              <a:gd name="connsiteY51" fmla="*/ 2249954 h 2787201"/>
              <a:gd name="connsiteX52" fmla="*/ 1132114 w 1509521"/>
              <a:gd name="connsiteY52" fmla="*/ 2206411 h 2787201"/>
              <a:gd name="connsiteX53" fmla="*/ 1088571 w 1509521"/>
              <a:gd name="connsiteY53" fmla="*/ 2046754 h 2787201"/>
              <a:gd name="connsiteX54" fmla="*/ 1059542 w 1509521"/>
              <a:gd name="connsiteY54" fmla="*/ 1959668 h 2787201"/>
              <a:gd name="connsiteX55" fmla="*/ 1016000 w 1509521"/>
              <a:gd name="connsiteY55" fmla="*/ 1843554 h 2787201"/>
              <a:gd name="connsiteX56" fmla="*/ 1001485 w 1509521"/>
              <a:gd name="connsiteY56" fmla="*/ 1785497 h 2787201"/>
              <a:gd name="connsiteX57" fmla="*/ 986971 w 1509521"/>
              <a:gd name="connsiteY57" fmla="*/ 1640354 h 2787201"/>
              <a:gd name="connsiteX58" fmla="*/ 899885 w 1509521"/>
              <a:gd name="connsiteY58" fmla="*/ 1611325 h 2787201"/>
              <a:gd name="connsiteX59" fmla="*/ 812800 w 1509521"/>
              <a:gd name="connsiteY59" fmla="*/ 1553268 h 2787201"/>
              <a:gd name="connsiteX60" fmla="*/ 769257 w 1509521"/>
              <a:gd name="connsiteY60" fmla="*/ 1524239 h 2787201"/>
              <a:gd name="connsiteX61" fmla="*/ 725714 w 1509521"/>
              <a:gd name="connsiteY61" fmla="*/ 1379097 h 2787201"/>
              <a:gd name="connsiteX62" fmla="*/ 696685 w 1509521"/>
              <a:gd name="connsiteY62" fmla="*/ 1292011 h 2787201"/>
              <a:gd name="connsiteX63" fmla="*/ 667657 w 1509521"/>
              <a:gd name="connsiteY63" fmla="*/ 1248468 h 2787201"/>
              <a:gd name="connsiteX64" fmla="*/ 638628 w 1509521"/>
              <a:gd name="connsiteY64" fmla="*/ 1103325 h 2787201"/>
              <a:gd name="connsiteX65" fmla="*/ 609600 w 1509521"/>
              <a:gd name="connsiteY65" fmla="*/ 1059782 h 2787201"/>
              <a:gd name="connsiteX66" fmla="*/ 566057 w 1509521"/>
              <a:gd name="connsiteY66" fmla="*/ 972697 h 2787201"/>
              <a:gd name="connsiteX67" fmla="*/ 537028 w 1509521"/>
              <a:gd name="connsiteY67" fmla="*/ 682411 h 2787201"/>
              <a:gd name="connsiteX68" fmla="*/ 522514 w 1509521"/>
              <a:gd name="connsiteY68" fmla="*/ 493725 h 2787201"/>
              <a:gd name="connsiteX69" fmla="*/ 493485 w 1509521"/>
              <a:gd name="connsiteY69" fmla="*/ 406639 h 2787201"/>
              <a:gd name="connsiteX70" fmla="*/ 464457 w 1509521"/>
              <a:gd name="connsiteY70" fmla="*/ 246982 h 2787201"/>
              <a:gd name="connsiteX71" fmla="*/ 435428 w 1509521"/>
              <a:gd name="connsiteY71" fmla="*/ 246982 h 2787201"/>
              <a:gd name="connsiteX72" fmla="*/ 464457 w 1509521"/>
              <a:gd name="connsiteY72" fmla="*/ 246982 h 278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09521" h="2787201">
                <a:moveTo>
                  <a:pt x="449942" y="319554"/>
                </a:moveTo>
                <a:lnTo>
                  <a:pt x="449942" y="319554"/>
                </a:lnTo>
                <a:cubicBezTo>
                  <a:pt x="445104" y="276011"/>
                  <a:pt x="449282" y="230488"/>
                  <a:pt x="435428" y="188925"/>
                </a:cubicBezTo>
                <a:cubicBezTo>
                  <a:pt x="424396" y="155827"/>
                  <a:pt x="396724" y="130868"/>
                  <a:pt x="377371" y="101839"/>
                </a:cubicBezTo>
                <a:lnTo>
                  <a:pt x="348342" y="58297"/>
                </a:lnTo>
                <a:cubicBezTo>
                  <a:pt x="343504" y="43783"/>
                  <a:pt x="344646" y="25572"/>
                  <a:pt x="333828" y="14754"/>
                </a:cubicBezTo>
                <a:cubicBezTo>
                  <a:pt x="304676" y="-14399"/>
                  <a:pt x="261690" y="7388"/>
                  <a:pt x="232228" y="14754"/>
                </a:cubicBezTo>
                <a:cubicBezTo>
                  <a:pt x="217714" y="29268"/>
                  <a:pt x="201287" y="42094"/>
                  <a:pt x="188685" y="58297"/>
                </a:cubicBezTo>
                <a:cubicBezTo>
                  <a:pt x="167266" y="85836"/>
                  <a:pt x="130628" y="145382"/>
                  <a:pt x="130628" y="145382"/>
                </a:cubicBezTo>
                <a:cubicBezTo>
                  <a:pt x="120952" y="174411"/>
                  <a:pt x="109022" y="202783"/>
                  <a:pt x="101600" y="232468"/>
                </a:cubicBezTo>
                <a:cubicBezTo>
                  <a:pt x="96762" y="251820"/>
                  <a:pt x="92817" y="271418"/>
                  <a:pt x="87085" y="290525"/>
                </a:cubicBezTo>
                <a:cubicBezTo>
                  <a:pt x="78292" y="319833"/>
                  <a:pt x="65479" y="347926"/>
                  <a:pt x="58057" y="377611"/>
                </a:cubicBezTo>
                <a:cubicBezTo>
                  <a:pt x="53219" y="396963"/>
                  <a:pt x="51400" y="417333"/>
                  <a:pt x="43542" y="435668"/>
                </a:cubicBezTo>
                <a:cubicBezTo>
                  <a:pt x="36670" y="451701"/>
                  <a:pt x="22315" y="463609"/>
                  <a:pt x="14514" y="479211"/>
                </a:cubicBezTo>
                <a:cubicBezTo>
                  <a:pt x="7672" y="492895"/>
                  <a:pt x="4838" y="508240"/>
                  <a:pt x="0" y="522754"/>
                </a:cubicBezTo>
                <a:cubicBezTo>
                  <a:pt x="62906" y="543723"/>
                  <a:pt x="91905" y="560147"/>
                  <a:pt x="174171" y="522754"/>
                </a:cubicBezTo>
                <a:cubicBezTo>
                  <a:pt x="193868" y="513801"/>
                  <a:pt x="187901" y="479997"/>
                  <a:pt x="203200" y="464697"/>
                </a:cubicBezTo>
                <a:cubicBezTo>
                  <a:pt x="214018" y="453879"/>
                  <a:pt x="232228" y="455020"/>
                  <a:pt x="246742" y="450182"/>
                </a:cubicBezTo>
                <a:cubicBezTo>
                  <a:pt x="251580" y="716277"/>
                  <a:pt x="252085" y="982487"/>
                  <a:pt x="261257" y="1248468"/>
                </a:cubicBezTo>
                <a:cubicBezTo>
                  <a:pt x="261784" y="1263758"/>
                  <a:pt x="268929" y="1278327"/>
                  <a:pt x="275771" y="1292011"/>
                </a:cubicBezTo>
                <a:cubicBezTo>
                  <a:pt x="283572" y="1307613"/>
                  <a:pt x="295124" y="1321040"/>
                  <a:pt x="304800" y="1335554"/>
                </a:cubicBezTo>
                <a:cubicBezTo>
                  <a:pt x="309638" y="1350068"/>
                  <a:pt x="312472" y="1365413"/>
                  <a:pt x="319314" y="1379097"/>
                </a:cubicBezTo>
                <a:cubicBezTo>
                  <a:pt x="339521" y="1419511"/>
                  <a:pt x="359786" y="1434083"/>
                  <a:pt x="391885" y="1466182"/>
                </a:cubicBezTo>
                <a:lnTo>
                  <a:pt x="420914" y="1553268"/>
                </a:lnTo>
                <a:lnTo>
                  <a:pt x="435428" y="1596811"/>
                </a:lnTo>
                <a:cubicBezTo>
                  <a:pt x="442079" y="1676620"/>
                  <a:pt x="420414" y="1755968"/>
                  <a:pt x="478971" y="1814525"/>
                </a:cubicBezTo>
                <a:cubicBezTo>
                  <a:pt x="491306" y="1826860"/>
                  <a:pt x="508000" y="1833878"/>
                  <a:pt x="522514" y="1843554"/>
                </a:cubicBezTo>
                <a:cubicBezTo>
                  <a:pt x="532190" y="1858068"/>
                  <a:pt x="543741" y="1871495"/>
                  <a:pt x="551542" y="1887097"/>
                </a:cubicBezTo>
                <a:cubicBezTo>
                  <a:pt x="561243" y="1906499"/>
                  <a:pt x="576849" y="1971947"/>
                  <a:pt x="580571" y="1988697"/>
                </a:cubicBezTo>
                <a:cubicBezTo>
                  <a:pt x="585922" y="2012779"/>
                  <a:pt x="586423" y="2038169"/>
                  <a:pt x="595085" y="2061268"/>
                </a:cubicBezTo>
                <a:cubicBezTo>
                  <a:pt x="609600" y="2099973"/>
                  <a:pt x="633790" y="2114486"/>
                  <a:pt x="667657" y="2133839"/>
                </a:cubicBezTo>
                <a:cubicBezTo>
                  <a:pt x="686443" y="2144574"/>
                  <a:pt x="704723" y="2157620"/>
                  <a:pt x="725714" y="2162868"/>
                </a:cubicBezTo>
                <a:cubicBezTo>
                  <a:pt x="763555" y="2172328"/>
                  <a:pt x="803123" y="2172544"/>
                  <a:pt x="841828" y="2177382"/>
                </a:cubicBezTo>
                <a:cubicBezTo>
                  <a:pt x="846666" y="2191896"/>
                  <a:pt x="852316" y="2206165"/>
                  <a:pt x="856342" y="2220925"/>
                </a:cubicBezTo>
                <a:cubicBezTo>
                  <a:pt x="865984" y="2256280"/>
                  <a:pt x="873567" y="2346554"/>
                  <a:pt x="914400" y="2380582"/>
                </a:cubicBezTo>
                <a:cubicBezTo>
                  <a:pt x="931022" y="2394433"/>
                  <a:pt x="953671" y="2398876"/>
                  <a:pt x="972457" y="2409611"/>
                </a:cubicBezTo>
                <a:cubicBezTo>
                  <a:pt x="987603" y="2418266"/>
                  <a:pt x="1001486" y="2428963"/>
                  <a:pt x="1016000" y="2438639"/>
                </a:cubicBezTo>
                <a:cubicBezTo>
                  <a:pt x="1025676" y="2453153"/>
                  <a:pt x="1040797" y="2465259"/>
                  <a:pt x="1045028" y="2482182"/>
                </a:cubicBezTo>
                <a:cubicBezTo>
                  <a:pt x="1061128" y="2546582"/>
                  <a:pt x="1045723" y="2599687"/>
                  <a:pt x="1074057" y="2656354"/>
                </a:cubicBezTo>
                <a:cubicBezTo>
                  <a:pt x="1081858" y="2671956"/>
                  <a:pt x="1088293" y="2690652"/>
                  <a:pt x="1103085" y="2699897"/>
                </a:cubicBezTo>
                <a:cubicBezTo>
                  <a:pt x="1129033" y="2716114"/>
                  <a:pt x="1161142" y="2719249"/>
                  <a:pt x="1190171" y="2728925"/>
                </a:cubicBezTo>
                <a:lnTo>
                  <a:pt x="1233714" y="2743439"/>
                </a:lnTo>
                <a:cubicBezTo>
                  <a:pt x="1248228" y="2753115"/>
                  <a:pt x="1260549" y="2767455"/>
                  <a:pt x="1277257" y="2772468"/>
                </a:cubicBezTo>
                <a:cubicBezTo>
                  <a:pt x="1365626" y="2798979"/>
                  <a:pt x="1404023" y="2783836"/>
                  <a:pt x="1494971" y="2772468"/>
                </a:cubicBezTo>
                <a:cubicBezTo>
                  <a:pt x="1511817" y="2721928"/>
                  <a:pt x="1525845" y="2726521"/>
                  <a:pt x="1465942" y="2699897"/>
                </a:cubicBezTo>
                <a:cubicBezTo>
                  <a:pt x="1437981" y="2687470"/>
                  <a:pt x="1378857" y="2670868"/>
                  <a:pt x="1378857" y="2670868"/>
                </a:cubicBezTo>
                <a:cubicBezTo>
                  <a:pt x="1374019" y="2656354"/>
                  <a:pt x="1371772" y="2640699"/>
                  <a:pt x="1364342" y="2627325"/>
                </a:cubicBezTo>
                <a:cubicBezTo>
                  <a:pt x="1347399" y="2596827"/>
                  <a:pt x="1306285" y="2540239"/>
                  <a:pt x="1306285" y="2540239"/>
                </a:cubicBezTo>
                <a:cubicBezTo>
                  <a:pt x="1253352" y="2381439"/>
                  <a:pt x="1342017" y="2617732"/>
                  <a:pt x="1248228" y="2467668"/>
                </a:cubicBezTo>
                <a:cubicBezTo>
                  <a:pt x="1232011" y="2441720"/>
                  <a:pt x="1228876" y="2409611"/>
                  <a:pt x="1219200" y="2380582"/>
                </a:cubicBezTo>
                <a:cubicBezTo>
                  <a:pt x="1214362" y="2366068"/>
                  <a:pt x="1213172" y="2349769"/>
                  <a:pt x="1204685" y="2337039"/>
                </a:cubicBezTo>
                <a:cubicBezTo>
                  <a:pt x="1121499" y="2212260"/>
                  <a:pt x="1221231" y="2370131"/>
                  <a:pt x="1161142" y="2249954"/>
                </a:cubicBezTo>
                <a:cubicBezTo>
                  <a:pt x="1153341" y="2234352"/>
                  <a:pt x="1139199" y="2222351"/>
                  <a:pt x="1132114" y="2206411"/>
                </a:cubicBezTo>
                <a:cubicBezTo>
                  <a:pt x="1090830" y="2113522"/>
                  <a:pt x="1112676" y="2135140"/>
                  <a:pt x="1088571" y="2046754"/>
                </a:cubicBezTo>
                <a:cubicBezTo>
                  <a:pt x="1080520" y="2017233"/>
                  <a:pt x="1065543" y="1989673"/>
                  <a:pt x="1059542" y="1959668"/>
                </a:cubicBezTo>
                <a:cubicBezTo>
                  <a:pt x="1041607" y="1869992"/>
                  <a:pt x="1058712" y="1907623"/>
                  <a:pt x="1016000" y="1843554"/>
                </a:cubicBezTo>
                <a:cubicBezTo>
                  <a:pt x="1011162" y="1824202"/>
                  <a:pt x="1004306" y="1805244"/>
                  <a:pt x="1001485" y="1785497"/>
                </a:cubicBezTo>
                <a:cubicBezTo>
                  <a:pt x="994609" y="1737363"/>
                  <a:pt x="1011470" y="1682353"/>
                  <a:pt x="986971" y="1640354"/>
                </a:cubicBezTo>
                <a:cubicBezTo>
                  <a:pt x="971553" y="1613923"/>
                  <a:pt x="925345" y="1628298"/>
                  <a:pt x="899885" y="1611325"/>
                </a:cubicBezTo>
                <a:lnTo>
                  <a:pt x="812800" y="1553268"/>
                </a:lnTo>
                <a:lnTo>
                  <a:pt x="769257" y="1524239"/>
                </a:lnTo>
                <a:cubicBezTo>
                  <a:pt x="747320" y="1436496"/>
                  <a:pt x="761050" y="1485108"/>
                  <a:pt x="725714" y="1379097"/>
                </a:cubicBezTo>
                <a:cubicBezTo>
                  <a:pt x="725712" y="1379092"/>
                  <a:pt x="696688" y="1292015"/>
                  <a:pt x="696685" y="1292011"/>
                </a:cubicBezTo>
                <a:lnTo>
                  <a:pt x="667657" y="1248468"/>
                </a:lnTo>
                <a:cubicBezTo>
                  <a:pt x="664383" y="1228826"/>
                  <a:pt x="650437" y="1130880"/>
                  <a:pt x="638628" y="1103325"/>
                </a:cubicBezTo>
                <a:cubicBezTo>
                  <a:pt x="631757" y="1087291"/>
                  <a:pt x="617401" y="1075384"/>
                  <a:pt x="609600" y="1059782"/>
                </a:cubicBezTo>
                <a:cubicBezTo>
                  <a:pt x="549511" y="939605"/>
                  <a:pt x="649243" y="1097476"/>
                  <a:pt x="566057" y="972697"/>
                </a:cubicBezTo>
                <a:cubicBezTo>
                  <a:pt x="532151" y="837079"/>
                  <a:pt x="555037" y="943553"/>
                  <a:pt x="537028" y="682411"/>
                </a:cubicBezTo>
                <a:cubicBezTo>
                  <a:pt x="532688" y="619479"/>
                  <a:pt x="532352" y="556034"/>
                  <a:pt x="522514" y="493725"/>
                </a:cubicBezTo>
                <a:cubicBezTo>
                  <a:pt x="517742" y="463501"/>
                  <a:pt x="493485" y="406639"/>
                  <a:pt x="493485" y="406639"/>
                </a:cubicBezTo>
                <a:cubicBezTo>
                  <a:pt x="477776" y="265259"/>
                  <a:pt x="498563" y="315197"/>
                  <a:pt x="464457" y="246982"/>
                </a:cubicBezTo>
                <a:lnTo>
                  <a:pt x="435428" y="246982"/>
                </a:lnTo>
                <a:lnTo>
                  <a:pt x="464457" y="246982"/>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a:off x="3976914" y="5457371"/>
            <a:ext cx="798286" cy="1364343"/>
          </a:xfrm>
          <a:custGeom>
            <a:avLst/>
            <a:gdLst>
              <a:gd name="connsiteX0" fmla="*/ 275772 w 798286"/>
              <a:gd name="connsiteY0" fmla="*/ 1364343 h 1364343"/>
              <a:gd name="connsiteX1" fmla="*/ 275772 w 798286"/>
              <a:gd name="connsiteY1" fmla="*/ 1364343 h 1364343"/>
              <a:gd name="connsiteX2" fmla="*/ 246743 w 798286"/>
              <a:gd name="connsiteY2" fmla="*/ 1233715 h 1364343"/>
              <a:gd name="connsiteX3" fmla="*/ 217715 w 798286"/>
              <a:gd name="connsiteY3" fmla="*/ 1190172 h 1364343"/>
              <a:gd name="connsiteX4" fmla="*/ 203200 w 798286"/>
              <a:gd name="connsiteY4" fmla="*/ 1146629 h 1364343"/>
              <a:gd name="connsiteX5" fmla="*/ 174172 w 798286"/>
              <a:gd name="connsiteY5" fmla="*/ 1103086 h 1364343"/>
              <a:gd name="connsiteX6" fmla="*/ 116115 w 798286"/>
              <a:gd name="connsiteY6" fmla="*/ 972458 h 1364343"/>
              <a:gd name="connsiteX7" fmla="*/ 101600 w 798286"/>
              <a:gd name="connsiteY7" fmla="*/ 914400 h 1364343"/>
              <a:gd name="connsiteX8" fmla="*/ 87086 w 798286"/>
              <a:gd name="connsiteY8" fmla="*/ 638629 h 1364343"/>
              <a:gd name="connsiteX9" fmla="*/ 72572 w 798286"/>
              <a:gd name="connsiteY9" fmla="*/ 595086 h 1364343"/>
              <a:gd name="connsiteX10" fmla="*/ 43543 w 798286"/>
              <a:gd name="connsiteY10" fmla="*/ 551543 h 1364343"/>
              <a:gd name="connsiteX11" fmla="*/ 72572 w 798286"/>
              <a:gd name="connsiteY11" fmla="*/ 464458 h 1364343"/>
              <a:gd name="connsiteX12" fmla="*/ 87086 w 798286"/>
              <a:gd name="connsiteY12" fmla="*/ 420915 h 1364343"/>
              <a:gd name="connsiteX13" fmla="*/ 43543 w 798286"/>
              <a:gd name="connsiteY13" fmla="*/ 188686 h 1364343"/>
              <a:gd name="connsiteX14" fmla="*/ 0 w 798286"/>
              <a:gd name="connsiteY14" fmla="*/ 159658 h 1364343"/>
              <a:gd name="connsiteX15" fmla="*/ 43543 w 798286"/>
              <a:gd name="connsiteY15" fmla="*/ 14515 h 1364343"/>
              <a:gd name="connsiteX16" fmla="*/ 87086 w 798286"/>
              <a:gd name="connsiteY16" fmla="*/ 0 h 1364343"/>
              <a:gd name="connsiteX17" fmla="*/ 246743 w 798286"/>
              <a:gd name="connsiteY17" fmla="*/ 14515 h 1364343"/>
              <a:gd name="connsiteX18" fmla="*/ 319315 w 798286"/>
              <a:gd name="connsiteY18" fmla="*/ 87086 h 1364343"/>
              <a:gd name="connsiteX19" fmla="*/ 362857 w 798286"/>
              <a:gd name="connsiteY19" fmla="*/ 116115 h 1364343"/>
              <a:gd name="connsiteX20" fmla="*/ 391886 w 798286"/>
              <a:gd name="connsiteY20" fmla="*/ 159658 h 1364343"/>
              <a:gd name="connsiteX21" fmla="*/ 406400 w 798286"/>
              <a:gd name="connsiteY21" fmla="*/ 203200 h 1364343"/>
              <a:gd name="connsiteX22" fmla="*/ 420915 w 798286"/>
              <a:gd name="connsiteY22" fmla="*/ 522515 h 1364343"/>
              <a:gd name="connsiteX23" fmla="*/ 449943 w 798286"/>
              <a:gd name="connsiteY23" fmla="*/ 566058 h 1364343"/>
              <a:gd name="connsiteX24" fmla="*/ 464457 w 798286"/>
              <a:gd name="connsiteY24" fmla="*/ 609600 h 1364343"/>
              <a:gd name="connsiteX25" fmla="*/ 493486 w 798286"/>
              <a:gd name="connsiteY25" fmla="*/ 754743 h 1364343"/>
              <a:gd name="connsiteX26" fmla="*/ 522515 w 798286"/>
              <a:gd name="connsiteY26" fmla="*/ 798286 h 1364343"/>
              <a:gd name="connsiteX27" fmla="*/ 566057 w 798286"/>
              <a:gd name="connsiteY27" fmla="*/ 943429 h 1364343"/>
              <a:gd name="connsiteX28" fmla="*/ 638629 w 798286"/>
              <a:gd name="connsiteY28" fmla="*/ 1030515 h 1364343"/>
              <a:gd name="connsiteX29" fmla="*/ 682172 w 798286"/>
              <a:gd name="connsiteY29" fmla="*/ 1059543 h 1364343"/>
              <a:gd name="connsiteX30" fmla="*/ 696686 w 798286"/>
              <a:gd name="connsiteY30" fmla="*/ 1117600 h 1364343"/>
              <a:gd name="connsiteX31" fmla="*/ 711200 w 798286"/>
              <a:gd name="connsiteY31" fmla="*/ 1161143 h 1364343"/>
              <a:gd name="connsiteX32" fmla="*/ 754743 w 798286"/>
              <a:gd name="connsiteY32" fmla="*/ 1320800 h 1364343"/>
              <a:gd name="connsiteX33" fmla="*/ 769257 w 798286"/>
              <a:gd name="connsiteY33" fmla="*/ 1335315 h 1364343"/>
              <a:gd name="connsiteX34" fmla="*/ 769257 w 798286"/>
              <a:gd name="connsiteY34" fmla="*/ 1335315 h 1364343"/>
              <a:gd name="connsiteX35" fmla="*/ 798286 w 798286"/>
              <a:gd name="connsiteY35" fmla="*/ 1364343 h 136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8286" h="1364343">
                <a:moveTo>
                  <a:pt x="275772" y="1364343"/>
                </a:moveTo>
                <a:lnTo>
                  <a:pt x="275772" y="1364343"/>
                </a:lnTo>
                <a:cubicBezTo>
                  <a:pt x="266096" y="1320800"/>
                  <a:pt x="260848" y="1276031"/>
                  <a:pt x="246743" y="1233715"/>
                </a:cubicBezTo>
                <a:cubicBezTo>
                  <a:pt x="241227" y="1217166"/>
                  <a:pt x="225516" y="1205774"/>
                  <a:pt x="217715" y="1190172"/>
                </a:cubicBezTo>
                <a:cubicBezTo>
                  <a:pt x="210873" y="1176488"/>
                  <a:pt x="210042" y="1160313"/>
                  <a:pt x="203200" y="1146629"/>
                </a:cubicBezTo>
                <a:cubicBezTo>
                  <a:pt x="195399" y="1131027"/>
                  <a:pt x="181257" y="1119026"/>
                  <a:pt x="174172" y="1103086"/>
                </a:cubicBezTo>
                <a:cubicBezTo>
                  <a:pt x="105084" y="947638"/>
                  <a:pt x="181808" y="1070997"/>
                  <a:pt x="116115" y="972458"/>
                </a:cubicBezTo>
                <a:cubicBezTo>
                  <a:pt x="111277" y="953105"/>
                  <a:pt x="103328" y="934273"/>
                  <a:pt x="101600" y="914400"/>
                </a:cubicBezTo>
                <a:cubicBezTo>
                  <a:pt x="93626" y="822695"/>
                  <a:pt x="95420" y="730302"/>
                  <a:pt x="87086" y="638629"/>
                </a:cubicBezTo>
                <a:cubicBezTo>
                  <a:pt x="85701" y="623392"/>
                  <a:pt x="79414" y="608770"/>
                  <a:pt x="72572" y="595086"/>
                </a:cubicBezTo>
                <a:cubicBezTo>
                  <a:pt x="64771" y="579484"/>
                  <a:pt x="53219" y="566057"/>
                  <a:pt x="43543" y="551543"/>
                </a:cubicBezTo>
                <a:lnTo>
                  <a:pt x="72572" y="464458"/>
                </a:lnTo>
                <a:lnTo>
                  <a:pt x="87086" y="420915"/>
                </a:lnTo>
                <a:cubicBezTo>
                  <a:pt x="80880" y="340236"/>
                  <a:pt x="104896" y="250038"/>
                  <a:pt x="43543" y="188686"/>
                </a:cubicBezTo>
                <a:cubicBezTo>
                  <a:pt x="31208" y="176351"/>
                  <a:pt x="14514" y="169334"/>
                  <a:pt x="0" y="159658"/>
                </a:cubicBezTo>
                <a:cubicBezTo>
                  <a:pt x="6352" y="115197"/>
                  <a:pt x="959" y="48583"/>
                  <a:pt x="43543" y="14515"/>
                </a:cubicBezTo>
                <a:cubicBezTo>
                  <a:pt x="55490" y="4957"/>
                  <a:pt x="72572" y="4838"/>
                  <a:pt x="87086" y="0"/>
                </a:cubicBezTo>
                <a:cubicBezTo>
                  <a:pt x="140305" y="4838"/>
                  <a:pt x="194491" y="3318"/>
                  <a:pt x="246743" y="14515"/>
                </a:cubicBezTo>
                <a:cubicBezTo>
                  <a:pt x="296004" y="25071"/>
                  <a:pt x="289407" y="57177"/>
                  <a:pt x="319315" y="87086"/>
                </a:cubicBezTo>
                <a:cubicBezTo>
                  <a:pt x="331650" y="99421"/>
                  <a:pt x="348343" y="106439"/>
                  <a:pt x="362857" y="116115"/>
                </a:cubicBezTo>
                <a:cubicBezTo>
                  <a:pt x="372533" y="130629"/>
                  <a:pt x="384085" y="144056"/>
                  <a:pt x="391886" y="159658"/>
                </a:cubicBezTo>
                <a:cubicBezTo>
                  <a:pt x="398728" y="173342"/>
                  <a:pt x="405180" y="187950"/>
                  <a:pt x="406400" y="203200"/>
                </a:cubicBezTo>
                <a:cubicBezTo>
                  <a:pt x="414897" y="309409"/>
                  <a:pt x="408220" y="416726"/>
                  <a:pt x="420915" y="522515"/>
                </a:cubicBezTo>
                <a:cubicBezTo>
                  <a:pt x="422993" y="539835"/>
                  <a:pt x="442142" y="550456"/>
                  <a:pt x="449943" y="566058"/>
                </a:cubicBezTo>
                <a:cubicBezTo>
                  <a:pt x="456785" y="579742"/>
                  <a:pt x="459619" y="595086"/>
                  <a:pt x="464457" y="609600"/>
                </a:cubicBezTo>
                <a:cubicBezTo>
                  <a:pt x="469805" y="647037"/>
                  <a:pt x="473221" y="714213"/>
                  <a:pt x="493486" y="754743"/>
                </a:cubicBezTo>
                <a:cubicBezTo>
                  <a:pt x="501287" y="770345"/>
                  <a:pt x="512839" y="783772"/>
                  <a:pt x="522515" y="798286"/>
                </a:cubicBezTo>
                <a:cubicBezTo>
                  <a:pt x="530628" y="830739"/>
                  <a:pt x="551923" y="922228"/>
                  <a:pt x="566057" y="943429"/>
                </a:cubicBezTo>
                <a:cubicBezTo>
                  <a:pt x="594600" y="986242"/>
                  <a:pt x="596721" y="995592"/>
                  <a:pt x="638629" y="1030515"/>
                </a:cubicBezTo>
                <a:cubicBezTo>
                  <a:pt x="652030" y="1041682"/>
                  <a:pt x="667658" y="1049867"/>
                  <a:pt x="682172" y="1059543"/>
                </a:cubicBezTo>
                <a:cubicBezTo>
                  <a:pt x="687010" y="1078895"/>
                  <a:pt x="691206" y="1098420"/>
                  <a:pt x="696686" y="1117600"/>
                </a:cubicBezTo>
                <a:cubicBezTo>
                  <a:pt x="700889" y="1132311"/>
                  <a:pt x="707489" y="1146300"/>
                  <a:pt x="711200" y="1161143"/>
                </a:cubicBezTo>
                <a:cubicBezTo>
                  <a:pt x="718758" y="1191375"/>
                  <a:pt x="733986" y="1300042"/>
                  <a:pt x="754743" y="1320800"/>
                </a:cubicBezTo>
                <a:lnTo>
                  <a:pt x="769257" y="1335315"/>
                </a:lnTo>
                <a:lnTo>
                  <a:pt x="769257" y="1335315"/>
                </a:lnTo>
                <a:lnTo>
                  <a:pt x="798286" y="13643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37"/>
          <p:cNvSpPr/>
          <p:nvPr/>
        </p:nvSpPr>
        <p:spPr>
          <a:xfrm>
            <a:off x="2280638" y="27507"/>
            <a:ext cx="2398517" cy="1139305"/>
          </a:xfrm>
          <a:custGeom>
            <a:avLst/>
            <a:gdLst>
              <a:gd name="connsiteX0" fmla="*/ 1640114 w 1640114"/>
              <a:gd name="connsiteY0" fmla="*/ 0 h 1125632"/>
              <a:gd name="connsiteX1" fmla="*/ 1640114 w 1640114"/>
              <a:gd name="connsiteY1" fmla="*/ 0 h 1125632"/>
              <a:gd name="connsiteX2" fmla="*/ 1596572 w 1640114"/>
              <a:gd name="connsiteY2" fmla="*/ 116115 h 1125632"/>
              <a:gd name="connsiteX3" fmla="*/ 1582057 w 1640114"/>
              <a:gd name="connsiteY3" fmla="*/ 203200 h 1125632"/>
              <a:gd name="connsiteX4" fmla="*/ 1538514 w 1640114"/>
              <a:gd name="connsiteY4" fmla="*/ 217715 h 1125632"/>
              <a:gd name="connsiteX5" fmla="*/ 1509486 w 1640114"/>
              <a:gd name="connsiteY5" fmla="*/ 261258 h 1125632"/>
              <a:gd name="connsiteX6" fmla="*/ 1465943 w 1640114"/>
              <a:gd name="connsiteY6" fmla="*/ 275772 h 1125632"/>
              <a:gd name="connsiteX7" fmla="*/ 1335314 w 1640114"/>
              <a:gd name="connsiteY7" fmla="*/ 319315 h 1125632"/>
              <a:gd name="connsiteX8" fmla="*/ 1291772 w 1640114"/>
              <a:gd name="connsiteY8" fmla="*/ 348343 h 1125632"/>
              <a:gd name="connsiteX9" fmla="*/ 1277257 w 1640114"/>
              <a:gd name="connsiteY9" fmla="*/ 406400 h 1125632"/>
              <a:gd name="connsiteX10" fmla="*/ 1248229 w 1640114"/>
              <a:gd name="connsiteY10" fmla="*/ 449943 h 1125632"/>
              <a:gd name="connsiteX11" fmla="*/ 1248229 w 1640114"/>
              <a:gd name="connsiteY11" fmla="*/ 609600 h 1125632"/>
              <a:gd name="connsiteX12" fmla="*/ 1204686 w 1640114"/>
              <a:gd name="connsiteY12" fmla="*/ 638629 h 1125632"/>
              <a:gd name="connsiteX13" fmla="*/ 1030514 w 1640114"/>
              <a:gd name="connsiteY13" fmla="*/ 624115 h 1125632"/>
              <a:gd name="connsiteX14" fmla="*/ 943429 w 1640114"/>
              <a:gd name="connsiteY14" fmla="*/ 595086 h 1125632"/>
              <a:gd name="connsiteX15" fmla="*/ 899886 w 1640114"/>
              <a:gd name="connsiteY15" fmla="*/ 609600 h 1125632"/>
              <a:gd name="connsiteX16" fmla="*/ 885372 w 1640114"/>
              <a:gd name="connsiteY16" fmla="*/ 667658 h 1125632"/>
              <a:gd name="connsiteX17" fmla="*/ 1016000 w 1640114"/>
              <a:gd name="connsiteY17" fmla="*/ 711200 h 1125632"/>
              <a:gd name="connsiteX18" fmla="*/ 1088572 w 1640114"/>
              <a:gd name="connsiteY18" fmla="*/ 783772 h 1125632"/>
              <a:gd name="connsiteX19" fmla="*/ 1074057 w 1640114"/>
              <a:gd name="connsiteY19" fmla="*/ 827315 h 1125632"/>
              <a:gd name="connsiteX20" fmla="*/ 1030514 w 1640114"/>
              <a:gd name="connsiteY20" fmla="*/ 856343 h 1125632"/>
              <a:gd name="connsiteX21" fmla="*/ 1074057 w 1640114"/>
              <a:gd name="connsiteY21" fmla="*/ 870858 h 1125632"/>
              <a:gd name="connsiteX22" fmla="*/ 1248229 w 1640114"/>
              <a:gd name="connsiteY22" fmla="*/ 885372 h 1125632"/>
              <a:gd name="connsiteX23" fmla="*/ 1233714 w 1640114"/>
              <a:gd name="connsiteY23" fmla="*/ 943429 h 1125632"/>
              <a:gd name="connsiteX24" fmla="*/ 1190172 w 1640114"/>
              <a:gd name="connsiteY24" fmla="*/ 972458 h 1125632"/>
              <a:gd name="connsiteX25" fmla="*/ 957943 w 1640114"/>
              <a:gd name="connsiteY25" fmla="*/ 986972 h 1125632"/>
              <a:gd name="connsiteX26" fmla="*/ 914400 w 1640114"/>
              <a:gd name="connsiteY26" fmla="*/ 1001486 h 1125632"/>
              <a:gd name="connsiteX27" fmla="*/ 841829 w 1640114"/>
              <a:gd name="connsiteY27" fmla="*/ 928915 h 1125632"/>
              <a:gd name="connsiteX28" fmla="*/ 798286 w 1640114"/>
              <a:gd name="connsiteY28" fmla="*/ 914400 h 1125632"/>
              <a:gd name="connsiteX29" fmla="*/ 754743 w 1640114"/>
              <a:gd name="connsiteY29" fmla="*/ 928915 h 1125632"/>
              <a:gd name="connsiteX30" fmla="*/ 711200 w 1640114"/>
              <a:gd name="connsiteY30" fmla="*/ 957943 h 1125632"/>
              <a:gd name="connsiteX31" fmla="*/ 682172 w 1640114"/>
              <a:gd name="connsiteY31" fmla="*/ 914400 h 1125632"/>
              <a:gd name="connsiteX32" fmla="*/ 624114 w 1640114"/>
              <a:gd name="connsiteY32" fmla="*/ 783772 h 1125632"/>
              <a:gd name="connsiteX33" fmla="*/ 537029 w 1640114"/>
              <a:gd name="connsiteY33" fmla="*/ 754743 h 1125632"/>
              <a:gd name="connsiteX34" fmla="*/ 406400 w 1640114"/>
              <a:gd name="connsiteY34" fmla="*/ 769258 h 1125632"/>
              <a:gd name="connsiteX35" fmla="*/ 362857 w 1640114"/>
              <a:gd name="connsiteY35" fmla="*/ 827315 h 1125632"/>
              <a:gd name="connsiteX36" fmla="*/ 246743 w 1640114"/>
              <a:gd name="connsiteY36" fmla="*/ 870858 h 1125632"/>
              <a:gd name="connsiteX37" fmla="*/ 203200 w 1640114"/>
              <a:gd name="connsiteY37" fmla="*/ 957943 h 1125632"/>
              <a:gd name="connsiteX38" fmla="*/ 217714 w 1640114"/>
              <a:gd name="connsiteY38" fmla="*/ 1001486 h 1125632"/>
              <a:gd name="connsiteX39" fmla="*/ 275772 w 1640114"/>
              <a:gd name="connsiteY39" fmla="*/ 1016000 h 1125632"/>
              <a:gd name="connsiteX40" fmla="*/ 290286 w 1640114"/>
              <a:gd name="connsiteY40" fmla="*/ 1059543 h 1125632"/>
              <a:gd name="connsiteX41" fmla="*/ 130629 w 1640114"/>
              <a:gd name="connsiteY41" fmla="*/ 1103086 h 1125632"/>
              <a:gd name="connsiteX42" fmla="*/ 101600 w 1640114"/>
              <a:gd name="connsiteY42" fmla="*/ 1001486 h 1125632"/>
              <a:gd name="connsiteX43" fmla="*/ 58057 w 1640114"/>
              <a:gd name="connsiteY43" fmla="*/ 972458 h 1125632"/>
              <a:gd name="connsiteX44" fmla="*/ 58057 w 1640114"/>
              <a:gd name="connsiteY44" fmla="*/ 783772 h 1125632"/>
              <a:gd name="connsiteX45" fmla="*/ 116114 w 1640114"/>
              <a:gd name="connsiteY45" fmla="*/ 696686 h 1125632"/>
              <a:gd name="connsiteX46" fmla="*/ 101600 w 1640114"/>
              <a:gd name="connsiteY46" fmla="*/ 624115 h 1125632"/>
              <a:gd name="connsiteX47" fmla="*/ 58057 w 1640114"/>
              <a:gd name="connsiteY47" fmla="*/ 609600 h 1125632"/>
              <a:gd name="connsiteX48" fmla="*/ 43543 w 1640114"/>
              <a:gd name="connsiteY48" fmla="*/ 566058 h 1125632"/>
              <a:gd name="connsiteX49" fmla="*/ 58057 w 1640114"/>
              <a:gd name="connsiteY49" fmla="*/ 522515 h 1125632"/>
              <a:gd name="connsiteX50" fmla="*/ 101600 w 1640114"/>
              <a:gd name="connsiteY50" fmla="*/ 478972 h 1125632"/>
              <a:gd name="connsiteX51" fmla="*/ 130629 w 1640114"/>
              <a:gd name="connsiteY51" fmla="*/ 435429 h 1125632"/>
              <a:gd name="connsiteX52" fmla="*/ 87086 w 1640114"/>
              <a:gd name="connsiteY52" fmla="*/ 406400 h 1125632"/>
              <a:gd name="connsiteX53" fmla="*/ 43543 w 1640114"/>
              <a:gd name="connsiteY53" fmla="*/ 391886 h 1125632"/>
              <a:gd name="connsiteX54" fmla="*/ 14514 w 1640114"/>
              <a:gd name="connsiteY54" fmla="*/ 348343 h 1125632"/>
              <a:gd name="connsiteX55" fmla="*/ 29029 w 1640114"/>
              <a:gd name="connsiteY55" fmla="*/ 304800 h 1125632"/>
              <a:gd name="connsiteX56" fmla="*/ 87086 w 1640114"/>
              <a:gd name="connsiteY56" fmla="*/ 290286 h 1125632"/>
              <a:gd name="connsiteX57" fmla="*/ 130629 w 1640114"/>
              <a:gd name="connsiteY57" fmla="*/ 275772 h 1125632"/>
              <a:gd name="connsiteX58" fmla="*/ 116114 w 1640114"/>
              <a:gd name="connsiteY58" fmla="*/ 203200 h 1125632"/>
              <a:gd name="connsiteX59" fmla="*/ 87086 w 1640114"/>
              <a:gd name="connsiteY59" fmla="*/ 145143 h 1125632"/>
              <a:gd name="connsiteX60" fmla="*/ 29029 w 1640114"/>
              <a:gd name="connsiteY60" fmla="*/ 58058 h 1125632"/>
              <a:gd name="connsiteX61" fmla="*/ 0 w 1640114"/>
              <a:gd name="connsiteY61" fmla="*/ 14515 h 1125632"/>
              <a:gd name="connsiteX62" fmla="*/ 0 w 1640114"/>
              <a:gd name="connsiteY62" fmla="*/ 14515 h 1125632"/>
              <a:gd name="connsiteX63" fmla="*/ 14514 w 1640114"/>
              <a:gd name="connsiteY63" fmla="*/ 43543 h 11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640114" h="1125632">
                <a:moveTo>
                  <a:pt x="1640114" y="0"/>
                </a:moveTo>
                <a:lnTo>
                  <a:pt x="1640114" y="0"/>
                </a:lnTo>
                <a:cubicBezTo>
                  <a:pt x="1625600" y="38705"/>
                  <a:pt x="1607928" y="76369"/>
                  <a:pt x="1596572" y="116115"/>
                </a:cubicBezTo>
                <a:cubicBezTo>
                  <a:pt x="1588487" y="144411"/>
                  <a:pt x="1596658" y="177649"/>
                  <a:pt x="1582057" y="203200"/>
                </a:cubicBezTo>
                <a:cubicBezTo>
                  <a:pt x="1574466" y="216484"/>
                  <a:pt x="1553028" y="212877"/>
                  <a:pt x="1538514" y="217715"/>
                </a:cubicBezTo>
                <a:cubicBezTo>
                  <a:pt x="1528838" y="232229"/>
                  <a:pt x="1523107" y="250361"/>
                  <a:pt x="1509486" y="261258"/>
                </a:cubicBezTo>
                <a:cubicBezTo>
                  <a:pt x="1497539" y="270815"/>
                  <a:pt x="1479627" y="268930"/>
                  <a:pt x="1465943" y="275772"/>
                </a:cubicBezTo>
                <a:cubicBezTo>
                  <a:pt x="1363897" y="326794"/>
                  <a:pt x="1496994" y="292367"/>
                  <a:pt x="1335314" y="319315"/>
                </a:cubicBezTo>
                <a:cubicBezTo>
                  <a:pt x="1320800" y="328991"/>
                  <a:pt x="1301448" y="333829"/>
                  <a:pt x="1291772" y="348343"/>
                </a:cubicBezTo>
                <a:cubicBezTo>
                  <a:pt x="1280707" y="364941"/>
                  <a:pt x="1285115" y="388065"/>
                  <a:pt x="1277257" y="406400"/>
                </a:cubicBezTo>
                <a:cubicBezTo>
                  <a:pt x="1270385" y="422433"/>
                  <a:pt x="1257905" y="435429"/>
                  <a:pt x="1248229" y="449943"/>
                </a:cubicBezTo>
                <a:cubicBezTo>
                  <a:pt x="1263358" y="510460"/>
                  <a:pt x="1278739" y="540953"/>
                  <a:pt x="1248229" y="609600"/>
                </a:cubicBezTo>
                <a:cubicBezTo>
                  <a:pt x="1241144" y="625541"/>
                  <a:pt x="1219200" y="628953"/>
                  <a:pt x="1204686" y="638629"/>
                </a:cubicBezTo>
                <a:cubicBezTo>
                  <a:pt x="1146629" y="633791"/>
                  <a:pt x="1087980" y="633693"/>
                  <a:pt x="1030514" y="624115"/>
                </a:cubicBezTo>
                <a:cubicBezTo>
                  <a:pt x="1000332" y="619085"/>
                  <a:pt x="943429" y="595086"/>
                  <a:pt x="943429" y="595086"/>
                </a:cubicBezTo>
                <a:cubicBezTo>
                  <a:pt x="928915" y="599924"/>
                  <a:pt x="909443" y="597653"/>
                  <a:pt x="899886" y="609600"/>
                </a:cubicBezTo>
                <a:cubicBezTo>
                  <a:pt x="887425" y="625177"/>
                  <a:pt x="879064" y="648733"/>
                  <a:pt x="885372" y="667658"/>
                </a:cubicBezTo>
                <a:cubicBezTo>
                  <a:pt x="897377" y="703673"/>
                  <a:pt x="1006225" y="709571"/>
                  <a:pt x="1016000" y="711200"/>
                </a:cubicBezTo>
                <a:cubicBezTo>
                  <a:pt x="1041399" y="728133"/>
                  <a:pt x="1082525" y="747487"/>
                  <a:pt x="1088572" y="783772"/>
                </a:cubicBezTo>
                <a:cubicBezTo>
                  <a:pt x="1091087" y="798863"/>
                  <a:pt x="1083615" y="815368"/>
                  <a:pt x="1074057" y="827315"/>
                </a:cubicBezTo>
                <a:cubicBezTo>
                  <a:pt x="1063160" y="840936"/>
                  <a:pt x="1045028" y="846667"/>
                  <a:pt x="1030514" y="856343"/>
                </a:cubicBezTo>
                <a:cubicBezTo>
                  <a:pt x="1045028" y="861181"/>
                  <a:pt x="1058892" y="868836"/>
                  <a:pt x="1074057" y="870858"/>
                </a:cubicBezTo>
                <a:cubicBezTo>
                  <a:pt x="1131805" y="878558"/>
                  <a:pt x="1195192" y="861265"/>
                  <a:pt x="1248229" y="885372"/>
                </a:cubicBezTo>
                <a:cubicBezTo>
                  <a:pt x="1266389" y="893627"/>
                  <a:pt x="1244779" y="926831"/>
                  <a:pt x="1233714" y="943429"/>
                </a:cubicBezTo>
                <a:cubicBezTo>
                  <a:pt x="1224038" y="957943"/>
                  <a:pt x="1207402" y="969737"/>
                  <a:pt x="1190172" y="972458"/>
                </a:cubicBezTo>
                <a:cubicBezTo>
                  <a:pt x="1113560" y="984555"/>
                  <a:pt x="1035353" y="982134"/>
                  <a:pt x="957943" y="986972"/>
                </a:cubicBezTo>
                <a:cubicBezTo>
                  <a:pt x="943429" y="991810"/>
                  <a:pt x="929491" y="1004001"/>
                  <a:pt x="914400" y="1001486"/>
                </a:cubicBezTo>
                <a:cubicBezTo>
                  <a:pt x="859397" y="992319"/>
                  <a:pt x="877479" y="957435"/>
                  <a:pt x="841829" y="928915"/>
                </a:cubicBezTo>
                <a:cubicBezTo>
                  <a:pt x="829882" y="919357"/>
                  <a:pt x="812800" y="919238"/>
                  <a:pt x="798286" y="914400"/>
                </a:cubicBezTo>
                <a:cubicBezTo>
                  <a:pt x="783772" y="919238"/>
                  <a:pt x="768427" y="922073"/>
                  <a:pt x="754743" y="928915"/>
                </a:cubicBezTo>
                <a:cubicBezTo>
                  <a:pt x="739141" y="936716"/>
                  <a:pt x="728305" y="961364"/>
                  <a:pt x="711200" y="957943"/>
                </a:cubicBezTo>
                <a:cubicBezTo>
                  <a:pt x="694095" y="954522"/>
                  <a:pt x="689257" y="930340"/>
                  <a:pt x="682172" y="914400"/>
                </a:cubicBezTo>
                <a:cubicBezTo>
                  <a:pt x="675133" y="898561"/>
                  <a:pt x="654435" y="802723"/>
                  <a:pt x="624114" y="783772"/>
                </a:cubicBezTo>
                <a:cubicBezTo>
                  <a:pt x="598166" y="767555"/>
                  <a:pt x="537029" y="754743"/>
                  <a:pt x="537029" y="754743"/>
                </a:cubicBezTo>
                <a:cubicBezTo>
                  <a:pt x="493486" y="759581"/>
                  <a:pt x="446841" y="752408"/>
                  <a:pt x="406400" y="769258"/>
                </a:cubicBezTo>
                <a:cubicBezTo>
                  <a:pt x="384070" y="778562"/>
                  <a:pt x="381224" y="811572"/>
                  <a:pt x="362857" y="827315"/>
                </a:cubicBezTo>
                <a:cubicBezTo>
                  <a:pt x="331606" y="854101"/>
                  <a:pt x="284627" y="861387"/>
                  <a:pt x="246743" y="870858"/>
                </a:cubicBezTo>
                <a:cubicBezTo>
                  <a:pt x="232065" y="892875"/>
                  <a:pt x="203200" y="927895"/>
                  <a:pt x="203200" y="957943"/>
                </a:cubicBezTo>
                <a:cubicBezTo>
                  <a:pt x="203200" y="973242"/>
                  <a:pt x="205767" y="991929"/>
                  <a:pt x="217714" y="1001486"/>
                </a:cubicBezTo>
                <a:cubicBezTo>
                  <a:pt x="233291" y="1013947"/>
                  <a:pt x="256419" y="1011162"/>
                  <a:pt x="275772" y="1016000"/>
                </a:cubicBezTo>
                <a:cubicBezTo>
                  <a:pt x="280610" y="1030514"/>
                  <a:pt x="290286" y="1044244"/>
                  <a:pt x="290286" y="1059543"/>
                </a:cubicBezTo>
                <a:cubicBezTo>
                  <a:pt x="290286" y="1167401"/>
                  <a:pt x="231500" y="1113173"/>
                  <a:pt x="130629" y="1103086"/>
                </a:cubicBezTo>
                <a:cubicBezTo>
                  <a:pt x="129681" y="1099296"/>
                  <a:pt x="109170" y="1010949"/>
                  <a:pt x="101600" y="1001486"/>
                </a:cubicBezTo>
                <a:cubicBezTo>
                  <a:pt x="90703" y="987865"/>
                  <a:pt x="72571" y="982134"/>
                  <a:pt x="58057" y="972458"/>
                </a:cubicBezTo>
                <a:cubicBezTo>
                  <a:pt x="33702" y="899391"/>
                  <a:pt x="24432" y="891372"/>
                  <a:pt x="58057" y="783772"/>
                </a:cubicBezTo>
                <a:cubicBezTo>
                  <a:pt x="68463" y="750472"/>
                  <a:pt x="116114" y="696686"/>
                  <a:pt x="116114" y="696686"/>
                </a:cubicBezTo>
                <a:cubicBezTo>
                  <a:pt x="111276" y="672496"/>
                  <a:pt x="115284" y="644641"/>
                  <a:pt x="101600" y="624115"/>
                </a:cubicBezTo>
                <a:cubicBezTo>
                  <a:pt x="93113" y="611385"/>
                  <a:pt x="68875" y="620418"/>
                  <a:pt x="58057" y="609600"/>
                </a:cubicBezTo>
                <a:cubicBezTo>
                  <a:pt x="47239" y="598782"/>
                  <a:pt x="48381" y="580572"/>
                  <a:pt x="43543" y="566058"/>
                </a:cubicBezTo>
                <a:cubicBezTo>
                  <a:pt x="48381" y="551544"/>
                  <a:pt x="49570" y="535245"/>
                  <a:pt x="58057" y="522515"/>
                </a:cubicBezTo>
                <a:cubicBezTo>
                  <a:pt x="69443" y="505436"/>
                  <a:pt x="88459" y="494741"/>
                  <a:pt x="101600" y="478972"/>
                </a:cubicBezTo>
                <a:cubicBezTo>
                  <a:pt x="112767" y="465571"/>
                  <a:pt x="120953" y="449943"/>
                  <a:pt x="130629" y="435429"/>
                </a:cubicBezTo>
                <a:cubicBezTo>
                  <a:pt x="116115" y="425753"/>
                  <a:pt x="102688" y="414201"/>
                  <a:pt x="87086" y="406400"/>
                </a:cubicBezTo>
                <a:cubicBezTo>
                  <a:pt x="73402" y="399558"/>
                  <a:pt x="55490" y="401443"/>
                  <a:pt x="43543" y="391886"/>
                </a:cubicBezTo>
                <a:cubicBezTo>
                  <a:pt x="29921" y="380989"/>
                  <a:pt x="24190" y="362857"/>
                  <a:pt x="14514" y="348343"/>
                </a:cubicBezTo>
                <a:cubicBezTo>
                  <a:pt x="19352" y="333829"/>
                  <a:pt x="17082" y="314357"/>
                  <a:pt x="29029" y="304800"/>
                </a:cubicBezTo>
                <a:cubicBezTo>
                  <a:pt x="44606" y="292339"/>
                  <a:pt x="67906" y="295766"/>
                  <a:pt x="87086" y="290286"/>
                </a:cubicBezTo>
                <a:cubicBezTo>
                  <a:pt x="101797" y="286083"/>
                  <a:pt x="116115" y="280610"/>
                  <a:pt x="130629" y="275772"/>
                </a:cubicBezTo>
                <a:cubicBezTo>
                  <a:pt x="180801" y="200512"/>
                  <a:pt x="162703" y="259108"/>
                  <a:pt x="116114" y="203200"/>
                </a:cubicBezTo>
                <a:cubicBezTo>
                  <a:pt x="102263" y="186578"/>
                  <a:pt x="96762" y="164495"/>
                  <a:pt x="87086" y="145143"/>
                </a:cubicBezTo>
                <a:cubicBezTo>
                  <a:pt x="57578" y="-2401"/>
                  <a:pt x="103414" y="117565"/>
                  <a:pt x="29029" y="58058"/>
                </a:cubicBezTo>
                <a:cubicBezTo>
                  <a:pt x="15407" y="47161"/>
                  <a:pt x="0" y="14515"/>
                  <a:pt x="0" y="14515"/>
                </a:cubicBezTo>
                <a:lnTo>
                  <a:pt x="0" y="14515"/>
                </a:lnTo>
                <a:lnTo>
                  <a:pt x="14514" y="435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TextBox 6"/>
          <p:cNvSpPr txBox="1"/>
          <p:nvPr/>
        </p:nvSpPr>
        <p:spPr>
          <a:xfrm>
            <a:off x="7299380" y="3611969"/>
            <a:ext cx="1317784" cy="276999"/>
          </a:xfrm>
          <a:prstGeom prst="rect">
            <a:avLst/>
          </a:prstGeom>
          <a:noFill/>
        </p:spPr>
        <p:txBody>
          <a:bodyPr wrap="square" rtlCol="0">
            <a:spAutoFit/>
          </a:bodyPr>
          <a:lstStyle/>
          <a:p>
            <a:r>
              <a:rPr lang="en-GB" sz="1200" b="1" dirty="0" smtClean="0"/>
              <a:t>DSM 13</a:t>
            </a:r>
            <a:endParaRPr lang="en-GB" sz="1200" b="1" dirty="0"/>
          </a:p>
        </p:txBody>
      </p:sp>
      <p:sp>
        <p:nvSpPr>
          <p:cNvPr id="8" name="TextBox 7"/>
          <p:cNvSpPr txBox="1"/>
          <p:nvPr/>
        </p:nvSpPr>
        <p:spPr>
          <a:xfrm>
            <a:off x="4995864" y="-58475"/>
            <a:ext cx="3995736" cy="830997"/>
          </a:xfrm>
          <a:prstGeom prst="rect">
            <a:avLst/>
          </a:prstGeom>
          <a:noFill/>
        </p:spPr>
        <p:txBody>
          <a:bodyPr wrap="square" rtlCol="0">
            <a:spAutoFit/>
          </a:bodyPr>
          <a:lstStyle/>
          <a:p>
            <a:pPr algn="ctr"/>
            <a:r>
              <a:rPr lang="en-GB" sz="1600" b="1" dirty="0"/>
              <a:t>Human Resource (AMO, MO, Nurses/Nurse Midwife Laboratory staff) Per 10,000 Population by Region 2013</a:t>
            </a:r>
          </a:p>
        </p:txBody>
      </p:sp>
      <p:sp>
        <p:nvSpPr>
          <p:cNvPr id="32" name="TextBox 31"/>
          <p:cNvSpPr txBox="1"/>
          <p:nvPr/>
        </p:nvSpPr>
        <p:spPr>
          <a:xfrm>
            <a:off x="6381750" y="1195268"/>
            <a:ext cx="3350166" cy="369332"/>
          </a:xfrm>
          <a:prstGeom prst="rect">
            <a:avLst/>
          </a:prstGeom>
          <a:noFill/>
        </p:spPr>
        <p:txBody>
          <a:bodyPr wrap="square" rtlCol="0">
            <a:spAutoFit/>
          </a:bodyPr>
          <a:lstStyle/>
          <a:p>
            <a:r>
              <a:rPr lang="en-GB" b="1" dirty="0" smtClean="0">
                <a:solidFill>
                  <a:srgbClr val="FF0000"/>
                </a:solidFill>
              </a:rPr>
              <a:t>National Average 7.4 </a:t>
            </a:r>
            <a:endParaRPr lang="en-GB" b="1" dirty="0">
              <a:solidFill>
                <a:srgbClr val="FF0000"/>
              </a:solidFill>
            </a:endParaRPr>
          </a:p>
        </p:txBody>
      </p:sp>
      <p:sp>
        <p:nvSpPr>
          <p:cNvPr id="39" name="TextBox 38"/>
          <p:cNvSpPr txBox="1"/>
          <p:nvPr/>
        </p:nvSpPr>
        <p:spPr>
          <a:xfrm>
            <a:off x="322428" y="4838700"/>
            <a:ext cx="214897" cy="255983"/>
          </a:xfrm>
          <a:prstGeom prst="rect">
            <a:avLst/>
          </a:prstGeom>
          <a:solidFill>
            <a:srgbClr val="FF0000"/>
          </a:solidFill>
          <a:ln>
            <a:solidFill>
              <a:srgbClr val="0066FF"/>
            </a:solidFill>
          </a:ln>
        </p:spPr>
        <p:txBody>
          <a:bodyPr wrap="square" rtlCol="0">
            <a:spAutoFit/>
          </a:bodyPr>
          <a:lstStyle/>
          <a:p>
            <a:endParaRPr lang="en-GB" dirty="0"/>
          </a:p>
        </p:txBody>
      </p:sp>
      <p:sp>
        <p:nvSpPr>
          <p:cNvPr id="40" name="TextBox 39"/>
          <p:cNvSpPr txBox="1"/>
          <p:nvPr/>
        </p:nvSpPr>
        <p:spPr>
          <a:xfrm>
            <a:off x="520768" y="4845206"/>
            <a:ext cx="1075821" cy="276999"/>
          </a:xfrm>
          <a:prstGeom prst="rect">
            <a:avLst/>
          </a:prstGeom>
          <a:noFill/>
          <a:ln>
            <a:solidFill>
              <a:srgbClr val="0066FF"/>
            </a:solidFill>
          </a:ln>
        </p:spPr>
        <p:txBody>
          <a:bodyPr wrap="square" rtlCol="0">
            <a:spAutoFit/>
          </a:bodyPr>
          <a:lstStyle/>
          <a:p>
            <a:r>
              <a:rPr lang="en-GB" sz="1200" b="1" dirty="0" smtClean="0"/>
              <a:t>0 – 4.9%</a:t>
            </a:r>
            <a:endParaRPr lang="en-GB" sz="1200" b="1" dirty="0"/>
          </a:p>
        </p:txBody>
      </p:sp>
      <p:sp>
        <p:nvSpPr>
          <p:cNvPr id="42" name="TextBox 41"/>
          <p:cNvSpPr txBox="1"/>
          <p:nvPr/>
        </p:nvSpPr>
        <p:spPr>
          <a:xfrm>
            <a:off x="322428" y="5094683"/>
            <a:ext cx="214897" cy="360761"/>
          </a:xfrm>
          <a:prstGeom prst="rect">
            <a:avLst/>
          </a:prstGeom>
          <a:solidFill>
            <a:srgbClr val="FF99CC"/>
          </a:solidFill>
          <a:ln>
            <a:solidFill>
              <a:srgbClr val="0066FF"/>
            </a:solidFill>
          </a:ln>
        </p:spPr>
        <p:txBody>
          <a:bodyPr wrap="square" rtlCol="0">
            <a:spAutoFit/>
          </a:bodyPr>
          <a:lstStyle/>
          <a:p>
            <a:endParaRPr lang="en-GB" dirty="0"/>
          </a:p>
        </p:txBody>
      </p:sp>
      <p:sp>
        <p:nvSpPr>
          <p:cNvPr id="43" name="TextBox 42"/>
          <p:cNvSpPr txBox="1"/>
          <p:nvPr/>
        </p:nvSpPr>
        <p:spPr>
          <a:xfrm>
            <a:off x="539480" y="5119507"/>
            <a:ext cx="1057109" cy="276999"/>
          </a:xfrm>
          <a:prstGeom prst="rect">
            <a:avLst/>
          </a:prstGeom>
          <a:noFill/>
          <a:ln>
            <a:solidFill>
              <a:srgbClr val="0066FF"/>
            </a:solidFill>
          </a:ln>
        </p:spPr>
        <p:txBody>
          <a:bodyPr wrap="square" rtlCol="0">
            <a:spAutoFit/>
          </a:bodyPr>
          <a:lstStyle/>
          <a:p>
            <a:r>
              <a:rPr lang="en-GB" sz="1200" b="1" dirty="0" smtClean="0"/>
              <a:t>5.0 – 6.9%  </a:t>
            </a:r>
            <a:endParaRPr lang="en-GB" sz="1200" b="1" dirty="0"/>
          </a:p>
        </p:txBody>
      </p:sp>
      <p:sp>
        <p:nvSpPr>
          <p:cNvPr id="44" name="TextBox 43"/>
          <p:cNvSpPr txBox="1"/>
          <p:nvPr/>
        </p:nvSpPr>
        <p:spPr>
          <a:xfrm>
            <a:off x="322428" y="5440708"/>
            <a:ext cx="198340" cy="245459"/>
          </a:xfrm>
          <a:prstGeom prst="rect">
            <a:avLst/>
          </a:prstGeom>
          <a:solidFill>
            <a:srgbClr val="FFC000"/>
          </a:solidFill>
          <a:ln>
            <a:solidFill>
              <a:srgbClr val="0066FF"/>
            </a:solidFill>
          </a:ln>
        </p:spPr>
        <p:txBody>
          <a:bodyPr wrap="square" rtlCol="0">
            <a:spAutoFit/>
          </a:bodyPr>
          <a:lstStyle/>
          <a:p>
            <a:endParaRPr lang="en-GB" dirty="0"/>
          </a:p>
        </p:txBody>
      </p:sp>
      <p:sp>
        <p:nvSpPr>
          <p:cNvPr id="45" name="TextBox 44"/>
          <p:cNvSpPr txBox="1"/>
          <p:nvPr/>
        </p:nvSpPr>
        <p:spPr>
          <a:xfrm>
            <a:off x="539480" y="5396506"/>
            <a:ext cx="1057109" cy="276999"/>
          </a:xfrm>
          <a:prstGeom prst="rect">
            <a:avLst/>
          </a:prstGeom>
          <a:noFill/>
          <a:ln>
            <a:solidFill>
              <a:srgbClr val="0066FF"/>
            </a:solidFill>
          </a:ln>
        </p:spPr>
        <p:txBody>
          <a:bodyPr wrap="square" rtlCol="0">
            <a:spAutoFit/>
          </a:bodyPr>
          <a:lstStyle/>
          <a:p>
            <a:r>
              <a:rPr lang="en-GB" sz="1200" b="1" dirty="0" smtClean="0"/>
              <a:t>7.0 -  9.9%</a:t>
            </a:r>
            <a:endParaRPr lang="en-GB" sz="1200" b="1" dirty="0"/>
          </a:p>
        </p:txBody>
      </p:sp>
      <p:sp>
        <p:nvSpPr>
          <p:cNvPr id="46" name="TextBox 45"/>
          <p:cNvSpPr txBox="1"/>
          <p:nvPr/>
        </p:nvSpPr>
        <p:spPr>
          <a:xfrm>
            <a:off x="322429" y="5666343"/>
            <a:ext cx="217051" cy="305701"/>
          </a:xfrm>
          <a:prstGeom prst="rect">
            <a:avLst/>
          </a:prstGeom>
          <a:solidFill>
            <a:srgbClr val="CCFF33"/>
          </a:solidFill>
          <a:ln>
            <a:solidFill>
              <a:srgbClr val="0066FF"/>
            </a:solidFill>
          </a:ln>
        </p:spPr>
        <p:txBody>
          <a:bodyPr wrap="square" rtlCol="0">
            <a:spAutoFit/>
          </a:bodyPr>
          <a:lstStyle/>
          <a:p>
            <a:endParaRPr lang="en-GB" dirty="0"/>
          </a:p>
        </p:txBody>
      </p:sp>
      <p:sp>
        <p:nvSpPr>
          <p:cNvPr id="47" name="TextBox 46"/>
          <p:cNvSpPr txBox="1"/>
          <p:nvPr/>
        </p:nvSpPr>
        <p:spPr>
          <a:xfrm>
            <a:off x="520768" y="5686167"/>
            <a:ext cx="1075821" cy="276999"/>
          </a:xfrm>
          <a:prstGeom prst="rect">
            <a:avLst/>
          </a:prstGeom>
          <a:noFill/>
          <a:ln>
            <a:solidFill>
              <a:srgbClr val="0066FF"/>
            </a:solidFill>
          </a:ln>
        </p:spPr>
        <p:txBody>
          <a:bodyPr wrap="square" rtlCol="0">
            <a:spAutoFit/>
          </a:bodyPr>
          <a:lstStyle/>
          <a:p>
            <a:r>
              <a:rPr lang="en-GB" sz="1200" b="1" dirty="0" smtClean="0"/>
              <a:t>&gt;10</a:t>
            </a:r>
            <a:endParaRPr lang="en-GB" sz="1200" b="1" dirty="0"/>
          </a:p>
        </p:txBody>
      </p:sp>
      <p:sp>
        <p:nvSpPr>
          <p:cNvPr id="50" name="TextBox 49"/>
          <p:cNvSpPr txBox="1"/>
          <p:nvPr/>
        </p:nvSpPr>
        <p:spPr>
          <a:xfrm>
            <a:off x="319656" y="4522201"/>
            <a:ext cx="954971" cy="369332"/>
          </a:xfrm>
          <a:prstGeom prst="rect">
            <a:avLst/>
          </a:prstGeom>
          <a:noFill/>
        </p:spPr>
        <p:txBody>
          <a:bodyPr wrap="square" rtlCol="0">
            <a:spAutoFit/>
          </a:bodyPr>
          <a:lstStyle/>
          <a:p>
            <a:r>
              <a:rPr lang="en-GB" b="1" dirty="0" smtClean="0"/>
              <a:t>Key</a:t>
            </a:r>
            <a:endParaRPr lang="en-GB" b="1" dirty="0"/>
          </a:p>
        </p:txBody>
      </p:sp>
    </p:spTree>
    <p:extLst>
      <p:ext uri="{BB962C8B-B14F-4D97-AF65-F5344CB8AC3E}">
        <p14:creationId xmlns:p14="http://schemas.microsoft.com/office/powerpoint/2010/main" val="315375059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457200"/>
            <a:ext cx="8229600" cy="695195"/>
          </a:xfrm>
        </p:spPr>
        <p:txBody>
          <a:bodyPr>
            <a:noAutofit/>
          </a:bodyPr>
          <a:lstStyle/>
          <a:p>
            <a:r>
              <a:rPr lang="en-GB" sz="2400" b="1" dirty="0" smtClean="0"/>
              <a:t>Percentage of facilities with continuous availability of Tracer medicines, Jan-June 2014</a:t>
            </a:r>
            <a:endParaRPr lang="en-US" sz="2400" b="1"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681081411"/>
              </p:ext>
            </p:extLst>
          </p:nvPr>
        </p:nvGraphicFramePr>
        <p:xfrm>
          <a:off x="457200" y="1295400"/>
          <a:ext cx="8229600" cy="5562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1486455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Health status indicators</a:t>
            </a:r>
            <a:endParaRPr lang="en-US" dirty="0"/>
          </a:p>
        </p:txBody>
      </p:sp>
      <p:sp>
        <p:nvSpPr>
          <p:cNvPr id="4" name="Text Placeholder 3"/>
          <p:cNvSpPr>
            <a:spLocks noGrp="1"/>
          </p:cNvSpPr>
          <p:nvPr>
            <p:ph type="body" idx="1"/>
          </p:nvPr>
        </p:nvSpPr>
        <p:spPr/>
        <p:txBody>
          <a:bodyPr/>
          <a:lstStyle/>
          <a:p>
            <a:endParaRPr lang="en-US"/>
          </a:p>
        </p:txBody>
      </p:sp>
    </p:spTree>
    <p:extLst>
      <p:ext uri="{BB962C8B-B14F-4D97-AF65-F5344CB8AC3E}">
        <p14:creationId xmlns:p14="http://schemas.microsoft.com/office/powerpoint/2010/main" val="78886857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2593976" y="257175"/>
            <a:ext cx="1390650" cy="1397000"/>
          </a:xfrm>
          <a:custGeom>
            <a:avLst/>
            <a:gdLst>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0 w 1336675"/>
              <a:gd name="connsiteY11" fmla="*/ 0 h 879475"/>
              <a:gd name="connsiteX0" fmla="*/ 0 w 1336675"/>
              <a:gd name="connsiteY0" fmla="*/ 0 h 879475"/>
              <a:gd name="connsiteX1" fmla="*/ 120650 w 1336675"/>
              <a:gd name="connsiteY1" fmla="*/ 317500 h 879475"/>
              <a:gd name="connsiteX2" fmla="*/ 295275 w 1336675"/>
              <a:gd name="connsiteY2" fmla="*/ 498475 h 879475"/>
              <a:gd name="connsiteX3" fmla="*/ 463550 w 1336675"/>
              <a:gd name="connsiteY3" fmla="*/ 644525 h 879475"/>
              <a:gd name="connsiteX4" fmla="*/ 593725 w 1336675"/>
              <a:gd name="connsiteY4" fmla="*/ 755650 h 879475"/>
              <a:gd name="connsiteX5" fmla="*/ 758825 w 1336675"/>
              <a:gd name="connsiteY5" fmla="*/ 860425 h 879475"/>
              <a:gd name="connsiteX6" fmla="*/ 1022350 w 1336675"/>
              <a:gd name="connsiteY6" fmla="*/ 879475 h 879475"/>
              <a:gd name="connsiteX7" fmla="*/ 1155700 w 1336675"/>
              <a:gd name="connsiteY7" fmla="*/ 793750 h 879475"/>
              <a:gd name="connsiteX8" fmla="*/ 1244600 w 1336675"/>
              <a:gd name="connsiteY8" fmla="*/ 577850 h 879475"/>
              <a:gd name="connsiteX9" fmla="*/ 1336675 w 1336675"/>
              <a:gd name="connsiteY9" fmla="*/ 419100 h 879475"/>
              <a:gd name="connsiteX10" fmla="*/ 1304925 w 1336675"/>
              <a:gd name="connsiteY10" fmla="*/ 219075 h 879475"/>
              <a:gd name="connsiteX11" fmla="*/ 250825 w 1336675"/>
              <a:gd name="connsiteY11" fmla="*/ 41275 h 879475"/>
              <a:gd name="connsiteX12" fmla="*/ 0 w 1336675"/>
              <a:gd name="connsiteY12" fmla="*/ 0 h 879475"/>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673100 w 1336675"/>
              <a:gd name="connsiteY11" fmla="*/ 0 h 1397000"/>
              <a:gd name="connsiteX12" fmla="*/ 0 w 1336675"/>
              <a:gd name="connsiteY12"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971550 w 1336675"/>
              <a:gd name="connsiteY11" fmla="*/ 342900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96975 w 1336675"/>
              <a:gd name="connsiteY11" fmla="*/ 73025 h 1397000"/>
              <a:gd name="connsiteX12" fmla="*/ 673100 w 1336675"/>
              <a:gd name="connsiteY12" fmla="*/ 0 h 1397000"/>
              <a:gd name="connsiteX13" fmla="*/ 0 w 1336675"/>
              <a:gd name="connsiteY13"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60475 w 1336675"/>
              <a:gd name="connsiteY11" fmla="*/ 438150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108075 w 1336675"/>
              <a:gd name="connsiteY11" fmla="*/ 517525 h 1397000"/>
              <a:gd name="connsiteX12" fmla="*/ 1196975 w 1336675"/>
              <a:gd name="connsiteY12" fmla="*/ 73025 h 1397000"/>
              <a:gd name="connsiteX13" fmla="*/ 673100 w 1336675"/>
              <a:gd name="connsiteY13" fmla="*/ 0 h 1397000"/>
              <a:gd name="connsiteX14" fmla="*/ 0 w 1336675"/>
              <a:gd name="connsiteY14" fmla="*/ 517525 h 1397000"/>
              <a:gd name="connsiteX0" fmla="*/ 0 w 1336675"/>
              <a:gd name="connsiteY0" fmla="*/ 517525 h 1397000"/>
              <a:gd name="connsiteX1" fmla="*/ 120650 w 1336675"/>
              <a:gd name="connsiteY1" fmla="*/ 835025 h 1397000"/>
              <a:gd name="connsiteX2" fmla="*/ 295275 w 1336675"/>
              <a:gd name="connsiteY2" fmla="*/ 1016000 h 1397000"/>
              <a:gd name="connsiteX3" fmla="*/ 463550 w 1336675"/>
              <a:gd name="connsiteY3" fmla="*/ 1162050 h 1397000"/>
              <a:gd name="connsiteX4" fmla="*/ 593725 w 1336675"/>
              <a:gd name="connsiteY4" fmla="*/ 1273175 h 1397000"/>
              <a:gd name="connsiteX5" fmla="*/ 758825 w 1336675"/>
              <a:gd name="connsiteY5" fmla="*/ 1377950 h 1397000"/>
              <a:gd name="connsiteX6" fmla="*/ 1022350 w 1336675"/>
              <a:gd name="connsiteY6" fmla="*/ 1397000 h 1397000"/>
              <a:gd name="connsiteX7" fmla="*/ 1155700 w 1336675"/>
              <a:gd name="connsiteY7" fmla="*/ 1311275 h 1397000"/>
              <a:gd name="connsiteX8" fmla="*/ 1244600 w 1336675"/>
              <a:gd name="connsiteY8" fmla="*/ 1095375 h 1397000"/>
              <a:gd name="connsiteX9" fmla="*/ 1336675 w 1336675"/>
              <a:gd name="connsiteY9" fmla="*/ 936625 h 1397000"/>
              <a:gd name="connsiteX10" fmla="*/ 1304925 w 1336675"/>
              <a:gd name="connsiteY10" fmla="*/ 736600 h 1397000"/>
              <a:gd name="connsiteX11" fmla="*/ 1228725 w 1336675"/>
              <a:gd name="connsiteY11" fmla="*/ 644525 h 1397000"/>
              <a:gd name="connsiteX12" fmla="*/ 1108075 w 1336675"/>
              <a:gd name="connsiteY12" fmla="*/ 517525 h 1397000"/>
              <a:gd name="connsiteX13" fmla="*/ 1196975 w 1336675"/>
              <a:gd name="connsiteY13" fmla="*/ 73025 h 1397000"/>
              <a:gd name="connsiteX14" fmla="*/ 673100 w 1336675"/>
              <a:gd name="connsiteY14" fmla="*/ 0 h 1397000"/>
              <a:gd name="connsiteX15" fmla="*/ 0 w 1336675"/>
              <a:gd name="connsiteY15" fmla="*/ 517525 h 1397000"/>
              <a:gd name="connsiteX0" fmla="*/ 0 w 1390650"/>
              <a:gd name="connsiteY0" fmla="*/ 517525 h 1397000"/>
              <a:gd name="connsiteX1" fmla="*/ 120650 w 1390650"/>
              <a:gd name="connsiteY1" fmla="*/ 835025 h 1397000"/>
              <a:gd name="connsiteX2" fmla="*/ 295275 w 1390650"/>
              <a:gd name="connsiteY2" fmla="*/ 1016000 h 1397000"/>
              <a:gd name="connsiteX3" fmla="*/ 463550 w 1390650"/>
              <a:gd name="connsiteY3" fmla="*/ 1162050 h 1397000"/>
              <a:gd name="connsiteX4" fmla="*/ 593725 w 1390650"/>
              <a:gd name="connsiteY4" fmla="*/ 1273175 h 1397000"/>
              <a:gd name="connsiteX5" fmla="*/ 758825 w 1390650"/>
              <a:gd name="connsiteY5" fmla="*/ 1377950 h 1397000"/>
              <a:gd name="connsiteX6" fmla="*/ 1022350 w 1390650"/>
              <a:gd name="connsiteY6" fmla="*/ 1397000 h 1397000"/>
              <a:gd name="connsiteX7" fmla="*/ 1155700 w 1390650"/>
              <a:gd name="connsiteY7" fmla="*/ 1311275 h 1397000"/>
              <a:gd name="connsiteX8" fmla="*/ 1244600 w 1390650"/>
              <a:gd name="connsiteY8" fmla="*/ 1095375 h 1397000"/>
              <a:gd name="connsiteX9" fmla="*/ 1336675 w 1390650"/>
              <a:gd name="connsiteY9" fmla="*/ 936625 h 1397000"/>
              <a:gd name="connsiteX10" fmla="*/ 1304925 w 1390650"/>
              <a:gd name="connsiteY10" fmla="*/ 736600 h 1397000"/>
              <a:gd name="connsiteX11" fmla="*/ 1390650 w 1390650"/>
              <a:gd name="connsiteY11" fmla="*/ 546100 h 1397000"/>
              <a:gd name="connsiteX12" fmla="*/ 1108075 w 1390650"/>
              <a:gd name="connsiteY12" fmla="*/ 517525 h 1397000"/>
              <a:gd name="connsiteX13" fmla="*/ 1196975 w 1390650"/>
              <a:gd name="connsiteY13" fmla="*/ 73025 h 1397000"/>
              <a:gd name="connsiteX14" fmla="*/ 673100 w 1390650"/>
              <a:gd name="connsiteY14" fmla="*/ 0 h 1397000"/>
              <a:gd name="connsiteX15" fmla="*/ 0 w 1390650"/>
              <a:gd name="connsiteY15" fmla="*/ 517525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650" h="1397000">
                <a:moveTo>
                  <a:pt x="0" y="517525"/>
                </a:moveTo>
                <a:lnTo>
                  <a:pt x="120650" y="835025"/>
                </a:lnTo>
                <a:lnTo>
                  <a:pt x="295275" y="1016000"/>
                </a:lnTo>
                <a:lnTo>
                  <a:pt x="463550" y="1162050"/>
                </a:lnTo>
                <a:lnTo>
                  <a:pt x="593725" y="1273175"/>
                </a:lnTo>
                <a:lnTo>
                  <a:pt x="758825" y="1377950"/>
                </a:lnTo>
                <a:lnTo>
                  <a:pt x="1022350" y="1397000"/>
                </a:lnTo>
                <a:lnTo>
                  <a:pt x="1155700" y="1311275"/>
                </a:lnTo>
                <a:lnTo>
                  <a:pt x="1244600" y="1095375"/>
                </a:lnTo>
                <a:lnTo>
                  <a:pt x="1336675" y="936625"/>
                </a:lnTo>
                <a:lnTo>
                  <a:pt x="1304925" y="736600"/>
                </a:lnTo>
                <a:lnTo>
                  <a:pt x="1390650" y="546100"/>
                </a:lnTo>
                <a:lnTo>
                  <a:pt x="1108075" y="517525"/>
                </a:lnTo>
                <a:lnTo>
                  <a:pt x="1196975" y="73025"/>
                </a:lnTo>
                <a:lnTo>
                  <a:pt x="673100" y="0"/>
                </a:lnTo>
                <a:lnTo>
                  <a:pt x="0" y="517525"/>
                </a:lnTo>
                <a:close/>
              </a:path>
            </a:pathLst>
          </a:custGeom>
          <a:solidFill>
            <a:srgbClr val="FFFF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Mwanza</a:t>
            </a:r>
            <a:endParaRPr lang="en-MY" sz="1200" b="1" dirty="0" smtClean="0">
              <a:solidFill>
                <a:schemeClr val="tx1"/>
              </a:solidFill>
            </a:endParaRPr>
          </a:p>
          <a:p>
            <a:pPr algn="ctr"/>
            <a:r>
              <a:rPr lang="en-MY" sz="1200" b="1" dirty="0" smtClean="0">
                <a:solidFill>
                  <a:schemeClr val="tx1"/>
                </a:solidFill>
              </a:rPr>
              <a:t>       7.1</a:t>
            </a:r>
            <a:endParaRPr lang="en-MY" sz="1200" b="1" dirty="0">
              <a:solidFill>
                <a:schemeClr val="tx1"/>
              </a:solidFill>
            </a:endParaRPr>
          </a:p>
        </p:txBody>
      </p:sp>
      <p:sp>
        <p:nvSpPr>
          <p:cNvPr id="30" name="Freeform 29"/>
          <p:cNvSpPr/>
          <p:nvPr/>
        </p:nvSpPr>
        <p:spPr>
          <a:xfrm>
            <a:off x="2193925" y="796925"/>
            <a:ext cx="1092200" cy="1422400"/>
          </a:xfrm>
          <a:custGeom>
            <a:avLst/>
            <a:gdLst>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600075 w 1133475"/>
              <a:gd name="connsiteY27" fmla="*/ 476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641350 w 1133475"/>
              <a:gd name="connsiteY26" fmla="*/ 11747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76275 w 1133475"/>
              <a:gd name="connsiteY25" fmla="*/ 1460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49300 w 1133475"/>
              <a:gd name="connsiteY24" fmla="*/ 1968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5500 w 1133475"/>
              <a:gd name="connsiteY23" fmla="*/ 21590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914400 w 1133475"/>
              <a:gd name="connsiteY22" fmla="*/ 2476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962025 w 1133475"/>
              <a:gd name="connsiteY21" fmla="*/ 28575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974725 w 1133475"/>
              <a:gd name="connsiteY20" fmla="*/ 33655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84250 w 1133475"/>
              <a:gd name="connsiteY19" fmla="*/ 3810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1028700 w 1133475"/>
              <a:gd name="connsiteY18" fmla="*/ 4508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1076325 w 1133475"/>
              <a:gd name="connsiteY17" fmla="*/ 492125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108075 w 1133475"/>
              <a:gd name="connsiteY16" fmla="*/ 53340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130300 w 1133475"/>
              <a:gd name="connsiteY15" fmla="*/ 60007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133475"/>
              <a:gd name="connsiteY0" fmla="*/ 0 h 1422400"/>
              <a:gd name="connsiteX1" fmla="*/ 346075 w 1133475"/>
              <a:gd name="connsiteY1" fmla="*/ 44450 h 1422400"/>
              <a:gd name="connsiteX2" fmla="*/ 136525 w 1133475"/>
              <a:gd name="connsiteY2" fmla="*/ 196850 h 1422400"/>
              <a:gd name="connsiteX3" fmla="*/ 133350 w 1133475"/>
              <a:gd name="connsiteY3" fmla="*/ 415925 h 1422400"/>
              <a:gd name="connsiteX4" fmla="*/ 60325 w 1133475"/>
              <a:gd name="connsiteY4" fmla="*/ 650875 h 1422400"/>
              <a:gd name="connsiteX5" fmla="*/ 0 w 1133475"/>
              <a:gd name="connsiteY5" fmla="*/ 755650 h 1422400"/>
              <a:gd name="connsiteX6" fmla="*/ 6350 w 1133475"/>
              <a:gd name="connsiteY6" fmla="*/ 1022350 h 1422400"/>
              <a:gd name="connsiteX7" fmla="*/ 104775 w 1133475"/>
              <a:gd name="connsiteY7" fmla="*/ 1308100 h 1422400"/>
              <a:gd name="connsiteX8" fmla="*/ 180975 w 1133475"/>
              <a:gd name="connsiteY8" fmla="*/ 1406525 h 1422400"/>
              <a:gd name="connsiteX9" fmla="*/ 346075 w 1133475"/>
              <a:gd name="connsiteY9" fmla="*/ 1422400 h 1422400"/>
              <a:gd name="connsiteX10" fmla="*/ 612775 w 1133475"/>
              <a:gd name="connsiteY10" fmla="*/ 1216025 h 1422400"/>
              <a:gd name="connsiteX11" fmla="*/ 876300 w 1133475"/>
              <a:gd name="connsiteY11" fmla="*/ 1038225 h 1422400"/>
              <a:gd name="connsiteX12" fmla="*/ 1038225 w 1133475"/>
              <a:gd name="connsiteY12" fmla="*/ 908050 h 1422400"/>
              <a:gd name="connsiteX13" fmla="*/ 1092200 w 1133475"/>
              <a:gd name="connsiteY13" fmla="*/ 752475 h 1422400"/>
              <a:gd name="connsiteX14" fmla="*/ 1133475 w 1133475"/>
              <a:gd name="connsiteY14" fmla="*/ 682625 h 1422400"/>
              <a:gd name="connsiteX15" fmla="*/ 1054100 w 1133475"/>
              <a:gd name="connsiteY15" fmla="*/ 606425 h 1422400"/>
              <a:gd name="connsiteX16" fmla="*/ 1038225 w 1133475"/>
              <a:gd name="connsiteY16" fmla="*/ 552450 h 1422400"/>
              <a:gd name="connsiteX17" fmla="*/ 936625 w 1133475"/>
              <a:gd name="connsiteY17" fmla="*/ 514350 h 1422400"/>
              <a:gd name="connsiteX18" fmla="*/ 933450 w 1133475"/>
              <a:gd name="connsiteY18" fmla="*/ 476250 h 1422400"/>
              <a:gd name="connsiteX19" fmla="*/ 901700 w 1133475"/>
              <a:gd name="connsiteY19" fmla="*/ 419100 h 1422400"/>
              <a:gd name="connsiteX20" fmla="*/ 822325 w 1133475"/>
              <a:gd name="connsiteY20" fmla="*/ 393700 h 1422400"/>
              <a:gd name="connsiteX21" fmla="*/ 838200 w 1133475"/>
              <a:gd name="connsiteY21" fmla="*/ 355600 h 1422400"/>
              <a:gd name="connsiteX22" fmla="*/ 889000 w 1133475"/>
              <a:gd name="connsiteY22" fmla="*/ 323850 h 1422400"/>
              <a:gd name="connsiteX23" fmla="*/ 822325 w 1133475"/>
              <a:gd name="connsiteY23" fmla="*/ 311150 h 1422400"/>
              <a:gd name="connsiteX24" fmla="*/ 736600 w 1133475"/>
              <a:gd name="connsiteY24" fmla="*/ 298450 h 1422400"/>
              <a:gd name="connsiteX25" fmla="*/ 660400 w 1133475"/>
              <a:gd name="connsiteY25" fmla="*/ 247650 h 1422400"/>
              <a:gd name="connsiteX26" fmla="*/ 571500 w 1133475"/>
              <a:gd name="connsiteY26" fmla="*/ 200025 h 1422400"/>
              <a:gd name="connsiteX27" fmla="*/ 501650 w 1133475"/>
              <a:gd name="connsiteY27" fmla="*/ 149225 h 1422400"/>
              <a:gd name="connsiteX28" fmla="*/ 492125 w 1133475"/>
              <a:gd name="connsiteY28" fmla="*/ 0 h 1422400"/>
              <a:gd name="connsiteX0" fmla="*/ 492125 w 1092200"/>
              <a:gd name="connsiteY0" fmla="*/ 0 h 1422400"/>
              <a:gd name="connsiteX1" fmla="*/ 346075 w 1092200"/>
              <a:gd name="connsiteY1" fmla="*/ 44450 h 1422400"/>
              <a:gd name="connsiteX2" fmla="*/ 136525 w 1092200"/>
              <a:gd name="connsiteY2" fmla="*/ 196850 h 1422400"/>
              <a:gd name="connsiteX3" fmla="*/ 133350 w 1092200"/>
              <a:gd name="connsiteY3" fmla="*/ 415925 h 1422400"/>
              <a:gd name="connsiteX4" fmla="*/ 60325 w 1092200"/>
              <a:gd name="connsiteY4" fmla="*/ 650875 h 1422400"/>
              <a:gd name="connsiteX5" fmla="*/ 0 w 1092200"/>
              <a:gd name="connsiteY5" fmla="*/ 755650 h 1422400"/>
              <a:gd name="connsiteX6" fmla="*/ 6350 w 1092200"/>
              <a:gd name="connsiteY6" fmla="*/ 1022350 h 1422400"/>
              <a:gd name="connsiteX7" fmla="*/ 104775 w 1092200"/>
              <a:gd name="connsiteY7" fmla="*/ 1308100 h 1422400"/>
              <a:gd name="connsiteX8" fmla="*/ 180975 w 1092200"/>
              <a:gd name="connsiteY8" fmla="*/ 1406525 h 1422400"/>
              <a:gd name="connsiteX9" fmla="*/ 346075 w 1092200"/>
              <a:gd name="connsiteY9" fmla="*/ 1422400 h 1422400"/>
              <a:gd name="connsiteX10" fmla="*/ 612775 w 1092200"/>
              <a:gd name="connsiteY10" fmla="*/ 1216025 h 1422400"/>
              <a:gd name="connsiteX11" fmla="*/ 876300 w 1092200"/>
              <a:gd name="connsiteY11" fmla="*/ 1038225 h 1422400"/>
              <a:gd name="connsiteX12" fmla="*/ 1038225 w 1092200"/>
              <a:gd name="connsiteY12" fmla="*/ 908050 h 1422400"/>
              <a:gd name="connsiteX13" fmla="*/ 1092200 w 1092200"/>
              <a:gd name="connsiteY13" fmla="*/ 752475 h 1422400"/>
              <a:gd name="connsiteX14" fmla="*/ 1047750 w 1092200"/>
              <a:gd name="connsiteY14" fmla="*/ 704850 h 1422400"/>
              <a:gd name="connsiteX15" fmla="*/ 1054100 w 1092200"/>
              <a:gd name="connsiteY15" fmla="*/ 606425 h 1422400"/>
              <a:gd name="connsiteX16" fmla="*/ 1038225 w 1092200"/>
              <a:gd name="connsiteY16" fmla="*/ 552450 h 1422400"/>
              <a:gd name="connsiteX17" fmla="*/ 936625 w 1092200"/>
              <a:gd name="connsiteY17" fmla="*/ 514350 h 1422400"/>
              <a:gd name="connsiteX18" fmla="*/ 933450 w 1092200"/>
              <a:gd name="connsiteY18" fmla="*/ 476250 h 1422400"/>
              <a:gd name="connsiteX19" fmla="*/ 901700 w 1092200"/>
              <a:gd name="connsiteY19" fmla="*/ 419100 h 1422400"/>
              <a:gd name="connsiteX20" fmla="*/ 822325 w 1092200"/>
              <a:gd name="connsiteY20" fmla="*/ 393700 h 1422400"/>
              <a:gd name="connsiteX21" fmla="*/ 838200 w 1092200"/>
              <a:gd name="connsiteY21" fmla="*/ 355600 h 1422400"/>
              <a:gd name="connsiteX22" fmla="*/ 889000 w 1092200"/>
              <a:gd name="connsiteY22" fmla="*/ 323850 h 1422400"/>
              <a:gd name="connsiteX23" fmla="*/ 822325 w 1092200"/>
              <a:gd name="connsiteY23" fmla="*/ 311150 h 1422400"/>
              <a:gd name="connsiteX24" fmla="*/ 736600 w 1092200"/>
              <a:gd name="connsiteY24" fmla="*/ 298450 h 1422400"/>
              <a:gd name="connsiteX25" fmla="*/ 660400 w 1092200"/>
              <a:gd name="connsiteY25" fmla="*/ 247650 h 1422400"/>
              <a:gd name="connsiteX26" fmla="*/ 571500 w 1092200"/>
              <a:gd name="connsiteY26" fmla="*/ 200025 h 1422400"/>
              <a:gd name="connsiteX27" fmla="*/ 501650 w 1092200"/>
              <a:gd name="connsiteY27" fmla="*/ 149225 h 1422400"/>
              <a:gd name="connsiteX28" fmla="*/ 492125 w 1092200"/>
              <a:gd name="connsiteY28" fmla="*/ 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2200" h="1422400">
                <a:moveTo>
                  <a:pt x="492125" y="0"/>
                </a:moveTo>
                <a:lnTo>
                  <a:pt x="346075" y="44450"/>
                </a:lnTo>
                <a:lnTo>
                  <a:pt x="136525" y="196850"/>
                </a:lnTo>
                <a:cubicBezTo>
                  <a:pt x="135467" y="269875"/>
                  <a:pt x="134408" y="342900"/>
                  <a:pt x="133350" y="415925"/>
                </a:cubicBezTo>
                <a:lnTo>
                  <a:pt x="60325" y="650875"/>
                </a:lnTo>
                <a:lnTo>
                  <a:pt x="0" y="755650"/>
                </a:lnTo>
                <a:lnTo>
                  <a:pt x="6350" y="1022350"/>
                </a:lnTo>
                <a:lnTo>
                  <a:pt x="104775" y="1308100"/>
                </a:lnTo>
                <a:lnTo>
                  <a:pt x="180975" y="1406525"/>
                </a:lnTo>
                <a:lnTo>
                  <a:pt x="346075" y="1422400"/>
                </a:lnTo>
                <a:lnTo>
                  <a:pt x="612775" y="1216025"/>
                </a:lnTo>
                <a:lnTo>
                  <a:pt x="876300" y="1038225"/>
                </a:lnTo>
                <a:lnTo>
                  <a:pt x="1038225" y="908050"/>
                </a:lnTo>
                <a:lnTo>
                  <a:pt x="1092200" y="752475"/>
                </a:lnTo>
                <a:lnTo>
                  <a:pt x="1047750" y="704850"/>
                </a:lnTo>
                <a:lnTo>
                  <a:pt x="1054100" y="606425"/>
                </a:lnTo>
                <a:lnTo>
                  <a:pt x="1038225" y="552450"/>
                </a:lnTo>
                <a:lnTo>
                  <a:pt x="936625" y="514350"/>
                </a:lnTo>
                <a:lnTo>
                  <a:pt x="933450" y="476250"/>
                </a:lnTo>
                <a:lnTo>
                  <a:pt x="901700" y="419100"/>
                </a:lnTo>
                <a:lnTo>
                  <a:pt x="822325" y="393700"/>
                </a:lnTo>
                <a:lnTo>
                  <a:pt x="838200" y="355600"/>
                </a:lnTo>
                <a:lnTo>
                  <a:pt x="889000" y="323850"/>
                </a:lnTo>
                <a:lnTo>
                  <a:pt x="822325" y="311150"/>
                </a:lnTo>
                <a:lnTo>
                  <a:pt x="736600" y="298450"/>
                </a:lnTo>
                <a:lnTo>
                  <a:pt x="660400" y="247650"/>
                </a:lnTo>
                <a:lnTo>
                  <a:pt x="571500" y="200025"/>
                </a:lnTo>
                <a:lnTo>
                  <a:pt x="501650" y="149225"/>
                </a:lnTo>
                <a:lnTo>
                  <a:pt x="492125" y="0"/>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t>     </a:t>
            </a:r>
            <a:r>
              <a:rPr lang="en-MY" sz="1200" b="1" dirty="0" err="1" smtClean="0">
                <a:solidFill>
                  <a:schemeClr val="tx1"/>
                </a:solidFill>
              </a:rPr>
              <a:t>Geita</a:t>
            </a:r>
            <a:r>
              <a:rPr lang="en-MY" sz="1200" b="1" dirty="0" smtClean="0">
                <a:solidFill>
                  <a:schemeClr val="accent3">
                    <a:lumMod val="50000"/>
                  </a:schemeClr>
                </a:solidFill>
              </a:rPr>
              <a:t> 5.8</a:t>
            </a:r>
          </a:p>
          <a:p>
            <a:pPr algn="ctr"/>
            <a:endParaRPr lang="en-MY" sz="1200" b="1" dirty="0"/>
          </a:p>
          <a:p>
            <a:pPr algn="ctr"/>
            <a:endParaRPr lang="en-MY" sz="1200" b="1" dirty="0"/>
          </a:p>
        </p:txBody>
      </p:sp>
      <p:sp>
        <p:nvSpPr>
          <p:cNvPr id="41" name="Freeform 40"/>
          <p:cNvSpPr/>
          <p:nvPr/>
        </p:nvSpPr>
        <p:spPr>
          <a:xfrm>
            <a:off x="7286625" y="3200398"/>
            <a:ext cx="183358" cy="311945"/>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0 w 169068"/>
              <a:gd name="connsiteY0" fmla="*/ 0 h 340520"/>
              <a:gd name="connsiteX1" fmla="*/ 169068 w 169068"/>
              <a:gd name="connsiteY1" fmla="*/ 171451 h 340520"/>
              <a:gd name="connsiteX2" fmla="*/ 147637 w 169068"/>
              <a:gd name="connsiteY2" fmla="*/ 247651 h 340520"/>
              <a:gd name="connsiteX3" fmla="*/ 157163 w 169068"/>
              <a:gd name="connsiteY3" fmla="*/ 276226 h 340520"/>
              <a:gd name="connsiteX4" fmla="*/ 154782 w 169068"/>
              <a:gd name="connsiteY4" fmla="*/ 340520 h 340520"/>
              <a:gd name="connsiteX5" fmla="*/ 123826 w 169068"/>
              <a:gd name="connsiteY5" fmla="*/ 316707 h 340520"/>
              <a:gd name="connsiteX6" fmla="*/ 116682 w 169068"/>
              <a:gd name="connsiteY6" fmla="*/ 288132 h 340520"/>
              <a:gd name="connsiteX7" fmla="*/ 130966 w 169068"/>
              <a:gd name="connsiteY7" fmla="*/ 226220 h 340520"/>
              <a:gd name="connsiteX8" fmla="*/ 0 w 169068"/>
              <a:gd name="connsiteY8" fmla="*/ 0 h 340520"/>
              <a:gd name="connsiteX0" fmla="*/ 0 w 169068"/>
              <a:gd name="connsiteY0" fmla="*/ 0 h 340520"/>
              <a:gd name="connsiteX1" fmla="*/ 76198 w 169068"/>
              <a:gd name="connsiteY1" fmla="*/ 80964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0 w 169068"/>
              <a:gd name="connsiteY9"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1300 w 170368"/>
              <a:gd name="connsiteY0" fmla="*/ 0 h 340520"/>
              <a:gd name="connsiteX1" fmla="*/ 77498 w 170368"/>
              <a:gd name="connsiteY1" fmla="*/ 38102 h 340520"/>
              <a:gd name="connsiteX2" fmla="*/ 170368 w 170368"/>
              <a:gd name="connsiteY2" fmla="*/ 171451 h 340520"/>
              <a:gd name="connsiteX3" fmla="*/ 148937 w 170368"/>
              <a:gd name="connsiteY3" fmla="*/ 247651 h 340520"/>
              <a:gd name="connsiteX4" fmla="*/ 158463 w 170368"/>
              <a:gd name="connsiteY4" fmla="*/ 276226 h 340520"/>
              <a:gd name="connsiteX5" fmla="*/ 156082 w 170368"/>
              <a:gd name="connsiteY5" fmla="*/ 340520 h 340520"/>
              <a:gd name="connsiteX6" fmla="*/ 125126 w 170368"/>
              <a:gd name="connsiteY6" fmla="*/ 316707 h 340520"/>
              <a:gd name="connsiteX7" fmla="*/ 117982 w 170368"/>
              <a:gd name="connsiteY7" fmla="*/ 288132 h 340520"/>
              <a:gd name="connsiteX8" fmla="*/ 132266 w 170368"/>
              <a:gd name="connsiteY8" fmla="*/ 226220 h 340520"/>
              <a:gd name="connsiteX9" fmla="*/ 37016 w 170368"/>
              <a:gd name="connsiteY9" fmla="*/ 64295 h 340520"/>
              <a:gd name="connsiteX10" fmla="*/ 1300 w 170368"/>
              <a:gd name="connsiteY10" fmla="*/ 0 h 340520"/>
              <a:gd name="connsiteX0" fmla="*/ 0 w 169068"/>
              <a:gd name="connsiteY0" fmla="*/ 0 h 340520"/>
              <a:gd name="connsiteX1" fmla="*/ 76198 w 169068"/>
              <a:gd name="connsiteY1" fmla="*/ 38102 h 340520"/>
              <a:gd name="connsiteX2" fmla="*/ 169068 w 169068"/>
              <a:gd name="connsiteY2" fmla="*/ 171451 h 340520"/>
              <a:gd name="connsiteX3" fmla="*/ 147637 w 169068"/>
              <a:gd name="connsiteY3" fmla="*/ 247651 h 340520"/>
              <a:gd name="connsiteX4" fmla="*/ 157163 w 169068"/>
              <a:gd name="connsiteY4" fmla="*/ 276226 h 340520"/>
              <a:gd name="connsiteX5" fmla="*/ 154782 w 169068"/>
              <a:gd name="connsiteY5" fmla="*/ 340520 h 340520"/>
              <a:gd name="connsiteX6" fmla="*/ 123826 w 169068"/>
              <a:gd name="connsiteY6" fmla="*/ 316707 h 340520"/>
              <a:gd name="connsiteX7" fmla="*/ 116682 w 169068"/>
              <a:gd name="connsiteY7" fmla="*/ 288132 h 340520"/>
              <a:gd name="connsiteX8" fmla="*/ 130966 w 169068"/>
              <a:gd name="connsiteY8" fmla="*/ 226220 h 340520"/>
              <a:gd name="connsiteX9" fmla="*/ 35716 w 169068"/>
              <a:gd name="connsiteY9" fmla="*/ 64295 h 340520"/>
              <a:gd name="connsiteX10" fmla="*/ 0 w 169068"/>
              <a:gd name="connsiteY10" fmla="*/ 0 h 340520"/>
              <a:gd name="connsiteX0" fmla="*/ 23815 w 192883"/>
              <a:gd name="connsiteY0" fmla="*/ 0 h 340520"/>
              <a:gd name="connsiteX1" fmla="*/ 100013 w 192883"/>
              <a:gd name="connsiteY1" fmla="*/ 38102 h 340520"/>
              <a:gd name="connsiteX2" fmla="*/ 192883 w 192883"/>
              <a:gd name="connsiteY2" fmla="*/ 171451 h 340520"/>
              <a:gd name="connsiteX3" fmla="*/ 171452 w 192883"/>
              <a:gd name="connsiteY3" fmla="*/ 247651 h 340520"/>
              <a:gd name="connsiteX4" fmla="*/ 180978 w 192883"/>
              <a:gd name="connsiteY4" fmla="*/ 276226 h 340520"/>
              <a:gd name="connsiteX5" fmla="*/ 178597 w 192883"/>
              <a:gd name="connsiteY5" fmla="*/ 340520 h 340520"/>
              <a:gd name="connsiteX6" fmla="*/ 147641 w 192883"/>
              <a:gd name="connsiteY6" fmla="*/ 316707 h 340520"/>
              <a:gd name="connsiteX7" fmla="*/ 140497 w 192883"/>
              <a:gd name="connsiteY7" fmla="*/ 288132 h 340520"/>
              <a:gd name="connsiteX8" fmla="*/ 154781 w 192883"/>
              <a:gd name="connsiteY8" fmla="*/ 226220 h 340520"/>
              <a:gd name="connsiteX9" fmla="*/ 0 w 192883"/>
              <a:gd name="connsiteY9" fmla="*/ 135733 h 340520"/>
              <a:gd name="connsiteX10" fmla="*/ 23815 w 19288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0 w 173833"/>
              <a:gd name="connsiteY9" fmla="*/ 133352 h 340520"/>
              <a:gd name="connsiteX10" fmla="*/ 4765 w 173833"/>
              <a:gd name="connsiteY10"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104776 w 173833"/>
              <a:gd name="connsiteY9" fmla="*/ 202407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35731 w 173833"/>
              <a:gd name="connsiteY8" fmla="*/ 22622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21447 w 173833"/>
              <a:gd name="connsiteY7" fmla="*/ 288132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73833"/>
              <a:gd name="connsiteY0" fmla="*/ 0 h 340520"/>
              <a:gd name="connsiteX1" fmla="*/ 80963 w 173833"/>
              <a:gd name="connsiteY1" fmla="*/ 38102 h 340520"/>
              <a:gd name="connsiteX2" fmla="*/ 173833 w 173833"/>
              <a:gd name="connsiteY2" fmla="*/ 171451 h 340520"/>
              <a:gd name="connsiteX3" fmla="*/ 152402 w 173833"/>
              <a:gd name="connsiteY3" fmla="*/ 247651 h 340520"/>
              <a:gd name="connsiteX4" fmla="*/ 161928 w 173833"/>
              <a:gd name="connsiteY4" fmla="*/ 276226 h 340520"/>
              <a:gd name="connsiteX5" fmla="*/ 159547 w 173833"/>
              <a:gd name="connsiteY5" fmla="*/ 340520 h 340520"/>
              <a:gd name="connsiteX6" fmla="*/ 128591 w 173833"/>
              <a:gd name="connsiteY6" fmla="*/ 316707 h 340520"/>
              <a:gd name="connsiteX7" fmla="*/ 114304 w 173833"/>
              <a:gd name="connsiteY7" fmla="*/ 271463 h 340520"/>
              <a:gd name="connsiteX8" fmla="*/ 114300 w 173833"/>
              <a:gd name="connsiteY8" fmla="*/ 207170 h 340520"/>
              <a:gd name="connsiteX9" fmla="*/ 50007 w 173833"/>
              <a:gd name="connsiteY9" fmla="*/ 188120 h 340520"/>
              <a:gd name="connsiteX10" fmla="*/ 0 w 173833"/>
              <a:gd name="connsiteY10" fmla="*/ 133352 h 340520"/>
              <a:gd name="connsiteX11" fmla="*/ 4765 w 173833"/>
              <a:gd name="connsiteY11" fmla="*/ 0 h 340520"/>
              <a:gd name="connsiteX0" fmla="*/ 4765 w 183358"/>
              <a:gd name="connsiteY0" fmla="*/ 0 h 340520"/>
              <a:gd name="connsiteX1" fmla="*/ 80963 w 183358"/>
              <a:gd name="connsiteY1" fmla="*/ 38102 h 340520"/>
              <a:gd name="connsiteX2" fmla="*/ 173833 w 183358"/>
              <a:gd name="connsiteY2" fmla="*/ 171451 h 340520"/>
              <a:gd name="connsiteX3" fmla="*/ 183358 w 183358"/>
              <a:gd name="connsiteY3" fmla="*/ 245270 h 340520"/>
              <a:gd name="connsiteX4" fmla="*/ 161928 w 183358"/>
              <a:gd name="connsiteY4" fmla="*/ 276226 h 340520"/>
              <a:gd name="connsiteX5" fmla="*/ 159547 w 183358"/>
              <a:gd name="connsiteY5" fmla="*/ 340520 h 340520"/>
              <a:gd name="connsiteX6" fmla="*/ 128591 w 183358"/>
              <a:gd name="connsiteY6" fmla="*/ 316707 h 340520"/>
              <a:gd name="connsiteX7" fmla="*/ 114304 w 183358"/>
              <a:gd name="connsiteY7" fmla="*/ 271463 h 340520"/>
              <a:gd name="connsiteX8" fmla="*/ 114300 w 183358"/>
              <a:gd name="connsiteY8" fmla="*/ 207170 h 340520"/>
              <a:gd name="connsiteX9" fmla="*/ 50007 w 183358"/>
              <a:gd name="connsiteY9" fmla="*/ 188120 h 340520"/>
              <a:gd name="connsiteX10" fmla="*/ 0 w 183358"/>
              <a:gd name="connsiteY10" fmla="*/ 133352 h 340520"/>
              <a:gd name="connsiteX11" fmla="*/ 4765 w 183358"/>
              <a:gd name="connsiteY11" fmla="*/ 0 h 340520"/>
              <a:gd name="connsiteX0" fmla="*/ 4765 w 183358"/>
              <a:gd name="connsiteY0" fmla="*/ 0 h 340520"/>
              <a:gd name="connsiteX1" fmla="*/ 80963 w 183358"/>
              <a:gd name="connsiteY1" fmla="*/ 38102 h 340520"/>
              <a:gd name="connsiteX2" fmla="*/ 135731 w 183358"/>
              <a:gd name="connsiteY2" fmla="*/ 116682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61928 w 183358"/>
              <a:gd name="connsiteY5" fmla="*/ 276226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40520"/>
              <a:gd name="connsiteX1" fmla="*/ 80963 w 183358"/>
              <a:gd name="connsiteY1" fmla="*/ 38102 h 340520"/>
              <a:gd name="connsiteX2" fmla="*/ 107156 w 183358"/>
              <a:gd name="connsiteY2" fmla="*/ 138114 h 340520"/>
              <a:gd name="connsiteX3" fmla="*/ 173833 w 183358"/>
              <a:gd name="connsiteY3" fmla="*/ 171451 h 340520"/>
              <a:gd name="connsiteX4" fmla="*/ 183358 w 183358"/>
              <a:gd name="connsiteY4" fmla="*/ 245270 h 340520"/>
              <a:gd name="connsiteX5" fmla="*/ 178597 w 183358"/>
              <a:gd name="connsiteY5" fmla="*/ 285751 h 340520"/>
              <a:gd name="connsiteX6" fmla="*/ 159547 w 183358"/>
              <a:gd name="connsiteY6" fmla="*/ 340520 h 340520"/>
              <a:gd name="connsiteX7" fmla="*/ 128591 w 183358"/>
              <a:gd name="connsiteY7" fmla="*/ 316707 h 340520"/>
              <a:gd name="connsiteX8" fmla="*/ 114304 w 183358"/>
              <a:gd name="connsiteY8" fmla="*/ 271463 h 340520"/>
              <a:gd name="connsiteX9" fmla="*/ 114300 w 183358"/>
              <a:gd name="connsiteY9" fmla="*/ 207170 h 340520"/>
              <a:gd name="connsiteX10" fmla="*/ 50007 w 183358"/>
              <a:gd name="connsiteY10" fmla="*/ 188120 h 340520"/>
              <a:gd name="connsiteX11" fmla="*/ 0 w 183358"/>
              <a:gd name="connsiteY11" fmla="*/ 133352 h 340520"/>
              <a:gd name="connsiteX12" fmla="*/ 4765 w 183358"/>
              <a:gd name="connsiteY12" fmla="*/ 0 h 340520"/>
              <a:gd name="connsiteX0" fmla="*/ 4765 w 183358"/>
              <a:gd name="connsiteY0" fmla="*/ 0 h 316707"/>
              <a:gd name="connsiteX1" fmla="*/ 80963 w 183358"/>
              <a:gd name="connsiteY1" fmla="*/ 38102 h 316707"/>
              <a:gd name="connsiteX2" fmla="*/ 107156 w 183358"/>
              <a:gd name="connsiteY2" fmla="*/ 138114 h 316707"/>
              <a:gd name="connsiteX3" fmla="*/ 173833 w 183358"/>
              <a:gd name="connsiteY3" fmla="*/ 171451 h 316707"/>
              <a:gd name="connsiteX4" fmla="*/ 183358 w 183358"/>
              <a:gd name="connsiteY4" fmla="*/ 245270 h 316707"/>
              <a:gd name="connsiteX5" fmla="*/ 178597 w 183358"/>
              <a:gd name="connsiteY5" fmla="*/ 285751 h 316707"/>
              <a:gd name="connsiteX6" fmla="*/ 161929 w 183358"/>
              <a:gd name="connsiteY6" fmla="*/ 311945 h 316707"/>
              <a:gd name="connsiteX7" fmla="*/ 128591 w 183358"/>
              <a:gd name="connsiteY7" fmla="*/ 316707 h 316707"/>
              <a:gd name="connsiteX8" fmla="*/ 114304 w 183358"/>
              <a:gd name="connsiteY8" fmla="*/ 271463 h 316707"/>
              <a:gd name="connsiteX9" fmla="*/ 114300 w 183358"/>
              <a:gd name="connsiteY9" fmla="*/ 207170 h 316707"/>
              <a:gd name="connsiteX10" fmla="*/ 50007 w 183358"/>
              <a:gd name="connsiteY10" fmla="*/ 188120 h 316707"/>
              <a:gd name="connsiteX11" fmla="*/ 0 w 183358"/>
              <a:gd name="connsiteY11" fmla="*/ 133352 h 316707"/>
              <a:gd name="connsiteX12" fmla="*/ 4765 w 183358"/>
              <a:gd name="connsiteY12" fmla="*/ 0 h 316707"/>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14300 w 183358"/>
              <a:gd name="connsiteY9" fmla="*/ 207170 h 311945"/>
              <a:gd name="connsiteX10" fmla="*/ 50007 w 183358"/>
              <a:gd name="connsiteY10" fmla="*/ 188120 h 311945"/>
              <a:gd name="connsiteX11" fmla="*/ 0 w 183358"/>
              <a:gd name="connsiteY11" fmla="*/ 133352 h 311945"/>
              <a:gd name="connsiteX12" fmla="*/ 4765 w 183358"/>
              <a:gd name="connsiteY12" fmla="*/ 0 h 311945"/>
              <a:gd name="connsiteX0" fmla="*/ 4765 w 183358"/>
              <a:gd name="connsiteY0" fmla="*/ 0 h 311945"/>
              <a:gd name="connsiteX1" fmla="*/ 80963 w 183358"/>
              <a:gd name="connsiteY1" fmla="*/ 38102 h 311945"/>
              <a:gd name="connsiteX2" fmla="*/ 107156 w 183358"/>
              <a:gd name="connsiteY2" fmla="*/ 138114 h 311945"/>
              <a:gd name="connsiteX3" fmla="*/ 173833 w 183358"/>
              <a:gd name="connsiteY3" fmla="*/ 171451 h 311945"/>
              <a:gd name="connsiteX4" fmla="*/ 183358 w 183358"/>
              <a:gd name="connsiteY4" fmla="*/ 245270 h 311945"/>
              <a:gd name="connsiteX5" fmla="*/ 178597 w 183358"/>
              <a:gd name="connsiteY5" fmla="*/ 285751 h 311945"/>
              <a:gd name="connsiteX6" fmla="*/ 161929 w 183358"/>
              <a:gd name="connsiteY6" fmla="*/ 311945 h 311945"/>
              <a:gd name="connsiteX7" fmla="*/ 138116 w 183358"/>
              <a:gd name="connsiteY7" fmla="*/ 302419 h 311945"/>
              <a:gd name="connsiteX8" fmla="*/ 114304 w 183358"/>
              <a:gd name="connsiteY8" fmla="*/ 271463 h 311945"/>
              <a:gd name="connsiteX9" fmla="*/ 107157 w 183358"/>
              <a:gd name="connsiteY9" fmla="*/ 226220 h 311945"/>
              <a:gd name="connsiteX10" fmla="*/ 50007 w 183358"/>
              <a:gd name="connsiteY10" fmla="*/ 188120 h 311945"/>
              <a:gd name="connsiteX11" fmla="*/ 0 w 183358"/>
              <a:gd name="connsiteY11" fmla="*/ 133352 h 311945"/>
              <a:gd name="connsiteX12" fmla="*/ 4765 w 183358"/>
              <a:gd name="connsiteY12" fmla="*/ 0 h 3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58" h="311945">
                <a:moveTo>
                  <a:pt x="4765" y="0"/>
                </a:moveTo>
                <a:lnTo>
                  <a:pt x="80963" y="38102"/>
                </a:lnTo>
                <a:lnTo>
                  <a:pt x="107156" y="138114"/>
                </a:lnTo>
                <a:lnTo>
                  <a:pt x="173833" y="171451"/>
                </a:lnTo>
                <a:lnTo>
                  <a:pt x="183358" y="245270"/>
                </a:lnTo>
                <a:lnTo>
                  <a:pt x="178597" y="285751"/>
                </a:lnTo>
                <a:cubicBezTo>
                  <a:pt x="177803" y="307182"/>
                  <a:pt x="162723" y="290514"/>
                  <a:pt x="161929" y="311945"/>
                </a:cubicBezTo>
                <a:lnTo>
                  <a:pt x="138116" y="302419"/>
                </a:lnTo>
                <a:lnTo>
                  <a:pt x="114304" y="271463"/>
                </a:lnTo>
                <a:cubicBezTo>
                  <a:pt x="114303" y="250032"/>
                  <a:pt x="107158" y="247651"/>
                  <a:pt x="107157" y="226220"/>
                </a:cubicBezTo>
                <a:lnTo>
                  <a:pt x="50007" y="188120"/>
                </a:lnTo>
                <a:lnTo>
                  <a:pt x="0" y="133352"/>
                </a:lnTo>
                <a:lnTo>
                  <a:pt x="4765"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1" name="Freeform 1030"/>
          <p:cNvSpPr/>
          <p:nvPr/>
        </p:nvSpPr>
        <p:spPr>
          <a:xfrm>
            <a:off x="7255672" y="3219450"/>
            <a:ext cx="52386" cy="169069"/>
          </a:xfrm>
          <a:custGeom>
            <a:avLst/>
            <a:gdLst>
              <a:gd name="connsiteX0" fmla="*/ 0 w 942975"/>
              <a:gd name="connsiteY0" fmla="*/ 83344 h 385763"/>
              <a:gd name="connsiteX1" fmla="*/ 702469 w 942975"/>
              <a:gd name="connsiteY1" fmla="*/ 0 h 385763"/>
              <a:gd name="connsiteX2" fmla="*/ 942975 w 942975"/>
              <a:gd name="connsiteY2" fmla="*/ 347663 h 385763"/>
              <a:gd name="connsiteX3" fmla="*/ 435769 w 942975"/>
              <a:gd name="connsiteY3" fmla="*/ 385763 h 385763"/>
              <a:gd name="connsiteX4" fmla="*/ 76200 w 942975"/>
              <a:gd name="connsiteY4" fmla="*/ 114300 h 385763"/>
              <a:gd name="connsiteX5" fmla="*/ 66675 w 942975"/>
              <a:gd name="connsiteY5" fmla="*/ 342900 h 385763"/>
              <a:gd name="connsiteX0" fmla="*/ 0 w 966788"/>
              <a:gd name="connsiteY0" fmla="*/ 83344 h 385763"/>
              <a:gd name="connsiteX1" fmla="*/ 702469 w 966788"/>
              <a:gd name="connsiteY1" fmla="*/ 0 h 385763"/>
              <a:gd name="connsiteX2" fmla="*/ 966788 w 966788"/>
              <a:gd name="connsiteY2" fmla="*/ 385763 h 385763"/>
              <a:gd name="connsiteX3" fmla="*/ 435769 w 966788"/>
              <a:gd name="connsiteY3" fmla="*/ 385763 h 385763"/>
              <a:gd name="connsiteX4" fmla="*/ 76200 w 966788"/>
              <a:gd name="connsiteY4" fmla="*/ 114300 h 385763"/>
              <a:gd name="connsiteX5" fmla="*/ 66675 w 966788"/>
              <a:gd name="connsiteY5" fmla="*/ 342900 h 385763"/>
              <a:gd name="connsiteX0" fmla="*/ 0 w 969169"/>
              <a:gd name="connsiteY0" fmla="*/ 0 h 302419"/>
              <a:gd name="connsiteX1" fmla="*/ 969169 w 969169"/>
              <a:gd name="connsiteY1" fmla="*/ 238125 h 302419"/>
              <a:gd name="connsiteX2" fmla="*/ 966788 w 969169"/>
              <a:gd name="connsiteY2" fmla="*/ 302419 h 302419"/>
              <a:gd name="connsiteX3" fmla="*/ 435769 w 969169"/>
              <a:gd name="connsiteY3" fmla="*/ 302419 h 302419"/>
              <a:gd name="connsiteX4" fmla="*/ 76200 w 969169"/>
              <a:gd name="connsiteY4" fmla="*/ 30956 h 302419"/>
              <a:gd name="connsiteX5" fmla="*/ 66675 w 969169"/>
              <a:gd name="connsiteY5" fmla="*/ 259556 h 302419"/>
              <a:gd name="connsiteX0" fmla="*/ 0 w 969169"/>
              <a:gd name="connsiteY0" fmla="*/ 0 h 302419"/>
              <a:gd name="connsiteX1" fmla="*/ 711993 w 969169"/>
              <a:gd name="connsiteY1" fmla="*/ 176213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950118 w 969169"/>
              <a:gd name="connsiteY1" fmla="*/ 209550 h 302419"/>
              <a:gd name="connsiteX2" fmla="*/ 969169 w 969169"/>
              <a:gd name="connsiteY2" fmla="*/ 238125 h 302419"/>
              <a:gd name="connsiteX3" fmla="*/ 966788 w 969169"/>
              <a:gd name="connsiteY3" fmla="*/ 302419 h 302419"/>
              <a:gd name="connsiteX4" fmla="*/ 435769 w 969169"/>
              <a:gd name="connsiteY4" fmla="*/ 302419 h 302419"/>
              <a:gd name="connsiteX5" fmla="*/ 76200 w 969169"/>
              <a:gd name="connsiteY5" fmla="*/ 30956 h 302419"/>
              <a:gd name="connsiteX6" fmla="*/ 66675 w 969169"/>
              <a:gd name="connsiteY6" fmla="*/ 259556 h 302419"/>
              <a:gd name="connsiteX0" fmla="*/ 0 w 969169"/>
              <a:gd name="connsiteY0" fmla="*/ 0 h 302419"/>
              <a:gd name="connsiteX1" fmla="*/ 664368 w 969169"/>
              <a:gd name="connsiteY1" fmla="*/ 147638 h 302419"/>
              <a:gd name="connsiteX2" fmla="*/ 950118 w 969169"/>
              <a:gd name="connsiteY2" fmla="*/ 209550 h 302419"/>
              <a:gd name="connsiteX3" fmla="*/ 969169 w 969169"/>
              <a:gd name="connsiteY3" fmla="*/ 238125 h 302419"/>
              <a:gd name="connsiteX4" fmla="*/ 966788 w 969169"/>
              <a:gd name="connsiteY4" fmla="*/ 302419 h 302419"/>
              <a:gd name="connsiteX5" fmla="*/ 435769 w 969169"/>
              <a:gd name="connsiteY5" fmla="*/ 302419 h 302419"/>
              <a:gd name="connsiteX6" fmla="*/ 76200 w 969169"/>
              <a:gd name="connsiteY6" fmla="*/ 30956 h 302419"/>
              <a:gd name="connsiteX7" fmla="*/ 66675 w 969169"/>
              <a:gd name="connsiteY7" fmla="*/ 259556 h 302419"/>
              <a:gd name="connsiteX0" fmla="*/ 0 w 981074"/>
              <a:gd name="connsiteY0" fmla="*/ 0 h 302419"/>
              <a:gd name="connsiteX1" fmla="*/ 981074 w 981074"/>
              <a:gd name="connsiteY1" fmla="*/ 133350 h 302419"/>
              <a:gd name="connsiteX2" fmla="*/ 950118 w 981074"/>
              <a:gd name="connsiteY2" fmla="*/ 209550 h 302419"/>
              <a:gd name="connsiteX3" fmla="*/ 969169 w 981074"/>
              <a:gd name="connsiteY3" fmla="*/ 238125 h 302419"/>
              <a:gd name="connsiteX4" fmla="*/ 966788 w 981074"/>
              <a:gd name="connsiteY4" fmla="*/ 302419 h 302419"/>
              <a:gd name="connsiteX5" fmla="*/ 435769 w 981074"/>
              <a:gd name="connsiteY5" fmla="*/ 302419 h 302419"/>
              <a:gd name="connsiteX6" fmla="*/ 76200 w 981074"/>
              <a:gd name="connsiteY6" fmla="*/ 30956 h 302419"/>
              <a:gd name="connsiteX7" fmla="*/ 66675 w 981074"/>
              <a:gd name="connsiteY7" fmla="*/ 259556 h 302419"/>
              <a:gd name="connsiteX0" fmla="*/ 866775 w 914399"/>
              <a:gd name="connsiteY0" fmla="*/ 119062 h 271463"/>
              <a:gd name="connsiteX1" fmla="*/ 914399 w 914399"/>
              <a:gd name="connsiteY1" fmla="*/ 102394 h 271463"/>
              <a:gd name="connsiteX2" fmla="*/ 883443 w 914399"/>
              <a:gd name="connsiteY2" fmla="*/ 178594 h 271463"/>
              <a:gd name="connsiteX3" fmla="*/ 902494 w 914399"/>
              <a:gd name="connsiteY3" fmla="*/ 207169 h 271463"/>
              <a:gd name="connsiteX4" fmla="*/ 900113 w 914399"/>
              <a:gd name="connsiteY4" fmla="*/ 271463 h 271463"/>
              <a:gd name="connsiteX5" fmla="*/ 369094 w 914399"/>
              <a:gd name="connsiteY5" fmla="*/ 271463 h 271463"/>
              <a:gd name="connsiteX6" fmla="*/ 9525 w 914399"/>
              <a:gd name="connsiteY6" fmla="*/ 0 h 271463"/>
              <a:gd name="connsiteX7" fmla="*/ 0 w 914399"/>
              <a:gd name="connsiteY7" fmla="*/ 22860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359569 w 904874"/>
              <a:gd name="connsiteY5" fmla="*/ 271463 h 271463"/>
              <a:gd name="connsiteX6" fmla="*/ 0 w 904874"/>
              <a:gd name="connsiteY6" fmla="*/ 0 h 271463"/>
              <a:gd name="connsiteX7" fmla="*/ 857250 w 904874"/>
              <a:gd name="connsiteY7" fmla="*/ 119062 h 271463"/>
              <a:gd name="connsiteX0" fmla="*/ 857250 w 904874"/>
              <a:gd name="connsiteY0" fmla="*/ 119062 h 271463"/>
              <a:gd name="connsiteX1" fmla="*/ 904874 w 904874"/>
              <a:gd name="connsiteY1" fmla="*/ 102394 h 271463"/>
              <a:gd name="connsiteX2" fmla="*/ 873918 w 904874"/>
              <a:gd name="connsiteY2" fmla="*/ 178594 h 271463"/>
              <a:gd name="connsiteX3" fmla="*/ 892969 w 904874"/>
              <a:gd name="connsiteY3" fmla="*/ 207169 h 271463"/>
              <a:gd name="connsiteX4" fmla="*/ 890588 w 904874"/>
              <a:gd name="connsiteY4" fmla="*/ 271463 h 271463"/>
              <a:gd name="connsiteX5" fmla="*/ 859632 w 904874"/>
              <a:gd name="connsiteY5" fmla="*/ 247650 h 271463"/>
              <a:gd name="connsiteX6" fmla="*/ 0 w 904874"/>
              <a:gd name="connsiteY6" fmla="*/ 0 h 271463"/>
              <a:gd name="connsiteX7" fmla="*/ 857250 w 904874"/>
              <a:gd name="connsiteY7" fmla="*/ 119062 h 271463"/>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62 w 52386"/>
              <a:gd name="connsiteY7"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4759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21430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 name="connsiteX0" fmla="*/ 4762 w 52386"/>
              <a:gd name="connsiteY0" fmla="*/ 16668 h 169069"/>
              <a:gd name="connsiteX1" fmla="*/ 52386 w 52386"/>
              <a:gd name="connsiteY1" fmla="*/ 0 h 169069"/>
              <a:gd name="connsiteX2" fmla="*/ 30955 w 52386"/>
              <a:gd name="connsiteY2" fmla="*/ 76200 h 169069"/>
              <a:gd name="connsiteX3" fmla="*/ 40481 w 52386"/>
              <a:gd name="connsiteY3" fmla="*/ 104775 h 169069"/>
              <a:gd name="connsiteX4" fmla="*/ 38100 w 52386"/>
              <a:gd name="connsiteY4" fmla="*/ 169069 h 169069"/>
              <a:gd name="connsiteX5" fmla="*/ 7144 w 52386"/>
              <a:gd name="connsiteY5" fmla="*/ 145256 h 169069"/>
              <a:gd name="connsiteX6" fmla="*/ 0 w 52386"/>
              <a:gd name="connsiteY6" fmla="*/ 116681 h 169069"/>
              <a:gd name="connsiteX7" fmla="*/ 14284 w 52386"/>
              <a:gd name="connsiteY7" fmla="*/ 54769 h 169069"/>
              <a:gd name="connsiteX8" fmla="*/ 4762 w 52386"/>
              <a:gd name="connsiteY8" fmla="*/ 16668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86" h="169069">
                <a:moveTo>
                  <a:pt x="4762" y="16668"/>
                </a:moveTo>
                <a:lnTo>
                  <a:pt x="52386" y="0"/>
                </a:lnTo>
                <a:lnTo>
                  <a:pt x="30955" y="76200"/>
                </a:lnTo>
                <a:lnTo>
                  <a:pt x="40481" y="104775"/>
                </a:lnTo>
                <a:cubicBezTo>
                  <a:pt x="39687" y="126206"/>
                  <a:pt x="38894" y="147638"/>
                  <a:pt x="38100" y="169069"/>
                </a:cubicBezTo>
                <a:lnTo>
                  <a:pt x="7144" y="145256"/>
                </a:lnTo>
                <a:lnTo>
                  <a:pt x="0" y="116681"/>
                </a:lnTo>
                <a:lnTo>
                  <a:pt x="14284" y="54769"/>
                </a:lnTo>
                <a:cubicBezTo>
                  <a:pt x="14285" y="42069"/>
                  <a:pt x="4761" y="29368"/>
                  <a:pt x="4762" y="16668"/>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9" name="Freeform 28"/>
          <p:cNvSpPr/>
          <p:nvPr/>
        </p:nvSpPr>
        <p:spPr>
          <a:xfrm>
            <a:off x="3636170" y="773906"/>
            <a:ext cx="1235869" cy="1212057"/>
          </a:xfrm>
          <a:custGeom>
            <a:avLst/>
            <a:gdLst>
              <a:gd name="connsiteX0" fmla="*/ 340519 w 1297782"/>
              <a:gd name="connsiteY0" fmla="*/ 73819 h 1212057"/>
              <a:gd name="connsiteX1" fmla="*/ 280988 w 1297782"/>
              <a:gd name="connsiteY1" fmla="*/ 100013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21457 w 1297782"/>
              <a:gd name="connsiteY2" fmla="*/ 116682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195263 w 1297782"/>
              <a:gd name="connsiteY3" fmla="*/ 130969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28588 w 1297782"/>
              <a:gd name="connsiteY4" fmla="*/ 145257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04775 w 1297782"/>
              <a:gd name="connsiteY5" fmla="*/ 171450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90488 w 1297782"/>
              <a:gd name="connsiteY6" fmla="*/ 190500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52388 w 1297782"/>
              <a:gd name="connsiteY7" fmla="*/ 211932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38100 w 1297782"/>
              <a:gd name="connsiteY8" fmla="*/ 226219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9050 w 1297782"/>
              <a:gd name="connsiteY9" fmla="*/ 247650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7144 w 1297782"/>
              <a:gd name="connsiteY10" fmla="*/ 259557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40519 w 1297782"/>
              <a:gd name="connsiteY0" fmla="*/ 73819 h 1212057"/>
              <a:gd name="connsiteX1" fmla="*/ 309563 w 1297782"/>
              <a:gd name="connsiteY1" fmla="*/ 111919 h 1212057"/>
              <a:gd name="connsiteX2" fmla="*/ 252414 w 1297782"/>
              <a:gd name="connsiteY2" fmla="*/ 145257 h 1212057"/>
              <a:gd name="connsiteX3" fmla="*/ 209551 w 1297782"/>
              <a:gd name="connsiteY3" fmla="*/ 161925 h 1212057"/>
              <a:gd name="connsiteX4" fmla="*/ 166688 w 1297782"/>
              <a:gd name="connsiteY4" fmla="*/ 169069 h 1212057"/>
              <a:gd name="connsiteX5" fmla="*/ 140493 w 1297782"/>
              <a:gd name="connsiteY5" fmla="*/ 200025 h 1212057"/>
              <a:gd name="connsiteX6" fmla="*/ 154782 w 1297782"/>
              <a:gd name="connsiteY6" fmla="*/ 230981 h 1212057"/>
              <a:gd name="connsiteX7" fmla="*/ 114300 w 1297782"/>
              <a:gd name="connsiteY7" fmla="*/ 223839 h 1212057"/>
              <a:gd name="connsiteX8" fmla="*/ 69056 w 1297782"/>
              <a:gd name="connsiteY8" fmla="*/ 242888 h 1212057"/>
              <a:gd name="connsiteX9" fmla="*/ 100013 w 1297782"/>
              <a:gd name="connsiteY9" fmla="*/ 273844 h 1212057"/>
              <a:gd name="connsiteX10" fmla="*/ 85725 w 1297782"/>
              <a:gd name="connsiteY10" fmla="*/ 290514 h 1212057"/>
              <a:gd name="connsiteX11" fmla="*/ 0 w 1297782"/>
              <a:gd name="connsiteY11" fmla="*/ 292894 h 1212057"/>
              <a:gd name="connsiteX12" fmla="*/ 9525 w 1297782"/>
              <a:gd name="connsiteY12" fmla="*/ 311944 h 1212057"/>
              <a:gd name="connsiteX13" fmla="*/ 45244 w 1297782"/>
              <a:gd name="connsiteY13" fmla="*/ 330994 h 1212057"/>
              <a:gd name="connsiteX14" fmla="*/ 69057 w 1297782"/>
              <a:gd name="connsiteY14" fmla="*/ 338138 h 1212057"/>
              <a:gd name="connsiteX15" fmla="*/ 90488 w 1297782"/>
              <a:gd name="connsiteY15" fmla="*/ 342900 h 1212057"/>
              <a:gd name="connsiteX16" fmla="*/ 157163 w 1297782"/>
              <a:gd name="connsiteY16" fmla="*/ 361950 h 1212057"/>
              <a:gd name="connsiteX17" fmla="*/ 183357 w 1297782"/>
              <a:gd name="connsiteY17" fmla="*/ 357188 h 1212057"/>
              <a:gd name="connsiteX18" fmla="*/ 226219 w 1297782"/>
              <a:gd name="connsiteY18" fmla="*/ 383382 h 1212057"/>
              <a:gd name="connsiteX19" fmla="*/ 226219 w 1297782"/>
              <a:gd name="connsiteY19" fmla="*/ 383382 h 1212057"/>
              <a:gd name="connsiteX20" fmla="*/ 164307 w 1297782"/>
              <a:gd name="connsiteY20" fmla="*/ 402432 h 1212057"/>
              <a:gd name="connsiteX21" fmla="*/ 92869 w 1297782"/>
              <a:gd name="connsiteY21" fmla="*/ 433388 h 1212057"/>
              <a:gd name="connsiteX22" fmla="*/ 66675 w 1297782"/>
              <a:gd name="connsiteY22" fmla="*/ 459582 h 1212057"/>
              <a:gd name="connsiteX23" fmla="*/ 76200 w 1297782"/>
              <a:gd name="connsiteY23" fmla="*/ 492919 h 1212057"/>
              <a:gd name="connsiteX24" fmla="*/ 52388 w 1297782"/>
              <a:gd name="connsiteY24" fmla="*/ 554832 h 1212057"/>
              <a:gd name="connsiteX25" fmla="*/ 59532 w 1297782"/>
              <a:gd name="connsiteY25" fmla="*/ 576263 h 1212057"/>
              <a:gd name="connsiteX26" fmla="*/ 76200 w 1297782"/>
              <a:gd name="connsiteY26" fmla="*/ 621507 h 1212057"/>
              <a:gd name="connsiteX27" fmla="*/ 45244 w 1297782"/>
              <a:gd name="connsiteY27" fmla="*/ 661988 h 1212057"/>
              <a:gd name="connsiteX28" fmla="*/ 45244 w 1297782"/>
              <a:gd name="connsiteY28" fmla="*/ 661988 h 1212057"/>
              <a:gd name="connsiteX29" fmla="*/ 50007 w 1297782"/>
              <a:gd name="connsiteY29" fmla="*/ 704850 h 1212057"/>
              <a:gd name="connsiteX30" fmla="*/ 40482 w 1297782"/>
              <a:gd name="connsiteY30" fmla="*/ 719138 h 1212057"/>
              <a:gd name="connsiteX31" fmla="*/ 61913 w 1297782"/>
              <a:gd name="connsiteY31" fmla="*/ 752475 h 1212057"/>
              <a:gd name="connsiteX32" fmla="*/ 188119 w 1297782"/>
              <a:gd name="connsiteY32" fmla="*/ 904875 h 1212057"/>
              <a:gd name="connsiteX33" fmla="*/ 352425 w 1297782"/>
              <a:gd name="connsiteY33" fmla="*/ 1019175 h 1212057"/>
              <a:gd name="connsiteX34" fmla="*/ 471488 w 1297782"/>
              <a:gd name="connsiteY34" fmla="*/ 1128713 h 1212057"/>
              <a:gd name="connsiteX35" fmla="*/ 576263 w 1297782"/>
              <a:gd name="connsiteY35" fmla="*/ 1212057 h 1212057"/>
              <a:gd name="connsiteX36" fmla="*/ 771525 w 1297782"/>
              <a:gd name="connsiteY36" fmla="*/ 1195388 h 1212057"/>
              <a:gd name="connsiteX37" fmla="*/ 1073944 w 1297782"/>
              <a:gd name="connsiteY37" fmla="*/ 1083469 h 1212057"/>
              <a:gd name="connsiteX38" fmla="*/ 1228725 w 1297782"/>
              <a:gd name="connsiteY38" fmla="*/ 585788 h 1212057"/>
              <a:gd name="connsiteX39" fmla="*/ 1297782 w 1297782"/>
              <a:gd name="connsiteY39" fmla="*/ 223838 h 1212057"/>
              <a:gd name="connsiteX40" fmla="*/ 1154907 w 1297782"/>
              <a:gd name="connsiteY40" fmla="*/ 190500 h 1212057"/>
              <a:gd name="connsiteX41" fmla="*/ 940594 w 1297782"/>
              <a:gd name="connsiteY41" fmla="*/ 164307 h 1212057"/>
              <a:gd name="connsiteX42" fmla="*/ 731044 w 1297782"/>
              <a:gd name="connsiteY42" fmla="*/ 71438 h 1212057"/>
              <a:gd name="connsiteX43" fmla="*/ 595313 w 1297782"/>
              <a:gd name="connsiteY43" fmla="*/ 21432 h 1212057"/>
              <a:gd name="connsiteX44" fmla="*/ 466725 w 1297782"/>
              <a:gd name="connsiteY44" fmla="*/ 0 h 1212057"/>
              <a:gd name="connsiteX45" fmla="*/ 340519 w 1297782"/>
              <a:gd name="connsiteY45" fmla="*/ 73819 h 1212057"/>
              <a:gd name="connsiteX0" fmla="*/ 330994 w 1288257"/>
              <a:gd name="connsiteY0" fmla="*/ 73819 h 1212057"/>
              <a:gd name="connsiteX1" fmla="*/ 300038 w 1288257"/>
              <a:gd name="connsiteY1" fmla="*/ 111919 h 1212057"/>
              <a:gd name="connsiteX2" fmla="*/ 242889 w 1288257"/>
              <a:gd name="connsiteY2" fmla="*/ 145257 h 1212057"/>
              <a:gd name="connsiteX3" fmla="*/ 200026 w 1288257"/>
              <a:gd name="connsiteY3" fmla="*/ 161925 h 1212057"/>
              <a:gd name="connsiteX4" fmla="*/ 157163 w 1288257"/>
              <a:gd name="connsiteY4" fmla="*/ 169069 h 1212057"/>
              <a:gd name="connsiteX5" fmla="*/ 130968 w 1288257"/>
              <a:gd name="connsiteY5" fmla="*/ 200025 h 1212057"/>
              <a:gd name="connsiteX6" fmla="*/ 145257 w 1288257"/>
              <a:gd name="connsiteY6" fmla="*/ 230981 h 1212057"/>
              <a:gd name="connsiteX7" fmla="*/ 104775 w 1288257"/>
              <a:gd name="connsiteY7" fmla="*/ 223839 h 1212057"/>
              <a:gd name="connsiteX8" fmla="*/ 59531 w 1288257"/>
              <a:gd name="connsiteY8" fmla="*/ 242888 h 1212057"/>
              <a:gd name="connsiteX9" fmla="*/ 90488 w 1288257"/>
              <a:gd name="connsiteY9" fmla="*/ 273844 h 1212057"/>
              <a:gd name="connsiteX10" fmla="*/ 76200 w 1288257"/>
              <a:gd name="connsiteY10" fmla="*/ 290514 h 1212057"/>
              <a:gd name="connsiteX11" fmla="*/ 147637 w 1288257"/>
              <a:gd name="connsiteY11" fmla="*/ 307182 h 1212057"/>
              <a:gd name="connsiteX12" fmla="*/ 0 w 1288257"/>
              <a:gd name="connsiteY12" fmla="*/ 311944 h 1212057"/>
              <a:gd name="connsiteX13" fmla="*/ 35719 w 1288257"/>
              <a:gd name="connsiteY13" fmla="*/ 330994 h 1212057"/>
              <a:gd name="connsiteX14" fmla="*/ 59532 w 1288257"/>
              <a:gd name="connsiteY14" fmla="*/ 338138 h 1212057"/>
              <a:gd name="connsiteX15" fmla="*/ 80963 w 1288257"/>
              <a:gd name="connsiteY15" fmla="*/ 342900 h 1212057"/>
              <a:gd name="connsiteX16" fmla="*/ 147638 w 1288257"/>
              <a:gd name="connsiteY16" fmla="*/ 361950 h 1212057"/>
              <a:gd name="connsiteX17" fmla="*/ 173832 w 1288257"/>
              <a:gd name="connsiteY17" fmla="*/ 357188 h 1212057"/>
              <a:gd name="connsiteX18" fmla="*/ 216694 w 1288257"/>
              <a:gd name="connsiteY18" fmla="*/ 383382 h 1212057"/>
              <a:gd name="connsiteX19" fmla="*/ 216694 w 1288257"/>
              <a:gd name="connsiteY19" fmla="*/ 383382 h 1212057"/>
              <a:gd name="connsiteX20" fmla="*/ 154782 w 1288257"/>
              <a:gd name="connsiteY20" fmla="*/ 402432 h 1212057"/>
              <a:gd name="connsiteX21" fmla="*/ 83344 w 1288257"/>
              <a:gd name="connsiteY21" fmla="*/ 433388 h 1212057"/>
              <a:gd name="connsiteX22" fmla="*/ 57150 w 1288257"/>
              <a:gd name="connsiteY22" fmla="*/ 459582 h 1212057"/>
              <a:gd name="connsiteX23" fmla="*/ 66675 w 1288257"/>
              <a:gd name="connsiteY23" fmla="*/ 492919 h 1212057"/>
              <a:gd name="connsiteX24" fmla="*/ 42863 w 1288257"/>
              <a:gd name="connsiteY24" fmla="*/ 554832 h 1212057"/>
              <a:gd name="connsiteX25" fmla="*/ 50007 w 1288257"/>
              <a:gd name="connsiteY25" fmla="*/ 576263 h 1212057"/>
              <a:gd name="connsiteX26" fmla="*/ 66675 w 1288257"/>
              <a:gd name="connsiteY26" fmla="*/ 621507 h 1212057"/>
              <a:gd name="connsiteX27" fmla="*/ 35719 w 1288257"/>
              <a:gd name="connsiteY27" fmla="*/ 661988 h 1212057"/>
              <a:gd name="connsiteX28" fmla="*/ 35719 w 1288257"/>
              <a:gd name="connsiteY28" fmla="*/ 661988 h 1212057"/>
              <a:gd name="connsiteX29" fmla="*/ 40482 w 1288257"/>
              <a:gd name="connsiteY29" fmla="*/ 704850 h 1212057"/>
              <a:gd name="connsiteX30" fmla="*/ 30957 w 1288257"/>
              <a:gd name="connsiteY30" fmla="*/ 719138 h 1212057"/>
              <a:gd name="connsiteX31" fmla="*/ 52388 w 1288257"/>
              <a:gd name="connsiteY31" fmla="*/ 752475 h 1212057"/>
              <a:gd name="connsiteX32" fmla="*/ 178594 w 1288257"/>
              <a:gd name="connsiteY32" fmla="*/ 904875 h 1212057"/>
              <a:gd name="connsiteX33" fmla="*/ 342900 w 1288257"/>
              <a:gd name="connsiteY33" fmla="*/ 1019175 h 1212057"/>
              <a:gd name="connsiteX34" fmla="*/ 461963 w 1288257"/>
              <a:gd name="connsiteY34" fmla="*/ 1128713 h 1212057"/>
              <a:gd name="connsiteX35" fmla="*/ 566738 w 1288257"/>
              <a:gd name="connsiteY35" fmla="*/ 1212057 h 1212057"/>
              <a:gd name="connsiteX36" fmla="*/ 762000 w 1288257"/>
              <a:gd name="connsiteY36" fmla="*/ 1195388 h 1212057"/>
              <a:gd name="connsiteX37" fmla="*/ 1064419 w 1288257"/>
              <a:gd name="connsiteY37" fmla="*/ 1083469 h 1212057"/>
              <a:gd name="connsiteX38" fmla="*/ 1219200 w 1288257"/>
              <a:gd name="connsiteY38" fmla="*/ 585788 h 1212057"/>
              <a:gd name="connsiteX39" fmla="*/ 1288257 w 1288257"/>
              <a:gd name="connsiteY39" fmla="*/ 223838 h 1212057"/>
              <a:gd name="connsiteX40" fmla="*/ 1145382 w 1288257"/>
              <a:gd name="connsiteY40" fmla="*/ 190500 h 1212057"/>
              <a:gd name="connsiteX41" fmla="*/ 931069 w 1288257"/>
              <a:gd name="connsiteY41" fmla="*/ 164307 h 1212057"/>
              <a:gd name="connsiteX42" fmla="*/ 721519 w 1288257"/>
              <a:gd name="connsiteY42" fmla="*/ 71438 h 1212057"/>
              <a:gd name="connsiteX43" fmla="*/ 585788 w 1288257"/>
              <a:gd name="connsiteY43" fmla="*/ 21432 h 1212057"/>
              <a:gd name="connsiteX44" fmla="*/ 457200 w 1288257"/>
              <a:gd name="connsiteY44" fmla="*/ 0 h 1212057"/>
              <a:gd name="connsiteX45" fmla="*/ 330994 w 1288257"/>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4762 w 1257300"/>
              <a:gd name="connsiteY13" fmla="*/ 330994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8575 w 1257300"/>
              <a:gd name="connsiteY14" fmla="*/ 338138 h 1212057"/>
              <a:gd name="connsiteX15" fmla="*/ 50006 w 1257300"/>
              <a:gd name="connsiteY15" fmla="*/ 342900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83344 w 1312069"/>
              <a:gd name="connsiteY14" fmla="*/ 338138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54806 w 1312069"/>
              <a:gd name="connsiteY0" fmla="*/ 73819 h 1212057"/>
              <a:gd name="connsiteX1" fmla="*/ 323850 w 1312069"/>
              <a:gd name="connsiteY1" fmla="*/ 111919 h 1212057"/>
              <a:gd name="connsiteX2" fmla="*/ 266701 w 1312069"/>
              <a:gd name="connsiteY2" fmla="*/ 145257 h 1212057"/>
              <a:gd name="connsiteX3" fmla="*/ 223838 w 1312069"/>
              <a:gd name="connsiteY3" fmla="*/ 161925 h 1212057"/>
              <a:gd name="connsiteX4" fmla="*/ 180975 w 1312069"/>
              <a:gd name="connsiteY4" fmla="*/ 169069 h 1212057"/>
              <a:gd name="connsiteX5" fmla="*/ 154780 w 1312069"/>
              <a:gd name="connsiteY5" fmla="*/ 200025 h 1212057"/>
              <a:gd name="connsiteX6" fmla="*/ 169069 w 1312069"/>
              <a:gd name="connsiteY6" fmla="*/ 230981 h 1212057"/>
              <a:gd name="connsiteX7" fmla="*/ 128587 w 1312069"/>
              <a:gd name="connsiteY7" fmla="*/ 223839 h 1212057"/>
              <a:gd name="connsiteX8" fmla="*/ 83343 w 1312069"/>
              <a:gd name="connsiteY8" fmla="*/ 242888 h 1212057"/>
              <a:gd name="connsiteX9" fmla="*/ 114300 w 1312069"/>
              <a:gd name="connsiteY9" fmla="*/ 273844 h 1212057"/>
              <a:gd name="connsiteX10" fmla="*/ 100012 w 1312069"/>
              <a:gd name="connsiteY10" fmla="*/ 290514 h 1212057"/>
              <a:gd name="connsiteX11" fmla="*/ 171449 w 1312069"/>
              <a:gd name="connsiteY11" fmla="*/ 307182 h 1212057"/>
              <a:gd name="connsiteX12" fmla="*/ 223837 w 1312069"/>
              <a:gd name="connsiteY12" fmla="*/ 295275 h 1212057"/>
              <a:gd name="connsiteX13" fmla="*/ 238125 w 1312069"/>
              <a:gd name="connsiteY13" fmla="*/ 321469 h 1212057"/>
              <a:gd name="connsiteX14" fmla="*/ 297657 w 1312069"/>
              <a:gd name="connsiteY14" fmla="*/ 350044 h 1212057"/>
              <a:gd name="connsiteX15" fmla="*/ 0 w 1312069"/>
              <a:gd name="connsiteY15" fmla="*/ 421481 h 1212057"/>
              <a:gd name="connsiteX16" fmla="*/ 171450 w 1312069"/>
              <a:gd name="connsiteY16" fmla="*/ 361950 h 1212057"/>
              <a:gd name="connsiteX17" fmla="*/ 197644 w 1312069"/>
              <a:gd name="connsiteY17" fmla="*/ 357188 h 1212057"/>
              <a:gd name="connsiteX18" fmla="*/ 240506 w 1312069"/>
              <a:gd name="connsiteY18" fmla="*/ 383382 h 1212057"/>
              <a:gd name="connsiteX19" fmla="*/ 240506 w 1312069"/>
              <a:gd name="connsiteY19" fmla="*/ 383382 h 1212057"/>
              <a:gd name="connsiteX20" fmla="*/ 178594 w 1312069"/>
              <a:gd name="connsiteY20" fmla="*/ 402432 h 1212057"/>
              <a:gd name="connsiteX21" fmla="*/ 107156 w 1312069"/>
              <a:gd name="connsiteY21" fmla="*/ 433388 h 1212057"/>
              <a:gd name="connsiteX22" fmla="*/ 80962 w 1312069"/>
              <a:gd name="connsiteY22" fmla="*/ 459582 h 1212057"/>
              <a:gd name="connsiteX23" fmla="*/ 90487 w 1312069"/>
              <a:gd name="connsiteY23" fmla="*/ 492919 h 1212057"/>
              <a:gd name="connsiteX24" fmla="*/ 66675 w 1312069"/>
              <a:gd name="connsiteY24" fmla="*/ 554832 h 1212057"/>
              <a:gd name="connsiteX25" fmla="*/ 73819 w 1312069"/>
              <a:gd name="connsiteY25" fmla="*/ 576263 h 1212057"/>
              <a:gd name="connsiteX26" fmla="*/ 90487 w 1312069"/>
              <a:gd name="connsiteY26" fmla="*/ 621507 h 1212057"/>
              <a:gd name="connsiteX27" fmla="*/ 59531 w 1312069"/>
              <a:gd name="connsiteY27" fmla="*/ 661988 h 1212057"/>
              <a:gd name="connsiteX28" fmla="*/ 59531 w 1312069"/>
              <a:gd name="connsiteY28" fmla="*/ 661988 h 1212057"/>
              <a:gd name="connsiteX29" fmla="*/ 64294 w 1312069"/>
              <a:gd name="connsiteY29" fmla="*/ 704850 h 1212057"/>
              <a:gd name="connsiteX30" fmla="*/ 54769 w 1312069"/>
              <a:gd name="connsiteY30" fmla="*/ 719138 h 1212057"/>
              <a:gd name="connsiteX31" fmla="*/ 76200 w 1312069"/>
              <a:gd name="connsiteY31" fmla="*/ 752475 h 1212057"/>
              <a:gd name="connsiteX32" fmla="*/ 202406 w 1312069"/>
              <a:gd name="connsiteY32" fmla="*/ 904875 h 1212057"/>
              <a:gd name="connsiteX33" fmla="*/ 366712 w 1312069"/>
              <a:gd name="connsiteY33" fmla="*/ 1019175 h 1212057"/>
              <a:gd name="connsiteX34" fmla="*/ 485775 w 1312069"/>
              <a:gd name="connsiteY34" fmla="*/ 1128713 h 1212057"/>
              <a:gd name="connsiteX35" fmla="*/ 590550 w 1312069"/>
              <a:gd name="connsiteY35" fmla="*/ 1212057 h 1212057"/>
              <a:gd name="connsiteX36" fmla="*/ 785812 w 1312069"/>
              <a:gd name="connsiteY36" fmla="*/ 1195388 h 1212057"/>
              <a:gd name="connsiteX37" fmla="*/ 1088231 w 1312069"/>
              <a:gd name="connsiteY37" fmla="*/ 1083469 h 1212057"/>
              <a:gd name="connsiteX38" fmla="*/ 1243012 w 1312069"/>
              <a:gd name="connsiteY38" fmla="*/ 585788 h 1212057"/>
              <a:gd name="connsiteX39" fmla="*/ 1312069 w 1312069"/>
              <a:gd name="connsiteY39" fmla="*/ 223838 h 1212057"/>
              <a:gd name="connsiteX40" fmla="*/ 1169194 w 1312069"/>
              <a:gd name="connsiteY40" fmla="*/ 190500 h 1212057"/>
              <a:gd name="connsiteX41" fmla="*/ 954881 w 1312069"/>
              <a:gd name="connsiteY41" fmla="*/ 164307 h 1212057"/>
              <a:gd name="connsiteX42" fmla="*/ 745331 w 1312069"/>
              <a:gd name="connsiteY42" fmla="*/ 71438 h 1212057"/>
              <a:gd name="connsiteX43" fmla="*/ 609600 w 1312069"/>
              <a:gd name="connsiteY43" fmla="*/ 21432 h 1212057"/>
              <a:gd name="connsiteX44" fmla="*/ 481012 w 1312069"/>
              <a:gd name="connsiteY44" fmla="*/ 0 h 1212057"/>
              <a:gd name="connsiteX45" fmla="*/ 354806 w 1312069"/>
              <a:gd name="connsiteY45" fmla="*/ 73819 h 1212057"/>
              <a:gd name="connsiteX0" fmla="*/ 300037 w 1257300"/>
              <a:gd name="connsiteY0" fmla="*/ 73819 h 1212057"/>
              <a:gd name="connsiteX1" fmla="*/ 269081 w 1257300"/>
              <a:gd name="connsiteY1" fmla="*/ 111919 h 1212057"/>
              <a:gd name="connsiteX2" fmla="*/ 211932 w 1257300"/>
              <a:gd name="connsiteY2" fmla="*/ 145257 h 1212057"/>
              <a:gd name="connsiteX3" fmla="*/ 169069 w 1257300"/>
              <a:gd name="connsiteY3" fmla="*/ 161925 h 1212057"/>
              <a:gd name="connsiteX4" fmla="*/ 126206 w 1257300"/>
              <a:gd name="connsiteY4" fmla="*/ 169069 h 1212057"/>
              <a:gd name="connsiteX5" fmla="*/ 100011 w 1257300"/>
              <a:gd name="connsiteY5" fmla="*/ 200025 h 1212057"/>
              <a:gd name="connsiteX6" fmla="*/ 114300 w 1257300"/>
              <a:gd name="connsiteY6" fmla="*/ 230981 h 1212057"/>
              <a:gd name="connsiteX7" fmla="*/ 73818 w 1257300"/>
              <a:gd name="connsiteY7" fmla="*/ 223839 h 1212057"/>
              <a:gd name="connsiteX8" fmla="*/ 28574 w 1257300"/>
              <a:gd name="connsiteY8" fmla="*/ 242888 h 1212057"/>
              <a:gd name="connsiteX9" fmla="*/ 59531 w 1257300"/>
              <a:gd name="connsiteY9" fmla="*/ 273844 h 1212057"/>
              <a:gd name="connsiteX10" fmla="*/ 45243 w 1257300"/>
              <a:gd name="connsiteY10" fmla="*/ 290514 h 1212057"/>
              <a:gd name="connsiteX11" fmla="*/ 116680 w 1257300"/>
              <a:gd name="connsiteY11" fmla="*/ 307182 h 1212057"/>
              <a:gd name="connsiteX12" fmla="*/ 169068 w 1257300"/>
              <a:gd name="connsiteY12" fmla="*/ 295275 h 1212057"/>
              <a:gd name="connsiteX13" fmla="*/ 183356 w 1257300"/>
              <a:gd name="connsiteY13" fmla="*/ 321469 h 1212057"/>
              <a:gd name="connsiteX14" fmla="*/ 242888 w 1257300"/>
              <a:gd name="connsiteY14" fmla="*/ 350044 h 1212057"/>
              <a:gd name="connsiteX15" fmla="*/ 266700 w 1257300"/>
              <a:gd name="connsiteY15" fmla="*/ 383381 h 1212057"/>
              <a:gd name="connsiteX16" fmla="*/ 116681 w 1257300"/>
              <a:gd name="connsiteY16" fmla="*/ 361950 h 1212057"/>
              <a:gd name="connsiteX17" fmla="*/ 142875 w 1257300"/>
              <a:gd name="connsiteY17" fmla="*/ 357188 h 1212057"/>
              <a:gd name="connsiteX18" fmla="*/ 185737 w 1257300"/>
              <a:gd name="connsiteY18" fmla="*/ 383382 h 1212057"/>
              <a:gd name="connsiteX19" fmla="*/ 185737 w 1257300"/>
              <a:gd name="connsiteY19" fmla="*/ 383382 h 1212057"/>
              <a:gd name="connsiteX20" fmla="*/ 123825 w 1257300"/>
              <a:gd name="connsiteY20" fmla="*/ 402432 h 1212057"/>
              <a:gd name="connsiteX21" fmla="*/ 52387 w 1257300"/>
              <a:gd name="connsiteY21" fmla="*/ 433388 h 1212057"/>
              <a:gd name="connsiteX22" fmla="*/ 26193 w 1257300"/>
              <a:gd name="connsiteY22" fmla="*/ 459582 h 1212057"/>
              <a:gd name="connsiteX23" fmla="*/ 35718 w 1257300"/>
              <a:gd name="connsiteY23" fmla="*/ 492919 h 1212057"/>
              <a:gd name="connsiteX24" fmla="*/ 11906 w 1257300"/>
              <a:gd name="connsiteY24" fmla="*/ 554832 h 1212057"/>
              <a:gd name="connsiteX25" fmla="*/ 19050 w 1257300"/>
              <a:gd name="connsiteY25" fmla="*/ 576263 h 1212057"/>
              <a:gd name="connsiteX26" fmla="*/ 35718 w 1257300"/>
              <a:gd name="connsiteY26" fmla="*/ 621507 h 1212057"/>
              <a:gd name="connsiteX27" fmla="*/ 4762 w 1257300"/>
              <a:gd name="connsiteY27" fmla="*/ 661988 h 1212057"/>
              <a:gd name="connsiteX28" fmla="*/ 4762 w 1257300"/>
              <a:gd name="connsiteY28" fmla="*/ 661988 h 1212057"/>
              <a:gd name="connsiteX29" fmla="*/ 9525 w 1257300"/>
              <a:gd name="connsiteY29" fmla="*/ 704850 h 1212057"/>
              <a:gd name="connsiteX30" fmla="*/ 0 w 1257300"/>
              <a:gd name="connsiteY30" fmla="*/ 719138 h 1212057"/>
              <a:gd name="connsiteX31" fmla="*/ 21431 w 1257300"/>
              <a:gd name="connsiteY31" fmla="*/ 752475 h 1212057"/>
              <a:gd name="connsiteX32" fmla="*/ 147637 w 1257300"/>
              <a:gd name="connsiteY32" fmla="*/ 904875 h 1212057"/>
              <a:gd name="connsiteX33" fmla="*/ 311943 w 1257300"/>
              <a:gd name="connsiteY33" fmla="*/ 1019175 h 1212057"/>
              <a:gd name="connsiteX34" fmla="*/ 431006 w 1257300"/>
              <a:gd name="connsiteY34" fmla="*/ 1128713 h 1212057"/>
              <a:gd name="connsiteX35" fmla="*/ 535781 w 1257300"/>
              <a:gd name="connsiteY35" fmla="*/ 1212057 h 1212057"/>
              <a:gd name="connsiteX36" fmla="*/ 731043 w 1257300"/>
              <a:gd name="connsiteY36" fmla="*/ 1195388 h 1212057"/>
              <a:gd name="connsiteX37" fmla="*/ 1033462 w 1257300"/>
              <a:gd name="connsiteY37" fmla="*/ 1083469 h 1212057"/>
              <a:gd name="connsiteX38" fmla="*/ 1188243 w 1257300"/>
              <a:gd name="connsiteY38" fmla="*/ 585788 h 1212057"/>
              <a:gd name="connsiteX39" fmla="*/ 1257300 w 1257300"/>
              <a:gd name="connsiteY39" fmla="*/ 223838 h 1212057"/>
              <a:gd name="connsiteX40" fmla="*/ 1114425 w 1257300"/>
              <a:gd name="connsiteY40" fmla="*/ 190500 h 1212057"/>
              <a:gd name="connsiteX41" fmla="*/ 900112 w 1257300"/>
              <a:gd name="connsiteY41" fmla="*/ 164307 h 1212057"/>
              <a:gd name="connsiteX42" fmla="*/ 690562 w 1257300"/>
              <a:gd name="connsiteY42" fmla="*/ 71438 h 1212057"/>
              <a:gd name="connsiteX43" fmla="*/ 554831 w 1257300"/>
              <a:gd name="connsiteY43" fmla="*/ 21432 h 1212057"/>
              <a:gd name="connsiteX44" fmla="*/ 426243 w 1257300"/>
              <a:gd name="connsiteY44" fmla="*/ 0 h 1212057"/>
              <a:gd name="connsiteX45" fmla="*/ 300037 w 1257300"/>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4763 w 1252538"/>
              <a:gd name="connsiteY29" fmla="*/ 704850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30956 w 1252538"/>
              <a:gd name="connsiteY26" fmla="*/ 621507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275 w 1252538"/>
              <a:gd name="connsiteY0" fmla="*/ 73819 h 1212057"/>
              <a:gd name="connsiteX1" fmla="*/ 264319 w 1252538"/>
              <a:gd name="connsiteY1" fmla="*/ 111919 h 1212057"/>
              <a:gd name="connsiteX2" fmla="*/ 207170 w 1252538"/>
              <a:gd name="connsiteY2" fmla="*/ 145257 h 1212057"/>
              <a:gd name="connsiteX3" fmla="*/ 164307 w 1252538"/>
              <a:gd name="connsiteY3" fmla="*/ 161925 h 1212057"/>
              <a:gd name="connsiteX4" fmla="*/ 121444 w 1252538"/>
              <a:gd name="connsiteY4" fmla="*/ 169069 h 1212057"/>
              <a:gd name="connsiteX5" fmla="*/ 95249 w 1252538"/>
              <a:gd name="connsiteY5" fmla="*/ 200025 h 1212057"/>
              <a:gd name="connsiteX6" fmla="*/ 109538 w 1252538"/>
              <a:gd name="connsiteY6" fmla="*/ 230981 h 1212057"/>
              <a:gd name="connsiteX7" fmla="*/ 69056 w 1252538"/>
              <a:gd name="connsiteY7" fmla="*/ 223839 h 1212057"/>
              <a:gd name="connsiteX8" fmla="*/ 23812 w 1252538"/>
              <a:gd name="connsiteY8" fmla="*/ 242888 h 1212057"/>
              <a:gd name="connsiteX9" fmla="*/ 54769 w 1252538"/>
              <a:gd name="connsiteY9" fmla="*/ 273844 h 1212057"/>
              <a:gd name="connsiteX10" fmla="*/ 40481 w 1252538"/>
              <a:gd name="connsiteY10" fmla="*/ 290514 h 1212057"/>
              <a:gd name="connsiteX11" fmla="*/ 111918 w 1252538"/>
              <a:gd name="connsiteY11" fmla="*/ 307182 h 1212057"/>
              <a:gd name="connsiteX12" fmla="*/ 164306 w 1252538"/>
              <a:gd name="connsiteY12" fmla="*/ 295275 h 1212057"/>
              <a:gd name="connsiteX13" fmla="*/ 178594 w 1252538"/>
              <a:gd name="connsiteY13" fmla="*/ 321469 h 1212057"/>
              <a:gd name="connsiteX14" fmla="*/ 238126 w 1252538"/>
              <a:gd name="connsiteY14" fmla="*/ 350044 h 1212057"/>
              <a:gd name="connsiteX15" fmla="*/ 261938 w 1252538"/>
              <a:gd name="connsiteY15" fmla="*/ 383381 h 1212057"/>
              <a:gd name="connsiteX16" fmla="*/ 111919 w 1252538"/>
              <a:gd name="connsiteY16" fmla="*/ 361950 h 1212057"/>
              <a:gd name="connsiteX17" fmla="*/ 138113 w 1252538"/>
              <a:gd name="connsiteY17" fmla="*/ 357188 h 1212057"/>
              <a:gd name="connsiteX18" fmla="*/ 180975 w 1252538"/>
              <a:gd name="connsiteY18" fmla="*/ 383382 h 1212057"/>
              <a:gd name="connsiteX19" fmla="*/ 180975 w 1252538"/>
              <a:gd name="connsiteY19" fmla="*/ 383382 h 1212057"/>
              <a:gd name="connsiteX20" fmla="*/ 119063 w 1252538"/>
              <a:gd name="connsiteY20" fmla="*/ 402432 h 1212057"/>
              <a:gd name="connsiteX21" fmla="*/ 47625 w 1252538"/>
              <a:gd name="connsiteY21" fmla="*/ 433388 h 1212057"/>
              <a:gd name="connsiteX22" fmla="*/ 21431 w 1252538"/>
              <a:gd name="connsiteY22" fmla="*/ 459582 h 1212057"/>
              <a:gd name="connsiteX23" fmla="*/ 30956 w 1252538"/>
              <a:gd name="connsiteY23" fmla="*/ 492919 h 1212057"/>
              <a:gd name="connsiteX24" fmla="*/ 7144 w 1252538"/>
              <a:gd name="connsiteY24" fmla="*/ 554832 h 1212057"/>
              <a:gd name="connsiteX25" fmla="*/ 14288 w 1252538"/>
              <a:gd name="connsiteY25" fmla="*/ 576263 h 1212057"/>
              <a:gd name="connsiteX26" fmla="*/ 61912 w 1252538"/>
              <a:gd name="connsiteY26" fmla="*/ 626269 h 1212057"/>
              <a:gd name="connsiteX27" fmla="*/ 0 w 1252538"/>
              <a:gd name="connsiteY27" fmla="*/ 661988 h 1212057"/>
              <a:gd name="connsiteX28" fmla="*/ 0 w 1252538"/>
              <a:gd name="connsiteY28" fmla="*/ 661988 h 1212057"/>
              <a:gd name="connsiteX29" fmla="*/ 38100 w 1252538"/>
              <a:gd name="connsiteY29" fmla="*/ 697706 h 1212057"/>
              <a:gd name="connsiteX30" fmla="*/ 50007 w 1252538"/>
              <a:gd name="connsiteY30" fmla="*/ 728663 h 1212057"/>
              <a:gd name="connsiteX31" fmla="*/ 16669 w 1252538"/>
              <a:gd name="connsiteY31" fmla="*/ 752475 h 1212057"/>
              <a:gd name="connsiteX32" fmla="*/ 142875 w 1252538"/>
              <a:gd name="connsiteY32" fmla="*/ 904875 h 1212057"/>
              <a:gd name="connsiteX33" fmla="*/ 307181 w 1252538"/>
              <a:gd name="connsiteY33" fmla="*/ 1019175 h 1212057"/>
              <a:gd name="connsiteX34" fmla="*/ 426244 w 1252538"/>
              <a:gd name="connsiteY34" fmla="*/ 1128713 h 1212057"/>
              <a:gd name="connsiteX35" fmla="*/ 531019 w 1252538"/>
              <a:gd name="connsiteY35" fmla="*/ 1212057 h 1212057"/>
              <a:gd name="connsiteX36" fmla="*/ 726281 w 1252538"/>
              <a:gd name="connsiteY36" fmla="*/ 1195388 h 1212057"/>
              <a:gd name="connsiteX37" fmla="*/ 1028700 w 1252538"/>
              <a:gd name="connsiteY37" fmla="*/ 1083469 h 1212057"/>
              <a:gd name="connsiteX38" fmla="*/ 1183481 w 1252538"/>
              <a:gd name="connsiteY38" fmla="*/ 585788 h 1212057"/>
              <a:gd name="connsiteX39" fmla="*/ 1252538 w 1252538"/>
              <a:gd name="connsiteY39" fmla="*/ 223838 h 1212057"/>
              <a:gd name="connsiteX40" fmla="*/ 1109663 w 1252538"/>
              <a:gd name="connsiteY40" fmla="*/ 190500 h 1212057"/>
              <a:gd name="connsiteX41" fmla="*/ 895350 w 1252538"/>
              <a:gd name="connsiteY41" fmla="*/ 164307 h 1212057"/>
              <a:gd name="connsiteX42" fmla="*/ 685800 w 1252538"/>
              <a:gd name="connsiteY42" fmla="*/ 71438 h 1212057"/>
              <a:gd name="connsiteX43" fmla="*/ 550069 w 1252538"/>
              <a:gd name="connsiteY43" fmla="*/ 21432 h 1212057"/>
              <a:gd name="connsiteX44" fmla="*/ 421481 w 1252538"/>
              <a:gd name="connsiteY44" fmla="*/ 0 h 1212057"/>
              <a:gd name="connsiteX45" fmla="*/ 295275 w 1252538"/>
              <a:gd name="connsiteY45" fmla="*/ 73819 h 1212057"/>
              <a:gd name="connsiteX0" fmla="*/ 295400 w 1252663"/>
              <a:gd name="connsiteY0" fmla="*/ 73819 h 1212057"/>
              <a:gd name="connsiteX1" fmla="*/ 264444 w 1252663"/>
              <a:gd name="connsiteY1" fmla="*/ 111919 h 1212057"/>
              <a:gd name="connsiteX2" fmla="*/ 207295 w 1252663"/>
              <a:gd name="connsiteY2" fmla="*/ 145257 h 1212057"/>
              <a:gd name="connsiteX3" fmla="*/ 164432 w 1252663"/>
              <a:gd name="connsiteY3" fmla="*/ 161925 h 1212057"/>
              <a:gd name="connsiteX4" fmla="*/ 121569 w 1252663"/>
              <a:gd name="connsiteY4" fmla="*/ 169069 h 1212057"/>
              <a:gd name="connsiteX5" fmla="*/ 95374 w 1252663"/>
              <a:gd name="connsiteY5" fmla="*/ 200025 h 1212057"/>
              <a:gd name="connsiteX6" fmla="*/ 109663 w 1252663"/>
              <a:gd name="connsiteY6" fmla="*/ 230981 h 1212057"/>
              <a:gd name="connsiteX7" fmla="*/ 69181 w 1252663"/>
              <a:gd name="connsiteY7" fmla="*/ 223839 h 1212057"/>
              <a:gd name="connsiteX8" fmla="*/ 23937 w 1252663"/>
              <a:gd name="connsiteY8" fmla="*/ 242888 h 1212057"/>
              <a:gd name="connsiteX9" fmla="*/ 54894 w 1252663"/>
              <a:gd name="connsiteY9" fmla="*/ 273844 h 1212057"/>
              <a:gd name="connsiteX10" fmla="*/ 40606 w 1252663"/>
              <a:gd name="connsiteY10" fmla="*/ 290514 h 1212057"/>
              <a:gd name="connsiteX11" fmla="*/ 112043 w 1252663"/>
              <a:gd name="connsiteY11" fmla="*/ 307182 h 1212057"/>
              <a:gd name="connsiteX12" fmla="*/ 164431 w 1252663"/>
              <a:gd name="connsiteY12" fmla="*/ 295275 h 1212057"/>
              <a:gd name="connsiteX13" fmla="*/ 178719 w 1252663"/>
              <a:gd name="connsiteY13" fmla="*/ 321469 h 1212057"/>
              <a:gd name="connsiteX14" fmla="*/ 238251 w 1252663"/>
              <a:gd name="connsiteY14" fmla="*/ 350044 h 1212057"/>
              <a:gd name="connsiteX15" fmla="*/ 262063 w 1252663"/>
              <a:gd name="connsiteY15" fmla="*/ 383381 h 1212057"/>
              <a:gd name="connsiteX16" fmla="*/ 112044 w 1252663"/>
              <a:gd name="connsiteY16" fmla="*/ 361950 h 1212057"/>
              <a:gd name="connsiteX17" fmla="*/ 138238 w 1252663"/>
              <a:gd name="connsiteY17" fmla="*/ 357188 h 1212057"/>
              <a:gd name="connsiteX18" fmla="*/ 181100 w 1252663"/>
              <a:gd name="connsiteY18" fmla="*/ 383382 h 1212057"/>
              <a:gd name="connsiteX19" fmla="*/ 181100 w 1252663"/>
              <a:gd name="connsiteY19" fmla="*/ 383382 h 1212057"/>
              <a:gd name="connsiteX20" fmla="*/ 119188 w 1252663"/>
              <a:gd name="connsiteY20" fmla="*/ 402432 h 1212057"/>
              <a:gd name="connsiteX21" fmla="*/ 47750 w 1252663"/>
              <a:gd name="connsiteY21" fmla="*/ 433388 h 1212057"/>
              <a:gd name="connsiteX22" fmla="*/ 21556 w 1252663"/>
              <a:gd name="connsiteY22" fmla="*/ 459582 h 1212057"/>
              <a:gd name="connsiteX23" fmla="*/ 31081 w 1252663"/>
              <a:gd name="connsiteY23" fmla="*/ 492919 h 1212057"/>
              <a:gd name="connsiteX24" fmla="*/ 7269 w 1252663"/>
              <a:gd name="connsiteY24" fmla="*/ 554832 h 1212057"/>
              <a:gd name="connsiteX25" fmla="*/ 14413 w 1252663"/>
              <a:gd name="connsiteY25" fmla="*/ 576263 h 1212057"/>
              <a:gd name="connsiteX26" fmla="*/ 62037 w 1252663"/>
              <a:gd name="connsiteY26" fmla="*/ 626269 h 1212057"/>
              <a:gd name="connsiteX27" fmla="*/ 125 w 1252663"/>
              <a:gd name="connsiteY27" fmla="*/ 661988 h 1212057"/>
              <a:gd name="connsiteX28" fmla="*/ 78706 w 1252663"/>
              <a:gd name="connsiteY28" fmla="*/ 688182 h 1212057"/>
              <a:gd name="connsiteX29" fmla="*/ 38225 w 1252663"/>
              <a:gd name="connsiteY29" fmla="*/ 697706 h 1212057"/>
              <a:gd name="connsiteX30" fmla="*/ 50132 w 1252663"/>
              <a:gd name="connsiteY30" fmla="*/ 728663 h 1212057"/>
              <a:gd name="connsiteX31" fmla="*/ 16794 w 1252663"/>
              <a:gd name="connsiteY31" fmla="*/ 752475 h 1212057"/>
              <a:gd name="connsiteX32" fmla="*/ 143000 w 1252663"/>
              <a:gd name="connsiteY32" fmla="*/ 904875 h 1212057"/>
              <a:gd name="connsiteX33" fmla="*/ 307306 w 1252663"/>
              <a:gd name="connsiteY33" fmla="*/ 1019175 h 1212057"/>
              <a:gd name="connsiteX34" fmla="*/ 426369 w 1252663"/>
              <a:gd name="connsiteY34" fmla="*/ 1128713 h 1212057"/>
              <a:gd name="connsiteX35" fmla="*/ 531144 w 1252663"/>
              <a:gd name="connsiteY35" fmla="*/ 1212057 h 1212057"/>
              <a:gd name="connsiteX36" fmla="*/ 726406 w 1252663"/>
              <a:gd name="connsiteY36" fmla="*/ 1195388 h 1212057"/>
              <a:gd name="connsiteX37" fmla="*/ 1028825 w 1252663"/>
              <a:gd name="connsiteY37" fmla="*/ 1083469 h 1212057"/>
              <a:gd name="connsiteX38" fmla="*/ 1183606 w 1252663"/>
              <a:gd name="connsiteY38" fmla="*/ 585788 h 1212057"/>
              <a:gd name="connsiteX39" fmla="*/ 1252663 w 1252663"/>
              <a:gd name="connsiteY39" fmla="*/ 223838 h 1212057"/>
              <a:gd name="connsiteX40" fmla="*/ 1109788 w 1252663"/>
              <a:gd name="connsiteY40" fmla="*/ 190500 h 1212057"/>
              <a:gd name="connsiteX41" fmla="*/ 895475 w 1252663"/>
              <a:gd name="connsiteY41" fmla="*/ 164307 h 1212057"/>
              <a:gd name="connsiteX42" fmla="*/ 685925 w 1252663"/>
              <a:gd name="connsiteY42" fmla="*/ 71438 h 1212057"/>
              <a:gd name="connsiteX43" fmla="*/ 550194 w 1252663"/>
              <a:gd name="connsiteY43" fmla="*/ 21432 h 1212057"/>
              <a:gd name="connsiteX44" fmla="*/ 421606 w 1252663"/>
              <a:gd name="connsiteY44" fmla="*/ 0 h 1212057"/>
              <a:gd name="connsiteX45" fmla="*/ 295400 w 1252663"/>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144 w 1245394"/>
              <a:gd name="connsiteY25" fmla="*/ 576263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88131 w 1245394"/>
              <a:gd name="connsiteY0" fmla="*/ 73819 h 1212057"/>
              <a:gd name="connsiteX1" fmla="*/ 257175 w 1245394"/>
              <a:gd name="connsiteY1" fmla="*/ 111919 h 1212057"/>
              <a:gd name="connsiteX2" fmla="*/ 200026 w 1245394"/>
              <a:gd name="connsiteY2" fmla="*/ 145257 h 1212057"/>
              <a:gd name="connsiteX3" fmla="*/ 157163 w 1245394"/>
              <a:gd name="connsiteY3" fmla="*/ 161925 h 1212057"/>
              <a:gd name="connsiteX4" fmla="*/ 114300 w 1245394"/>
              <a:gd name="connsiteY4" fmla="*/ 169069 h 1212057"/>
              <a:gd name="connsiteX5" fmla="*/ 88105 w 1245394"/>
              <a:gd name="connsiteY5" fmla="*/ 200025 h 1212057"/>
              <a:gd name="connsiteX6" fmla="*/ 102394 w 1245394"/>
              <a:gd name="connsiteY6" fmla="*/ 230981 h 1212057"/>
              <a:gd name="connsiteX7" fmla="*/ 61912 w 1245394"/>
              <a:gd name="connsiteY7" fmla="*/ 223839 h 1212057"/>
              <a:gd name="connsiteX8" fmla="*/ 16668 w 1245394"/>
              <a:gd name="connsiteY8" fmla="*/ 242888 h 1212057"/>
              <a:gd name="connsiteX9" fmla="*/ 47625 w 1245394"/>
              <a:gd name="connsiteY9" fmla="*/ 273844 h 1212057"/>
              <a:gd name="connsiteX10" fmla="*/ 33337 w 1245394"/>
              <a:gd name="connsiteY10" fmla="*/ 290514 h 1212057"/>
              <a:gd name="connsiteX11" fmla="*/ 104774 w 1245394"/>
              <a:gd name="connsiteY11" fmla="*/ 307182 h 1212057"/>
              <a:gd name="connsiteX12" fmla="*/ 157162 w 1245394"/>
              <a:gd name="connsiteY12" fmla="*/ 295275 h 1212057"/>
              <a:gd name="connsiteX13" fmla="*/ 171450 w 1245394"/>
              <a:gd name="connsiteY13" fmla="*/ 321469 h 1212057"/>
              <a:gd name="connsiteX14" fmla="*/ 230982 w 1245394"/>
              <a:gd name="connsiteY14" fmla="*/ 350044 h 1212057"/>
              <a:gd name="connsiteX15" fmla="*/ 254794 w 1245394"/>
              <a:gd name="connsiteY15" fmla="*/ 383381 h 1212057"/>
              <a:gd name="connsiteX16" fmla="*/ 104775 w 1245394"/>
              <a:gd name="connsiteY16" fmla="*/ 361950 h 1212057"/>
              <a:gd name="connsiteX17" fmla="*/ 130969 w 1245394"/>
              <a:gd name="connsiteY17" fmla="*/ 357188 h 1212057"/>
              <a:gd name="connsiteX18" fmla="*/ 173831 w 1245394"/>
              <a:gd name="connsiteY18" fmla="*/ 383382 h 1212057"/>
              <a:gd name="connsiteX19" fmla="*/ 173831 w 1245394"/>
              <a:gd name="connsiteY19" fmla="*/ 383382 h 1212057"/>
              <a:gd name="connsiteX20" fmla="*/ 111919 w 1245394"/>
              <a:gd name="connsiteY20" fmla="*/ 402432 h 1212057"/>
              <a:gd name="connsiteX21" fmla="*/ 40481 w 1245394"/>
              <a:gd name="connsiteY21" fmla="*/ 433388 h 1212057"/>
              <a:gd name="connsiteX22" fmla="*/ 14287 w 1245394"/>
              <a:gd name="connsiteY22" fmla="*/ 459582 h 1212057"/>
              <a:gd name="connsiteX23" fmla="*/ 23812 w 1245394"/>
              <a:gd name="connsiteY23" fmla="*/ 492919 h 1212057"/>
              <a:gd name="connsiteX24" fmla="*/ 0 w 1245394"/>
              <a:gd name="connsiteY24" fmla="*/ 554832 h 1212057"/>
              <a:gd name="connsiteX25" fmla="*/ 78581 w 1245394"/>
              <a:gd name="connsiteY25" fmla="*/ 583406 h 1212057"/>
              <a:gd name="connsiteX26" fmla="*/ 54768 w 1245394"/>
              <a:gd name="connsiteY26" fmla="*/ 626269 h 1212057"/>
              <a:gd name="connsiteX27" fmla="*/ 64294 w 1245394"/>
              <a:gd name="connsiteY27" fmla="*/ 654844 h 1212057"/>
              <a:gd name="connsiteX28" fmla="*/ 71437 w 1245394"/>
              <a:gd name="connsiteY28" fmla="*/ 688182 h 1212057"/>
              <a:gd name="connsiteX29" fmla="*/ 30956 w 1245394"/>
              <a:gd name="connsiteY29" fmla="*/ 697706 h 1212057"/>
              <a:gd name="connsiteX30" fmla="*/ 42863 w 1245394"/>
              <a:gd name="connsiteY30" fmla="*/ 728663 h 1212057"/>
              <a:gd name="connsiteX31" fmla="*/ 9525 w 1245394"/>
              <a:gd name="connsiteY31" fmla="*/ 752475 h 1212057"/>
              <a:gd name="connsiteX32" fmla="*/ 135731 w 1245394"/>
              <a:gd name="connsiteY32" fmla="*/ 904875 h 1212057"/>
              <a:gd name="connsiteX33" fmla="*/ 300037 w 1245394"/>
              <a:gd name="connsiteY33" fmla="*/ 1019175 h 1212057"/>
              <a:gd name="connsiteX34" fmla="*/ 419100 w 1245394"/>
              <a:gd name="connsiteY34" fmla="*/ 1128713 h 1212057"/>
              <a:gd name="connsiteX35" fmla="*/ 523875 w 1245394"/>
              <a:gd name="connsiteY35" fmla="*/ 1212057 h 1212057"/>
              <a:gd name="connsiteX36" fmla="*/ 719137 w 1245394"/>
              <a:gd name="connsiteY36" fmla="*/ 1195388 h 1212057"/>
              <a:gd name="connsiteX37" fmla="*/ 1021556 w 1245394"/>
              <a:gd name="connsiteY37" fmla="*/ 1083469 h 1212057"/>
              <a:gd name="connsiteX38" fmla="*/ 1176337 w 1245394"/>
              <a:gd name="connsiteY38" fmla="*/ 585788 h 1212057"/>
              <a:gd name="connsiteX39" fmla="*/ 1245394 w 1245394"/>
              <a:gd name="connsiteY39" fmla="*/ 223838 h 1212057"/>
              <a:gd name="connsiteX40" fmla="*/ 1102519 w 1245394"/>
              <a:gd name="connsiteY40" fmla="*/ 190500 h 1212057"/>
              <a:gd name="connsiteX41" fmla="*/ 888206 w 1245394"/>
              <a:gd name="connsiteY41" fmla="*/ 164307 h 1212057"/>
              <a:gd name="connsiteX42" fmla="*/ 678656 w 1245394"/>
              <a:gd name="connsiteY42" fmla="*/ 71438 h 1212057"/>
              <a:gd name="connsiteX43" fmla="*/ 542925 w 1245394"/>
              <a:gd name="connsiteY43" fmla="*/ 21432 h 1212057"/>
              <a:gd name="connsiteX44" fmla="*/ 414337 w 1245394"/>
              <a:gd name="connsiteY44" fmla="*/ 0 h 1212057"/>
              <a:gd name="connsiteX45" fmla="*/ 288131 w 1245394"/>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14287 w 1235869"/>
              <a:gd name="connsiteY23" fmla="*/ 492919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4762 w 1235869"/>
              <a:gd name="connsiteY22" fmla="*/ 459582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30956 w 1235869"/>
              <a:gd name="connsiteY21" fmla="*/ 433388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02394 w 1235869"/>
              <a:gd name="connsiteY20" fmla="*/ 402432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64306 w 1235869"/>
              <a:gd name="connsiteY19" fmla="*/ 383382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164306 w 1235869"/>
              <a:gd name="connsiteY18" fmla="*/ 383382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121444 w 1235869"/>
              <a:gd name="connsiteY17" fmla="*/ 357188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95250 w 1235869"/>
              <a:gd name="connsiteY16" fmla="*/ 361950 h 1212057"/>
              <a:gd name="connsiteX17" fmla="*/ 235744 w 1235869"/>
              <a:gd name="connsiteY17" fmla="*/ 402432 h 1212057"/>
              <a:gd name="connsiteX18" fmla="*/ 211931 w 1235869"/>
              <a:gd name="connsiteY18" fmla="*/ 416719 h 1212057"/>
              <a:gd name="connsiteX19" fmla="*/ 183356 w 1235869"/>
              <a:gd name="connsiteY19" fmla="*/ 445294 h 1212057"/>
              <a:gd name="connsiteX20" fmla="*/ 140494 w 1235869"/>
              <a:gd name="connsiteY20" fmla="*/ 426245 h 1212057"/>
              <a:gd name="connsiteX21" fmla="*/ 114300 w 1235869"/>
              <a:gd name="connsiteY21" fmla="*/ 442913 h 1212057"/>
              <a:gd name="connsiteX22" fmla="*/ 76199 w 1235869"/>
              <a:gd name="connsiteY22" fmla="*/ 469107 h 1212057"/>
              <a:gd name="connsiteX23" fmla="*/ 71437 w 1235869"/>
              <a:gd name="connsiteY23" fmla="*/ 490537 h 1212057"/>
              <a:gd name="connsiteX24" fmla="*/ 80963 w 1235869"/>
              <a:gd name="connsiteY24" fmla="*/ 547688 h 1212057"/>
              <a:gd name="connsiteX25" fmla="*/ 69056 w 1235869"/>
              <a:gd name="connsiteY25" fmla="*/ 583406 h 1212057"/>
              <a:gd name="connsiteX26" fmla="*/ 45243 w 1235869"/>
              <a:gd name="connsiteY26" fmla="*/ 626269 h 1212057"/>
              <a:gd name="connsiteX27" fmla="*/ 54769 w 1235869"/>
              <a:gd name="connsiteY27" fmla="*/ 654844 h 1212057"/>
              <a:gd name="connsiteX28" fmla="*/ 61912 w 1235869"/>
              <a:gd name="connsiteY28" fmla="*/ 688182 h 1212057"/>
              <a:gd name="connsiteX29" fmla="*/ 21431 w 1235869"/>
              <a:gd name="connsiteY29" fmla="*/ 697706 h 1212057"/>
              <a:gd name="connsiteX30" fmla="*/ 33338 w 1235869"/>
              <a:gd name="connsiteY30" fmla="*/ 728663 h 1212057"/>
              <a:gd name="connsiteX31" fmla="*/ 0 w 1235869"/>
              <a:gd name="connsiteY31" fmla="*/ 752475 h 1212057"/>
              <a:gd name="connsiteX32" fmla="*/ 126206 w 1235869"/>
              <a:gd name="connsiteY32" fmla="*/ 904875 h 1212057"/>
              <a:gd name="connsiteX33" fmla="*/ 290512 w 1235869"/>
              <a:gd name="connsiteY33" fmla="*/ 1019175 h 1212057"/>
              <a:gd name="connsiteX34" fmla="*/ 409575 w 1235869"/>
              <a:gd name="connsiteY34" fmla="*/ 1128713 h 1212057"/>
              <a:gd name="connsiteX35" fmla="*/ 514350 w 1235869"/>
              <a:gd name="connsiteY35" fmla="*/ 1212057 h 1212057"/>
              <a:gd name="connsiteX36" fmla="*/ 709612 w 1235869"/>
              <a:gd name="connsiteY36" fmla="*/ 1195388 h 1212057"/>
              <a:gd name="connsiteX37" fmla="*/ 1012031 w 1235869"/>
              <a:gd name="connsiteY37" fmla="*/ 1083469 h 1212057"/>
              <a:gd name="connsiteX38" fmla="*/ 1166812 w 1235869"/>
              <a:gd name="connsiteY38" fmla="*/ 585788 h 1212057"/>
              <a:gd name="connsiteX39" fmla="*/ 1235869 w 1235869"/>
              <a:gd name="connsiteY39" fmla="*/ 223838 h 1212057"/>
              <a:gd name="connsiteX40" fmla="*/ 1092994 w 1235869"/>
              <a:gd name="connsiteY40" fmla="*/ 190500 h 1212057"/>
              <a:gd name="connsiteX41" fmla="*/ 878681 w 1235869"/>
              <a:gd name="connsiteY41" fmla="*/ 164307 h 1212057"/>
              <a:gd name="connsiteX42" fmla="*/ 669131 w 1235869"/>
              <a:gd name="connsiteY42" fmla="*/ 71438 h 1212057"/>
              <a:gd name="connsiteX43" fmla="*/ 533400 w 1235869"/>
              <a:gd name="connsiteY43" fmla="*/ 21432 h 1212057"/>
              <a:gd name="connsiteX44" fmla="*/ 404812 w 1235869"/>
              <a:gd name="connsiteY44" fmla="*/ 0 h 1212057"/>
              <a:gd name="connsiteX45" fmla="*/ 278606 w 1235869"/>
              <a:gd name="connsiteY45" fmla="*/ 73819 h 1212057"/>
              <a:gd name="connsiteX0" fmla="*/ 278606 w 1235869"/>
              <a:gd name="connsiteY0" fmla="*/ 73819 h 1212057"/>
              <a:gd name="connsiteX1" fmla="*/ 247650 w 1235869"/>
              <a:gd name="connsiteY1" fmla="*/ 111919 h 1212057"/>
              <a:gd name="connsiteX2" fmla="*/ 190501 w 1235869"/>
              <a:gd name="connsiteY2" fmla="*/ 145257 h 1212057"/>
              <a:gd name="connsiteX3" fmla="*/ 147638 w 1235869"/>
              <a:gd name="connsiteY3" fmla="*/ 161925 h 1212057"/>
              <a:gd name="connsiteX4" fmla="*/ 104775 w 1235869"/>
              <a:gd name="connsiteY4" fmla="*/ 169069 h 1212057"/>
              <a:gd name="connsiteX5" fmla="*/ 78580 w 1235869"/>
              <a:gd name="connsiteY5" fmla="*/ 200025 h 1212057"/>
              <a:gd name="connsiteX6" fmla="*/ 92869 w 1235869"/>
              <a:gd name="connsiteY6" fmla="*/ 230981 h 1212057"/>
              <a:gd name="connsiteX7" fmla="*/ 52387 w 1235869"/>
              <a:gd name="connsiteY7" fmla="*/ 223839 h 1212057"/>
              <a:gd name="connsiteX8" fmla="*/ 7143 w 1235869"/>
              <a:gd name="connsiteY8" fmla="*/ 242888 h 1212057"/>
              <a:gd name="connsiteX9" fmla="*/ 38100 w 1235869"/>
              <a:gd name="connsiteY9" fmla="*/ 273844 h 1212057"/>
              <a:gd name="connsiteX10" fmla="*/ 23812 w 1235869"/>
              <a:gd name="connsiteY10" fmla="*/ 290514 h 1212057"/>
              <a:gd name="connsiteX11" fmla="*/ 95249 w 1235869"/>
              <a:gd name="connsiteY11" fmla="*/ 307182 h 1212057"/>
              <a:gd name="connsiteX12" fmla="*/ 147637 w 1235869"/>
              <a:gd name="connsiteY12" fmla="*/ 295275 h 1212057"/>
              <a:gd name="connsiteX13" fmla="*/ 161925 w 1235869"/>
              <a:gd name="connsiteY13" fmla="*/ 321469 h 1212057"/>
              <a:gd name="connsiteX14" fmla="*/ 221457 w 1235869"/>
              <a:gd name="connsiteY14" fmla="*/ 350044 h 1212057"/>
              <a:gd name="connsiteX15" fmla="*/ 245269 w 1235869"/>
              <a:gd name="connsiteY15" fmla="*/ 383381 h 1212057"/>
              <a:gd name="connsiteX16" fmla="*/ 235744 w 1235869"/>
              <a:gd name="connsiteY16" fmla="*/ 402432 h 1212057"/>
              <a:gd name="connsiteX17" fmla="*/ 211931 w 1235869"/>
              <a:gd name="connsiteY17" fmla="*/ 416719 h 1212057"/>
              <a:gd name="connsiteX18" fmla="*/ 183356 w 1235869"/>
              <a:gd name="connsiteY18" fmla="*/ 445294 h 1212057"/>
              <a:gd name="connsiteX19" fmla="*/ 140494 w 1235869"/>
              <a:gd name="connsiteY19" fmla="*/ 426245 h 1212057"/>
              <a:gd name="connsiteX20" fmla="*/ 114300 w 1235869"/>
              <a:gd name="connsiteY20" fmla="*/ 442913 h 1212057"/>
              <a:gd name="connsiteX21" fmla="*/ 76199 w 1235869"/>
              <a:gd name="connsiteY21" fmla="*/ 469107 h 1212057"/>
              <a:gd name="connsiteX22" fmla="*/ 71437 w 1235869"/>
              <a:gd name="connsiteY22" fmla="*/ 490537 h 1212057"/>
              <a:gd name="connsiteX23" fmla="*/ 80963 w 1235869"/>
              <a:gd name="connsiteY23" fmla="*/ 547688 h 1212057"/>
              <a:gd name="connsiteX24" fmla="*/ 69056 w 1235869"/>
              <a:gd name="connsiteY24" fmla="*/ 583406 h 1212057"/>
              <a:gd name="connsiteX25" fmla="*/ 45243 w 1235869"/>
              <a:gd name="connsiteY25" fmla="*/ 626269 h 1212057"/>
              <a:gd name="connsiteX26" fmla="*/ 54769 w 1235869"/>
              <a:gd name="connsiteY26" fmla="*/ 654844 h 1212057"/>
              <a:gd name="connsiteX27" fmla="*/ 61912 w 1235869"/>
              <a:gd name="connsiteY27" fmla="*/ 688182 h 1212057"/>
              <a:gd name="connsiteX28" fmla="*/ 21431 w 1235869"/>
              <a:gd name="connsiteY28" fmla="*/ 697706 h 1212057"/>
              <a:gd name="connsiteX29" fmla="*/ 33338 w 1235869"/>
              <a:gd name="connsiteY29" fmla="*/ 728663 h 1212057"/>
              <a:gd name="connsiteX30" fmla="*/ 0 w 1235869"/>
              <a:gd name="connsiteY30" fmla="*/ 752475 h 1212057"/>
              <a:gd name="connsiteX31" fmla="*/ 126206 w 1235869"/>
              <a:gd name="connsiteY31" fmla="*/ 904875 h 1212057"/>
              <a:gd name="connsiteX32" fmla="*/ 290512 w 1235869"/>
              <a:gd name="connsiteY32" fmla="*/ 1019175 h 1212057"/>
              <a:gd name="connsiteX33" fmla="*/ 409575 w 1235869"/>
              <a:gd name="connsiteY33" fmla="*/ 1128713 h 1212057"/>
              <a:gd name="connsiteX34" fmla="*/ 514350 w 1235869"/>
              <a:gd name="connsiteY34" fmla="*/ 1212057 h 1212057"/>
              <a:gd name="connsiteX35" fmla="*/ 709612 w 1235869"/>
              <a:gd name="connsiteY35" fmla="*/ 1195388 h 1212057"/>
              <a:gd name="connsiteX36" fmla="*/ 1012031 w 1235869"/>
              <a:gd name="connsiteY36" fmla="*/ 1083469 h 1212057"/>
              <a:gd name="connsiteX37" fmla="*/ 1166812 w 1235869"/>
              <a:gd name="connsiteY37" fmla="*/ 585788 h 1212057"/>
              <a:gd name="connsiteX38" fmla="*/ 1235869 w 1235869"/>
              <a:gd name="connsiteY38" fmla="*/ 223838 h 1212057"/>
              <a:gd name="connsiteX39" fmla="*/ 1092994 w 1235869"/>
              <a:gd name="connsiteY39" fmla="*/ 190500 h 1212057"/>
              <a:gd name="connsiteX40" fmla="*/ 878681 w 1235869"/>
              <a:gd name="connsiteY40" fmla="*/ 164307 h 1212057"/>
              <a:gd name="connsiteX41" fmla="*/ 669131 w 1235869"/>
              <a:gd name="connsiteY41" fmla="*/ 71438 h 1212057"/>
              <a:gd name="connsiteX42" fmla="*/ 533400 w 1235869"/>
              <a:gd name="connsiteY42" fmla="*/ 21432 h 1212057"/>
              <a:gd name="connsiteX43" fmla="*/ 404812 w 1235869"/>
              <a:gd name="connsiteY43" fmla="*/ 0 h 1212057"/>
              <a:gd name="connsiteX44" fmla="*/ 278606 w 1235869"/>
              <a:gd name="connsiteY44" fmla="*/ 73819 h 1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35869" h="1212057">
                <a:moveTo>
                  <a:pt x="278606" y="73819"/>
                </a:moveTo>
                <a:lnTo>
                  <a:pt x="247650" y="111919"/>
                </a:lnTo>
                <a:lnTo>
                  <a:pt x="190501" y="145257"/>
                </a:lnTo>
                <a:lnTo>
                  <a:pt x="147638" y="161925"/>
                </a:lnTo>
                <a:lnTo>
                  <a:pt x="104775" y="169069"/>
                </a:lnTo>
                <a:lnTo>
                  <a:pt x="78580" y="200025"/>
                </a:lnTo>
                <a:lnTo>
                  <a:pt x="92869" y="230981"/>
                </a:lnTo>
                <a:lnTo>
                  <a:pt x="52387" y="223839"/>
                </a:lnTo>
                <a:lnTo>
                  <a:pt x="7143" y="242888"/>
                </a:lnTo>
                <a:lnTo>
                  <a:pt x="38100" y="273844"/>
                </a:lnTo>
                <a:lnTo>
                  <a:pt x="23812" y="290514"/>
                </a:lnTo>
                <a:lnTo>
                  <a:pt x="95249" y="307182"/>
                </a:lnTo>
                <a:lnTo>
                  <a:pt x="147637" y="295275"/>
                </a:lnTo>
                <a:lnTo>
                  <a:pt x="161925" y="321469"/>
                </a:lnTo>
                <a:lnTo>
                  <a:pt x="221457" y="350044"/>
                </a:lnTo>
                <a:lnTo>
                  <a:pt x="245269" y="383381"/>
                </a:lnTo>
                <a:lnTo>
                  <a:pt x="235744" y="402432"/>
                </a:lnTo>
                <a:cubicBezTo>
                  <a:pt x="250031" y="411163"/>
                  <a:pt x="220662" y="409575"/>
                  <a:pt x="211931" y="416719"/>
                </a:cubicBezTo>
                <a:cubicBezTo>
                  <a:pt x="203200" y="423863"/>
                  <a:pt x="195262" y="443706"/>
                  <a:pt x="183356" y="445294"/>
                </a:cubicBezTo>
                <a:cubicBezTo>
                  <a:pt x="171450" y="446882"/>
                  <a:pt x="154781" y="432595"/>
                  <a:pt x="140494" y="426245"/>
                </a:cubicBezTo>
                <a:lnTo>
                  <a:pt x="114300" y="442913"/>
                </a:lnTo>
                <a:lnTo>
                  <a:pt x="76199" y="469107"/>
                </a:lnTo>
                <a:lnTo>
                  <a:pt x="71437" y="490537"/>
                </a:lnTo>
                <a:lnTo>
                  <a:pt x="80963" y="547688"/>
                </a:lnTo>
                <a:lnTo>
                  <a:pt x="69056" y="583406"/>
                </a:lnTo>
                <a:lnTo>
                  <a:pt x="45243" y="626269"/>
                </a:lnTo>
                <a:cubicBezTo>
                  <a:pt x="24606" y="638175"/>
                  <a:pt x="51991" y="644525"/>
                  <a:pt x="54769" y="654844"/>
                </a:cubicBezTo>
                <a:cubicBezTo>
                  <a:pt x="57547" y="665163"/>
                  <a:pt x="67468" y="681038"/>
                  <a:pt x="61912" y="688182"/>
                </a:cubicBezTo>
                <a:cubicBezTo>
                  <a:pt x="56356" y="695326"/>
                  <a:pt x="34925" y="694531"/>
                  <a:pt x="21431" y="697706"/>
                </a:cubicBezTo>
                <a:lnTo>
                  <a:pt x="33338" y="728663"/>
                </a:lnTo>
                <a:lnTo>
                  <a:pt x="0" y="752475"/>
                </a:lnTo>
                <a:lnTo>
                  <a:pt x="126206" y="904875"/>
                </a:lnTo>
                <a:lnTo>
                  <a:pt x="290512" y="1019175"/>
                </a:lnTo>
                <a:lnTo>
                  <a:pt x="409575" y="1128713"/>
                </a:lnTo>
                <a:lnTo>
                  <a:pt x="514350" y="1212057"/>
                </a:lnTo>
                <a:lnTo>
                  <a:pt x="709612" y="1195388"/>
                </a:lnTo>
                <a:lnTo>
                  <a:pt x="1012031" y="1083469"/>
                </a:lnTo>
                <a:lnTo>
                  <a:pt x="1166812" y="585788"/>
                </a:lnTo>
                <a:lnTo>
                  <a:pt x="1235869" y="223838"/>
                </a:lnTo>
                <a:lnTo>
                  <a:pt x="1092994" y="190500"/>
                </a:lnTo>
                <a:lnTo>
                  <a:pt x="878681" y="164307"/>
                </a:lnTo>
                <a:lnTo>
                  <a:pt x="669131" y="71438"/>
                </a:lnTo>
                <a:lnTo>
                  <a:pt x="533400" y="21432"/>
                </a:lnTo>
                <a:lnTo>
                  <a:pt x="404812" y="0"/>
                </a:lnTo>
                <a:lnTo>
                  <a:pt x="278606" y="73819"/>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MY" sz="1200" b="1" dirty="0" err="1" smtClean="0">
                <a:solidFill>
                  <a:schemeClr val="tx1"/>
                </a:solidFill>
              </a:rPr>
              <a:t>Simiyu</a:t>
            </a:r>
            <a:r>
              <a:rPr lang="en-MY" sz="1200" b="1" dirty="0" smtClean="0">
                <a:solidFill>
                  <a:schemeClr val="accent3">
                    <a:lumMod val="50000"/>
                  </a:schemeClr>
                </a:solidFill>
              </a:rPr>
              <a:t> </a:t>
            </a:r>
            <a:r>
              <a:rPr lang="en-MY" sz="1200" b="1" dirty="0" smtClean="0">
                <a:solidFill>
                  <a:schemeClr val="tx1"/>
                </a:solidFill>
              </a:rPr>
              <a:t>6.6</a:t>
            </a:r>
            <a:endParaRPr lang="en-MY" sz="1200" b="1" dirty="0">
              <a:solidFill>
                <a:schemeClr val="tx1"/>
              </a:solidFill>
            </a:endParaRPr>
          </a:p>
        </p:txBody>
      </p:sp>
      <p:sp>
        <p:nvSpPr>
          <p:cNvPr id="28" name="Freeform 27"/>
          <p:cNvSpPr/>
          <p:nvPr/>
        </p:nvSpPr>
        <p:spPr>
          <a:xfrm>
            <a:off x="2581275" y="1467644"/>
            <a:ext cx="1628775" cy="894557"/>
          </a:xfrm>
          <a:custGeom>
            <a:avLst/>
            <a:gdLst>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6350 w 1628775"/>
              <a:gd name="connsiteY45" fmla="*/ 498475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9050 w 1628775"/>
              <a:gd name="connsiteY44" fmla="*/ 454025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41275 w 1628775"/>
              <a:gd name="connsiteY43" fmla="*/ 412750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95250 w 1628775"/>
              <a:gd name="connsiteY42" fmla="*/ 384175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184150 w 1628775"/>
              <a:gd name="connsiteY41" fmla="*/ 374650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612900 w 1628775"/>
              <a:gd name="connsiteY9" fmla="*/ 542925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93850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81150 w 1628775"/>
              <a:gd name="connsiteY11" fmla="*/ 450850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552575 w 1628775"/>
              <a:gd name="connsiteY12" fmla="*/ 396875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527175 w 1628775"/>
              <a:gd name="connsiteY13" fmla="*/ 365125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501775 w 1628775"/>
              <a:gd name="connsiteY14" fmla="*/ 333375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70025 w 1628775"/>
              <a:gd name="connsiteY15" fmla="*/ 2698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431925 w 1628775"/>
              <a:gd name="connsiteY16" fmla="*/ 244475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84300 w 1628775"/>
              <a:gd name="connsiteY17" fmla="*/ 215900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317625 w 1628775"/>
              <a:gd name="connsiteY18" fmla="*/ 180975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1425 w 1628775"/>
              <a:gd name="connsiteY19" fmla="*/ 149225 h 955675"/>
              <a:gd name="connsiteX20" fmla="*/ 1206500 w 1628775"/>
              <a:gd name="connsiteY20" fmla="*/ 120650 h 955675"/>
              <a:gd name="connsiteX21" fmla="*/ 1136650 w 1628775"/>
              <a:gd name="connsiteY21" fmla="*/ 95250 h 955675"/>
              <a:gd name="connsiteX22" fmla="*/ 1060450 w 1628775"/>
              <a:gd name="connsiteY22" fmla="*/ 53975 h 955675"/>
              <a:gd name="connsiteX23" fmla="*/ 984250 w 1628775"/>
              <a:gd name="connsiteY23" fmla="*/ 44450 h 955675"/>
              <a:gd name="connsiteX24" fmla="*/ 892175 w 1628775"/>
              <a:gd name="connsiteY24" fmla="*/ 34925 h 955675"/>
              <a:gd name="connsiteX25" fmla="*/ 774700 w 1628775"/>
              <a:gd name="connsiteY25" fmla="*/ 6350 h 955675"/>
              <a:gd name="connsiteX26" fmla="*/ 685800 w 1628775"/>
              <a:gd name="connsiteY26" fmla="*/ 0 h 955675"/>
              <a:gd name="connsiteX27" fmla="*/ 644525 w 1628775"/>
              <a:gd name="connsiteY27" fmla="*/ 9525 h 955675"/>
              <a:gd name="connsiteX28" fmla="*/ 596900 w 1628775"/>
              <a:gd name="connsiteY28" fmla="*/ 79375 h 955675"/>
              <a:gd name="connsiteX29" fmla="*/ 542925 w 1628775"/>
              <a:gd name="connsiteY29" fmla="*/ 79375 h 955675"/>
              <a:gd name="connsiteX30" fmla="*/ 546100 w 1628775"/>
              <a:gd name="connsiteY30" fmla="*/ 25400 h 955675"/>
              <a:gd name="connsiteX31" fmla="*/ 463550 w 1628775"/>
              <a:gd name="connsiteY31" fmla="*/ 6350 h 955675"/>
              <a:gd name="connsiteX32" fmla="*/ 412750 w 1628775"/>
              <a:gd name="connsiteY32" fmla="*/ 28575 h 955675"/>
              <a:gd name="connsiteX33" fmla="*/ 381000 w 1628775"/>
              <a:gd name="connsiteY33" fmla="*/ 69850 h 955675"/>
              <a:gd name="connsiteX34" fmla="*/ 352425 w 1628775"/>
              <a:gd name="connsiteY34" fmla="*/ 98425 h 955675"/>
              <a:gd name="connsiteX35" fmla="*/ 323850 w 1628775"/>
              <a:gd name="connsiteY35" fmla="*/ 174625 h 955675"/>
              <a:gd name="connsiteX36" fmla="*/ 323850 w 1628775"/>
              <a:gd name="connsiteY36" fmla="*/ 206375 h 955675"/>
              <a:gd name="connsiteX37" fmla="*/ 323850 w 1628775"/>
              <a:gd name="connsiteY37" fmla="*/ 288925 h 955675"/>
              <a:gd name="connsiteX38" fmla="*/ 336550 w 1628775"/>
              <a:gd name="connsiteY38" fmla="*/ 330200 h 955675"/>
              <a:gd name="connsiteX39" fmla="*/ 323850 w 1628775"/>
              <a:gd name="connsiteY39" fmla="*/ 381000 h 955675"/>
              <a:gd name="connsiteX40" fmla="*/ 266700 w 1628775"/>
              <a:gd name="connsiteY40" fmla="*/ 377825 h 955675"/>
              <a:gd name="connsiteX41" fmla="*/ 284162 w 1628775"/>
              <a:gd name="connsiteY41" fmla="*/ 400844 h 955675"/>
              <a:gd name="connsiteX42" fmla="*/ 247650 w 1628775"/>
              <a:gd name="connsiteY42" fmla="*/ 431800 h 955675"/>
              <a:gd name="connsiteX43" fmla="*/ 181769 w 1628775"/>
              <a:gd name="connsiteY43" fmla="*/ 424656 h 955675"/>
              <a:gd name="connsiteX44" fmla="*/ 123825 w 1628775"/>
              <a:gd name="connsiteY44" fmla="*/ 465931 h 955675"/>
              <a:gd name="connsiteX45" fmla="*/ 70644 w 1628775"/>
              <a:gd name="connsiteY45" fmla="*/ 510382 h 955675"/>
              <a:gd name="connsiteX46" fmla="*/ 0 w 1628775"/>
              <a:gd name="connsiteY46"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62063 w 1628775"/>
              <a:gd name="connsiteY19" fmla="*/ 210344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41425 w 1628775"/>
              <a:gd name="connsiteY20" fmla="*/ 149225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206500 w 1628775"/>
              <a:gd name="connsiteY21" fmla="*/ 120650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6650 w 1628775"/>
              <a:gd name="connsiteY22" fmla="*/ 95250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60450 w 1628775"/>
              <a:gd name="connsiteY23" fmla="*/ 53975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984250 w 1628775"/>
              <a:gd name="connsiteY24" fmla="*/ 4445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892175 w 1628775"/>
              <a:gd name="connsiteY25" fmla="*/ 34925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774700 w 1628775"/>
              <a:gd name="connsiteY26" fmla="*/ 6350 h 955675"/>
              <a:gd name="connsiteX27" fmla="*/ 685800 w 1628775"/>
              <a:gd name="connsiteY27" fmla="*/ 0 h 955675"/>
              <a:gd name="connsiteX28" fmla="*/ 644525 w 1628775"/>
              <a:gd name="connsiteY28" fmla="*/ 9525 h 955675"/>
              <a:gd name="connsiteX29" fmla="*/ 596900 w 1628775"/>
              <a:gd name="connsiteY29" fmla="*/ 79375 h 955675"/>
              <a:gd name="connsiteX30" fmla="*/ 542925 w 1628775"/>
              <a:gd name="connsiteY30" fmla="*/ 79375 h 955675"/>
              <a:gd name="connsiteX31" fmla="*/ 546100 w 1628775"/>
              <a:gd name="connsiteY31" fmla="*/ 25400 h 955675"/>
              <a:gd name="connsiteX32" fmla="*/ 463550 w 1628775"/>
              <a:gd name="connsiteY32" fmla="*/ 6350 h 955675"/>
              <a:gd name="connsiteX33" fmla="*/ 412750 w 1628775"/>
              <a:gd name="connsiteY33" fmla="*/ 28575 h 955675"/>
              <a:gd name="connsiteX34" fmla="*/ 381000 w 1628775"/>
              <a:gd name="connsiteY34" fmla="*/ 69850 h 955675"/>
              <a:gd name="connsiteX35" fmla="*/ 352425 w 1628775"/>
              <a:gd name="connsiteY35" fmla="*/ 98425 h 955675"/>
              <a:gd name="connsiteX36" fmla="*/ 323850 w 1628775"/>
              <a:gd name="connsiteY36" fmla="*/ 174625 h 955675"/>
              <a:gd name="connsiteX37" fmla="*/ 323850 w 1628775"/>
              <a:gd name="connsiteY37" fmla="*/ 206375 h 955675"/>
              <a:gd name="connsiteX38" fmla="*/ 323850 w 1628775"/>
              <a:gd name="connsiteY38" fmla="*/ 288925 h 955675"/>
              <a:gd name="connsiteX39" fmla="*/ 336550 w 1628775"/>
              <a:gd name="connsiteY39" fmla="*/ 330200 h 955675"/>
              <a:gd name="connsiteX40" fmla="*/ 323850 w 1628775"/>
              <a:gd name="connsiteY40" fmla="*/ 381000 h 955675"/>
              <a:gd name="connsiteX41" fmla="*/ 266700 w 1628775"/>
              <a:gd name="connsiteY41" fmla="*/ 377825 h 955675"/>
              <a:gd name="connsiteX42" fmla="*/ 284162 w 1628775"/>
              <a:gd name="connsiteY42" fmla="*/ 400844 h 955675"/>
              <a:gd name="connsiteX43" fmla="*/ 247650 w 1628775"/>
              <a:gd name="connsiteY43" fmla="*/ 431800 h 955675"/>
              <a:gd name="connsiteX44" fmla="*/ 181769 w 1628775"/>
              <a:gd name="connsiteY44" fmla="*/ 424656 h 955675"/>
              <a:gd name="connsiteX45" fmla="*/ 123825 w 1628775"/>
              <a:gd name="connsiteY45" fmla="*/ 465931 h 955675"/>
              <a:gd name="connsiteX46" fmla="*/ 70644 w 1628775"/>
              <a:gd name="connsiteY46" fmla="*/ 510382 h 955675"/>
              <a:gd name="connsiteX47" fmla="*/ 0 w 1628775"/>
              <a:gd name="connsiteY47"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826294 w 1628775"/>
              <a:gd name="connsiteY26" fmla="*/ 46038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774700 w 1628775"/>
              <a:gd name="connsiteY27" fmla="*/ 635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685800 w 1628775"/>
              <a:gd name="connsiteY28" fmla="*/ 0 h 955675"/>
              <a:gd name="connsiteX29" fmla="*/ 644525 w 1628775"/>
              <a:gd name="connsiteY29" fmla="*/ 9525 h 955675"/>
              <a:gd name="connsiteX30" fmla="*/ 596900 w 1628775"/>
              <a:gd name="connsiteY30" fmla="*/ 79375 h 955675"/>
              <a:gd name="connsiteX31" fmla="*/ 542925 w 1628775"/>
              <a:gd name="connsiteY31" fmla="*/ 79375 h 955675"/>
              <a:gd name="connsiteX32" fmla="*/ 546100 w 1628775"/>
              <a:gd name="connsiteY32" fmla="*/ 25400 h 955675"/>
              <a:gd name="connsiteX33" fmla="*/ 463550 w 1628775"/>
              <a:gd name="connsiteY33" fmla="*/ 6350 h 955675"/>
              <a:gd name="connsiteX34" fmla="*/ 412750 w 1628775"/>
              <a:gd name="connsiteY34" fmla="*/ 28575 h 955675"/>
              <a:gd name="connsiteX35" fmla="*/ 381000 w 1628775"/>
              <a:gd name="connsiteY35" fmla="*/ 69850 h 955675"/>
              <a:gd name="connsiteX36" fmla="*/ 352425 w 1628775"/>
              <a:gd name="connsiteY36" fmla="*/ 98425 h 955675"/>
              <a:gd name="connsiteX37" fmla="*/ 323850 w 1628775"/>
              <a:gd name="connsiteY37" fmla="*/ 174625 h 955675"/>
              <a:gd name="connsiteX38" fmla="*/ 323850 w 1628775"/>
              <a:gd name="connsiteY38" fmla="*/ 206375 h 955675"/>
              <a:gd name="connsiteX39" fmla="*/ 323850 w 1628775"/>
              <a:gd name="connsiteY39" fmla="*/ 288925 h 955675"/>
              <a:gd name="connsiteX40" fmla="*/ 336550 w 1628775"/>
              <a:gd name="connsiteY40" fmla="*/ 330200 h 955675"/>
              <a:gd name="connsiteX41" fmla="*/ 323850 w 1628775"/>
              <a:gd name="connsiteY41" fmla="*/ 381000 h 955675"/>
              <a:gd name="connsiteX42" fmla="*/ 266700 w 1628775"/>
              <a:gd name="connsiteY42" fmla="*/ 377825 h 955675"/>
              <a:gd name="connsiteX43" fmla="*/ 284162 w 1628775"/>
              <a:gd name="connsiteY43" fmla="*/ 400844 h 955675"/>
              <a:gd name="connsiteX44" fmla="*/ 247650 w 1628775"/>
              <a:gd name="connsiteY44" fmla="*/ 431800 h 955675"/>
              <a:gd name="connsiteX45" fmla="*/ 181769 w 1628775"/>
              <a:gd name="connsiteY45" fmla="*/ 424656 h 955675"/>
              <a:gd name="connsiteX46" fmla="*/ 123825 w 1628775"/>
              <a:gd name="connsiteY46" fmla="*/ 465931 h 955675"/>
              <a:gd name="connsiteX47" fmla="*/ 70644 w 1628775"/>
              <a:gd name="connsiteY47" fmla="*/ 510382 h 955675"/>
              <a:gd name="connsiteX48" fmla="*/ 0 w 1628775"/>
              <a:gd name="connsiteY48"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42950 w 1628775"/>
              <a:gd name="connsiteY28" fmla="*/ 79375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84200 h 955675"/>
              <a:gd name="connsiteX1" fmla="*/ 92075 w 1628775"/>
              <a:gd name="connsiteY1" fmla="*/ 790575 h 955675"/>
              <a:gd name="connsiteX2" fmla="*/ 200025 w 1628775"/>
              <a:gd name="connsiteY2" fmla="*/ 955675 h 955675"/>
              <a:gd name="connsiteX3" fmla="*/ 561975 w 1628775"/>
              <a:gd name="connsiteY3" fmla="*/ 901700 h 955675"/>
              <a:gd name="connsiteX4" fmla="*/ 911225 w 1628775"/>
              <a:gd name="connsiteY4" fmla="*/ 660400 h 955675"/>
              <a:gd name="connsiteX5" fmla="*/ 1212850 w 1628775"/>
              <a:gd name="connsiteY5" fmla="*/ 612775 h 955675"/>
              <a:gd name="connsiteX6" fmla="*/ 1416050 w 1628775"/>
              <a:gd name="connsiteY6" fmla="*/ 657225 h 955675"/>
              <a:gd name="connsiteX7" fmla="*/ 1628775 w 1628775"/>
              <a:gd name="connsiteY7" fmla="*/ 688975 h 955675"/>
              <a:gd name="connsiteX8" fmla="*/ 1603375 w 1628775"/>
              <a:gd name="connsiteY8" fmla="*/ 587375 h 955675"/>
              <a:gd name="connsiteX9" fmla="*/ 1567656 w 1628775"/>
              <a:gd name="connsiteY9" fmla="*/ 554832 h 955675"/>
              <a:gd name="connsiteX10" fmla="*/ 1567656 w 1628775"/>
              <a:gd name="connsiteY10" fmla="*/ 495300 h 955675"/>
              <a:gd name="connsiteX11" fmla="*/ 1528763 w 1628775"/>
              <a:gd name="connsiteY11" fmla="*/ 453232 h 955675"/>
              <a:gd name="connsiteX12" fmla="*/ 1473993 w 1628775"/>
              <a:gd name="connsiteY12" fmla="*/ 420687 h 955675"/>
              <a:gd name="connsiteX13" fmla="*/ 1467644 w 1628775"/>
              <a:gd name="connsiteY13" fmla="*/ 369888 h 955675"/>
              <a:gd name="connsiteX14" fmla="*/ 1463675 w 1628775"/>
              <a:gd name="connsiteY14" fmla="*/ 328612 h 955675"/>
              <a:gd name="connsiteX15" fmla="*/ 1434306 w 1628775"/>
              <a:gd name="connsiteY15" fmla="*/ 307975 h 955675"/>
              <a:gd name="connsiteX16" fmla="*/ 1384300 w 1628775"/>
              <a:gd name="connsiteY16" fmla="*/ 275431 h 955675"/>
              <a:gd name="connsiteX17" fmla="*/ 1327150 w 1628775"/>
              <a:gd name="connsiteY17" fmla="*/ 263525 h 955675"/>
              <a:gd name="connsiteX18" fmla="*/ 1296193 w 1628775"/>
              <a:gd name="connsiteY18" fmla="*/ 304800 h 955675"/>
              <a:gd name="connsiteX19" fmla="*/ 1247776 w 1628775"/>
              <a:gd name="connsiteY19" fmla="*/ 260350 h 955675"/>
              <a:gd name="connsiteX20" fmla="*/ 1234281 w 1628775"/>
              <a:gd name="connsiteY20" fmla="*/ 215900 h 955675"/>
              <a:gd name="connsiteX21" fmla="*/ 1173163 w 1628775"/>
              <a:gd name="connsiteY21" fmla="*/ 153988 h 955675"/>
              <a:gd name="connsiteX22" fmla="*/ 1134269 w 1628775"/>
              <a:gd name="connsiteY22" fmla="*/ 111919 h 955675"/>
              <a:gd name="connsiteX23" fmla="*/ 1048543 w 1628775"/>
              <a:gd name="connsiteY23" fmla="*/ 125413 h 955675"/>
              <a:gd name="connsiteX24" fmla="*/ 1000918 w 1628775"/>
              <a:gd name="connsiteY24" fmla="*/ 139700 h 955675"/>
              <a:gd name="connsiteX25" fmla="*/ 942182 w 1628775"/>
              <a:gd name="connsiteY25" fmla="*/ 142081 h 955675"/>
              <a:gd name="connsiteX26" fmla="*/ 902494 w 1628775"/>
              <a:gd name="connsiteY26" fmla="*/ 210344 h 955675"/>
              <a:gd name="connsiteX27" fmla="*/ 815182 w 1628775"/>
              <a:gd name="connsiteY27" fmla="*/ 177800 h 955675"/>
              <a:gd name="connsiteX28" fmla="*/ 776287 w 1628775"/>
              <a:gd name="connsiteY28" fmla="*/ 162719 h 955675"/>
              <a:gd name="connsiteX29" fmla="*/ 685800 w 1628775"/>
              <a:gd name="connsiteY29" fmla="*/ 0 h 955675"/>
              <a:gd name="connsiteX30" fmla="*/ 644525 w 1628775"/>
              <a:gd name="connsiteY30" fmla="*/ 9525 h 955675"/>
              <a:gd name="connsiteX31" fmla="*/ 596900 w 1628775"/>
              <a:gd name="connsiteY31" fmla="*/ 79375 h 955675"/>
              <a:gd name="connsiteX32" fmla="*/ 542925 w 1628775"/>
              <a:gd name="connsiteY32" fmla="*/ 79375 h 955675"/>
              <a:gd name="connsiteX33" fmla="*/ 546100 w 1628775"/>
              <a:gd name="connsiteY33" fmla="*/ 25400 h 955675"/>
              <a:gd name="connsiteX34" fmla="*/ 463550 w 1628775"/>
              <a:gd name="connsiteY34" fmla="*/ 6350 h 955675"/>
              <a:gd name="connsiteX35" fmla="*/ 412750 w 1628775"/>
              <a:gd name="connsiteY35" fmla="*/ 28575 h 955675"/>
              <a:gd name="connsiteX36" fmla="*/ 381000 w 1628775"/>
              <a:gd name="connsiteY36" fmla="*/ 69850 h 955675"/>
              <a:gd name="connsiteX37" fmla="*/ 352425 w 1628775"/>
              <a:gd name="connsiteY37" fmla="*/ 98425 h 955675"/>
              <a:gd name="connsiteX38" fmla="*/ 323850 w 1628775"/>
              <a:gd name="connsiteY38" fmla="*/ 174625 h 955675"/>
              <a:gd name="connsiteX39" fmla="*/ 323850 w 1628775"/>
              <a:gd name="connsiteY39" fmla="*/ 206375 h 955675"/>
              <a:gd name="connsiteX40" fmla="*/ 323850 w 1628775"/>
              <a:gd name="connsiteY40" fmla="*/ 288925 h 955675"/>
              <a:gd name="connsiteX41" fmla="*/ 336550 w 1628775"/>
              <a:gd name="connsiteY41" fmla="*/ 330200 h 955675"/>
              <a:gd name="connsiteX42" fmla="*/ 323850 w 1628775"/>
              <a:gd name="connsiteY42" fmla="*/ 381000 h 955675"/>
              <a:gd name="connsiteX43" fmla="*/ 266700 w 1628775"/>
              <a:gd name="connsiteY43" fmla="*/ 377825 h 955675"/>
              <a:gd name="connsiteX44" fmla="*/ 284162 w 1628775"/>
              <a:gd name="connsiteY44" fmla="*/ 400844 h 955675"/>
              <a:gd name="connsiteX45" fmla="*/ 247650 w 1628775"/>
              <a:gd name="connsiteY45" fmla="*/ 431800 h 955675"/>
              <a:gd name="connsiteX46" fmla="*/ 181769 w 1628775"/>
              <a:gd name="connsiteY46" fmla="*/ 424656 h 955675"/>
              <a:gd name="connsiteX47" fmla="*/ 123825 w 1628775"/>
              <a:gd name="connsiteY47" fmla="*/ 465931 h 955675"/>
              <a:gd name="connsiteX48" fmla="*/ 70644 w 1628775"/>
              <a:gd name="connsiteY48" fmla="*/ 510382 h 955675"/>
              <a:gd name="connsiteX49" fmla="*/ 0 w 1628775"/>
              <a:gd name="connsiteY49" fmla="*/ 584200 h 95567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44525 w 1628775"/>
              <a:gd name="connsiteY30" fmla="*/ 3175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7302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542925 w 1628775"/>
              <a:gd name="connsiteY32" fmla="*/ 73025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46100 w 1628775"/>
              <a:gd name="connsiteY33" fmla="*/ 19050 h 949325"/>
              <a:gd name="connsiteX34" fmla="*/ 463550 w 1628775"/>
              <a:gd name="connsiteY34" fmla="*/ 0 h 949325"/>
              <a:gd name="connsiteX35" fmla="*/ 412750 w 1628775"/>
              <a:gd name="connsiteY35" fmla="*/ 22225 h 949325"/>
              <a:gd name="connsiteX36" fmla="*/ 381000 w 1628775"/>
              <a:gd name="connsiteY36" fmla="*/ 63500 h 949325"/>
              <a:gd name="connsiteX37" fmla="*/ 352425 w 1628775"/>
              <a:gd name="connsiteY37" fmla="*/ 92075 h 949325"/>
              <a:gd name="connsiteX38" fmla="*/ 323850 w 1628775"/>
              <a:gd name="connsiteY38" fmla="*/ 168275 h 949325"/>
              <a:gd name="connsiteX39" fmla="*/ 323850 w 1628775"/>
              <a:gd name="connsiteY39" fmla="*/ 200025 h 949325"/>
              <a:gd name="connsiteX40" fmla="*/ 323850 w 1628775"/>
              <a:gd name="connsiteY40" fmla="*/ 282575 h 949325"/>
              <a:gd name="connsiteX41" fmla="*/ 336550 w 1628775"/>
              <a:gd name="connsiteY41" fmla="*/ 323850 h 949325"/>
              <a:gd name="connsiteX42" fmla="*/ 323850 w 1628775"/>
              <a:gd name="connsiteY42" fmla="*/ 374650 h 949325"/>
              <a:gd name="connsiteX43" fmla="*/ 266700 w 1628775"/>
              <a:gd name="connsiteY43" fmla="*/ 371475 h 949325"/>
              <a:gd name="connsiteX44" fmla="*/ 284162 w 1628775"/>
              <a:gd name="connsiteY44" fmla="*/ 394494 h 949325"/>
              <a:gd name="connsiteX45" fmla="*/ 247650 w 1628775"/>
              <a:gd name="connsiteY45" fmla="*/ 425450 h 949325"/>
              <a:gd name="connsiteX46" fmla="*/ 181769 w 1628775"/>
              <a:gd name="connsiteY46" fmla="*/ 418306 h 949325"/>
              <a:gd name="connsiteX47" fmla="*/ 123825 w 1628775"/>
              <a:gd name="connsiteY47" fmla="*/ 459581 h 949325"/>
              <a:gd name="connsiteX48" fmla="*/ 70644 w 1628775"/>
              <a:gd name="connsiteY48" fmla="*/ 504032 h 949325"/>
              <a:gd name="connsiteX49" fmla="*/ 0 w 1628775"/>
              <a:gd name="connsiteY49"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61975 w 1628775"/>
              <a:gd name="connsiteY33" fmla="*/ 63500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46100 w 1628775"/>
              <a:gd name="connsiteY34" fmla="*/ 19050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77850 h 949325"/>
              <a:gd name="connsiteX1" fmla="*/ 92075 w 1628775"/>
              <a:gd name="connsiteY1" fmla="*/ 784225 h 949325"/>
              <a:gd name="connsiteX2" fmla="*/ 200025 w 1628775"/>
              <a:gd name="connsiteY2" fmla="*/ 949325 h 949325"/>
              <a:gd name="connsiteX3" fmla="*/ 561975 w 1628775"/>
              <a:gd name="connsiteY3" fmla="*/ 895350 h 949325"/>
              <a:gd name="connsiteX4" fmla="*/ 911225 w 1628775"/>
              <a:gd name="connsiteY4" fmla="*/ 654050 h 949325"/>
              <a:gd name="connsiteX5" fmla="*/ 1212850 w 1628775"/>
              <a:gd name="connsiteY5" fmla="*/ 606425 h 949325"/>
              <a:gd name="connsiteX6" fmla="*/ 1416050 w 1628775"/>
              <a:gd name="connsiteY6" fmla="*/ 650875 h 949325"/>
              <a:gd name="connsiteX7" fmla="*/ 1628775 w 1628775"/>
              <a:gd name="connsiteY7" fmla="*/ 682625 h 949325"/>
              <a:gd name="connsiteX8" fmla="*/ 1603375 w 1628775"/>
              <a:gd name="connsiteY8" fmla="*/ 581025 h 949325"/>
              <a:gd name="connsiteX9" fmla="*/ 1567656 w 1628775"/>
              <a:gd name="connsiteY9" fmla="*/ 548482 h 949325"/>
              <a:gd name="connsiteX10" fmla="*/ 1567656 w 1628775"/>
              <a:gd name="connsiteY10" fmla="*/ 488950 h 949325"/>
              <a:gd name="connsiteX11" fmla="*/ 1528763 w 1628775"/>
              <a:gd name="connsiteY11" fmla="*/ 446882 h 949325"/>
              <a:gd name="connsiteX12" fmla="*/ 1473993 w 1628775"/>
              <a:gd name="connsiteY12" fmla="*/ 414337 h 949325"/>
              <a:gd name="connsiteX13" fmla="*/ 1467644 w 1628775"/>
              <a:gd name="connsiteY13" fmla="*/ 363538 h 949325"/>
              <a:gd name="connsiteX14" fmla="*/ 1463675 w 1628775"/>
              <a:gd name="connsiteY14" fmla="*/ 322262 h 949325"/>
              <a:gd name="connsiteX15" fmla="*/ 1434306 w 1628775"/>
              <a:gd name="connsiteY15" fmla="*/ 301625 h 949325"/>
              <a:gd name="connsiteX16" fmla="*/ 1384300 w 1628775"/>
              <a:gd name="connsiteY16" fmla="*/ 269081 h 949325"/>
              <a:gd name="connsiteX17" fmla="*/ 1327150 w 1628775"/>
              <a:gd name="connsiteY17" fmla="*/ 257175 h 949325"/>
              <a:gd name="connsiteX18" fmla="*/ 1296193 w 1628775"/>
              <a:gd name="connsiteY18" fmla="*/ 298450 h 949325"/>
              <a:gd name="connsiteX19" fmla="*/ 1247776 w 1628775"/>
              <a:gd name="connsiteY19" fmla="*/ 254000 h 949325"/>
              <a:gd name="connsiteX20" fmla="*/ 1234281 w 1628775"/>
              <a:gd name="connsiteY20" fmla="*/ 209550 h 949325"/>
              <a:gd name="connsiteX21" fmla="*/ 1173163 w 1628775"/>
              <a:gd name="connsiteY21" fmla="*/ 147638 h 949325"/>
              <a:gd name="connsiteX22" fmla="*/ 1134269 w 1628775"/>
              <a:gd name="connsiteY22" fmla="*/ 105569 h 949325"/>
              <a:gd name="connsiteX23" fmla="*/ 1048543 w 1628775"/>
              <a:gd name="connsiteY23" fmla="*/ 119063 h 949325"/>
              <a:gd name="connsiteX24" fmla="*/ 1000918 w 1628775"/>
              <a:gd name="connsiteY24" fmla="*/ 133350 h 949325"/>
              <a:gd name="connsiteX25" fmla="*/ 942182 w 1628775"/>
              <a:gd name="connsiteY25" fmla="*/ 135731 h 949325"/>
              <a:gd name="connsiteX26" fmla="*/ 902494 w 1628775"/>
              <a:gd name="connsiteY26" fmla="*/ 203994 h 949325"/>
              <a:gd name="connsiteX27" fmla="*/ 815182 w 1628775"/>
              <a:gd name="connsiteY27" fmla="*/ 171450 h 949325"/>
              <a:gd name="connsiteX28" fmla="*/ 776287 w 1628775"/>
              <a:gd name="connsiteY28" fmla="*/ 156369 h 949325"/>
              <a:gd name="connsiteX29" fmla="*/ 671513 w 1628775"/>
              <a:gd name="connsiteY29" fmla="*/ 96044 h 949325"/>
              <a:gd name="connsiteX30" fmla="*/ 651669 w 1628775"/>
              <a:gd name="connsiteY30" fmla="*/ 129381 h 949325"/>
              <a:gd name="connsiteX31" fmla="*/ 596900 w 1628775"/>
              <a:gd name="connsiteY31" fmla="*/ 130175 h 949325"/>
              <a:gd name="connsiteX32" fmla="*/ 607219 w 1628775"/>
              <a:gd name="connsiteY32" fmla="*/ 201613 h 949325"/>
              <a:gd name="connsiteX33" fmla="*/ 511969 w 1628775"/>
              <a:gd name="connsiteY33" fmla="*/ 168275 h 949325"/>
              <a:gd name="connsiteX34" fmla="*/ 512762 w 1628775"/>
              <a:gd name="connsiteY34" fmla="*/ 54768 h 949325"/>
              <a:gd name="connsiteX35" fmla="*/ 463550 w 1628775"/>
              <a:gd name="connsiteY35" fmla="*/ 0 h 949325"/>
              <a:gd name="connsiteX36" fmla="*/ 412750 w 1628775"/>
              <a:gd name="connsiteY36" fmla="*/ 22225 h 949325"/>
              <a:gd name="connsiteX37" fmla="*/ 381000 w 1628775"/>
              <a:gd name="connsiteY37" fmla="*/ 63500 h 949325"/>
              <a:gd name="connsiteX38" fmla="*/ 352425 w 1628775"/>
              <a:gd name="connsiteY38" fmla="*/ 92075 h 949325"/>
              <a:gd name="connsiteX39" fmla="*/ 323850 w 1628775"/>
              <a:gd name="connsiteY39" fmla="*/ 168275 h 949325"/>
              <a:gd name="connsiteX40" fmla="*/ 323850 w 1628775"/>
              <a:gd name="connsiteY40" fmla="*/ 200025 h 949325"/>
              <a:gd name="connsiteX41" fmla="*/ 323850 w 1628775"/>
              <a:gd name="connsiteY41" fmla="*/ 282575 h 949325"/>
              <a:gd name="connsiteX42" fmla="*/ 336550 w 1628775"/>
              <a:gd name="connsiteY42" fmla="*/ 323850 h 949325"/>
              <a:gd name="connsiteX43" fmla="*/ 323850 w 1628775"/>
              <a:gd name="connsiteY43" fmla="*/ 374650 h 949325"/>
              <a:gd name="connsiteX44" fmla="*/ 266700 w 1628775"/>
              <a:gd name="connsiteY44" fmla="*/ 371475 h 949325"/>
              <a:gd name="connsiteX45" fmla="*/ 284162 w 1628775"/>
              <a:gd name="connsiteY45" fmla="*/ 394494 h 949325"/>
              <a:gd name="connsiteX46" fmla="*/ 247650 w 1628775"/>
              <a:gd name="connsiteY46" fmla="*/ 425450 h 949325"/>
              <a:gd name="connsiteX47" fmla="*/ 181769 w 1628775"/>
              <a:gd name="connsiteY47" fmla="*/ 418306 h 949325"/>
              <a:gd name="connsiteX48" fmla="*/ 123825 w 1628775"/>
              <a:gd name="connsiteY48" fmla="*/ 459581 h 949325"/>
              <a:gd name="connsiteX49" fmla="*/ 70644 w 1628775"/>
              <a:gd name="connsiteY49" fmla="*/ 504032 h 949325"/>
              <a:gd name="connsiteX50" fmla="*/ 0 w 1628775"/>
              <a:gd name="connsiteY50" fmla="*/ 577850 h 949325"/>
              <a:gd name="connsiteX0" fmla="*/ 0 w 1628775"/>
              <a:gd name="connsiteY0" fmla="*/ 555625 h 927100"/>
              <a:gd name="connsiteX1" fmla="*/ 92075 w 1628775"/>
              <a:gd name="connsiteY1" fmla="*/ 762000 h 927100"/>
              <a:gd name="connsiteX2" fmla="*/ 200025 w 1628775"/>
              <a:gd name="connsiteY2" fmla="*/ 927100 h 927100"/>
              <a:gd name="connsiteX3" fmla="*/ 561975 w 1628775"/>
              <a:gd name="connsiteY3" fmla="*/ 873125 h 927100"/>
              <a:gd name="connsiteX4" fmla="*/ 911225 w 1628775"/>
              <a:gd name="connsiteY4" fmla="*/ 631825 h 927100"/>
              <a:gd name="connsiteX5" fmla="*/ 1212850 w 1628775"/>
              <a:gd name="connsiteY5" fmla="*/ 584200 h 927100"/>
              <a:gd name="connsiteX6" fmla="*/ 1416050 w 1628775"/>
              <a:gd name="connsiteY6" fmla="*/ 628650 h 927100"/>
              <a:gd name="connsiteX7" fmla="*/ 1628775 w 1628775"/>
              <a:gd name="connsiteY7" fmla="*/ 660400 h 927100"/>
              <a:gd name="connsiteX8" fmla="*/ 1603375 w 1628775"/>
              <a:gd name="connsiteY8" fmla="*/ 558800 h 927100"/>
              <a:gd name="connsiteX9" fmla="*/ 1567656 w 1628775"/>
              <a:gd name="connsiteY9" fmla="*/ 526257 h 927100"/>
              <a:gd name="connsiteX10" fmla="*/ 1567656 w 1628775"/>
              <a:gd name="connsiteY10" fmla="*/ 466725 h 927100"/>
              <a:gd name="connsiteX11" fmla="*/ 1528763 w 1628775"/>
              <a:gd name="connsiteY11" fmla="*/ 424657 h 927100"/>
              <a:gd name="connsiteX12" fmla="*/ 1473993 w 1628775"/>
              <a:gd name="connsiteY12" fmla="*/ 392112 h 927100"/>
              <a:gd name="connsiteX13" fmla="*/ 1467644 w 1628775"/>
              <a:gd name="connsiteY13" fmla="*/ 341313 h 927100"/>
              <a:gd name="connsiteX14" fmla="*/ 1463675 w 1628775"/>
              <a:gd name="connsiteY14" fmla="*/ 300037 h 927100"/>
              <a:gd name="connsiteX15" fmla="*/ 1434306 w 1628775"/>
              <a:gd name="connsiteY15" fmla="*/ 279400 h 927100"/>
              <a:gd name="connsiteX16" fmla="*/ 1384300 w 1628775"/>
              <a:gd name="connsiteY16" fmla="*/ 246856 h 927100"/>
              <a:gd name="connsiteX17" fmla="*/ 1327150 w 1628775"/>
              <a:gd name="connsiteY17" fmla="*/ 234950 h 927100"/>
              <a:gd name="connsiteX18" fmla="*/ 1296193 w 1628775"/>
              <a:gd name="connsiteY18" fmla="*/ 276225 h 927100"/>
              <a:gd name="connsiteX19" fmla="*/ 1247776 w 1628775"/>
              <a:gd name="connsiteY19" fmla="*/ 231775 h 927100"/>
              <a:gd name="connsiteX20" fmla="*/ 1234281 w 1628775"/>
              <a:gd name="connsiteY20" fmla="*/ 187325 h 927100"/>
              <a:gd name="connsiteX21" fmla="*/ 1173163 w 1628775"/>
              <a:gd name="connsiteY21" fmla="*/ 125413 h 927100"/>
              <a:gd name="connsiteX22" fmla="*/ 1134269 w 1628775"/>
              <a:gd name="connsiteY22" fmla="*/ 83344 h 927100"/>
              <a:gd name="connsiteX23" fmla="*/ 1048543 w 1628775"/>
              <a:gd name="connsiteY23" fmla="*/ 96838 h 927100"/>
              <a:gd name="connsiteX24" fmla="*/ 1000918 w 1628775"/>
              <a:gd name="connsiteY24" fmla="*/ 111125 h 927100"/>
              <a:gd name="connsiteX25" fmla="*/ 942182 w 1628775"/>
              <a:gd name="connsiteY25" fmla="*/ 113506 h 927100"/>
              <a:gd name="connsiteX26" fmla="*/ 902494 w 1628775"/>
              <a:gd name="connsiteY26" fmla="*/ 181769 h 927100"/>
              <a:gd name="connsiteX27" fmla="*/ 815182 w 1628775"/>
              <a:gd name="connsiteY27" fmla="*/ 149225 h 927100"/>
              <a:gd name="connsiteX28" fmla="*/ 776287 w 1628775"/>
              <a:gd name="connsiteY28" fmla="*/ 134144 h 927100"/>
              <a:gd name="connsiteX29" fmla="*/ 671513 w 1628775"/>
              <a:gd name="connsiteY29" fmla="*/ 73819 h 927100"/>
              <a:gd name="connsiteX30" fmla="*/ 651669 w 1628775"/>
              <a:gd name="connsiteY30" fmla="*/ 107156 h 927100"/>
              <a:gd name="connsiteX31" fmla="*/ 596900 w 1628775"/>
              <a:gd name="connsiteY31" fmla="*/ 107950 h 927100"/>
              <a:gd name="connsiteX32" fmla="*/ 607219 w 1628775"/>
              <a:gd name="connsiteY32" fmla="*/ 179388 h 927100"/>
              <a:gd name="connsiteX33" fmla="*/ 511969 w 1628775"/>
              <a:gd name="connsiteY33" fmla="*/ 146050 h 927100"/>
              <a:gd name="connsiteX34" fmla="*/ 512762 w 1628775"/>
              <a:gd name="connsiteY34" fmla="*/ 32543 h 927100"/>
              <a:gd name="connsiteX35" fmla="*/ 461169 w 1628775"/>
              <a:gd name="connsiteY35" fmla="*/ 39687 h 927100"/>
              <a:gd name="connsiteX36" fmla="*/ 412750 w 1628775"/>
              <a:gd name="connsiteY36" fmla="*/ 0 h 927100"/>
              <a:gd name="connsiteX37" fmla="*/ 381000 w 1628775"/>
              <a:gd name="connsiteY37" fmla="*/ 41275 h 927100"/>
              <a:gd name="connsiteX38" fmla="*/ 352425 w 1628775"/>
              <a:gd name="connsiteY38" fmla="*/ 69850 h 927100"/>
              <a:gd name="connsiteX39" fmla="*/ 323850 w 1628775"/>
              <a:gd name="connsiteY39" fmla="*/ 146050 h 927100"/>
              <a:gd name="connsiteX40" fmla="*/ 323850 w 1628775"/>
              <a:gd name="connsiteY40" fmla="*/ 177800 h 927100"/>
              <a:gd name="connsiteX41" fmla="*/ 323850 w 1628775"/>
              <a:gd name="connsiteY41" fmla="*/ 260350 h 927100"/>
              <a:gd name="connsiteX42" fmla="*/ 336550 w 1628775"/>
              <a:gd name="connsiteY42" fmla="*/ 301625 h 927100"/>
              <a:gd name="connsiteX43" fmla="*/ 323850 w 1628775"/>
              <a:gd name="connsiteY43" fmla="*/ 352425 h 927100"/>
              <a:gd name="connsiteX44" fmla="*/ 266700 w 1628775"/>
              <a:gd name="connsiteY44" fmla="*/ 349250 h 927100"/>
              <a:gd name="connsiteX45" fmla="*/ 284162 w 1628775"/>
              <a:gd name="connsiteY45" fmla="*/ 372269 h 927100"/>
              <a:gd name="connsiteX46" fmla="*/ 247650 w 1628775"/>
              <a:gd name="connsiteY46" fmla="*/ 403225 h 927100"/>
              <a:gd name="connsiteX47" fmla="*/ 181769 w 1628775"/>
              <a:gd name="connsiteY47" fmla="*/ 396081 h 927100"/>
              <a:gd name="connsiteX48" fmla="*/ 123825 w 1628775"/>
              <a:gd name="connsiteY48" fmla="*/ 437356 h 927100"/>
              <a:gd name="connsiteX49" fmla="*/ 70644 w 1628775"/>
              <a:gd name="connsiteY49" fmla="*/ 481807 h 927100"/>
              <a:gd name="connsiteX50" fmla="*/ 0 w 1628775"/>
              <a:gd name="connsiteY50" fmla="*/ 555625 h 927100"/>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381000 w 1628775"/>
              <a:gd name="connsiteY37" fmla="*/ 8732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52425 w 1628775"/>
              <a:gd name="connsiteY38" fmla="*/ 37307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23850 w 1628775"/>
              <a:gd name="connsiteY39" fmla="*/ 113507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323850 w 1628775"/>
              <a:gd name="connsiteY40" fmla="*/ 145257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23850 w 1628775"/>
              <a:gd name="connsiteY43" fmla="*/ 319882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266700 w 1628775"/>
              <a:gd name="connsiteY44" fmla="*/ 316707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336550 w 1628775"/>
              <a:gd name="connsiteY42" fmla="*/ 269082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323850 w 1628775"/>
              <a:gd name="connsiteY41" fmla="*/ 227807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671513 w 1628775"/>
              <a:gd name="connsiteY29" fmla="*/ 41276 h 894557"/>
              <a:gd name="connsiteX30" fmla="*/ 651669 w 1628775"/>
              <a:gd name="connsiteY30" fmla="*/ 74613 h 894557"/>
              <a:gd name="connsiteX31" fmla="*/ 596900 w 1628775"/>
              <a:gd name="connsiteY31" fmla="*/ 75407 h 894557"/>
              <a:gd name="connsiteX32" fmla="*/ 607219 w 1628775"/>
              <a:gd name="connsiteY32" fmla="*/ 146845 h 894557"/>
              <a:gd name="connsiteX33" fmla="*/ 511969 w 1628775"/>
              <a:gd name="connsiteY33" fmla="*/ 113507 h 894557"/>
              <a:gd name="connsiteX34" fmla="*/ 512762 w 1628775"/>
              <a:gd name="connsiteY34" fmla="*/ 0 h 894557"/>
              <a:gd name="connsiteX35" fmla="*/ 461169 w 1628775"/>
              <a:gd name="connsiteY35" fmla="*/ 7144 h 894557"/>
              <a:gd name="connsiteX36" fmla="*/ 429418 w 1628775"/>
              <a:gd name="connsiteY36" fmla="*/ 48419 h 894557"/>
              <a:gd name="connsiteX37" fmla="*/ 400050 w 1628775"/>
              <a:gd name="connsiteY37" fmla="*/ 70645 h 894557"/>
              <a:gd name="connsiteX38" fmla="*/ 378619 w 1628775"/>
              <a:gd name="connsiteY38" fmla="*/ 111126 h 894557"/>
              <a:gd name="connsiteX39" fmla="*/ 385762 w 1628775"/>
              <a:gd name="connsiteY39" fmla="*/ 173039 h 894557"/>
              <a:gd name="connsiteX40" fmla="*/ 404813 w 1628775"/>
              <a:gd name="connsiteY40" fmla="*/ 233363 h 894557"/>
              <a:gd name="connsiteX41" fmla="*/ 431006 w 1628775"/>
              <a:gd name="connsiteY41" fmla="*/ 270669 h 894557"/>
              <a:gd name="connsiteX42" fmla="*/ 419894 w 1628775"/>
              <a:gd name="connsiteY42" fmla="*/ 319088 h 894557"/>
              <a:gd name="connsiteX43" fmla="*/ 381000 w 1628775"/>
              <a:gd name="connsiteY43" fmla="*/ 360363 h 894557"/>
              <a:gd name="connsiteX44" fmla="*/ 328612 w 1628775"/>
              <a:gd name="connsiteY44" fmla="*/ 338138 h 894557"/>
              <a:gd name="connsiteX45" fmla="*/ 284162 w 1628775"/>
              <a:gd name="connsiteY45" fmla="*/ 339726 h 894557"/>
              <a:gd name="connsiteX46" fmla="*/ 247650 w 1628775"/>
              <a:gd name="connsiteY46" fmla="*/ 370682 h 894557"/>
              <a:gd name="connsiteX47" fmla="*/ 181769 w 1628775"/>
              <a:gd name="connsiteY47" fmla="*/ 363538 h 894557"/>
              <a:gd name="connsiteX48" fmla="*/ 123825 w 1628775"/>
              <a:gd name="connsiteY48" fmla="*/ 404813 h 894557"/>
              <a:gd name="connsiteX49" fmla="*/ 70644 w 1628775"/>
              <a:gd name="connsiteY49" fmla="*/ 449264 h 894557"/>
              <a:gd name="connsiteX50" fmla="*/ 0 w 1628775"/>
              <a:gd name="connsiteY50" fmla="*/ 523082 h 894557"/>
              <a:gd name="connsiteX0" fmla="*/ 0 w 1628775"/>
              <a:gd name="connsiteY0" fmla="*/ 523082 h 894557"/>
              <a:gd name="connsiteX1" fmla="*/ 92075 w 1628775"/>
              <a:gd name="connsiteY1" fmla="*/ 729457 h 894557"/>
              <a:gd name="connsiteX2" fmla="*/ 200025 w 1628775"/>
              <a:gd name="connsiteY2" fmla="*/ 894557 h 894557"/>
              <a:gd name="connsiteX3" fmla="*/ 561975 w 1628775"/>
              <a:gd name="connsiteY3" fmla="*/ 840582 h 894557"/>
              <a:gd name="connsiteX4" fmla="*/ 911225 w 1628775"/>
              <a:gd name="connsiteY4" fmla="*/ 599282 h 894557"/>
              <a:gd name="connsiteX5" fmla="*/ 1212850 w 1628775"/>
              <a:gd name="connsiteY5" fmla="*/ 551657 h 894557"/>
              <a:gd name="connsiteX6" fmla="*/ 1416050 w 1628775"/>
              <a:gd name="connsiteY6" fmla="*/ 596107 h 894557"/>
              <a:gd name="connsiteX7" fmla="*/ 1628775 w 1628775"/>
              <a:gd name="connsiteY7" fmla="*/ 627857 h 894557"/>
              <a:gd name="connsiteX8" fmla="*/ 1603375 w 1628775"/>
              <a:gd name="connsiteY8" fmla="*/ 526257 h 894557"/>
              <a:gd name="connsiteX9" fmla="*/ 1567656 w 1628775"/>
              <a:gd name="connsiteY9" fmla="*/ 493714 h 894557"/>
              <a:gd name="connsiteX10" fmla="*/ 1567656 w 1628775"/>
              <a:gd name="connsiteY10" fmla="*/ 434182 h 894557"/>
              <a:gd name="connsiteX11" fmla="*/ 1528763 w 1628775"/>
              <a:gd name="connsiteY11" fmla="*/ 392114 h 894557"/>
              <a:gd name="connsiteX12" fmla="*/ 1473993 w 1628775"/>
              <a:gd name="connsiteY12" fmla="*/ 359569 h 894557"/>
              <a:gd name="connsiteX13" fmla="*/ 1467644 w 1628775"/>
              <a:gd name="connsiteY13" fmla="*/ 308770 h 894557"/>
              <a:gd name="connsiteX14" fmla="*/ 1463675 w 1628775"/>
              <a:gd name="connsiteY14" fmla="*/ 267494 h 894557"/>
              <a:gd name="connsiteX15" fmla="*/ 1434306 w 1628775"/>
              <a:gd name="connsiteY15" fmla="*/ 246857 h 894557"/>
              <a:gd name="connsiteX16" fmla="*/ 1384300 w 1628775"/>
              <a:gd name="connsiteY16" fmla="*/ 214313 h 894557"/>
              <a:gd name="connsiteX17" fmla="*/ 1327150 w 1628775"/>
              <a:gd name="connsiteY17" fmla="*/ 202407 h 894557"/>
              <a:gd name="connsiteX18" fmla="*/ 1296193 w 1628775"/>
              <a:gd name="connsiteY18" fmla="*/ 243682 h 894557"/>
              <a:gd name="connsiteX19" fmla="*/ 1247776 w 1628775"/>
              <a:gd name="connsiteY19" fmla="*/ 199232 h 894557"/>
              <a:gd name="connsiteX20" fmla="*/ 1234281 w 1628775"/>
              <a:gd name="connsiteY20" fmla="*/ 154782 h 894557"/>
              <a:gd name="connsiteX21" fmla="*/ 1173163 w 1628775"/>
              <a:gd name="connsiteY21" fmla="*/ 92870 h 894557"/>
              <a:gd name="connsiteX22" fmla="*/ 1134269 w 1628775"/>
              <a:gd name="connsiteY22" fmla="*/ 50801 h 894557"/>
              <a:gd name="connsiteX23" fmla="*/ 1048543 w 1628775"/>
              <a:gd name="connsiteY23" fmla="*/ 64295 h 894557"/>
              <a:gd name="connsiteX24" fmla="*/ 1000918 w 1628775"/>
              <a:gd name="connsiteY24" fmla="*/ 78582 h 894557"/>
              <a:gd name="connsiteX25" fmla="*/ 942182 w 1628775"/>
              <a:gd name="connsiteY25" fmla="*/ 80963 h 894557"/>
              <a:gd name="connsiteX26" fmla="*/ 902494 w 1628775"/>
              <a:gd name="connsiteY26" fmla="*/ 149226 h 894557"/>
              <a:gd name="connsiteX27" fmla="*/ 815182 w 1628775"/>
              <a:gd name="connsiteY27" fmla="*/ 116682 h 894557"/>
              <a:gd name="connsiteX28" fmla="*/ 776287 w 1628775"/>
              <a:gd name="connsiteY28" fmla="*/ 101601 h 894557"/>
              <a:gd name="connsiteX29" fmla="*/ 738188 w 1628775"/>
              <a:gd name="connsiteY29" fmla="*/ 53975 h 894557"/>
              <a:gd name="connsiteX30" fmla="*/ 671513 w 1628775"/>
              <a:gd name="connsiteY30" fmla="*/ 41276 h 894557"/>
              <a:gd name="connsiteX31" fmla="*/ 651669 w 1628775"/>
              <a:gd name="connsiteY31" fmla="*/ 74613 h 894557"/>
              <a:gd name="connsiteX32" fmla="*/ 596900 w 1628775"/>
              <a:gd name="connsiteY32" fmla="*/ 75407 h 894557"/>
              <a:gd name="connsiteX33" fmla="*/ 607219 w 1628775"/>
              <a:gd name="connsiteY33" fmla="*/ 146845 h 894557"/>
              <a:gd name="connsiteX34" fmla="*/ 511969 w 1628775"/>
              <a:gd name="connsiteY34" fmla="*/ 113507 h 894557"/>
              <a:gd name="connsiteX35" fmla="*/ 512762 w 1628775"/>
              <a:gd name="connsiteY35" fmla="*/ 0 h 894557"/>
              <a:gd name="connsiteX36" fmla="*/ 461169 w 1628775"/>
              <a:gd name="connsiteY36" fmla="*/ 7144 h 894557"/>
              <a:gd name="connsiteX37" fmla="*/ 429418 w 1628775"/>
              <a:gd name="connsiteY37" fmla="*/ 48419 h 894557"/>
              <a:gd name="connsiteX38" fmla="*/ 400050 w 1628775"/>
              <a:gd name="connsiteY38" fmla="*/ 70645 h 894557"/>
              <a:gd name="connsiteX39" fmla="*/ 378619 w 1628775"/>
              <a:gd name="connsiteY39" fmla="*/ 111126 h 894557"/>
              <a:gd name="connsiteX40" fmla="*/ 385762 w 1628775"/>
              <a:gd name="connsiteY40" fmla="*/ 173039 h 894557"/>
              <a:gd name="connsiteX41" fmla="*/ 404813 w 1628775"/>
              <a:gd name="connsiteY41" fmla="*/ 233363 h 894557"/>
              <a:gd name="connsiteX42" fmla="*/ 431006 w 1628775"/>
              <a:gd name="connsiteY42" fmla="*/ 270669 h 894557"/>
              <a:gd name="connsiteX43" fmla="*/ 419894 w 1628775"/>
              <a:gd name="connsiteY43" fmla="*/ 319088 h 894557"/>
              <a:gd name="connsiteX44" fmla="*/ 381000 w 1628775"/>
              <a:gd name="connsiteY44" fmla="*/ 360363 h 894557"/>
              <a:gd name="connsiteX45" fmla="*/ 328612 w 1628775"/>
              <a:gd name="connsiteY45" fmla="*/ 338138 h 894557"/>
              <a:gd name="connsiteX46" fmla="*/ 284162 w 1628775"/>
              <a:gd name="connsiteY46" fmla="*/ 339726 h 894557"/>
              <a:gd name="connsiteX47" fmla="*/ 247650 w 1628775"/>
              <a:gd name="connsiteY47" fmla="*/ 370682 h 894557"/>
              <a:gd name="connsiteX48" fmla="*/ 181769 w 1628775"/>
              <a:gd name="connsiteY48" fmla="*/ 363538 h 894557"/>
              <a:gd name="connsiteX49" fmla="*/ 123825 w 1628775"/>
              <a:gd name="connsiteY49" fmla="*/ 404813 h 894557"/>
              <a:gd name="connsiteX50" fmla="*/ 70644 w 1628775"/>
              <a:gd name="connsiteY50" fmla="*/ 449264 h 894557"/>
              <a:gd name="connsiteX51" fmla="*/ 0 w 1628775"/>
              <a:gd name="connsiteY51" fmla="*/ 523082 h 89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28775" h="894557">
                <a:moveTo>
                  <a:pt x="0" y="523082"/>
                </a:moveTo>
                <a:lnTo>
                  <a:pt x="92075" y="729457"/>
                </a:lnTo>
                <a:lnTo>
                  <a:pt x="200025" y="894557"/>
                </a:lnTo>
                <a:lnTo>
                  <a:pt x="561975" y="840582"/>
                </a:lnTo>
                <a:lnTo>
                  <a:pt x="911225" y="599282"/>
                </a:lnTo>
                <a:lnTo>
                  <a:pt x="1212850" y="551657"/>
                </a:lnTo>
                <a:lnTo>
                  <a:pt x="1416050" y="596107"/>
                </a:lnTo>
                <a:lnTo>
                  <a:pt x="1628775" y="627857"/>
                </a:lnTo>
                <a:lnTo>
                  <a:pt x="1603375" y="526257"/>
                </a:lnTo>
                <a:lnTo>
                  <a:pt x="1567656" y="493714"/>
                </a:lnTo>
                <a:lnTo>
                  <a:pt x="1567656" y="434182"/>
                </a:lnTo>
                <a:lnTo>
                  <a:pt x="1528763" y="392114"/>
                </a:lnTo>
                <a:lnTo>
                  <a:pt x="1473993" y="359569"/>
                </a:lnTo>
                <a:cubicBezTo>
                  <a:pt x="1491720" y="341048"/>
                  <a:pt x="1469364" y="324116"/>
                  <a:pt x="1467644" y="308770"/>
                </a:cubicBezTo>
                <a:cubicBezTo>
                  <a:pt x="1465924" y="293424"/>
                  <a:pt x="1472142" y="278077"/>
                  <a:pt x="1463675" y="267494"/>
                </a:cubicBezTo>
                <a:lnTo>
                  <a:pt x="1434306" y="246857"/>
                </a:lnTo>
                <a:cubicBezTo>
                  <a:pt x="1433512" y="225690"/>
                  <a:pt x="1385094" y="235480"/>
                  <a:pt x="1384300" y="214313"/>
                </a:cubicBezTo>
                <a:lnTo>
                  <a:pt x="1327150" y="202407"/>
                </a:lnTo>
                <a:lnTo>
                  <a:pt x="1296193" y="243682"/>
                </a:lnTo>
                <a:lnTo>
                  <a:pt x="1247776" y="199232"/>
                </a:lnTo>
                <a:lnTo>
                  <a:pt x="1234281" y="154782"/>
                </a:lnTo>
                <a:lnTo>
                  <a:pt x="1173163" y="92870"/>
                </a:lnTo>
                <a:lnTo>
                  <a:pt x="1134269" y="50801"/>
                </a:lnTo>
                <a:lnTo>
                  <a:pt x="1048543" y="64295"/>
                </a:lnTo>
                <a:cubicBezTo>
                  <a:pt x="1027112" y="37307"/>
                  <a:pt x="1018645" y="75804"/>
                  <a:pt x="1000918" y="78582"/>
                </a:cubicBezTo>
                <a:cubicBezTo>
                  <a:pt x="983191" y="81360"/>
                  <a:pt x="971286" y="96573"/>
                  <a:pt x="942182" y="80963"/>
                </a:cubicBezTo>
                <a:lnTo>
                  <a:pt x="902494" y="149226"/>
                </a:lnTo>
                <a:lnTo>
                  <a:pt x="815182" y="116682"/>
                </a:lnTo>
                <a:lnTo>
                  <a:pt x="776287" y="101601"/>
                </a:lnTo>
                <a:cubicBezTo>
                  <a:pt x="761206" y="92076"/>
                  <a:pt x="753269" y="63500"/>
                  <a:pt x="738188" y="53975"/>
                </a:cubicBezTo>
                <a:lnTo>
                  <a:pt x="671513" y="41276"/>
                </a:lnTo>
                <a:lnTo>
                  <a:pt x="651669" y="74613"/>
                </a:lnTo>
                <a:lnTo>
                  <a:pt x="596900" y="75407"/>
                </a:lnTo>
                <a:lnTo>
                  <a:pt x="607219" y="146845"/>
                </a:lnTo>
                <a:lnTo>
                  <a:pt x="511969" y="113507"/>
                </a:lnTo>
                <a:cubicBezTo>
                  <a:pt x="512233" y="75671"/>
                  <a:pt x="512498" y="37836"/>
                  <a:pt x="512762" y="0"/>
                </a:cubicBezTo>
                <a:lnTo>
                  <a:pt x="461169" y="7144"/>
                </a:lnTo>
                <a:lnTo>
                  <a:pt x="429418" y="48419"/>
                </a:lnTo>
                <a:lnTo>
                  <a:pt x="400050" y="70645"/>
                </a:lnTo>
                <a:lnTo>
                  <a:pt x="378619" y="111126"/>
                </a:lnTo>
                <a:lnTo>
                  <a:pt x="385762" y="173039"/>
                </a:lnTo>
                <a:cubicBezTo>
                  <a:pt x="365125" y="163778"/>
                  <a:pt x="397272" y="217091"/>
                  <a:pt x="404813" y="233363"/>
                </a:cubicBezTo>
                <a:cubicBezTo>
                  <a:pt x="412354" y="249635"/>
                  <a:pt x="431006" y="243152"/>
                  <a:pt x="431006" y="270669"/>
                </a:cubicBezTo>
                <a:lnTo>
                  <a:pt x="419894" y="319088"/>
                </a:lnTo>
                <a:lnTo>
                  <a:pt x="381000" y="360363"/>
                </a:lnTo>
                <a:cubicBezTo>
                  <a:pt x="361950" y="359305"/>
                  <a:pt x="344752" y="341577"/>
                  <a:pt x="328612" y="338138"/>
                </a:cubicBezTo>
                <a:cubicBezTo>
                  <a:pt x="312472" y="334699"/>
                  <a:pt x="278341" y="332053"/>
                  <a:pt x="284162" y="339726"/>
                </a:cubicBezTo>
                <a:lnTo>
                  <a:pt x="247650" y="370682"/>
                </a:lnTo>
                <a:lnTo>
                  <a:pt x="181769" y="363538"/>
                </a:lnTo>
                <a:lnTo>
                  <a:pt x="123825" y="404813"/>
                </a:lnTo>
                <a:lnTo>
                  <a:pt x="70644" y="449264"/>
                </a:lnTo>
                <a:lnTo>
                  <a:pt x="0" y="523082"/>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Shinyanga</a:t>
            </a:r>
            <a:r>
              <a:rPr lang="en-MY" sz="1200" b="1" dirty="0" smtClean="0">
                <a:solidFill>
                  <a:schemeClr val="tx1"/>
                </a:solidFill>
              </a:rPr>
              <a:t> 6.7</a:t>
            </a:r>
          </a:p>
          <a:p>
            <a:pPr algn="ctr"/>
            <a:endParaRPr lang="en-MY" sz="1200" b="1" dirty="0">
              <a:solidFill>
                <a:schemeClr val="tx1"/>
              </a:solidFill>
            </a:endParaRPr>
          </a:p>
        </p:txBody>
      </p:sp>
      <p:sp>
        <p:nvSpPr>
          <p:cNvPr id="27" name="Freeform 26"/>
          <p:cNvSpPr/>
          <p:nvPr/>
        </p:nvSpPr>
        <p:spPr>
          <a:xfrm>
            <a:off x="2062163" y="1882183"/>
            <a:ext cx="2205037" cy="2075456"/>
          </a:xfrm>
          <a:custGeom>
            <a:avLst/>
            <a:gdLst>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43112 w 2205037"/>
              <a:gd name="connsiteY17" fmla="*/ 133350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14537 w 2205037"/>
              <a:gd name="connsiteY18" fmla="*/ 119063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62150 w 2205037"/>
              <a:gd name="connsiteY19" fmla="*/ 8096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14525 w 2205037"/>
              <a:gd name="connsiteY20" fmla="*/ 71438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47850 w 2205037"/>
              <a:gd name="connsiteY21" fmla="*/ 52388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95462 w 2205037"/>
              <a:gd name="connsiteY22" fmla="*/ 42863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24025 w 2205037"/>
              <a:gd name="connsiteY23" fmla="*/ 33338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657350 w 2205037"/>
              <a:gd name="connsiteY24" fmla="*/ 28575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585912 w 2205037"/>
              <a:gd name="connsiteY25" fmla="*/ 9525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547812 w 2205037"/>
              <a:gd name="connsiteY26" fmla="*/ 4763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7156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452562 w 2205037"/>
              <a:gd name="connsiteY27" fmla="*/ 0 h 2157413"/>
              <a:gd name="connsiteX28" fmla="*/ 1404937 w 2205037"/>
              <a:gd name="connsiteY28" fmla="*/ 0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88055 h 2164468"/>
              <a:gd name="connsiteX1" fmla="*/ 252412 w 2205037"/>
              <a:gd name="connsiteY1" fmla="*/ 630943 h 2164468"/>
              <a:gd name="connsiteX2" fmla="*/ 0 w 2205037"/>
              <a:gd name="connsiteY2" fmla="*/ 1135768 h 2164468"/>
              <a:gd name="connsiteX3" fmla="*/ 261937 w 2205037"/>
              <a:gd name="connsiteY3" fmla="*/ 1435805 h 2164468"/>
              <a:gd name="connsiteX4" fmla="*/ 614362 w 2205037"/>
              <a:gd name="connsiteY4" fmla="*/ 1526293 h 2164468"/>
              <a:gd name="connsiteX5" fmla="*/ 957262 w 2205037"/>
              <a:gd name="connsiteY5" fmla="*/ 1750130 h 2164468"/>
              <a:gd name="connsiteX6" fmla="*/ 995362 w 2205037"/>
              <a:gd name="connsiteY6" fmla="*/ 1973968 h 2164468"/>
              <a:gd name="connsiteX7" fmla="*/ 971550 w 2205037"/>
              <a:gd name="connsiteY7" fmla="*/ 2159705 h 2164468"/>
              <a:gd name="connsiteX8" fmla="*/ 1185862 w 2205037"/>
              <a:gd name="connsiteY8" fmla="*/ 2164468 h 2164468"/>
              <a:gd name="connsiteX9" fmla="*/ 1371600 w 2205037"/>
              <a:gd name="connsiteY9" fmla="*/ 2073980 h 2164468"/>
              <a:gd name="connsiteX10" fmla="*/ 1681162 w 2205037"/>
              <a:gd name="connsiteY10" fmla="*/ 2107318 h 2164468"/>
              <a:gd name="connsiteX11" fmla="*/ 1976437 w 2205037"/>
              <a:gd name="connsiteY11" fmla="*/ 1721555 h 2164468"/>
              <a:gd name="connsiteX12" fmla="*/ 2205037 w 2205037"/>
              <a:gd name="connsiteY12" fmla="*/ 1150055 h 2164468"/>
              <a:gd name="connsiteX13" fmla="*/ 2205037 w 2205037"/>
              <a:gd name="connsiteY13" fmla="*/ 883355 h 2164468"/>
              <a:gd name="connsiteX14" fmla="*/ 2119312 w 2205037"/>
              <a:gd name="connsiteY14" fmla="*/ 564268 h 2164468"/>
              <a:gd name="connsiteX15" fmla="*/ 2171700 w 2205037"/>
              <a:gd name="connsiteY15" fmla="*/ 278518 h 2164468"/>
              <a:gd name="connsiteX16" fmla="*/ 2119312 w 2205037"/>
              <a:gd name="connsiteY16" fmla="*/ 188030 h 2164468"/>
              <a:gd name="connsiteX17" fmla="*/ 2078831 w 2205037"/>
              <a:gd name="connsiteY17" fmla="*/ 226130 h 2164468"/>
              <a:gd name="connsiteX18" fmla="*/ 2005012 w 2205037"/>
              <a:gd name="connsiteY18" fmla="*/ 195174 h 2164468"/>
              <a:gd name="connsiteX19" fmla="*/ 1933575 w 2205037"/>
              <a:gd name="connsiteY19" fmla="*/ 183268 h 2164468"/>
              <a:gd name="connsiteX20" fmla="*/ 1902619 w 2205037"/>
              <a:gd name="connsiteY20" fmla="*/ 157074 h 2164468"/>
              <a:gd name="connsiteX21" fmla="*/ 1828800 w 2205037"/>
              <a:gd name="connsiteY21" fmla="*/ 142786 h 2164468"/>
              <a:gd name="connsiteX22" fmla="*/ 1785937 w 2205037"/>
              <a:gd name="connsiteY22" fmla="*/ 121355 h 2164468"/>
              <a:gd name="connsiteX23" fmla="*/ 1733550 w 2205037"/>
              <a:gd name="connsiteY23" fmla="*/ 140405 h 2164468"/>
              <a:gd name="connsiteX24" fmla="*/ 1735931 w 2205037"/>
              <a:gd name="connsiteY24" fmla="*/ 95162 h 2164468"/>
              <a:gd name="connsiteX25" fmla="*/ 1678781 w 2205037"/>
              <a:gd name="connsiteY25" fmla="*/ 107068 h 2164468"/>
              <a:gd name="connsiteX26" fmla="*/ 1631156 w 2205037"/>
              <a:gd name="connsiteY26" fmla="*/ 118974 h 2164468"/>
              <a:gd name="connsiteX27" fmla="*/ 1590674 w 2205037"/>
              <a:gd name="connsiteY27" fmla="*/ 102305 h 2164468"/>
              <a:gd name="connsiteX28" fmla="*/ 1404937 w 2205037"/>
              <a:gd name="connsiteY28" fmla="*/ 7055 h 2164468"/>
              <a:gd name="connsiteX29" fmla="*/ 1314450 w 2205037"/>
              <a:gd name="connsiteY29" fmla="*/ 7055 h 2164468"/>
              <a:gd name="connsiteX30" fmla="*/ 1223962 w 2205037"/>
              <a:gd name="connsiteY30" fmla="*/ 21343 h 2164468"/>
              <a:gd name="connsiteX31" fmla="*/ 1133475 w 2205037"/>
              <a:gd name="connsiteY31" fmla="*/ 54680 h 2164468"/>
              <a:gd name="connsiteX32" fmla="*/ 1057275 w 2205037"/>
              <a:gd name="connsiteY32" fmla="*/ 92780 h 2164468"/>
              <a:gd name="connsiteX33" fmla="*/ 966787 w 2205037"/>
              <a:gd name="connsiteY33" fmla="*/ 149930 h 2164468"/>
              <a:gd name="connsiteX34" fmla="*/ 900112 w 2205037"/>
              <a:gd name="connsiteY34" fmla="*/ 192793 h 2164468"/>
              <a:gd name="connsiteX35" fmla="*/ 828675 w 2205037"/>
              <a:gd name="connsiteY35" fmla="*/ 249943 h 2164468"/>
              <a:gd name="connsiteX36" fmla="*/ 785812 w 2205037"/>
              <a:gd name="connsiteY36" fmla="*/ 240418 h 2164468"/>
              <a:gd name="connsiteX37" fmla="*/ 728662 w 2205037"/>
              <a:gd name="connsiteY37" fmla="*/ 211843 h 2164468"/>
              <a:gd name="connsiteX38" fmla="*/ 695325 w 2205037"/>
              <a:gd name="connsiteY38" fmla="*/ 183268 h 2164468"/>
              <a:gd name="connsiteX39" fmla="*/ 661987 w 2205037"/>
              <a:gd name="connsiteY39" fmla="*/ 164218 h 2164468"/>
              <a:gd name="connsiteX40" fmla="*/ 595312 w 2205037"/>
              <a:gd name="connsiteY40" fmla="*/ 149930 h 2164468"/>
              <a:gd name="connsiteX41" fmla="*/ 438150 w 2205037"/>
              <a:gd name="connsiteY41" fmla="*/ 135643 h 2164468"/>
              <a:gd name="connsiteX42" fmla="*/ 357187 w 2205037"/>
              <a:gd name="connsiteY42" fmla="*/ 168980 h 2164468"/>
              <a:gd name="connsiteX43" fmla="*/ 357187 w 2205037"/>
              <a:gd name="connsiteY43" fmla="*/ 230893 h 2164468"/>
              <a:gd name="connsiteX44" fmla="*/ 319087 w 2205037"/>
              <a:gd name="connsiteY44" fmla="*/ 288043 h 2164468"/>
              <a:gd name="connsiteX45" fmla="*/ 347662 w 2205037"/>
              <a:gd name="connsiteY45" fmla="*/ 388055 h 2164468"/>
              <a:gd name="connsiteX0" fmla="*/ 347662 w 2205037"/>
              <a:gd name="connsiteY0" fmla="*/ 381000 h 2157413"/>
              <a:gd name="connsiteX1" fmla="*/ 252412 w 2205037"/>
              <a:gd name="connsiteY1" fmla="*/ 623888 h 2157413"/>
              <a:gd name="connsiteX2" fmla="*/ 0 w 2205037"/>
              <a:gd name="connsiteY2" fmla="*/ 1128713 h 2157413"/>
              <a:gd name="connsiteX3" fmla="*/ 261937 w 2205037"/>
              <a:gd name="connsiteY3" fmla="*/ 1428750 h 2157413"/>
              <a:gd name="connsiteX4" fmla="*/ 614362 w 2205037"/>
              <a:gd name="connsiteY4" fmla="*/ 1519238 h 2157413"/>
              <a:gd name="connsiteX5" fmla="*/ 957262 w 2205037"/>
              <a:gd name="connsiteY5" fmla="*/ 1743075 h 2157413"/>
              <a:gd name="connsiteX6" fmla="*/ 995362 w 2205037"/>
              <a:gd name="connsiteY6" fmla="*/ 1966913 h 2157413"/>
              <a:gd name="connsiteX7" fmla="*/ 971550 w 2205037"/>
              <a:gd name="connsiteY7" fmla="*/ 2152650 h 2157413"/>
              <a:gd name="connsiteX8" fmla="*/ 1185862 w 2205037"/>
              <a:gd name="connsiteY8" fmla="*/ 2157413 h 2157413"/>
              <a:gd name="connsiteX9" fmla="*/ 1371600 w 2205037"/>
              <a:gd name="connsiteY9" fmla="*/ 2066925 h 2157413"/>
              <a:gd name="connsiteX10" fmla="*/ 1681162 w 2205037"/>
              <a:gd name="connsiteY10" fmla="*/ 2100263 h 2157413"/>
              <a:gd name="connsiteX11" fmla="*/ 1976437 w 2205037"/>
              <a:gd name="connsiteY11" fmla="*/ 1714500 h 2157413"/>
              <a:gd name="connsiteX12" fmla="*/ 2205037 w 2205037"/>
              <a:gd name="connsiteY12" fmla="*/ 1143000 h 2157413"/>
              <a:gd name="connsiteX13" fmla="*/ 2205037 w 2205037"/>
              <a:gd name="connsiteY13" fmla="*/ 876300 h 2157413"/>
              <a:gd name="connsiteX14" fmla="*/ 2119312 w 2205037"/>
              <a:gd name="connsiteY14" fmla="*/ 557213 h 2157413"/>
              <a:gd name="connsiteX15" fmla="*/ 2171700 w 2205037"/>
              <a:gd name="connsiteY15" fmla="*/ 271463 h 2157413"/>
              <a:gd name="connsiteX16" fmla="*/ 2119312 w 2205037"/>
              <a:gd name="connsiteY16" fmla="*/ 180975 h 2157413"/>
              <a:gd name="connsiteX17" fmla="*/ 2078831 w 2205037"/>
              <a:gd name="connsiteY17" fmla="*/ 219075 h 2157413"/>
              <a:gd name="connsiteX18" fmla="*/ 2005012 w 2205037"/>
              <a:gd name="connsiteY18" fmla="*/ 188119 h 2157413"/>
              <a:gd name="connsiteX19" fmla="*/ 1933575 w 2205037"/>
              <a:gd name="connsiteY19" fmla="*/ 176213 h 2157413"/>
              <a:gd name="connsiteX20" fmla="*/ 1902619 w 2205037"/>
              <a:gd name="connsiteY20" fmla="*/ 150019 h 2157413"/>
              <a:gd name="connsiteX21" fmla="*/ 1828800 w 2205037"/>
              <a:gd name="connsiteY21" fmla="*/ 135731 h 2157413"/>
              <a:gd name="connsiteX22" fmla="*/ 1785937 w 2205037"/>
              <a:gd name="connsiteY22" fmla="*/ 114300 h 2157413"/>
              <a:gd name="connsiteX23" fmla="*/ 1733550 w 2205037"/>
              <a:gd name="connsiteY23" fmla="*/ 133350 h 2157413"/>
              <a:gd name="connsiteX24" fmla="*/ 1735931 w 2205037"/>
              <a:gd name="connsiteY24" fmla="*/ 88107 h 2157413"/>
              <a:gd name="connsiteX25" fmla="*/ 1678781 w 2205037"/>
              <a:gd name="connsiteY25" fmla="*/ 100013 h 2157413"/>
              <a:gd name="connsiteX26" fmla="*/ 1631156 w 2205037"/>
              <a:gd name="connsiteY26" fmla="*/ 111919 h 2157413"/>
              <a:gd name="connsiteX27" fmla="*/ 1590674 w 2205037"/>
              <a:gd name="connsiteY27" fmla="*/ 95250 h 2157413"/>
              <a:gd name="connsiteX28" fmla="*/ 1543049 w 2205037"/>
              <a:gd name="connsiteY28" fmla="*/ 102394 h 2157413"/>
              <a:gd name="connsiteX29" fmla="*/ 1314450 w 2205037"/>
              <a:gd name="connsiteY29" fmla="*/ 0 h 2157413"/>
              <a:gd name="connsiteX30" fmla="*/ 1223962 w 2205037"/>
              <a:gd name="connsiteY30" fmla="*/ 14288 h 2157413"/>
              <a:gd name="connsiteX31" fmla="*/ 1133475 w 2205037"/>
              <a:gd name="connsiteY31" fmla="*/ 47625 h 2157413"/>
              <a:gd name="connsiteX32" fmla="*/ 1057275 w 2205037"/>
              <a:gd name="connsiteY32" fmla="*/ 85725 h 2157413"/>
              <a:gd name="connsiteX33" fmla="*/ 966787 w 2205037"/>
              <a:gd name="connsiteY33" fmla="*/ 142875 h 2157413"/>
              <a:gd name="connsiteX34" fmla="*/ 900112 w 2205037"/>
              <a:gd name="connsiteY34" fmla="*/ 185738 h 2157413"/>
              <a:gd name="connsiteX35" fmla="*/ 828675 w 2205037"/>
              <a:gd name="connsiteY35" fmla="*/ 242888 h 2157413"/>
              <a:gd name="connsiteX36" fmla="*/ 785812 w 2205037"/>
              <a:gd name="connsiteY36" fmla="*/ 233363 h 2157413"/>
              <a:gd name="connsiteX37" fmla="*/ 728662 w 2205037"/>
              <a:gd name="connsiteY37" fmla="*/ 204788 h 2157413"/>
              <a:gd name="connsiteX38" fmla="*/ 695325 w 2205037"/>
              <a:gd name="connsiteY38" fmla="*/ 176213 h 2157413"/>
              <a:gd name="connsiteX39" fmla="*/ 661987 w 2205037"/>
              <a:gd name="connsiteY39" fmla="*/ 157163 h 2157413"/>
              <a:gd name="connsiteX40" fmla="*/ 595312 w 2205037"/>
              <a:gd name="connsiteY40" fmla="*/ 142875 h 2157413"/>
              <a:gd name="connsiteX41" fmla="*/ 438150 w 2205037"/>
              <a:gd name="connsiteY41" fmla="*/ 128588 h 2157413"/>
              <a:gd name="connsiteX42" fmla="*/ 357187 w 2205037"/>
              <a:gd name="connsiteY42" fmla="*/ 161925 h 2157413"/>
              <a:gd name="connsiteX43" fmla="*/ 357187 w 2205037"/>
              <a:gd name="connsiteY43" fmla="*/ 223838 h 2157413"/>
              <a:gd name="connsiteX44" fmla="*/ 319087 w 2205037"/>
              <a:gd name="connsiteY44" fmla="*/ 280988 h 2157413"/>
              <a:gd name="connsiteX45" fmla="*/ 347662 w 2205037"/>
              <a:gd name="connsiteY45" fmla="*/ 381000 h 2157413"/>
              <a:gd name="connsiteX0" fmla="*/ 347662 w 2205037"/>
              <a:gd name="connsiteY0" fmla="*/ 366712 h 2143125"/>
              <a:gd name="connsiteX1" fmla="*/ 252412 w 2205037"/>
              <a:gd name="connsiteY1" fmla="*/ 609600 h 2143125"/>
              <a:gd name="connsiteX2" fmla="*/ 0 w 2205037"/>
              <a:gd name="connsiteY2" fmla="*/ 1114425 h 2143125"/>
              <a:gd name="connsiteX3" fmla="*/ 261937 w 2205037"/>
              <a:gd name="connsiteY3" fmla="*/ 1414462 h 2143125"/>
              <a:gd name="connsiteX4" fmla="*/ 614362 w 2205037"/>
              <a:gd name="connsiteY4" fmla="*/ 1504950 h 2143125"/>
              <a:gd name="connsiteX5" fmla="*/ 957262 w 2205037"/>
              <a:gd name="connsiteY5" fmla="*/ 1728787 h 2143125"/>
              <a:gd name="connsiteX6" fmla="*/ 995362 w 2205037"/>
              <a:gd name="connsiteY6" fmla="*/ 1952625 h 2143125"/>
              <a:gd name="connsiteX7" fmla="*/ 971550 w 2205037"/>
              <a:gd name="connsiteY7" fmla="*/ 2138362 h 2143125"/>
              <a:gd name="connsiteX8" fmla="*/ 1185862 w 2205037"/>
              <a:gd name="connsiteY8" fmla="*/ 2143125 h 2143125"/>
              <a:gd name="connsiteX9" fmla="*/ 1371600 w 2205037"/>
              <a:gd name="connsiteY9" fmla="*/ 2052637 h 2143125"/>
              <a:gd name="connsiteX10" fmla="*/ 1681162 w 2205037"/>
              <a:gd name="connsiteY10" fmla="*/ 2085975 h 2143125"/>
              <a:gd name="connsiteX11" fmla="*/ 1976437 w 2205037"/>
              <a:gd name="connsiteY11" fmla="*/ 1700212 h 2143125"/>
              <a:gd name="connsiteX12" fmla="*/ 2205037 w 2205037"/>
              <a:gd name="connsiteY12" fmla="*/ 1128712 h 2143125"/>
              <a:gd name="connsiteX13" fmla="*/ 2205037 w 2205037"/>
              <a:gd name="connsiteY13" fmla="*/ 862012 h 2143125"/>
              <a:gd name="connsiteX14" fmla="*/ 2119312 w 2205037"/>
              <a:gd name="connsiteY14" fmla="*/ 542925 h 2143125"/>
              <a:gd name="connsiteX15" fmla="*/ 2171700 w 2205037"/>
              <a:gd name="connsiteY15" fmla="*/ 257175 h 2143125"/>
              <a:gd name="connsiteX16" fmla="*/ 2119312 w 2205037"/>
              <a:gd name="connsiteY16" fmla="*/ 166687 h 2143125"/>
              <a:gd name="connsiteX17" fmla="*/ 2078831 w 2205037"/>
              <a:gd name="connsiteY17" fmla="*/ 204787 h 2143125"/>
              <a:gd name="connsiteX18" fmla="*/ 2005012 w 2205037"/>
              <a:gd name="connsiteY18" fmla="*/ 173831 h 2143125"/>
              <a:gd name="connsiteX19" fmla="*/ 1933575 w 2205037"/>
              <a:gd name="connsiteY19" fmla="*/ 161925 h 2143125"/>
              <a:gd name="connsiteX20" fmla="*/ 1902619 w 2205037"/>
              <a:gd name="connsiteY20" fmla="*/ 135731 h 2143125"/>
              <a:gd name="connsiteX21" fmla="*/ 1828800 w 2205037"/>
              <a:gd name="connsiteY21" fmla="*/ 121443 h 2143125"/>
              <a:gd name="connsiteX22" fmla="*/ 1785937 w 2205037"/>
              <a:gd name="connsiteY22" fmla="*/ 100012 h 2143125"/>
              <a:gd name="connsiteX23" fmla="*/ 1733550 w 2205037"/>
              <a:gd name="connsiteY23" fmla="*/ 119062 h 2143125"/>
              <a:gd name="connsiteX24" fmla="*/ 1735931 w 2205037"/>
              <a:gd name="connsiteY24" fmla="*/ 73819 h 2143125"/>
              <a:gd name="connsiteX25" fmla="*/ 1678781 w 2205037"/>
              <a:gd name="connsiteY25" fmla="*/ 85725 h 2143125"/>
              <a:gd name="connsiteX26" fmla="*/ 1631156 w 2205037"/>
              <a:gd name="connsiteY26" fmla="*/ 97631 h 2143125"/>
              <a:gd name="connsiteX27" fmla="*/ 1590674 w 2205037"/>
              <a:gd name="connsiteY27" fmla="*/ 80962 h 2143125"/>
              <a:gd name="connsiteX28" fmla="*/ 1543049 w 2205037"/>
              <a:gd name="connsiteY28" fmla="*/ 88106 h 2143125"/>
              <a:gd name="connsiteX29" fmla="*/ 1462087 w 2205037"/>
              <a:gd name="connsiteY29" fmla="*/ 107156 h 2143125"/>
              <a:gd name="connsiteX30" fmla="*/ 1223962 w 2205037"/>
              <a:gd name="connsiteY30" fmla="*/ 0 h 2143125"/>
              <a:gd name="connsiteX31" fmla="*/ 1133475 w 2205037"/>
              <a:gd name="connsiteY31" fmla="*/ 33337 h 2143125"/>
              <a:gd name="connsiteX32" fmla="*/ 1057275 w 2205037"/>
              <a:gd name="connsiteY32" fmla="*/ 71437 h 2143125"/>
              <a:gd name="connsiteX33" fmla="*/ 966787 w 2205037"/>
              <a:gd name="connsiteY33" fmla="*/ 128587 h 2143125"/>
              <a:gd name="connsiteX34" fmla="*/ 900112 w 2205037"/>
              <a:gd name="connsiteY34" fmla="*/ 171450 h 2143125"/>
              <a:gd name="connsiteX35" fmla="*/ 828675 w 2205037"/>
              <a:gd name="connsiteY35" fmla="*/ 228600 h 2143125"/>
              <a:gd name="connsiteX36" fmla="*/ 785812 w 2205037"/>
              <a:gd name="connsiteY36" fmla="*/ 219075 h 2143125"/>
              <a:gd name="connsiteX37" fmla="*/ 728662 w 2205037"/>
              <a:gd name="connsiteY37" fmla="*/ 190500 h 2143125"/>
              <a:gd name="connsiteX38" fmla="*/ 695325 w 2205037"/>
              <a:gd name="connsiteY38" fmla="*/ 161925 h 2143125"/>
              <a:gd name="connsiteX39" fmla="*/ 661987 w 2205037"/>
              <a:gd name="connsiteY39" fmla="*/ 142875 h 2143125"/>
              <a:gd name="connsiteX40" fmla="*/ 595312 w 2205037"/>
              <a:gd name="connsiteY40" fmla="*/ 128587 h 2143125"/>
              <a:gd name="connsiteX41" fmla="*/ 438150 w 2205037"/>
              <a:gd name="connsiteY41" fmla="*/ 114300 h 2143125"/>
              <a:gd name="connsiteX42" fmla="*/ 357187 w 2205037"/>
              <a:gd name="connsiteY42" fmla="*/ 147637 h 2143125"/>
              <a:gd name="connsiteX43" fmla="*/ 357187 w 2205037"/>
              <a:gd name="connsiteY43" fmla="*/ 209550 h 2143125"/>
              <a:gd name="connsiteX44" fmla="*/ 319087 w 2205037"/>
              <a:gd name="connsiteY44" fmla="*/ 266700 h 2143125"/>
              <a:gd name="connsiteX45" fmla="*/ 347662 w 2205037"/>
              <a:gd name="connsiteY45" fmla="*/ 366712 h 2143125"/>
              <a:gd name="connsiteX0" fmla="*/ 347662 w 2205037"/>
              <a:gd name="connsiteY0" fmla="*/ 333375 h 2109788"/>
              <a:gd name="connsiteX1" fmla="*/ 252412 w 2205037"/>
              <a:gd name="connsiteY1" fmla="*/ 576263 h 2109788"/>
              <a:gd name="connsiteX2" fmla="*/ 0 w 2205037"/>
              <a:gd name="connsiteY2" fmla="*/ 1081088 h 2109788"/>
              <a:gd name="connsiteX3" fmla="*/ 261937 w 2205037"/>
              <a:gd name="connsiteY3" fmla="*/ 1381125 h 2109788"/>
              <a:gd name="connsiteX4" fmla="*/ 614362 w 2205037"/>
              <a:gd name="connsiteY4" fmla="*/ 1471613 h 2109788"/>
              <a:gd name="connsiteX5" fmla="*/ 957262 w 2205037"/>
              <a:gd name="connsiteY5" fmla="*/ 1695450 h 2109788"/>
              <a:gd name="connsiteX6" fmla="*/ 995362 w 2205037"/>
              <a:gd name="connsiteY6" fmla="*/ 1919288 h 2109788"/>
              <a:gd name="connsiteX7" fmla="*/ 971550 w 2205037"/>
              <a:gd name="connsiteY7" fmla="*/ 2105025 h 2109788"/>
              <a:gd name="connsiteX8" fmla="*/ 1185862 w 2205037"/>
              <a:gd name="connsiteY8" fmla="*/ 2109788 h 2109788"/>
              <a:gd name="connsiteX9" fmla="*/ 1371600 w 2205037"/>
              <a:gd name="connsiteY9" fmla="*/ 2019300 h 2109788"/>
              <a:gd name="connsiteX10" fmla="*/ 1681162 w 2205037"/>
              <a:gd name="connsiteY10" fmla="*/ 2052638 h 2109788"/>
              <a:gd name="connsiteX11" fmla="*/ 1976437 w 2205037"/>
              <a:gd name="connsiteY11" fmla="*/ 1666875 h 2109788"/>
              <a:gd name="connsiteX12" fmla="*/ 2205037 w 2205037"/>
              <a:gd name="connsiteY12" fmla="*/ 1095375 h 2109788"/>
              <a:gd name="connsiteX13" fmla="*/ 2205037 w 2205037"/>
              <a:gd name="connsiteY13" fmla="*/ 828675 h 2109788"/>
              <a:gd name="connsiteX14" fmla="*/ 2119312 w 2205037"/>
              <a:gd name="connsiteY14" fmla="*/ 509588 h 2109788"/>
              <a:gd name="connsiteX15" fmla="*/ 2171700 w 2205037"/>
              <a:gd name="connsiteY15" fmla="*/ 223838 h 2109788"/>
              <a:gd name="connsiteX16" fmla="*/ 2119312 w 2205037"/>
              <a:gd name="connsiteY16" fmla="*/ 133350 h 2109788"/>
              <a:gd name="connsiteX17" fmla="*/ 2078831 w 2205037"/>
              <a:gd name="connsiteY17" fmla="*/ 171450 h 2109788"/>
              <a:gd name="connsiteX18" fmla="*/ 2005012 w 2205037"/>
              <a:gd name="connsiteY18" fmla="*/ 140494 h 2109788"/>
              <a:gd name="connsiteX19" fmla="*/ 1933575 w 2205037"/>
              <a:gd name="connsiteY19" fmla="*/ 128588 h 2109788"/>
              <a:gd name="connsiteX20" fmla="*/ 1902619 w 2205037"/>
              <a:gd name="connsiteY20" fmla="*/ 102394 h 2109788"/>
              <a:gd name="connsiteX21" fmla="*/ 1828800 w 2205037"/>
              <a:gd name="connsiteY21" fmla="*/ 88106 h 2109788"/>
              <a:gd name="connsiteX22" fmla="*/ 1785937 w 2205037"/>
              <a:gd name="connsiteY22" fmla="*/ 66675 h 2109788"/>
              <a:gd name="connsiteX23" fmla="*/ 1733550 w 2205037"/>
              <a:gd name="connsiteY23" fmla="*/ 85725 h 2109788"/>
              <a:gd name="connsiteX24" fmla="*/ 1735931 w 2205037"/>
              <a:gd name="connsiteY24" fmla="*/ 40482 h 2109788"/>
              <a:gd name="connsiteX25" fmla="*/ 1678781 w 2205037"/>
              <a:gd name="connsiteY25" fmla="*/ 52388 h 2109788"/>
              <a:gd name="connsiteX26" fmla="*/ 1631156 w 2205037"/>
              <a:gd name="connsiteY26" fmla="*/ 64294 h 2109788"/>
              <a:gd name="connsiteX27" fmla="*/ 1590674 w 2205037"/>
              <a:gd name="connsiteY27" fmla="*/ 47625 h 2109788"/>
              <a:gd name="connsiteX28" fmla="*/ 1543049 w 2205037"/>
              <a:gd name="connsiteY28" fmla="*/ 54769 h 2109788"/>
              <a:gd name="connsiteX29" fmla="*/ 1462087 w 2205037"/>
              <a:gd name="connsiteY29" fmla="*/ 73819 h 2109788"/>
              <a:gd name="connsiteX30" fmla="*/ 1450181 w 2205037"/>
              <a:gd name="connsiteY30" fmla="*/ 92869 h 2109788"/>
              <a:gd name="connsiteX31" fmla="*/ 1133475 w 2205037"/>
              <a:gd name="connsiteY31" fmla="*/ 0 h 2109788"/>
              <a:gd name="connsiteX32" fmla="*/ 1057275 w 2205037"/>
              <a:gd name="connsiteY32" fmla="*/ 38100 h 2109788"/>
              <a:gd name="connsiteX33" fmla="*/ 966787 w 2205037"/>
              <a:gd name="connsiteY33" fmla="*/ 95250 h 2109788"/>
              <a:gd name="connsiteX34" fmla="*/ 900112 w 2205037"/>
              <a:gd name="connsiteY34" fmla="*/ 138113 h 2109788"/>
              <a:gd name="connsiteX35" fmla="*/ 828675 w 2205037"/>
              <a:gd name="connsiteY35" fmla="*/ 195263 h 2109788"/>
              <a:gd name="connsiteX36" fmla="*/ 785812 w 2205037"/>
              <a:gd name="connsiteY36" fmla="*/ 185738 h 2109788"/>
              <a:gd name="connsiteX37" fmla="*/ 728662 w 2205037"/>
              <a:gd name="connsiteY37" fmla="*/ 157163 h 2109788"/>
              <a:gd name="connsiteX38" fmla="*/ 695325 w 2205037"/>
              <a:gd name="connsiteY38" fmla="*/ 128588 h 2109788"/>
              <a:gd name="connsiteX39" fmla="*/ 661987 w 2205037"/>
              <a:gd name="connsiteY39" fmla="*/ 109538 h 2109788"/>
              <a:gd name="connsiteX40" fmla="*/ 595312 w 2205037"/>
              <a:gd name="connsiteY40" fmla="*/ 95250 h 2109788"/>
              <a:gd name="connsiteX41" fmla="*/ 438150 w 2205037"/>
              <a:gd name="connsiteY41" fmla="*/ 80963 h 2109788"/>
              <a:gd name="connsiteX42" fmla="*/ 357187 w 2205037"/>
              <a:gd name="connsiteY42" fmla="*/ 114300 h 2109788"/>
              <a:gd name="connsiteX43" fmla="*/ 357187 w 2205037"/>
              <a:gd name="connsiteY43" fmla="*/ 176213 h 2109788"/>
              <a:gd name="connsiteX44" fmla="*/ 319087 w 2205037"/>
              <a:gd name="connsiteY44" fmla="*/ 233363 h 2109788"/>
              <a:gd name="connsiteX45" fmla="*/ 347662 w 2205037"/>
              <a:gd name="connsiteY45" fmla="*/ 333375 h 2109788"/>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057275 w 2205037"/>
              <a:gd name="connsiteY32" fmla="*/ 376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966787 w 2205037"/>
              <a:gd name="connsiteY33" fmla="*/ 60918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900112 w 2205037"/>
              <a:gd name="connsiteY34" fmla="*/ 103781 h 2075456"/>
              <a:gd name="connsiteX35" fmla="*/ 828675 w 2205037"/>
              <a:gd name="connsiteY35" fmla="*/ 160931 h 2075456"/>
              <a:gd name="connsiteX36" fmla="*/ 785812 w 2205037"/>
              <a:gd name="connsiteY36" fmla="*/ 151406 h 2075456"/>
              <a:gd name="connsiteX37" fmla="*/ 728662 w 2205037"/>
              <a:gd name="connsiteY37" fmla="*/ 122831 h 2075456"/>
              <a:gd name="connsiteX38" fmla="*/ 695325 w 2205037"/>
              <a:gd name="connsiteY38" fmla="*/ 94256 h 2075456"/>
              <a:gd name="connsiteX39" fmla="*/ 661987 w 2205037"/>
              <a:gd name="connsiteY39" fmla="*/ 75206 h 2075456"/>
              <a:gd name="connsiteX40" fmla="*/ 595312 w 2205037"/>
              <a:gd name="connsiteY40" fmla="*/ 60918 h 2075456"/>
              <a:gd name="connsiteX41" fmla="*/ 438150 w 2205037"/>
              <a:gd name="connsiteY41" fmla="*/ 46631 h 2075456"/>
              <a:gd name="connsiteX42" fmla="*/ 357187 w 2205037"/>
              <a:gd name="connsiteY42" fmla="*/ 79968 h 2075456"/>
              <a:gd name="connsiteX43" fmla="*/ 357187 w 2205037"/>
              <a:gd name="connsiteY43" fmla="*/ 141881 h 2075456"/>
              <a:gd name="connsiteX44" fmla="*/ 319087 w 2205037"/>
              <a:gd name="connsiteY44" fmla="*/ 199031 h 2075456"/>
              <a:gd name="connsiteX45" fmla="*/ 347662 w 2205037"/>
              <a:gd name="connsiteY45"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900112 w 2205037"/>
              <a:gd name="connsiteY35" fmla="*/ 103781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828675 w 2205037"/>
              <a:gd name="connsiteY36" fmla="*/ 160931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785812 w 2205037"/>
              <a:gd name="connsiteY37" fmla="*/ 151406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728662 w 2205037"/>
              <a:gd name="connsiteY38" fmla="*/ 122831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695325 w 2205037"/>
              <a:gd name="connsiteY39" fmla="*/ 94256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661987 w 2205037"/>
              <a:gd name="connsiteY40" fmla="*/ 75206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595312 w 2205037"/>
              <a:gd name="connsiteY41" fmla="*/ 60918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438150 w 2205037"/>
              <a:gd name="connsiteY42" fmla="*/ 46631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357187 w 2205037"/>
              <a:gd name="connsiteY43" fmla="*/ 79968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357187 w 2205037"/>
              <a:gd name="connsiteY44" fmla="*/ 141881 h 2075456"/>
              <a:gd name="connsiteX45" fmla="*/ 319087 w 2205037"/>
              <a:gd name="connsiteY45" fmla="*/ 199031 h 2075456"/>
              <a:gd name="connsiteX46" fmla="*/ 347662 w 2205037"/>
              <a:gd name="connsiteY46"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357187 w 2205037"/>
              <a:gd name="connsiteY45" fmla="*/ 141881 h 2075456"/>
              <a:gd name="connsiteX46" fmla="*/ 319087 w 2205037"/>
              <a:gd name="connsiteY46" fmla="*/ 199031 h 2075456"/>
              <a:gd name="connsiteX47" fmla="*/ 347662 w 2205037"/>
              <a:gd name="connsiteY47"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535781 w 2205037"/>
              <a:gd name="connsiteY45" fmla="*/ 191886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357187 w 2205037"/>
              <a:gd name="connsiteY46" fmla="*/ 141881 h 2075456"/>
              <a:gd name="connsiteX47" fmla="*/ 319087 w 2205037"/>
              <a:gd name="connsiteY47" fmla="*/ 199031 h 2075456"/>
              <a:gd name="connsiteX48" fmla="*/ 347662 w 2205037"/>
              <a:gd name="connsiteY48"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502443 w 2205037"/>
              <a:gd name="connsiteY46" fmla="*/ 179980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357187 w 2205037"/>
              <a:gd name="connsiteY47" fmla="*/ 141881 h 2075456"/>
              <a:gd name="connsiteX48" fmla="*/ 319087 w 2205037"/>
              <a:gd name="connsiteY48" fmla="*/ 199031 h 2075456"/>
              <a:gd name="connsiteX49" fmla="*/ 347662 w 2205037"/>
              <a:gd name="connsiteY49"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497681 w 2205037"/>
              <a:gd name="connsiteY47" fmla="*/ 234748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357187 w 2205037"/>
              <a:gd name="connsiteY48" fmla="*/ 141881 h 2075456"/>
              <a:gd name="connsiteX49" fmla="*/ 319087 w 2205037"/>
              <a:gd name="connsiteY49" fmla="*/ 199031 h 2075456"/>
              <a:gd name="connsiteX50" fmla="*/ 347662 w 2205037"/>
              <a:gd name="connsiteY50"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23862 w 2205037"/>
              <a:gd name="connsiteY48" fmla="*/ 149023 h 2075456"/>
              <a:gd name="connsiteX49" fmla="*/ 357187 w 2205037"/>
              <a:gd name="connsiteY49" fmla="*/ 141881 h 2075456"/>
              <a:gd name="connsiteX50" fmla="*/ 319087 w 2205037"/>
              <a:gd name="connsiteY50" fmla="*/ 199031 h 2075456"/>
              <a:gd name="connsiteX51" fmla="*/ 347662 w 2205037"/>
              <a:gd name="connsiteY51"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488156 w 2205037"/>
              <a:gd name="connsiteY48" fmla="*/ 160930 h 2075456"/>
              <a:gd name="connsiteX49" fmla="*/ 423862 w 2205037"/>
              <a:gd name="connsiteY49" fmla="*/ 149023 h 2075456"/>
              <a:gd name="connsiteX50" fmla="*/ 357187 w 2205037"/>
              <a:gd name="connsiteY50" fmla="*/ 141881 h 2075456"/>
              <a:gd name="connsiteX51" fmla="*/ 319087 w 2205037"/>
              <a:gd name="connsiteY51" fmla="*/ 199031 h 2075456"/>
              <a:gd name="connsiteX52" fmla="*/ 347662 w 2205037"/>
              <a:gd name="connsiteY52"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588168 w 2205037"/>
              <a:gd name="connsiteY48" fmla="*/ 175217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488156 w 2205037"/>
              <a:gd name="connsiteY49" fmla="*/ 160930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423862 w 2205037"/>
              <a:gd name="connsiteY50" fmla="*/ 149023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357187 w 2205037"/>
              <a:gd name="connsiteY51" fmla="*/ 141881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319087 w 2205037"/>
              <a:gd name="connsiteY52" fmla="*/ 199031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500062 w 2205037"/>
              <a:gd name="connsiteY52" fmla="*/ 239512 h 2075456"/>
              <a:gd name="connsiteX53" fmla="*/ 347662 w 2205037"/>
              <a:gd name="connsiteY53"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76250 w 2205037"/>
              <a:gd name="connsiteY52" fmla="*/ 196648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47662 w 2205037"/>
              <a:gd name="connsiteY54" fmla="*/ 299043 h 2075456"/>
              <a:gd name="connsiteX0" fmla="*/ 347662 w 2205037"/>
              <a:gd name="connsiteY0" fmla="*/ 299043 h 2075456"/>
              <a:gd name="connsiteX1" fmla="*/ 252412 w 2205037"/>
              <a:gd name="connsiteY1" fmla="*/ 541931 h 2075456"/>
              <a:gd name="connsiteX2" fmla="*/ 0 w 2205037"/>
              <a:gd name="connsiteY2" fmla="*/ 1046756 h 2075456"/>
              <a:gd name="connsiteX3" fmla="*/ 261937 w 2205037"/>
              <a:gd name="connsiteY3" fmla="*/ 1346793 h 2075456"/>
              <a:gd name="connsiteX4" fmla="*/ 614362 w 2205037"/>
              <a:gd name="connsiteY4" fmla="*/ 1437281 h 2075456"/>
              <a:gd name="connsiteX5" fmla="*/ 957262 w 2205037"/>
              <a:gd name="connsiteY5" fmla="*/ 1661118 h 2075456"/>
              <a:gd name="connsiteX6" fmla="*/ 995362 w 2205037"/>
              <a:gd name="connsiteY6" fmla="*/ 1884956 h 2075456"/>
              <a:gd name="connsiteX7" fmla="*/ 971550 w 2205037"/>
              <a:gd name="connsiteY7" fmla="*/ 2070693 h 2075456"/>
              <a:gd name="connsiteX8" fmla="*/ 1185862 w 2205037"/>
              <a:gd name="connsiteY8" fmla="*/ 2075456 h 2075456"/>
              <a:gd name="connsiteX9" fmla="*/ 1371600 w 2205037"/>
              <a:gd name="connsiteY9" fmla="*/ 1984968 h 2075456"/>
              <a:gd name="connsiteX10" fmla="*/ 1681162 w 2205037"/>
              <a:gd name="connsiteY10" fmla="*/ 2018306 h 2075456"/>
              <a:gd name="connsiteX11" fmla="*/ 1976437 w 2205037"/>
              <a:gd name="connsiteY11" fmla="*/ 1632543 h 2075456"/>
              <a:gd name="connsiteX12" fmla="*/ 2205037 w 2205037"/>
              <a:gd name="connsiteY12" fmla="*/ 1061043 h 2075456"/>
              <a:gd name="connsiteX13" fmla="*/ 2205037 w 2205037"/>
              <a:gd name="connsiteY13" fmla="*/ 794343 h 2075456"/>
              <a:gd name="connsiteX14" fmla="*/ 2119312 w 2205037"/>
              <a:gd name="connsiteY14" fmla="*/ 475256 h 2075456"/>
              <a:gd name="connsiteX15" fmla="*/ 2171700 w 2205037"/>
              <a:gd name="connsiteY15" fmla="*/ 189506 h 2075456"/>
              <a:gd name="connsiteX16" fmla="*/ 2119312 w 2205037"/>
              <a:gd name="connsiteY16" fmla="*/ 99018 h 2075456"/>
              <a:gd name="connsiteX17" fmla="*/ 2078831 w 2205037"/>
              <a:gd name="connsiteY17" fmla="*/ 137118 h 2075456"/>
              <a:gd name="connsiteX18" fmla="*/ 2005012 w 2205037"/>
              <a:gd name="connsiteY18" fmla="*/ 106162 h 2075456"/>
              <a:gd name="connsiteX19" fmla="*/ 1933575 w 2205037"/>
              <a:gd name="connsiteY19" fmla="*/ 94256 h 2075456"/>
              <a:gd name="connsiteX20" fmla="*/ 1902619 w 2205037"/>
              <a:gd name="connsiteY20" fmla="*/ 68062 h 2075456"/>
              <a:gd name="connsiteX21" fmla="*/ 1828800 w 2205037"/>
              <a:gd name="connsiteY21" fmla="*/ 53774 h 2075456"/>
              <a:gd name="connsiteX22" fmla="*/ 1785937 w 2205037"/>
              <a:gd name="connsiteY22" fmla="*/ 32343 h 2075456"/>
              <a:gd name="connsiteX23" fmla="*/ 1733550 w 2205037"/>
              <a:gd name="connsiteY23" fmla="*/ 51393 h 2075456"/>
              <a:gd name="connsiteX24" fmla="*/ 1735931 w 2205037"/>
              <a:gd name="connsiteY24" fmla="*/ 6150 h 2075456"/>
              <a:gd name="connsiteX25" fmla="*/ 1678781 w 2205037"/>
              <a:gd name="connsiteY25" fmla="*/ 18056 h 2075456"/>
              <a:gd name="connsiteX26" fmla="*/ 1631156 w 2205037"/>
              <a:gd name="connsiteY26" fmla="*/ 29962 h 2075456"/>
              <a:gd name="connsiteX27" fmla="*/ 1590674 w 2205037"/>
              <a:gd name="connsiteY27" fmla="*/ 13293 h 2075456"/>
              <a:gd name="connsiteX28" fmla="*/ 1543049 w 2205037"/>
              <a:gd name="connsiteY28" fmla="*/ 20437 h 2075456"/>
              <a:gd name="connsiteX29" fmla="*/ 1462087 w 2205037"/>
              <a:gd name="connsiteY29" fmla="*/ 39487 h 2075456"/>
              <a:gd name="connsiteX30" fmla="*/ 1450181 w 2205037"/>
              <a:gd name="connsiteY30" fmla="*/ 58537 h 2075456"/>
              <a:gd name="connsiteX31" fmla="*/ 1357313 w 2205037"/>
              <a:gd name="connsiteY31" fmla="*/ 60918 h 2075456"/>
              <a:gd name="connsiteX32" fmla="*/ 1326356 w 2205037"/>
              <a:gd name="connsiteY32" fmla="*/ 22818 h 2075456"/>
              <a:gd name="connsiteX33" fmla="*/ 1278731 w 2205037"/>
              <a:gd name="connsiteY33" fmla="*/ 34725 h 2075456"/>
              <a:gd name="connsiteX34" fmla="*/ 1245393 w 2205037"/>
              <a:gd name="connsiteY34" fmla="*/ 25198 h 2075456"/>
              <a:gd name="connsiteX35" fmla="*/ 1212055 w 2205037"/>
              <a:gd name="connsiteY35" fmla="*/ 56156 h 2075456"/>
              <a:gd name="connsiteX36" fmla="*/ 1154906 w 2205037"/>
              <a:gd name="connsiteY36" fmla="*/ 60918 h 2075456"/>
              <a:gd name="connsiteX37" fmla="*/ 1145381 w 2205037"/>
              <a:gd name="connsiteY37" fmla="*/ 125212 h 2075456"/>
              <a:gd name="connsiteX38" fmla="*/ 1112043 w 2205037"/>
              <a:gd name="connsiteY38" fmla="*/ 177600 h 2075456"/>
              <a:gd name="connsiteX39" fmla="*/ 1157287 w 2205037"/>
              <a:gd name="connsiteY39" fmla="*/ 206174 h 2075456"/>
              <a:gd name="connsiteX40" fmla="*/ 1164430 w 2205037"/>
              <a:gd name="connsiteY40" fmla="*/ 239512 h 2075456"/>
              <a:gd name="connsiteX41" fmla="*/ 1071562 w 2205037"/>
              <a:gd name="connsiteY41" fmla="*/ 263324 h 2075456"/>
              <a:gd name="connsiteX42" fmla="*/ 1054894 w 2205037"/>
              <a:gd name="connsiteY42" fmla="*/ 196650 h 2075456"/>
              <a:gd name="connsiteX43" fmla="*/ 1021556 w 2205037"/>
              <a:gd name="connsiteY43" fmla="*/ 208555 h 2075456"/>
              <a:gd name="connsiteX44" fmla="*/ 942975 w 2205037"/>
              <a:gd name="connsiteY44" fmla="*/ 318092 h 2075456"/>
              <a:gd name="connsiteX45" fmla="*/ 828675 w 2205037"/>
              <a:gd name="connsiteY45" fmla="*/ 275230 h 2075456"/>
              <a:gd name="connsiteX46" fmla="*/ 692943 w 2205037"/>
              <a:gd name="connsiteY46" fmla="*/ 368098 h 2075456"/>
              <a:gd name="connsiteX47" fmla="*/ 676275 w 2205037"/>
              <a:gd name="connsiteY47" fmla="*/ 182361 h 2075456"/>
              <a:gd name="connsiteX48" fmla="*/ 619124 w 2205037"/>
              <a:gd name="connsiteY48" fmla="*/ 122829 h 2075456"/>
              <a:gd name="connsiteX49" fmla="*/ 545306 w 2205037"/>
              <a:gd name="connsiteY49" fmla="*/ 125211 h 2075456"/>
              <a:gd name="connsiteX50" fmla="*/ 514350 w 2205037"/>
              <a:gd name="connsiteY50" fmla="*/ 99017 h 2075456"/>
              <a:gd name="connsiteX51" fmla="*/ 461962 w 2205037"/>
              <a:gd name="connsiteY51" fmla="*/ 175219 h 2075456"/>
              <a:gd name="connsiteX52" fmla="*/ 492919 w 2205037"/>
              <a:gd name="connsiteY52" fmla="*/ 199029 h 2075456"/>
              <a:gd name="connsiteX53" fmla="*/ 500062 w 2205037"/>
              <a:gd name="connsiteY53" fmla="*/ 239512 h 2075456"/>
              <a:gd name="connsiteX54" fmla="*/ 388143 w 2205037"/>
              <a:gd name="connsiteY54" fmla="*/ 232367 h 2075456"/>
              <a:gd name="connsiteX55" fmla="*/ 347662 w 2205037"/>
              <a:gd name="connsiteY55" fmla="*/ 299043 h 207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05037" h="2075456">
                <a:moveTo>
                  <a:pt x="347662" y="299043"/>
                </a:moveTo>
                <a:lnTo>
                  <a:pt x="252412" y="541931"/>
                </a:lnTo>
                <a:lnTo>
                  <a:pt x="0" y="1046756"/>
                </a:lnTo>
                <a:lnTo>
                  <a:pt x="261937" y="1346793"/>
                </a:lnTo>
                <a:lnTo>
                  <a:pt x="614362" y="1437281"/>
                </a:lnTo>
                <a:lnTo>
                  <a:pt x="957262" y="1661118"/>
                </a:lnTo>
                <a:lnTo>
                  <a:pt x="995362" y="1884956"/>
                </a:lnTo>
                <a:lnTo>
                  <a:pt x="971550" y="2070693"/>
                </a:lnTo>
                <a:lnTo>
                  <a:pt x="1185862" y="2075456"/>
                </a:lnTo>
                <a:lnTo>
                  <a:pt x="1371600" y="1984968"/>
                </a:lnTo>
                <a:lnTo>
                  <a:pt x="1681162" y="2018306"/>
                </a:lnTo>
                <a:lnTo>
                  <a:pt x="1976437" y="1632543"/>
                </a:lnTo>
                <a:lnTo>
                  <a:pt x="2205037" y="1061043"/>
                </a:lnTo>
                <a:lnTo>
                  <a:pt x="2205037" y="794343"/>
                </a:lnTo>
                <a:lnTo>
                  <a:pt x="2119312" y="475256"/>
                </a:lnTo>
                <a:lnTo>
                  <a:pt x="2171700" y="189506"/>
                </a:lnTo>
                <a:lnTo>
                  <a:pt x="2119312" y="99018"/>
                </a:lnTo>
                <a:lnTo>
                  <a:pt x="2078831" y="137118"/>
                </a:lnTo>
                <a:lnTo>
                  <a:pt x="2005012" y="106162"/>
                </a:lnTo>
                <a:lnTo>
                  <a:pt x="1933575" y="94256"/>
                </a:lnTo>
                <a:lnTo>
                  <a:pt x="1902619" y="68062"/>
                </a:lnTo>
                <a:lnTo>
                  <a:pt x="1828800" y="53774"/>
                </a:lnTo>
                <a:lnTo>
                  <a:pt x="1785937" y="32343"/>
                </a:lnTo>
                <a:lnTo>
                  <a:pt x="1733550" y="51393"/>
                </a:lnTo>
                <a:lnTo>
                  <a:pt x="1735931" y="6150"/>
                </a:lnTo>
                <a:lnTo>
                  <a:pt x="1678781" y="18056"/>
                </a:lnTo>
                <a:lnTo>
                  <a:pt x="1631156" y="29962"/>
                </a:lnTo>
                <a:lnTo>
                  <a:pt x="1590674" y="13293"/>
                </a:lnTo>
                <a:cubicBezTo>
                  <a:pt x="1528762" y="-18457"/>
                  <a:pt x="1564480" y="16071"/>
                  <a:pt x="1543049" y="20437"/>
                </a:cubicBezTo>
                <a:cubicBezTo>
                  <a:pt x="1521618" y="24803"/>
                  <a:pt x="1492249" y="39487"/>
                  <a:pt x="1462087" y="39487"/>
                </a:cubicBezTo>
                <a:lnTo>
                  <a:pt x="1450181" y="58537"/>
                </a:lnTo>
                <a:lnTo>
                  <a:pt x="1357313" y="60918"/>
                </a:lnTo>
                <a:lnTo>
                  <a:pt x="1326356" y="22818"/>
                </a:lnTo>
                <a:cubicBezTo>
                  <a:pt x="1206500" y="35518"/>
                  <a:pt x="1292225" y="34328"/>
                  <a:pt x="1278731" y="34725"/>
                </a:cubicBezTo>
                <a:cubicBezTo>
                  <a:pt x="1265237" y="35122"/>
                  <a:pt x="1308496" y="13689"/>
                  <a:pt x="1245393" y="25198"/>
                </a:cubicBezTo>
                <a:cubicBezTo>
                  <a:pt x="1182290" y="36707"/>
                  <a:pt x="1238645" y="43456"/>
                  <a:pt x="1212055" y="56156"/>
                </a:cubicBezTo>
                <a:lnTo>
                  <a:pt x="1154906" y="60918"/>
                </a:lnTo>
                <a:lnTo>
                  <a:pt x="1145381" y="125212"/>
                </a:lnTo>
                <a:lnTo>
                  <a:pt x="1112043" y="177600"/>
                </a:lnTo>
                <a:lnTo>
                  <a:pt x="1157287" y="206174"/>
                </a:lnTo>
                <a:lnTo>
                  <a:pt x="1164430" y="239512"/>
                </a:lnTo>
                <a:lnTo>
                  <a:pt x="1071562" y="263324"/>
                </a:lnTo>
                <a:lnTo>
                  <a:pt x="1054894" y="196650"/>
                </a:lnTo>
                <a:lnTo>
                  <a:pt x="1021556" y="208555"/>
                </a:lnTo>
                <a:cubicBezTo>
                  <a:pt x="927893" y="199824"/>
                  <a:pt x="1036638" y="326823"/>
                  <a:pt x="942975" y="318092"/>
                </a:cubicBezTo>
                <a:lnTo>
                  <a:pt x="828675" y="275230"/>
                </a:lnTo>
                <a:lnTo>
                  <a:pt x="692943" y="368098"/>
                </a:lnTo>
                <a:lnTo>
                  <a:pt x="676275" y="182361"/>
                </a:lnTo>
                <a:lnTo>
                  <a:pt x="619124" y="122829"/>
                </a:lnTo>
                <a:lnTo>
                  <a:pt x="545306" y="125211"/>
                </a:lnTo>
                <a:lnTo>
                  <a:pt x="514350" y="99017"/>
                </a:lnTo>
                <a:lnTo>
                  <a:pt x="461962" y="175219"/>
                </a:lnTo>
                <a:lnTo>
                  <a:pt x="492919" y="199029"/>
                </a:lnTo>
                <a:lnTo>
                  <a:pt x="500062" y="239512"/>
                </a:lnTo>
                <a:cubicBezTo>
                  <a:pt x="480218" y="249037"/>
                  <a:pt x="407987" y="222842"/>
                  <a:pt x="388143" y="232367"/>
                </a:cubicBezTo>
                <a:lnTo>
                  <a:pt x="347662" y="299043"/>
                </a:lnTo>
                <a:close/>
              </a:path>
            </a:pathLst>
          </a:custGeom>
          <a:solidFill>
            <a:srgbClr val="00CC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Tabora</a:t>
            </a:r>
            <a:r>
              <a:rPr lang="en-MY" sz="1200" b="1" dirty="0" smtClean="0">
                <a:solidFill>
                  <a:schemeClr val="tx1"/>
                </a:solidFill>
              </a:rPr>
              <a:t> 8.1</a:t>
            </a:r>
          </a:p>
          <a:p>
            <a:pPr algn="ctr"/>
            <a:endParaRPr lang="en-MY" sz="1200" b="1" dirty="0"/>
          </a:p>
          <a:p>
            <a:pPr algn="ctr"/>
            <a:endParaRPr lang="en-MY" sz="1200" b="1" dirty="0"/>
          </a:p>
        </p:txBody>
      </p:sp>
      <p:sp>
        <p:nvSpPr>
          <p:cNvPr id="26" name="Freeform 25"/>
          <p:cNvSpPr/>
          <p:nvPr/>
        </p:nvSpPr>
        <p:spPr>
          <a:xfrm>
            <a:off x="3657600" y="1847850"/>
            <a:ext cx="1285875" cy="2352675"/>
          </a:xfrm>
          <a:custGeom>
            <a:avLst/>
            <a:gdLst>
              <a:gd name="connsiteX0" fmla="*/ 804863 w 1295400"/>
              <a:gd name="connsiteY0" fmla="*/ 4762 h 2357437"/>
              <a:gd name="connsiteX1" fmla="*/ 700088 w 1295400"/>
              <a:gd name="connsiteY1" fmla="*/ 0 h 2357437"/>
              <a:gd name="connsiteX2" fmla="*/ 661988 w 1295400"/>
              <a:gd name="connsiteY2" fmla="*/ 14287 h 2357437"/>
              <a:gd name="connsiteX3" fmla="*/ 619125 w 1295400"/>
              <a:gd name="connsiteY3" fmla="*/ 23812 h 2357437"/>
              <a:gd name="connsiteX4" fmla="*/ 571500 w 1295400"/>
              <a:gd name="connsiteY4" fmla="*/ 52387 h 2357437"/>
              <a:gd name="connsiteX5" fmla="*/ 500063 w 1295400"/>
              <a:gd name="connsiteY5" fmla="*/ 95250 h 2357437"/>
              <a:gd name="connsiteX6" fmla="*/ 500063 w 1295400"/>
              <a:gd name="connsiteY6" fmla="*/ 95250 h 2357437"/>
              <a:gd name="connsiteX7" fmla="*/ 423863 w 1295400"/>
              <a:gd name="connsiteY7" fmla="*/ 176212 h 2357437"/>
              <a:gd name="connsiteX8" fmla="*/ 361950 w 1295400"/>
              <a:gd name="connsiteY8" fmla="*/ 228600 h 2357437"/>
              <a:gd name="connsiteX9" fmla="*/ 280988 w 1295400"/>
              <a:gd name="connsiteY9" fmla="*/ 300037 h 2357437"/>
              <a:gd name="connsiteX10" fmla="*/ 266700 w 1295400"/>
              <a:gd name="connsiteY10" fmla="*/ 390525 h 2357437"/>
              <a:gd name="connsiteX11" fmla="*/ 233363 w 1295400"/>
              <a:gd name="connsiteY11" fmla="*/ 466725 h 2357437"/>
              <a:gd name="connsiteX12" fmla="*/ 233363 w 1295400"/>
              <a:gd name="connsiteY12" fmla="*/ 538162 h 2357437"/>
              <a:gd name="connsiteX13" fmla="*/ 214313 w 1295400"/>
              <a:gd name="connsiteY13" fmla="*/ 633412 h 2357437"/>
              <a:gd name="connsiteX14" fmla="*/ 195263 w 1295400"/>
              <a:gd name="connsiteY14" fmla="*/ 723900 h 2357437"/>
              <a:gd name="connsiteX15" fmla="*/ 214313 w 1295400"/>
              <a:gd name="connsiteY15" fmla="*/ 838200 h 2357437"/>
              <a:gd name="connsiteX16" fmla="*/ 257175 w 1295400"/>
              <a:gd name="connsiteY16" fmla="*/ 890587 h 2357437"/>
              <a:gd name="connsiteX17" fmla="*/ 285750 w 1295400"/>
              <a:gd name="connsiteY17" fmla="*/ 919162 h 2357437"/>
              <a:gd name="connsiteX18" fmla="*/ 304800 w 1295400"/>
              <a:gd name="connsiteY18" fmla="*/ 938212 h 2357437"/>
              <a:gd name="connsiteX19" fmla="*/ 352425 w 1295400"/>
              <a:gd name="connsiteY19" fmla="*/ 971550 h 2357437"/>
              <a:gd name="connsiteX20" fmla="*/ 400050 w 1295400"/>
              <a:gd name="connsiteY20" fmla="*/ 1004887 h 2357437"/>
              <a:gd name="connsiteX21" fmla="*/ 390525 w 1295400"/>
              <a:gd name="connsiteY21" fmla="*/ 1042987 h 2357437"/>
              <a:gd name="connsiteX22" fmla="*/ 309563 w 1295400"/>
              <a:gd name="connsiteY22" fmla="*/ 1081087 h 2357437"/>
              <a:gd name="connsiteX23" fmla="*/ 309563 w 1295400"/>
              <a:gd name="connsiteY23" fmla="*/ 1162050 h 2357437"/>
              <a:gd name="connsiteX24" fmla="*/ 333375 w 1295400"/>
              <a:gd name="connsiteY24" fmla="*/ 1209675 h 2357437"/>
              <a:gd name="connsiteX25" fmla="*/ 347663 w 1295400"/>
              <a:gd name="connsiteY25" fmla="*/ 1266825 h 2357437"/>
              <a:gd name="connsiteX26" fmla="*/ 338138 w 1295400"/>
              <a:gd name="connsiteY26" fmla="*/ 1347787 h 2357437"/>
              <a:gd name="connsiteX27" fmla="*/ 300038 w 1295400"/>
              <a:gd name="connsiteY27" fmla="*/ 1419225 h 2357437"/>
              <a:gd name="connsiteX28" fmla="*/ 276225 w 1295400"/>
              <a:gd name="connsiteY28" fmla="*/ 1428750 h 2357437"/>
              <a:gd name="connsiteX29" fmla="*/ 238125 w 1295400"/>
              <a:gd name="connsiteY29" fmla="*/ 1466850 h 2357437"/>
              <a:gd name="connsiteX30" fmla="*/ 200025 w 1295400"/>
              <a:gd name="connsiteY30" fmla="*/ 1509712 h 2357437"/>
              <a:gd name="connsiteX31" fmla="*/ 176213 w 1295400"/>
              <a:gd name="connsiteY31" fmla="*/ 1600200 h 2357437"/>
              <a:gd name="connsiteX32" fmla="*/ 142875 w 1295400"/>
              <a:gd name="connsiteY32" fmla="*/ 1619250 h 2357437"/>
              <a:gd name="connsiteX33" fmla="*/ 100013 w 1295400"/>
              <a:gd name="connsiteY33" fmla="*/ 1643062 h 2357437"/>
              <a:gd name="connsiteX34" fmla="*/ 57150 w 1295400"/>
              <a:gd name="connsiteY34" fmla="*/ 1704975 h 2357437"/>
              <a:gd name="connsiteX35" fmla="*/ 4763 w 1295400"/>
              <a:gd name="connsiteY35" fmla="*/ 1795462 h 2357437"/>
              <a:gd name="connsiteX36" fmla="*/ 0 w 1295400"/>
              <a:gd name="connsiteY36" fmla="*/ 1871662 h 2357437"/>
              <a:gd name="connsiteX37" fmla="*/ 42863 w 1295400"/>
              <a:gd name="connsiteY37" fmla="*/ 1962150 h 2357437"/>
              <a:gd name="connsiteX38" fmla="*/ 9525 w 1295400"/>
              <a:gd name="connsiteY38" fmla="*/ 2162175 h 2357437"/>
              <a:gd name="connsiteX39" fmla="*/ 204788 w 1295400"/>
              <a:gd name="connsiteY39" fmla="*/ 2324100 h 2357437"/>
              <a:gd name="connsiteX40" fmla="*/ 433388 w 1295400"/>
              <a:gd name="connsiteY40" fmla="*/ 2357437 h 2357437"/>
              <a:gd name="connsiteX41" fmla="*/ 885825 w 1295400"/>
              <a:gd name="connsiteY41" fmla="*/ 2247900 h 2357437"/>
              <a:gd name="connsiteX42" fmla="*/ 1214438 w 1295400"/>
              <a:gd name="connsiteY42" fmla="*/ 1866900 h 2357437"/>
              <a:gd name="connsiteX43" fmla="*/ 1271588 w 1295400"/>
              <a:gd name="connsiteY43" fmla="*/ 1504950 h 2357437"/>
              <a:gd name="connsiteX44" fmla="*/ 1295400 w 1295400"/>
              <a:gd name="connsiteY44" fmla="*/ 1209675 h 2357437"/>
              <a:gd name="connsiteX45" fmla="*/ 1152525 w 1295400"/>
              <a:gd name="connsiteY45" fmla="*/ 885825 h 2357437"/>
              <a:gd name="connsiteX46" fmla="*/ 1262063 w 1295400"/>
              <a:gd name="connsiteY46" fmla="*/ 728662 h 2357437"/>
              <a:gd name="connsiteX47" fmla="*/ 1271588 w 1295400"/>
              <a:gd name="connsiteY47" fmla="*/ 628650 h 2357437"/>
              <a:gd name="connsiteX48" fmla="*/ 1157288 w 1295400"/>
              <a:gd name="connsiteY48" fmla="*/ 509587 h 2357437"/>
              <a:gd name="connsiteX49" fmla="*/ 1076325 w 1295400"/>
              <a:gd name="connsiteY49" fmla="*/ 385762 h 2357437"/>
              <a:gd name="connsiteX50" fmla="*/ 1104900 w 1295400"/>
              <a:gd name="connsiteY50" fmla="*/ 214312 h 2357437"/>
              <a:gd name="connsiteX51" fmla="*/ 1019175 w 1295400"/>
              <a:gd name="connsiteY51" fmla="*/ 100012 h 2357437"/>
              <a:gd name="connsiteX52" fmla="*/ 1000125 w 1295400"/>
              <a:gd name="connsiteY52" fmla="*/ 28575 h 2357437"/>
              <a:gd name="connsiteX53" fmla="*/ 876300 w 1295400"/>
              <a:gd name="connsiteY53" fmla="*/ 9525 h 2357437"/>
              <a:gd name="connsiteX54" fmla="*/ 804863 w 1295400"/>
              <a:gd name="connsiteY54" fmla="*/ 4762 h 2357437"/>
              <a:gd name="connsiteX0" fmla="*/ 804863 w 1295400"/>
              <a:gd name="connsiteY0" fmla="*/ 0 h 2352675"/>
              <a:gd name="connsiteX1" fmla="*/ 766763 w 1295400"/>
              <a:gd name="connsiteY1" fmla="*/ 47625 h 2352675"/>
              <a:gd name="connsiteX2" fmla="*/ 661988 w 1295400"/>
              <a:gd name="connsiteY2" fmla="*/ 9525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19125 w 1295400"/>
              <a:gd name="connsiteY3" fmla="*/ 19050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71500 w 1295400"/>
              <a:gd name="connsiteY4" fmla="*/ 476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00063 w 1295400"/>
              <a:gd name="connsiteY6" fmla="*/ 90488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423863 w 1295400"/>
              <a:gd name="connsiteY7" fmla="*/ 171450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361950 w 1295400"/>
              <a:gd name="connsiteY8" fmla="*/ 223838 h 2352675"/>
              <a:gd name="connsiteX9" fmla="*/ 280988 w 1295400"/>
              <a:gd name="connsiteY9" fmla="*/ 295275 h 2352675"/>
              <a:gd name="connsiteX10" fmla="*/ 266700 w 1295400"/>
              <a:gd name="connsiteY10" fmla="*/ 385763 h 2352675"/>
              <a:gd name="connsiteX11" fmla="*/ 233363 w 1295400"/>
              <a:gd name="connsiteY11" fmla="*/ 461963 h 2352675"/>
              <a:gd name="connsiteX12" fmla="*/ 233363 w 1295400"/>
              <a:gd name="connsiteY12" fmla="*/ 533400 h 2352675"/>
              <a:gd name="connsiteX13" fmla="*/ 214313 w 1295400"/>
              <a:gd name="connsiteY13" fmla="*/ 628650 h 2352675"/>
              <a:gd name="connsiteX14" fmla="*/ 195263 w 1295400"/>
              <a:gd name="connsiteY14" fmla="*/ 719138 h 2352675"/>
              <a:gd name="connsiteX15" fmla="*/ 214313 w 1295400"/>
              <a:gd name="connsiteY15" fmla="*/ 833438 h 2352675"/>
              <a:gd name="connsiteX16" fmla="*/ 257175 w 1295400"/>
              <a:gd name="connsiteY16" fmla="*/ 885825 h 2352675"/>
              <a:gd name="connsiteX17" fmla="*/ 285750 w 1295400"/>
              <a:gd name="connsiteY17" fmla="*/ 914400 h 2352675"/>
              <a:gd name="connsiteX18" fmla="*/ 304800 w 1295400"/>
              <a:gd name="connsiteY18" fmla="*/ 933450 h 2352675"/>
              <a:gd name="connsiteX19" fmla="*/ 352425 w 1295400"/>
              <a:gd name="connsiteY19" fmla="*/ 966788 h 2352675"/>
              <a:gd name="connsiteX20" fmla="*/ 400050 w 1295400"/>
              <a:gd name="connsiteY20" fmla="*/ 1000125 h 2352675"/>
              <a:gd name="connsiteX21" fmla="*/ 390525 w 1295400"/>
              <a:gd name="connsiteY21" fmla="*/ 1038225 h 2352675"/>
              <a:gd name="connsiteX22" fmla="*/ 309563 w 1295400"/>
              <a:gd name="connsiteY22" fmla="*/ 1076325 h 2352675"/>
              <a:gd name="connsiteX23" fmla="*/ 309563 w 1295400"/>
              <a:gd name="connsiteY23" fmla="*/ 1157288 h 2352675"/>
              <a:gd name="connsiteX24" fmla="*/ 333375 w 1295400"/>
              <a:gd name="connsiteY24" fmla="*/ 1204913 h 2352675"/>
              <a:gd name="connsiteX25" fmla="*/ 347663 w 1295400"/>
              <a:gd name="connsiteY25" fmla="*/ 1262063 h 2352675"/>
              <a:gd name="connsiteX26" fmla="*/ 338138 w 1295400"/>
              <a:gd name="connsiteY26" fmla="*/ 1343025 h 2352675"/>
              <a:gd name="connsiteX27" fmla="*/ 300038 w 1295400"/>
              <a:gd name="connsiteY27" fmla="*/ 1414463 h 2352675"/>
              <a:gd name="connsiteX28" fmla="*/ 276225 w 1295400"/>
              <a:gd name="connsiteY28" fmla="*/ 1423988 h 2352675"/>
              <a:gd name="connsiteX29" fmla="*/ 238125 w 1295400"/>
              <a:gd name="connsiteY29" fmla="*/ 1462088 h 2352675"/>
              <a:gd name="connsiteX30" fmla="*/ 200025 w 1295400"/>
              <a:gd name="connsiteY30" fmla="*/ 1504950 h 2352675"/>
              <a:gd name="connsiteX31" fmla="*/ 176213 w 1295400"/>
              <a:gd name="connsiteY31" fmla="*/ 1595438 h 2352675"/>
              <a:gd name="connsiteX32" fmla="*/ 142875 w 1295400"/>
              <a:gd name="connsiteY32" fmla="*/ 1614488 h 2352675"/>
              <a:gd name="connsiteX33" fmla="*/ 100013 w 1295400"/>
              <a:gd name="connsiteY33" fmla="*/ 1638300 h 2352675"/>
              <a:gd name="connsiteX34" fmla="*/ 57150 w 1295400"/>
              <a:gd name="connsiteY34" fmla="*/ 1700213 h 2352675"/>
              <a:gd name="connsiteX35" fmla="*/ 4763 w 1295400"/>
              <a:gd name="connsiteY35" fmla="*/ 1790700 h 2352675"/>
              <a:gd name="connsiteX36" fmla="*/ 0 w 1295400"/>
              <a:gd name="connsiteY36" fmla="*/ 1866900 h 2352675"/>
              <a:gd name="connsiteX37" fmla="*/ 42863 w 1295400"/>
              <a:gd name="connsiteY37" fmla="*/ 1957388 h 2352675"/>
              <a:gd name="connsiteX38" fmla="*/ 9525 w 1295400"/>
              <a:gd name="connsiteY38" fmla="*/ 2157413 h 2352675"/>
              <a:gd name="connsiteX39" fmla="*/ 204788 w 1295400"/>
              <a:gd name="connsiteY39" fmla="*/ 2319338 h 2352675"/>
              <a:gd name="connsiteX40" fmla="*/ 433388 w 1295400"/>
              <a:gd name="connsiteY40" fmla="*/ 2352675 h 2352675"/>
              <a:gd name="connsiteX41" fmla="*/ 885825 w 1295400"/>
              <a:gd name="connsiteY41" fmla="*/ 2243138 h 2352675"/>
              <a:gd name="connsiteX42" fmla="*/ 1214438 w 1295400"/>
              <a:gd name="connsiteY42" fmla="*/ 1862138 h 2352675"/>
              <a:gd name="connsiteX43" fmla="*/ 1271588 w 1295400"/>
              <a:gd name="connsiteY43" fmla="*/ 1500188 h 2352675"/>
              <a:gd name="connsiteX44" fmla="*/ 1295400 w 1295400"/>
              <a:gd name="connsiteY44" fmla="*/ 1204913 h 2352675"/>
              <a:gd name="connsiteX45" fmla="*/ 1152525 w 1295400"/>
              <a:gd name="connsiteY45" fmla="*/ 881063 h 2352675"/>
              <a:gd name="connsiteX46" fmla="*/ 1262063 w 1295400"/>
              <a:gd name="connsiteY46" fmla="*/ 723900 h 2352675"/>
              <a:gd name="connsiteX47" fmla="*/ 1271588 w 1295400"/>
              <a:gd name="connsiteY47" fmla="*/ 623888 h 2352675"/>
              <a:gd name="connsiteX48" fmla="*/ 1157288 w 1295400"/>
              <a:gd name="connsiteY48" fmla="*/ 504825 h 2352675"/>
              <a:gd name="connsiteX49" fmla="*/ 1076325 w 1295400"/>
              <a:gd name="connsiteY49" fmla="*/ 381000 h 2352675"/>
              <a:gd name="connsiteX50" fmla="*/ 1104900 w 1295400"/>
              <a:gd name="connsiteY50" fmla="*/ 209550 h 2352675"/>
              <a:gd name="connsiteX51" fmla="*/ 1019175 w 1295400"/>
              <a:gd name="connsiteY51" fmla="*/ 95250 h 2352675"/>
              <a:gd name="connsiteX52" fmla="*/ 1000125 w 1295400"/>
              <a:gd name="connsiteY52" fmla="*/ 23813 h 2352675"/>
              <a:gd name="connsiteX53" fmla="*/ 876300 w 1295400"/>
              <a:gd name="connsiteY53" fmla="*/ 4763 h 2352675"/>
              <a:gd name="connsiteX54" fmla="*/ 804863 w 1295400"/>
              <a:gd name="connsiteY54"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8638 w 1295400"/>
              <a:gd name="connsiteY7" fmla="*/ 195262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00063 w 1295400"/>
              <a:gd name="connsiteY5" fmla="*/ 90488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361950 w 1295400"/>
              <a:gd name="connsiteY9" fmla="*/ 223838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280988 w 1295400"/>
              <a:gd name="connsiteY10" fmla="*/ 295275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4863 w 1295400"/>
              <a:gd name="connsiteY0" fmla="*/ 0 h 2352675"/>
              <a:gd name="connsiteX1" fmla="*/ 766763 w 1295400"/>
              <a:gd name="connsiteY1" fmla="*/ 47625 h 2352675"/>
              <a:gd name="connsiteX2" fmla="*/ 688181 w 1295400"/>
              <a:gd name="connsiteY2" fmla="*/ 71438 h 2352675"/>
              <a:gd name="connsiteX3" fmla="*/ 635794 w 1295400"/>
              <a:gd name="connsiteY3" fmla="*/ 83343 h 2352675"/>
              <a:gd name="connsiteX4" fmla="*/ 597694 w 1295400"/>
              <a:gd name="connsiteY4" fmla="*/ 123825 h 2352675"/>
              <a:gd name="connsiteX5" fmla="*/ 557213 w 1295400"/>
              <a:gd name="connsiteY5" fmla="*/ 121444 h 2352675"/>
              <a:gd name="connsiteX6" fmla="*/ 531019 w 1295400"/>
              <a:gd name="connsiteY6" fmla="*/ 142876 h 2352675"/>
              <a:gd name="connsiteX7" fmla="*/ 526257 w 1295400"/>
              <a:gd name="connsiteY7" fmla="*/ 204787 h 2352675"/>
              <a:gd name="connsiteX8" fmla="*/ 483394 w 1295400"/>
              <a:gd name="connsiteY8" fmla="*/ 197644 h 2352675"/>
              <a:gd name="connsiteX9" fmla="*/ 452437 w 1295400"/>
              <a:gd name="connsiteY9" fmla="*/ 266701 h 2352675"/>
              <a:gd name="connsiteX10" fmla="*/ 400051 w 1295400"/>
              <a:gd name="connsiteY10" fmla="*/ 359569 h 2352675"/>
              <a:gd name="connsiteX11" fmla="*/ 266700 w 1295400"/>
              <a:gd name="connsiteY11" fmla="*/ 385763 h 2352675"/>
              <a:gd name="connsiteX12" fmla="*/ 233363 w 1295400"/>
              <a:gd name="connsiteY12" fmla="*/ 461963 h 2352675"/>
              <a:gd name="connsiteX13" fmla="*/ 233363 w 1295400"/>
              <a:gd name="connsiteY13" fmla="*/ 533400 h 2352675"/>
              <a:gd name="connsiteX14" fmla="*/ 214313 w 1295400"/>
              <a:gd name="connsiteY14" fmla="*/ 628650 h 2352675"/>
              <a:gd name="connsiteX15" fmla="*/ 195263 w 1295400"/>
              <a:gd name="connsiteY15" fmla="*/ 719138 h 2352675"/>
              <a:gd name="connsiteX16" fmla="*/ 214313 w 1295400"/>
              <a:gd name="connsiteY16" fmla="*/ 833438 h 2352675"/>
              <a:gd name="connsiteX17" fmla="*/ 257175 w 1295400"/>
              <a:gd name="connsiteY17" fmla="*/ 885825 h 2352675"/>
              <a:gd name="connsiteX18" fmla="*/ 285750 w 1295400"/>
              <a:gd name="connsiteY18" fmla="*/ 914400 h 2352675"/>
              <a:gd name="connsiteX19" fmla="*/ 304800 w 1295400"/>
              <a:gd name="connsiteY19" fmla="*/ 933450 h 2352675"/>
              <a:gd name="connsiteX20" fmla="*/ 352425 w 1295400"/>
              <a:gd name="connsiteY20" fmla="*/ 966788 h 2352675"/>
              <a:gd name="connsiteX21" fmla="*/ 400050 w 1295400"/>
              <a:gd name="connsiteY21" fmla="*/ 1000125 h 2352675"/>
              <a:gd name="connsiteX22" fmla="*/ 390525 w 1295400"/>
              <a:gd name="connsiteY22" fmla="*/ 1038225 h 2352675"/>
              <a:gd name="connsiteX23" fmla="*/ 309563 w 1295400"/>
              <a:gd name="connsiteY23" fmla="*/ 1076325 h 2352675"/>
              <a:gd name="connsiteX24" fmla="*/ 309563 w 1295400"/>
              <a:gd name="connsiteY24" fmla="*/ 1157288 h 2352675"/>
              <a:gd name="connsiteX25" fmla="*/ 333375 w 1295400"/>
              <a:gd name="connsiteY25" fmla="*/ 1204913 h 2352675"/>
              <a:gd name="connsiteX26" fmla="*/ 347663 w 1295400"/>
              <a:gd name="connsiteY26" fmla="*/ 1262063 h 2352675"/>
              <a:gd name="connsiteX27" fmla="*/ 338138 w 1295400"/>
              <a:gd name="connsiteY27" fmla="*/ 1343025 h 2352675"/>
              <a:gd name="connsiteX28" fmla="*/ 300038 w 1295400"/>
              <a:gd name="connsiteY28" fmla="*/ 1414463 h 2352675"/>
              <a:gd name="connsiteX29" fmla="*/ 276225 w 1295400"/>
              <a:gd name="connsiteY29" fmla="*/ 1423988 h 2352675"/>
              <a:gd name="connsiteX30" fmla="*/ 238125 w 1295400"/>
              <a:gd name="connsiteY30" fmla="*/ 1462088 h 2352675"/>
              <a:gd name="connsiteX31" fmla="*/ 200025 w 1295400"/>
              <a:gd name="connsiteY31" fmla="*/ 1504950 h 2352675"/>
              <a:gd name="connsiteX32" fmla="*/ 176213 w 1295400"/>
              <a:gd name="connsiteY32" fmla="*/ 1595438 h 2352675"/>
              <a:gd name="connsiteX33" fmla="*/ 142875 w 1295400"/>
              <a:gd name="connsiteY33" fmla="*/ 1614488 h 2352675"/>
              <a:gd name="connsiteX34" fmla="*/ 100013 w 1295400"/>
              <a:gd name="connsiteY34" fmla="*/ 1638300 h 2352675"/>
              <a:gd name="connsiteX35" fmla="*/ 57150 w 1295400"/>
              <a:gd name="connsiteY35" fmla="*/ 1700213 h 2352675"/>
              <a:gd name="connsiteX36" fmla="*/ 4763 w 1295400"/>
              <a:gd name="connsiteY36" fmla="*/ 1790700 h 2352675"/>
              <a:gd name="connsiteX37" fmla="*/ 0 w 1295400"/>
              <a:gd name="connsiteY37" fmla="*/ 1866900 h 2352675"/>
              <a:gd name="connsiteX38" fmla="*/ 42863 w 1295400"/>
              <a:gd name="connsiteY38" fmla="*/ 1957388 h 2352675"/>
              <a:gd name="connsiteX39" fmla="*/ 9525 w 1295400"/>
              <a:gd name="connsiteY39" fmla="*/ 2157413 h 2352675"/>
              <a:gd name="connsiteX40" fmla="*/ 204788 w 1295400"/>
              <a:gd name="connsiteY40" fmla="*/ 2319338 h 2352675"/>
              <a:gd name="connsiteX41" fmla="*/ 433388 w 1295400"/>
              <a:gd name="connsiteY41" fmla="*/ 2352675 h 2352675"/>
              <a:gd name="connsiteX42" fmla="*/ 885825 w 1295400"/>
              <a:gd name="connsiteY42" fmla="*/ 2243138 h 2352675"/>
              <a:gd name="connsiteX43" fmla="*/ 1214438 w 1295400"/>
              <a:gd name="connsiteY43" fmla="*/ 1862138 h 2352675"/>
              <a:gd name="connsiteX44" fmla="*/ 1271588 w 1295400"/>
              <a:gd name="connsiteY44" fmla="*/ 1500188 h 2352675"/>
              <a:gd name="connsiteX45" fmla="*/ 1295400 w 1295400"/>
              <a:gd name="connsiteY45" fmla="*/ 1204913 h 2352675"/>
              <a:gd name="connsiteX46" fmla="*/ 1152525 w 1295400"/>
              <a:gd name="connsiteY46" fmla="*/ 881063 h 2352675"/>
              <a:gd name="connsiteX47" fmla="*/ 1262063 w 1295400"/>
              <a:gd name="connsiteY47" fmla="*/ 723900 h 2352675"/>
              <a:gd name="connsiteX48" fmla="*/ 1271588 w 1295400"/>
              <a:gd name="connsiteY48" fmla="*/ 623888 h 2352675"/>
              <a:gd name="connsiteX49" fmla="*/ 1157288 w 1295400"/>
              <a:gd name="connsiteY49" fmla="*/ 504825 h 2352675"/>
              <a:gd name="connsiteX50" fmla="*/ 1076325 w 1295400"/>
              <a:gd name="connsiteY50" fmla="*/ 381000 h 2352675"/>
              <a:gd name="connsiteX51" fmla="*/ 1104900 w 1295400"/>
              <a:gd name="connsiteY51" fmla="*/ 209550 h 2352675"/>
              <a:gd name="connsiteX52" fmla="*/ 1019175 w 1295400"/>
              <a:gd name="connsiteY52" fmla="*/ 95250 h 2352675"/>
              <a:gd name="connsiteX53" fmla="*/ 1000125 w 1295400"/>
              <a:gd name="connsiteY53" fmla="*/ 23813 h 2352675"/>
              <a:gd name="connsiteX54" fmla="*/ 876300 w 1295400"/>
              <a:gd name="connsiteY54" fmla="*/ 4763 h 2352675"/>
              <a:gd name="connsiteX55" fmla="*/ 804863 w 1295400"/>
              <a:gd name="connsiteY55" fmla="*/ 0 h 2352675"/>
              <a:gd name="connsiteX0" fmla="*/ 800100 w 1290637"/>
              <a:gd name="connsiteY0" fmla="*/ 0 h 2352675"/>
              <a:gd name="connsiteX1" fmla="*/ 762000 w 1290637"/>
              <a:gd name="connsiteY1" fmla="*/ 47625 h 2352675"/>
              <a:gd name="connsiteX2" fmla="*/ 683418 w 1290637"/>
              <a:gd name="connsiteY2" fmla="*/ 71438 h 2352675"/>
              <a:gd name="connsiteX3" fmla="*/ 631031 w 1290637"/>
              <a:gd name="connsiteY3" fmla="*/ 83343 h 2352675"/>
              <a:gd name="connsiteX4" fmla="*/ 592931 w 1290637"/>
              <a:gd name="connsiteY4" fmla="*/ 123825 h 2352675"/>
              <a:gd name="connsiteX5" fmla="*/ 552450 w 1290637"/>
              <a:gd name="connsiteY5" fmla="*/ 121444 h 2352675"/>
              <a:gd name="connsiteX6" fmla="*/ 526256 w 1290637"/>
              <a:gd name="connsiteY6" fmla="*/ 142876 h 2352675"/>
              <a:gd name="connsiteX7" fmla="*/ 521494 w 1290637"/>
              <a:gd name="connsiteY7" fmla="*/ 204787 h 2352675"/>
              <a:gd name="connsiteX8" fmla="*/ 478631 w 1290637"/>
              <a:gd name="connsiteY8" fmla="*/ 197644 h 2352675"/>
              <a:gd name="connsiteX9" fmla="*/ 447674 w 1290637"/>
              <a:gd name="connsiteY9" fmla="*/ 266701 h 2352675"/>
              <a:gd name="connsiteX10" fmla="*/ 395288 w 1290637"/>
              <a:gd name="connsiteY10" fmla="*/ 359569 h 2352675"/>
              <a:gd name="connsiteX11" fmla="*/ 261937 w 1290637"/>
              <a:gd name="connsiteY11" fmla="*/ 385763 h 2352675"/>
              <a:gd name="connsiteX12" fmla="*/ 228600 w 1290637"/>
              <a:gd name="connsiteY12" fmla="*/ 461963 h 2352675"/>
              <a:gd name="connsiteX13" fmla="*/ 228600 w 1290637"/>
              <a:gd name="connsiteY13" fmla="*/ 533400 h 2352675"/>
              <a:gd name="connsiteX14" fmla="*/ 209550 w 1290637"/>
              <a:gd name="connsiteY14" fmla="*/ 628650 h 2352675"/>
              <a:gd name="connsiteX15" fmla="*/ 190500 w 1290637"/>
              <a:gd name="connsiteY15" fmla="*/ 719138 h 2352675"/>
              <a:gd name="connsiteX16" fmla="*/ 209550 w 1290637"/>
              <a:gd name="connsiteY16" fmla="*/ 833438 h 2352675"/>
              <a:gd name="connsiteX17" fmla="*/ 252412 w 1290637"/>
              <a:gd name="connsiteY17" fmla="*/ 885825 h 2352675"/>
              <a:gd name="connsiteX18" fmla="*/ 280987 w 1290637"/>
              <a:gd name="connsiteY18" fmla="*/ 914400 h 2352675"/>
              <a:gd name="connsiteX19" fmla="*/ 300037 w 1290637"/>
              <a:gd name="connsiteY19" fmla="*/ 933450 h 2352675"/>
              <a:gd name="connsiteX20" fmla="*/ 347662 w 1290637"/>
              <a:gd name="connsiteY20" fmla="*/ 966788 h 2352675"/>
              <a:gd name="connsiteX21" fmla="*/ 395287 w 1290637"/>
              <a:gd name="connsiteY21" fmla="*/ 1000125 h 2352675"/>
              <a:gd name="connsiteX22" fmla="*/ 385762 w 1290637"/>
              <a:gd name="connsiteY22" fmla="*/ 1038225 h 2352675"/>
              <a:gd name="connsiteX23" fmla="*/ 304800 w 1290637"/>
              <a:gd name="connsiteY23" fmla="*/ 1076325 h 2352675"/>
              <a:gd name="connsiteX24" fmla="*/ 304800 w 1290637"/>
              <a:gd name="connsiteY24" fmla="*/ 1157288 h 2352675"/>
              <a:gd name="connsiteX25" fmla="*/ 328612 w 1290637"/>
              <a:gd name="connsiteY25" fmla="*/ 1204913 h 2352675"/>
              <a:gd name="connsiteX26" fmla="*/ 342900 w 1290637"/>
              <a:gd name="connsiteY26" fmla="*/ 1262063 h 2352675"/>
              <a:gd name="connsiteX27" fmla="*/ 333375 w 1290637"/>
              <a:gd name="connsiteY27" fmla="*/ 1343025 h 2352675"/>
              <a:gd name="connsiteX28" fmla="*/ 295275 w 1290637"/>
              <a:gd name="connsiteY28" fmla="*/ 1414463 h 2352675"/>
              <a:gd name="connsiteX29" fmla="*/ 271462 w 1290637"/>
              <a:gd name="connsiteY29" fmla="*/ 1423988 h 2352675"/>
              <a:gd name="connsiteX30" fmla="*/ 233362 w 1290637"/>
              <a:gd name="connsiteY30" fmla="*/ 1462088 h 2352675"/>
              <a:gd name="connsiteX31" fmla="*/ 195262 w 1290637"/>
              <a:gd name="connsiteY31" fmla="*/ 1504950 h 2352675"/>
              <a:gd name="connsiteX32" fmla="*/ 171450 w 1290637"/>
              <a:gd name="connsiteY32" fmla="*/ 1595438 h 2352675"/>
              <a:gd name="connsiteX33" fmla="*/ 138112 w 1290637"/>
              <a:gd name="connsiteY33" fmla="*/ 1614488 h 2352675"/>
              <a:gd name="connsiteX34" fmla="*/ 95250 w 1290637"/>
              <a:gd name="connsiteY34" fmla="*/ 1638300 h 2352675"/>
              <a:gd name="connsiteX35" fmla="*/ 52387 w 1290637"/>
              <a:gd name="connsiteY35" fmla="*/ 1700213 h 2352675"/>
              <a:gd name="connsiteX36" fmla="*/ 0 w 1290637"/>
              <a:gd name="connsiteY36" fmla="*/ 1790700 h 2352675"/>
              <a:gd name="connsiteX37" fmla="*/ 61912 w 1290637"/>
              <a:gd name="connsiteY37" fmla="*/ 1914525 h 2352675"/>
              <a:gd name="connsiteX38" fmla="*/ 38100 w 1290637"/>
              <a:gd name="connsiteY38" fmla="*/ 1957388 h 2352675"/>
              <a:gd name="connsiteX39" fmla="*/ 4762 w 1290637"/>
              <a:gd name="connsiteY39" fmla="*/ 2157413 h 2352675"/>
              <a:gd name="connsiteX40" fmla="*/ 200025 w 1290637"/>
              <a:gd name="connsiteY40" fmla="*/ 2319338 h 2352675"/>
              <a:gd name="connsiteX41" fmla="*/ 428625 w 1290637"/>
              <a:gd name="connsiteY41" fmla="*/ 2352675 h 2352675"/>
              <a:gd name="connsiteX42" fmla="*/ 881062 w 1290637"/>
              <a:gd name="connsiteY42" fmla="*/ 2243138 h 2352675"/>
              <a:gd name="connsiteX43" fmla="*/ 1209675 w 1290637"/>
              <a:gd name="connsiteY43" fmla="*/ 1862138 h 2352675"/>
              <a:gd name="connsiteX44" fmla="*/ 1266825 w 1290637"/>
              <a:gd name="connsiteY44" fmla="*/ 1500188 h 2352675"/>
              <a:gd name="connsiteX45" fmla="*/ 1290637 w 1290637"/>
              <a:gd name="connsiteY45" fmla="*/ 1204913 h 2352675"/>
              <a:gd name="connsiteX46" fmla="*/ 1147762 w 1290637"/>
              <a:gd name="connsiteY46" fmla="*/ 881063 h 2352675"/>
              <a:gd name="connsiteX47" fmla="*/ 1257300 w 1290637"/>
              <a:gd name="connsiteY47" fmla="*/ 723900 h 2352675"/>
              <a:gd name="connsiteX48" fmla="*/ 1266825 w 1290637"/>
              <a:gd name="connsiteY48" fmla="*/ 623888 h 2352675"/>
              <a:gd name="connsiteX49" fmla="*/ 1152525 w 1290637"/>
              <a:gd name="connsiteY49" fmla="*/ 504825 h 2352675"/>
              <a:gd name="connsiteX50" fmla="*/ 1071562 w 1290637"/>
              <a:gd name="connsiteY50" fmla="*/ 381000 h 2352675"/>
              <a:gd name="connsiteX51" fmla="*/ 1100137 w 1290637"/>
              <a:gd name="connsiteY51" fmla="*/ 209550 h 2352675"/>
              <a:gd name="connsiteX52" fmla="*/ 1014412 w 1290637"/>
              <a:gd name="connsiteY52" fmla="*/ 95250 h 2352675"/>
              <a:gd name="connsiteX53" fmla="*/ 995362 w 1290637"/>
              <a:gd name="connsiteY53" fmla="*/ 23813 h 2352675"/>
              <a:gd name="connsiteX54" fmla="*/ 871537 w 1290637"/>
              <a:gd name="connsiteY54" fmla="*/ 4763 h 2352675"/>
              <a:gd name="connsiteX55" fmla="*/ 800100 w 1290637"/>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47625 w 1285875"/>
              <a:gd name="connsiteY35" fmla="*/ 1700213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90488 w 1285875"/>
              <a:gd name="connsiteY34" fmla="*/ 1638300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33350 w 1285875"/>
              <a:gd name="connsiteY33" fmla="*/ 1614488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166688 w 1285875"/>
              <a:gd name="connsiteY32" fmla="*/ 1595438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190500 w 1285875"/>
              <a:gd name="connsiteY31" fmla="*/ 1504950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228600 w 1285875"/>
              <a:gd name="connsiteY30" fmla="*/ 1462088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266700 w 1285875"/>
              <a:gd name="connsiteY29" fmla="*/ 1423988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290513 w 1285875"/>
              <a:gd name="connsiteY28" fmla="*/ 1414463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28613 w 1285875"/>
              <a:gd name="connsiteY27" fmla="*/ 1343025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38138 w 1285875"/>
              <a:gd name="connsiteY26" fmla="*/ 1262063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323850 w 1285875"/>
              <a:gd name="connsiteY25" fmla="*/ 1204913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300038 w 1285875"/>
              <a:gd name="connsiteY24" fmla="*/ 115728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00038 w 1285875"/>
              <a:gd name="connsiteY23" fmla="*/ 1076325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381000 w 1285875"/>
              <a:gd name="connsiteY22" fmla="*/ 1038225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390525 w 1285875"/>
              <a:gd name="connsiteY21" fmla="*/ 1000125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342900 w 1285875"/>
              <a:gd name="connsiteY20" fmla="*/ 966788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295275 w 1285875"/>
              <a:gd name="connsiteY19" fmla="*/ 933450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276225 w 1285875"/>
              <a:gd name="connsiteY18" fmla="*/ 914400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247650 w 1285875"/>
              <a:gd name="connsiteY17" fmla="*/ 885825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204788 w 1285875"/>
              <a:gd name="connsiteY16" fmla="*/ 8334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185738 w 1285875"/>
              <a:gd name="connsiteY15" fmla="*/ 719138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257175 w 1285875"/>
              <a:gd name="connsiteY11" fmla="*/ 385763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223838 w 1285875"/>
              <a:gd name="connsiteY12" fmla="*/ 461963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223838 w 1285875"/>
              <a:gd name="connsiteY13" fmla="*/ 533400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04788 w 1285875"/>
              <a:gd name="connsiteY14" fmla="*/ 62865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 name="connsiteX0" fmla="*/ 795338 w 1285875"/>
              <a:gd name="connsiteY0" fmla="*/ 0 h 2352675"/>
              <a:gd name="connsiteX1" fmla="*/ 757238 w 1285875"/>
              <a:gd name="connsiteY1" fmla="*/ 47625 h 2352675"/>
              <a:gd name="connsiteX2" fmla="*/ 678656 w 1285875"/>
              <a:gd name="connsiteY2" fmla="*/ 71438 h 2352675"/>
              <a:gd name="connsiteX3" fmla="*/ 626269 w 1285875"/>
              <a:gd name="connsiteY3" fmla="*/ 83343 h 2352675"/>
              <a:gd name="connsiteX4" fmla="*/ 588169 w 1285875"/>
              <a:gd name="connsiteY4" fmla="*/ 123825 h 2352675"/>
              <a:gd name="connsiteX5" fmla="*/ 547688 w 1285875"/>
              <a:gd name="connsiteY5" fmla="*/ 121444 h 2352675"/>
              <a:gd name="connsiteX6" fmla="*/ 521494 w 1285875"/>
              <a:gd name="connsiteY6" fmla="*/ 142876 h 2352675"/>
              <a:gd name="connsiteX7" fmla="*/ 516732 w 1285875"/>
              <a:gd name="connsiteY7" fmla="*/ 204787 h 2352675"/>
              <a:gd name="connsiteX8" fmla="*/ 473869 w 1285875"/>
              <a:gd name="connsiteY8" fmla="*/ 197644 h 2352675"/>
              <a:gd name="connsiteX9" fmla="*/ 442912 w 1285875"/>
              <a:gd name="connsiteY9" fmla="*/ 266701 h 2352675"/>
              <a:gd name="connsiteX10" fmla="*/ 390526 w 1285875"/>
              <a:gd name="connsiteY10" fmla="*/ 359569 h 2352675"/>
              <a:gd name="connsiteX11" fmla="*/ 335756 w 1285875"/>
              <a:gd name="connsiteY11" fmla="*/ 431006 h 2352675"/>
              <a:gd name="connsiteX12" fmla="*/ 300038 w 1285875"/>
              <a:gd name="connsiteY12" fmla="*/ 492919 h 2352675"/>
              <a:gd name="connsiteX13" fmla="*/ 321469 w 1285875"/>
              <a:gd name="connsiteY13" fmla="*/ 559593 h 2352675"/>
              <a:gd name="connsiteX14" fmla="*/ 297657 w 1285875"/>
              <a:gd name="connsiteY14" fmla="*/ 647700 h 2352675"/>
              <a:gd name="connsiteX15" fmla="*/ 314326 w 1285875"/>
              <a:gd name="connsiteY15" fmla="*/ 731044 h 2352675"/>
              <a:gd name="connsiteX16" fmla="*/ 302419 w 1285875"/>
              <a:gd name="connsiteY16" fmla="*/ 795338 h 2352675"/>
              <a:gd name="connsiteX17" fmla="*/ 300037 w 1285875"/>
              <a:gd name="connsiteY17" fmla="*/ 840581 h 2352675"/>
              <a:gd name="connsiteX18" fmla="*/ 338137 w 1285875"/>
              <a:gd name="connsiteY18" fmla="*/ 864394 h 2352675"/>
              <a:gd name="connsiteX19" fmla="*/ 369094 w 1285875"/>
              <a:gd name="connsiteY19" fmla="*/ 871537 h 2352675"/>
              <a:gd name="connsiteX20" fmla="*/ 431006 w 1285875"/>
              <a:gd name="connsiteY20" fmla="*/ 914400 h 2352675"/>
              <a:gd name="connsiteX21" fmla="*/ 502444 w 1285875"/>
              <a:gd name="connsiteY21" fmla="*/ 992982 h 2352675"/>
              <a:gd name="connsiteX22" fmla="*/ 433387 w 1285875"/>
              <a:gd name="connsiteY22" fmla="*/ 1054893 h 2352675"/>
              <a:gd name="connsiteX23" fmla="*/ 383382 w 1285875"/>
              <a:gd name="connsiteY23" fmla="*/ 1126331 h 2352675"/>
              <a:gd name="connsiteX24" fmla="*/ 416720 w 1285875"/>
              <a:gd name="connsiteY24" fmla="*/ 1138238 h 2352675"/>
              <a:gd name="connsiteX25" fmla="*/ 414337 w 1285875"/>
              <a:gd name="connsiteY25" fmla="*/ 1178720 h 2352675"/>
              <a:gd name="connsiteX26" fmla="*/ 388144 w 1285875"/>
              <a:gd name="connsiteY26" fmla="*/ 1219201 h 2352675"/>
              <a:gd name="connsiteX27" fmla="*/ 388144 w 1285875"/>
              <a:gd name="connsiteY27" fmla="*/ 1312069 h 2352675"/>
              <a:gd name="connsiteX28" fmla="*/ 352425 w 1285875"/>
              <a:gd name="connsiteY28" fmla="*/ 1397795 h 2352675"/>
              <a:gd name="connsiteX29" fmla="*/ 345282 w 1285875"/>
              <a:gd name="connsiteY29" fmla="*/ 1452563 h 2352675"/>
              <a:gd name="connsiteX30" fmla="*/ 364332 w 1285875"/>
              <a:gd name="connsiteY30" fmla="*/ 1509713 h 2352675"/>
              <a:gd name="connsiteX31" fmla="*/ 297656 w 1285875"/>
              <a:gd name="connsiteY31" fmla="*/ 1559719 h 2352675"/>
              <a:gd name="connsiteX32" fmla="*/ 214313 w 1285875"/>
              <a:gd name="connsiteY32" fmla="*/ 1616869 h 2352675"/>
              <a:gd name="connsiteX33" fmla="*/ 166688 w 1285875"/>
              <a:gd name="connsiteY33" fmla="*/ 1647825 h 2352675"/>
              <a:gd name="connsiteX34" fmla="*/ 123826 w 1285875"/>
              <a:gd name="connsiteY34" fmla="*/ 1709738 h 2352675"/>
              <a:gd name="connsiteX35" fmla="*/ 66675 w 1285875"/>
              <a:gd name="connsiteY35" fmla="*/ 1747838 h 2352675"/>
              <a:gd name="connsiteX36" fmla="*/ 47626 w 1285875"/>
              <a:gd name="connsiteY36" fmla="*/ 1816894 h 2352675"/>
              <a:gd name="connsiteX37" fmla="*/ 57150 w 1285875"/>
              <a:gd name="connsiteY37" fmla="*/ 1914525 h 2352675"/>
              <a:gd name="connsiteX38" fmla="*/ 33338 w 1285875"/>
              <a:gd name="connsiteY38" fmla="*/ 1957388 h 2352675"/>
              <a:gd name="connsiteX39" fmla="*/ 0 w 1285875"/>
              <a:gd name="connsiteY39" fmla="*/ 2157413 h 2352675"/>
              <a:gd name="connsiteX40" fmla="*/ 195263 w 1285875"/>
              <a:gd name="connsiteY40" fmla="*/ 2319338 h 2352675"/>
              <a:gd name="connsiteX41" fmla="*/ 423863 w 1285875"/>
              <a:gd name="connsiteY41" fmla="*/ 2352675 h 2352675"/>
              <a:gd name="connsiteX42" fmla="*/ 876300 w 1285875"/>
              <a:gd name="connsiteY42" fmla="*/ 2243138 h 2352675"/>
              <a:gd name="connsiteX43" fmla="*/ 1204913 w 1285875"/>
              <a:gd name="connsiteY43" fmla="*/ 1862138 h 2352675"/>
              <a:gd name="connsiteX44" fmla="*/ 1262063 w 1285875"/>
              <a:gd name="connsiteY44" fmla="*/ 1500188 h 2352675"/>
              <a:gd name="connsiteX45" fmla="*/ 1285875 w 1285875"/>
              <a:gd name="connsiteY45" fmla="*/ 1204913 h 2352675"/>
              <a:gd name="connsiteX46" fmla="*/ 1143000 w 1285875"/>
              <a:gd name="connsiteY46" fmla="*/ 881063 h 2352675"/>
              <a:gd name="connsiteX47" fmla="*/ 1252538 w 1285875"/>
              <a:gd name="connsiteY47" fmla="*/ 723900 h 2352675"/>
              <a:gd name="connsiteX48" fmla="*/ 1262063 w 1285875"/>
              <a:gd name="connsiteY48" fmla="*/ 623888 h 2352675"/>
              <a:gd name="connsiteX49" fmla="*/ 1147763 w 1285875"/>
              <a:gd name="connsiteY49" fmla="*/ 504825 h 2352675"/>
              <a:gd name="connsiteX50" fmla="*/ 1066800 w 1285875"/>
              <a:gd name="connsiteY50" fmla="*/ 381000 h 2352675"/>
              <a:gd name="connsiteX51" fmla="*/ 1095375 w 1285875"/>
              <a:gd name="connsiteY51" fmla="*/ 209550 h 2352675"/>
              <a:gd name="connsiteX52" fmla="*/ 1009650 w 1285875"/>
              <a:gd name="connsiteY52" fmla="*/ 95250 h 2352675"/>
              <a:gd name="connsiteX53" fmla="*/ 990600 w 1285875"/>
              <a:gd name="connsiteY53" fmla="*/ 23813 h 2352675"/>
              <a:gd name="connsiteX54" fmla="*/ 866775 w 1285875"/>
              <a:gd name="connsiteY54" fmla="*/ 4763 h 2352675"/>
              <a:gd name="connsiteX55" fmla="*/ 795338 w 1285875"/>
              <a:gd name="connsiteY55"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85875" h="2352675">
                <a:moveTo>
                  <a:pt x="795338" y="0"/>
                </a:moveTo>
                <a:lnTo>
                  <a:pt x="757238" y="47625"/>
                </a:lnTo>
                <a:lnTo>
                  <a:pt x="678656" y="71438"/>
                </a:lnTo>
                <a:lnTo>
                  <a:pt x="626269" y="83343"/>
                </a:lnTo>
                <a:cubicBezTo>
                  <a:pt x="604838" y="71437"/>
                  <a:pt x="601266" y="117475"/>
                  <a:pt x="588169" y="123825"/>
                </a:cubicBezTo>
                <a:cubicBezTo>
                  <a:pt x="575072" y="130175"/>
                  <a:pt x="558801" y="118269"/>
                  <a:pt x="547688" y="121444"/>
                </a:cubicBezTo>
                <a:cubicBezTo>
                  <a:pt x="536576" y="124619"/>
                  <a:pt x="526653" y="128986"/>
                  <a:pt x="521494" y="142876"/>
                </a:cubicBezTo>
                <a:cubicBezTo>
                  <a:pt x="516335" y="156766"/>
                  <a:pt x="542529" y="191293"/>
                  <a:pt x="516732" y="204787"/>
                </a:cubicBezTo>
                <a:cubicBezTo>
                  <a:pt x="465932" y="214312"/>
                  <a:pt x="524669" y="188119"/>
                  <a:pt x="473869" y="197644"/>
                </a:cubicBezTo>
                <a:lnTo>
                  <a:pt x="442912" y="266701"/>
                </a:lnTo>
                <a:lnTo>
                  <a:pt x="390526" y="359569"/>
                </a:lnTo>
                <a:lnTo>
                  <a:pt x="335756" y="431006"/>
                </a:lnTo>
                <a:lnTo>
                  <a:pt x="300038" y="492919"/>
                </a:lnTo>
                <a:lnTo>
                  <a:pt x="321469" y="559593"/>
                </a:lnTo>
                <a:lnTo>
                  <a:pt x="297657" y="647700"/>
                </a:lnTo>
                <a:lnTo>
                  <a:pt x="314326" y="731044"/>
                </a:lnTo>
                <a:lnTo>
                  <a:pt x="302419" y="795338"/>
                </a:lnTo>
                <a:lnTo>
                  <a:pt x="300037" y="840581"/>
                </a:lnTo>
                <a:cubicBezTo>
                  <a:pt x="309562" y="850106"/>
                  <a:pt x="326628" y="859235"/>
                  <a:pt x="338137" y="864394"/>
                </a:cubicBezTo>
                <a:cubicBezTo>
                  <a:pt x="349647" y="869553"/>
                  <a:pt x="338138" y="885825"/>
                  <a:pt x="369094" y="871537"/>
                </a:cubicBezTo>
                <a:cubicBezTo>
                  <a:pt x="384969" y="882650"/>
                  <a:pt x="408781" y="894159"/>
                  <a:pt x="431006" y="914400"/>
                </a:cubicBezTo>
                <a:cubicBezTo>
                  <a:pt x="453231" y="934641"/>
                  <a:pt x="449263" y="984251"/>
                  <a:pt x="502444" y="992982"/>
                </a:cubicBezTo>
                <a:lnTo>
                  <a:pt x="433387" y="1054893"/>
                </a:lnTo>
                <a:lnTo>
                  <a:pt x="383382" y="1126331"/>
                </a:lnTo>
                <a:lnTo>
                  <a:pt x="416720" y="1138238"/>
                </a:lnTo>
                <a:lnTo>
                  <a:pt x="414337" y="1178720"/>
                </a:lnTo>
                <a:lnTo>
                  <a:pt x="388144" y="1219201"/>
                </a:lnTo>
                <a:lnTo>
                  <a:pt x="388144" y="1312069"/>
                </a:lnTo>
                <a:lnTo>
                  <a:pt x="352425" y="1397795"/>
                </a:lnTo>
                <a:lnTo>
                  <a:pt x="345282" y="1452563"/>
                </a:lnTo>
                <a:lnTo>
                  <a:pt x="364332" y="1509713"/>
                </a:lnTo>
                <a:lnTo>
                  <a:pt x="297656" y="1559719"/>
                </a:lnTo>
                <a:lnTo>
                  <a:pt x="214313" y="1616869"/>
                </a:lnTo>
                <a:cubicBezTo>
                  <a:pt x="203200" y="1623219"/>
                  <a:pt x="181769" y="1632347"/>
                  <a:pt x="166688" y="1647825"/>
                </a:cubicBezTo>
                <a:cubicBezTo>
                  <a:pt x="151607" y="1663303"/>
                  <a:pt x="127001" y="1677988"/>
                  <a:pt x="123826" y="1709738"/>
                </a:cubicBezTo>
                <a:lnTo>
                  <a:pt x="66675" y="1747838"/>
                </a:lnTo>
                <a:cubicBezTo>
                  <a:pt x="66675" y="1786732"/>
                  <a:pt x="47626" y="1778000"/>
                  <a:pt x="47626" y="1816894"/>
                </a:cubicBezTo>
                <a:lnTo>
                  <a:pt x="57150" y="1914525"/>
                </a:lnTo>
                <a:lnTo>
                  <a:pt x="33338" y="1957388"/>
                </a:lnTo>
                <a:lnTo>
                  <a:pt x="0" y="2157413"/>
                </a:lnTo>
                <a:lnTo>
                  <a:pt x="195263" y="2319338"/>
                </a:lnTo>
                <a:lnTo>
                  <a:pt x="423863" y="2352675"/>
                </a:lnTo>
                <a:lnTo>
                  <a:pt x="876300" y="2243138"/>
                </a:lnTo>
                <a:lnTo>
                  <a:pt x="1204913" y="1862138"/>
                </a:lnTo>
                <a:lnTo>
                  <a:pt x="1262063" y="1500188"/>
                </a:lnTo>
                <a:lnTo>
                  <a:pt x="1285875" y="1204913"/>
                </a:lnTo>
                <a:lnTo>
                  <a:pt x="1143000" y="881063"/>
                </a:lnTo>
                <a:lnTo>
                  <a:pt x="1252538" y="723900"/>
                </a:lnTo>
                <a:lnTo>
                  <a:pt x="1262063" y="623888"/>
                </a:lnTo>
                <a:lnTo>
                  <a:pt x="1147763" y="504825"/>
                </a:lnTo>
                <a:lnTo>
                  <a:pt x="1066800" y="381000"/>
                </a:lnTo>
                <a:lnTo>
                  <a:pt x="1095375" y="209550"/>
                </a:lnTo>
                <a:lnTo>
                  <a:pt x="1009650" y="95250"/>
                </a:lnTo>
                <a:lnTo>
                  <a:pt x="990600" y="23813"/>
                </a:lnTo>
                <a:lnTo>
                  <a:pt x="866775" y="4763"/>
                </a:lnTo>
                <a:lnTo>
                  <a:pt x="795338" y="0"/>
                </a:lnTo>
                <a:close/>
              </a:path>
            </a:pathLst>
          </a:custGeom>
          <a:solidFill>
            <a:srgbClr val="00CC66"/>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Singida</a:t>
            </a:r>
            <a:r>
              <a:rPr lang="en-MY" sz="1200" b="1" dirty="0" smtClean="0">
                <a:solidFill>
                  <a:schemeClr val="tx1"/>
                </a:solidFill>
              </a:rPr>
              <a:t> 8.1</a:t>
            </a:r>
            <a:endParaRPr lang="en-MY" sz="1200" b="1" dirty="0">
              <a:solidFill>
                <a:schemeClr val="tx1"/>
              </a:solidFill>
            </a:endParaRPr>
          </a:p>
        </p:txBody>
      </p:sp>
      <p:sp>
        <p:nvSpPr>
          <p:cNvPr id="25" name="Freeform 24"/>
          <p:cNvSpPr/>
          <p:nvPr/>
        </p:nvSpPr>
        <p:spPr>
          <a:xfrm>
            <a:off x="4664870" y="2014538"/>
            <a:ext cx="1221582" cy="2114550"/>
          </a:xfrm>
          <a:custGeom>
            <a:avLst/>
            <a:gdLst>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180975 w 1304925"/>
              <a:gd name="connsiteY44" fmla="*/ 542925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133350 w 1304925"/>
              <a:gd name="connsiteY43" fmla="*/ 519112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80963 w 1304925"/>
              <a:gd name="connsiteY42" fmla="*/ 538162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57150 w 1304925"/>
              <a:gd name="connsiteY41" fmla="*/ 542925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19050 w 1304925"/>
              <a:gd name="connsiteY40" fmla="*/ 604837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9525 w 1304925"/>
              <a:gd name="connsiteY39" fmla="*/ 68103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6700 w 1304925"/>
              <a:gd name="connsiteY0" fmla="*/ 490537 h 2114550"/>
              <a:gd name="connsiteX1" fmla="*/ 419100 w 1304925"/>
              <a:gd name="connsiteY1" fmla="*/ 200025 h 2114550"/>
              <a:gd name="connsiteX2" fmla="*/ 623888 w 1304925"/>
              <a:gd name="connsiteY2" fmla="*/ 38100 h 2114550"/>
              <a:gd name="connsiteX3" fmla="*/ 823913 w 1304925"/>
              <a:gd name="connsiteY3" fmla="*/ 0 h 2114550"/>
              <a:gd name="connsiteX4" fmla="*/ 933450 w 1304925"/>
              <a:gd name="connsiteY4" fmla="*/ 47625 h 2114550"/>
              <a:gd name="connsiteX5" fmla="*/ 1004888 w 1304925"/>
              <a:gd name="connsiteY5" fmla="*/ 390525 h 2114550"/>
              <a:gd name="connsiteX6" fmla="*/ 966788 w 1304925"/>
              <a:gd name="connsiteY6" fmla="*/ 652462 h 2114550"/>
              <a:gd name="connsiteX7" fmla="*/ 985838 w 1304925"/>
              <a:gd name="connsiteY7" fmla="*/ 776287 h 2114550"/>
              <a:gd name="connsiteX8" fmla="*/ 1147763 w 1304925"/>
              <a:gd name="connsiteY8" fmla="*/ 1004887 h 2114550"/>
              <a:gd name="connsiteX9" fmla="*/ 1295400 w 1304925"/>
              <a:gd name="connsiteY9" fmla="*/ 1238250 h 2114550"/>
              <a:gd name="connsiteX10" fmla="*/ 1304925 w 1304925"/>
              <a:gd name="connsiteY10" fmla="*/ 1452562 h 2114550"/>
              <a:gd name="connsiteX11" fmla="*/ 1233488 w 1304925"/>
              <a:gd name="connsiteY11" fmla="*/ 1676400 h 2114550"/>
              <a:gd name="connsiteX12" fmla="*/ 1190625 w 1304925"/>
              <a:gd name="connsiteY12" fmla="*/ 1919287 h 2114550"/>
              <a:gd name="connsiteX13" fmla="*/ 1095375 w 1304925"/>
              <a:gd name="connsiteY13" fmla="*/ 2062162 h 2114550"/>
              <a:gd name="connsiteX14" fmla="*/ 957263 w 1304925"/>
              <a:gd name="connsiteY14" fmla="*/ 2100262 h 2114550"/>
              <a:gd name="connsiteX15" fmla="*/ 790575 w 1304925"/>
              <a:gd name="connsiteY15" fmla="*/ 2114550 h 2114550"/>
              <a:gd name="connsiteX16" fmla="*/ 690563 w 1304925"/>
              <a:gd name="connsiteY16" fmla="*/ 2033587 h 2114550"/>
              <a:gd name="connsiteX17" fmla="*/ 523875 w 1304925"/>
              <a:gd name="connsiteY17" fmla="*/ 1971675 h 2114550"/>
              <a:gd name="connsiteX18" fmla="*/ 366713 w 1304925"/>
              <a:gd name="connsiteY18" fmla="*/ 1919287 h 2114550"/>
              <a:gd name="connsiteX19" fmla="*/ 266700 w 1304925"/>
              <a:gd name="connsiteY19" fmla="*/ 1900237 h 2114550"/>
              <a:gd name="connsiteX20" fmla="*/ 180975 w 1304925"/>
              <a:gd name="connsiteY20" fmla="*/ 1876425 h 2114550"/>
              <a:gd name="connsiteX21" fmla="*/ 90488 w 1304925"/>
              <a:gd name="connsiteY21" fmla="*/ 1771650 h 2114550"/>
              <a:gd name="connsiteX22" fmla="*/ 38100 w 1304925"/>
              <a:gd name="connsiteY22" fmla="*/ 1676400 h 2114550"/>
              <a:gd name="connsiteX23" fmla="*/ 9525 w 1304925"/>
              <a:gd name="connsiteY23" fmla="*/ 1604962 h 2114550"/>
              <a:gd name="connsiteX24" fmla="*/ 4763 w 1304925"/>
              <a:gd name="connsiteY24" fmla="*/ 1557337 h 2114550"/>
              <a:gd name="connsiteX25" fmla="*/ 38100 w 1304925"/>
              <a:gd name="connsiteY25" fmla="*/ 1509712 h 2114550"/>
              <a:gd name="connsiteX26" fmla="*/ 104775 w 1304925"/>
              <a:gd name="connsiteY26" fmla="*/ 1538287 h 2114550"/>
              <a:gd name="connsiteX27" fmla="*/ 157163 w 1304925"/>
              <a:gd name="connsiteY27" fmla="*/ 1500187 h 2114550"/>
              <a:gd name="connsiteX28" fmla="*/ 114300 w 1304925"/>
              <a:gd name="connsiteY28" fmla="*/ 1452562 h 2114550"/>
              <a:gd name="connsiteX29" fmla="*/ 90488 w 1304925"/>
              <a:gd name="connsiteY29" fmla="*/ 1385887 h 2114550"/>
              <a:gd name="connsiteX30" fmla="*/ 80963 w 1304925"/>
              <a:gd name="connsiteY30" fmla="*/ 1323975 h 2114550"/>
              <a:gd name="connsiteX31" fmla="*/ 80963 w 1304925"/>
              <a:gd name="connsiteY31" fmla="*/ 1238250 h 2114550"/>
              <a:gd name="connsiteX32" fmla="*/ 123825 w 1304925"/>
              <a:gd name="connsiteY32" fmla="*/ 1133475 h 2114550"/>
              <a:gd name="connsiteX33" fmla="*/ 166688 w 1304925"/>
              <a:gd name="connsiteY33" fmla="*/ 1062037 h 2114550"/>
              <a:gd name="connsiteX34" fmla="*/ 161925 w 1304925"/>
              <a:gd name="connsiteY34" fmla="*/ 995362 h 2114550"/>
              <a:gd name="connsiteX35" fmla="*/ 85725 w 1304925"/>
              <a:gd name="connsiteY35" fmla="*/ 942975 h 2114550"/>
              <a:gd name="connsiteX36" fmla="*/ 33338 w 1304925"/>
              <a:gd name="connsiteY36" fmla="*/ 890587 h 2114550"/>
              <a:gd name="connsiteX37" fmla="*/ 9525 w 1304925"/>
              <a:gd name="connsiteY37" fmla="*/ 838200 h 2114550"/>
              <a:gd name="connsiteX38" fmla="*/ 0 w 1304925"/>
              <a:gd name="connsiteY38" fmla="*/ 766762 h 2114550"/>
              <a:gd name="connsiteX39" fmla="*/ 114300 w 1304925"/>
              <a:gd name="connsiteY39" fmla="*/ 738187 h 2114550"/>
              <a:gd name="connsiteX40" fmla="*/ 95250 w 1304925"/>
              <a:gd name="connsiteY40" fmla="*/ 690562 h 2114550"/>
              <a:gd name="connsiteX41" fmla="*/ 95250 w 1304925"/>
              <a:gd name="connsiteY41" fmla="*/ 650081 h 2114550"/>
              <a:gd name="connsiteX42" fmla="*/ 128588 w 1304925"/>
              <a:gd name="connsiteY42" fmla="*/ 621506 h 2114550"/>
              <a:gd name="connsiteX43" fmla="*/ 216694 w 1304925"/>
              <a:gd name="connsiteY43" fmla="*/ 581025 h 2114550"/>
              <a:gd name="connsiteX44" fmla="*/ 254794 w 1304925"/>
              <a:gd name="connsiteY44" fmla="*/ 545306 h 2114550"/>
              <a:gd name="connsiteX45" fmla="*/ 266700 w 1304925"/>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4762 w 1300162"/>
              <a:gd name="connsiteY37" fmla="*/ 838200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28575 w 1300162"/>
              <a:gd name="connsiteY36" fmla="*/ 890587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80962 w 1300162"/>
              <a:gd name="connsiteY35" fmla="*/ 94297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157162 w 1300162"/>
              <a:gd name="connsiteY34" fmla="*/ 995362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161925 w 1300162"/>
              <a:gd name="connsiteY33" fmla="*/ 1062037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119062 w 1300162"/>
              <a:gd name="connsiteY32" fmla="*/ 1133475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76200 w 1300162"/>
              <a:gd name="connsiteY31" fmla="*/ 1238250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76200 w 1300162"/>
              <a:gd name="connsiteY30" fmla="*/ 1323975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85725 w 1300162"/>
              <a:gd name="connsiteY29" fmla="*/ 1385887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09537 w 1300162"/>
              <a:gd name="connsiteY28" fmla="*/ 1452562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52400 w 1300162"/>
              <a:gd name="connsiteY27" fmla="*/ 1500187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00012 w 1300162"/>
              <a:gd name="connsiteY26" fmla="*/ 1538287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33337 w 1300162"/>
              <a:gd name="connsiteY25" fmla="*/ 1509712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61937 w 1300162"/>
              <a:gd name="connsiteY0" fmla="*/ 490537 h 2114550"/>
              <a:gd name="connsiteX1" fmla="*/ 414337 w 1300162"/>
              <a:gd name="connsiteY1" fmla="*/ 200025 h 2114550"/>
              <a:gd name="connsiteX2" fmla="*/ 619125 w 1300162"/>
              <a:gd name="connsiteY2" fmla="*/ 38100 h 2114550"/>
              <a:gd name="connsiteX3" fmla="*/ 819150 w 1300162"/>
              <a:gd name="connsiteY3" fmla="*/ 0 h 2114550"/>
              <a:gd name="connsiteX4" fmla="*/ 928687 w 1300162"/>
              <a:gd name="connsiteY4" fmla="*/ 47625 h 2114550"/>
              <a:gd name="connsiteX5" fmla="*/ 1000125 w 1300162"/>
              <a:gd name="connsiteY5" fmla="*/ 390525 h 2114550"/>
              <a:gd name="connsiteX6" fmla="*/ 962025 w 1300162"/>
              <a:gd name="connsiteY6" fmla="*/ 652462 h 2114550"/>
              <a:gd name="connsiteX7" fmla="*/ 981075 w 1300162"/>
              <a:gd name="connsiteY7" fmla="*/ 776287 h 2114550"/>
              <a:gd name="connsiteX8" fmla="*/ 1143000 w 1300162"/>
              <a:gd name="connsiteY8" fmla="*/ 1004887 h 2114550"/>
              <a:gd name="connsiteX9" fmla="*/ 1290637 w 1300162"/>
              <a:gd name="connsiteY9" fmla="*/ 1238250 h 2114550"/>
              <a:gd name="connsiteX10" fmla="*/ 1300162 w 1300162"/>
              <a:gd name="connsiteY10" fmla="*/ 1452562 h 2114550"/>
              <a:gd name="connsiteX11" fmla="*/ 1228725 w 1300162"/>
              <a:gd name="connsiteY11" fmla="*/ 1676400 h 2114550"/>
              <a:gd name="connsiteX12" fmla="*/ 1185862 w 1300162"/>
              <a:gd name="connsiteY12" fmla="*/ 1919287 h 2114550"/>
              <a:gd name="connsiteX13" fmla="*/ 1090612 w 1300162"/>
              <a:gd name="connsiteY13" fmla="*/ 2062162 h 2114550"/>
              <a:gd name="connsiteX14" fmla="*/ 952500 w 1300162"/>
              <a:gd name="connsiteY14" fmla="*/ 2100262 h 2114550"/>
              <a:gd name="connsiteX15" fmla="*/ 785812 w 1300162"/>
              <a:gd name="connsiteY15" fmla="*/ 2114550 h 2114550"/>
              <a:gd name="connsiteX16" fmla="*/ 685800 w 1300162"/>
              <a:gd name="connsiteY16" fmla="*/ 2033587 h 2114550"/>
              <a:gd name="connsiteX17" fmla="*/ 519112 w 1300162"/>
              <a:gd name="connsiteY17" fmla="*/ 1971675 h 2114550"/>
              <a:gd name="connsiteX18" fmla="*/ 361950 w 1300162"/>
              <a:gd name="connsiteY18" fmla="*/ 1919287 h 2114550"/>
              <a:gd name="connsiteX19" fmla="*/ 261937 w 1300162"/>
              <a:gd name="connsiteY19" fmla="*/ 1900237 h 2114550"/>
              <a:gd name="connsiteX20" fmla="*/ 176212 w 1300162"/>
              <a:gd name="connsiteY20" fmla="*/ 1876425 h 2114550"/>
              <a:gd name="connsiteX21" fmla="*/ 85725 w 1300162"/>
              <a:gd name="connsiteY21" fmla="*/ 1771650 h 2114550"/>
              <a:gd name="connsiteX22" fmla="*/ 33337 w 1300162"/>
              <a:gd name="connsiteY22" fmla="*/ 1676400 h 2114550"/>
              <a:gd name="connsiteX23" fmla="*/ 4762 w 1300162"/>
              <a:gd name="connsiteY23" fmla="*/ 1604962 h 2114550"/>
              <a:gd name="connsiteX24" fmla="*/ 0 w 1300162"/>
              <a:gd name="connsiteY24" fmla="*/ 1557337 h 2114550"/>
              <a:gd name="connsiteX25" fmla="*/ 159543 w 1300162"/>
              <a:gd name="connsiteY25" fmla="*/ 1450181 h 2114550"/>
              <a:gd name="connsiteX26" fmla="*/ 192880 w 1300162"/>
              <a:gd name="connsiteY26" fmla="*/ 1428750 h 2114550"/>
              <a:gd name="connsiteX27" fmla="*/ 195263 w 1300162"/>
              <a:gd name="connsiteY27" fmla="*/ 1390650 h 2114550"/>
              <a:gd name="connsiteX28" fmla="*/ 152400 w 1300162"/>
              <a:gd name="connsiteY28" fmla="*/ 1340644 h 2114550"/>
              <a:gd name="connsiteX29" fmla="*/ 185738 w 1300162"/>
              <a:gd name="connsiteY29" fmla="*/ 1235869 h 2114550"/>
              <a:gd name="connsiteX30" fmla="*/ 178594 w 1300162"/>
              <a:gd name="connsiteY30" fmla="*/ 1169193 h 2114550"/>
              <a:gd name="connsiteX31" fmla="*/ 214312 w 1300162"/>
              <a:gd name="connsiteY31" fmla="*/ 1095375 h 2114550"/>
              <a:gd name="connsiteX32" fmla="*/ 221455 w 1300162"/>
              <a:gd name="connsiteY32" fmla="*/ 1047750 h 2114550"/>
              <a:gd name="connsiteX33" fmla="*/ 254794 w 1300162"/>
              <a:gd name="connsiteY33" fmla="*/ 1012031 h 2114550"/>
              <a:gd name="connsiteX34" fmla="*/ 223837 w 1300162"/>
              <a:gd name="connsiteY34" fmla="*/ 964406 h 2114550"/>
              <a:gd name="connsiteX35" fmla="*/ 216694 w 1300162"/>
              <a:gd name="connsiteY35" fmla="*/ 923925 h 2114550"/>
              <a:gd name="connsiteX36" fmla="*/ 180975 w 1300162"/>
              <a:gd name="connsiteY36" fmla="*/ 904875 h 2114550"/>
              <a:gd name="connsiteX37" fmla="*/ 161924 w 1300162"/>
              <a:gd name="connsiteY37" fmla="*/ 866775 h 2114550"/>
              <a:gd name="connsiteX38" fmla="*/ 128587 w 1300162"/>
              <a:gd name="connsiteY38" fmla="*/ 804862 h 2114550"/>
              <a:gd name="connsiteX39" fmla="*/ 109537 w 1300162"/>
              <a:gd name="connsiteY39" fmla="*/ 738187 h 2114550"/>
              <a:gd name="connsiteX40" fmla="*/ 90487 w 1300162"/>
              <a:gd name="connsiteY40" fmla="*/ 690562 h 2114550"/>
              <a:gd name="connsiteX41" fmla="*/ 90487 w 1300162"/>
              <a:gd name="connsiteY41" fmla="*/ 650081 h 2114550"/>
              <a:gd name="connsiteX42" fmla="*/ 123825 w 1300162"/>
              <a:gd name="connsiteY42" fmla="*/ 621506 h 2114550"/>
              <a:gd name="connsiteX43" fmla="*/ 211931 w 1300162"/>
              <a:gd name="connsiteY43" fmla="*/ 581025 h 2114550"/>
              <a:gd name="connsiteX44" fmla="*/ 250031 w 1300162"/>
              <a:gd name="connsiteY44" fmla="*/ 545306 h 2114550"/>
              <a:gd name="connsiteX45" fmla="*/ 261937 w 1300162"/>
              <a:gd name="connsiteY45" fmla="*/ 490537 h 2114550"/>
              <a:gd name="connsiteX0" fmla="*/ 257175 w 1295400"/>
              <a:gd name="connsiteY0" fmla="*/ 490537 h 2114550"/>
              <a:gd name="connsiteX1" fmla="*/ 409575 w 1295400"/>
              <a:gd name="connsiteY1" fmla="*/ 200025 h 2114550"/>
              <a:gd name="connsiteX2" fmla="*/ 614363 w 1295400"/>
              <a:gd name="connsiteY2" fmla="*/ 38100 h 2114550"/>
              <a:gd name="connsiteX3" fmla="*/ 814388 w 1295400"/>
              <a:gd name="connsiteY3" fmla="*/ 0 h 2114550"/>
              <a:gd name="connsiteX4" fmla="*/ 923925 w 1295400"/>
              <a:gd name="connsiteY4" fmla="*/ 47625 h 2114550"/>
              <a:gd name="connsiteX5" fmla="*/ 995363 w 1295400"/>
              <a:gd name="connsiteY5" fmla="*/ 390525 h 2114550"/>
              <a:gd name="connsiteX6" fmla="*/ 957263 w 1295400"/>
              <a:gd name="connsiteY6" fmla="*/ 652462 h 2114550"/>
              <a:gd name="connsiteX7" fmla="*/ 976313 w 1295400"/>
              <a:gd name="connsiteY7" fmla="*/ 776287 h 2114550"/>
              <a:gd name="connsiteX8" fmla="*/ 1138238 w 1295400"/>
              <a:gd name="connsiteY8" fmla="*/ 1004887 h 2114550"/>
              <a:gd name="connsiteX9" fmla="*/ 1285875 w 1295400"/>
              <a:gd name="connsiteY9" fmla="*/ 1238250 h 2114550"/>
              <a:gd name="connsiteX10" fmla="*/ 1295400 w 1295400"/>
              <a:gd name="connsiteY10" fmla="*/ 1452562 h 2114550"/>
              <a:gd name="connsiteX11" fmla="*/ 1223963 w 1295400"/>
              <a:gd name="connsiteY11" fmla="*/ 1676400 h 2114550"/>
              <a:gd name="connsiteX12" fmla="*/ 1181100 w 1295400"/>
              <a:gd name="connsiteY12" fmla="*/ 1919287 h 2114550"/>
              <a:gd name="connsiteX13" fmla="*/ 1085850 w 1295400"/>
              <a:gd name="connsiteY13" fmla="*/ 2062162 h 2114550"/>
              <a:gd name="connsiteX14" fmla="*/ 947738 w 1295400"/>
              <a:gd name="connsiteY14" fmla="*/ 2100262 h 2114550"/>
              <a:gd name="connsiteX15" fmla="*/ 781050 w 1295400"/>
              <a:gd name="connsiteY15" fmla="*/ 2114550 h 2114550"/>
              <a:gd name="connsiteX16" fmla="*/ 681038 w 1295400"/>
              <a:gd name="connsiteY16" fmla="*/ 2033587 h 2114550"/>
              <a:gd name="connsiteX17" fmla="*/ 514350 w 1295400"/>
              <a:gd name="connsiteY17" fmla="*/ 1971675 h 2114550"/>
              <a:gd name="connsiteX18" fmla="*/ 357188 w 1295400"/>
              <a:gd name="connsiteY18" fmla="*/ 1919287 h 2114550"/>
              <a:gd name="connsiteX19" fmla="*/ 257175 w 1295400"/>
              <a:gd name="connsiteY19" fmla="*/ 1900237 h 2114550"/>
              <a:gd name="connsiteX20" fmla="*/ 171450 w 1295400"/>
              <a:gd name="connsiteY20" fmla="*/ 1876425 h 2114550"/>
              <a:gd name="connsiteX21" fmla="*/ 80963 w 1295400"/>
              <a:gd name="connsiteY21" fmla="*/ 1771650 h 2114550"/>
              <a:gd name="connsiteX22" fmla="*/ 28575 w 1295400"/>
              <a:gd name="connsiteY22" fmla="*/ 1676400 h 2114550"/>
              <a:gd name="connsiteX23" fmla="*/ 0 w 1295400"/>
              <a:gd name="connsiteY23" fmla="*/ 1604962 h 2114550"/>
              <a:gd name="connsiteX24" fmla="*/ 171450 w 1295400"/>
              <a:gd name="connsiteY24" fmla="*/ 1597818 h 2114550"/>
              <a:gd name="connsiteX25" fmla="*/ 154781 w 1295400"/>
              <a:gd name="connsiteY25" fmla="*/ 1450181 h 2114550"/>
              <a:gd name="connsiteX26" fmla="*/ 188118 w 1295400"/>
              <a:gd name="connsiteY26" fmla="*/ 1428750 h 2114550"/>
              <a:gd name="connsiteX27" fmla="*/ 190501 w 1295400"/>
              <a:gd name="connsiteY27" fmla="*/ 1390650 h 2114550"/>
              <a:gd name="connsiteX28" fmla="*/ 147638 w 1295400"/>
              <a:gd name="connsiteY28" fmla="*/ 1340644 h 2114550"/>
              <a:gd name="connsiteX29" fmla="*/ 180976 w 1295400"/>
              <a:gd name="connsiteY29" fmla="*/ 1235869 h 2114550"/>
              <a:gd name="connsiteX30" fmla="*/ 173832 w 1295400"/>
              <a:gd name="connsiteY30" fmla="*/ 1169193 h 2114550"/>
              <a:gd name="connsiteX31" fmla="*/ 209550 w 1295400"/>
              <a:gd name="connsiteY31" fmla="*/ 1095375 h 2114550"/>
              <a:gd name="connsiteX32" fmla="*/ 216693 w 1295400"/>
              <a:gd name="connsiteY32" fmla="*/ 1047750 h 2114550"/>
              <a:gd name="connsiteX33" fmla="*/ 250032 w 1295400"/>
              <a:gd name="connsiteY33" fmla="*/ 1012031 h 2114550"/>
              <a:gd name="connsiteX34" fmla="*/ 219075 w 1295400"/>
              <a:gd name="connsiteY34" fmla="*/ 964406 h 2114550"/>
              <a:gd name="connsiteX35" fmla="*/ 211932 w 1295400"/>
              <a:gd name="connsiteY35" fmla="*/ 923925 h 2114550"/>
              <a:gd name="connsiteX36" fmla="*/ 176213 w 1295400"/>
              <a:gd name="connsiteY36" fmla="*/ 904875 h 2114550"/>
              <a:gd name="connsiteX37" fmla="*/ 157162 w 1295400"/>
              <a:gd name="connsiteY37" fmla="*/ 866775 h 2114550"/>
              <a:gd name="connsiteX38" fmla="*/ 123825 w 1295400"/>
              <a:gd name="connsiteY38" fmla="*/ 804862 h 2114550"/>
              <a:gd name="connsiteX39" fmla="*/ 104775 w 1295400"/>
              <a:gd name="connsiteY39" fmla="*/ 738187 h 2114550"/>
              <a:gd name="connsiteX40" fmla="*/ 85725 w 1295400"/>
              <a:gd name="connsiteY40" fmla="*/ 690562 h 2114550"/>
              <a:gd name="connsiteX41" fmla="*/ 85725 w 1295400"/>
              <a:gd name="connsiteY41" fmla="*/ 650081 h 2114550"/>
              <a:gd name="connsiteX42" fmla="*/ 119063 w 1295400"/>
              <a:gd name="connsiteY42" fmla="*/ 621506 h 2114550"/>
              <a:gd name="connsiteX43" fmla="*/ 207169 w 1295400"/>
              <a:gd name="connsiteY43" fmla="*/ 581025 h 2114550"/>
              <a:gd name="connsiteX44" fmla="*/ 245269 w 1295400"/>
              <a:gd name="connsiteY44" fmla="*/ 545306 h 2114550"/>
              <a:gd name="connsiteX45" fmla="*/ 257175 w 1295400"/>
              <a:gd name="connsiteY45" fmla="*/ 490537 h 2114550"/>
              <a:gd name="connsiteX0" fmla="*/ 228600 w 1266825"/>
              <a:gd name="connsiteY0" fmla="*/ 490537 h 2114550"/>
              <a:gd name="connsiteX1" fmla="*/ 381000 w 1266825"/>
              <a:gd name="connsiteY1" fmla="*/ 200025 h 2114550"/>
              <a:gd name="connsiteX2" fmla="*/ 585788 w 1266825"/>
              <a:gd name="connsiteY2" fmla="*/ 38100 h 2114550"/>
              <a:gd name="connsiteX3" fmla="*/ 785813 w 1266825"/>
              <a:gd name="connsiteY3" fmla="*/ 0 h 2114550"/>
              <a:gd name="connsiteX4" fmla="*/ 895350 w 1266825"/>
              <a:gd name="connsiteY4" fmla="*/ 47625 h 2114550"/>
              <a:gd name="connsiteX5" fmla="*/ 966788 w 1266825"/>
              <a:gd name="connsiteY5" fmla="*/ 390525 h 2114550"/>
              <a:gd name="connsiteX6" fmla="*/ 928688 w 1266825"/>
              <a:gd name="connsiteY6" fmla="*/ 652462 h 2114550"/>
              <a:gd name="connsiteX7" fmla="*/ 947738 w 1266825"/>
              <a:gd name="connsiteY7" fmla="*/ 776287 h 2114550"/>
              <a:gd name="connsiteX8" fmla="*/ 1109663 w 1266825"/>
              <a:gd name="connsiteY8" fmla="*/ 1004887 h 2114550"/>
              <a:gd name="connsiteX9" fmla="*/ 1257300 w 1266825"/>
              <a:gd name="connsiteY9" fmla="*/ 1238250 h 2114550"/>
              <a:gd name="connsiteX10" fmla="*/ 1266825 w 1266825"/>
              <a:gd name="connsiteY10" fmla="*/ 1452562 h 2114550"/>
              <a:gd name="connsiteX11" fmla="*/ 1195388 w 1266825"/>
              <a:gd name="connsiteY11" fmla="*/ 1676400 h 2114550"/>
              <a:gd name="connsiteX12" fmla="*/ 1152525 w 1266825"/>
              <a:gd name="connsiteY12" fmla="*/ 1919287 h 2114550"/>
              <a:gd name="connsiteX13" fmla="*/ 1057275 w 1266825"/>
              <a:gd name="connsiteY13" fmla="*/ 2062162 h 2114550"/>
              <a:gd name="connsiteX14" fmla="*/ 919163 w 1266825"/>
              <a:gd name="connsiteY14" fmla="*/ 2100262 h 2114550"/>
              <a:gd name="connsiteX15" fmla="*/ 752475 w 1266825"/>
              <a:gd name="connsiteY15" fmla="*/ 2114550 h 2114550"/>
              <a:gd name="connsiteX16" fmla="*/ 652463 w 1266825"/>
              <a:gd name="connsiteY16" fmla="*/ 2033587 h 2114550"/>
              <a:gd name="connsiteX17" fmla="*/ 485775 w 1266825"/>
              <a:gd name="connsiteY17" fmla="*/ 1971675 h 2114550"/>
              <a:gd name="connsiteX18" fmla="*/ 328613 w 1266825"/>
              <a:gd name="connsiteY18" fmla="*/ 1919287 h 2114550"/>
              <a:gd name="connsiteX19" fmla="*/ 228600 w 1266825"/>
              <a:gd name="connsiteY19" fmla="*/ 1900237 h 2114550"/>
              <a:gd name="connsiteX20" fmla="*/ 142875 w 1266825"/>
              <a:gd name="connsiteY20" fmla="*/ 1876425 h 2114550"/>
              <a:gd name="connsiteX21" fmla="*/ 52388 w 1266825"/>
              <a:gd name="connsiteY21" fmla="*/ 1771650 h 2114550"/>
              <a:gd name="connsiteX22" fmla="*/ 0 w 1266825"/>
              <a:gd name="connsiteY22" fmla="*/ 1676400 h 2114550"/>
              <a:gd name="connsiteX23" fmla="*/ 126206 w 1266825"/>
              <a:gd name="connsiteY23" fmla="*/ 1662112 h 2114550"/>
              <a:gd name="connsiteX24" fmla="*/ 142875 w 1266825"/>
              <a:gd name="connsiteY24" fmla="*/ 1597818 h 2114550"/>
              <a:gd name="connsiteX25" fmla="*/ 126206 w 1266825"/>
              <a:gd name="connsiteY25" fmla="*/ 1450181 h 2114550"/>
              <a:gd name="connsiteX26" fmla="*/ 159543 w 1266825"/>
              <a:gd name="connsiteY26" fmla="*/ 1428750 h 2114550"/>
              <a:gd name="connsiteX27" fmla="*/ 161926 w 1266825"/>
              <a:gd name="connsiteY27" fmla="*/ 1390650 h 2114550"/>
              <a:gd name="connsiteX28" fmla="*/ 119063 w 1266825"/>
              <a:gd name="connsiteY28" fmla="*/ 1340644 h 2114550"/>
              <a:gd name="connsiteX29" fmla="*/ 152401 w 1266825"/>
              <a:gd name="connsiteY29" fmla="*/ 1235869 h 2114550"/>
              <a:gd name="connsiteX30" fmla="*/ 145257 w 1266825"/>
              <a:gd name="connsiteY30" fmla="*/ 1169193 h 2114550"/>
              <a:gd name="connsiteX31" fmla="*/ 180975 w 1266825"/>
              <a:gd name="connsiteY31" fmla="*/ 1095375 h 2114550"/>
              <a:gd name="connsiteX32" fmla="*/ 188118 w 1266825"/>
              <a:gd name="connsiteY32" fmla="*/ 1047750 h 2114550"/>
              <a:gd name="connsiteX33" fmla="*/ 221457 w 1266825"/>
              <a:gd name="connsiteY33" fmla="*/ 1012031 h 2114550"/>
              <a:gd name="connsiteX34" fmla="*/ 190500 w 1266825"/>
              <a:gd name="connsiteY34" fmla="*/ 964406 h 2114550"/>
              <a:gd name="connsiteX35" fmla="*/ 183357 w 1266825"/>
              <a:gd name="connsiteY35" fmla="*/ 923925 h 2114550"/>
              <a:gd name="connsiteX36" fmla="*/ 147638 w 1266825"/>
              <a:gd name="connsiteY36" fmla="*/ 904875 h 2114550"/>
              <a:gd name="connsiteX37" fmla="*/ 128587 w 1266825"/>
              <a:gd name="connsiteY37" fmla="*/ 866775 h 2114550"/>
              <a:gd name="connsiteX38" fmla="*/ 95250 w 1266825"/>
              <a:gd name="connsiteY38" fmla="*/ 804862 h 2114550"/>
              <a:gd name="connsiteX39" fmla="*/ 76200 w 1266825"/>
              <a:gd name="connsiteY39" fmla="*/ 738187 h 2114550"/>
              <a:gd name="connsiteX40" fmla="*/ 57150 w 1266825"/>
              <a:gd name="connsiteY40" fmla="*/ 690562 h 2114550"/>
              <a:gd name="connsiteX41" fmla="*/ 57150 w 1266825"/>
              <a:gd name="connsiteY41" fmla="*/ 650081 h 2114550"/>
              <a:gd name="connsiteX42" fmla="*/ 90488 w 1266825"/>
              <a:gd name="connsiteY42" fmla="*/ 621506 h 2114550"/>
              <a:gd name="connsiteX43" fmla="*/ 178594 w 1266825"/>
              <a:gd name="connsiteY43" fmla="*/ 581025 h 2114550"/>
              <a:gd name="connsiteX44" fmla="*/ 216694 w 1266825"/>
              <a:gd name="connsiteY44" fmla="*/ 545306 h 2114550"/>
              <a:gd name="connsiteX45" fmla="*/ 228600 w 1266825"/>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0 w 1221582"/>
              <a:gd name="connsiteY22" fmla="*/ 1643062 h 2114550"/>
              <a:gd name="connsiteX23" fmla="*/ 80963 w 1221582"/>
              <a:gd name="connsiteY23" fmla="*/ 1662112 h 2114550"/>
              <a:gd name="connsiteX24" fmla="*/ 97632 w 1221582"/>
              <a:gd name="connsiteY24" fmla="*/ 1597818 h 2114550"/>
              <a:gd name="connsiteX25" fmla="*/ 80963 w 1221582"/>
              <a:gd name="connsiteY25" fmla="*/ 1450181 h 2114550"/>
              <a:gd name="connsiteX26" fmla="*/ 114300 w 1221582"/>
              <a:gd name="connsiteY26" fmla="*/ 1428750 h 2114550"/>
              <a:gd name="connsiteX27" fmla="*/ 116683 w 1221582"/>
              <a:gd name="connsiteY27" fmla="*/ 1390650 h 2114550"/>
              <a:gd name="connsiteX28" fmla="*/ 73820 w 1221582"/>
              <a:gd name="connsiteY28" fmla="*/ 1340644 h 2114550"/>
              <a:gd name="connsiteX29" fmla="*/ 107158 w 1221582"/>
              <a:gd name="connsiteY29" fmla="*/ 1235869 h 2114550"/>
              <a:gd name="connsiteX30" fmla="*/ 100014 w 1221582"/>
              <a:gd name="connsiteY30" fmla="*/ 1169193 h 2114550"/>
              <a:gd name="connsiteX31" fmla="*/ 135732 w 1221582"/>
              <a:gd name="connsiteY31" fmla="*/ 1095375 h 2114550"/>
              <a:gd name="connsiteX32" fmla="*/ 142875 w 1221582"/>
              <a:gd name="connsiteY32" fmla="*/ 1047750 h 2114550"/>
              <a:gd name="connsiteX33" fmla="*/ 176214 w 1221582"/>
              <a:gd name="connsiteY33" fmla="*/ 1012031 h 2114550"/>
              <a:gd name="connsiteX34" fmla="*/ 145257 w 1221582"/>
              <a:gd name="connsiteY34" fmla="*/ 964406 h 2114550"/>
              <a:gd name="connsiteX35" fmla="*/ 138114 w 1221582"/>
              <a:gd name="connsiteY35" fmla="*/ 923925 h 2114550"/>
              <a:gd name="connsiteX36" fmla="*/ 102395 w 1221582"/>
              <a:gd name="connsiteY36" fmla="*/ 904875 h 2114550"/>
              <a:gd name="connsiteX37" fmla="*/ 83344 w 1221582"/>
              <a:gd name="connsiteY37" fmla="*/ 866775 h 2114550"/>
              <a:gd name="connsiteX38" fmla="*/ 50007 w 1221582"/>
              <a:gd name="connsiteY38" fmla="*/ 804862 h 2114550"/>
              <a:gd name="connsiteX39" fmla="*/ 30957 w 1221582"/>
              <a:gd name="connsiteY39" fmla="*/ 738187 h 2114550"/>
              <a:gd name="connsiteX40" fmla="*/ 11907 w 1221582"/>
              <a:gd name="connsiteY40" fmla="*/ 690562 h 2114550"/>
              <a:gd name="connsiteX41" fmla="*/ 11907 w 1221582"/>
              <a:gd name="connsiteY41" fmla="*/ 650081 h 2114550"/>
              <a:gd name="connsiteX42" fmla="*/ 45245 w 1221582"/>
              <a:gd name="connsiteY42" fmla="*/ 621506 h 2114550"/>
              <a:gd name="connsiteX43" fmla="*/ 133351 w 1221582"/>
              <a:gd name="connsiteY43" fmla="*/ 581025 h 2114550"/>
              <a:gd name="connsiteX44" fmla="*/ 171451 w 1221582"/>
              <a:gd name="connsiteY44" fmla="*/ 545306 h 2114550"/>
              <a:gd name="connsiteX45" fmla="*/ 183357 w 1221582"/>
              <a:gd name="connsiteY45" fmla="*/ 490537 h 2114550"/>
              <a:gd name="connsiteX0" fmla="*/ 183357 w 1221582"/>
              <a:gd name="connsiteY0" fmla="*/ 490537 h 2114550"/>
              <a:gd name="connsiteX1" fmla="*/ 335757 w 1221582"/>
              <a:gd name="connsiteY1" fmla="*/ 200025 h 2114550"/>
              <a:gd name="connsiteX2" fmla="*/ 540545 w 1221582"/>
              <a:gd name="connsiteY2" fmla="*/ 38100 h 2114550"/>
              <a:gd name="connsiteX3" fmla="*/ 740570 w 1221582"/>
              <a:gd name="connsiteY3" fmla="*/ 0 h 2114550"/>
              <a:gd name="connsiteX4" fmla="*/ 850107 w 1221582"/>
              <a:gd name="connsiteY4" fmla="*/ 47625 h 2114550"/>
              <a:gd name="connsiteX5" fmla="*/ 921545 w 1221582"/>
              <a:gd name="connsiteY5" fmla="*/ 390525 h 2114550"/>
              <a:gd name="connsiteX6" fmla="*/ 883445 w 1221582"/>
              <a:gd name="connsiteY6" fmla="*/ 652462 h 2114550"/>
              <a:gd name="connsiteX7" fmla="*/ 902495 w 1221582"/>
              <a:gd name="connsiteY7" fmla="*/ 776287 h 2114550"/>
              <a:gd name="connsiteX8" fmla="*/ 1064420 w 1221582"/>
              <a:gd name="connsiteY8" fmla="*/ 1004887 h 2114550"/>
              <a:gd name="connsiteX9" fmla="*/ 1212057 w 1221582"/>
              <a:gd name="connsiteY9" fmla="*/ 1238250 h 2114550"/>
              <a:gd name="connsiteX10" fmla="*/ 1221582 w 1221582"/>
              <a:gd name="connsiteY10" fmla="*/ 1452562 h 2114550"/>
              <a:gd name="connsiteX11" fmla="*/ 1150145 w 1221582"/>
              <a:gd name="connsiteY11" fmla="*/ 1676400 h 2114550"/>
              <a:gd name="connsiteX12" fmla="*/ 1107282 w 1221582"/>
              <a:gd name="connsiteY12" fmla="*/ 1919287 h 2114550"/>
              <a:gd name="connsiteX13" fmla="*/ 1012032 w 1221582"/>
              <a:gd name="connsiteY13" fmla="*/ 2062162 h 2114550"/>
              <a:gd name="connsiteX14" fmla="*/ 873920 w 1221582"/>
              <a:gd name="connsiteY14" fmla="*/ 2100262 h 2114550"/>
              <a:gd name="connsiteX15" fmla="*/ 707232 w 1221582"/>
              <a:gd name="connsiteY15" fmla="*/ 2114550 h 2114550"/>
              <a:gd name="connsiteX16" fmla="*/ 607220 w 1221582"/>
              <a:gd name="connsiteY16" fmla="*/ 2033587 h 2114550"/>
              <a:gd name="connsiteX17" fmla="*/ 440532 w 1221582"/>
              <a:gd name="connsiteY17" fmla="*/ 1971675 h 2114550"/>
              <a:gd name="connsiteX18" fmla="*/ 283370 w 1221582"/>
              <a:gd name="connsiteY18" fmla="*/ 1919287 h 2114550"/>
              <a:gd name="connsiteX19" fmla="*/ 183357 w 1221582"/>
              <a:gd name="connsiteY19" fmla="*/ 1900237 h 2114550"/>
              <a:gd name="connsiteX20" fmla="*/ 97632 w 1221582"/>
              <a:gd name="connsiteY20" fmla="*/ 1876425 h 2114550"/>
              <a:gd name="connsiteX21" fmla="*/ 7145 w 1221582"/>
              <a:gd name="connsiteY21" fmla="*/ 1771650 h 2114550"/>
              <a:gd name="connsiteX22" fmla="*/ 14286 w 1221582"/>
              <a:gd name="connsiteY22" fmla="*/ 1702593 h 2114550"/>
              <a:gd name="connsiteX23" fmla="*/ 0 w 1221582"/>
              <a:gd name="connsiteY23" fmla="*/ 1643062 h 2114550"/>
              <a:gd name="connsiteX24" fmla="*/ 80963 w 1221582"/>
              <a:gd name="connsiteY24" fmla="*/ 1662112 h 2114550"/>
              <a:gd name="connsiteX25" fmla="*/ 97632 w 1221582"/>
              <a:gd name="connsiteY25" fmla="*/ 1597818 h 2114550"/>
              <a:gd name="connsiteX26" fmla="*/ 80963 w 1221582"/>
              <a:gd name="connsiteY26" fmla="*/ 1450181 h 2114550"/>
              <a:gd name="connsiteX27" fmla="*/ 114300 w 1221582"/>
              <a:gd name="connsiteY27" fmla="*/ 1428750 h 2114550"/>
              <a:gd name="connsiteX28" fmla="*/ 116683 w 1221582"/>
              <a:gd name="connsiteY28" fmla="*/ 1390650 h 2114550"/>
              <a:gd name="connsiteX29" fmla="*/ 73820 w 1221582"/>
              <a:gd name="connsiteY29" fmla="*/ 1340644 h 2114550"/>
              <a:gd name="connsiteX30" fmla="*/ 107158 w 1221582"/>
              <a:gd name="connsiteY30" fmla="*/ 1235869 h 2114550"/>
              <a:gd name="connsiteX31" fmla="*/ 100014 w 1221582"/>
              <a:gd name="connsiteY31" fmla="*/ 1169193 h 2114550"/>
              <a:gd name="connsiteX32" fmla="*/ 135732 w 1221582"/>
              <a:gd name="connsiteY32" fmla="*/ 1095375 h 2114550"/>
              <a:gd name="connsiteX33" fmla="*/ 142875 w 1221582"/>
              <a:gd name="connsiteY33" fmla="*/ 1047750 h 2114550"/>
              <a:gd name="connsiteX34" fmla="*/ 176214 w 1221582"/>
              <a:gd name="connsiteY34" fmla="*/ 1012031 h 2114550"/>
              <a:gd name="connsiteX35" fmla="*/ 145257 w 1221582"/>
              <a:gd name="connsiteY35" fmla="*/ 964406 h 2114550"/>
              <a:gd name="connsiteX36" fmla="*/ 138114 w 1221582"/>
              <a:gd name="connsiteY36" fmla="*/ 923925 h 2114550"/>
              <a:gd name="connsiteX37" fmla="*/ 102395 w 1221582"/>
              <a:gd name="connsiteY37" fmla="*/ 904875 h 2114550"/>
              <a:gd name="connsiteX38" fmla="*/ 83344 w 1221582"/>
              <a:gd name="connsiteY38" fmla="*/ 866775 h 2114550"/>
              <a:gd name="connsiteX39" fmla="*/ 50007 w 1221582"/>
              <a:gd name="connsiteY39" fmla="*/ 804862 h 2114550"/>
              <a:gd name="connsiteX40" fmla="*/ 30957 w 1221582"/>
              <a:gd name="connsiteY40" fmla="*/ 738187 h 2114550"/>
              <a:gd name="connsiteX41" fmla="*/ 11907 w 1221582"/>
              <a:gd name="connsiteY41" fmla="*/ 690562 h 2114550"/>
              <a:gd name="connsiteX42" fmla="*/ 11907 w 1221582"/>
              <a:gd name="connsiteY42" fmla="*/ 650081 h 2114550"/>
              <a:gd name="connsiteX43" fmla="*/ 45245 w 1221582"/>
              <a:gd name="connsiteY43" fmla="*/ 621506 h 2114550"/>
              <a:gd name="connsiteX44" fmla="*/ 133351 w 1221582"/>
              <a:gd name="connsiteY44" fmla="*/ 581025 h 2114550"/>
              <a:gd name="connsiteX45" fmla="*/ 171451 w 1221582"/>
              <a:gd name="connsiteY45" fmla="*/ 545306 h 2114550"/>
              <a:gd name="connsiteX46" fmla="*/ 183357 w 1221582"/>
              <a:gd name="connsiteY46" fmla="*/ 490537 h 211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1582" h="2114550">
                <a:moveTo>
                  <a:pt x="183357" y="490537"/>
                </a:moveTo>
                <a:lnTo>
                  <a:pt x="335757" y="200025"/>
                </a:lnTo>
                <a:lnTo>
                  <a:pt x="540545" y="38100"/>
                </a:lnTo>
                <a:lnTo>
                  <a:pt x="740570" y="0"/>
                </a:lnTo>
                <a:lnTo>
                  <a:pt x="850107" y="47625"/>
                </a:lnTo>
                <a:lnTo>
                  <a:pt x="921545" y="390525"/>
                </a:lnTo>
                <a:lnTo>
                  <a:pt x="883445" y="652462"/>
                </a:lnTo>
                <a:lnTo>
                  <a:pt x="902495" y="776287"/>
                </a:lnTo>
                <a:lnTo>
                  <a:pt x="1064420" y="1004887"/>
                </a:lnTo>
                <a:lnTo>
                  <a:pt x="1212057" y="1238250"/>
                </a:lnTo>
                <a:lnTo>
                  <a:pt x="1221582" y="1452562"/>
                </a:lnTo>
                <a:lnTo>
                  <a:pt x="1150145" y="1676400"/>
                </a:lnTo>
                <a:lnTo>
                  <a:pt x="1107282" y="1919287"/>
                </a:lnTo>
                <a:lnTo>
                  <a:pt x="1012032" y="2062162"/>
                </a:lnTo>
                <a:lnTo>
                  <a:pt x="873920" y="2100262"/>
                </a:lnTo>
                <a:lnTo>
                  <a:pt x="707232" y="2114550"/>
                </a:lnTo>
                <a:lnTo>
                  <a:pt x="607220" y="2033587"/>
                </a:lnTo>
                <a:lnTo>
                  <a:pt x="440532" y="1971675"/>
                </a:lnTo>
                <a:lnTo>
                  <a:pt x="283370" y="1919287"/>
                </a:lnTo>
                <a:lnTo>
                  <a:pt x="183357" y="1900237"/>
                </a:lnTo>
                <a:lnTo>
                  <a:pt x="97632" y="1876425"/>
                </a:lnTo>
                <a:lnTo>
                  <a:pt x="7145" y="1771650"/>
                </a:lnTo>
                <a:cubicBezTo>
                  <a:pt x="4763" y="1749425"/>
                  <a:pt x="16668" y="1724818"/>
                  <a:pt x="14286" y="1702593"/>
                </a:cubicBezTo>
                <a:lnTo>
                  <a:pt x="0" y="1643062"/>
                </a:lnTo>
                <a:lnTo>
                  <a:pt x="80963" y="1662112"/>
                </a:lnTo>
                <a:lnTo>
                  <a:pt x="97632" y="1597818"/>
                </a:lnTo>
                <a:lnTo>
                  <a:pt x="80963" y="1450181"/>
                </a:lnTo>
                <a:lnTo>
                  <a:pt x="114300" y="1428750"/>
                </a:lnTo>
                <a:lnTo>
                  <a:pt x="116683" y="1390650"/>
                </a:lnTo>
                <a:lnTo>
                  <a:pt x="73820" y="1340644"/>
                </a:lnTo>
                <a:lnTo>
                  <a:pt x="107158" y="1235869"/>
                </a:lnTo>
                <a:lnTo>
                  <a:pt x="100014" y="1169193"/>
                </a:lnTo>
                <a:lnTo>
                  <a:pt x="135732" y="1095375"/>
                </a:lnTo>
                <a:lnTo>
                  <a:pt x="142875" y="1047750"/>
                </a:lnTo>
                <a:lnTo>
                  <a:pt x="176214" y="1012031"/>
                </a:lnTo>
                <a:lnTo>
                  <a:pt x="145257" y="964406"/>
                </a:lnTo>
                <a:lnTo>
                  <a:pt x="138114" y="923925"/>
                </a:lnTo>
                <a:lnTo>
                  <a:pt x="102395" y="904875"/>
                </a:lnTo>
                <a:lnTo>
                  <a:pt x="83344" y="866775"/>
                </a:lnTo>
                <a:lnTo>
                  <a:pt x="50007" y="804862"/>
                </a:lnTo>
                <a:lnTo>
                  <a:pt x="30957" y="738187"/>
                </a:lnTo>
                <a:lnTo>
                  <a:pt x="11907" y="690562"/>
                </a:lnTo>
                <a:lnTo>
                  <a:pt x="11907" y="650081"/>
                </a:lnTo>
                <a:lnTo>
                  <a:pt x="45245" y="621506"/>
                </a:lnTo>
                <a:lnTo>
                  <a:pt x="133351" y="581025"/>
                </a:lnTo>
                <a:lnTo>
                  <a:pt x="171451" y="545306"/>
                </a:lnTo>
                <a:lnTo>
                  <a:pt x="183357" y="490537"/>
                </a:lnTo>
                <a:close/>
              </a:path>
            </a:pathLst>
          </a:custGeom>
          <a:solidFill>
            <a:srgbClr val="FFFF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p>
          <a:p>
            <a:pPr algn="ctr"/>
            <a:endParaRPr lang="en-MY" sz="1200" b="1" dirty="0"/>
          </a:p>
          <a:p>
            <a:pPr algn="ctr"/>
            <a:endParaRPr lang="en-MY" sz="1200" b="1" dirty="0" smtClean="0"/>
          </a:p>
          <a:p>
            <a:pPr algn="ctr"/>
            <a:r>
              <a:rPr lang="en-MY" sz="1200" b="1" dirty="0" smtClean="0">
                <a:solidFill>
                  <a:schemeClr val="tx1"/>
                </a:solidFill>
              </a:rPr>
              <a:t>Dodoma 7.2</a:t>
            </a:r>
            <a:endParaRPr lang="en-MY" sz="1200" b="1" dirty="0">
              <a:solidFill>
                <a:schemeClr val="tx1"/>
              </a:solidFill>
            </a:endParaRPr>
          </a:p>
        </p:txBody>
      </p:sp>
      <p:sp>
        <p:nvSpPr>
          <p:cNvPr id="24" name="Freeform 23"/>
          <p:cNvSpPr/>
          <p:nvPr/>
        </p:nvSpPr>
        <p:spPr>
          <a:xfrm>
            <a:off x="3850481" y="3764757"/>
            <a:ext cx="2095500" cy="1404937"/>
          </a:xfrm>
          <a:custGeom>
            <a:avLst/>
            <a:gdLst>
              <a:gd name="connsiteX0" fmla="*/ 114300 w 2095500"/>
              <a:gd name="connsiteY0" fmla="*/ 409575 h 1212056"/>
              <a:gd name="connsiteX1" fmla="*/ 152400 w 2095500"/>
              <a:gd name="connsiteY1" fmla="*/ 340519 h 1212056"/>
              <a:gd name="connsiteX2" fmla="*/ 200025 w 2095500"/>
              <a:gd name="connsiteY2" fmla="*/ 271462 h 1212056"/>
              <a:gd name="connsiteX3" fmla="*/ 285750 w 2095500"/>
              <a:gd name="connsiteY3" fmla="*/ 223837 h 1212056"/>
              <a:gd name="connsiteX4" fmla="*/ 352425 w 2095500"/>
              <a:gd name="connsiteY4" fmla="*/ 197644 h 1212056"/>
              <a:gd name="connsiteX5" fmla="*/ 407194 w 2095500"/>
              <a:gd name="connsiteY5" fmla="*/ 183356 h 1212056"/>
              <a:gd name="connsiteX6" fmla="*/ 442913 w 2095500"/>
              <a:gd name="connsiteY6" fmla="*/ 173831 h 1212056"/>
              <a:gd name="connsiteX7" fmla="*/ 485775 w 2095500"/>
              <a:gd name="connsiteY7" fmla="*/ 154781 h 1212056"/>
              <a:gd name="connsiteX8" fmla="*/ 528638 w 2095500"/>
              <a:gd name="connsiteY8" fmla="*/ 130969 h 1212056"/>
              <a:gd name="connsiteX9" fmla="*/ 552450 w 2095500"/>
              <a:gd name="connsiteY9" fmla="*/ 104775 h 1212056"/>
              <a:gd name="connsiteX10" fmla="*/ 595313 w 2095500"/>
              <a:gd name="connsiteY10" fmla="*/ 66675 h 1212056"/>
              <a:gd name="connsiteX11" fmla="*/ 619125 w 2095500"/>
              <a:gd name="connsiteY11" fmla="*/ 47625 h 1212056"/>
              <a:gd name="connsiteX12" fmla="*/ 697707 w 2095500"/>
              <a:gd name="connsiteY12" fmla="*/ 30956 h 1212056"/>
              <a:gd name="connsiteX13" fmla="*/ 750094 w 2095500"/>
              <a:gd name="connsiteY13" fmla="*/ 9525 h 1212056"/>
              <a:gd name="connsiteX14" fmla="*/ 831057 w 2095500"/>
              <a:gd name="connsiteY14" fmla="*/ 2381 h 1212056"/>
              <a:gd name="connsiteX15" fmla="*/ 940594 w 2095500"/>
              <a:gd name="connsiteY15" fmla="*/ 0 h 1212056"/>
              <a:gd name="connsiteX16" fmla="*/ 985838 w 2095500"/>
              <a:gd name="connsiteY16" fmla="*/ 0 h 1212056"/>
              <a:gd name="connsiteX17" fmla="*/ 1069182 w 2095500"/>
              <a:gd name="connsiteY17" fmla="*/ 11906 h 1212056"/>
              <a:gd name="connsiteX18" fmla="*/ 1119188 w 2095500"/>
              <a:gd name="connsiteY18" fmla="*/ 19050 h 1212056"/>
              <a:gd name="connsiteX19" fmla="*/ 1214438 w 2095500"/>
              <a:gd name="connsiteY19" fmla="*/ 47625 h 1212056"/>
              <a:gd name="connsiteX20" fmla="*/ 1240632 w 2095500"/>
              <a:gd name="connsiteY20" fmla="*/ 64294 h 1212056"/>
              <a:gd name="connsiteX21" fmla="*/ 1338263 w 2095500"/>
              <a:gd name="connsiteY21" fmla="*/ 78581 h 1212056"/>
              <a:gd name="connsiteX22" fmla="*/ 1390650 w 2095500"/>
              <a:gd name="connsiteY22" fmla="*/ 95250 h 1212056"/>
              <a:gd name="connsiteX23" fmla="*/ 1447800 w 2095500"/>
              <a:gd name="connsiteY23" fmla="*/ 116681 h 1212056"/>
              <a:gd name="connsiteX24" fmla="*/ 1509713 w 2095500"/>
              <a:gd name="connsiteY24" fmla="*/ 128587 h 1212056"/>
              <a:gd name="connsiteX25" fmla="*/ 1540669 w 2095500"/>
              <a:gd name="connsiteY25" fmla="*/ 138112 h 1212056"/>
              <a:gd name="connsiteX26" fmla="*/ 1609725 w 2095500"/>
              <a:gd name="connsiteY26" fmla="*/ 171450 h 1212056"/>
              <a:gd name="connsiteX27" fmla="*/ 1621632 w 2095500"/>
              <a:gd name="connsiteY27" fmla="*/ 178594 h 1212056"/>
              <a:gd name="connsiteX28" fmla="*/ 1654969 w 2095500"/>
              <a:gd name="connsiteY28" fmla="*/ 223837 h 1212056"/>
              <a:gd name="connsiteX29" fmla="*/ 1674019 w 2095500"/>
              <a:gd name="connsiteY29" fmla="*/ 252412 h 1212056"/>
              <a:gd name="connsiteX30" fmla="*/ 1712119 w 2095500"/>
              <a:gd name="connsiteY30" fmla="*/ 316706 h 1212056"/>
              <a:gd name="connsiteX31" fmla="*/ 1902619 w 2095500"/>
              <a:gd name="connsiteY31" fmla="*/ 400050 h 1212056"/>
              <a:gd name="connsiteX32" fmla="*/ 2031207 w 2095500"/>
              <a:gd name="connsiteY32" fmla="*/ 473869 h 1212056"/>
              <a:gd name="connsiteX33" fmla="*/ 2095500 w 2095500"/>
              <a:gd name="connsiteY33" fmla="*/ 533400 h 1212056"/>
              <a:gd name="connsiteX34" fmla="*/ 1990725 w 2095500"/>
              <a:gd name="connsiteY34" fmla="*/ 645319 h 1212056"/>
              <a:gd name="connsiteX35" fmla="*/ 1897857 w 2095500"/>
              <a:gd name="connsiteY35" fmla="*/ 800100 h 1212056"/>
              <a:gd name="connsiteX36" fmla="*/ 1702594 w 2095500"/>
              <a:gd name="connsiteY36" fmla="*/ 771525 h 1212056"/>
              <a:gd name="connsiteX37" fmla="*/ 1626394 w 2095500"/>
              <a:gd name="connsiteY37" fmla="*/ 876300 h 1212056"/>
              <a:gd name="connsiteX38" fmla="*/ 1533525 w 2095500"/>
              <a:gd name="connsiteY38" fmla="*/ 919162 h 1212056"/>
              <a:gd name="connsiteX39" fmla="*/ 1466850 w 2095500"/>
              <a:gd name="connsiteY39" fmla="*/ 1009650 h 1212056"/>
              <a:gd name="connsiteX40" fmla="*/ 1366838 w 2095500"/>
              <a:gd name="connsiteY40" fmla="*/ 1128712 h 1212056"/>
              <a:gd name="connsiteX41" fmla="*/ 1288257 w 2095500"/>
              <a:gd name="connsiteY41" fmla="*/ 1166812 h 1212056"/>
              <a:gd name="connsiteX42" fmla="*/ 1228725 w 2095500"/>
              <a:gd name="connsiteY42" fmla="*/ 1195387 h 1212056"/>
              <a:gd name="connsiteX43" fmla="*/ 1073944 w 2095500"/>
              <a:gd name="connsiteY43" fmla="*/ 1209675 h 1212056"/>
              <a:gd name="connsiteX44" fmla="*/ 900113 w 2095500"/>
              <a:gd name="connsiteY44" fmla="*/ 1212056 h 1212056"/>
              <a:gd name="connsiteX45" fmla="*/ 683419 w 2095500"/>
              <a:gd name="connsiteY45" fmla="*/ 1195387 h 1212056"/>
              <a:gd name="connsiteX46" fmla="*/ 600075 w 2095500"/>
              <a:gd name="connsiteY46" fmla="*/ 1162050 h 1212056"/>
              <a:gd name="connsiteX47" fmla="*/ 557213 w 2095500"/>
              <a:gd name="connsiteY47" fmla="*/ 1102519 h 1212056"/>
              <a:gd name="connsiteX48" fmla="*/ 523875 w 2095500"/>
              <a:gd name="connsiteY48" fmla="*/ 1028700 h 1212056"/>
              <a:gd name="connsiteX49" fmla="*/ 507207 w 2095500"/>
              <a:gd name="connsiteY49" fmla="*/ 876300 h 1212056"/>
              <a:gd name="connsiteX50" fmla="*/ 459582 w 2095500"/>
              <a:gd name="connsiteY50" fmla="*/ 742950 h 1212056"/>
              <a:gd name="connsiteX51" fmla="*/ 340519 w 2095500"/>
              <a:gd name="connsiteY51" fmla="*/ 690562 h 1212056"/>
              <a:gd name="connsiteX52" fmla="*/ 123825 w 2095500"/>
              <a:gd name="connsiteY52" fmla="*/ 685800 h 1212056"/>
              <a:gd name="connsiteX53" fmla="*/ 33338 w 2095500"/>
              <a:gd name="connsiteY53" fmla="*/ 685800 h 1212056"/>
              <a:gd name="connsiteX54" fmla="*/ 0 w 2095500"/>
              <a:gd name="connsiteY54" fmla="*/ 595312 h 1212056"/>
              <a:gd name="connsiteX55" fmla="*/ 66675 w 2095500"/>
              <a:gd name="connsiteY55" fmla="*/ 452437 h 1212056"/>
              <a:gd name="connsiteX56" fmla="*/ 114300 w 2095500"/>
              <a:gd name="connsiteY56" fmla="*/ 409575 h 1212056"/>
              <a:gd name="connsiteX0" fmla="*/ 114300 w 2095500"/>
              <a:gd name="connsiteY0" fmla="*/ 409575 h 1295400"/>
              <a:gd name="connsiteX1" fmla="*/ 152400 w 2095500"/>
              <a:gd name="connsiteY1" fmla="*/ 340519 h 1295400"/>
              <a:gd name="connsiteX2" fmla="*/ 200025 w 2095500"/>
              <a:gd name="connsiteY2" fmla="*/ 271462 h 1295400"/>
              <a:gd name="connsiteX3" fmla="*/ 285750 w 2095500"/>
              <a:gd name="connsiteY3" fmla="*/ 223837 h 1295400"/>
              <a:gd name="connsiteX4" fmla="*/ 352425 w 2095500"/>
              <a:gd name="connsiteY4" fmla="*/ 197644 h 1295400"/>
              <a:gd name="connsiteX5" fmla="*/ 407194 w 2095500"/>
              <a:gd name="connsiteY5" fmla="*/ 183356 h 1295400"/>
              <a:gd name="connsiteX6" fmla="*/ 442913 w 2095500"/>
              <a:gd name="connsiteY6" fmla="*/ 173831 h 1295400"/>
              <a:gd name="connsiteX7" fmla="*/ 485775 w 2095500"/>
              <a:gd name="connsiteY7" fmla="*/ 154781 h 1295400"/>
              <a:gd name="connsiteX8" fmla="*/ 528638 w 2095500"/>
              <a:gd name="connsiteY8" fmla="*/ 130969 h 1295400"/>
              <a:gd name="connsiteX9" fmla="*/ 552450 w 2095500"/>
              <a:gd name="connsiteY9" fmla="*/ 104775 h 1295400"/>
              <a:gd name="connsiteX10" fmla="*/ 595313 w 2095500"/>
              <a:gd name="connsiteY10" fmla="*/ 66675 h 1295400"/>
              <a:gd name="connsiteX11" fmla="*/ 619125 w 2095500"/>
              <a:gd name="connsiteY11" fmla="*/ 47625 h 1295400"/>
              <a:gd name="connsiteX12" fmla="*/ 697707 w 2095500"/>
              <a:gd name="connsiteY12" fmla="*/ 30956 h 1295400"/>
              <a:gd name="connsiteX13" fmla="*/ 750094 w 2095500"/>
              <a:gd name="connsiteY13" fmla="*/ 9525 h 1295400"/>
              <a:gd name="connsiteX14" fmla="*/ 831057 w 2095500"/>
              <a:gd name="connsiteY14" fmla="*/ 2381 h 1295400"/>
              <a:gd name="connsiteX15" fmla="*/ 940594 w 2095500"/>
              <a:gd name="connsiteY15" fmla="*/ 0 h 1295400"/>
              <a:gd name="connsiteX16" fmla="*/ 985838 w 2095500"/>
              <a:gd name="connsiteY16" fmla="*/ 0 h 1295400"/>
              <a:gd name="connsiteX17" fmla="*/ 1069182 w 2095500"/>
              <a:gd name="connsiteY17" fmla="*/ 11906 h 1295400"/>
              <a:gd name="connsiteX18" fmla="*/ 1119188 w 2095500"/>
              <a:gd name="connsiteY18" fmla="*/ 19050 h 1295400"/>
              <a:gd name="connsiteX19" fmla="*/ 1214438 w 2095500"/>
              <a:gd name="connsiteY19" fmla="*/ 47625 h 1295400"/>
              <a:gd name="connsiteX20" fmla="*/ 1240632 w 2095500"/>
              <a:gd name="connsiteY20" fmla="*/ 64294 h 1295400"/>
              <a:gd name="connsiteX21" fmla="*/ 1338263 w 2095500"/>
              <a:gd name="connsiteY21" fmla="*/ 78581 h 1295400"/>
              <a:gd name="connsiteX22" fmla="*/ 1390650 w 2095500"/>
              <a:gd name="connsiteY22" fmla="*/ 95250 h 1295400"/>
              <a:gd name="connsiteX23" fmla="*/ 1447800 w 2095500"/>
              <a:gd name="connsiteY23" fmla="*/ 116681 h 1295400"/>
              <a:gd name="connsiteX24" fmla="*/ 1509713 w 2095500"/>
              <a:gd name="connsiteY24" fmla="*/ 128587 h 1295400"/>
              <a:gd name="connsiteX25" fmla="*/ 1540669 w 2095500"/>
              <a:gd name="connsiteY25" fmla="*/ 138112 h 1295400"/>
              <a:gd name="connsiteX26" fmla="*/ 1609725 w 2095500"/>
              <a:gd name="connsiteY26" fmla="*/ 171450 h 1295400"/>
              <a:gd name="connsiteX27" fmla="*/ 1621632 w 2095500"/>
              <a:gd name="connsiteY27" fmla="*/ 178594 h 1295400"/>
              <a:gd name="connsiteX28" fmla="*/ 1654969 w 2095500"/>
              <a:gd name="connsiteY28" fmla="*/ 223837 h 1295400"/>
              <a:gd name="connsiteX29" fmla="*/ 1674019 w 2095500"/>
              <a:gd name="connsiteY29" fmla="*/ 252412 h 1295400"/>
              <a:gd name="connsiteX30" fmla="*/ 1712119 w 2095500"/>
              <a:gd name="connsiteY30" fmla="*/ 316706 h 1295400"/>
              <a:gd name="connsiteX31" fmla="*/ 1902619 w 2095500"/>
              <a:gd name="connsiteY31" fmla="*/ 400050 h 1295400"/>
              <a:gd name="connsiteX32" fmla="*/ 2031207 w 2095500"/>
              <a:gd name="connsiteY32" fmla="*/ 473869 h 1295400"/>
              <a:gd name="connsiteX33" fmla="*/ 2095500 w 2095500"/>
              <a:gd name="connsiteY33" fmla="*/ 533400 h 1295400"/>
              <a:gd name="connsiteX34" fmla="*/ 1990725 w 2095500"/>
              <a:gd name="connsiteY34" fmla="*/ 645319 h 1295400"/>
              <a:gd name="connsiteX35" fmla="*/ 1897857 w 2095500"/>
              <a:gd name="connsiteY35" fmla="*/ 800100 h 1295400"/>
              <a:gd name="connsiteX36" fmla="*/ 1702594 w 2095500"/>
              <a:gd name="connsiteY36" fmla="*/ 771525 h 1295400"/>
              <a:gd name="connsiteX37" fmla="*/ 1626394 w 2095500"/>
              <a:gd name="connsiteY37" fmla="*/ 876300 h 1295400"/>
              <a:gd name="connsiteX38" fmla="*/ 1533525 w 2095500"/>
              <a:gd name="connsiteY38" fmla="*/ 919162 h 1295400"/>
              <a:gd name="connsiteX39" fmla="*/ 1466850 w 2095500"/>
              <a:gd name="connsiteY39" fmla="*/ 1009650 h 1295400"/>
              <a:gd name="connsiteX40" fmla="*/ 1366838 w 2095500"/>
              <a:gd name="connsiteY40" fmla="*/ 1128712 h 1295400"/>
              <a:gd name="connsiteX41" fmla="*/ 1288257 w 2095500"/>
              <a:gd name="connsiteY41" fmla="*/ 1166812 h 1295400"/>
              <a:gd name="connsiteX42" fmla="*/ 1228725 w 2095500"/>
              <a:gd name="connsiteY42" fmla="*/ 1195387 h 1295400"/>
              <a:gd name="connsiteX43" fmla="*/ 1073944 w 2095500"/>
              <a:gd name="connsiteY43" fmla="*/ 1209675 h 1295400"/>
              <a:gd name="connsiteX44" fmla="*/ 747713 w 2095500"/>
              <a:gd name="connsiteY44" fmla="*/ 1295400 h 1295400"/>
              <a:gd name="connsiteX45" fmla="*/ 683419 w 2095500"/>
              <a:gd name="connsiteY45" fmla="*/ 1195387 h 1295400"/>
              <a:gd name="connsiteX46" fmla="*/ 600075 w 2095500"/>
              <a:gd name="connsiteY46" fmla="*/ 1162050 h 1295400"/>
              <a:gd name="connsiteX47" fmla="*/ 557213 w 2095500"/>
              <a:gd name="connsiteY47" fmla="*/ 1102519 h 1295400"/>
              <a:gd name="connsiteX48" fmla="*/ 523875 w 2095500"/>
              <a:gd name="connsiteY48" fmla="*/ 1028700 h 1295400"/>
              <a:gd name="connsiteX49" fmla="*/ 507207 w 2095500"/>
              <a:gd name="connsiteY49" fmla="*/ 876300 h 1295400"/>
              <a:gd name="connsiteX50" fmla="*/ 459582 w 2095500"/>
              <a:gd name="connsiteY50" fmla="*/ 742950 h 1295400"/>
              <a:gd name="connsiteX51" fmla="*/ 340519 w 2095500"/>
              <a:gd name="connsiteY51" fmla="*/ 690562 h 1295400"/>
              <a:gd name="connsiteX52" fmla="*/ 123825 w 2095500"/>
              <a:gd name="connsiteY52" fmla="*/ 685800 h 1295400"/>
              <a:gd name="connsiteX53" fmla="*/ 33338 w 2095500"/>
              <a:gd name="connsiteY53" fmla="*/ 685800 h 1295400"/>
              <a:gd name="connsiteX54" fmla="*/ 0 w 2095500"/>
              <a:gd name="connsiteY54" fmla="*/ 595312 h 1295400"/>
              <a:gd name="connsiteX55" fmla="*/ 66675 w 2095500"/>
              <a:gd name="connsiteY55" fmla="*/ 452437 h 1295400"/>
              <a:gd name="connsiteX56" fmla="*/ 114300 w 2095500"/>
              <a:gd name="connsiteY56" fmla="*/ 409575 h 129540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228725 w 2095500"/>
              <a:gd name="connsiteY42" fmla="*/ 1195387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152400 w 2095500"/>
              <a:gd name="connsiteY1" fmla="*/ 34051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00025 w 2095500"/>
              <a:gd name="connsiteY2" fmla="*/ 271462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85750 w 2095500"/>
              <a:gd name="connsiteY3" fmla="*/ 223837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52425 w 2095500"/>
              <a:gd name="connsiteY4" fmla="*/ 197644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407194 w 2095500"/>
              <a:gd name="connsiteY5" fmla="*/ 183356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442913 w 2095500"/>
              <a:gd name="connsiteY6" fmla="*/ 173831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5775 w 2095500"/>
              <a:gd name="connsiteY7" fmla="*/ 15478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28638 w 2095500"/>
              <a:gd name="connsiteY8" fmla="*/ 1309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552450 w 2095500"/>
              <a:gd name="connsiteY9" fmla="*/ 104775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595313 w 2095500"/>
              <a:gd name="connsiteY10" fmla="*/ 66675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19125 w 2095500"/>
              <a:gd name="connsiteY11" fmla="*/ 47625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74019 w 2095500"/>
              <a:gd name="connsiteY29" fmla="*/ 252412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54969 w 2095500"/>
              <a:gd name="connsiteY28" fmla="*/ 223837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621632 w 2095500"/>
              <a:gd name="connsiteY27" fmla="*/ 178594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609725 w 2095500"/>
              <a:gd name="connsiteY26" fmla="*/ 1714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40669 w 2095500"/>
              <a:gd name="connsiteY25" fmla="*/ 138112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509713 w 2095500"/>
              <a:gd name="connsiteY24" fmla="*/ 128587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47800 w 2095500"/>
              <a:gd name="connsiteY23" fmla="*/ 116681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90650 w 2095500"/>
              <a:gd name="connsiteY22" fmla="*/ 9525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38263 w 2095500"/>
              <a:gd name="connsiteY21" fmla="*/ 78581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40632 w 2095500"/>
              <a:gd name="connsiteY20" fmla="*/ 64294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214438 w 2095500"/>
              <a:gd name="connsiteY19" fmla="*/ 476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19188 w 2095500"/>
              <a:gd name="connsiteY18" fmla="*/ 19050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9182 w 2095500"/>
              <a:gd name="connsiteY17" fmla="*/ 11906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985838 w 2095500"/>
              <a:gd name="connsiteY16" fmla="*/ 0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9575 h 1428750"/>
              <a:gd name="connsiteX1" fmla="*/ 226219 w 2095500"/>
              <a:gd name="connsiteY1" fmla="*/ 359569 h 1428750"/>
              <a:gd name="connsiteX2" fmla="*/ 247650 w 2095500"/>
              <a:gd name="connsiteY2" fmla="*/ 304800 h 1428750"/>
              <a:gd name="connsiteX3" fmla="*/ 278606 w 2095500"/>
              <a:gd name="connsiteY3" fmla="*/ 288131 h 1428750"/>
              <a:gd name="connsiteX4" fmla="*/ 311944 w 2095500"/>
              <a:gd name="connsiteY4" fmla="*/ 304801 h 1428750"/>
              <a:gd name="connsiteX5" fmla="*/ 397669 w 2095500"/>
              <a:gd name="connsiteY5" fmla="*/ 295275 h 1428750"/>
              <a:gd name="connsiteX6" fmla="*/ 383382 w 2095500"/>
              <a:gd name="connsiteY6" fmla="*/ 264318 h 1428750"/>
              <a:gd name="connsiteX7" fmla="*/ 488156 w 2095500"/>
              <a:gd name="connsiteY7" fmla="*/ 211931 h 1428750"/>
              <a:gd name="connsiteX8" fmla="*/ 571501 w 2095500"/>
              <a:gd name="connsiteY8" fmla="*/ 207169 h 1428750"/>
              <a:gd name="connsiteX9" fmla="*/ 619125 w 2095500"/>
              <a:gd name="connsiteY9" fmla="*/ 195262 h 1428750"/>
              <a:gd name="connsiteX10" fmla="*/ 633413 w 2095500"/>
              <a:gd name="connsiteY10" fmla="*/ 100012 h 1428750"/>
              <a:gd name="connsiteX11" fmla="*/ 659606 w 2095500"/>
              <a:gd name="connsiteY11" fmla="*/ 73819 h 1428750"/>
              <a:gd name="connsiteX12" fmla="*/ 697707 w 2095500"/>
              <a:gd name="connsiteY12" fmla="*/ 30956 h 1428750"/>
              <a:gd name="connsiteX13" fmla="*/ 750094 w 2095500"/>
              <a:gd name="connsiteY13" fmla="*/ 9525 h 1428750"/>
              <a:gd name="connsiteX14" fmla="*/ 831057 w 2095500"/>
              <a:gd name="connsiteY14" fmla="*/ 2381 h 1428750"/>
              <a:gd name="connsiteX15" fmla="*/ 940594 w 2095500"/>
              <a:gd name="connsiteY15" fmla="*/ 0 h 1428750"/>
              <a:gd name="connsiteX16" fmla="*/ 1012032 w 2095500"/>
              <a:gd name="connsiteY16" fmla="*/ 59531 h 1428750"/>
              <a:gd name="connsiteX17" fmla="*/ 1066801 w 2095500"/>
              <a:gd name="connsiteY17" fmla="*/ 54769 h 1428750"/>
              <a:gd name="connsiteX18" fmla="*/ 1121569 w 2095500"/>
              <a:gd name="connsiteY18" fmla="*/ 102393 h 1428750"/>
              <a:gd name="connsiteX19" fmla="*/ 1171575 w 2095500"/>
              <a:gd name="connsiteY19" fmla="*/ 123825 h 1428750"/>
              <a:gd name="connsiteX20" fmla="*/ 1207295 w 2095500"/>
              <a:gd name="connsiteY20" fmla="*/ 138113 h 1428750"/>
              <a:gd name="connsiteX21" fmla="*/ 1307306 w 2095500"/>
              <a:gd name="connsiteY21" fmla="*/ 138112 h 1428750"/>
              <a:gd name="connsiteX22" fmla="*/ 1340644 w 2095500"/>
              <a:gd name="connsiteY22" fmla="*/ 152400 h 1428750"/>
              <a:gd name="connsiteX23" fmla="*/ 1400175 w 2095500"/>
              <a:gd name="connsiteY23" fmla="*/ 169069 h 1428750"/>
              <a:gd name="connsiteX24" fmla="*/ 1495426 w 2095500"/>
              <a:gd name="connsiteY24" fmla="*/ 176212 h 1428750"/>
              <a:gd name="connsiteX25" fmla="*/ 1535907 w 2095500"/>
              <a:gd name="connsiteY25" fmla="*/ 197644 h 1428750"/>
              <a:gd name="connsiteX26" fmla="*/ 1564481 w 2095500"/>
              <a:gd name="connsiteY26" fmla="*/ 209550 h 1428750"/>
              <a:gd name="connsiteX27" fmla="*/ 1597819 w 2095500"/>
              <a:gd name="connsiteY27" fmla="*/ 261938 h 1428750"/>
              <a:gd name="connsiteX28" fmla="*/ 1609725 w 2095500"/>
              <a:gd name="connsiteY28" fmla="*/ 297655 h 1428750"/>
              <a:gd name="connsiteX29" fmla="*/ 1635919 w 2095500"/>
              <a:gd name="connsiteY29" fmla="*/ 292893 h 1428750"/>
              <a:gd name="connsiteX30" fmla="*/ 1712119 w 2095500"/>
              <a:gd name="connsiteY30" fmla="*/ 316706 h 1428750"/>
              <a:gd name="connsiteX31" fmla="*/ 1902619 w 2095500"/>
              <a:gd name="connsiteY31" fmla="*/ 400050 h 1428750"/>
              <a:gd name="connsiteX32" fmla="*/ 2031207 w 2095500"/>
              <a:gd name="connsiteY32" fmla="*/ 473869 h 1428750"/>
              <a:gd name="connsiteX33" fmla="*/ 2095500 w 2095500"/>
              <a:gd name="connsiteY33" fmla="*/ 533400 h 1428750"/>
              <a:gd name="connsiteX34" fmla="*/ 1990725 w 2095500"/>
              <a:gd name="connsiteY34" fmla="*/ 645319 h 1428750"/>
              <a:gd name="connsiteX35" fmla="*/ 1897857 w 2095500"/>
              <a:gd name="connsiteY35" fmla="*/ 800100 h 1428750"/>
              <a:gd name="connsiteX36" fmla="*/ 1702594 w 2095500"/>
              <a:gd name="connsiteY36" fmla="*/ 771525 h 1428750"/>
              <a:gd name="connsiteX37" fmla="*/ 1626394 w 2095500"/>
              <a:gd name="connsiteY37" fmla="*/ 876300 h 1428750"/>
              <a:gd name="connsiteX38" fmla="*/ 1533525 w 2095500"/>
              <a:gd name="connsiteY38" fmla="*/ 919162 h 1428750"/>
              <a:gd name="connsiteX39" fmla="*/ 1466850 w 2095500"/>
              <a:gd name="connsiteY39" fmla="*/ 1009650 h 1428750"/>
              <a:gd name="connsiteX40" fmla="*/ 1366838 w 2095500"/>
              <a:gd name="connsiteY40" fmla="*/ 1128712 h 1428750"/>
              <a:gd name="connsiteX41" fmla="*/ 1288257 w 2095500"/>
              <a:gd name="connsiteY41" fmla="*/ 1166812 h 1428750"/>
              <a:gd name="connsiteX42" fmla="*/ 1195387 w 2095500"/>
              <a:gd name="connsiteY42" fmla="*/ 1314450 h 1428750"/>
              <a:gd name="connsiteX43" fmla="*/ 890587 w 2095500"/>
              <a:gd name="connsiteY43" fmla="*/ 1428750 h 1428750"/>
              <a:gd name="connsiteX44" fmla="*/ 747713 w 2095500"/>
              <a:gd name="connsiteY44" fmla="*/ 1295400 h 1428750"/>
              <a:gd name="connsiteX45" fmla="*/ 683419 w 2095500"/>
              <a:gd name="connsiteY45" fmla="*/ 1195387 h 1428750"/>
              <a:gd name="connsiteX46" fmla="*/ 600075 w 2095500"/>
              <a:gd name="connsiteY46" fmla="*/ 1162050 h 1428750"/>
              <a:gd name="connsiteX47" fmla="*/ 557213 w 2095500"/>
              <a:gd name="connsiteY47" fmla="*/ 1102519 h 1428750"/>
              <a:gd name="connsiteX48" fmla="*/ 523875 w 2095500"/>
              <a:gd name="connsiteY48" fmla="*/ 1028700 h 1428750"/>
              <a:gd name="connsiteX49" fmla="*/ 507207 w 2095500"/>
              <a:gd name="connsiteY49" fmla="*/ 876300 h 1428750"/>
              <a:gd name="connsiteX50" fmla="*/ 459582 w 2095500"/>
              <a:gd name="connsiteY50" fmla="*/ 742950 h 1428750"/>
              <a:gd name="connsiteX51" fmla="*/ 340519 w 2095500"/>
              <a:gd name="connsiteY51" fmla="*/ 690562 h 1428750"/>
              <a:gd name="connsiteX52" fmla="*/ 123825 w 2095500"/>
              <a:gd name="connsiteY52" fmla="*/ 685800 h 1428750"/>
              <a:gd name="connsiteX53" fmla="*/ 33338 w 2095500"/>
              <a:gd name="connsiteY53" fmla="*/ 685800 h 1428750"/>
              <a:gd name="connsiteX54" fmla="*/ 0 w 2095500"/>
              <a:gd name="connsiteY54" fmla="*/ 595312 h 1428750"/>
              <a:gd name="connsiteX55" fmla="*/ 66675 w 2095500"/>
              <a:gd name="connsiteY55" fmla="*/ 452437 h 1428750"/>
              <a:gd name="connsiteX56" fmla="*/ 114300 w 2095500"/>
              <a:gd name="connsiteY56" fmla="*/ 409575 h 1428750"/>
              <a:gd name="connsiteX0" fmla="*/ 114300 w 2095500"/>
              <a:gd name="connsiteY0" fmla="*/ 407194 h 1426369"/>
              <a:gd name="connsiteX1" fmla="*/ 226219 w 2095500"/>
              <a:gd name="connsiteY1" fmla="*/ 357188 h 1426369"/>
              <a:gd name="connsiteX2" fmla="*/ 247650 w 2095500"/>
              <a:gd name="connsiteY2" fmla="*/ 302419 h 1426369"/>
              <a:gd name="connsiteX3" fmla="*/ 278606 w 2095500"/>
              <a:gd name="connsiteY3" fmla="*/ 285750 h 1426369"/>
              <a:gd name="connsiteX4" fmla="*/ 311944 w 2095500"/>
              <a:gd name="connsiteY4" fmla="*/ 302420 h 1426369"/>
              <a:gd name="connsiteX5" fmla="*/ 397669 w 2095500"/>
              <a:gd name="connsiteY5" fmla="*/ 292894 h 1426369"/>
              <a:gd name="connsiteX6" fmla="*/ 383382 w 2095500"/>
              <a:gd name="connsiteY6" fmla="*/ 261937 h 1426369"/>
              <a:gd name="connsiteX7" fmla="*/ 488156 w 2095500"/>
              <a:gd name="connsiteY7" fmla="*/ 209550 h 1426369"/>
              <a:gd name="connsiteX8" fmla="*/ 571501 w 2095500"/>
              <a:gd name="connsiteY8" fmla="*/ 204788 h 1426369"/>
              <a:gd name="connsiteX9" fmla="*/ 619125 w 2095500"/>
              <a:gd name="connsiteY9" fmla="*/ 192881 h 1426369"/>
              <a:gd name="connsiteX10" fmla="*/ 633413 w 2095500"/>
              <a:gd name="connsiteY10" fmla="*/ 97631 h 1426369"/>
              <a:gd name="connsiteX11" fmla="*/ 659606 w 2095500"/>
              <a:gd name="connsiteY11" fmla="*/ 71438 h 1426369"/>
              <a:gd name="connsiteX12" fmla="*/ 697707 w 2095500"/>
              <a:gd name="connsiteY12" fmla="*/ 28575 h 1426369"/>
              <a:gd name="connsiteX13" fmla="*/ 750094 w 2095500"/>
              <a:gd name="connsiteY13" fmla="*/ 7144 h 1426369"/>
              <a:gd name="connsiteX14" fmla="*/ 831057 w 2095500"/>
              <a:gd name="connsiteY14" fmla="*/ 0 h 1426369"/>
              <a:gd name="connsiteX15" fmla="*/ 973931 w 2095500"/>
              <a:gd name="connsiteY15" fmla="*/ 52387 h 1426369"/>
              <a:gd name="connsiteX16" fmla="*/ 1012032 w 2095500"/>
              <a:gd name="connsiteY16" fmla="*/ 57150 h 1426369"/>
              <a:gd name="connsiteX17" fmla="*/ 1066801 w 2095500"/>
              <a:gd name="connsiteY17" fmla="*/ 52388 h 1426369"/>
              <a:gd name="connsiteX18" fmla="*/ 1121569 w 2095500"/>
              <a:gd name="connsiteY18" fmla="*/ 100012 h 1426369"/>
              <a:gd name="connsiteX19" fmla="*/ 1171575 w 2095500"/>
              <a:gd name="connsiteY19" fmla="*/ 121444 h 1426369"/>
              <a:gd name="connsiteX20" fmla="*/ 1207295 w 2095500"/>
              <a:gd name="connsiteY20" fmla="*/ 135732 h 1426369"/>
              <a:gd name="connsiteX21" fmla="*/ 1307306 w 2095500"/>
              <a:gd name="connsiteY21" fmla="*/ 135731 h 1426369"/>
              <a:gd name="connsiteX22" fmla="*/ 1340644 w 2095500"/>
              <a:gd name="connsiteY22" fmla="*/ 150019 h 1426369"/>
              <a:gd name="connsiteX23" fmla="*/ 1400175 w 2095500"/>
              <a:gd name="connsiteY23" fmla="*/ 166688 h 1426369"/>
              <a:gd name="connsiteX24" fmla="*/ 1495426 w 2095500"/>
              <a:gd name="connsiteY24" fmla="*/ 173831 h 1426369"/>
              <a:gd name="connsiteX25" fmla="*/ 1535907 w 2095500"/>
              <a:gd name="connsiteY25" fmla="*/ 195263 h 1426369"/>
              <a:gd name="connsiteX26" fmla="*/ 1564481 w 2095500"/>
              <a:gd name="connsiteY26" fmla="*/ 207169 h 1426369"/>
              <a:gd name="connsiteX27" fmla="*/ 1597819 w 2095500"/>
              <a:gd name="connsiteY27" fmla="*/ 259557 h 1426369"/>
              <a:gd name="connsiteX28" fmla="*/ 1609725 w 2095500"/>
              <a:gd name="connsiteY28" fmla="*/ 295274 h 1426369"/>
              <a:gd name="connsiteX29" fmla="*/ 1635919 w 2095500"/>
              <a:gd name="connsiteY29" fmla="*/ 290512 h 1426369"/>
              <a:gd name="connsiteX30" fmla="*/ 1712119 w 2095500"/>
              <a:gd name="connsiteY30" fmla="*/ 314325 h 1426369"/>
              <a:gd name="connsiteX31" fmla="*/ 1902619 w 2095500"/>
              <a:gd name="connsiteY31" fmla="*/ 397669 h 1426369"/>
              <a:gd name="connsiteX32" fmla="*/ 2031207 w 2095500"/>
              <a:gd name="connsiteY32" fmla="*/ 471488 h 1426369"/>
              <a:gd name="connsiteX33" fmla="*/ 2095500 w 2095500"/>
              <a:gd name="connsiteY33" fmla="*/ 531019 h 1426369"/>
              <a:gd name="connsiteX34" fmla="*/ 1990725 w 2095500"/>
              <a:gd name="connsiteY34" fmla="*/ 642938 h 1426369"/>
              <a:gd name="connsiteX35" fmla="*/ 1897857 w 2095500"/>
              <a:gd name="connsiteY35" fmla="*/ 797719 h 1426369"/>
              <a:gd name="connsiteX36" fmla="*/ 1702594 w 2095500"/>
              <a:gd name="connsiteY36" fmla="*/ 769144 h 1426369"/>
              <a:gd name="connsiteX37" fmla="*/ 1626394 w 2095500"/>
              <a:gd name="connsiteY37" fmla="*/ 873919 h 1426369"/>
              <a:gd name="connsiteX38" fmla="*/ 1533525 w 2095500"/>
              <a:gd name="connsiteY38" fmla="*/ 916781 h 1426369"/>
              <a:gd name="connsiteX39" fmla="*/ 1466850 w 2095500"/>
              <a:gd name="connsiteY39" fmla="*/ 1007269 h 1426369"/>
              <a:gd name="connsiteX40" fmla="*/ 1366838 w 2095500"/>
              <a:gd name="connsiteY40" fmla="*/ 1126331 h 1426369"/>
              <a:gd name="connsiteX41" fmla="*/ 1288257 w 2095500"/>
              <a:gd name="connsiteY41" fmla="*/ 1164431 h 1426369"/>
              <a:gd name="connsiteX42" fmla="*/ 1195387 w 2095500"/>
              <a:gd name="connsiteY42" fmla="*/ 1312069 h 1426369"/>
              <a:gd name="connsiteX43" fmla="*/ 890587 w 2095500"/>
              <a:gd name="connsiteY43" fmla="*/ 1426369 h 1426369"/>
              <a:gd name="connsiteX44" fmla="*/ 747713 w 2095500"/>
              <a:gd name="connsiteY44" fmla="*/ 1293019 h 1426369"/>
              <a:gd name="connsiteX45" fmla="*/ 683419 w 2095500"/>
              <a:gd name="connsiteY45" fmla="*/ 1193006 h 1426369"/>
              <a:gd name="connsiteX46" fmla="*/ 600075 w 2095500"/>
              <a:gd name="connsiteY46" fmla="*/ 1159669 h 1426369"/>
              <a:gd name="connsiteX47" fmla="*/ 557213 w 2095500"/>
              <a:gd name="connsiteY47" fmla="*/ 1100138 h 1426369"/>
              <a:gd name="connsiteX48" fmla="*/ 523875 w 2095500"/>
              <a:gd name="connsiteY48" fmla="*/ 1026319 h 1426369"/>
              <a:gd name="connsiteX49" fmla="*/ 507207 w 2095500"/>
              <a:gd name="connsiteY49" fmla="*/ 873919 h 1426369"/>
              <a:gd name="connsiteX50" fmla="*/ 459582 w 2095500"/>
              <a:gd name="connsiteY50" fmla="*/ 740569 h 1426369"/>
              <a:gd name="connsiteX51" fmla="*/ 340519 w 2095500"/>
              <a:gd name="connsiteY51" fmla="*/ 688181 h 1426369"/>
              <a:gd name="connsiteX52" fmla="*/ 123825 w 2095500"/>
              <a:gd name="connsiteY52" fmla="*/ 683419 h 1426369"/>
              <a:gd name="connsiteX53" fmla="*/ 33338 w 2095500"/>
              <a:gd name="connsiteY53" fmla="*/ 683419 h 1426369"/>
              <a:gd name="connsiteX54" fmla="*/ 0 w 2095500"/>
              <a:gd name="connsiteY54" fmla="*/ 592931 h 1426369"/>
              <a:gd name="connsiteX55" fmla="*/ 66675 w 2095500"/>
              <a:gd name="connsiteY55" fmla="*/ 450056 h 1426369"/>
              <a:gd name="connsiteX56" fmla="*/ 114300 w 2095500"/>
              <a:gd name="connsiteY56" fmla="*/ 407194 h 1426369"/>
              <a:gd name="connsiteX0" fmla="*/ 114300 w 2095500"/>
              <a:gd name="connsiteY0" fmla="*/ 400050 h 1419225"/>
              <a:gd name="connsiteX1" fmla="*/ 226219 w 2095500"/>
              <a:gd name="connsiteY1" fmla="*/ 350044 h 1419225"/>
              <a:gd name="connsiteX2" fmla="*/ 247650 w 2095500"/>
              <a:gd name="connsiteY2" fmla="*/ 295275 h 1419225"/>
              <a:gd name="connsiteX3" fmla="*/ 278606 w 2095500"/>
              <a:gd name="connsiteY3" fmla="*/ 278606 h 1419225"/>
              <a:gd name="connsiteX4" fmla="*/ 311944 w 2095500"/>
              <a:gd name="connsiteY4" fmla="*/ 295276 h 1419225"/>
              <a:gd name="connsiteX5" fmla="*/ 397669 w 2095500"/>
              <a:gd name="connsiteY5" fmla="*/ 285750 h 1419225"/>
              <a:gd name="connsiteX6" fmla="*/ 383382 w 2095500"/>
              <a:gd name="connsiteY6" fmla="*/ 254793 h 1419225"/>
              <a:gd name="connsiteX7" fmla="*/ 488156 w 2095500"/>
              <a:gd name="connsiteY7" fmla="*/ 202406 h 1419225"/>
              <a:gd name="connsiteX8" fmla="*/ 571501 w 2095500"/>
              <a:gd name="connsiteY8" fmla="*/ 197644 h 1419225"/>
              <a:gd name="connsiteX9" fmla="*/ 619125 w 2095500"/>
              <a:gd name="connsiteY9" fmla="*/ 185737 h 1419225"/>
              <a:gd name="connsiteX10" fmla="*/ 633413 w 2095500"/>
              <a:gd name="connsiteY10" fmla="*/ 90487 h 1419225"/>
              <a:gd name="connsiteX11" fmla="*/ 659606 w 2095500"/>
              <a:gd name="connsiteY11" fmla="*/ 64294 h 1419225"/>
              <a:gd name="connsiteX12" fmla="*/ 697707 w 2095500"/>
              <a:gd name="connsiteY12" fmla="*/ 21431 h 1419225"/>
              <a:gd name="connsiteX13" fmla="*/ 750094 w 2095500"/>
              <a:gd name="connsiteY13" fmla="*/ 0 h 1419225"/>
              <a:gd name="connsiteX14" fmla="*/ 935832 w 2095500"/>
              <a:gd name="connsiteY14" fmla="*/ 73819 h 1419225"/>
              <a:gd name="connsiteX15" fmla="*/ 973931 w 2095500"/>
              <a:gd name="connsiteY15" fmla="*/ 45243 h 1419225"/>
              <a:gd name="connsiteX16" fmla="*/ 1012032 w 2095500"/>
              <a:gd name="connsiteY16" fmla="*/ 50006 h 1419225"/>
              <a:gd name="connsiteX17" fmla="*/ 1066801 w 2095500"/>
              <a:gd name="connsiteY17" fmla="*/ 45244 h 1419225"/>
              <a:gd name="connsiteX18" fmla="*/ 1121569 w 2095500"/>
              <a:gd name="connsiteY18" fmla="*/ 92868 h 1419225"/>
              <a:gd name="connsiteX19" fmla="*/ 1171575 w 2095500"/>
              <a:gd name="connsiteY19" fmla="*/ 114300 h 1419225"/>
              <a:gd name="connsiteX20" fmla="*/ 1207295 w 2095500"/>
              <a:gd name="connsiteY20" fmla="*/ 128588 h 1419225"/>
              <a:gd name="connsiteX21" fmla="*/ 1307306 w 2095500"/>
              <a:gd name="connsiteY21" fmla="*/ 128587 h 1419225"/>
              <a:gd name="connsiteX22" fmla="*/ 1340644 w 2095500"/>
              <a:gd name="connsiteY22" fmla="*/ 142875 h 1419225"/>
              <a:gd name="connsiteX23" fmla="*/ 1400175 w 2095500"/>
              <a:gd name="connsiteY23" fmla="*/ 159544 h 1419225"/>
              <a:gd name="connsiteX24" fmla="*/ 1495426 w 2095500"/>
              <a:gd name="connsiteY24" fmla="*/ 166687 h 1419225"/>
              <a:gd name="connsiteX25" fmla="*/ 1535907 w 2095500"/>
              <a:gd name="connsiteY25" fmla="*/ 188119 h 1419225"/>
              <a:gd name="connsiteX26" fmla="*/ 1564481 w 2095500"/>
              <a:gd name="connsiteY26" fmla="*/ 200025 h 1419225"/>
              <a:gd name="connsiteX27" fmla="*/ 1597819 w 2095500"/>
              <a:gd name="connsiteY27" fmla="*/ 252413 h 1419225"/>
              <a:gd name="connsiteX28" fmla="*/ 1609725 w 2095500"/>
              <a:gd name="connsiteY28" fmla="*/ 288130 h 1419225"/>
              <a:gd name="connsiteX29" fmla="*/ 1635919 w 2095500"/>
              <a:gd name="connsiteY29" fmla="*/ 283368 h 1419225"/>
              <a:gd name="connsiteX30" fmla="*/ 1712119 w 2095500"/>
              <a:gd name="connsiteY30" fmla="*/ 307181 h 1419225"/>
              <a:gd name="connsiteX31" fmla="*/ 1902619 w 2095500"/>
              <a:gd name="connsiteY31" fmla="*/ 390525 h 1419225"/>
              <a:gd name="connsiteX32" fmla="*/ 2031207 w 2095500"/>
              <a:gd name="connsiteY32" fmla="*/ 464344 h 1419225"/>
              <a:gd name="connsiteX33" fmla="*/ 2095500 w 2095500"/>
              <a:gd name="connsiteY33" fmla="*/ 523875 h 1419225"/>
              <a:gd name="connsiteX34" fmla="*/ 1990725 w 2095500"/>
              <a:gd name="connsiteY34" fmla="*/ 635794 h 1419225"/>
              <a:gd name="connsiteX35" fmla="*/ 1897857 w 2095500"/>
              <a:gd name="connsiteY35" fmla="*/ 790575 h 1419225"/>
              <a:gd name="connsiteX36" fmla="*/ 1702594 w 2095500"/>
              <a:gd name="connsiteY36" fmla="*/ 762000 h 1419225"/>
              <a:gd name="connsiteX37" fmla="*/ 1626394 w 2095500"/>
              <a:gd name="connsiteY37" fmla="*/ 866775 h 1419225"/>
              <a:gd name="connsiteX38" fmla="*/ 1533525 w 2095500"/>
              <a:gd name="connsiteY38" fmla="*/ 909637 h 1419225"/>
              <a:gd name="connsiteX39" fmla="*/ 1466850 w 2095500"/>
              <a:gd name="connsiteY39" fmla="*/ 1000125 h 1419225"/>
              <a:gd name="connsiteX40" fmla="*/ 1366838 w 2095500"/>
              <a:gd name="connsiteY40" fmla="*/ 1119187 h 1419225"/>
              <a:gd name="connsiteX41" fmla="*/ 1288257 w 2095500"/>
              <a:gd name="connsiteY41" fmla="*/ 1157287 h 1419225"/>
              <a:gd name="connsiteX42" fmla="*/ 1195387 w 2095500"/>
              <a:gd name="connsiteY42" fmla="*/ 1304925 h 1419225"/>
              <a:gd name="connsiteX43" fmla="*/ 890587 w 2095500"/>
              <a:gd name="connsiteY43" fmla="*/ 1419225 h 1419225"/>
              <a:gd name="connsiteX44" fmla="*/ 747713 w 2095500"/>
              <a:gd name="connsiteY44" fmla="*/ 1285875 h 1419225"/>
              <a:gd name="connsiteX45" fmla="*/ 683419 w 2095500"/>
              <a:gd name="connsiteY45" fmla="*/ 1185862 h 1419225"/>
              <a:gd name="connsiteX46" fmla="*/ 600075 w 2095500"/>
              <a:gd name="connsiteY46" fmla="*/ 1152525 h 1419225"/>
              <a:gd name="connsiteX47" fmla="*/ 557213 w 2095500"/>
              <a:gd name="connsiteY47" fmla="*/ 1092994 h 1419225"/>
              <a:gd name="connsiteX48" fmla="*/ 523875 w 2095500"/>
              <a:gd name="connsiteY48" fmla="*/ 1019175 h 1419225"/>
              <a:gd name="connsiteX49" fmla="*/ 507207 w 2095500"/>
              <a:gd name="connsiteY49" fmla="*/ 866775 h 1419225"/>
              <a:gd name="connsiteX50" fmla="*/ 459582 w 2095500"/>
              <a:gd name="connsiteY50" fmla="*/ 733425 h 1419225"/>
              <a:gd name="connsiteX51" fmla="*/ 340519 w 2095500"/>
              <a:gd name="connsiteY51" fmla="*/ 681037 h 1419225"/>
              <a:gd name="connsiteX52" fmla="*/ 123825 w 2095500"/>
              <a:gd name="connsiteY52" fmla="*/ 676275 h 1419225"/>
              <a:gd name="connsiteX53" fmla="*/ 33338 w 2095500"/>
              <a:gd name="connsiteY53" fmla="*/ 676275 h 1419225"/>
              <a:gd name="connsiteX54" fmla="*/ 0 w 2095500"/>
              <a:gd name="connsiteY54" fmla="*/ 585787 h 1419225"/>
              <a:gd name="connsiteX55" fmla="*/ 66675 w 2095500"/>
              <a:gd name="connsiteY55" fmla="*/ 442912 h 1419225"/>
              <a:gd name="connsiteX56" fmla="*/ 114300 w 2095500"/>
              <a:gd name="connsiteY56" fmla="*/ 400050 h 1419225"/>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935832 w 2095500"/>
              <a:gd name="connsiteY14" fmla="*/ 52388 h 1397794"/>
              <a:gd name="connsiteX15" fmla="*/ 973931 w 2095500"/>
              <a:gd name="connsiteY15" fmla="*/ 23812 h 1397794"/>
              <a:gd name="connsiteX16" fmla="*/ 1012032 w 2095500"/>
              <a:gd name="connsiteY16" fmla="*/ 28575 h 1397794"/>
              <a:gd name="connsiteX17" fmla="*/ 1066801 w 2095500"/>
              <a:gd name="connsiteY17" fmla="*/ 23813 h 1397794"/>
              <a:gd name="connsiteX18" fmla="*/ 1121569 w 2095500"/>
              <a:gd name="connsiteY18" fmla="*/ 71437 h 1397794"/>
              <a:gd name="connsiteX19" fmla="*/ 1171575 w 2095500"/>
              <a:gd name="connsiteY19" fmla="*/ 92869 h 1397794"/>
              <a:gd name="connsiteX20" fmla="*/ 1207295 w 2095500"/>
              <a:gd name="connsiteY20" fmla="*/ 107157 h 1397794"/>
              <a:gd name="connsiteX21" fmla="*/ 1307306 w 2095500"/>
              <a:gd name="connsiteY21" fmla="*/ 107156 h 1397794"/>
              <a:gd name="connsiteX22" fmla="*/ 1340644 w 2095500"/>
              <a:gd name="connsiteY22" fmla="*/ 121444 h 1397794"/>
              <a:gd name="connsiteX23" fmla="*/ 1400175 w 2095500"/>
              <a:gd name="connsiteY23" fmla="*/ 138113 h 1397794"/>
              <a:gd name="connsiteX24" fmla="*/ 1495426 w 2095500"/>
              <a:gd name="connsiteY24" fmla="*/ 145256 h 1397794"/>
              <a:gd name="connsiteX25" fmla="*/ 1535907 w 2095500"/>
              <a:gd name="connsiteY25" fmla="*/ 166688 h 1397794"/>
              <a:gd name="connsiteX26" fmla="*/ 1564481 w 2095500"/>
              <a:gd name="connsiteY26" fmla="*/ 178594 h 1397794"/>
              <a:gd name="connsiteX27" fmla="*/ 1597819 w 2095500"/>
              <a:gd name="connsiteY27" fmla="*/ 230982 h 1397794"/>
              <a:gd name="connsiteX28" fmla="*/ 1609725 w 2095500"/>
              <a:gd name="connsiteY28" fmla="*/ 266699 h 1397794"/>
              <a:gd name="connsiteX29" fmla="*/ 1635919 w 2095500"/>
              <a:gd name="connsiteY29" fmla="*/ 261937 h 1397794"/>
              <a:gd name="connsiteX30" fmla="*/ 1712119 w 2095500"/>
              <a:gd name="connsiteY30" fmla="*/ 285750 h 1397794"/>
              <a:gd name="connsiteX31" fmla="*/ 1902619 w 2095500"/>
              <a:gd name="connsiteY31" fmla="*/ 369094 h 1397794"/>
              <a:gd name="connsiteX32" fmla="*/ 2031207 w 2095500"/>
              <a:gd name="connsiteY32" fmla="*/ 442913 h 1397794"/>
              <a:gd name="connsiteX33" fmla="*/ 2095500 w 2095500"/>
              <a:gd name="connsiteY33" fmla="*/ 502444 h 1397794"/>
              <a:gd name="connsiteX34" fmla="*/ 1990725 w 2095500"/>
              <a:gd name="connsiteY34" fmla="*/ 614363 h 1397794"/>
              <a:gd name="connsiteX35" fmla="*/ 1897857 w 2095500"/>
              <a:gd name="connsiteY35" fmla="*/ 769144 h 1397794"/>
              <a:gd name="connsiteX36" fmla="*/ 1702594 w 2095500"/>
              <a:gd name="connsiteY36" fmla="*/ 740569 h 1397794"/>
              <a:gd name="connsiteX37" fmla="*/ 1626394 w 2095500"/>
              <a:gd name="connsiteY37" fmla="*/ 845344 h 1397794"/>
              <a:gd name="connsiteX38" fmla="*/ 1533525 w 2095500"/>
              <a:gd name="connsiteY38" fmla="*/ 888206 h 1397794"/>
              <a:gd name="connsiteX39" fmla="*/ 1466850 w 2095500"/>
              <a:gd name="connsiteY39" fmla="*/ 978694 h 1397794"/>
              <a:gd name="connsiteX40" fmla="*/ 1366838 w 2095500"/>
              <a:gd name="connsiteY40" fmla="*/ 1097756 h 1397794"/>
              <a:gd name="connsiteX41" fmla="*/ 1288257 w 2095500"/>
              <a:gd name="connsiteY41" fmla="*/ 1135856 h 1397794"/>
              <a:gd name="connsiteX42" fmla="*/ 1195387 w 2095500"/>
              <a:gd name="connsiteY42" fmla="*/ 1283494 h 1397794"/>
              <a:gd name="connsiteX43" fmla="*/ 890587 w 2095500"/>
              <a:gd name="connsiteY43" fmla="*/ 1397794 h 1397794"/>
              <a:gd name="connsiteX44" fmla="*/ 747713 w 2095500"/>
              <a:gd name="connsiteY44" fmla="*/ 1264444 h 1397794"/>
              <a:gd name="connsiteX45" fmla="*/ 683419 w 2095500"/>
              <a:gd name="connsiteY45" fmla="*/ 1164431 h 1397794"/>
              <a:gd name="connsiteX46" fmla="*/ 600075 w 2095500"/>
              <a:gd name="connsiteY46" fmla="*/ 1131094 h 1397794"/>
              <a:gd name="connsiteX47" fmla="*/ 557213 w 2095500"/>
              <a:gd name="connsiteY47" fmla="*/ 1071563 h 1397794"/>
              <a:gd name="connsiteX48" fmla="*/ 523875 w 2095500"/>
              <a:gd name="connsiteY48" fmla="*/ 997744 h 1397794"/>
              <a:gd name="connsiteX49" fmla="*/ 507207 w 2095500"/>
              <a:gd name="connsiteY49" fmla="*/ 845344 h 1397794"/>
              <a:gd name="connsiteX50" fmla="*/ 459582 w 2095500"/>
              <a:gd name="connsiteY50" fmla="*/ 711994 h 1397794"/>
              <a:gd name="connsiteX51" fmla="*/ 340519 w 2095500"/>
              <a:gd name="connsiteY51" fmla="*/ 659606 h 1397794"/>
              <a:gd name="connsiteX52" fmla="*/ 123825 w 2095500"/>
              <a:gd name="connsiteY52" fmla="*/ 654844 h 1397794"/>
              <a:gd name="connsiteX53" fmla="*/ 33338 w 2095500"/>
              <a:gd name="connsiteY53" fmla="*/ 654844 h 1397794"/>
              <a:gd name="connsiteX54" fmla="*/ 0 w 2095500"/>
              <a:gd name="connsiteY54" fmla="*/ 564356 h 1397794"/>
              <a:gd name="connsiteX55" fmla="*/ 66675 w 2095500"/>
              <a:gd name="connsiteY55" fmla="*/ 421481 h 1397794"/>
              <a:gd name="connsiteX56" fmla="*/ 114300 w 2095500"/>
              <a:gd name="connsiteY56" fmla="*/ 378619 h 1397794"/>
              <a:gd name="connsiteX0" fmla="*/ 114300 w 2095500"/>
              <a:gd name="connsiteY0" fmla="*/ 378619 h 1397794"/>
              <a:gd name="connsiteX1" fmla="*/ 226219 w 2095500"/>
              <a:gd name="connsiteY1" fmla="*/ 328613 h 1397794"/>
              <a:gd name="connsiteX2" fmla="*/ 247650 w 2095500"/>
              <a:gd name="connsiteY2" fmla="*/ 273844 h 1397794"/>
              <a:gd name="connsiteX3" fmla="*/ 278606 w 2095500"/>
              <a:gd name="connsiteY3" fmla="*/ 257175 h 1397794"/>
              <a:gd name="connsiteX4" fmla="*/ 311944 w 2095500"/>
              <a:gd name="connsiteY4" fmla="*/ 273845 h 1397794"/>
              <a:gd name="connsiteX5" fmla="*/ 397669 w 2095500"/>
              <a:gd name="connsiteY5" fmla="*/ 264319 h 1397794"/>
              <a:gd name="connsiteX6" fmla="*/ 383382 w 2095500"/>
              <a:gd name="connsiteY6" fmla="*/ 233362 h 1397794"/>
              <a:gd name="connsiteX7" fmla="*/ 488156 w 2095500"/>
              <a:gd name="connsiteY7" fmla="*/ 180975 h 1397794"/>
              <a:gd name="connsiteX8" fmla="*/ 571501 w 2095500"/>
              <a:gd name="connsiteY8" fmla="*/ 176213 h 1397794"/>
              <a:gd name="connsiteX9" fmla="*/ 619125 w 2095500"/>
              <a:gd name="connsiteY9" fmla="*/ 164306 h 1397794"/>
              <a:gd name="connsiteX10" fmla="*/ 633413 w 2095500"/>
              <a:gd name="connsiteY10" fmla="*/ 69056 h 1397794"/>
              <a:gd name="connsiteX11" fmla="*/ 659606 w 2095500"/>
              <a:gd name="connsiteY11" fmla="*/ 42863 h 1397794"/>
              <a:gd name="connsiteX12" fmla="*/ 697707 w 2095500"/>
              <a:gd name="connsiteY12" fmla="*/ 0 h 1397794"/>
              <a:gd name="connsiteX13" fmla="*/ 800100 w 2095500"/>
              <a:gd name="connsiteY13" fmla="*/ 2382 h 1397794"/>
              <a:gd name="connsiteX14" fmla="*/ 897732 w 2095500"/>
              <a:gd name="connsiteY14" fmla="*/ 50005 h 1397794"/>
              <a:gd name="connsiteX15" fmla="*/ 935832 w 2095500"/>
              <a:gd name="connsiteY15" fmla="*/ 52388 h 1397794"/>
              <a:gd name="connsiteX16" fmla="*/ 973931 w 2095500"/>
              <a:gd name="connsiteY16" fmla="*/ 23812 h 1397794"/>
              <a:gd name="connsiteX17" fmla="*/ 1012032 w 2095500"/>
              <a:gd name="connsiteY17" fmla="*/ 28575 h 1397794"/>
              <a:gd name="connsiteX18" fmla="*/ 1066801 w 2095500"/>
              <a:gd name="connsiteY18" fmla="*/ 23813 h 1397794"/>
              <a:gd name="connsiteX19" fmla="*/ 1121569 w 2095500"/>
              <a:gd name="connsiteY19" fmla="*/ 71437 h 1397794"/>
              <a:gd name="connsiteX20" fmla="*/ 1171575 w 2095500"/>
              <a:gd name="connsiteY20" fmla="*/ 92869 h 1397794"/>
              <a:gd name="connsiteX21" fmla="*/ 1207295 w 2095500"/>
              <a:gd name="connsiteY21" fmla="*/ 107157 h 1397794"/>
              <a:gd name="connsiteX22" fmla="*/ 1307306 w 2095500"/>
              <a:gd name="connsiteY22" fmla="*/ 107156 h 1397794"/>
              <a:gd name="connsiteX23" fmla="*/ 1340644 w 2095500"/>
              <a:gd name="connsiteY23" fmla="*/ 121444 h 1397794"/>
              <a:gd name="connsiteX24" fmla="*/ 1400175 w 2095500"/>
              <a:gd name="connsiteY24" fmla="*/ 138113 h 1397794"/>
              <a:gd name="connsiteX25" fmla="*/ 1495426 w 2095500"/>
              <a:gd name="connsiteY25" fmla="*/ 145256 h 1397794"/>
              <a:gd name="connsiteX26" fmla="*/ 1535907 w 2095500"/>
              <a:gd name="connsiteY26" fmla="*/ 166688 h 1397794"/>
              <a:gd name="connsiteX27" fmla="*/ 1564481 w 2095500"/>
              <a:gd name="connsiteY27" fmla="*/ 178594 h 1397794"/>
              <a:gd name="connsiteX28" fmla="*/ 1597819 w 2095500"/>
              <a:gd name="connsiteY28" fmla="*/ 230982 h 1397794"/>
              <a:gd name="connsiteX29" fmla="*/ 1609725 w 2095500"/>
              <a:gd name="connsiteY29" fmla="*/ 266699 h 1397794"/>
              <a:gd name="connsiteX30" fmla="*/ 1635919 w 2095500"/>
              <a:gd name="connsiteY30" fmla="*/ 261937 h 1397794"/>
              <a:gd name="connsiteX31" fmla="*/ 1712119 w 2095500"/>
              <a:gd name="connsiteY31" fmla="*/ 285750 h 1397794"/>
              <a:gd name="connsiteX32" fmla="*/ 1902619 w 2095500"/>
              <a:gd name="connsiteY32" fmla="*/ 369094 h 1397794"/>
              <a:gd name="connsiteX33" fmla="*/ 2031207 w 2095500"/>
              <a:gd name="connsiteY33" fmla="*/ 442913 h 1397794"/>
              <a:gd name="connsiteX34" fmla="*/ 2095500 w 2095500"/>
              <a:gd name="connsiteY34" fmla="*/ 502444 h 1397794"/>
              <a:gd name="connsiteX35" fmla="*/ 1990725 w 2095500"/>
              <a:gd name="connsiteY35" fmla="*/ 614363 h 1397794"/>
              <a:gd name="connsiteX36" fmla="*/ 1897857 w 2095500"/>
              <a:gd name="connsiteY36" fmla="*/ 769144 h 1397794"/>
              <a:gd name="connsiteX37" fmla="*/ 1702594 w 2095500"/>
              <a:gd name="connsiteY37" fmla="*/ 740569 h 1397794"/>
              <a:gd name="connsiteX38" fmla="*/ 1626394 w 2095500"/>
              <a:gd name="connsiteY38" fmla="*/ 845344 h 1397794"/>
              <a:gd name="connsiteX39" fmla="*/ 1533525 w 2095500"/>
              <a:gd name="connsiteY39" fmla="*/ 888206 h 1397794"/>
              <a:gd name="connsiteX40" fmla="*/ 1466850 w 2095500"/>
              <a:gd name="connsiteY40" fmla="*/ 978694 h 1397794"/>
              <a:gd name="connsiteX41" fmla="*/ 1366838 w 2095500"/>
              <a:gd name="connsiteY41" fmla="*/ 1097756 h 1397794"/>
              <a:gd name="connsiteX42" fmla="*/ 1288257 w 2095500"/>
              <a:gd name="connsiteY42" fmla="*/ 1135856 h 1397794"/>
              <a:gd name="connsiteX43" fmla="*/ 1195387 w 2095500"/>
              <a:gd name="connsiteY43" fmla="*/ 1283494 h 1397794"/>
              <a:gd name="connsiteX44" fmla="*/ 890587 w 2095500"/>
              <a:gd name="connsiteY44" fmla="*/ 1397794 h 1397794"/>
              <a:gd name="connsiteX45" fmla="*/ 747713 w 2095500"/>
              <a:gd name="connsiteY45" fmla="*/ 1264444 h 1397794"/>
              <a:gd name="connsiteX46" fmla="*/ 683419 w 2095500"/>
              <a:gd name="connsiteY46" fmla="*/ 1164431 h 1397794"/>
              <a:gd name="connsiteX47" fmla="*/ 600075 w 2095500"/>
              <a:gd name="connsiteY47" fmla="*/ 1131094 h 1397794"/>
              <a:gd name="connsiteX48" fmla="*/ 557213 w 2095500"/>
              <a:gd name="connsiteY48" fmla="*/ 1071563 h 1397794"/>
              <a:gd name="connsiteX49" fmla="*/ 523875 w 2095500"/>
              <a:gd name="connsiteY49" fmla="*/ 997744 h 1397794"/>
              <a:gd name="connsiteX50" fmla="*/ 507207 w 2095500"/>
              <a:gd name="connsiteY50" fmla="*/ 845344 h 1397794"/>
              <a:gd name="connsiteX51" fmla="*/ 459582 w 2095500"/>
              <a:gd name="connsiteY51" fmla="*/ 711994 h 1397794"/>
              <a:gd name="connsiteX52" fmla="*/ 340519 w 2095500"/>
              <a:gd name="connsiteY52" fmla="*/ 659606 h 1397794"/>
              <a:gd name="connsiteX53" fmla="*/ 123825 w 2095500"/>
              <a:gd name="connsiteY53" fmla="*/ 654844 h 1397794"/>
              <a:gd name="connsiteX54" fmla="*/ 33338 w 2095500"/>
              <a:gd name="connsiteY54" fmla="*/ 654844 h 1397794"/>
              <a:gd name="connsiteX55" fmla="*/ 0 w 2095500"/>
              <a:gd name="connsiteY55" fmla="*/ 564356 h 1397794"/>
              <a:gd name="connsiteX56" fmla="*/ 66675 w 2095500"/>
              <a:gd name="connsiteY56" fmla="*/ 421481 h 1397794"/>
              <a:gd name="connsiteX57" fmla="*/ 114300 w 2095500"/>
              <a:gd name="connsiteY57" fmla="*/ 378619 h 1397794"/>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97669 w 2095500"/>
              <a:gd name="connsiteY5" fmla="*/ 271462 h 1404937"/>
              <a:gd name="connsiteX6" fmla="*/ 383382 w 2095500"/>
              <a:gd name="connsiteY6" fmla="*/ 240505 h 1404937"/>
              <a:gd name="connsiteX7" fmla="*/ 488156 w 2095500"/>
              <a:gd name="connsiteY7" fmla="*/ 188118 h 1404937"/>
              <a:gd name="connsiteX8" fmla="*/ 571501 w 2095500"/>
              <a:gd name="connsiteY8" fmla="*/ 183356 h 1404937"/>
              <a:gd name="connsiteX9" fmla="*/ 619125 w 2095500"/>
              <a:gd name="connsiteY9" fmla="*/ 171449 h 1404937"/>
              <a:gd name="connsiteX10" fmla="*/ 633413 w 2095500"/>
              <a:gd name="connsiteY10" fmla="*/ 76199 h 1404937"/>
              <a:gd name="connsiteX11" fmla="*/ 659606 w 2095500"/>
              <a:gd name="connsiteY11" fmla="*/ 50006 h 1404937"/>
              <a:gd name="connsiteX12" fmla="*/ 716757 w 2095500"/>
              <a:gd name="connsiteY12" fmla="*/ 0 h 1404937"/>
              <a:gd name="connsiteX13" fmla="*/ 800100 w 2095500"/>
              <a:gd name="connsiteY13" fmla="*/ 9525 h 1404937"/>
              <a:gd name="connsiteX14" fmla="*/ 897732 w 2095500"/>
              <a:gd name="connsiteY14" fmla="*/ 57148 h 1404937"/>
              <a:gd name="connsiteX15" fmla="*/ 935832 w 2095500"/>
              <a:gd name="connsiteY15" fmla="*/ 59531 h 1404937"/>
              <a:gd name="connsiteX16" fmla="*/ 973931 w 2095500"/>
              <a:gd name="connsiteY16" fmla="*/ 30955 h 1404937"/>
              <a:gd name="connsiteX17" fmla="*/ 1012032 w 2095500"/>
              <a:gd name="connsiteY17" fmla="*/ 35718 h 1404937"/>
              <a:gd name="connsiteX18" fmla="*/ 1066801 w 2095500"/>
              <a:gd name="connsiteY18" fmla="*/ 30956 h 1404937"/>
              <a:gd name="connsiteX19" fmla="*/ 1121569 w 2095500"/>
              <a:gd name="connsiteY19" fmla="*/ 78580 h 1404937"/>
              <a:gd name="connsiteX20" fmla="*/ 1171575 w 2095500"/>
              <a:gd name="connsiteY20" fmla="*/ 100012 h 1404937"/>
              <a:gd name="connsiteX21" fmla="*/ 1207295 w 2095500"/>
              <a:gd name="connsiteY21" fmla="*/ 114300 h 1404937"/>
              <a:gd name="connsiteX22" fmla="*/ 1307306 w 2095500"/>
              <a:gd name="connsiteY22" fmla="*/ 114299 h 1404937"/>
              <a:gd name="connsiteX23" fmla="*/ 1340644 w 2095500"/>
              <a:gd name="connsiteY23" fmla="*/ 128587 h 1404937"/>
              <a:gd name="connsiteX24" fmla="*/ 1400175 w 2095500"/>
              <a:gd name="connsiteY24" fmla="*/ 145256 h 1404937"/>
              <a:gd name="connsiteX25" fmla="*/ 1495426 w 2095500"/>
              <a:gd name="connsiteY25" fmla="*/ 152399 h 1404937"/>
              <a:gd name="connsiteX26" fmla="*/ 1535907 w 2095500"/>
              <a:gd name="connsiteY26" fmla="*/ 173831 h 1404937"/>
              <a:gd name="connsiteX27" fmla="*/ 1564481 w 2095500"/>
              <a:gd name="connsiteY27" fmla="*/ 185737 h 1404937"/>
              <a:gd name="connsiteX28" fmla="*/ 1597819 w 2095500"/>
              <a:gd name="connsiteY28" fmla="*/ 238125 h 1404937"/>
              <a:gd name="connsiteX29" fmla="*/ 1609725 w 2095500"/>
              <a:gd name="connsiteY29" fmla="*/ 273842 h 1404937"/>
              <a:gd name="connsiteX30" fmla="*/ 1635919 w 2095500"/>
              <a:gd name="connsiteY30" fmla="*/ 269080 h 1404937"/>
              <a:gd name="connsiteX31" fmla="*/ 1712119 w 2095500"/>
              <a:gd name="connsiteY31" fmla="*/ 292893 h 1404937"/>
              <a:gd name="connsiteX32" fmla="*/ 1902619 w 2095500"/>
              <a:gd name="connsiteY32" fmla="*/ 376237 h 1404937"/>
              <a:gd name="connsiteX33" fmla="*/ 2031207 w 2095500"/>
              <a:gd name="connsiteY33" fmla="*/ 450056 h 1404937"/>
              <a:gd name="connsiteX34" fmla="*/ 2095500 w 2095500"/>
              <a:gd name="connsiteY34" fmla="*/ 509587 h 1404937"/>
              <a:gd name="connsiteX35" fmla="*/ 1990725 w 2095500"/>
              <a:gd name="connsiteY35" fmla="*/ 621506 h 1404937"/>
              <a:gd name="connsiteX36" fmla="*/ 1897857 w 2095500"/>
              <a:gd name="connsiteY36" fmla="*/ 776287 h 1404937"/>
              <a:gd name="connsiteX37" fmla="*/ 1702594 w 2095500"/>
              <a:gd name="connsiteY37" fmla="*/ 747712 h 1404937"/>
              <a:gd name="connsiteX38" fmla="*/ 1626394 w 2095500"/>
              <a:gd name="connsiteY38" fmla="*/ 852487 h 1404937"/>
              <a:gd name="connsiteX39" fmla="*/ 1533525 w 2095500"/>
              <a:gd name="connsiteY39" fmla="*/ 895349 h 1404937"/>
              <a:gd name="connsiteX40" fmla="*/ 1466850 w 2095500"/>
              <a:gd name="connsiteY40" fmla="*/ 985837 h 1404937"/>
              <a:gd name="connsiteX41" fmla="*/ 1366838 w 2095500"/>
              <a:gd name="connsiteY41" fmla="*/ 1104899 h 1404937"/>
              <a:gd name="connsiteX42" fmla="*/ 1288257 w 2095500"/>
              <a:gd name="connsiteY42" fmla="*/ 1142999 h 1404937"/>
              <a:gd name="connsiteX43" fmla="*/ 1195387 w 2095500"/>
              <a:gd name="connsiteY43" fmla="*/ 1290637 h 1404937"/>
              <a:gd name="connsiteX44" fmla="*/ 890587 w 2095500"/>
              <a:gd name="connsiteY44" fmla="*/ 1404937 h 1404937"/>
              <a:gd name="connsiteX45" fmla="*/ 747713 w 2095500"/>
              <a:gd name="connsiteY45" fmla="*/ 1271587 h 1404937"/>
              <a:gd name="connsiteX46" fmla="*/ 683419 w 2095500"/>
              <a:gd name="connsiteY46" fmla="*/ 1171574 h 1404937"/>
              <a:gd name="connsiteX47" fmla="*/ 600075 w 2095500"/>
              <a:gd name="connsiteY47" fmla="*/ 1138237 h 1404937"/>
              <a:gd name="connsiteX48" fmla="*/ 557213 w 2095500"/>
              <a:gd name="connsiteY48" fmla="*/ 1078706 h 1404937"/>
              <a:gd name="connsiteX49" fmla="*/ 523875 w 2095500"/>
              <a:gd name="connsiteY49" fmla="*/ 1004887 h 1404937"/>
              <a:gd name="connsiteX50" fmla="*/ 507207 w 2095500"/>
              <a:gd name="connsiteY50" fmla="*/ 852487 h 1404937"/>
              <a:gd name="connsiteX51" fmla="*/ 459582 w 2095500"/>
              <a:gd name="connsiteY51" fmla="*/ 719137 h 1404937"/>
              <a:gd name="connsiteX52" fmla="*/ 340519 w 2095500"/>
              <a:gd name="connsiteY52" fmla="*/ 666749 h 1404937"/>
              <a:gd name="connsiteX53" fmla="*/ 123825 w 2095500"/>
              <a:gd name="connsiteY53" fmla="*/ 661987 h 1404937"/>
              <a:gd name="connsiteX54" fmla="*/ 33338 w 2095500"/>
              <a:gd name="connsiteY54" fmla="*/ 661987 h 1404937"/>
              <a:gd name="connsiteX55" fmla="*/ 0 w 2095500"/>
              <a:gd name="connsiteY55" fmla="*/ 571499 h 1404937"/>
              <a:gd name="connsiteX56" fmla="*/ 66675 w 2095500"/>
              <a:gd name="connsiteY56" fmla="*/ 428624 h 1404937"/>
              <a:gd name="connsiteX57" fmla="*/ 114300 w 2095500"/>
              <a:gd name="connsiteY57"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88156 w 2095500"/>
              <a:gd name="connsiteY8" fmla="*/ 188118 h 1404937"/>
              <a:gd name="connsiteX9" fmla="*/ 571501 w 2095500"/>
              <a:gd name="connsiteY9" fmla="*/ 183356 h 1404937"/>
              <a:gd name="connsiteX10" fmla="*/ 619125 w 2095500"/>
              <a:gd name="connsiteY10" fmla="*/ 171449 h 1404937"/>
              <a:gd name="connsiteX11" fmla="*/ 633413 w 2095500"/>
              <a:gd name="connsiteY11" fmla="*/ 76199 h 1404937"/>
              <a:gd name="connsiteX12" fmla="*/ 659606 w 2095500"/>
              <a:gd name="connsiteY12" fmla="*/ 50006 h 1404937"/>
              <a:gd name="connsiteX13" fmla="*/ 716757 w 2095500"/>
              <a:gd name="connsiteY13" fmla="*/ 0 h 1404937"/>
              <a:gd name="connsiteX14" fmla="*/ 800100 w 2095500"/>
              <a:gd name="connsiteY14" fmla="*/ 9525 h 1404937"/>
              <a:gd name="connsiteX15" fmla="*/ 897732 w 2095500"/>
              <a:gd name="connsiteY15" fmla="*/ 57148 h 1404937"/>
              <a:gd name="connsiteX16" fmla="*/ 935832 w 2095500"/>
              <a:gd name="connsiteY16" fmla="*/ 59531 h 1404937"/>
              <a:gd name="connsiteX17" fmla="*/ 973931 w 2095500"/>
              <a:gd name="connsiteY17" fmla="*/ 30955 h 1404937"/>
              <a:gd name="connsiteX18" fmla="*/ 1012032 w 2095500"/>
              <a:gd name="connsiteY18" fmla="*/ 35718 h 1404937"/>
              <a:gd name="connsiteX19" fmla="*/ 1066801 w 2095500"/>
              <a:gd name="connsiteY19" fmla="*/ 30956 h 1404937"/>
              <a:gd name="connsiteX20" fmla="*/ 1121569 w 2095500"/>
              <a:gd name="connsiteY20" fmla="*/ 78580 h 1404937"/>
              <a:gd name="connsiteX21" fmla="*/ 1171575 w 2095500"/>
              <a:gd name="connsiteY21" fmla="*/ 100012 h 1404937"/>
              <a:gd name="connsiteX22" fmla="*/ 1207295 w 2095500"/>
              <a:gd name="connsiteY22" fmla="*/ 114300 h 1404937"/>
              <a:gd name="connsiteX23" fmla="*/ 1307306 w 2095500"/>
              <a:gd name="connsiteY23" fmla="*/ 114299 h 1404937"/>
              <a:gd name="connsiteX24" fmla="*/ 1340644 w 2095500"/>
              <a:gd name="connsiteY24" fmla="*/ 128587 h 1404937"/>
              <a:gd name="connsiteX25" fmla="*/ 1400175 w 2095500"/>
              <a:gd name="connsiteY25" fmla="*/ 145256 h 1404937"/>
              <a:gd name="connsiteX26" fmla="*/ 1495426 w 2095500"/>
              <a:gd name="connsiteY26" fmla="*/ 152399 h 1404937"/>
              <a:gd name="connsiteX27" fmla="*/ 1535907 w 2095500"/>
              <a:gd name="connsiteY27" fmla="*/ 173831 h 1404937"/>
              <a:gd name="connsiteX28" fmla="*/ 1564481 w 2095500"/>
              <a:gd name="connsiteY28" fmla="*/ 185737 h 1404937"/>
              <a:gd name="connsiteX29" fmla="*/ 1597819 w 2095500"/>
              <a:gd name="connsiteY29" fmla="*/ 238125 h 1404937"/>
              <a:gd name="connsiteX30" fmla="*/ 1609725 w 2095500"/>
              <a:gd name="connsiteY30" fmla="*/ 273842 h 1404937"/>
              <a:gd name="connsiteX31" fmla="*/ 1635919 w 2095500"/>
              <a:gd name="connsiteY31" fmla="*/ 269080 h 1404937"/>
              <a:gd name="connsiteX32" fmla="*/ 1712119 w 2095500"/>
              <a:gd name="connsiteY32" fmla="*/ 292893 h 1404937"/>
              <a:gd name="connsiteX33" fmla="*/ 1902619 w 2095500"/>
              <a:gd name="connsiteY33" fmla="*/ 376237 h 1404937"/>
              <a:gd name="connsiteX34" fmla="*/ 2031207 w 2095500"/>
              <a:gd name="connsiteY34" fmla="*/ 450056 h 1404937"/>
              <a:gd name="connsiteX35" fmla="*/ 2095500 w 2095500"/>
              <a:gd name="connsiteY35" fmla="*/ 509587 h 1404937"/>
              <a:gd name="connsiteX36" fmla="*/ 1990725 w 2095500"/>
              <a:gd name="connsiteY36" fmla="*/ 621506 h 1404937"/>
              <a:gd name="connsiteX37" fmla="*/ 1897857 w 2095500"/>
              <a:gd name="connsiteY37" fmla="*/ 776287 h 1404937"/>
              <a:gd name="connsiteX38" fmla="*/ 1702594 w 2095500"/>
              <a:gd name="connsiteY38" fmla="*/ 747712 h 1404937"/>
              <a:gd name="connsiteX39" fmla="*/ 1626394 w 2095500"/>
              <a:gd name="connsiteY39" fmla="*/ 852487 h 1404937"/>
              <a:gd name="connsiteX40" fmla="*/ 1533525 w 2095500"/>
              <a:gd name="connsiteY40" fmla="*/ 895349 h 1404937"/>
              <a:gd name="connsiteX41" fmla="*/ 1466850 w 2095500"/>
              <a:gd name="connsiteY41" fmla="*/ 985837 h 1404937"/>
              <a:gd name="connsiteX42" fmla="*/ 1366838 w 2095500"/>
              <a:gd name="connsiteY42" fmla="*/ 1104899 h 1404937"/>
              <a:gd name="connsiteX43" fmla="*/ 1288257 w 2095500"/>
              <a:gd name="connsiteY43" fmla="*/ 1142999 h 1404937"/>
              <a:gd name="connsiteX44" fmla="*/ 1195387 w 2095500"/>
              <a:gd name="connsiteY44" fmla="*/ 1290637 h 1404937"/>
              <a:gd name="connsiteX45" fmla="*/ 890587 w 2095500"/>
              <a:gd name="connsiteY45" fmla="*/ 1404937 h 1404937"/>
              <a:gd name="connsiteX46" fmla="*/ 747713 w 2095500"/>
              <a:gd name="connsiteY46" fmla="*/ 1271587 h 1404937"/>
              <a:gd name="connsiteX47" fmla="*/ 683419 w 2095500"/>
              <a:gd name="connsiteY47" fmla="*/ 1171574 h 1404937"/>
              <a:gd name="connsiteX48" fmla="*/ 600075 w 2095500"/>
              <a:gd name="connsiteY48" fmla="*/ 1138237 h 1404937"/>
              <a:gd name="connsiteX49" fmla="*/ 557213 w 2095500"/>
              <a:gd name="connsiteY49" fmla="*/ 1078706 h 1404937"/>
              <a:gd name="connsiteX50" fmla="*/ 523875 w 2095500"/>
              <a:gd name="connsiteY50" fmla="*/ 1004887 h 1404937"/>
              <a:gd name="connsiteX51" fmla="*/ 507207 w 2095500"/>
              <a:gd name="connsiteY51" fmla="*/ 852487 h 1404937"/>
              <a:gd name="connsiteX52" fmla="*/ 459582 w 2095500"/>
              <a:gd name="connsiteY52" fmla="*/ 719137 h 1404937"/>
              <a:gd name="connsiteX53" fmla="*/ 340519 w 2095500"/>
              <a:gd name="connsiteY53" fmla="*/ 666749 h 1404937"/>
              <a:gd name="connsiteX54" fmla="*/ 123825 w 2095500"/>
              <a:gd name="connsiteY54" fmla="*/ 661987 h 1404937"/>
              <a:gd name="connsiteX55" fmla="*/ 33338 w 2095500"/>
              <a:gd name="connsiteY55" fmla="*/ 661987 h 1404937"/>
              <a:gd name="connsiteX56" fmla="*/ 0 w 2095500"/>
              <a:gd name="connsiteY56" fmla="*/ 571499 h 1404937"/>
              <a:gd name="connsiteX57" fmla="*/ 66675 w 2095500"/>
              <a:gd name="connsiteY57" fmla="*/ 428624 h 1404937"/>
              <a:gd name="connsiteX58" fmla="*/ 114300 w 2095500"/>
              <a:gd name="connsiteY58" fmla="*/ 385762 h 1404937"/>
              <a:gd name="connsiteX0" fmla="*/ 114300 w 2095500"/>
              <a:gd name="connsiteY0" fmla="*/ 385762 h 1404937"/>
              <a:gd name="connsiteX1" fmla="*/ 226219 w 2095500"/>
              <a:gd name="connsiteY1" fmla="*/ 335756 h 1404937"/>
              <a:gd name="connsiteX2" fmla="*/ 247650 w 2095500"/>
              <a:gd name="connsiteY2" fmla="*/ 280987 h 1404937"/>
              <a:gd name="connsiteX3" fmla="*/ 278606 w 2095500"/>
              <a:gd name="connsiteY3" fmla="*/ 264318 h 1404937"/>
              <a:gd name="connsiteX4" fmla="*/ 311944 w 2095500"/>
              <a:gd name="connsiteY4" fmla="*/ 280988 h 1404937"/>
              <a:gd name="connsiteX5" fmla="*/ 354807 w 2095500"/>
              <a:gd name="connsiteY5" fmla="*/ 276224 h 1404937"/>
              <a:gd name="connsiteX6" fmla="*/ 397669 w 2095500"/>
              <a:gd name="connsiteY6" fmla="*/ 271462 h 1404937"/>
              <a:gd name="connsiteX7" fmla="*/ 383382 w 2095500"/>
              <a:gd name="connsiteY7" fmla="*/ 240505 h 1404937"/>
              <a:gd name="connsiteX8" fmla="*/ 423863 w 2095500"/>
              <a:gd name="connsiteY8" fmla="*/ 211931 h 1404937"/>
              <a:gd name="connsiteX9" fmla="*/ 488156 w 2095500"/>
              <a:gd name="connsiteY9" fmla="*/ 188118 h 1404937"/>
              <a:gd name="connsiteX10" fmla="*/ 571501 w 2095500"/>
              <a:gd name="connsiteY10" fmla="*/ 183356 h 1404937"/>
              <a:gd name="connsiteX11" fmla="*/ 619125 w 2095500"/>
              <a:gd name="connsiteY11" fmla="*/ 171449 h 1404937"/>
              <a:gd name="connsiteX12" fmla="*/ 633413 w 2095500"/>
              <a:gd name="connsiteY12" fmla="*/ 76199 h 1404937"/>
              <a:gd name="connsiteX13" fmla="*/ 659606 w 2095500"/>
              <a:gd name="connsiteY13" fmla="*/ 50006 h 1404937"/>
              <a:gd name="connsiteX14" fmla="*/ 716757 w 2095500"/>
              <a:gd name="connsiteY14" fmla="*/ 0 h 1404937"/>
              <a:gd name="connsiteX15" fmla="*/ 800100 w 2095500"/>
              <a:gd name="connsiteY15" fmla="*/ 9525 h 1404937"/>
              <a:gd name="connsiteX16" fmla="*/ 897732 w 2095500"/>
              <a:gd name="connsiteY16" fmla="*/ 57148 h 1404937"/>
              <a:gd name="connsiteX17" fmla="*/ 935832 w 2095500"/>
              <a:gd name="connsiteY17" fmla="*/ 59531 h 1404937"/>
              <a:gd name="connsiteX18" fmla="*/ 973931 w 2095500"/>
              <a:gd name="connsiteY18" fmla="*/ 30955 h 1404937"/>
              <a:gd name="connsiteX19" fmla="*/ 1012032 w 2095500"/>
              <a:gd name="connsiteY19" fmla="*/ 35718 h 1404937"/>
              <a:gd name="connsiteX20" fmla="*/ 1066801 w 2095500"/>
              <a:gd name="connsiteY20" fmla="*/ 30956 h 1404937"/>
              <a:gd name="connsiteX21" fmla="*/ 1121569 w 2095500"/>
              <a:gd name="connsiteY21" fmla="*/ 78580 h 1404937"/>
              <a:gd name="connsiteX22" fmla="*/ 1171575 w 2095500"/>
              <a:gd name="connsiteY22" fmla="*/ 100012 h 1404937"/>
              <a:gd name="connsiteX23" fmla="*/ 1207295 w 2095500"/>
              <a:gd name="connsiteY23" fmla="*/ 114300 h 1404937"/>
              <a:gd name="connsiteX24" fmla="*/ 1307306 w 2095500"/>
              <a:gd name="connsiteY24" fmla="*/ 114299 h 1404937"/>
              <a:gd name="connsiteX25" fmla="*/ 1340644 w 2095500"/>
              <a:gd name="connsiteY25" fmla="*/ 128587 h 1404937"/>
              <a:gd name="connsiteX26" fmla="*/ 1400175 w 2095500"/>
              <a:gd name="connsiteY26" fmla="*/ 145256 h 1404937"/>
              <a:gd name="connsiteX27" fmla="*/ 1495426 w 2095500"/>
              <a:gd name="connsiteY27" fmla="*/ 152399 h 1404937"/>
              <a:gd name="connsiteX28" fmla="*/ 1535907 w 2095500"/>
              <a:gd name="connsiteY28" fmla="*/ 173831 h 1404937"/>
              <a:gd name="connsiteX29" fmla="*/ 1564481 w 2095500"/>
              <a:gd name="connsiteY29" fmla="*/ 185737 h 1404937"/>
              <a:gd name="connsiteX30" fmla="*/ 1597819 w 2095500"/>
              <a:gd name="connsiteY30" fmla="*/ 238125 h 1404937"/>
              <a:gd name="connsiteX31" fmla="*/ 1609725 w 2095500"/>
              <a:gd name="connsiteY31" fmla="*/ 273842 h 1404937"/>
              <a:gd name="connsiteX32" fmla="*/ 1635919 w 2095500"/>
              <a:gd name="connsiteY32" fmla="*/ 269080 h 1404937"/>
              <a:gd name="connsiteX33" fmla="*/ 1712119 w 2095500"/>
              <a:gd name="connsiteY33" fmla="*/ 292893 h 1404937"/>
              <a:gd name="connsiteX34" fmla="*/ 1902619 w 2095500"/>
              <a:gd name="connsiteY34" fmla="*/ 376237 h 1404937"/>
              <a:gd name="connsiteX35" fmla="*/ 2031207 w 2095500"/>
              <a:gd name="connsiteY35" fmla="*/ 450056 h 1404937"/>
              <a:gd name="connsiteX36" fmla="*/ 2095500 w 2095500"/>
              <a:gd name="connsiteY36" fmla="*/ 509587 h 1404937"/>
              <a:gd name="connsiteX37" fmla="*/ 1990725 w 2095500"/>
              <a:gd name="connsiteY37" fmla="*/ 621506 h 1404937"/>
              <a:gd name="connsiteX38" fmla="*/ 1897857 w 2095500"/>
              <a:gd name="connsiteY38" fmla="*/ 776287 h 1404937"/>
              <a:gd name="connsiteX39" fmla="*/ 1702594 w 2095500"/>
              <a:gd name="connsiteY39" fmla="*/ 747712 h 1404937"/>
              <a:gd name="connsiteX40" fmla="*/ 1626394 w 2095500"/>
              <a:gd name="connsiteY40" fmla="*/ 852487 h 1404937"/>
              <a:gd name="connsiteX41" fmla="*/ 1533525 w 2095500"/>
              <a:gd name="connsiteY41" fmla="*/ 895349 h 1404937"/>
              <a:gd name="connsiteX42" fmla="*/ 1466850 w 2095500"/>
              <a:gd name="connsiteY42" fmla="*/ 985837 h 1404937"/>
              <a:gd name="connsiteX43" fmla="*/ 1366838 w 2095500"/>
              <a:gd name="connsiteY43" fmla="*/ 1104899 h 1404937"/>
              <a:gd name="connsiteX44" fmla="*/ 1288257 w 2095500"/>
              <a:gd name="connsiteY44" fmla="*/ 1142999 h 1404937"/>
              <a:gd name="connsiteX45" fmla="*/ 1195387 w 2095500"/>
              <a:gd name="connsiteY45" fmla="*/ 1290637 h 1404937"/>
              <a:gd name="connsiteX46" fmla="*/ 890587 w 2095500"/>
              <a:gd name="connsiteY46" fmla="*/ 1404937 h 1404937"/>
              <a:gd name="connsiteX47" fmla="*/ 747713 w 2095500"/>
              <a:gd name="connsiteY47" fmla="*/ 1271587 h 1404937"/>
              <a:gd name="connsiteX48" fmla="*/ 683419 w 2095500"/>
              <a:gd name="connsiteY48" fmla="*/ 1171574 h 1404937"/>
              <a:gd name="connsiteX49" fmla="*/ 600075 w 2095500"/>
              <a:gd name="connsiteY49" fmla="*/ 1138237 h 1404937"/>
              <a:gd name="connsiteX50" fmla="*/ 557213 w 2095500"/>
              <a:gd name="connsiteY50" fmla="*/ 1078706 h 1404937"/>
              <a:gd name="connsiteX51" fmla="*/ 523875 w 2095500"/>
              <a:gd name="connsiteY51" fmla="*/ 1004887 h 1404937"/>
              <a:gd name="connsiteX52" fmla="*/ 507207 w 2095500"/>
              <a:gd name="connsiteY52" fmla="*/ 852487 h 1404937"/>
              <a:gd name="connsiteX53" fmla="*/ 459582 w 2095500"/>
              <a:gd name="connsiteY53" fmla="*/ 719137 h 1404937"/>
              <a:gd name="connsiteX54" fmla="*/ 340519 w 2095500"/>
              <a:gd name="connsiteY54" fmla="*/ 666749 h 1404937"/>
              <a:gd name="connsiteX55" fmla="*/ 123825 w 2095500"/>
              <a:gd name="connsiteY55" fmla="*/ 661987 h 1404937"/>
              <a:gd name="connsiteX56" fmla="*/ 33338 w 2095500"/>
              <a:gd name="connsiteY56" fmla="*/ 661987 h 1404937"/>
              <a:gd name="connsiteX57" fmla="*/ 0 w 2095500"/>
              <a:gd name="connsiteY57" fmla="*/ 571499 h 1404937"/>
              <a:gd name="connsiteX58" fmla="*/ 66675 w 2095500"/>
              <a:gd name="connsiteY58" fmla="*/ 428624 h 1404937"/>
              <a:gd name="connsiteX59" fmla="*/ 114300 w 2095500"/>
              <a:gd name="connsiteY59" fmla="*/ 385762 h 140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95500" h="1404937">
                <a:moveTo>
                  <a:pt x="114300" y="385762"/>
                </a:moveTo>
                <a:lnTo>
                  <a:pt x="226219" y="335756"/>
                </a:lnTo>
                <a:lnTo>
                  <a:pt x="247650" y="280987"/>
                </a:lnTo>
                <a:lnTo>
                  <a:pt x="278606" y="264318"/>
                </a:lnTo>
                <a:lnTo>
                  <a:pt x="311944" y="280988"/>
                </a:lnTo>
                <a:cubicBezTo>
                  <a:pt x="323850" y="280194"/>
                  <a:pt x="340520" y="277812"/>
                  <a:pt x="354807" y="276224"/>
                </a:cubicBezTo>
                <a:cubicBezTo>
                  <a:pt x="369094" y="274636"/>
                  <a:pt x="392907" y="277415"/>
                  <a:pt x="397669" y="271462"/>
                </a:cubicBezTo>
                <a:cubicBezTo>
                  <a:pt x="402431" y="265509"/>
                  <a:pt x="377032" y="250427"/>
                  <a:pt x="383382" y="240505"/>
                </a:cubicBezTo>
                <a:cubicBezTo>
                  <a:pt x="400844" y="230980"/>
                  <a:pt x="406401" y="221456"/>
                  <a:pt x="423863" y="211931"/>
                </a:cubicBezTo>
                <a:lnTo>
                  <a:pt x="488156" y="188118"/>
                </a:lnTo>
                <a:lnTo>
                  <a:pt x="571501" y="183356"/>
                </a:lnTo>
                <a:lnTo>
                  <a:pt x="619125" y="171449"/>
                </a:lnTo>
                <a:lnTo>
                  <a:pt x="633413" y="76199"/>
                </a:lnTo>
                <a:lnTo>
                  <a:pt x="659606" y="50006"/>
                </a:lnTo>
                <a:lnTo>
                  <a:pt x="716757" y="0"/>
                </a:lnTo>
                <a:lnTo>
                  <a:pt x="800100" y="9525"/>
                </a:lnTo>
                <a:cubicBezTo>
                  <a:pt x="832644" y="21431"/>
                  <a:pt x="865188" y="45242"/>
                  <a:pt x="897732" y="57148"/>
                </a:cubicBezTo>
                <a:lnTo>
                  <a:pt x="935832" y="59531"/>
                </a:lnTo>
                <a:lnTo>
                  <a:pt x="973931" y="30955"/>
                </a:lnTo>
                <a:lnTo>
                  <a:pt x="1012032" y="35718"/>
                </a:lnTo>
                <a:cubicBezTo>
                  <a:pt x="1039813" y="39687"/>
                  <a:pt x="1048545" y="23812"/>
                  <a:pt x="1066801" y="30956"/>
                </a:cubicBezTo>
                <a:cubicBezTo>
                  <a:pt x="1085057" y="38100"/>
                  <a:pt x="1104107" y="48418"/>
                  <a:pt x="1121569" y="78580"/>
                </a:cubicBezTo>
                <a:lnTo>
                  <a:pt x="1171575" y="100012"/>
                </a:lnTo>
                <a:lnTo>
                  <a:pt x="1207295" y="114300"/>
                </a:lnTo>
                <a:lnTo>
                  <a:pt x="1307306" y="114299"/>
                </a:lnTo>
                <a:cubicBezTo>
                  <a:pt x="1308100" y="138905"/>
                  <a:pt x="1339850" y="103981"/>
                  <a:pt x="1340644" y="128587"/>
                </a:cubicBezTo>
                <a:lnTo>
                  <a:pt x="1400175" y="145256"/>
                </a:lnTo>
                <a:lnTo>
                  <a:pt x="1495426" y="152399"/>
                </a:lnTo>
                <a:lnTo>
                  <a:pt x="1535907" y="173831"/>
                </a:lnTo>
                <a:lnTo>
                  <a:pt x="1564481" y="185737"/>
                </a:lnTo>
                <a:lnTo>
                  <a:pt x="1597819" y="238125"/>
                </a:lnTo>
                <a:lnTo>
                  <a:pt x="1609725" y="273842"/>
                </a:lnTo>
                <a:lnTo>
                  <a:pt x="1635919" y="269080"/>
                </a:lnTo>
                <a:lnTo>
                  <a:pt x="1712119" y="292893"/>
                </a:lnTo>
                <a:lnTo>
                  <a:pt x="1902619" y="376237"/>
                </a:lnTo>
                <a:lnTo>
                  <a:pt x="2031207" y="450056"/>
                </a:lnTo>
                <a:lnTo>
                  <a:pt x="2095500" y="509587"/>
                </a:lnTo>
                <a:lnTo>
                  <a:pt x="1990725" y="621506"/>
                </a:lnTo>
                <a:lnTo>
                  <a:pt x="1897857" y="776287"/>
                </a:lnTo>
                <a:lnTo>
                  <a:pt x="1702594" y="747712"/>
                </a:lnTo>
                <a:lnTo>
                  <a:pt x="1626394" y="852487"/>
                </a:lnTo>
                <a:lnTo>
                  <a:pt x="1533525" y="895349"/>
                </a:lnTo>
                <a:lnTo>
                  <a:pt x="1466850" y="985837"/>
                </a:lnTo>
                <a:lnTo>
                  <a:pt x="1366838" y="1104899"/>
                </a:lnTo>
                <a:cubicBezTo>
                  <a:pt x="1340644" y="1117599"/>
                  <a:pt x="1316832" y="1112043"/>
                  <a:pt x="1288257" y="1142999"/>
                </a:cubicBezTo>
                <a:cubicBezTo>
                  <a:pt x="1259682" y="1173955"/>
                  <a:pt x="1226344" y="1241424"/>
                  <a:pt x="1195387" y="1290637"/>
                </a:cubicBezTo>
                <a:lnTo>
                  <a:pt x="890587" y="1404937"/>
                </a:lnTo>
                <a:lnTo>
                  <a:pt x="747713" y="1271587"/>
                </a:lnTo>
                <a:lnTo>
                  <a:pt x="683419" y="1171574"/>
                </a:lnTo>
                <a:lnTo>
                  <a:pt x="600075" y="1138237"/>
                </a:lnTo>
                <a:lnTo>
                  <a:pt x="557213" y="1078706"/>
                </a:lnTo>
                <a:lnTo>
                  <a:pt x="523875" y="1004887"/>
                </a:lnTo>
                <a:lnTo>
                  <a:pt x="507207" y="852487"/>
                </a:lnTo>
                <a:lnTo>
                  <a:pt x="459582" y="719137"/>
                </a:lnTo>
                <a:lnTo>
                  <a:pt x="340519" y="666749"/>
                </a:lnTo>
                <a:lnTo>
                  <a:pt x="123825" y="661987"/>
                </a:lnTo>
                <a:lnTo>
                  <a:pt x="33338" y="661987"/>
                </a:lnTo>
                <a:lnTo>
                  <a:pt x="0" y="571499"/>
                </a:lnTo>
                <a:lnTo>
                  <a:pt x="66675" y="428624"/>
                </a:lnTo>
                <a:lnTo>
                  <a:pt x="114300" y="385762"/>
                </a:lnTo>
                <a:close/>
              </a:path>
            </a:pathLst>
          </a:custGeom>
          <a:solidFill>
            <a:srgbClr val="00CC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Iringa</a:t>
            </a:r>
            <a:r>
              <a:rPr lang="en-MY" sz="1200" b="1" dirty="0" smtClean="0">
                <a:solidFill>
                  <a:schemeClr val="tx1"/>
                </a:solidFill>
              </a:rPr>
              <a:t> 8,1</a:t>
            </a:r>
          </a:p>
          <a:p>
            <a:pPr algn="ctr"/>
            <a:endParaRPr lang="en-MY" sz="1200" dirty="0">
              <a:solidFill>
                <a:schemeClr val="tx1"/>
              </a:solidFill>
            </a:endParaRPr>
          </a:p>
          <a:p>
            <a:pPr algn="ctr"/>
            <a:endParaRPr lang="en-MY" sz="1200" dirty="0">
              <a:solidFill>
                <a:schemeClr val="tx1"/>
              </a:solidFill>
            </a:endParaRPr>
          </a:p>
        </p:txBody>
      </p:sp>
      <p:sp>
        <p:nvSpPr>
          <p:cNvPr id="23" name="Freeform 22"/>
          <p:cNvSpPr/>
          <p:nvPr/>
        </p:nvSpPr>
        <p:spPr>
          <a:xfrm>
            <a:off x="4822031" y="3028950"/>
            <a:ext cx="2093119" cy="2749550"/>
          </a:xfrm>
          <a:custGeom>
            <a:avLst/>
            <a:gdLst>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27100 w 2120900"/>
              <a:gd name="connsiteY44" fmla="*/ 273050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876300 w 2120900"/>
              <a:gd name="connsiteY43" fmla="*/ 368300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838200 w 2120900"/>
              <a:gd name="connsiteY42" fmla="*/ 438150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806450 w 2120900"/>
              <a:gd name="connsiteY41" fmla="*/ 552450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793750 w 2120900"/>
              <a:gd name="connsiteY40" fmla="*/ 654050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768350 w 2120900"/>
              <a:gd name="connsiteY39" fmla="*/ 749300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704850 w 2120900"/>
              <a:gd name="connsiteY38" fmla="*/ 844550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704850 w 2120900"/>
              <a:gd name="connsiteY37" fmla="*/ 914400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698500 w 2120900"/>
              <a:gd name="connsiteY36" fmla="*/ 990600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692150 w 2120900"/>
              <a:gd name="connsiteY35" fmla="*/ 1066800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685800 w 2120900"/>
              <a:gd name="connsiteY34" fmla="*/ 1136650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93750 w 2120900"/>
              <a:gd name="connsiteY33" fmla="*/ 1168400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89000 w 2120900"/>
              <a:gd name="connsiteY32" fmla="*/ 1219200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77082 w 2120900"/>
              <a:gd name="connsiteY32" fmla="*/ 1109663 h 2749550"/>
              <a:gd name="connsiteX33" fmla="*/ 760412 w 2120900"/>
              <a:gd name="connsiteY33" fmla="*/ 1039813 h 2749550"/>
              <a:gd name="connsiteX34" fmla="*/ 788193 w 2120900"/>
              <a:gd name="connsiteY34" fmla="*/ 1008062 h 2749550"/>
              <a:gd name="connsiteX35" fmla="*/ 770731 w 2120900"/>
              <a:gd name="connsiteY35" fmla="*/ 928688 h 2749550"/>
              <a:gd name="connsiteX36" fmla="*/ 805656 w 2120900"/>
              <a:gd name="connsiteY36" fmla="*/ 840581 h 2749550"/>
              <a:gd name="connsiteX37" fmla="*/ 857250 w 2120900"/>
              <a:gd name="connsiteY37" fmla="*/ 814387 h 2749550"/>
              <a:gd name="connsiteX38" fmla="*/ 862013 w 2120900"/>
              <a:gd name="connsiteY38" fmla="*/ 649287 h 2749550"/>
              <a:gd name="connsiteX39" fmla="*/ 885031 w 2120900"/>
              <a:gd name="connsiteY39" fmla="*/ 584993 h 2749550"/>
              <a:gd name="connsiteX40" fmla="*/ 922338 w 2120900"/>
              <a:gd name="connsiteY40" fmla="*/ 532606 h 2749550"/>
              <a:gd name="connsiteX41" fmla="*/ 930275 w 2120900"/>
              <a:gd name="connsiteY41" fmla="*/ 459581 h 2749550"/>
              <a:gd name="connsiteX42" fmla="*/ 962025 w 2120900"/>
              <a:gd name="connsiteY42" fmla="*/ 454819 h 2749550"/>
              <a:gd name="connsiteX43" fmla="*/ 992982 w 2120900"/>
              <a:gd name="connsiteY43" fmla="*/ 415925 h 2749550"/>
              <a:gd name="connsiteX44" fmla="*/ 962819 w 2120900"/>
              <a:gd name="connsiteY44" fmla="*/ 223043 h 2749550"/>
              <a:gd name="connsiteX45" fmla="*/ 1003300 w 2120900"/>
              <a:gd name="connsiteY45"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49313 w 2120900"/>
              <a:gd name="connsiteY32" fmla="*/ 1185863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794544 w 2120900"/>
              <a:gd name="connsiteY32" fmla="*/ 1133475 h 2749550"/>
              <a:gd name="connsiteX33" fmla="*/ 777082 w 2120900"/>
              <a:gd name="connsiteY33" fmla="*/ 1109663 h 2749550"/>
              <a:gd name="connsiteX34" fmla="*/ 760412 w 2120900"/>
              <a:gd name="connsiteY34" fmla="*/ 1039813 h 2749550"/>
              <a:gd name="connsiteX35" fmla="*/ 788193 w 2120900"/>
              <a:gd name="connsiteY35" fmla="*/ 1008062 h 2749550"/>
              <a:gd name="connsiteX36" fmla="*/ 770731 w 2120900"/>
              <a:gd name="connsiteY36" fmla="*/ 928688 h 2749550"/>
              <a:gd name="connsiteX37" fmla="*/ 805656 w 2120900"/>
              <a:gd name="connsiteY37" fmla="*/ 840581 h 2749550"/>
              <a:gd name="connsiteX38" fmla="*/ 857250 w 2120900"/>
              <a:gd name="connsiteY38" fmla="*/ 814387 h 2749550"/>
              <a:gd name="connsiteX39" fmla="*/ 862013 w 2120900"/>
              <a:gd name="connsiteY39" fmla="*/ 649287 h 2749550"/>
              <a:gd name="connsiteX40" fmla="*/ 885031 w 2120900"/>
              <a:gd name="connsiteY40" fmla="*/ 584993 h 2749550"/>
              <a:gd name="connsiteX41" fmla="*/ 922338 w 2120900"/>
              <a:gd name="connsiteY41" fmla="*/ 532606 h 2749550"/>
              <a:gd name="connsiteX42" fmla="*/ 930275 w 2120900"/>
              <a:gd name="connsiteY42" fmla="*/ 459581 h 2749550"/>
              <a:gd name="connsiteX43" fmla="*/ 962025 w 2120900"/>
              <a:gd name="connsiteY43" fmla="*/ 454819 h 2749550"/>
              <a:gd name="connsiteX44" fmla="*/ 992982 w 2120900"/>
              <a:gd name="connsiteY44" fmla="*/ 415925 h 2749550"/>
              <a:gd name="connsiteX45" fmla="*/ 962819 w 2120900"/>
              <a:gd name="connsiteY45" fmla="*/ 223043 h 2749550"/>
              <a:gd name="connsiteX46" fmla="*/ 1003300 w 2120900"/>
              <a:gd name="connsiteY46"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794544 w 2120900"/>
              <a:gd name="connsiteY33" fmla="*/ 1133475 h 2749550"/>
              <a:gd name="connsiteX34" fmla="*/ 777082 w 2120900"/>
              <a:gd name="connsiteY34" fmla="*/ 1109663 h 2749550"/>
              <a:gd name="connsiteX35" fmla="*/ 760412 w 2120900"/>
              <a:gd name="connsiteY35" fmla="*/ 1039813 h 2749550"/>
              <a:gd name="connsiteX36" fmla="*/ 788193 w 2120900"/>
              <a:gd name="connsiteY36" fmla="*/ 1008062 h 2749550"/>
              <a:gd name="connsiteX37" fmla="*/ 770731 w 2120900"/>
              <a:gd name="connsiteY37" fmla="*/ 928688 h 2749550"/>
              <a:gd name="connsiteX38" fmla="*/ 805656 w 2120900"/>
              <a:gd name="connsiteY38" fmla="*/ 840581 h 2749550"/>
              <a:gd name="connsiteX39" fmla="*/ 857250 w 2120900"/>
              <a:gd name="connsiteY39" fmla="*/ 814387 h 2749550"/>
              <a:gd name="connsiteX40" fmla="*/ 862013 w 2120900"/>
              <a:gd name="connsiteY40" fmla="*/ 649287 h 2749550"/>
              <a:gd name="connsiteX41" fmla="*/ 885031 w 2120900"/>
              <a:gd name="connsiteY41" fmla="*/ 584993 h 2749550"/>
              <a:gd name="connsiteX42" fmla="*/ 922338 w 2120900"/>
              <a:gd name="connsiteY42" fmla="*/ 532606 h 2749550"/>
              <a:gd name="connsiteX43" fmla="*/ 930275 w 2120900"/>
              <a:gd name="connsiteY43" fmla="*/ 459581 h 2749550"/>
              <a:gd name="connsiteX44" fmla="*/ 962025 w 2120900"/>
              <a:gd name="connsiteY44" fmla="*/ 454819 h 2749550"/>
              <a:gd name="connsiteX45" fmla="*/ 992982 w 2120900"/>
              <a:gd name="connsiteY45" fmla="*/ 415925 h 2749550"/>
              <a:gd name="connsiteX46" fmla="*/ 962819 w 2120900"/>
              <a:gd name="connsiteY46" fmla="*/ 223043 h 2749550"/>
              <a:gd name="connsiteX47" fmla="*/ 1003300 w 2120900"/>
              <a:gd name="connsiteY47"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920750 w 2120900"/>
              <a:gd name="connsiteY31" fmla="*/ 1263650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894556 w 2120900"/>
              <a:gd name="connsiteY32" fmla="*/ 1162050 h 2749550"/>
              <a:gd name="connsiteX33" fmla="*/ 846931 w 2120900"/>
              <a:gd name="connsiteY33" fmla="*/ 1138238 h 2749550"/>
              <a:gd name="connsiteX34" fmla="*/ 794544 w 2120900"/>
              <a:gd name="connsiteY34" fmla="*/ 1133475 h 2749550"/>
              <a:gd name="connsiteX35" fmla="*/ 777082 w 2120900"/>
              <a:gd name="connsiteY35" fmla="*/ 1109663 h 2749550"/>
              <a:gd name="connsiteX36" fmla="*/ 760412 w 2120900"/>
              <a:gd name="connsiteY36" fmla="*/ 1039813 h 2749550"/>
              <a:gd name="connsiteX37" fmla="*/ 788193 w 2120900"/>
              <a:gd name="connsiteY37" fmla="*/ 1008062 h 2749550"/>
              <a:gd name="connsiteX38" fmla="*/ 770731 w 2120900"/>
              <a:gd name="connsiteY38" fmla="*/ 928688 h 2749550"/>
              <a:gd name="connsiteX39" fmla="*/ 805656 w 2120900"/>
              <a:gd name="connsiteY39" fmla="*/ 840581 h 2749550"/>
              <a:gd name="connsiteX40" fmla="*/ 857250 w 2120900"/>
              <a:gd name="connsiteY40" fmla="*/ 814387 h 2749550"/>
              <a:gd name="connsiteX41" fmla="*/ 862013 w 2120900"/>
              <a:gd name="connsiteY41" fmla="*/ 649287 h 2749550"/>
              <a:gd name="connsiteX42" fmla="*/ 885031 w 2120900"/>
              <a:gd name="connsiteY42" fmla="*/ 584993 h 2749550"/>
              <a:gd name="connsiteX43" fmla="*/ 922338 w 2120900"/>
              <a:gd name="connsiteY43" fmla="*/ 532606 h 2749550"/>
              <a:gd name="connsiteX44" fmla="*/ 930275 w 2120900"/>
              <a:gd name="connsiteY44" fmla="*/ 459581 h 2749550"/>
              <a:gd name="connsiteX45" fmla="*/ 962025 w 2120900"/>
              <a:gd name="connsiteY45" fmla="*/ 454819 h 2749550"/>
              <a:gd name="connsiteX46" fmla="*/ 992982 w 2120900"/>
              <a:gd name="connsiteY46" fmla="*/ 415925 h 2749550"/>
              <a:gd name="connsiteX47" fmla="*/ 962819 w 2120900"/>
              <a:gd name="connsiteY47" fmla="*/ 223043 h 2749550"/>
              <a:gd name="connsiteX48" fmla="*/ 1003300 w 2120900"/>
              <a:gd name="connsiteY48"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894556 w 2120900"/>
              <a:gd name="connsiteY33" fmla="*/ 1162050 h 2749550"/>
              <a:gd name="connsiteX34" fmla="*/ 846931 w 2120900"/>
              <a:gd name="connsiteY34" fmla="*/ 1138238 h 2749550"/>
              <a:gd name="connsiteX35" fmla="*/ 794544 w 2120900"/>
              <a:gd name="connsiteY35" fmla="*/ 1133475 h 2749550"/>
              <a:gd name="connsiteX36" fmla="*/ 777082 w 2120900"/>
              <a:gd name="connsiteY36" fmla="*/ 1109663 h 2749550"/>
              <a:gd name="connsiteX37" fmla="*/ 760412 w 2120900"/>
              <a:gd name="connsiteY37" fmla="*/ 1039813 h 2749550"/>
              <a:gd name="connsiteX38" fmla="*/ 788193 w 2120900"/>
              <a:gd name="connsiteY38" fmla="*/ 1008062 h 2749550"/>
              <a:gd name="connsiteX39" fmla="*/ 770731 w 2120900"/>
              <a:gd name="connsiteY39" fmla="*/ 928688 h 2749550"/>
              <a:gd name="connsiteX40" fmla="*/ 805656 w 2120900"/>
              <a:gd name="connsiteY40" fmla="*/ 840581 h 2749550"/>
              <a:gd name="connsiteX41" fmla="*/ 857250 w 2120900"/>
              <a:gd name="connsiteY41" fmla="*/ 814387 h 2749550"/>
              <a:gd name="connsiteX42" fmla="*/ 862013 w 2120900"/>
              <a:gd name="connsiteY42" fmla="*/ 649287 h 2749550"/>
              <a:gd name="connsiteX43" fmla="*/ 885031 w 2120900"/>
              <a:gd name="connsiteY43" fmla="*/ 584993 h 2749550"/>
              <a:gd name="connsiteX44" fmla="*/ 922338 w 2120900"/>
              <a:gd name="connsiteY44" fmla="*/ 532606 h 2749550"/>
              <a:gd name="connsiteX45" fmla="*/ 930275 w 2120900"/>
              <a:gd name="connsiteY45" fmla="*/ 459581 h 2749550"/>
              <a:gd name="connsiteX46" fmla="*/ 962025 w 2120900"/>
              <a:gd name="connsiteY46" fmla="*/ 454819 h 2749550"/>
              <a:gd name="connsiteX47" fmla="*/ 992982 w 2120900"/>
              <a:gd name="connsiteY47" fmla="*/ 415925 h 2749550"/>
              <a:gd name="connsiteX48" fmla="*/ 962819 w 2120900"/>
              <a:gd name="connsiteY48" fmla="*/ 223043 h 2749550"/>
              <a:gd name="connsiteX49" fmla="*/ 1003300 w 2120900"/>
              <a:gd name="connsiteY49"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961231 w 2120900"/>
              <a:gd name="connsiteY32" fmla="*/ 1212056 h 2749550"/>
              <a:gd name="connsiteX33" fmla="*/ 944563 w 2120900"/>
              <a:gd name="connsiteY33" fmla="*/ 1176338 h 2749550"/>
              <a:gd name="connsiteX34" fmla="*/ 894556 w 2120900"/>
              <a:gd name="connsiteY34" fmla="*/ 1162050 h 2749550"/>
              <a:gd name="connsiteX35" fmla="*/ 846931 w 2120900"/>
              <a:gd name="connsiteY35" fmla="*/ 1138238 h 2749550"/>
              <a:gd name="connsiteX36" fmla="*/ 794544 w 2120900"/>
              <a:gd name="connsiteY36" fmla="*/ 1133475 h 2749550"/>
              <a:gd name="connsiteX37" fmla="*/ 777082 w 2120900"/>
              <a:gd name="connsiteY37" fmla="*/ 1109663 h 2749550"/>
              <a:gd name="connsiteX38" fmla="*/ 760412 w 2120900"/>
              <a:gd name="connsiteY38" fmla="*/ 1039813 h 2749550"/>
              <a:gd name="connsiteX39" fmla="*/ 788193 w 2120900"/>
              <a:gd name="connsiteY39" fmla="*/ 1008062 h 2749550"/>
              <a:gd name="connsiteX40" fmla="*/ 770731 w 2120900"/>
              <a:gd name="connsiteY40" fmla="*/ 928688 h 2749550"/>
              <a:gd name="connsiteX41" fmla="*/ 805656 w 2120900"/>
              <a:gd name="connsiteY41" fmla="*/ 840581 h 2749550"/>
              <a:gd name="connsiteX42" fmla="*/ 857250 w 2120900"/>
              <a:gd name="connsiteY42" fmla="*/ 814387 h 2749550"/>
              <a:gd name="connsiteX43" fmla="*/ 862013 w 2120900"/>
              <a:gd name="connsiteY43" fmla="*/ 649287 h 2749550"/>
              <a:gd name="connsiteX44" fmla="*/ 885031 w 2120900"/>
              <a:gd name="connsiteY44" fmla="*/ 584993 h 2749550"/>
              <a:gd name="connsiteX45" fmla="*/ 922338 w 2120900"/>
              <a:gd name="connsiteY45" fmla="*/ 532606 h 2749550"/>
              <a:gd name="connsiteX46" fmla="*/ 930275 w 2120900"/>
              <a:gd name="connsiteY46" fmla="*/ 459581 h 2749550"/>
              <a:gd name="connsiteX47" fmla="*/ 962025 w 2120900"/>
              <a:gd name="connsiteY47" fmla="*/ 454819 h 2749550"/>
              <a:gd name="connsiteX48" fmla="*/ 992982 w 2120900"/>
              <a:gd name="connsiteY48" fmla="*/ 415925 h 2749550"/>
              <a:gd name="connsiteX49" fmla="*/ 962819 w 2120900"/>
              <a:gd name="connsiteY49" fmla="*/ 223043 h 2749550"/>
              <a:gd name="connsiteX50" fmla="*/ 1003300 w 2120900"/>
              <a:gd name="connsiteY50"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869950 w 2120900"/>
              <a:gd name="connsiteY30" fmla="*/ 1314450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736600 w 2120900"/>
              <a:gd name="connsiteY29" fmla="*/ 1352550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603250 w 2120900"/>
              <a:gd name="connsiteY28" fmla="*/ 1409700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508000 w 2120900"/>
              <a:gd name="connsiteY27" fmla="*/ 14732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19100 w 2120900"/>
              <a:gd name="connsiteY26" fmla="*/ 1593850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9131 w 2120900"/>
              <a:gd name="connsiteY26" fmla="*/ 1470025 h 2749550"/>
              <a:gd name="connsiteX27" fmla="*/ 765175 w 2120900"/>
              <a:gd name="connsiteY27" fmla="*/ 1397000 h 2749550"/>
              <a:gd name="connsiteX28" fmla="*/ 836613 w 2120900"/>
              <a:gd name="connsiteY28" fmla="*/ 1402556 h 2749550"/>
              <a:gd name="connsiteX29" fmla="*/ 929481 w 2120900"/>
              <a:gd name="connsiteY29" fmla="*/ 1426369 h 2749550"/>
              <a:gd name="connsiteX30" fmla="*/ 962818 w 2120900"/>
              <a:gd name="connsiteY30" fmla="*/ 1323975 h 2749550"/>
              <a:gd name="connsiteX31" fmla="*/ 1080293 w 2120900"/>
              <a:gd name="connsiteY31" fmla="*/ 1235075 h 2749550"/>
              <a:gd name="connsiteX32" fmla="*/ 1020763 w 2120900"/>
              <a:gd name="connsiteY32" fmla="*/ 1209675 h 2749550"/>
              <a:gd name="connsiteX33" fmla="*/ 961231 w 2120900"/>
              <a:gd name="connsiteY33" fmla="*/ 1212056 h 2749550"/>
              <a:gd name="connsiteX34" fmla="*/ 944563 w 2120900"/>
              <a:gd name="connsiteY34" fmla="*/ 1176338 h 2749550"/>
              <a:gd name="connsiteX35" fmla="*/ 894556 w 2120900"/>
              <a:gd name="connsiteY35" fmla="*/ 1162050 h 2749550"/>
              <a:gd name="connsiteX36" fmla="*/ 846931 w 2120900"/>
              <a:gd name="connsiteY36" fmla="*/ 1138238 h 2749550"/>
              <a:gd name="connsiteX37" fmla="*/ 794544 w 2120900"/>
              <a:gd name="connsiteY37" fmla="*/ 1133475 h 2749550"/>
              <a:gd name="connsiteX38" fmla="*/ 777082 w 2120900"/>
              <a:gd name="connsiteY38" fmla="*/ 1109663 h 2749550"/>
              <a:gd name="connsiteX39" fmla="*/ 760412 w 2120900"/>
              <a:gd name="connsiteY39" fmla="*/ 1039813 h 2749550"/>
              <a:gd name="connsiteX40" fmla="*/ 788193 w 2120900"/>
              <a:gd name="connsiteY40" fmla="*/ 1008062 h 2749550"/>
              <a:gd name="connsiteX41" fmla="*/ 770731 w 2120900"/>
              <a:gd name="connsiteY41" fmla="*/ 928688 h 2749550"/>
              <a:gd name="connsiteX42" fmla="*/ 805656 w 2120900"/>
              <a:gd name="connsiteY42" fmla="*/ 840581 h 2749550"/>
              <a:gd name="connsiteX43" fmla="*/ 857250 w 2120900"/>
              <a:gd name="connsiteY43" fmla="*/ 814387 h 2749550"/>
              <a:gd name="connsiteX44" fmla="*/ 862013 w 2120900"/>
              <a:gd name="connsiteY44" fmla="*/ 649287 h 2749550"/>
              <a:gd name="connsiteX45" fmla="*/ 885031 w 2120900"/>
              <a:gd name="connsiteY45" fmla="*/ 584993 h 2749550"/>
              <a:gd name="connsiteX46" fmla="*/ 922338 w 2120900"/>
              <a:gd name="connsiteY46" fmla="*/ 532606 h 2749550"/>
              <a:gd name="connsiteX47" fmla="*/ 930275 w 2120900"/>
              <a:gd name="connsiteY47" fmla="*/ 459581 h 2749550"/>
              <a:gd name="connsiteX48" fmla="*/ 962025 w 2120900"/>
              <a:gd name="connsiteY48" fmla="*/ 454819 h 2749550"/>
              <a:gd name="connsiteX49" fmla="*/ 992982 w 2120900"/>
              <a:gd name="connsiteY49" fmla="*/ 415925 h 2749550"/>
              <a:gd name="connsiteX50" fmla="*/ 962819 w 2120900"/>
              <a:gd name="connsiteY50" fmla="*/ 223043 h 2749550"/>
              <a:gd name="connsiteX51" fmla="*/ 1003300 w 2120900"/>
              <a:gd name="connsiteY51"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01650 w 2120900"/>
              <a:gd name="connsiteY26" fmla="*/ 1569244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661194 w 2120900"/>
              <a:gd name="connsiteY26" fmla="*/ 1538288 h 2749550"/>
              <a:gd name="connsiteX27" fmla="*/ 669131 w 2120900"/>
              <a:gd name="connsiteY27" fmla="*/ 1470025 h 2749550"/>
              <a:gd name="connsiteX28" fmla="*/ 765175 w 2120900"/>
              <a:gd name="connsiteY28" fmla="*/ 1397000 h 2749550"/>
              <a:gd name="connsiteX29" fmla="*/ 836613 w 2120900"/>
              <a:gd name="connsiteY29" fmla="*/ 1402556 h 2749550"/>
              <a:gd name="connsiteX30" fmla="*/ 929481 w 2120900"/>
              <a:gd name="connsiteY30" fmla="*/ 1426369 h 2749550"/>
              <a:gd name="connsiteX31" fmla="*/ 962818 w 2120900"/>
              <a:gd name="connsiteY31" fmla="*/ 1323975 h 2749550"/>
              <a:gd name="connsiteX32" fmla="*/ 1080293 w 2120900"/>
              <a:gd name="connsiteY32" fmla="*/ 1235075 h 2749550"/>
              <a:gd name="connsiteX33" fmla="*/ 1020763 w 2120900"/>
              <a:gd name="connsiteY33" fmla="*/ 1209675 h 2749550"/>
              <a:gd name="connsiteX34" fmla="*/ 961231 w 2120900"/>
              <a:gd name="connsiteY34" fmla="*/ 1212056 h 2749550"/>
              <a:gd name="connsiteX35" fmla="*/ 944563 w 2120900"/>
              <a:gd name="connsiteY35" fmla="*/ 1176338 h 2749550"/>
              <a:gd name="connsiteX36" fmla="*/ 894556 w 2120900"/>
              <a:gd name="connsiteY36" fmla="*/ 1162050 h 2749550"/>
              <a:gd name="connsiteX37" fmla="*/ 846931 w 2120900"/>
              <a:gd name="connsiteY37" fmla="*/ 1138238 h 2749550"/>
              <a:gd name="connsiteX38" fmla="*/ 794544 w 2120900"/>
              <a:gd name="connsiteY38" fmla="*/ 1133475 h 2749550"/>
              <a:gd name="connsiteX39" fmla="*/ 777082 w 2120900"/>
              <a:gd name="connsiteY39" fmla="*/ 1109663 h 2749550"/>
              <a:gd name="connsiteX40" fmla="*/ 760412 w 2120900"/>
              <a:gd name="connsiteY40" fmla="*/ 1039813 h 2749550"/>
              <a:gd name="connsiteX41" fmla="*/ 788193 w 2120900"/>
              <a:gd name="connsiteY41" fmla="*/ 1008062 h 2749550"/>
              <a:gd name="connsiteX42" fmla="*/ 770731 w 2120900"/>
              <a:gd name="connsiteY42" fmla="*/ 928688 h 2749550"/>
              <a:gd name="connsiteX43" fmla="*/ 805656 w 2120900"/>
              <a:gd name="connsiteY43" fmla="*/ 840581 h 2749550"/>
              <a:gd name="connsiteX44" fmla="*/ 857250 w 2120900"/>
              <a:gd name="connsiteY44" fmla="*/ 814387 h 2749550"/>
              <a:gd name="connsiteX45" fmla="*/ 862013 w 2120900"/>
              <a:gd name="connsiteY45" fmla="*/ 649287 h 2749550"/>
              <a:gd name="connsiteX46" fmla="*/ 885031 w 2120900"/>
              <a:gd name="connsiteY46" fmla="*/ 584993 h 2749550"/>
              <a:gd name="connsiteX47" fmla="*/ 922338 w 2120900"/>
              <a:gd name="connsiteY47" fmla="*/ 532606 h 2749550"/>
              <a:gd name="connsiteX48" fmla="*/ 930275 w 2120900"/>
              <a:gd name="connsiteY48" fmla="*/ 459581 h 2749550"/>
              <a:gd name="connsiteX49" fmla="*/ 962025 w 2120900"/>
              <a:gd name="connsiteY49" fmla="*/ 454819 h 2749550"/>
              <a:gd name="connsiteX50" fmla="*/ 992982 w 2120900"/>
              <a:gd name="connsiteY50" fmla="*/ 415925 h 2749550"/>
              <a:gd name="connsiteX51" fmla="*/ 962819 w 2120900"/>
              <a:gd name="connsiteY51" fmla="*/ 223043 h 2749550"/>
              <a:gd name="connsiteX52" fmla="*/ 1003300 w 2120900"/>
              <a:gd name="connsiteY52"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470694 w 2120900"/>
              <a:gd name="connsiteY26" fmla="*/ 1624013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311150 w 2120900"/>
              <a:gd name="connsiteY25" fmla="*/ 16954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34950 w 2120900"/>
              <a:gd name="connsiteY24" fmla="*/ 1778000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30213 w 2120900"/>
              <a:gd name="connsiteY25" fmla="*/ 1650207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396875 w 2120900"/>
              <a:gd name="connsiteY24" fmla="*/ 1766093 h 2749550"/>
              <a:gd name="connsiteX25" fmla="*/ 442120 w 2120900"/>
              <a:gd name="connsiteY25" fmla="*/ 1657350 h 2749550"/>
              <a:gd name="connsiteX26" fmla="*/ 551656 w 2120900"/>
              <a:gd name="connsiteY26" fmla="*/ 1554956 h 2749550"/>
              <a:gd name="connsiteX27" fmla="*/ 661194 w 2120900"/>
              <a:gd name="connsiteY27" fmla="*/ 1538288 h 2749550"/>
              <a:gd name="connsiteX28" fmla="*/ 669131 w 2120900"/>
              <a:gd name="connsiteY28" fmla="*/ 1470025 h 2749550"/>
              <a:gd name="connsiteX29" fmla="*/ 765175 w 2120900"/>
              <a:gd name="connsiteY29" fmla="*/ 1397000 h 2749550"/>
              <a:gd name="connsiteX30" fmla="*/ 836613 w 2120900"/>
              <a:gd name="connsiteY30" fmla="*/ 1402556 h 2749550"/>
              <a:gd name="connsiteX31" fmla="*/ 929481 w 2120900"/>
              <a:gd name="connsiteY31" fmla="*/ 1426369 h 2749550"/>
              <a:gd name="connsiteX32" fmla="*/ 962818 w 2120900"/>
              <a:gd name="connsiteY32" fmla="*/ 1323975 h 2749550"/>
              <a:gd name="connsiteX33" fmla="*/ 1080293 w 2120900"/>
              <a:gd name="connsiteY33" fmla="*/ 1235075 h 2749550"/>
              <a:gd name="connsiteX34" fmla="*/ 1020763 w 2120900"/>
              <a:gd name="connsiteY34" fmla="*/ 1209675 h 2749550"/>
              <a:gd name="connsiteX35" fmla="*/ 961231 w 2120900"/>
              <a:gd name="connsiteY35" fmla="*/ 1212056 h 2749550"/>
              <a:gd name="connsiteX36" fmla="*/ 944563 w 2120900"/>
              <a:gd name="connsiteY36" fmla="*/ 1176338 h 2749550"/>
              <a:gd name="connsiteX37" fmla="*/ 894556 w 2120900"/>
              <a:gd name="connsiteY37" fmla="*/ 1162050 h 2749550"/>
              <a:gd name="connsiteX38" fmla="*/ 846931 w 2120900"/>
              <a:gd name="connsiteY38" fmla="*/ 1138238 h 2749550"/>
              <a:gd name="connsiteX39" fmla="*/ 794544 w 2120900"/>
              <a:gd name="connsiteY39" fmla="*/ 1133475 h 2749550"/>
              <a:gd name="connsiteX40" fmla="*/ 777082 w 2120900"/>
              <a:gd name="connsiteY40" fmla="*/ 1109663 h 2749550"/>
              <a:gd name="connsiteX41" fmla="*/ 760412 w 2120900"/>
              <a:gd name="connsiteY41" fmla="*/ 1039813 h 2749550"/>
              <a:gd name="connsiteX42" fmla="*/ 788193 w 2120900"/>
              <a:gd name="connsiteY42" fmla="*/ 1008062 h 2749550"/>
              <a:gd name="connsiteX43" fmla="*/ 770731 w 2120900"/>
              <a:gd name="connsiteY43" fmla="*/ 928688 h 2749550"/>
              <a:gd name="connsiteX44" fmla="*/ 805656 w 2120900"/>
              <a:gd name="connsiteY44" fmla="*/ 840581 h 2749550"/>
              <a:gd name="connsiteX45" fmla="*/ 857250 w 2120900"/>
              <a:gd name="connsiteY45" fmla="*/ 814387 h 2749550"/>
              <a:gd name="connsiteX46" fmla="*/ 862013 w 2120900"/>
              <a:gd name="connsiteY46" fmla="*/ 649287 h 2749550"/>
              <a:gd name="connsiteX47" fmla="*/ 885031 w 2120900"/>
              <a:gd name="connsiteY47" fmla="*/ 584993 h 2749550"/>
              <a:gd name="connsiteX48" fmla="*/ 922338 w 2120900"/>
              <a:gd name="connsiteY48" fmla="*/ 532606 h 2749550"/>
              <a:gd name="connsiteX49" fmla="*/ 930275 w 2120900"/>
              <a:gd name="connsiteY49" fmla="*/ 459581 h 2749550"/>
              <a:gd name="connsiteX50" fmla="*/ 962025 w 2120900"/>
              <a:gd name="connsiteY50" fmla="*/ 454819 h 2749550"/>
              <a:gd name="connsiteX51" fmla="*/ 992982 w 2120900"/>
              <a:gd name="connsiteY51" fmla="*/ 415925 h 2749550"/>
              <a:gd name="connsiteX52" fmla="*/ 962819 w 2120900"/>
              <a:gd name="connsiteY52" fmla="*/ 223043 h 2749550"/>
              <a:gd name="connsiteX53" fmla="*/ 1003300 w 2120900"/>
              <a:gd name="connsiteY53"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19050 w 2120900"/>
              <a:gd name="connsiteY18" fmla="*/ 2032000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6350 w 2120900"/>
              <a:gd name="connsiteY19" fmla="*/ 1955800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1003300 w 2120900"/>
              <a:gd name="connsiteY0" fmla="*/ 184150 h 2749550"/>
              <a:gd name="connsiteX1" fmla="*/ 1136650 w 2120900"/>
              <a:gd name="connsiteY1" fmla="*/ 38100 h 2749550"/>
              <a:gd name="connsiteX2" fmla="*/ 1397000 w 2120900"/>
              <a:gd name="connsiteY2" fmla="*/ 0 h 2749550"/>
              <a:gd name="connsiteX3" fmla="*/ 1784350 w 2120900"/>
              <a:gd name="connsiteY3" fmla="*/ 190500 h 2749550"/>
              <a:gd name="connsiteX4" fmla="*/ 1930400 w 2120900"/>
              <a:gd name="connsiteY4" fmla="*/ 514350 h 2749550"/>
              <a:gd name="connsiteX5" fmla="*/ 2120900 w 2120900"/>
              <a:gd name="connsiteY5" fmla="*/ 730250 h 2749550"/>
              <a:gd name="connsiteX6" fmla="*/ 2114550 w 2120900"/>
              <a:gd name="connsiteY6" fmla="*/ 1085850 h 2749550"/>
              <a:gd name="connsiteX7" fmla="*/ 1981200 w 2120900"/>
              <a:gd name="connsiteY7" fmla="*/ 1308100 h 2749550"/>
              <a:gd name="connsiteX8" fmla="*/ 1708150 w 2120900"/>
              <a:gd name="connsiteY8" fmla="*/ 1485900 h 2749550"/>
              <a:gd name="connsiteX9" fmla="*/ 1485900 w 2120900"/>
              <a:gd name="connsiteY9" fmla="*/ 1885950 h 2749550"/>
              <a:gd name="connsiteX10" fmla="*/ 1320800 w 2120900"/>
              <a:gd name="connsiteY10" fmla="*/ 2279650 h 2749550"/>
              <a:gd name="connsiteX11" fmla="*/ 1104900 w 2120900"/>
              <a:gd name="connsiteY11" fmla="*/ 2552700 h 2749550"/>
              <a:gd name="connsiteX12" fmla="*/ 812800 w 2120900"/>
              <a:gd name="connsiteY12" fmla="*/ 2749550 h 2749550"/>
              <a:gd name="connsiteX13" fmla="*/ 495300 w 2120900"/>
              <a:gd name="connsiteY13" fmla="*/ 2730500 h 2749550"/>
              <a:gd name="connsiteX14" fmla="*/ 266700 w 2120900"/>
              <a:gd name="connsiteY14" fmla="*/ 2616200 h 2749550"/>
              <a:gd name="connsiteX15" fmla="*/ 184150 w 2120900"/>
              <a:gd name="connsiteY15" fmla="*/ 2387600 h 2749550"/>
              <a:gd name="connsiteX16" fmla="*/ 88900 w 2120900"/>
              <a:gd name="connsiteY16" fmla="*/ 2228850 h 2749550"/>
              <a:gd name="connsiteX17" fmla="*/ 76200 w 2120900"/>
              <a:gd name="connsiteY17" fmla="*/ 2076450 h 2749550"/>
              <a:gd name="connsiteX18" fmla="*/ 64294 w 2120900"/>
              <a:gd name="connsiteY18" fmla="*/ 1991519 h 2749550"/>
              <a:gd name="connsiteX19" fmla="*/ 27781 w 2120900"/>
              <a:gd name="connsiteY19" fmla="*/ 1970088 h 2749550"/>
              <a:gd name="connsiteX20" fmla="*/ 0 w 2120900"/>
              <a:gd name="connsiteY20" fmla="*/ 1822450 h 2749550"/>
              <a:gd name="connsiteX21" fmla="*/ 31750 w 2120900"/>
              <a:gd name="connsiteY21" fmla="*/ 1752600 h 2749550"/>
              <a:gd name="connsiteX22" fmla="*/ 82550 w 2120900"/>
              <a:gd name="connsiteY22" fmla="*/ 1739900 h 2749550"/>
              <a:gd name="connsiteX23" fmla="*/ 171450 w 2120900"/>
              <a:gd name="connsiteY23" fmla="*/ 1746250 h 2749550"/>
              <a:gd name="connsiteX24" fmla="*/ 287338 w 2120900"/>
              <a:gd name="connsiteY24" fmla="*/ 1814513 h 2749550"/>
              <a:gd name="connsiteX25" fmla="*/ 396875 w 2120900"/>
              <a:gd name="connsiteY25" fmla="*/ 1766093 h 2749550"/>
              <a:gd name="connsiteX26" fmla="*/ 442120 w 2120900"/>
              <a:gd name="connsiteY26" fmla="*/ 1657350 h 2749550"/>
              <a:gd name="connsiteX27" fmla="*/ 551656 w 2120900"/>
              <a:gd name="connsiteY27" fmla="*/ 1554956 h 2749550"/>
              <a:gd name="connsiteX28" fmla="*/ 661194 w 2120900"/>
              <a:gd name="connsiteY28" fmla="*/ 1538288 h 2749550"/>
              <a:gd name="connsiteX29" fmla="*/ 669131 w 2120900"/>
              <a:gd name="connsiteY29" fmla="*/ 1470025 h 2749550"/>
              <a:gd name="connsiteX30" fmla="*/ 765175 w 2120900"/>
              <a:gd name="connsiteY30" fmla="*/ 1397000 h 2749550"/>
              <a:gd name="connsiteX31" fmla="*/ 836613 w 2120900"/>
              <a:gd name="connsiteY31" fmla="*/ 1402556 h 2749550"/>
              <a:gd name="connsiteX32" fmla="*/ 929481 w 2120900"/>
              <a:gd name="connsiteY32" fmla="*/ 1426369 h 2749550"/>
              <a:gd name="connsiteX33" fmla="*/ 962818 w 2120900"/>
              <a:gd name="connsiteY33" fmla="*/ 1323975 h 2749550"/>
              <a:gd name="connsiteX34" fmla="*/ 1080293 w 2120900"/>
              <a:gd name="connsiteY34" fmla="*/ 1235075 h 2749550"/>
              <a:gd name="connsiteX35" fmla="*/ 1020763 w 2120900"/>
              <a:gd name="connsiteY35" fmla="*/ 1209675 h 2749550"/>
              <a:gd name="connsiteX36" fmla="*/ 961231 w 2120900"/>
              <a:gd name="connsiteY36" fmla="*/ 1212056 h 2749550"/>
              <a:gd name="connsiteX37" fmla="*/ 944563 w 2120900"/>
              <a:gd name="connsiteY37" fmla="*/ 1176338 h 2749550"/>
              <a:gd name="connsiteX38" fmla="*/ 894556 w 2120900"/>
              <a:gd name="connsiteY38" fmla="*/ 1162050 h 2749550"/>
              <a:gd name="connsiteX39" fmla="*/ 846931 w 2120900"/>
              <a:gd name="connsiteY39" fmla="*/ 1138238 h 2749550"/>
              <a:gd name="connsiteX40" fmla="*/ 794544 w 2120900"/>
              <a:gd name="connsiteY40" fmla="*/ 1133475 h 2749550"/>
              <a:gd name="connsiteX41" fmla="*/ 777082 w 2120900"/>
              <a:gd name="connsiteY41" fmla="*/ 1109663 h 2749550"/>
              <a:gd name="connsiteX42" fmla="*/ 760412 w 2120900"/>
              <a:gd name="connsiteY42" fmla="*/ 1039813 h 2749550"/>
              <a:gd name="connsiteX43" fmla="*/ 788193 w 2120900"/>
              <a:gd name="connsiteY43" fmla="*/ 1008062 h 2749550"/>
              <a:gd name="connsiteX44" fmla="*/ 770731 w 2120900"/>
              <a:gd name="connsiteY44" fmla="*/ 928688 h 2749550"/>
              <a:gd name="connsiteX45" fmla="*/ 805656 w 2120900"/>
              <a:gd name="connsiteY45" fmla="*/ 840581 h 2749550"/>
              <a:gd name="connsiteX46" fmla="*/ 857250 w 2120900"/>
              <a:gd name="connsiteY46" fmla="*/ 814387 h 2749550"/>
              <a:gd name="connsiteX47" fmla="*/ 862013 w 2120900"/>
              <a:gd name="connsiteY47" fmla="*/ 649287 h 2749550"/>
              <a:gd name="connsiteX48" fmla="*/ 885031 w 2120900"/>
              <a:gd name="connsiteY48" fmla="*/ 584993 h 2749550"/>
              <a:gd name="connsiteX49" fmla="*/ 922338 w 2120900"/>
              <a:gd name="connsiteY49" fmla="*/ 532606 h 2749550"/>
              <a:gd name="connsiteX50" fmla="*/ 930275 w 2120900"/>
              <a:gd name="connsiteY50" fmla="*/ 459581 h 2749550"/>
              <a:gd name="connsiteX51" fmla="*/ 962025 w 2120900"/>
              <a:gd name="connsiteY51" fmla="*/ 454819 h 2749550"/>
              <a:gd name="connsiteX52" fmla="*/ 992982 w 2120900"/>
              <a:gd name="connsiteY52" fmla="*/ 415925 h 2749550"/>
              <a:gd name="connsiteX53" fmla="*/ 962819 w 2120900"/>
              <a:gd name="connsiteY53" fmla="*/ 223043 h 2749550"/>
              <a:gd name="connsiteX54" fmla="*/ 1003300 w 2120900"/>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3969 w 2093119"/>
              <a:gd name="connsiteY21" fmla="*/ 1752600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54769 w 2093119"/>
              <a:gd name="connsiteY22" fmla="*/ 1739900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43669 w 2093119"/>
              <a:gd name="connsiteY23" fmla="*/ 1746250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59557 w 2093119"/>
              <a:gd name="connsiteY24" fmla="*/ 1814513 h 2749550"/>
              <a:gd name="connsiteX25" fmla="*/ 369094 w 2093119"/>
              <a:gd name="connsiteY25" fmla="*/ 1766093 h 2749550"/>
              <a:gd name="connsiteX26" fmla="*/ 414339 w 2093119"/>
              <a:gd name="connsiteY26" fmla="*/ 1657350 h 2749550"/>
              <a:gd name="connsiteX27" fmla="*/ 523875 w 2093119"/>
              <a:gd name="connsiteY27" fmla="*/ 1554956 h 2749550"/>
              <a:gd name="connsiteX28" fmla="*/ 633413 w 2093119"/>
              <a:gd name="connsiteY28" fmla="*/ 1538288 h 2749550"/>
              <a:gd name="connsiteX29" fmla="*/ 641350 w 2093119"/>
              <a:gd name="connsiteY29" fmla="*/ 1470025 h 2749550"/>
              <a:gd name="connsiteX30" fmla="*/ 737394 w 2093119"/>
              <a:gd name="connsiteY30" fmla="*/ 1397000 h 2749550"/>
              <a:gd name="connsiteX31" fmla="*/ 808832 w 2093119"/>
              <a:gd name="connsiteY31" fmla="*/ 1402556 h 2749550"/>
              <a:gd name="connsiteX32" fmla="*/ 901700 w 2093119"/>
              <a:gd name="connsiteY32" fmla="*/ 1426369 h 2749550"/>
              <a:gd name="connsiteX33" fmla="*/ 935037 w 2093119"/>
              <a:gd name="connsiteY33" fmla="*/ 1323975 h 2749550"/>
              <a:gd name="connsiteX34" fmla="*/ 1052512 w 2093119"/>
              <a:gd name="connsiteY34" fmla="*/ 1235075 h 2749550"/>
              <a:gd name="connsiteX35" fmla="*/ 992982 w 2093119"/>
              <a:gd name="connsiteY35" fmla="*/ 1209675 h 2749550"/>
              <a:gd name="connsiteX36" fmla="*/ 933450 w 2093119"/>
              <a:gd name="connsiteY36" fmla="*/ 1212056 h 2749550"/>
              <a:gd name="connsiteX37" fmla="*/ 916782 w 2093119"/>
              <a:gd name="connsiteY37" fmla="*/ 1176338 h 2749550"/>
              <a:gd name="connsiteX38" fmla="*/ 866775 w 2093119"/>
              <a:gd name="connsiteY38" fmla="*/ 1162050 h 2749550"/>
              <a:gd name="connsiteX39" fmla="*/ 819150 w 2093119"/>
              <a:gd name="connsiteY39" fmla="*/ 1138238 h 2749550"/>
              <a:gd name="connsiteX40" fmla="*/ 766763 w 2093119"/>
              <a:gd name="connsiteY40" fmla="*/ 1133475 h 2749550"/>
              <a:gd name="connsiteX41" fmla="*/ 749301 w 2093119"/>
              <a:gd name="connsiteY41" fmla="*/ 1109663 h 2749550"/>
              <a:gd name="connsiteX42" fmla="*/ 732631 w 2093119"/>
              <a:gd name="connsiteY42" fmla="*/ 1039813 h 2749550"/>
              <a:gd name="connsiteX43" fmla="*/ 760412 w 2093119"/>
              <a:gd name="connsiteY43" fmla="*/ 1008062 h 2749550"/>
              <a:gd name="connsiteX44" fmla="*/ 742950 w 2093119"/>
              <a:gd name="connsiteY44" fmla="*/ 928688 h 2749550"/>
              <a:gd name="connsiteX45" fmla="*/ 777875 w 2093119"/>
              <a:gd name="connsiteY45" fmla="*/ 840581 h 2749550"/>
              <a:gd name="connsiteX46" fmla="*/ 829469 w 2093119"/>
              <a:gd name="connsiteY46" fmla="*/ 814387 h 2749550"/>
              <a:gd name="connsiteX47" fmla="*/ 834232 w 2093119"/>
              <a:gd name="connsiteY47" fmla="*/ 649287 h 2749550"/>
              <a:gd name="connsiteX48" fmla="*/ 857250 w 2093119"/>
              <a:gd name="connsiteY48" fmla="*/ 584993 h 2749550"/>
              <a:gd name="connsiteX49" fmla="*/ 894557 w 2093119"/>
              <a:gd name="connsiteY49" fmla="*/ 532606 h 2749550"/>
              <a:gd name="connsiteX50" fmla="*/ 902494 w 2093119"/>
              <a:gd name="connsiteY50" fmla="*/ 459581 h 2749550"/>
              <a:gd name="connsiteX51" fmla="*/ 934244 w 2093119"/>
              <a:gd name="connsiteY51" fmla="*/ 454819 h 2749550"/>
              <a:gd name="connsiteX52" fmla="*/ 965201 w 2093119"/>
              <a:gd name="connsiteY52" fmla="*/ 415925 h 2749550"/>
              <a:gd name="connsiteX53" fmla="*/ 935038 w 2093119"/>
              <a:gd name="connsiteY53" fmla="*/ 223043 h 2749550"/>
              <a:gd name="connsiteX54" fmla="*/ 975519 w 2093119"/>
              <a:gd name="connsiteY54"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195263 w 2093119"/>
              <a:gd name="connsiteY24" fmla="*/ 1843088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59557 w 2093119"/>
              <a:gd name="connsiteY25" fmla="*/ 1814513 h 2749550"/>
              <a:gd name="connsiteX26" fmla="*/ 369094 w 2093119"/>
              <a:gd name="connsiteY26" fmla="*/ 1766093 h 2749550"/>
              <a:gd name="connsiteX27" fmla="*/ 414339 w 2093119"/>
              <a:gd name="connsiteY27" fmla="*/ 1657350 h 2749550"/>
              <a:gd name="connsiteX28" fmla="*/ 523875 w 2093119"/>
              <a:gd name="connsiteY28" fmla="*/ 1554956 h 2749550"/>
              <a:gd name="connsiteX29" fmla="*/ 633413 w 2093119"/>
              <a:gd name="connsiteY29" fmla="*/ 1538288 h 2749550"/>
              <a:gd name="connsiteX30" fmla="*/ 641350 w 2093119"/>
              <a:gd name="connsiteY30" fmla="*/ 1470025 h 2749550"/>
              <a:gd name="connsiteX31" fmla="*/ 737394 w 2093119"/>
              <a:gd name="connsiteY31" fmla="*/ 1397000 h 2749550"/>
              <a:gd name="connsiteX32" fmla="*/ 808832 w 2093119"/>
              <a:gd name="connsiteY32" fmla="*/ 1402556 h 2749550"/>
              <a:gd name="connsiteX33" fmla="*/ 901700 w 2093119"/>
              <a:gd name="connsiteY33" fmla="*/ 1426369 h 2749550"/>
              <a:gd name="connsiteX34" fmla="*/ 935037 w 2093119"/>
              <a:gd name="connsiteY34" fmla="*/ 1323975 h 2749550"/>
              <a:gd name="connsiteX35" fmla="*/ 1052512 w 2093119"/>
              <a:gd name="connsiteY35" fmla="*/ 1235075 h 2749550"/>
              <a:gd name="connsiteX36" fmla="*/ 992982 w 2093119"/>
              <a:gd name="connsiteY36" fmla="*/ 1209675 h 2749550"/>
              <a:gd name="connsiteX37" fmla="*/ 933450 w 2093119"/>
              <a:gd name="connsiteY37" fmla="*/ 1212056 h 2749550"/>
              <a:gd name="connsiteX38" fmla="*/ 916782 w 2093119"/>
              <a:gd name="connsiteY38" fmla="*/ 1176338 h 2749550"/>
              <a:gd name="connsiteX39" fmla="*/ 866775 w 2093119"/>
              <a:gd name="connsiteY39" fmla="*/ 1162050 h 2749550"/>
              <a:gd name="connsiteX40" fmla="*/ 819150 w 2093119"/>
              <a:gd name="connsiteY40" fmla="*/ 1138238 h 2749550"/>
              <a:gd name="connsiteX41" fmla="*/ 766763 w 2093119"/>
              <a:gd name="connsiteY41" fmla="*/ 1133475 h 2749550"/>
              <a:gd name="connsiteX42" fmla="*/ 749301 w 2093119"/>
              <a:gd name="connsiteY42" fmla="*/ 1109663 h 2749550"/>
              <a:gd name="connsiteX43" fmla="*/ 732631 w 2093119"/>
              <a:gd name="connsiteY43" fmla="*/ 1039813 h 2749550"/>
              <a:gd name="connsiteX44" fmla="*/ 760412 w 2093119"/>
              <a:gd name="connsiteY44" fmla="*/ 1008062 h 2749550"/>
              <a:gd name="connsiteX45" fmla="*/ 742950 w 2093119"/>
              <a:gd name="connsiteY45" fmla="*/ 928688 h 2749550"/>
              <a:gd name="connsiteX46" fmla="*/ 777875 w 2093119"/>
              <a:gd name="connsiteY46" fmla="*/ 840581 h 2749550"/>
              <a:gd name="connsiteX47" fmla="*/ 829469 w 2093119"/>
              <a:gd name="connsiteY47" fmla="*/ 814387 h 2749550"/>
              <a:gd name="connsiteX48" fmla="*/ 834232 w 2093119"/>
              <a:gd name="connsiteY48" fmla="*/ 649287 h 2749550"/>
              <a:gd name="connsiteX49" fmla="*/ 857250 w 2093119"/>
              <a:gd name="connsiteY49" fmla="*/ 584993 h 2749550"/>
              <a:gd name="connsiteX50" fmla="*/ 894557 w 2093119"/>
              <a:gd name="connsiteY50" fmla="*/ 532606 h 2749550"/>
              <a:gd name="connsiteX51" fmla="*/ 902494 w 2093119"/>
              <a:gd name="connsiteY51" fmla="*/ 459581 h 2749550"/>
              <a:gd name="connsiteX52" fmla="*/ 934244 w 2093119"/>
              <a:gd name="connsiteY52" fmla="*/ 454819 h 2749550"/>
              <a:gd name="connsiteX53" fmla="*/ 965201 w 2093119"/>
              <a:gd name="connsiteY53" fmla="*/ 415925 h 2749550"/>
              <a:gd name="connsiteX54" fmla="*/ 935038 w 2093119"/>
              <a:gd name="connsiteY54" fmla="*/ 223043 h 2749550"/>
              <a:gd name="connsiteX55" fmla="*/ 975519 w 2093119"/>
              <a:gd name="connsiteY55"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8600 w 2093119"/>
              <a:gd name="connsiteY25" fmla="*/ 1850231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59557 w 2093119"/>
              <a:gd name="connsiteY26" fmla="*/ 1814513 h 2749550"/>
              <a:gd name="connsiteX27" fmla="*/ 369094 w 2093119"/>
              <a:gd name="connsiteY27" fmla="*/ 1766093 h 2749550"/>
              <a:gd name="connsiteX28" fmla="*/ 414339 w 2093119"/>
              <a:gd name="connsiteY28" fmla="*/ 1657350 h 2749550"/>
              <a:gd name="connsiteX29" fmla="*/ 523875 w 2093119"/>
              <a:gd name="connsiteY29" fmla="*/ 1554956 h 2749550"/>
              <a:gd name="connsiteX30" fmla="*/ 633413 w 2093119"/>
              <a:gd name="connsiteY30" fmla="*/ 1538288 h 2749550"/>
              <a:gd name="connsiteX31" fmla="*/ 641350 w 2093119"/>
              <a:gd name="connsiteY31" fmla="*/ 1470025 h 2749550"/>
              <a:gd name="connsiteX32" fmla="*/ 737394 w 2093119"/>
              <a:gd name="connsiteY32" fmla="*/ 1397000 h 2749550"/>
              <a:gd name="connsiteX33" fmla="*/ 808832 w 2093119"/>
              <a:gd name="connsiteY33" fmla="*/ 1402556 h 2749550"/>
              <a:gd name="connsiteX34" fmla="*/ 901700 w 2093119"/>
              <a:gd name="connsiteY34" fmla="*/ 1426369 h 2749550"/>
              <a:gd name="connsiteX35" fmla="*/ 935037 w 2093119"/>
              <a:gd name="connsiteY35" fmla="*/ 1323975 h 2749550"/>
              <a:gd name="connsiteX36" fmla="*/ 1052512 w 2093119"/>
              <a:gd name="connsiteY36" fmla="*/ 1235075 h 2749550"/>
              <a:gd name="connsiteX37" fmla="*/ 992982 w 2093119"/>
              <a:gd name="connsiteY37" fmla="*/ 1209675 h 2749550"/>
              <a:gd name="connsiteX38" fmla="*/ 933450 w 2093119"/>
              <a:gd name="connsiteY38" fmla="*/ 1212056 h 2749550"/>
              <a:gd name="connsiteX39" fmla="*/ 916782 w 2093119"/>
              <a:gd name="connsiteY39" fmla="*/ 1176338 h 2749550"/>
              <a:gd name="connsiteX40" fmla="*/ 866775 w 2093119"/>
              <a:gd name="connsiteY40" fmla="*/ 1162050 h 2749550"/>
              <a:gd name="connsiteX41" fmla="*/ 819150 w 2093119"/>
              <a:gd name="connsiteY41" fmla="*/ 1138238 h 2749550"/>
              <a:gd name="connsiteX42" fmla="*/ 766763 w 2093119"/>
              <a:gd name="connsiteY42" fmla="*/ 1133475 h 2749550"/>
              <a:gd name="connsiteX43" fmla="*/ 749301 w 2093119"/>
              <a:gd name="connsiteY43" fmla="*/ 1109663 h 2749550"/>
              <a:gd name="connsiteX44" fmla="*/ 732631 w 2093119"/>
              <a:gd name="connsiteY44" fmla="*/ 1039813 h 2749550"/>
              <a:gd name="connsiteX45" fmla="*/ 760412 w 2093119"/>
              <a:gd name="connsiteY45" fmla="*/ 1008062 h 2749550"/>
              <a:gd name="connsiteX46" fmla="*/ 742950 w 2093119"/>
              <a:gd name="connsiteY46" fmla="*/ 928688 h 2749550"/>
              <a:gd name="connsiteX47" fmla="*/ 777875 w 2093119"/>
              <a:gd name="connsiteY47" fmla="*/ 840581 h 2749550"/>
              <a:gd name="connsiteX48" fmla="*/ 829469 w 2093119"/>
              <a:gd name="connsiteY48" fmla="*/ 814387 h 2749550"/>
              <a:gd name="connsiteX49" fmla="*/ 834232 w 2093119"/>
              <a:gd name="connsiteY49" fmla="*/ 649287 h 2749550"/>
              <a:gd name="connsiteX50" fmla="*/ 857250 w 2093119"/>
              <a:gd name="connsiteY50" fmla="*/ 584993 h 2749550"/>
              <a:gd name="connsiteX51" fmla="*/ 894557 w 2093119"/>
              <a:gd name="connsiteY51" fmla="*/ 532606 h 2749550"/>
              <a:gd name="connsiteX52" fmla="*/ 902494 w 2093119"/>
              <a:gd name="connsiteY52" fmla="*/ 459581 h 2749550"/>
              <a:gd name="connsiteX53" fmla="*/ 934244 w 2093119"/>
              <a:gd name="connsiteY53" fmla="*/ 454819 h 2749550"/>
              <a:gd name="connsiteX54" fmla="*/ 965201 w 2093119"/>
              <a:gd name="connsiteY54" fmla="*/ 415925 h 2749550"/>
              <a:gd name="connsiteX55" fmla="*/ 935038 w 2093119"/>
              <a:gd name="connsiteY55" fmla="*/ 223043 h 2749550"/>
              <a:gd name="connsiteX56" fmla="*/ 975519 w 2093119"/>
              <a:gd name="connsiteY56" fmla="*/ 184150 h 2749550"/>
              <a:gd name="connsiteX0" fmla="*/ 975519 w 2093119"/>
              <a:gd name="connsiteY0" fmla="*/ 184150 h 2749550"/>
              <a:gd name="connsiteX1" fmla="*/ 1108869 w 2093119"/>
              <a:gd name="connsiteY1" fmla="*/ 38100 h 2749550"/>
              <a:gd name="connsiteX2" fmla="*/ 1369219 w 2093119"/>
              <a:gd name="connsiteY2" fmla="*/ 0 h 2749550"/>
              <a:gd name="connsiteX3" fmla="*/ 1756569 w 2093119"/>
              <a:gd name="connsiteY3" fmla="*/ 190500 h 2749550"/>
              <a:gd name="connsiteX4" fmla="*/ 1902619 w 2093119"/>
              <a:gd name="connsiteY4" fmla="*/ 514350 h 2749550"/>
              <a:gd name="connsiteX5" fmla="*/ 2093119 w 2093119"/>
              <a:gd name="connsiteY5" fmla="*/ 730250 h 2749550"/>
              <a:gd name="connsiteX6" fmla="*/ 2086769 w 2093119"/>
              <a:gd name="connsiteY6" fmla="*/ 1085850 h 2749550"/>
              <a:gd name="connsiteX7" fmla="*/ 1953419 w 2093119"/>
              <a:gd name="connsiteY7" fmla="*/ 1308100 h 2749550"/>
              <a:gd name="connsiteX8" fmla="*/ 1680369 w 2093119"/>
              <a:gd name="connsiteY8" fmla="*/ 1485900 h 2749550"/>
              <a:gd name="connsiteX9" fmla="*/ 1458119 w 2093119"/>
              <a:gd name="connsiteY9" fmla="*/ 1885950 h 2749550"/>
              <a:gd name="connsiteX10" fmla="*/ 1293019 w 2093119"/>
              <a:gd name="connsiteY10" fmla="*/ 2279650 h 2749550"/>
              <a:gd name="connsiteX11" fmla="*/ 1077119 w 2093119"/>
              <a:gd name="connsiteY11" fmla="*/ 2552700 h 2749550"/>
              <a:gd name="connsiteX12" fmla="*/ 785019 w 2093119"/>
              <a:gd name="connsiteY12" fmla="*/ 2749550 h 2749550"/>
              <a:gd name="connsiteX13" fmla="*/ 467519 w 2093119"/>
              <a:gd name="connsiteY13" fmla="*/ 2730500 h 2749550"/>
              <a:gd name="connsiteX14" fmla="*/ 238919 w 2093119"/>
              <a:gd name="connsiteY14" fmla="*/ 2616200 h 2749550"/>
              <a:gd name="connsiteX15" fmla="*/ 156369 w 2093119"/>
              <a:gd name="connsiteY15" fmla="*/ 2387600 h 2749550"/>
              <a:gd name="connsiteX16" fmla="*/ 61119 w 2093119"/>
              <a:gd name="connsiteY16" fmla="*/ 2228850 h 2749550"/>
              <a:gd name="connsiteX17" fmla="*/ 48419 w 2093119"/>
              <a:gd name="connsiteY17" fmla="*/ 2076450 h 2749550"/>
              <a:gd name="connsiteX18" fmla="*/ 36513 w 2093119"/>
              <a:gd name="connsiteY18" fmla="*/ 1991519 h 2749550"/>
              <a:gd name="connsiteX19" fmla="*/ 0 w 2093119"/>
              <a:gd name="connsiteY19" fmla="*/ 1970088 h 2749550"/>
              <a:gd name="connsiteX20" fmla="*/ 31750 w 2093119"/>
              <a:gd name="connsiteY20" fmla="*/ 1910556 h 2749550"/>
              <a:gd name="connsiteX21" fmla="*/ 11112 w 2093119"/>
              <a:gd name="connsiteY21" fmla="*/ 1900237 h 2749550"/>
              <a:gd name="connsiteX22" fmla="*/ 30957 w 2093119"/>
              <a:gd name="connsiteY22" fmla="*/ 1851819 h 2749550"/>
              <a:gd name="connsiteX23" fmla="*/ 129382 w 2093119"/>
              <a:gd name="connsiteY23" fmla="*/ 1877219 h 2749550"/>
              <a:gd name="connsiteX24" fmla="*/ 200026 w 2093119"/>
              <a:gd name="connsiteY24" fmla="*/ 1883569 h 2749550"/>
              <a:gd name="connsiteX25" fmla="*/ 221456 w 2093119"/>
              <a:gd name="connsiteY25" fmla="*/ 1959768 h 2749550"/>
              <a:gd name="connsiteX26" fmla="*/ 240507 w 2093119"/>
              <a:gd name="connsiteY26" fmla="*/ 1876425 h 2749550"/>
              <a:gd name="connsiteX27" fmla="*/ 259557 w 2093119"/>
              <a:gd name="connsiteY27" fmla="*/ 1814513 h 2749550"/>
              <a:gd name="connsiteX28" fmla="*/ 369094 w 2093119"/>
              <a:gd name="connsiteY28" fmla="*/ 1766093 h 2749550"/>
              <a:gd name="connsiteX29" fmla="*/ 414339 w 2093119"/>
              <a:gd name="connsiteY29" fmla="*/ 1657350 h 2749550"/>
              <a:gd name="connsiteX30" fmla="*/ 523875 w 2093119"/>
              <a:gd name="connsiteY30" fmla="*/ 1554956 h 2749550"/>
              <a:gd name="connsiteX31" fmla="*/ 633413 w 2093119"/>
              <a:gd name="connsiteY31" fmla="*/ 1538288 h 2749550"/>
              <a:gd name="connsiteX32" fmla="*/ 641350 w 2093119"/>
              <a:gd name="connsiteY32" fmla="*/ 1470025 h 2749550"/>
              <a:gd name="connsiteX33" fmla="*/ 737394 w 2093119"/>
              <a:gd name="connsiteY33" fmla="*/ 1397000 h 2749550"/>
              <a:gd name="connsiteX34" fmla="*/ 808832 w 2093119"/>
              <a:gd name="connsiteY34" fmla="*/ 1402556 h 2749550"/>
              <a:gd name="connsiteX35" fmla="*/ 901700 w 2093119"/>
              <a:gd name="connsiteY35" fmla="*/ 1426369 h 2749550"/>
              <a:gd name="connsiteX36" fmla="*/ 935037 w 2093119"/>
              <a:gd name="connsiteY36" fmla="*/ 1323975 h 2749550"/>
              <a:gd name="connsiteX37" fmla="*/ 1052512 w 2093119"/>
              <a:gd name="connsiteY37" fmla="*/ 1235075 h 2749550"/>
              <a:gd name="connsiteX38" fmla="*/ 992982 w 2093119"/>
              <a:gd name="connsiteY38" fmla="*/ 1209675 h 2749550"/>
              <a:gd name="connsiteX39" fmla="*/ 933450 w 2093119"/>
              <a:gd name="connsiteY39" fmla="*/ 1212056 h 2749550"/>
              <a:gd name="connsiteX40" fmla="*/ 916782 w 2093119"/>
              <a:gd name="connsiteY40" fmla="*/ 1176338 h 2749550"/>
              <a:gd name="connsiteX41" fmla="*/ 866775 w 2093119"/>
              <a:gd name="connsiteY41" fmla="*/ 1162050 h 2749550"/>
              <a:gd name="connsiteX42" fmla="*/ 819150 w 2093119"/>
              <a:gd name="connsiteY42" fmla="*/ 1138238 h 2749550"/>
              <a:gd name="connsiteX43" fmla="*/ 766763 w 2093119"/>
              <a:gd name="connsiteY43" fmla="*/ 1133475 h 2749550"/>
              <a:gd name="connsiteX44" fmla="*/ 749301 w 2093119"/>
              <a:gd name="connsiteY44" fmla="*/ 1109663 h 2749550"/>
              <a:gd name="connsiteX45" fmla="*/ 732631 w 2093119"/>
              <a:gd name="connsiteY45" fmla="*/ 1039813 h 2749550"/>
              <a:gd name="connsiteX46" fmla="*/ 760412 w 2093119"/>
              <a:gd name="connsiteY46" fmla="*/ 1008062 h 2749550"/>
              <a:gd name="connsiteX47" fmla="*/ 742950 w 2093119"/>
              <a:gd name="connsiteY47" fmla="*/ 928688 h 2749550"/>
              <a:gd name="connsiteX48" fmla="*/ 777875 w 2093119"/>
              <a:gd name="connsiteY48" fmla="*/ 840581 h 2749550"/>
              <a:gd name="connsiteX49" fmla="*/ 829469 w 2093119"/>
              <a:gd name="connsiteY49" fmla="*/ 814387 h 2749550"/>
              <a:gd name="connsiteX50" fmla="*/ 834232 w 2093119"/>
              <a:gd name="connsiteY50" fmla="*/ 649287 h 2749550"/>
              <a:gd name="connsiteX51" fmla="*/ 857250 w 2093119"/>
              <a:gd name="connsiteY51" fmla="*/ 584993 h 2749550"/>
              <a:gd name="connsiteX52" fmla="*/ 894557 w 2093119"/>
              <a:gd name="connsiteY52" fmla="*/ 532606 h 2749550"/>
              <a:gd name="connsiteX53" fmla="*/ 902494 w 2093119"/>
              <a:gd name="connsiteY53" fmla="*/ 459581 h 2749550"/>
              <a:gd name="connsiteX54" fmla="*/ 934244 w 2093119"/>
              <a:gd name="connsiteY54" fmla="*/ 454819 h 2749550"/>
              <a:gd name="connsiteX55" fmla="*/ 965201 w 2093119"/>
              <a:gd name="connsiteY55" fmla="*/ 415925 h 2749550"/>
              <a:gd name="connsiteX56" fmla="*/ 935038 w 2093119"/>
              <a:gd name="connsiteY56" fmla="*/ 223043 h 2749550"/>
              <a:gd name="connsiteX57" fmla="*/ 975519 w 2093119"/>
              <a:gd name="connsiteY57" fmla="*/ 184150 h 274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093119" h="2749550">
                <a:moveTo>
                  <a:pt x="975519" y="184150"/>
                </a:moveTo>
                <a:lnTo>
                  <a:pt x="1108869" y="38100"/>
                </a:lnTo>
                <a:lnTo>
                  <a:pt x="1369219" y="0"/>
                </a:lnTo>
                <a:lnTo>
                  <a:pt x="1756569" y="190500"/>
                </a:lnTo>
                <a:lnTo>
                  <a:pt x="1902619" y="514350"/>
                </a:lnTo>
                <a:lnTo>
                  <a:pt x="2093119" y="730250"/>
                </a:lnTo>
                <a:lnTo>
                  <a:pt x="2086769" y="1085850"/>
                </a:lnTo>
                <a:lnTo>
                  <a:pt x="1953419" y="1308100"/>
                </a:lnTo>
                <a:lnTo>
                  <a:pt x="1680369" y="1485900"/>
                </a:lnTo>
                <a:lnTo>
                  <a:pt x="1458119" y="1885950"/>
                </a:lnTo>
                <a:lnTo>
                  <a:pt x="1293019" y="2279650"/>
                </a:lnTo>
                <a:lnTo>
                  <a:pt x="1077119" y="2552700"/>
                </a:lnTo>
                <a:lnTo>
                  <a:pt x="785019" y="2749550"/>
                </a:lnTo>
                <a:lnTo>
                  <a:pt x="467519" y="2730500"/>
                </a:lnTo>
                <a:lnTo>
                  <a:pt x="238919" y="2616200"/>
                </a:lnTo>
                <a:lnTo>
                  <a:pt x="156369" y="2387600"/>
                </a:lnTo>
                <a:lnTo>
                  <a:pt x="61119" y="2228850"/>
                </a:lnTo>
                <a:lnTo>
                  <a:pt x="48419" y="2076450"/>
                </a:lnTo>
                <a:lnTo>
                  <a:pt x="36513" y="1991519"/>
                </a:lnTo>
                <a:lnTo>
                  <a:pt x="0" y="1970088"/>
                </a:lnTo>
                <a:lnTo>
                  <a:pt x="31750" y="1910556"/>
                </a:lnTo>
                <a:lnTo>
                  <a:pt x="11112" y="1900237"/>
                </a:lnTo>
                <a:lnTo>
                  <a:pt x="30957" y="1851819"/>
                </a:lnTo>
                <a:lnTo>
                  <a:pt x="129382" y="1877219"/>
                </a:lnTo>
                <a:cubicBezTo>
                  <a:pt x="156766" y="1875764"/>
                  <a:pt x="178330" y="1894020"/>
                  <a:pt x="200026" y="1883569"/>
                </a:cubicBezTo>
                <a:cubicBezTo>
                  <a:pt x="216562" y="1879071"/>
                  <a:pt x="211534" y="1971277"/>
                  <a:pt x="221456" y="1959768"/>
                </a:cubicBezTo>
                <a:cubicBezTo>
                  <a:pt x="228203" y="1958577"/>
                  <a:pt x="234157" y="1900634"/>
                  <a:pt x="240507" y="1876425"/>
                </a:cubicBezTo>
                <a:cubicBezTo>
                  <a:pt x="246857" y="1852216"/>
                  <a:pt x="238126" y="1832902"/>
                  <a:pt x="259557" y="1814513"/>
                </a:cubicBezTo>
                <a:lnTo>
                  <a:pt x="369094" y="1766093"/>
                </a:lnTo>
                <a:lnTo>
                  <a:pt x="414339" y="1657350"/>
                </a:lnTo>
                <a:lnTo>
                  <a:pt x="523875" y="1554956"/>
                </a:lnTo>
                <a:lnTo>
                  <a:pt x="633413" y="1538288"/>
                </a:lnTo>
                <a:lnTo>
                  <a:pt x="641350" y="1470025"/>
                </a:lnTo>
                <a:lnTo>
                  <a:pt x="737394" y="1397000"/>
                </a:lnTo>
                <a:lnTo>
                  <a:pt x="808832" y="1402556"/>
                </a:lnTo>
                <a:lnTo>
                  <a:pt x="901700" y="1426369"/>
                </a:lnTo>
                <a:lnTo>
                  <a:pt x="935037" y="1323975"/>
                </a:lnTo>
                <a:lnTo>
                  <a:pt x="1052512" y="1235075"/>
                </a:lnTo>
                <a:cubicBezTo>
                  <a:pt x="1077647" y="1219200"/>
                  <a:pt x="1012826" y="1213511"/>
                  <a:pt x="992982" y="1209675"/>
                </a:cubicBezTo>
                <a:cubicBezTo>
                  <a:pt x="973138" y="1205839"/>
                  <a:pt x="946150" y="1219200"/>
                  <a:pt x="933450" y="1212056"/>
                </a:cubicBezTo>
                <a:cubicBezTo>
                  <a:pt x="907256" y="1203457"/>
                  <a:pt x="927895" y="1184672"/>
                  <a:pt x="916782" y="1176338"/>
                </a:cubicBezTo>
                <a:cubicBezTo>
                  <a:pt x="905670" y="1168004"/>
                  <a:pt x="879475" y="1169590"/>
                  <a:pt x="866775" y="1162050"/>
                </a:cubicBezTo>
                <a:cubicBezTo>
                  <a:pt x="848519" y="1156494"/>
                  <a:pt x="837406" y="1143794"/>
                  <a:pt x="819150" y="1138238"/>
                </a:cubicBezTo>
                <a:lnTo>
                  <a:pt x="766763" y="1133475"/>
                </a:lnTo>
                <a:lnTo>
                  <a:pt x="749301" y="1109663"/>
                </a:lnTo>
                <a:lnTo>
                  <a:pt x="732631" y="1039813"/>
                </a:lnTo>
                <a:lnTo>
                  <a:pt x="760412" y="1008062"/>
                </a:lnTo>
                <a:lnTo>
                  <a:pt x="742950" y="928688"/>
                </a:lnTo>
                <a:cubicBezTo>
                  <a:pt x="745067" y="903288"/>
                  <a:pt x="763455" y="859631"/>
                  <a:pt x="777875" y="840581"/>
                </a:cubicBezTo>
                <a:cubicBezTo>
                  <a:pt x="792295" y="821531"/>
                  <a:pt x="776552" y="873125"/>
                  <a:pt x="829469" y="814387"/>
                </a:cubicBezTo>
                <a:lnTo>
                  <a:pt x="834232" y="649287"/>
                </a:lnTo>
                <a:lnTo>
                  <a:pt x="857250" y="584993"/>
                </a:lnTo>
                <a:lnTo>
                  <a:pt x="894557" y="532606"/>
                </a:lnTo>
                <a:lnTo>
                  <a:pt x="902494" y="459581"/>
                </a:lnTo>
                <a:lnTo>
                  <a:pt x="934244" y="454819"/>
                </a:lnTo>
                <a:lnTo>
                  <a:pt x="965201" y="415925"/>
                </a:lnTo>
                <a:lnTo>
                  <a:pt x="935038" y="223043"/>
                </a:lnTo>
                <a:lnTo>
                  <a:pt x="975519" y="184150"/>
                </a:lnTo>
                <a:close/>
              </a:path>
            </a:pathLst>
          </a:custGeom>
          <a:solidFill>
            <a:srgbClr val="00CC66"/>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smtClean="0">
              <a:solidFill>
                <a:schemeClr val="tx1"/>
              </a:solidFill>
            </a:endParaRPr>
          </a:p>
          <a:p>
            <a:r>
              <a:rPr lang="en-MY" sz="1200" b="1" dirty="0">
                <a:solidFill>
                  <a:schemeClr val="tx1"/>
                </a:solidFill>
              </a:rPr>
              <a:t> </a:t>
            </a:r>
            <a:r>
              <a:rPr lang="en-MY" sz="1200" b="1" dirty="0" smtClean="0">
                <a:solidFill>
                  <a:schemeClr val="tx1"/>
                </a:solidFill>
              </a:rPr>
              <a:t>      </a:t>
            </a:r>
            <a:r>
              <a:rPr lang="en-MY" sz="1200" b="1" dirty="0" err="1" smtClean="0">
                <a:solidFill>
                  <a:schemeClr val="tx1"/>
                </a:solidFill>
              </a:rPr>
              <a:t>Morogoro</a:t>
            </a:r>
            <a:r>
              <a:rPr lang="en-MY" sz="1200" b="1" dirty="0" smtClean="0">
                <a:solidFill>
                  <a:schemeClr val="tx1"/>
                </a:solidFill>
              </a:rPr>
              <a:t> 8.5</a:t>
            </a:r>
            <a:endParaRPr lang="en-MY" sz="1200" b="1" dirty="0">
              <a:solidFill>
                <a:schemeClr val="tx1"/>
              </a:solidFill>
            </a:endParaRPr>
          </a:p>
        </p:txBody>
      </p:sp>
      <p:sp>
        <p:nvSpPr>
          <p:cNvPr id="22" name="Freeform 21"/>
          <p:cNvSpPr/>
          <p:nvPr/>
        </p:nvSpPr>
        <p:spPr>
          <a:xfrm>
            <a:off x="4550569" y="1631156"/>
            <a:ext cx="890588" cy="881062"/>
          </a:xfrm>
          <a:custGeom>
            <a:avLst/>
            <a:gdLst>
              <a:gd name="connsiteX0" fmla="*/ 938212 w 938212"/>
              <a:gd name="connsiteY0" fmla="*/ 450057 h 916782"/>
              <a:gd name="connsiteX1" fmla="*/ 881062 w 938212"/>
              <a:gd name="connsiteY1" fmla="*/ 509588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85812 w 938212"/>
              <a:gd name="connsiteY2" fmla="*/ 5691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0569 w 938212"/>
              <a:gd name="connsiteY3" fmla="*/ 60721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681037 w 938212"/>
              <a:gd name="connsiteY4" fmla="*/ 62388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61987 w 938212"/>
              <a:gd name="connsiteY5" fmla="*/ 638175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23887 w 938212"/>
              <a:gd name="connsiteY6" fmla="*/ 669132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595312 w 938212"/>
              <a:gd name="connsiteY7" fmla="*/ 700088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90550 w 938212"/>
              <a:gd name="connsiteY8" fmla="*/ 754857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33400 w 938212"/>
              <a:gd name="connsiteY9" fmla="*/ 835819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495300 w 938212"/>
              <a:gd name="connsiteY10" fmla="*/ 8905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395287 w 938212"/>
              <a:gd name="connsiteY11" fmla="*/ 914400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35719 w 938212"/>
              <a:gd name="connsiteY28" fmla="*/ 340519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50006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64294 w 938212"/>
              <a:gd name="connsiteY26" fmla="*/ 416719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69056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21431 w 938212"/>
              <a:gd name="connsiteY24" fmla="*/ 533400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38212 w 938212"/>
              <a:gd name="connsiteY0" fmla="*/ 450057 h 916782"/>
              <a:gd name="connsiteX1" fmla="*/ 814387 w 938212"/>
              <a:gd name="connsiteY1" fmla="*/ 495300 h 916782"/>
              <a:gd name="connsiteX2" fmla="*/ 771524 w 938212"/>
              <a:gd name="connsiteY2" fmla="*/ 492919 h 916782"/>
              <a:gd name="connsiteX3" fmla="*/ 742950 w 938212"/>
              <a:gd name="connsiteY3" fmla="*/ 511969 h 916782"/>
              <a:gd name="connsiteX4" fmla="*/ 733425 w 938212"/>
              <a:gd name="connsiteY4" fmla="*/ 566738 h 916782"/>
              <a:gd name="connsiteX5" fmla="*/ 690562 w 938212"/>
              <a:gd name="connsiteY5" fmla="*/ 538163 h 916782"/>
              <a:gd name="connsiteX6" fmla="*/ 652462 w 938212"/>
              <a:gd name="connsiteY6" fmla="*/ 583407 h 916782"/>
              <a:gd name="connsiteX7" fmla="*/ 640556 w 938212"/>
              <a:gd name="connsiteY7" fmla="*/ 550069 h 916782"/>
              <a:gd name="connsiteX8" fmla="*/ 578643 w 938212"/>
              <a:gd name="connsiteY8" fmla="*/ 623889 h 916782"/>
              <a:gd name="connsiteX9" fmla="*/ 542925 w 938212"/>
              <a:gd name="connsiteY9" fmla="*/ 628651 h 916782"/>
              <a:gd name="connsiteX10" fmla="*/ 545306 w 938212"/>
              <a:gd name="connsiteY10" fmla="*/ 700088 h 916782"/>
              <a:gd name="connsiteX11" fmla="*/ 450056 w 938212"/>
              <a:gd name="connsiteY11" fmla="*/ 881062 h 916782"/>
              <a:gd name="connsiteX12" fmla="*/ 350044 w 938212"/>
              <a:gd name="connsiteY12" fmla="*/ 916782 h 916782"/>
              <a:gd name="connsiteX13" fmla="*/ 264319 w 938212"/>
              <a:gd name="connsiteY13" fmla="*/ 907257 h 916782"/>
              <a:gd name="connsiteX14" fmla="*/ 245269 w 938212"/>
              <a:gd name="connsiteY14" fmla="*/ 904875 h 916782"/>
              <a:gd name="connsiteX15" fmla="*/ 183356 w 938212"/>
              <a:gd name="connsiteY15" fmla="*/ 878682 h 916782"/>
              <a:gd name="connsiteX16" fmla="*/ 166687 w 938212"/>
              <a:gd name="connsiteY16" fmla="*/ 864394 h 916782"/>
              <a:gd name="connsiteX17" fmla="*/ 140494 w 938212"/>
              <a:gd name="connsiteY17" fmla="*/ 831057 h 916782"/>
              <a:gd name="connsiteX18" fmla="*/ 123825 w 938212"/>
              <a:gd name="connsiteY18" fmla="*/ 792957 h 916782"/>
              <a:gd name="connsiteX19" fmla="*/ 95250 w 938212"/>
              <a:gd name="connsiteY19" fmla="*/ 757238 h 916782"/>
              <a:gd name="connsiteX20" fmla="*/ 59531 w 938212"/>
              <a:gd name="connsiteY20" fmla="*/ 714375 h 916782"/>
              <a:gd name="connsiteX21" fmla="*/ 50006 w 938212"/>
              <a:gd name="connsiteY21" fmla="*/ 683419 h 916782"/>
              <a:gd name="connsiteX22" fmla="*/ 16669 w 938212"/>
              <a:gd name="connsiteY22" fmla="*/ 642938 h 916782"/>
              <a:gd name="connsiteX23" fmla="*/ 0 w 938212"/>
              <a:gd name="connsiteY23" fmla="*/ 588169 h 916782"/>
              <a:gd name="connsiteX24" fmla="*/ 47624 w 938212"/>
              <a:gd name="connsiteY24" fmla="*/ 581025 h 916782"/>
              <a:gd name="connsiteX25" fmla="*/ 83343 w 938212"/>
              <a:gd name="connsiteY25" fmla="*/ 473869 h 916782"/>
              <a:gd name="connsiteX26" fmla="*/ 145256 w 938212"/>
              <a:gd name="connsiteY26" fmla="*/ 400050 h 916782"/>
              <a:gd name="connsiteX27" fmla="*/ 123824 w 938212"/>
              <a:gd name="connsiteY27" fmla="*/ 373857 h 916782"/>
              <a:gd name="connsiteX28" fmla="*/ 97632 w 938212"/>
              <a:gd name="connsiteY28" fmla="*/ 342901 h 916782"/>
              <a:gd name="connsiteX29" fmla="*/ 61912 w 938212"/>
              <a:gd name="connsiteY29" fmla="*/ 264319 h 916782"/>
              <a:gd name="connsiteX30" fmla="*/ 226219 w 938212"/>
              <a:gd name="connsiteY30" fmla="*/ 138113 h 916782"/>
              <a:gd name="connsiteX31" fmla="*/ 383381 w 938212"/>
              <a:gd name="connsiteY31" fmla="*/ 54769 h 916782"/>
              <a:gd name="connsiteX32" fmla="*/ 607219 w 938212"/>
              <a:gd name="connsiteY32" fmla="*/ 7144 h 916782"/>
              <a:gd name="connsiteX33" fmla="*/ 778669 w 938212"/>
              <a:gd name="connsiteY33" fmla="*/ 0 h 916782"/>
              <a:gd name="connsiteX34" fmla="*/ 826294 w 938212"/>
              <a:gd name="connsiteY34" fmla="*/ 90488 h 916782"/>
              <a:gd name="connsiteX35" fmla="*/ 850106 w 938212"/>
              <a:gd name="connsiteY35" fmla="*/ 233363 h 916782"/>
              <a:gd name="connsiteX36" fmla="*/ 938212 w 938212"/>
              <a:gd name="connsiteY36" fmla="*/ 450057 h 916782"/>
              <a:gd name="connsiteX0" fmla="*/ 921543 w 921543"/>
              <a:gd name="connsiteY0" fmla="*/ 450057 h 916782"/>
              <a:gd name="connsiteX1" fmla="*/ 797718 w 921543"/>
              <a:gd name="connsiteY1" fmla="*/ 495300 h 916782"/>
              <a:gd name="connsiteX2" fmla="*/ 754855 w 921543"/>
              <a:gd name="connsiteY2" fmla="*/ 492919 h 916782"/>
              <a:gd name="connsiteX3" fmla="*/ 726281 w 921543"/>
              <a:gd name="connsiteY3" fmla="*/ 511969 h 916782"/>
              <a:gd name="connsiteX4" fmla="*/ 716756 w 921543"/>
              <a:gd name="connsiteY4" fmla="*/ 566738 h 916782"/>
              <a:gd name="connsiteX5" fmla="*/ 673893 w 921543"/>
              <a:gd name="connsiteY5" fmla="*/ 538163 h 916782"/>
              <a:gd name="connsiteX6" fmla="*/ 635793 w 921543"/>
              <a:gd name="connsiteY6" fmla="*/ 583407 h 916782"/>
              <a:gd name="connsiteX7" fmla="*/ 623887 w 921543"/>
              <a:gd name="connsiteY7" fmla="*/ 550069 h 916782"/>
              <a:gd name="connsiteX8" fmla="*/ 561974 w 921543"/>
              <a:gd name="connsiteY8" fmla="*/ 623889 h 916782"/>
              <a:gd name="connsiteX9" fmla="*/ 526256 w 921543"/>
              <a:gd name="connsiteY9" fmla="*/ 628651 h 916782"/>
              <a:gd name="connsiteX10" fmla="*/ 528637 w 921543"/>
              <a:gd name="connsiteY10" fmla="*/ 700088 h 916782"/>
              <a:gd name="connsiteX11" fmla="*/ 433387 w 921543"/>
              <a:gd name="connsiteY11" fmla="*/ 881062 h 916782"/>
              <a:gd name="connsiteX12" fmla="*/ 333375 w 921543"/>
              <a:gd name="connsiteY12" fmla="*/ 916782 h 916782"/>
              <a:gd name="connsiteX13" fmla="*/ 247650 w 921543"/>
              <a:gd name="connsiteY13" fmla="*/ 907257 h 916782"/>
              <a:gd name="connsiteX14" fmla="*/ 228600 w 921543"/>
              <a:gd name="connsiteY14" fmla="*/ 904875 h 916782"/>
              <a:gd name="connsiteX15" fmla="*/ 166687 w 921543"/>
              <a:gd name="connsiteY15" fmla="*/ 878682 h 916782"/>
              <a:gd name="connsiteX16" fmla="*/ 150018 w 921543"/>
              <a:gd name="connsiteY16" fmla="*/ 864394 h 916782"/>
              <a:gd name="connsiteX17" fmla="*/ 123825 w 921543"/>
              <a:gd name="connsiteY17" fmla="*/ 831057 h 916782"/>
              <a:gd name="connsiteX18" fmla="*/ 107156 w 921543"/>
              <a:gd name="connsiteY18" fmla="*/ 792957 h 916782"/>
              <a:gd name="connsiteX19" fmla="*/ 78581 w 921543"/>
              <a:gd name="connsiteY19" fmla="*/ 757238 h 916782"/>
              <a:gd name="connsiteX20" fmla="*/ 42862 w 921543"/>
              <a:gd name="connsiteY20" fmla="*/ 714375 h 916782"/>
              <a:gd name="connsiteX21" fmla="*/ 33337 w 921543"/>
              <a:gd name="connsiteY21" fmla="*/ 683419 h 916782"/>
              <a:gd name="connsiteX22" fmla="*/ 0 w 921543"/>
              <a:gd name="connsiteY22" fmla="*/ 642938 h 916782"/>
              <a:gd name="connsiteX23" fmla="*/ 76200 w 921543"/>
              <a:gd name="connsiteY23" fmla="*/ 616744 h 916782"/>
              <a:gd name="connsiteX24" fmla="*/ 30955 w 921543"/>
              <a:gd name="connsiteY24" fmla="*/ 581025 h 916782"/>
              <a:gd name="connsiteX25" fmla="*/ 66674 w 921543"/>
              <a:gd name="connsiteY25" fmla="*/ 473869 h 916782"/>
              <a:gd name="connsiteX26" fmla="*/ 128587 w 921543"/>
              <a:gd name="connsiteY26" fmla="*/ 400050 h 916782"/>
              <a:gd name="connsiteX27" fmla="*/ 107155 w 921543"/>
              <a:gd name="connsiteY27" fmla="*/ 373857 h 916782"/>
              <a:gd name="connsiteX28" fmla="*/ 80963 w 921543"/>
              <a:gd name="connsiteY28" fmla="*/ 342901 h 916782"/>
              <a:gd name="connsiteX29" fmla="*/ 45243 w 921543"/>
              <a:gd name="connsiteY29" fmla="*/ 264319 h 916782"/>
              <a:gd name="connsiteX30" fmla="*/ 209550 w 921543"/>
              <a:gd name="connsiteY30" fmla="*/ 138113 h 916782"/>
              <a:gd name="connsiteX31" fmla="*/ 366712 w 921543"/>
              <a:gd name="connsiteY31" fmla="*/ 54769 h 916782"/>
              <a:gd name="connsiteX32" fmla="*/ 590550 w 921543"/>
              <a:gd name="connsiteY32" fmla="*/ 7144 h 916782"/>
              <a:gd name="connsiteX33" fmla="*/ 762000 w 921543"/>
              <a:gd name="connsiteY33" fmla="*/ 0 h 916782"/>
              <a:gd name="connsiteX34" fmla="*/ 809625 w 921543"/>
              <a:gd name="connsiteY34" fmla="*/ 90488 h 916782"/>
              <a:gd name="connsiteX35" fmla="*/ 833437 w 921543"/>
              <a:gd name="connsiteY35" fmla="*/ 233363 h 916782"/>
              <a:gd name="connsiteX36" fmla="*/ 921543 w 921543"/>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2382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1907 w 890588"/>
              <a:gd name="connsiteY20" fmla="*/ 714375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47626 w 890588"/>
              <a:gd name="connsiteY19" fmla="*/ 757238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76201 w 890588"/>
              <a:gd name="connsiteY18" fmla="*/ 792957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92870 w 890588"/>
              <a:gd name="connsiteY17" fmla="*/ 831057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119063 w 890588"/>
              <a:gd name="connsiteY16" fmla="*/ 864394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135732 w 890588"/>
              <a:gd name="connsiteY15" fmla="*/ 8786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197645 w 890588"/>
              <a:gd name="connsiteY14" fmla="*/ 904875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216695 w 890588"/>
              <a:gd name="connsiteY13" fmla="*/ 907257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916782"/>
              <a:gd name="connsiteX1" fmla="*/ 766763 w 890588"/>
              <a:gd name="connsiteY1" fmla="*/ 495300 h 916782"/>
              <a:gd name="connsiteX2" fmla="*/ 723900 w 890588"/>
              <a:gd name="connsiteY2" fmla="*/ 492919 h 916782"/>
              <a:gd name="connsiteX3" fmla="*/ 695326 w 890588"/>
              <a:gd name="connsiteY3" fmla="*/ 511969 h 916782"/>
              <a:gd name="connsiteX4" fmla="*/ 685801 w 890588"/>
              <a:gd name="connsiteY4" fmla="*/ 566738 h 916782"/>
              <a:gd name="connsiteX5" fmla="*/ 642938 w 890588"/>
              <a:gd name="connsiteY5" fmla="*/ 538163 h 916782"/>
              <a:gd name="connsiteX6" fmla="*/ 604838 w 890588"/>
              <a:gd name="connsiteY6" fmla="*/ 583407 h 916782"/>
              <a:gd name="connsiteX7" fmla="*/ 592932 w 890588"/>
              <a:gd name="connsiteY7" fmla="*/ 550069 h 916782"/>
              <a:gd name="connsiteX8" fmla="*/ 531019 w 890588"/>
              <a:gd name="connsiteY8" fmla="*/ 623889 h 916782"/>
              <a:gd name="connsiteX9" fmla="*/ 495301 w 890588"/>
              <a:gd name="connsiteY9" fmla="*/ 628651 h 916782"/>
              <a:gd name="connsiteX10" fmla="*/ 497682 w 890588"/>
              <a:gd name="connsiteY10" fmla="*/ 700088 h 916782"/>
              <a:gd name="connsiteX11" fmla="*/ 402432 w 890588"/>
              <a:gd name="connsiteY11" fmla="*/ 881062 h 916782"/>
              <a:gd name="connsiteX12" fmla="*/ 302420 w 890588"/>
              <a:gd name="connsiteY12" fmla="*/ 916782 h 916782"/>
              <a:gd name="connsiteX13" fmla="*/ 314326 w 890588"/>
              <a:gd name="connsiteY13" fmla="*/ 873919 h 916782"/>
              <a:gd name="connsiteX14" fmla="*/ 276226 w 890588"/>
              <a:gd name="connsiteY14" fmla="*/ 873919 h 916782"/>
              <a:gd name="connsiteX15" fmla="*/ 250032 w 890588"/>
              <a:gd name="connsiteY15" fmla="*/ 840582 h 916782"/>
              <a:gd name="connsiteX16" fmla="*/ 240507 w 890588"/>
              <a:gd name="connsiteY16" fmla="*/ 797719 h 916782"/>
              <a:gd name="connsiteX17" fmla="*/ 197645 w 890588"/>
              <a:gd name="connsiteY17" fmla="*/ 809626 h 916782"/>
              <a:gd name="connsiteX18" fmla="*/ 164308 w 890588"/>
              <a:gd name="connsiteY18" fmla="*/ 790576 h 916782"/>
              <a:gd name="connsiteX19" fmla="*/ 176213 w 890588"/>
              <a:gd name="connsiteY19" fmla="*/ 735807 h 916782"/>
              <a:gd name="connsiteX20" fmla="*/ 133351 w 890588"/>
              <a:gd name="connsiteY20" fmla="*/ 721519 h 916782"/>
              <a:gd name="connsiteX21" fmla="*/ 121444 w 890588"/>
              <a:gd name="connsiteY21" fmla="*/ 683419 h 916782"/>
              <a:gd name="connsiteX22" fmla="*/ 88108 w 890588"/>
              <a:gd name="connsiteY22" fmla="*/ 642938 h 916782"/>
              <a:gd name="connsiteX23" fmla="*/ 45245 w 890588"/>
              <a:gd name="connsiteY23" fmla="*/ 616744 h 916782"/>
              <a:gd name="connsiteX24" fmla="*/ 0 w 890588"/>
              <a:gd name="connsiteY24" fmla="*/ 581025 h 916782"/>
              <a:gd name="connsiteX25" fmla="*/ 35719 w 890588"/>
              <a:gd name="connsiteY25" fmla="*/ 473869 h 916782"/>
              <a:gd name="connsiteX26" fmla="*/ 97632 w 890588"/>
              <a:gd name="connsiteY26" fmla="*/ 400050 h 916782"/>
              <a:gd name="connsiteX27" fmla="*/ 76200 w 890588"/>
              <a:gd name="connsiteY27" fmla="*/ 373857 h 916782"/>
              <a:gd name="connsiteX28" fmla="*/ 50008 w 890588"/>
              <a:gd name="connsiteY28" fmla="*/ 342901 h 916782"/>
              <a:gd name="connsiteX29" fmla="*/ 14288 w 890588"/>
              <a:gd name="connsiteY29" fmla="*/ 264319 h 916782"/>
              <a:gd name="connsiteX30" fmla="*/ 178595 w 890588"/>
              <a:gd name="connsiteY30" fmla="*/ 138113 h 916782"/>
              <a:gd name="connsiteX31" fmla="*/ 335757 w 890588"/>
              <a:gd name="connsiteY31" fmla="*/ 54769 h 916782"/>
              <a:gd name="connsiteX32" fmla="*/ 559595 w 890588"/>
              <a:gd name="connsiteY32" fmla="*/ 7144 h 916782"/>
              <a:gd name="connsiteX33" fmla="*/ 731045 w 890588"/>
              <a:gd name="connsiteY33" fmla="*/ 0 h 916782"/>
              <a:gd name="connsiteX34" fmla="*/ 778670 w 890588"/>
              <a:gd name="connsiteY34" fmla="*/ 90488 h 916782"/>
              <a:gd name="connsiteX35" fmla="*/ 802482 w 890588"/>
              <a:gd name="connsiteY35" fmla="*/ 233363 h 916782"/>
              <a:gd name="connsiteX36" fmla="*/ 890588 w 890588"/>
              <a:gd name="connsiteY36" fmla="*/ 450057 h 916782"/>
              <a:gd name="connsiteX0" fmla="*/ 890588 w 890588"/>
              <a:gd name="connsiteY0" fmla="*/ 450057 h 881062"/>
              <a:gd name="connsiteX1" fmla="*/ 766763 w 890588"/>
              <a:gd name="connsiteY1" fmla="*/ 495300 h 881062"/>
              <a:gd name="connsiteX2" fmla="*/ 723900 w 890588"/>
              <a:gd name="connsiteY2" fmla="*/ 492919 h 881062"/>
              <a:gd name="connsiteX3" fmla="*/ 695326 w 890588"/>
              <a:gd name="connsiteY3" fmla="*/ 511969 h 881062"/>
              <a:gd name="connsiteX4" fmla="*/ 685801 w 890588"/>
              <a:gd name="connsiteY4" fmla="*/ 566738 h 881062"/>
              <a:gd name="connsiteX5" fmla="*/ 642938 w 890588"/>
              <a:gd name="connsiteY5" fmla="*/ 538163 h 881062"/>
              <a:gd name="connsiteX6" fmla="*/ 604838 w 890588"/>
              <a:gd name="connsiteY6" fmla="*/ 583407 h 881062"/>
              <a:gd name="connsiteX7" fmla="*/ 592932 w 890588"/>
              <a:gd name="connsiteY7" fmla="*/ 550069 h 881062"/>
              <a:gd name="connsiteX8" fmla="*/ 531019 w 890588"/>
              <a:gd name="connsiteY8" fmla="*/ 623889 h 881062"/>
              <a:gd name="connsiteX9" fmla="*/ 495301 w 890588"/>
              <a:gd name="connsiteY9" fmla="*/ 628651 h 881062"/>
              <a:gd name="connsiteX10" fmla="*/ 497682 w 890588"/>
              <a:gd name="connsiteY10" fmla="*/ 700088 h 881062"/>
              <a:gd name="connsiteX11" fmla="*/ 402432 w 890588"/>
              <a:gd name="connsiteY11" fmla="*/ 881062 h 881062"/>
              <a:gd name="connsiteX12" fmla="*/ 352427 w 890588"/>
              <a:gd name="connsiteY12" fmla="*/ 878682 h 881062"/>
              <a:gd name="connsiteX13" fmla="*/ 314326 w 890588"/>
              <a:gd name="connsiteY13" fmla="*/ 873919 h 881062"/>
              <a:gd name="connsiteX14" fmla="*/ 276226 w 890588"/>
              <a:gd name="connsiteY14" fmla="*/ 873919 h 881062"/>
              <a:gd name="connsiteX15" fmla="*/ 250032 w 890588"/>
              <a:gd name="connsiteY15" fmla="*/ 840582 h 881062"/>
              <a:gd name="connsiteX16" fmla="*/ 240507 w 890588"/>
              <a:gd name="connsiteY16" fmla="*/ 797719 h 881062"/>
              <a:gd name="connsiteX17" fmla="*/ 197645 w 890588"/>
              <a:gd name="connsiteY17" fmla="*/ 809626 h 881062"/>
              <a:gd name="connsiteX18" fmla="*/ 164308 w 890588"/>
              <a:gd name="connsiteY18" fmla="*/ 790576 h 881062"/>
              <a:gd name="connsiteX19" fmla="*/ 176213 w 890588"/>
              <a:gd name="connsiteY19" fmla="*/ 735807 h 881062"/>
              <a:gd name="connsiteX20" fmla="*/ 133351 w 890588"/>
              <a:gd name="connsiteY20" fmla="*/ 721519 h 881062"/>
              <a:gd name="connsiteX21" fmla="*/ 121444 w 890588"/>
              <a:gd name="connsiteY21" fmla="*/ 683419 h 881062"/>
              <a:gd name="connsiteX22" fmla="*/ 88108 w 890588"/>
              <a:gd name="connsiteY22" fmla="*/ 642938 h 881062"/>
              <a:gd name="connsiteX23" fmla="*/ 45245 w 890588"/>
              <a:gd name="connsiteY23" fmla="*/ 616744 h 881062"/>
              <a:gd name="connsiteX24" fmla="*/ 0 w 890588"/>
              <a:gd name="connsiteY24" fmla="*/ 581025 h 881062"/>
              <a:gd name="connsiteX25" fmla="*/ 35719 w 890588"/>
              <a:gd name="connsiteY25" fmla="*/ 473869 h 881062"/>
              <a:gd name="connsiteX26" fmla="*/ 97632 w 890588"/>
              <a:gd name="connsiteY26" fmla="*/ 400050 h 881062"/>
              <a:gd name="connsiteX27" fmla="*/ 76200 w 890588"/>
              <a:gd name="connsiteY27" fmla="*/ 373857 h 881062"/>
              <a:gd name="connsiteX28" fmla="*/ 50008 w 890588"/>
              <a:gd name="connsiteY28" fmla="*/ 342901 h 881062"/>
              <a:gd name="connsiteX29" fmla="*/ 14288 w 890588"/>
              <a:gd name="connsiteY29" fmla="*/ 264319 h 881062"/>
              <a:gd name="connsiteX30" fmla="*/ 178595 w 890588"/>
              <a:gd name="connsiteY30" fmla="*/ 138113 h 881062"/>
              <a:gd name="connsiteX31" fmla="*/ 335757 w 890588"/>
              <a:gd name="connsiteY31" fmla="*/ 54769 h 881062"/>
              <a:gd name="connsiteX32" fmla="*/ 559595 w 890588"/>
              <a:gd name="connsiteY32" fmla="*/ 7144 h 881062"/>
              <a:gd name="connsiteX33" fmla="*/ 731045 w 890588"/>
              <a:gd name="connsiteY33" fmla="*/ 0 h 881062"/>
              <a:gd name="connsiteX34" fmla="*/ 778670 w 890588"/>
              <a:gd name="connsiteY34" fmla="*/ 90488 h 881062"/>
              <a:gd name="connsiteX35" fmla="*/ 802482 w 890588"/>
              <a:gd name="connsiteY35" fmla="*/ 233363 h 881062"/>
              <a:gd name="connsiteX36" fmla="*/ 890588 w 890588"/>
              <a:gd name="connsiteY36" fmla="*/ 450057 h 88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0588" h="881062">
                <a:moveTo>
                  <a:pt x="890588" y="450057"/>
                </a:moveTo>
                <a:lnTo>
                  <a:pt x="766763" y="495300"/>
                </a:lnTo>
                <a:lnTo>
                  <a:pt x="723900" y="492919"/>
                </a:lnTo>
                <a:lnTo>
                  <a:pt x="695326" y="511969"/>
                </a:lnTo>
                <a:lnTo>
                  <a:pt x="685801" y="566738"/>
                </a:lnTo>
                <a:lnTo>
                  <a:pt x="642938" y="538163"/>
                </a:lnTo>
                <a:lnTo>
                  <a:pt x="604838" y="583407"/>
                </a:lnTo>
                <a:lnTo>
                  <a:pt x="592932" y="550069"/>
                </a:lnTo>
                <a:lnTo>
                  <a:pt x="531019" y="623889"/>
                </a:lnTo>
                <a:lnTo>
                  <a:pt x="495301" y="628651"/>
                </a:lnTo>
                <a:cubicBezTo>
                  <a:pt x="496095" y="652463"/>
                  <a:pt x="496888" y="676276"/>
                  <a:pt x="497682" y="700088"/>
                </a:cubicBezTo>
                <a:lnTo>
                  <a:pt x="402432" y="881062"/>
                </a:lnTo>
                <a:lnTo>
                  <a:pt x="352427" y="878682"/>
                </a:lnTo>
                <a:lnTo>
                  <a:pt x="314326" y="873919"/>
                </a:lnTo>
                <a:lnTo>
                  <a:pt x="276226" y="873919"/>
                </a:lnTo>
                <a:lnTo>
                  <a:pt x="250032" y="840582"/>
                </a:lnTo>
                <a:lnTo>
                  <a:pt x="240507" y="797719"/>
                </a:lnTo>
                <a:lnTo>
                  <a:pt x="197645" y="809626"/>
                </a:lnTo>
                <a:lnTo>
                  <a:pt x="164308" y="790576"/>
                </a:lnTo>
                <a:lnTo>
                  <a:pt x="176213" y="735807"/>
                </a:lnTo>
                <a:lnTo>
                  <a:pt x="133351" y="721519"/>
                </a:lnTo>
                <a:lnTo>
                  <a:pt x="121444" y="683419"/>
                </a:lnTo>
                <a:lnTo>
                  <a:pt x="88108" y="642938"/>
                </a:lnTo>
                <a:lnTo>
                  <a:pt x="45245" y="616744"/>
                </a:lnTo>
                <a:lnTo>
                  <a:pt x="0" y="581025"/>
                </a:lnTo>
                <a:lnTo>
                  <a:pt x="35719" y="473869"/>
                </a:lnTo>
                <a:lnTo>
                  <a:pt x="97632" y="400050"/>
                </a:lnTo>
                <a:lnTo>
                  <a:pt x="76200" y="373857"/>
                </a:lnTo>
                <a:lnTo>
                  <a:pt x="50008" y="342901"/>
                </a:lnTo>
                <a:lnTo>
                  <a:pt x="14288" y="264319"/>
                </a:lnTo>
                <a:lnTo>
                  <a:pt x="178595" y="138113"/>
                </a:lnTo>
                <a:lnTo>
                  <a:pt x="335757" y="54769"/>
                </a:lnTo>
                <a:lnTo>
                  <a:pt x="559595" y="7144"/>
                </a:lnTo>
                <a:lnTo>
                  <a:pt x="731045" y="0"/>
                </a:lnTo>
                <a:lnTo>
                  <a:pt x="778670" y="90488"/>
                </a:lnTo>
                <a:lnTo>
                  <a:pt x="802482" y="233363"/>
                </a:lnTo>
                <a:lnTo>
                  <a:pt x="890588" y="450057"/>
                </a:lnTo>
                <a:close/>
              </a:path>
            </a:pathLst>
          </a:custGeom>
          <a:solidFill>
            <a:srgbClr val="00CC66"/>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solidFill>
                <a:srgbClr val="FF0000"/>
              </a:solidFill>
            </a:endParaRPr>
          </a:p>
        </p:txBody>
      </p:sp>
      <p:sp>
        <p:nvSpPr>
          <p:cNvPr id="21" name="Freeform 20"/>
          <p:cNvSpPr/>
          <p:nvPr/>
        </p:nvSpPr>
        <p:spPr>
          <a:xfrm>
            <a:off x="5381626" y="1590674"/>
            <a:ext cx="1219200" cy="1621631"/>
          </a:xfrm>
          <a:custGeom>
            <a:avLst/>
            <a:gdLst>
              <a:gd name="connsiteX0" fmla="*/ 138113 w 1304925"/>
              <a:gd name="connsiteY0" fmla="*/ 476250 h 1685925"/>
              <a:gd name="connsiteX1" fmla="*/ 71438 w 1304925"/>
              <a:gd name="connsiteY1" fmla="*/ 595313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76200 w 1304925"/>
              <a:gd name="connsiteY2" fmla="*/ 666750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09538 w 1304925"/>
              <a:gd name="connsiteY3" fmla="*/ 7620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09538 w 1304925"/>
              <a:gd name="connsiteY4" fmla="*/ 852488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80963 w 1304925"/>
              <a:gd name="connsiteY5" fmla="*/ 952500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47625 w 1304925"/>
              <a:gd name="connsiteY6" fmla="*/ 1042988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33338 w 1304925"/>
              <a:gd name="connsiteY7" fmla="*/ 1162050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138113 w 1304925"/>
              <a:gd name="connsiteY0" fmla="*/ 476250 h 1685925"/>
              <a:gd name="connsiteX1" fmla="*/ 150019 w 1304925"/>
              <a:gd name="connsiteY1" fmla="*/ 673894 h 1685925"/>
              <a:gd name="connsiteX2" fmla="*/ 152400 w 1304925"/>
              <a:gd name="connsiteY2" fmla="*/ 731044 h 1685925"/>
              <a:gd name="connsiteX3" fmla="*/ 183357 w 1304925"/>
              <a:gd name="connsiteY3" fmla="*/ 800100 h 1685925"/>
              <a:gd name="connsiteX4" fmla="*/ 183356 w 1304925"/>
              <a:gd name="connsiteY4" fmla="*/ 864394 h 1685925"/>
              <a:gd name="connsiteX5" fmla="*/ 166688 w 1304925"/>
              <a:gd name="connsiteY5" fmla="*/ 1026319 h 1685925"/>
              <a:gd name="connsiteX6" fmla="*/ 133350 w 1304925"/>
              <a:gd name="connsiteY6" fmla="*/ 1143001 h 1685925"/>
              <a:gd name="connsiteX7" fmla="*/ 102394 w 1304925"/>
              <a:gd name="connsiteY7" fmla="*/ 1178718 h 1685925"/>
              <a:gd name="connsiteX8" fmla="*/ 0 w 1304925"/>
              <a:gd name="connsiteY8" fmla="*/ 1262063 h 1685925"/>
              <a:gd name="connsiteX9" fmla="*/ 66675 w 1304925"/>
              <a:gd name="connsiteY9" fmla="*/ 1343025 h 1685925"/>
              <a:gd name="connsiteX10" fmla="*/ 119063 w 1304925"/>
              <a:gd name="connsiteY10" fmla="*/ 1404938 h 1685925"/>
              <a:gd name="connsiteX11" fmla="*/ 152400 w 1304925"/>
              <a:gd name="connsiteY11" fmla="*/ 1452563 h 1685925"/>
              <a:gd name="connsiteX12" fmla="*/ 171450 w 1304925"/>
              <a:gd name="connsiteY12" fmla="*/ 1485900 h 1685925"/>
              <a:gd name="connsiteX13" fmla="*/ 209550 w 1304925"/>
              <a:gd name="connsiteY13" fmla="*/ 1543050 h 1685925"/>
              <a:gd name="connsiteX14" fmla="*/ 247650 w 1304925"/>
              <a:gd name="connsiteY14" fmla="*/ 1585913 h 1685925"/>
              <a:gd name="connsiteX15" fmla="*/ 276225 w 1304925"/>
              <a:gd name="connsiteY15" fmla="*/ 1609725 h 1685925"/>
              <a:gd name="connsiteX16" fmla="*/ 314325 w 1304925"/>
              <a:gd name="connsiteY16" fmla="*/ 1628775 h 1685925"/>
              <a:gd name="connsiteX17" fmla="*/ 361950 w 1304925"/>
              <a:gd name="connsiteY17" fmla="*/ 1657350 h 1685925"/>
              <a:gd name="connsiteX18" fmla="*/ 481013 w 1304925"/>
              <a:gd name="connsiteY18" fmla="*/ 1685925 h 1685925"/>
              <a:gd name="connsiteX19" fmla="*/ 533400 w 1304925"/>
              <a:gd name="connsiteY19" fmla="*/ 1676400 h 1685925"/>
              <a:gd name="connsiteX20" fmla="*/ 585788 w 1304925"/>
              <a:gd name="connsiteY20" fmla="*/ 1643063 h 1685925"/>
              <a:gd name="connsiteX21" fmla="*/ 661988 w 1304925"/>
              <a:gd name="connsiteY21" fmla="*/ 1581150 h 1685925"/>
              <a:gd name="connsiteX22" fmla="*/ 919163 w 1304925"/>
              <a:gd name="connsiteY22" fmla="*/ 1252538 h 1685925"/>
              <a:gd name="connsiteX23" fmla="*/ 938213 w 1304925"/>
              <a:gd name="connsiteY23" fmla="*/ 1100138 h 1685925"/>
              <a:gd name="connsiteX24" fmla="*/ 1085850 w 1304925"/>
              <a:gd name="connsiteY24" fmla="*/ 1081088 h 1685925"/>
              <a:gd name="connsiteX25" fmla="*/ 1304925 w 1304925"/>
              <a:gd name="connsiteY25" fmla="*/ 1071563 h 1685925"/>
              <a:gd name="connsiteX26" fmla="*/ 1290638 w 1304925"/>
              <a:gd name="connsiteY26" fmla="*/ 900113 h 1685925"/>
              <a:gd name="connsiteX27" fmla="*/ 1252538 w 1304925"/>
              <a:gd name="connsiteY27" fmla="*/ 719138 h 1685925"/>
              <a:gd name="connsiteX28" fmla="*/ 1095375 w 1304925"/>
              <a:gd name="connsiteY28" fmla="*/ 647700 h 1685925"/>
              <a:gd name="connsiteX29" fmla="*/ 995363 w 1304925"/>
              <a:gd name="connsiteY29" fmla="*/ 481013 h 1685925"/>
              <a:gd name="connsiteX30" fmla="*/ 942975 w 1304925"/>
              <a:gd name="connsiteY30" fmla="*/ 319088 h 1685925"/>
              <a:gd name="connsiteX31" fmla="*/ 866775 w 1304925"/>
              <a:gd name="connsiteY31" fmla="*/ 133350 h 1685925"/>
              <a:gd name="connsiteX32" fmla="*/ 809625 w 1304925"/>
              <a:gd name="connsiteY32" fmla="*/ 0 h 1685925"/>
              <a:gd name="connsiteX33" fmla="*/ 528638 w 1304925"/>
              <a:gd name="connsiteY33" fmla="*/ 4763 h 1685925"/>
              <a:gd name="connsiteX34" fmla="*/ 357188 w 1304925"/>
              <a:gd name="connsiteY34" fmla="*/ 38100 h 1685925"/>
              <a:gd name="connsiteX35" fmla="*/ 204788 w 1304925"/>
              <a:gd name="connsiteY35" fmla="*/ 147638 h 1685925"/>
              <a:gd name="connsiteX36" fmla="*/ 85725 w 1304925"/>
              <a:gd name="connsiteY36" fmla="*/ 271463 h 1685925"/>
              <a:gd name="connsiteX37" fmla="*/ 138113 w 1304925"/>
              <a:gd name="connsiteY37" fmla="*/ 476250 h 1685925"/>
              <a:gd name="connsiteX0" fmla="*/ 71438 w 1238250"/>
              <a:gd name="connsiteY0" fmla="*/ 476250 h 1685925"/>
              <a:gd name="connsiteX1" fmla="*/ 83344 w 1238250"/>
              <a:gd name="connsiteY1" fmla="*/ 673894 h 1685925"/>
              <a:gd name="connsiteX2" fmla="*/ 85725 w 1238250"/>
              <a:gd name="connsiteY2" fmla="*/ 731044 h 1685925"/>
              <a:gd name="connsiteX3" fmla="*/ 116682 w 1238250"/>
              <a:gd name="connsiteY3" fmla="*/ 800100 h 1685925"/>
              <a:gd name="connsiteX4" fmla="*/ 116681 w 1238250"/>
              <a:gd name="connsiteY4" fmla="*/ 864394 h 1685925"/>
              <a:gd name="connsiteX5" fmla="*/ 100013 w 1238250"/>
              <a:gd name="connsiteY5" fmla="*/ 1026319 h 1685925"/>
              <a:gd name="connsiteX6" fmla="*/ 66675 w 1238250"/>
              <a:gd name="connsiteY6" fmla="*/ 1143001 h 1685925"/>
              <a:gd name="connsiteX7" fmla="*/ 35719 w 1238250"/>
              <a:gd name="connsiteY7" fmla="*/ 1178718 h 1685925"/>
              <a:gd name="connsiteX8" fmla="*/ 50006 w 1238250"/>
              <a:gd name="connsiteY8" fmla="*/ 1228726 h 1685925"/>
              <a:gd name="connsiteX9" fmla="*/ 0 w 1238250"/>
              <a:gd name="connsiteY9" fmla="*/ 1343025 h 1685925"/>
              <a:gd name="connsiteX10" fmla="*/ 52388 w 1238250"/>
              <a:gd name="connsiteY10" fmla="*/ 1404938 h 1685925"/>
              <a:gd name="connsiteX11" fmla="*/ 85725 w 1238250"/>
              <a:gd name="connsiteY11" fmla="*/ 1452563 h 1685925"/>
              <a:gd name="connsiteX12" fmla="*/ 104775 w 1238250"/>
              <a:gd name="connsiteY12" fmla="*/ 1485900 h 1685925"/>
              <a:gd name="connsiteX13" fmla="*/ 142875 w 1238250"/>
              <a:gd name="connsiteY13" fmla="*/ 1543050 h 1685925"/>
              <a:gd name="connsiteX14" fmla="*/ 180975 w 1238250"/>
              <a:gd name="connsiteY14" fmla="*/ 1585913 h 1685925"/>
              <a:gd name="connsiteX15" fmla="*/ 209550 w 1238250"/>
              <a:gd name="connsiteY15" fmla="*/ 1609725 h 1685925"/>
              <a:gd name="connsiteX16" fmla="*/ 247650 w 1238250"/>
              <a:gd name="connsiteY16" fmla="*/ 1628775 h 1685925"/>
              <a:gd name="connsiteX17" fmla="*/ 295275 w 1238250"/>
              <a:gd name="connsiteY17" fmla="*/ 1657350 h 1685925"/>
              <a:gd name="connsiteX18" fmla="*/ 414338 w 1238250"/>
              <a:gd name="connsiteY18" fmla="*/ 1685925 h 1685925"/>
              <a:gd name="connsiteX19" fmla="*/ 466725 w 1238250"/>
              <a:gd name="connsiteY19" fmla="*/ 1676400 h 1685925"/>
              <a:gd name="connsiteX20" fmla="*/ 519113 w 1238250"/>
              <a:gd name="connsiteY20" fmla="*/ 1643063 h 1685925"/>
              <a:gd name="connsiteX21" fmla="*/ 595313 w 1238250"/>
              <a:gd name="connsiteY21" fmla="*/ 1581150 h 1685925"/>
              <a:gd name="connsiteX22" fmla="*/ 852488 w 1238250"/>
              <a:gd name="connsiteY22" fmla="*/ 1252538 h 1685925"/>
              <a:gd name="connsiteX23" fmla="*/ 871538 w 1238250"/>
              <a:gd name="connsiteY23" fmla="*/ 1100138 h 1685925"/>
              <a:gd name="connsiteX24" fmla="*/ 1019175 w 1238250"/>
              <a:gd name="connsiteY24" fmla="*/ 1081088 h 1685925"/>
              <a:gd name="connsiteX25" fmla="*/ 1238250 w 1238250"/>
              <a:gd name="connsiteY25" fmla="*/ 1071563 h 1685925"/>
              <a:gd name="connsiteX26" fmla="*/ 1223963 w 1238250"/>
              <a:gd name="connsiteY26" fmla="*/ 900113 h 1685925"/>
              <a:gd name="connsiteX27" fmla="*/ 1185863 w 1238250"/>
              <a:gd name="connsiteY27" fmla="*/ 719138 h 1685925"/>
              <a:gd name="connsiteX28" fmla="*/ 1028700 w 1238250"/>
              <a:gd name="connsiteY28" fmla="*/ 647700 h 1685925"/>
              <a:gd name="connsiteX29" fmla="*/ 928688 w 1238250"/>
              <a:gd name="connsiteY29" fmla="*/ 481013 h 1685925"/>
              <a:gd name="connsiteX30" fmla="*/ 876300 w 1238250"/>
              <a:gd name="connsiteY30" fmla="*/ 319088 h 1685925"/>
              <a:gd name="connsiteX31" fmla="*/ 800100 w 1238250"/>
              <a:gd name="connsiteY31" fmla="*/ 133350 h 1685925"/>
              <a:gd name="connsiteX32" fmla="*/ 742950 w 1238250"/>
              <a:gd name="connsiteY32" fmla="*/ 0 h 1685925"/>
              <a:gd name="connsiteX33" fmla="*/ 461963 w 1238250"/>
              <a:gd name="connsiteY33" fmla="*/ 4763 h 1685925"/>
              <a:gd name="connsiteX34" fmla="*/ 290513 w 1238250"/>
              <a:gd name="connsiteY34" fmla="*/ 38100 h 1685925"/>
              <a:gd name="connsiteX35" fmla="*/ 138113 w 1238250"/>
              <a:gd name="connsiteY35" fmla="*/ 147638 h 1685925"/>
              <a:gd name="connsiteX36" fmla="*/ 19050 w 1238250"/>
              <a:gd name="connsiteY36" fmla="*/ 271463 h 1685925"/>
              <a:gd name="connsiteX37" fmla="*/ 71438 w 123825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33338 w 1219200"/>
              <a:gd name="connsiteY10" fmla="*/ 1404938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66675 w 1219200"/>
              <a:gd name="connsiteY11" fmla="*/ 1452563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85725 w 1219200"/>
              <a:gd name="connsiteY12" fmla="*/ 1485900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123825 w 1219200"/>
              <a:gd name="connsiteY13" fmla="*/ 1543050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161925 w 1219200"/>
              <a:gd name="connsiteY14" fmla="*/ 1585913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190500 w 1219200"/>
              <a:gd name="connsiteY15" fmla="*/ 1609725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228600 w 1219200"/>
              <a:gd name="connsiteY16" fmla="*/ 1628775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276225 w 1219200"/>
              <a:gd name="connsiteY17" fmla="*/ 1657350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85925"/>
              <a:gd name="connsiteX1" fmla="*/ 64294 w 1219200"/>
              <a:gd name="connsiteY1" fmla="*/ 673894 h 1685925"/>
              <a:gd name="connsiteX2" fmla="*/ 66675 w 1219200"/>
              <a:gd name="connsiteY2" fmla="*/ 731044 h 1685925"/>
              <a:gd name="connsiteX3" fmla="*/ 97632 w 1219200"/>
              <a:gd name="connsiteY3" fmla="*/ 800100 h 1685925"/>
              <a:gd name="connsiteX4" fmla="*/ 97631 w 1219200"/>
              <a:gd name="connsiteY4" fmla="*/ 864394 h 1685925"/>
              <a:gd name="connsiteX5" fmla="*/ 80963 w 1219200"/>
              <a:gd name="connsiteY5" fmla="*/ 1026319 h 1685925"/>
              <a:gd name="connsiteX6" fmla="*/ 47625 w 1219200"/>
              <a:gd name="connsiteY6" fmla="*/ 1143001 h 1685925"/>
              <a:gd name="connsiteX7" fmla="*/ 16669 w 1219200"/>
              <a:gd name="connsiteY7" fmla="*/ 1178718 h 1685925"/>
              <a:gd name="connsiteX8" fmla="*/ 30956 w 1219200"/>
              <a:gd name="connsiteY8" fmla="*/ 1228726 h 1685925"/>
              <a:gd name="connsiteX9" fmla="*/ 2382 w 1219200"/>
              <a:gd name="connsiteY9" fmla="*/ 1264444 h 1685925"/>
              <a:gd name="connsiteX10" fmla="*/ 73819 w 1219200"/>
              <a:gd name="connsiteY10" fmla="*/ 1333501 h 1685925"/>
              <a:gd name="connsiteX11" fmla="*/ 130969 w 1219200"/>
              <a:gd name="connsiteY11" fmla="*/ 1371600 h 1685925"/>
              <a:gd name="connsiteX12" fmla="*/ 173831 w 1219200"/>
              <a:gd name="connsiteY12" fmla="*/ 1452562 h 1685925"/>
              <a:gd name="connsiteX13" fmla="*/ 252412 w 1219200"/>
              <a:gd name="connsiteY13" fmla="*/ 1471612 h 1685925"/>
              <a:gd name="connsiteX14" fmla="*/ 276225 w 1219200"/>
              <a:gd name="connsiteY14" fmla="*/ 1540670 h 1685925"/>
              <a:gd name="connsiteX15" fmla="*/ 321468 w 1219200"/>
              <a:gd name="connsiteY15" fmla="*/ 1588294 h 1685925"/>
              <a:gd name="connsiteX16" fmla="*/ 366713 w 1219200"/>
              <a:gd name="connsiteY16" fmla="*/ 1612107 h 1685925"/>
              <a:gd name="connsiteX17" fmla="*/ 419100 w 1219200"/>
              <a:gd name="connsiteY17" fmla="*/ 1621631 h 1685925"/>
              <a:gd name="connsiteX18" fmla="*/ 395288 w 1219200"/>
              <a:gd name="connsiteY18" fmla="*/ 1685925 h 1685925"/>
              <a:gd name="connsiteX19" fmla="*/ 447675 w 1219200"/>
              <a:gd name="connsiteY19" fmla="*/ 1676400 h 1685925"/>
              <a:gd name="connsiteX20" fmla="*/ 500063 w 1219200"/>
              <a:gd name="connsiteY20" fmla="*/ 1643063 h 1685925"/>
              <a:gd name="connsiteX21" fmla="*/ 576263 w 1219200"/>
              <a:gd name="connsiteY21" fmla="*/ 1581150 h 1685925"/>
              <a:gd name="connsiteX22" fmla="*/ 833438 w 1219200"/>
              <a:gd name="connsiteY22" fmla="*/ 1252538 h 1685925"/>
              <a:gd name="connsiteX23" fmla="*/ 852488 w 1219200"/>
              <a:gd name="connsiteY23" fmla="*/ 1100138 h 1685925"/>
              <a:gd name="connsiteX24" fmla="*/ 1000125 w 1219200"/>
              <a:gd name="connsiteY24" fmla="*/ 1081088 h 1685925"/>
              <a:gd name="connsiteX25" fmla="*/ 1219200 w 1219200"/>
              <a:gd name="connsiteY25" fmla="*/ 1071563 h 1685925"/>
              <a:gd name="connsiteX26" fmla="*/ 1204913 w 1219200"/>
              <a:gd name="connsiteY26" fmla="*/ 900113 h 1685925"/>
              <a:gd name="connsiteX27" fmla="*/ 1166813 w 1219200"/>
              <a:gd name="connsiteY27" fmla="*/ 719138 h 1685925"/>
              <a:gd name="connsiteX28" fmla="*/ 1009650 w 1219200"/>
              <a:gd name="connsiteY28" fmla="*/ 647700 h 1685925"/>
              <a:gd name="connsiteX29" fmla="*/ 909638 w 1219200"/>
              <a:gd name="connsiteY29" fmla="*/ 481013 h 1685925"/>
              <a:gd name="connsiteX30" fmla="*/ 857250 w 1219200"/>
              <a:gd name="connsiteY30" fmla="*/ 319088 h 1685925"/>
              <a:gd name="connsiteX31" fmla="*/ 781050 w 1219200"/>
              <a:gd name="connsiteY31" fmla="*/ 133350 h 1685925"/>
              <a:gd name="connsiteX32" fmla="*/ 723900 w 1219200"/>
              <a:gd name="connsiteY32" fmla="*/ 0 h 1685925"/>
              <a:gd name="connsiteX33" fmla="*/ 442913 w 1219200"/>
              <a:gd name="connsiteY33" fmla="*/ 4763 h 1685925"/>
              <a:gd name="connsiteX34" fmla="*/ 271463 w 1219200"/>
              <a:gd name="connsiteY34" fmla="*/ 38100 h 1685925"/>
              <a:gd name="connsiteX35" fmla="*/ 119063 w 1219200"/>
              <a:gd name="connsiteY35" fmla="*/ 147638 h 1685925"/>
              <a:gd name="connsiteX36" fmla="*/ 0 w 1219200"/>
              <a:gd name="connsiteY36" fmla="*/ 271463 h 1685925"/>
              <a:gd name="connsiteX37" fmla="*/ 52388 w 1219200"/>
              <a:gd name="connsiteY37" fmla="*/ 476250 h 1685925"/>
              <a:gd name="connsiteX0" fmla="*/ 52388 w 1219200"/>
              <a:gd name="connsiteY0" fmla="*/ 476250 h 1676400"/>
              <a:gd name="connsiteX1" fmla="*/ 64294 w 1219200"/>
              <a:gd name="connsiteY1" fmla="*/ 673894 h 1676400"/>
              <a:gd name="connsiteX2" fmla="*/ 66675 w 1219200"/>
              <a:gd name="connsiteY2" fmla="*/ 731044 h 1676400"/>
              <a:gd name="connsiteX3" fmla="*/ 97632 w 1219200"/>
              <a:gd name="connsiteY3" fmla="*/ 800100 h 1676400"/>
              <a:gd name="connsiteX4" fmla="*/ 97631 w 1219200"/>
              <a:gd name="connsiteY4" fmla="*/ 864394 h 1676400"/>
              <a:gd name="connsiteX5" fmla="*/ 80963 w 1219200"/>
              <a:gd name="connsiteY5" fmla="*/ 1026319 h 1676400"/>
              <a:gd name="connsiteX6" fmla="*/ 47625 w 1219200"/>
              <a:gd name="connsiteY6" fmla="*/ 1143001 h 1676400"/>
              <a:gd name="connsiteX7" fmla="*/ 16669 w 1219200"/>
              <a:gd name="connsiteY7" fmla="*/ 1178718 h 1676400"/>
              <a:gd name="connsiteX8" fmla="*/ 30956 w 1219200"/>
              <a:gd name="connsiteY8" fmla="*/ 1228726 h 1676400"/>
              <a:gd name="connsiteX9" fmla="*/ 2382 w 1219200"/>
              <a:gd name="connsiteY9" fmla="*/ 1264444 h 1676400"/>
              <a:gd name="connsiteX10" fmla="*/ 73819 w 1219200"/>
              <a:gd name="connsiteY10" fmla="*/ 1333501 h 1676400"/>
              <a:gd name="connsiteX11" fmla="*/ 130969 w 1219200"/>
              <a:gd name="connsiteY11" fmla="*/ 1371600 h 1676400"/>
              <a:gd name="connsiteX12" fmla="*/ 173831 w 1219200"/>
              <a:gd name="connsiteY12" fmla="*/ 1452562 h 1676400"/>
              <a:gd name="connsiteX13" fmla="*/ 252412 w 1219200"/>
              <a:gd name="connsiteY13" fmla="*/ 1471612 h 1676400"/>
              <a:gd name="connsiteX14" fmla="*/ 276225 w 1219200"/>
              <a:gd name="connsiteY14" fmla="*/ 1540670 h 1676400"/>
              <a:gd name="connsiteX15" fmla="*/ 321468 w 1219200"/>
              <a:gd name="connsiteY15" fmla="*/ 1588294 h 1676400"/>
              <a:gd name="connsiteX16" fmla="*/ 366713 w 1219200"/>
              <a:gd name="connsiteY16" fmla="*/ 1612107 h 1676400"/>
              <a:gd name="connsiteX17" fmla="*/ 419100 w 1219200"/>
              <a:gd name="connsiteY17" fmla="*/ 1621631 h 1676400"/>
              <a:gd name="connsiteX18" fmla="*/ 473870 w 1219200"/>
              <a:gd name="connsiteY18" fmla="*/ 1585913 h 1676400"/>
              <a:gd name="connsiteX19" fmla="*/ 447675 w 1219200"/>
              <a:gd name="connsiteY19" fmla="*/ 1676400 h 1676400"/>
              <a:gd name="connsiteX20" fmla="*/ 500063 w 1219200"/>
              <a:gd name="connsiteY20" fmla="*/ 1643063 h 1676400"/>
              <a:gd name="connsiteX21" fmla="*/ 576263 w 1219200"/>
              <a:gd name="connsiteY21" fmla="*/ 1581150 h 1676400"/>
              <a:gd name="connsiteX22" fmla="*/ 833438 w 1219200"/>
              <a:gd name="connsiteY22" fmla="*/ 1252538 h 1676400"/>
              <a:gd name="connsiteX23" fmla="*/ 852488 w 1219200"/>
              <a:gd name="connsiteY23" fmla="*/ 1100138 h 1676400"/>
              <a:gd name="connsiteX24" fmla="*/ 1000125 w 1219200"/>
              <a:gd name="connsiteY24" fmla="*/ 1081088 h 1676400"/>
              <a:gd name="connsiteX25" fmla="*/ 1219200 w 1219200"/>
              <a:gd name="connsiteY25" fmla="*/ 1071563 h 1676400"/>
              <a:gd name="connsiteX26" fmla="*/ 1204913 w 1219200"/>
              <a:gd name="connsiteY26" fmla="*/ 900113 h 1676400"/>
              <a:gd name="connsiteX27" fmla="*/ 1166813 w 1219200"/>
              <a:gd name="connsiteY27" fmla="*/ 719138 h 1676400"/>
              <a:gd name="connsiteX28" fmla="*/ 1009650 w 1219200"/>
              <a:gd name="connsiteY28" fmla="*/ 647700 h 1676400"/>
              <a:gd name="connsiteX29" fmla="*/ 909638 w 1219200"/>
              <a:gd name="connsiteY29" fmla="*/ 481013 h 1676400"/>
              <a:gd name="connsiteX30" fmla="*/ 857250 w 1219200"/>
              <a:gd name="connsiteY30" fmla="*/ 319088 h 1676400"/>
              <a:gd name="connsiteX31" fmla="*/ 781050 w 1219200"/>
              <a:gd name="connsiteY31" fmla="*/ 133350 h 1676400"/>
              <a:gd name="connsiteX32" fmla="*/ 723900 w 1219200"/>
              <a:gd name="connsiteY32" fmla="*/ 0 h 1676400"/>
              <a:gd name="connsiteX33" fmla="*/ 442913 w 1219200"/>
              <a:gd name="connsiteY33" fmla="*/ 4763 h 1676400"/>
              <a:gd name="connsiteX34" fmla="*/ 271463 w 1219200"/>
              <a:gd name="connsiteY34" fmla="*/ 38100 h 1676400"/>
              <a:gd name="connsiteX35" fmla="*/ 119063 w 1219200"/>
              <a:gd name="connsiteY35" fmla="*/ 147638 h 1676400"/>
              <a:gd name="connsiteX36" fmla="*/ 0 w 1219200"/>
              <a:gd name="connsiteY36" fmla="*/ 271463 h 1676400"/>
              <a:gd name="connsiteX37" fmla="*/ 52388 w 1219200"/>
              <a:gd name="connsiteY37" fmla="*/ 476250 h 1676400"/>
              <a:gd name="connsiteX0" fmla="*/ 52388 w 1219200"/>
              <a:gd name="connsiteY0" fmla="*/ 476250 h 1643063"/>
              <a:gd name="connsiteX1" fmla="*/ 64294 w 1219200"/>
              <a:gd name="connsiteY1" fmla="*/ 673894 h 1643063"/>
              <a:gd name="connsiteX2" fmla="*/ 66675 w 1219200"/>
              <a:gd name="connsiteY2" fmla="*/ 731044 h 1643063"/>
              <a:gd name="connsiteX3" fmla="*/ 97632 w 1219200"/>
              <a:gd name="connsiteY3" fmla="*/ 800100 h 1643063"/>
              <a:gd name="connsiteX4" fmla="*/ 97631 w 1219200"/>
              <a:gd name="connsiteY4" fmla="*/ 864394 h 1643063"/>
              <a:gd name="connsiteX5" fmla="*/ 80963 w 1219200"/>
              <a:gd name="connsiteY5" fmla="*/ 1026319 h 1643063"/>
              <a:gd name="connsiteX6" fmla="*/ 47625 w 1219200"/>
              <a:gd name="connsiteY6" fmla="*/ 1143001 h 1643063"/>
              <a:gd name="connsiteX7" fmla="*/ 16669 w 1219200"/>
              <a:gd name="connsiteY7" fmla="*/ 1178718 h 1643063"/>
              <a:gd name="connsiteX8" fmla="*/ 30956 w 1219200"/>
              <a:gd name="connsiteY8" fmla="*/ 1228726 h 1643063"/>
              <a:gd name="connsiteX9" fmla="*/ 2382 w 1219200"/>
              <a:gd name="connsiteY9" fmla="*/ 1264444 h 1643063"/>
              <a:gd name="connsiteX10" fmla="*/ 73819 w 1219200"/>
              <a:gd name="connsiteY10" fmla="*/ 1333501 h 1643063"/>
              <a:gd name="connsiteX11" fmla="*/ 130969 w 1219200"/>
              <a:gd name="connsiteY11" fmla="*/ 1371600 h 1643063"/>
              <a:gd name="connsiteX12" fmla="*/ 173831 w 1219200"/>
              <a:gd name="connsiteY12" fmla="*/ 1452562 h 1643063"/>
              <a:gd name="connsiteX13" fmla="*/ 252412 w 1219200"/>
              <a:gd name="connsiteY13" fmla="*/ 1471612 h 1643063"/>
              <a:gd name="connsiteX14" fmla="*/ 276225 w 1219200"/>
              <a:gd name="connsiteY14" fmla="*/ 1540670 h 1643063"/>
              <a:gd name="connsiteX15" fmla="*/ 321468 w 1219200"/>
              <a:gd name="connsiteY15" fmla="*/ 1588294 h 1643063"/>
              <a:gd name="connsiteX16" fmla="*/ 366713 w 1219200"/>
              <a:gd name="connsiteY16" fmla="*/ 1612107 h 1643063"/>
              <a:gd name="connsiteX17" fmla="*/ 419100 w 1219200"/>
              <a:gd name="connsiteY17" fmla="*/ 1621631 h 1643063"/>
              <a:gd name="connsiteX18" fmla="*/ 473870 w 1219200"/>
              <a:gd name="connsiteY18" fmla="*/ 1585913 h 1643063"/>
              <a:gd name="connsiteX19" fmla="*/ 504825 w 1219200"/>
              <a:gd name="connsiteY19" fmla="*/ 1557337 h 1643063"/>
              <a:gd name="connsiteX20" fmla="*/ 500063 w 1219200"/>
              <a:gd name="connsiteY20" fmla="*/ 1643063 h 1643063"/>
              <a:gd name="connsiteX21" fmla="*/ 576263 w 1219200"/>
              <a:gd name="connsiteY21" fmla="*/ 1581150 h 1643063"/>
              <a:gd name="connsiteX22" fmla="*/ 833438 w 1219200"/>
              <a:gd name="connsiteY22" fmla="*/ 1252538 h 1643063"/>
              <a:gd name="connsiteX23" fmla="*/ 852488 w 1219200"/>
              <a:gd name="connsiteY23" fmla="*/ 1100138 h 1643063"/>
              <a:gd name="connsiteX24" fmla="*/ 1000125 w 1219200"/>
              <a:gd name="connsiteY24" fmla="*/ 1081088 h 1643063"/>
              <a:gd name="connsiteX25" fmla="*/ 1219200 w 1219200"/>
              <a:gd name="connsiteY25" fmla="*/ 1071563 h 1643063"/>
              <a:gd name="connsiteX26" fmla="*/ 1204913 w 1219200"/>
              <a:gd name="connsiteY26" fmla="*/ 900113 h 1643063"/>
              <a:gd name="connsiteX27" fmla="*/ 1166813 w 1219200"/>
              <a:gd name="connsiteY27" fmla="*/ 719138 h 1643063"/>
              <a:gd name="connsiteX28" fmla="*/ 1009650 w 1219200"/>
              <a:gd name="connsiteY28" fmla="*/ 647700 h 1643063"/>
              <a:gd name="connsiteX29" fmla="*/ 909638 w 1219200"/>
              <a:gd name="connsiteY29" fmla="*/ 481013 h 1643063"/>
              <a:gd name="connsiteX30" fmla="*/ 857250 w 1219200"/>
              <a:gd name="connsiteY30" fmla="*/ 319088 h 1643063"/>
              <a:gd name="connsiteX31" fmla="*/ 781050 w 1219200"/>
              <a:gd name="connsiteY31" fmla="*/ 133350 h 1643063"/>
              <a:gd name="connsiteX32" fmla="*/ 723900 w 1219200"/>
              <a:gd name="connsiteY32" fmla="*/ 0 h 1643063"/>
              <a:gd name="connsiteX33" fmla="*/ 442913 w 1219200"/>
              <a:gd name="connsiteY33" fmla="*/ 4763 h 1643063"/>
              <a:gd name="connsiteX34" fmla="*/ 271463 w 1219200"/>
              <a:gd name="connsiteY34" fmla="*/ 38100 h 1643063"/>
              <a:gd name="connsiteX35" fmla="*/ 119063 w 1219200"/>
              <a:gd name="connsiteY35" fmla="*/ 147638 h 1643063"/>
              <a:gd name="connsiteX36" fmla="*/ 0 w 1219200"/>
              <a:gd name="connsiteY36" fmla="*/ 271463 h 1643063"/>
              <a:gd name="connsiteX37" fmla="*/ 52388 w 1219200"/>
              <a:gd name="connsiteY37" fmla="*/ 476250 h 1643063"/>
              <a:gd name="connsiteX0" fmla="*/ 52388 w 1219200"/>
              <a:gd name="connsiteY0" fmla="*/ 476250 h 1621631"/>
              <a:gd name="connsiteX1" fmla="*/ 64294 w 1219200"/>
              <a:gd name="connsiteY1" fmla="*/ 673894 h 1621631"/>
              <a:gd name="connsiteX2" fmla="*/ 66675 w 1219200"/>
              <a:gd name="connsiteY2" fmla="*/ 731044 h 1621631"/>
              <a:gd name="connsiteX3" fmla="*/ 97632 w 1219200"/>
              <a:gd name="connsiteY3" fmla="*/ 800100 h 1621631"/>
              <a:gd name="connsiteX4" fmla="*/ 97631 w 1219200"/>
              <a:gd name="connsiteY4" fmla="*/ 864394 h 1621631"/>
              <a:gd name="connsiteX5" fmla="*/ 80963 w 1219200"/>
              <a:gd name="connsiteY5" fmla="*/ 1026319 h 1621631"/>
              <a:gd name="connsiteX6" fmla="*/ 47625 w 1219200"/>
              <a:gd name="connsiteY6" fmla="*/ 1143001 h 1621631"/>
              <a:gd name="connsiteX7" fmla="*/ 16669 w 1219200"/>
              <a:gd name="connsiteY7" fmla="*/ 1178718 h 1621631"/>
              <a:gd name="connsiteX8" fmla="*/ 30956 w 1219200"/>
              <a:gd name="connsiteY8" fmla="*/ 1228726 h 1621631"/>
              <a:gd name="connsiteX9" fmla="*/ 2382 w 1219200"/>
              <a:gd name="connsiteY9" fmla="*/ 1264444 h 1621631"/>
              <a:gd name="connsiteX10" fmla="*/ 73819 w 1219200"/>
              <a:gd name="connsiteY10" fmla="*/ 1333501 h 1621631"/>
              <a:gd name="connsiteX11" fmla="*/ 130969 w 1219200"/>
              <a:gd name="connsiteY11" fmla="*/ 1371600 h 1621631"/>
              <a:gd name="connsiteX12" fmla="*/ 173831 w 1219200"/>
              <a:gd name="connsiteY12" fmla="*/ 1452562 h 1621631"/>
              <a:gd name="connsiteX13" fmla="*/ 252412 w 1219200"/>
              <a:gd name="connsiteY13" fmla="*/ 1471612 h 1621631"/>
              <a:gd name="connsiteX14" fmla="*/ 276225 w 1219200"/>
              <a:gd name="connsiteY14" fmla="*/ 1540670 h 1621631"/>
              <a:gd name="connsiteX15" fmla="*/ 321468 w 1219200"/>
              <a:gd name="connsiteY15" fmla="*/ 1588294 h 1621631"/>
              <a:gd name="connsiteX16" fmla="*/ 366713 w 1219200"/>
              <a:gd name="connsiteY16" fmla="*/ 1612107 h 1621631"/>
              <a:gd name="connsiteX17" fmla="*/ 419100 w 1219200"/>
              <a:gd name="connsiteY17" fmla="*/ 1621631 h 1621631"/>
              <a:gd name="connsiteX18" fmla="*/ 473870 w 1219200"/>
              <a:gd name="connsiteY18" fmla="*/ 1585913 h 1621631"/>
              <a:gd name="connsiteX19" fmla="*/ 504825 w 1219200"/>
              <a:gd name="connsiteY19" fmla="*/ 1557337 h 1621631"/>
              <a:gd name="connsiteX20" fmla="*/ 531019 w 1219200"/>
              <a:gd name="connsiteY20" fmla="*/ 1533525 h 1621631"/>
              <a:gd name="connsiteX21" fmla="*/ 576263 w 1219200"/>
              <a:gd name="connsiteY21" fmla="*/ 1581150 h 1621631"/>
              <a:gd name="connsiteX22" fmla="*/ 833438 w 1219200"/>
              <a:gd name="connsiteY22" fmla="*/ 1252538 h 1621631"/>
              <a:gd name="connsiteX23" fmla="*/ 852488 w 1219200"/>
              <a:gd name="connsiteY23" fmla="*/ 1100138 h 1621631"/>
              <a:gd name="connsiteX24" fmla="*/ 1000125 w 1219200"/>
              <a:gd name="connsiteY24" fmla="*/ 1081088 h 1621631"/>
              <a:gd name="connsiteX25" fmla="*/ 1219200 w 1219200"/>
              <a:gd name="connsiteY25" fmla="*/ 1071563 h 1621631"/>
              <a:gd name="connsiteX26" fmla="*/ 1204913 w 1219200"/>
              <a:gd name="connsiteY26" fmla="*/ 900113 h 1621631"/>
              <a:gd name="connsiteX27" fmla="*/ 1166813 w 1219200"/>
              <a:gd name="connsiteY27" fmla="*/ 719138 h 1621631"/>
              <a:gd name="connsiteX28" fmla="*/ 1009650 w 1219200"/>
              <a:gd name="connsiteY28" fmla="*/ 647700 h 1621631"/>
              <a:gd name="connsiteX29" fmla="*/ 909638 w 1219200"/>
              <a:gd name="connsiteY29" fmla="*/ 481013 h 1621631"/>
              <a:gd name="connsiteX30" fmla="*/ 857250 w 1219200"/>
              <a:gd name="connsiteY30" fmla="*/ 319088 h 1621631"/>
              <a:gd name="connsiteX31" fmla="*/ 781050 w 1219200"/>
              <a:gd name="connsiteY31" fmla="*/ 133350 h 1621631"/>
              <a:gd name="connsiteX32" fmla="*/ 723900 w 1219200"/>
              <a:gd name="connsiteY32" fmla="*/ 0 h 1621631"/>
              <a:gd name="connsiteX33" fmla="*/ 442913 w 1219200"/>
              <a:gd name="connsiteY33" fmla="*/ 4763 h 1621631"/>
              <a:gd name="connsiteX34" fmla="*/ 271463 w 1219200"/>
              <a:gd name="connsiteY34" fmla="*/ 38100 h 1621631"/>
              <a:gd name="connsiteX35" fmla="*/ 119063 w 1219200"/>
              <a:gd name="connsiteY35" fmla="*/ 147638 h 1621631"/>
              <a:gd name="connsiteX36" fmla="*/ 0 w 1219200"/>
              <a:gd name="connsiteY36" fmla="*/ 271463 h 1621631"/>
              <a:gd name="connsiteX37" fmla="*/ 52388 w 1219200"/>
              <a:gd name="connsiteY37" fmla="*/ 476250 h 16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 h="1621631">
                <a:moveTo>
                  <a:pt x="52388" y="476250"/>
                </a:moveTo>
                <a:lnTo>
                  <a:pt x="64294" y="673894"/>
                </a:lnTo>
                <a:cubicBezTo>
                  <a:pt x="65088" y="692944"/>
                  <a:pt x="65881" y="711994"/>
                  <a:pt x="66675" y="731044"/>
                </a:cubicBezTo>
                <a:lnTo>
                  <a:pt x="97632" y="800100"/>
                </a:lnTo>
                <a:cubicBezTo>
                  <a:pt x="97632" y="821531"/>
                  <a:pt x="97631" y="842963"/>
                  <a:pt x="97631" y="864394"/>
                </a:cubicBezTo>
                <a:lnTo>
                  <a:pt x="80963" y="1026319"/>
                </a:lnTo>
                <a:lnTo>
                  <a:pt x="47625" y="1143001"/>
                </a:lnTo>
                <a:lnTo>
                  <a:pt x="16669" y="1178718"/>
                </a:lnTo>
                <a:lnTo>
                  <a:pt x="30956" y="1228726"/>
                </a:lnTo>
                <a:lnTo>
                  <a:pt x="2382" y="1264444"/>
                </a:lnTo>
                <a:lnTo>
                  <a:pt x="73819" y="1333501"/>
                </a:lnTo>
                <a:lnTo>
                  <a:pt x="130969" y="1371600"/>
                </a:lnTo>
                <a:lnTo>
                  <a:pt x="173831" y="1452562"/>
                </a:lnTo>
                <a:lnTo>
                  <a:pt x="252412" y="1471612"/>
                </a:lnTo>
                <a:lnTo>
                  <a:pt x="276225" y="1540670"/>
                </a:lnTo>
                <a:lnTo>
                  <a:pt x="321468" y="1588294"/>
                </a:lnTo>
                <a:lnTo>
                  <a:pt x="366713" y="1612107"/>
                </a:lnTo>
                <a:lnTo>
                  <a:pt x="419100" y="1621631"/>
                </a:lnTo>
                <a:lnTo>
                  <a:pt x="473870" y="1585913"/>
                </a:lnTo>
                <a:lnTo>
                  <a:pt x="504825" y="1557337"/>
                </a:lnTo>
                <a:lnTo>
                  <a:pt x="531019" y="1533525"/>
                </a:lnTo>
                <a:lnTo>
                  <a:pt x="576263" y="1581150"/>
                </a:lnTo>
                <a:lnTo>
                  <a:pt x="833438" y="1252538"/>
                </a:lnTo>
                <a:lnTo>
                  <a:pt x="852488" y="1100138"/>
                </a:lnTo>
                <a:lnTo>
                  <a:pt x="1000125" y="1081088"/>
                </a:lnTo>
                <a:lnTo>
                  <a:pt x="1219200" y="1071563"/>
                </a:lnTo>
                <a:lnTo>
                  <a:pt x="1204913" y="900113"/>
                </a:lnTo>
                <a:lnTo>
                  <a:pt x="1166813" y="719138"/>
                </a:lnTo>
                <a:lnTo>
                  <a:pt x="1009650" y="647700"/>
                </a:lnTo>
                <a:lnTo>
                  <a:pt x="909638" y="481013"/>
                </a:lnTo>
                <a:lnTo>
                  <a:pt x="857250" y="319088"/>
                </a:lnTo>
                <a:lnTo>
                  <a:pt x="781050" y="133350"/>
                </a:lnTo>
                <a:lnTo>
                  <a:pt x="723900" y="0"/>
                </a:lnTo>
                <a:lnTo>
                  <a:pt x="442913" y="4763"/>
                </a:lnTo>
                <a:lnTo>
                  <a:pt x="271463" y="38100"/>
                </a:lnTo>
                <a:lnTo>
                  <a:pt x="119063" y="147638"/>
                </a:lnTo>
                <a:lnTo>
                  <a:pt x="0" y="271463"/>
                </a:lnTo>
                <a:lnTo>
                  <a:pt x="52388" y="476250"/>
                </a:lnTo>
                <a:close/>
              </a:path>
            </a:pathLst>
          </a:custGeom>
          <a:solidFill>
            <a:srgbClr val="00CC66"/>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100" b="1" dirty="0" err="1" smtClean="0">
                <a:solidFill>
                  <a:schemeClr val="tx1"/>
                </a:solidFill>
              </a:rPr>
              <a:t>Manyara</a:t>
            </a:r>
            <a:r>
              <a:rPr lang="en-MY" sz="1100" b="1" dirty="0" smtClean="0">
                <a:solidFill>
                  <a:schemeClr val="tx1"/>
                </a:solidFill>
              </a:rPr>
              <a:t> 8.1</a:t>
            </a:r>
            <a:endParaRPr lang="en-MY" sz="1100" b="1" dirty="0">
              <a:solidFill>
                <a:schemeClr val="tx1"/>
              </a:solidFill>
            </a:endParaRPr>
          </a:p>
        </p:txBody>
      </p:sp>
      <p:sp>
        <p:nvSpPr>
          <p:cNvPr id="20" name="Freeform 19"/>
          <p:cNvSpPr/>
          <p:nvPr/>
        </p:nvSpPr>
        <p:spPr>
          <a:xfrm>
            <a:off x="7084218" y="3579019"/>
            <a:ext cx="333374" cy="359569"/>
          </a:xfrm>
          <a:custGeom>
            <a:avLst/>
            <a:gdLst>
              <a:gd name="connsiteX0" fmla="*/ 121444 w 381000"/>
              <a:gd name="connsiteY0" fmla="*/ 0 h 381000"/>
              <a:gd name="connsiteX1" fmla="*/ 42862 w 381000"/>
              <a:gd name="connsiteY1" fmla="*/ 40481 h 381000"/>
              <a:gd name="connsiteX2" fmla="*/ 0 w 381000"/>
              <a:gd name="connsiteY2" fmla="*/ 119062 h 381000"/>
              <a:gd name="connsiteX3" fmla="*/ 7144 w 381000"/>
              <a:gd name="connsiteY3" fmla="*/ 328612 h 381000"/>
              <a:gd name="connsiteX4" fmla="*/ 100012 w 381000"/>
              <a:gd name="connsiteY4" fmla="*/ 352425 h 381000"/>
              <a:gd name="connsiteX5" fmla="*/ 207169 w 381000"/>
              <a:gd name="connsiteY5" fmla="*/ 304800 h 381000"/>
              <a:gd name="connsiteX6" fmla="*/ 245269 w 381000"/>
              <a:gd name="connsiteY6" fmla="*/ 354806 h 381000"/>
              <a:gd name="connsiteX7" fmla="*/ 311944 w 381000"/>
              <a:gd name="connsiteY7" fmla="*/ 381000 h 381000"/>
              <a:gd name="connsiteX8" fmla="*/ 357187 w 381000"/>
              <a:gd name="connsiteY8" fmla="*/ 369093 h 381000"/>
              <a:gd name="connsiteX9" fmla="*/ 376237 w 381000"/>
              <a:gd name="connsiteY9" fmla="*/ 357187 h 381000"/>
              <a:gd name="connsiteX10" fmla="*/ 376237 w 381000"/>
              <a:gd name="connsiteY10" fmla="*/ 309562 h 381000"/>
              <a:gd name="connsiteX11" fmla="*/ 381000 w 381000"/>
              <a:gd name="connsiteY11" fmla="*/ 252412 h 381000"/>
              <a:gd name="connsiteX12" fmla="*/ 354806 w 381000"/>
              <a:gd name="connsiteY12" fmla="*/ 219075 h 381000"/>
              <a:gd name="connsiteX13" fmla="*/ 319087 w 381000"/>
              <a:gd name="connsiteY13" fmla="*/ 178593 h 381000"/>
              <a:gd name="connsiteX14" fmla="*/ 280987 w 381000"/>
              <a:gd name="connsiteY14" fmla="*/ 164306 h 381000"/>
              <a:gd name="connsiteX15" fmla="*/ 192881 w 381000"/>
              <a:gd name="connsiteY15" fmla="*/ 92868 h 381000"/>
              <a:gd name="connsiteX16" fmla="*/ 121444 w 381000"/>
              <a:gd name="connsiteY16" fmla="*/ 0 h 381000"/>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92881 w 381000"/>
              <a:gd name="connsiteY15" fmla="*/ 71437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280987 w 381000"/>
              <a:gd name="connsiteY14" fmla="*/ 142875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319087 w 381000"/>
              <a:gd name="connsiteY13" fmla="*/ 157162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354806 w 381000"/>
              <a:gd name="connsiteY12" fmla="*/ 197644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26219 w 381000"/>
              <a:gd name="connsiteY13" fmla="*/ 145255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6694 w 381000"/>
              <a:gd name="connsiteY13" fmla="*/ 152399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71463 w 381000"/>
              <a:gd name="connsiteY12" fmla="*/ 171450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11932 w 381000"/>
              <a:gd name="connsiteY12" fmla="*/ 178594 h 359569"/>
              <a:gd name="connsiteX13" fmla="*/ 214313 w 381000"/>
              <a:gd name="connsiteY13" fmla="*/ 130967 h 359569"/>
              <a:gd name="connsiteX14" fmla="*/ 171449 w 381000"/>
              <a:gd name="connsiteY14" fmla="*/ 109538 h 359569"/>
              <a:gd name="connsiteX15" fmla="*/ 152400 w 381000"/>
              <a:gd name="connsiteY15" fmla="*/ 61912 h 359569"/>
              <a:gd name="connsiteX16" fmla="*/ 111919 w 381000"/>
              <a:gd name="connsiteY16" fmla="*/ 0 h 359569"/>
              <a:gd name="connsiteX0" fmla="*/ 111919 w 381000"/>
              <a:gd name="connsiteY0" fmla="*/ 0 h 359569"/>
              <a:gd name="connsiteX1" fmla="*/ 42862 w 381000"/>
              <a:gd name="connsiteY1" fmla="*/ 19050 h 359569"/>
              <a:gd name="connsiteX2" fmla="*/ 0 w 381000"/>
              <a:gd name="connsiteY2" fmla="*/ 97631 h 359569"/>
              <a:gd name="connsiteX3" fmla="*/ 7144 w 381000"/>
              <a:gd name="connsiteY3" fmla="*/ 307181 h 359569"/>
              <a:gd name="connsiteX4" fmla="*/ 100012 w 381000"/>
              <a:gd name="connsiteY4" fmla="*/ 330994 h 359569"/>
              <a:gd name="connsiteX5" fmla="*/ 207169 w 381000"/>
              <a:gd name="connsiteY5" fmla="*/ 283369 h 359569"/>
              <a:gd name="connsiteX6" fmla="*/ 245269 w 381000"/>
              <a:gd name="connsiteY6" fmla="*/ 333375 h 359569"/>
              <a:gd name="connsiteX7" fmla="*/ 311944 w 381000"/>
              <a:gd name="connsiteY7" fmla="*/ 359569 h 359569"/>
              <a:gd name="connsiteX8" fmla="*/ 357187 w 381000"/>
              <a:gd name="connsiteY8" fmla="*/ 347662 h 359569"/>
              <a:gd name="connsiteX9" fmla="*/ 376237 w 381000"/>
              <a:gd name="connsiteY9" fmla="*/ 335756 h 359569"/>
              <a:gd name="connsiteX10" fmla="*/ 376237 w 381000"/>
              <a:gd name="connsiteY10" fmla="*/ 288131 h 359569"/>
              <a:gd name="connsiteX11" fmla="*/ 381000 w 381000"/>
              <a:gd name="connsiteY11" fmla="*/ 230981 h 359569"/>
              <a:gd name="connsiteX12" fmla="*/ 264319 w 381000"/>
              <a:gd name="connsiteY12" fmla="*/ 161925 h 359569"/>
              <a:gd name="connsiteX13" fmla="*/ 211932 w 381000"/>
              <a:gd name="connsiteY13" fmla="*/ 178594 h 359569"/>
              <a:gd name="connsiteX14" fmla="*/ 214313 w 381000"/>
              <a:gd name="connsiteY14" fmla="*/ 130967 h 359569"/>
              <a:gd name="connsiteX15" fmla="*/ 171449 w 381000"/>
              <a:gd name="connsiteY15" fmla="*/ 109538 h 359569"/>
              <a:gd name="connsiteX16" fmla="*/ 152400 w 381000"/>
              <a:gd name="connsiteY16" fmla="*/ 61912 h 359569"/>
              <a:gd name="connsiteX17" fmla="*/ 111919 w 381000"/>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76237 w 376237"/>
              <a:gd name="connsiteY10" fmla="*/ 288131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30994 w 376237"/>
              <a:gd name="connsiteY11" fmla="*/ 226218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76237"/>
              <a:gd name="connsiteY0" fmla="*/ 0 h 359569"/>
              <a:gd name="connsiteX1" fmla="*/ 42862 w 376237"/>
              <a:gd name="connsiteY1" fmla="*/ 19050 h 359569"/>
              <a:gd name="connsiteX2" fmla="*/ 0 w 376237"/>
              <a:gd name="connsiteY2" fmla="*/ 97631 h 359569"/>
              <a:gd name="connsiteX3" fmla="*/ 7144 w 376237"/>
              <a:gd name="connsiteY3" fmla="*/ 307181 h 359569"/>
              <a:gd name="connsiteX4" fmla="*/ 100012 w 376237"/>
              <a:gd name="connsiteY4" fmla="*/ 330994 h 359569"/>
              <a:gd name="connsiteX5" fmla="*/ 207169 w 376237"/>
              <a:gd name="connsiteY5" fmla="*/ 283369 h 359569"/>
              <a:gd name="connsiteX6" fmla="*/ 245269 w 376237"/>
              <a:gd name="connsiteY6" fmla="*/ 333375 h 359569"/>
              <a:gd name="connsiteX7" fmla="*/ 311944 w 376237"/>
              <a:gd name="connsiteY7" fmla="*/ 359569 h 359569"/>
              <a:gd name="connsiteX8" fmla="*/ 357187 w 376237"/>
              <a:gd name="connsiteY8" fmla="*/ 347662 h 359569"/>
              <a:gd name="connsiteX9" fmla="*/ 376237 w 376237"/>
              <a:gd name="connsiteY9" fmla="*/ 335756 h 359569"/>
              <a:gd name="connsiteX10" fmla="*/ 323849 w 376237"/>
              <a:gd name="connsiteY10" fmla="*/ 264319 h 359569"/>
              <a:gd name="connsiteX11" fmla="*/ 311944 w 376237"/>
              <a:gd name="connsiteY11" fmla="*/ 211930 h 359569"/>
              <a:gd name="connsiteX12" fmla="*/ 264319 w 376237"/>
              <a:gd name="connsiteY12" fmla="*/ 161925 h 359569"/>
              <a:gd name="connsiteX13" fmla="*/ 211932 w 376237"/>
              <a:gd name="connsiteY13" fmla="*/ 178594 h 359569"/>
              <a:gd name="connsiteX14" fmla="*/ 214313 w 376237"/>
              <a:gd name="connsiteY14" fmla="*/ 130967 h 359569"/>
              <a:gd name="connsiteX15" fmla="*/ 171449 w 376237"/>
              <a:gd name="connsiteY15" fmla="*/ 109538 h 359569"/>
              <a:gd name="connsiteX16" fmla="*/ 152400 w 376237"/>
              <a:gd name="connsiteY16" fmla="*/ 61912 h 359569"/>
              <a:gd name="connsiteX17" fmla="*/ 111919 w 376237"/>
              <a:gd name="connsiteY17" fmla="*/ 0 h 359569"/>
              <a:gd name="connsiteX0" fmla="*/ 111919 w 357187"/>
              <a:gd name="connsiteY0" fmla="*/ 0 h 359569"/>
              <a:gd name="connsiteX1" fmla="*/ 42862 w 357187"/>
              <a:gd name="connsiteY1" fmla="*/ 19050 h 359569"/>
              <a:gd name="connsiteX2" fmla="*/ 0 w 357187"/>
              <a:gd name="connsiteY2" fmla="*/ 97631 h 359569"/>
              <a:gd name="connsiteX3" fmla="*/ 7144 w 357187"/>
              <a:gd name="connsiteY3" fmla="*/ 307181 h 359569"/>
              <a:gd name="connsiteX4" fmla="*/ 100012 w 357187"/>
              <a:gd name="connsiteY4" fmla="*/ 330994 h 359569"/>
              <a:gd name="connsiteX5" fmla="*/ 207169 w 357187"/>
              <a:gd name="connsiteY5" fmla="*/ 283369 h 359569"/>
              <a:gd name="connsiteX6" fmla="*/ 245269 w 357187"/>
              <a:gd name="connsiteY6" fmla="*/ 333375 h 359569"/>
              <a:gd name="connsiteX7" fmla="*/ 311944 w 357187"/>
              <a:gd name="connsiteY7" fmla="*/ 359569 h 359569"/>
              <a:gd name="connsiteX8" fmla="*/ 357187 w 357187"/>
              <a:gd name="connsiteY8" fmla="*/ 347662 h 359569"/>
              <a:gd name="connsiteX9" fmla="*/ 333374 w 357187"/>
              <a:gd name="connsiteY9" fmla="*/ 316706 h 359569"/>
              <a:gd name="connsiteX10" fmla="*/ 323849 w 357187"/>
              <a:gd name="connsiteY10" fmla="*/ 264319 h 359569"/>
              <a:gd name="connsiteX11" fmla="*/ 311944 w 357187"/>
              <a:gd name="connsiteY11" fmla="*/ 211930 h 359569"/>
              <a:gd name="connsiteX12" fmla="*/ 264319 w 357187"/>
              <a:gd name="connsiteY12" fmla="*/ 161925 h 359569"/>
              <a:gd name="connsiteX13" fmla="*/ 211932 w 357187"/>
              <a:gd name="connsiteY13" fmla="*/ 178594 h 359569"/>
              <a:gd name="connsiteX14" fmla="*/ 214313 w 357187"/>
              <a:gd name="connsiteY14" fmla="*/ 130967 h 359569"/>
              <a:gd name="connsiteX15" fmla="*/ 171449 w 357187"/>
              <a:gd name="connsiteY15" fmla="*/ 109538 h 359569"/>
              <a:gd name="connsiteX16" fmla="*/ 152400 w 357187"/>
              <a:gd name="connsiteY16" fmla="*/ 61912 h 359569"/>
              <a:gd name="connsiteX17" fmla="*/ 111919 w 357187"/>
              <a:gd name="connsiteY17" fmla="*/ 0 h 359569"/>
              <a:gd name="connsiteX0" fmla="*/ 111919 w 333374"/>
              <a:gd name="connsiteY0" fmla="*/ 0 h 359569"/>
              <a:gd name="connsiteX1" fmla="*/ 42862 w 333374"/>
              <a:gd name="connsiteY1" fmla="*/ 19050 h 359569"/>
              <a:gd name="connsiteX2" fmla="*/ 0 w 333374"/>
              <a:gd name="connsiteY2" fmla="*/ 97631 h 359569"/>
              <a:gd name="connsiteX3" fmla="*/ 7144 w 333374"/>
              <a:gd name="connsiteY3" fmla="*/ 307181 h 359569"/>
              <a:gd name="connsiteX4" fmla="*/ 100012 w 333374"/>
              <a:gd name="connsiteY4" fmla="*/ 330994 h 359569"/>
              <a:gd name="connsiteX5" fmla="*/ 207169 w 333374"/>
              <a:gd name="connsiteY5" fmla="*/ 283369 h 359569"/>
              <a:gd name="connsiteX6" fmla="*/ 245269 w 333374"/>
              <a:gd name="connsiteY6" fmla="*/ 333375 h 359569"/>
              <a:gd name="connsiteX7" fmla="*/ 311944 w 333374"/>
              <a:gd name="connsiteY7" fmla="*/ 359569 h 359569"/>
              <a:gd name="connsiteX8" fmla="*/ 321468 w 333374"/>
              <a:gd name="connsiteY8" fmla="*/ 335756 h 359569"/>
              <a:gd name="connsiteX9" fmla="*/ 333374 w 333374"/>
              <a:gd name="connsiteY9" fmla="*/ 316706 h 359569"/>
              <a:gd name="connsiteX10" fmla="*/ 323849 w 333374"/>
              <a:gd name="connsiteY10" fmla="*/ 264319 h 359569"/>
              <a:gd name="connsiteX11" fmla="*/ 311944 w 333374"/>
              <a:gd name="connsiteY11" fmla="*/ 211930 h 359569"/>
              <a:gd name="connsiteX12" fmla="*/ 264319 w 333374"/>
              <a:gd name="connsiteY12" fmla="*/ 161925 h 359569"/>
              <a:gd name="connsiteX13" fmla="*/ 211932 w 333374"/>
              <a:gd name="connsiteY13" fmla="*/ 178594 h 359569"/>
              <a:gd name="connsiteX14" fmla="*/ 214313 w 333374"/>
              <a:gd name="connsiteY14" fmla="*/ 130967 h 359569"/>
              <a:gd name="connsiteX15" fmla="*/ 171449 w 333374"/>
              <a:gd name="connsiteY15" fmla="*/ 109538 h 359569"/>
              <a:gd name="connsiteX16" fmla="*/ 152400 w 333374"/>
              <a:gd name="connsiteY16" fmla="*/ 61912 h 359569"/>
              <a:gd name="connsiteX17" fmla="*/ 111919 w 333374"/>
              <a:gd name="connsiteY17" fmla="*/ 0 h 35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4" h="359569">
                <a:moveTo>
                  <a:pt x="111919" y="0"/>
                </a:moveTo>
                <a:lnTo>
                  <a:pt x="42862" y="19050"/>
                </a:lnTo>
                <a:lnTo>
                  <a:pt x="0" y="97631"/>
                </a:lnTo>
                <a:lnTo>
                  <a:pt x="7144" y="307181"/>
                </a:lnTo>
                <a:lnTo>
                  <a:pt x="100012" y="330994"/>
                </a:lnTo>
                <a:lnTo>
                  <a:pt x="207169" y="283369"/>
                </a:lnTo>
                <a:lnTo>
                  <a:pt x="245269" y="333375"/>
                </a:lnTo>
                <a:lnTo>
                  <a:pt x="311944" y="359569"/>
                </a:lnTo>
                <a:lnTo>
                  <a:pt x="321468" y="335756"/>
                </a:lnTo>
                <a:lnTo>
                  <a:pt x="333374" y="316706"/>
                </a:lnTo>
                <a:lnTo>
                  <a:pt x="323849" y="264319"/>
                </a:lnTo>
                <a:lnTo>
                  <a:pt x="311944" y="211930"/>
                </a:lnTo>
                <a:cubicBezTo>
                  <a:pt x="290513" y="203199"/>
                  <a:pt x="285750" y="170656"/>
                  <a:pt x="264319" y="161925"/>
                </a:cubicBezTo>
                <a:lnTo>
                  <a:pt x="211932" y="178594"/>
                </a:lnTo>
                <a:lnTo>
                  <a:pt x="214313" y="130967"/>
                </a:lnTo>
                <a:lnTo>
                  <a:pt x="171449" y="109538"/>
                </a:lnTo>
                <a:lnTo>
                  <a:pt x="152400" y="61912"/>
                </a:lnTo>
                <a:lnTo>
                  <a:pt x="111919" y="0"/>
                </a:lnTo>
                <a:close/>
              </a:path>
            </a:pathLst>
          </a:custGeom>
          <a:solidFill>
            <a:srgbClr val="FFFF00"/>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dirty="0" smtClean="0"/>
              <a:t>DDSM 0.66</a:t>
            </a:r>
            <a:endParaRPr lang="en-MY" dirty="0"/>
          </a:p>
        </p:txBody>
      </p:sp>
      <p:sp>
        <p:nvSpPr>
          <p:cNvPr id="19" name="Freeform 18"/>
          <p:cNvSpPr/>
          <p:nvPr/>
        </p:nvSpPr>
        <p:spPr>
          <a:xfrm>
            <a:off x="6381750" y="3079750"/>
            <a:ext cx="1009650" cy="1758950"/>
          </a:xfrm>
          <a:custGeom>
            <a:avLst/>
            <a:gdLst>
              <a:gd name="connsiteX0" fmla="*/ 139700 w 1168400"/>
              <a:gd name="connsiteY0" fmla="*/ 0 h 1758950"/>
              <a:gd name="connsiteX1" fmla="*/ 88900 w 1168400"/>
              <a:gd name="connsiteY1" fmla="*/ 12700 h 1758950"/>
              <a:gd name="connsiteX2" fmla="*/ 50800 w 1168400"/>
              <a:gd name="connsiteY2" fmla="*/ 50800 h 1758950"/>
              <a:gd name="connsiteX3" fmla="*/ 25400 w 1168400"/>
              <a:gd name="connsiteY3" fmla="*/ 120650 h 1758950"/>
              <a:gd name="connsiteX4" fmla="*/ 44450 w 1168400"/>
              <a:gd name="connsiteY4" fmla="*/ 184150 h 1758950"/>
              <a:gd name="connsiteX5" fmla="*/ 114300 w 1168400"/>
              <a:gd name="connsiteY5" fmla="*/ 247650 h 1758950"/>
              <a:gd name="connsiteX6" fmla="*/ 152400 w 1168400"/>
              <a:gd name="connsiteY6" fmla="*/ 317500 h 1758950"/>
              <a:gd name="connsiteX7" fmla="*/ 165100 w 1168400"/>
              <a:gd name="connsiteY7" fmla="*/ 368300 h 1758950"/>
              <a:gd name="connsiteX8" fmla="*/ 165100 w 1168400"/>
              <a:gd name="connsiteY8" fmla="*/ 444500 h 1758950"/>
              <a:gd name="connsiteX9" fmla="*/ 158750 w 1168400"/>
              <a:gd name="connsiteY9" fmla="*/ 527050 h 1758950"/>
              <a:gd name="connsiteX10" fmla="*/ 190500 w 1168400"/>
              <a:gd name="connsiteY10" fmla="*/ 596900 h 1758950"/>
              <a:gd name="connsiteX11" fmla="*/ 209550 w 1168400"/>
              <a:gd name="connsiteY11" fmla="*/ 603250 h 1758950"/>
              <a:gd name="connsiteX12" fmla="*/ 247650 w 1168400"/>
              <a:gd name="connsiteY12" fmla="*/ 622300 h 1758950"/>
              <a:gd name="connsiteX13" fmla="*/ 311150 w 1168400"/>
              <a:gd name="connsiteY13" fmla="*/ 641350 h 1758950"/>
              <a:gd name="connsiteX14" fmla="*/ 355600 w 1168400"/>
              <a:gd name="connsiteY14" fmla="*/ 666750 h 1758950"/>
              <a:gd name="connsiteX15" fmla="*/ 355600 w 1168400"/>
              <a:gd name="connsiteY15" fmla="*/ 730250 h 1758950"/>
              <a:gd name="connsiteX16" fmla="*/ 400050 w 1168400"/>
              <a:gd name="connsiteY16" fmla="*/ 793750 h 1758950"/>
              <a:gd name="connsiteX17" fmla="*/ 387350 w 1168400"/>
              <a:gd name="connsiteY17" fmla="*/ 869950 h 1758950"/>
              <a:gd name="connsiteX18" fmla="*/ 387350 w 1168400"/>
              <a:gd name="connsiteY18" fmla="*/ 958850 h 1758950"/>
              <a:gd name="connsiteX19" fmla="*/ 342900 w 1168400"/>
              <a:gd name="connsiteY19" fmla="*/ 1009650 h 1758950"/>
              <a:gd name="connsiteX20" fmla="*/ 222250 w 1168400"/>
              <a:gd name="connsiteY20" fmla="*/ 1079500 h 1758950"/>
              <a:gd name="connsiteX21" fmla="*/ 165100 w 1168400"/>
              <a:gd name="connsiteY21" fmla="*/ 1085850 h 1758950"/>
              <a:gd name="connsiteX22" fmla="*/ 82550 w 1168400"/>
              <a:gd name="connsiteY22" fmla="*/ 1117600 h 1758950"/>
              <a:gd name="connsiteX23" fmla="*/ 38100 w 1168400"/>
              <a:gd name="connsiteY23" fmla="*/ 1193800 h 1758950"/>
              <a:gd name="connsiteX24" fmla="*/ 38100 w 1168400"/>
              <a:gd name="connsiteY24" fmla="*/ 1276350 h 1758950"/>
              <a:gd name="connsiteX25" fmla="*/ 31750 w 1168400"/>
              <a:gd name="connsiteY25" fmla="*/ 1327150 h 1758950"/>
              <a:gd name="connsiteX26" fmla="*/ 0 w 1168400"/>
              <a:gd name="connsiteY26" fmla="*/ 1371600 h 1758950"/>
              <a:gd name="connsiteX27" fmla="*/ 374650 w 1168400"/>
              <a:gd name="connsiteY27" fmla="*/ 1631950 h 1758950"/>
              <a:gd name="connsiteX28" fmla="*/ 577850 w 1168400"/>
              <a:gd name="connsiteY28" fmla="*/ 1758950 h 1758950"/>
              <a:gd name="connsiteX29" fmla="*/ 863600 w 1168400"/>
              <a:gd name="connsiteY29" fmla="*/ 1727200 h 1758950"/>
              <a:gd name="connsiteX30" fmla="*/ 1035050 w 1168400"/>
              <a:gd name="connsiteY30" fmla="*/ 1606550 h 1758950"/>
              <a:gd name="connsiteX31" fmla="*/ 1047750 w 1168400"/>
              <a:gd name="connsiteY31" fmla="*/ 1504950 h 1758950"/>
              <a:gd name="connsiteX32" fmla="*/ 1054100 w 1168400"/>
              <a:gd name="connsiteY32" fmla="*/ 1441450 h 1758950"/>
              <a:gd name="connsiteX33" fmla="*/ 1060450 w 1168400"/>
              <a:gd name="connsiteY33" fmla="*/ 1384300 h 1758950"/>
              <a:gd name="connsiteX34" fmla="*/ 1098550 w 1168400"/>
              <a:gd name="connsiteY34" fmla="*/ 1282700 h 1758950"/>
              <a:gd name="connsiteX35" fmla="*/ 1136650 w 1168400"/>
              <a:gd name="connsiteY35" fmla="*/ 1168400 h 1758950"/>
              <a:gd name="connsiteX36" fmla="*/ 1162050 w 1168400"/>
              <a:gd name="connsiteY36" fmla="*/ 1079500 h 1758950"/>
              <a:gd name="connsiteX37" fmla="*/ 1168400 w 1168400"/>
              <a:gd name="connsiteY37" fmla="*/ 965200 h 1758950"/>
              <a:gd name="connsiteX38" fmla="*/ 1155700 w 1168400"/>
              <a:gd name="connsiteY38" fmla="*/ 914400 h 1758950"/>
              <a:gd name="connsiteX39" fmla="*/ 1104900 w 1168400"/>
              <a:gd name="connsiteY39" fmla="*/ 857250 h 1758950"/>
              <a:gd name="connsiteX40" fmla="*/ 1079500 w 1168400"/>
              <a:gd name="connsiteY40" fmla="*/ 730250 h 1758950"/>
              <a:gd name="connsiteX41" fmla="*/ 1028700 w 1168400"/>
              <a:gd name="connsiteY41" fmla="*/ 723900 h 1758950"/>
              <a:gd name="connsiteX42" fmla="*/ 958850 w 1168400"/>
              <a:gd name="connsiteY42" fmla="*/ 730250 h 1758950"/>
              <a:gd name="connsiteX43" fmla="*/ 920750 w 1168400"/>
              <a:gd name="connsiteY43" fmla="*/ 698500 h 1758950"/>
              <a:gd name="connsiteX44" fmla="*/ 920750 w 1168400"/>
              <a:gd name="connsiteY44" fmla="*/ 527050 h 1758950"/>
              <a:gd name="connsiteX45" fmla="*/ 933450 w 1168400"/>
              <a:gd name="connsiteY45" fmla="*/ 476250 h 1758950"/>
              <a:gd name="connsiteX46" fmla="*/ 825500 w 1168400"/>
              <a:gd name="connsiteY46" fmla="*/ 374650 h 1758950"/>
              <a:gd name="connsiteX47" fmla="*/ 812800 w 1168400"/>
              <a:gd name="connsiteY47" fmla="*/ 355600 h 1758950"/>
              <a:gd name="connsiteX48" fmla="*/ 781050 w 1168400"/>
              <a:gd name="connsiteY48" fmla="*/ 260350 h 1758950"/>
              <a:gd name="connsiteX49" fmla="*/ 749300 w 1168400"/>
              <a:gd name="connsiteY49" fmla="*/ 171450 h 1758950"/>
              <a:gd name="connsiteX50" fmla="*/ 730250 w 1168400"/>
              <a:gd name="connsiteY50" fmla="*/ 76200 h 1758950"/>
              <a:gd name="connsiteX51" fmla="*/ 673100 w 1168400"/>
              <a:gd name="connsiteY51" fmla="*/ 6350 h 1758950"/>
              <a:gd name="connsiteX52" fmla="*/ 139700 w 11684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1009650 w 1143000"/>
              <a:gd name="connsiteY30" fmla="*/ 1606550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1022350 w 1143000"/>
              <a:gd name="connsiteY31" fmla="*/ 1504950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28700 w 1143000"/>
              <a:gd name="connsiteY32" fmla="*/ 1441450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1035050 w 1143000"/>
              <a:gd name="connsiteY33" fmla="*/ 1384300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1073150 w 1143000"/>
              <a:gd name="connsiteY34" fmla="*/ 1282700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1111250 w 1143000"/>
              <a:gd name="connsiteY35" fmla="*/ 1168400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130300 w 1143000"/>
              <a:gd name="connsiteY38" fmla="*/ 914400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43000"/>
              <a:gd name="connsiteY0" fmla="*/ 0 h 1758950"/>
              <a:gd name="connsiteX1" fmla="*/ 63500 w 1143000"/>
              <a:gd name="connsiteY1" fmla="*/ 12700 h 1758950"/>
              <a:gd name="connsiteX2" fmla="*/ 25400 w 1143000"/>
              <a:gd name="connsiteY2" fmla="*/ 50800 h 1758950"/>
              <a:gd name="connsiteX3" fmla="*/ 0 w 1143000"/>
              <a:gd name="connsiteY3" fmla="*/ 120650 h 1758950"/>
              <a:gd name="connsiteX4" fmla="*/ 19050 w 1143000"/>
              <a:gd name="connsiteY4" fmla="*/ 184150 h 1758950"/>
              <a:gd name="connsiteX5" fmla="*/ 88900 w 1143000"/>
              <a:gd name="connsiteY5" fmla="*/ 247650 h 1758950"/>
              <a:gd name="connsiteX6" fmla="*/ 127000 w 1143000"/>
              <a:gd name="connsiteY6" fmla="*/ 317500 h 1758950"/>
              <a:gd name="connsiteX7" fmla="*/ 139700 w 1143000"/>
              <a:gd name="connsiteY7" fmla="*/ 368300 h 1758950"/>
              <a:gd name="connsiteX8" fmla="*/ 139700 w 1143000"/>
              <a:gd name="connsiteY8" fmla="*/ 444500 h 1758950"/>
              <a:gd name="connsiteX9" fmla="*/ 133350 w 1143000"/>
              <a:gd name="connsiteY9" fmla="*/ 527050 h 1758950"/>
              <a:gd name="connsiteX10" fmla="*/ 165100 w 1143000"/>
              <a:gd name="connsiteY10" fmla="*/ 596900 h 1758950"/>
              <a:gd name="connsiteX11" fmla="*/ 184150 w 1143000"/>
              <a:gd name="connsiteY11" fmla="*/ 603250 h 1758950"/>
              <a:gd name="connsiteX12" fmla="*/ 222250 w 1143000"/>
              <a:gd name="connsiteY12" fmla="*/ 622300 h 1758950"/>
              <a:gd name="connsiteX13" fmla="*/ 285750 w 1143000"/>
              <a:gd name="connsiteY13" fmla="*/ 641350 h 1758950"/>
              <a:gd name="connsiteX14" fmla="*/ 330200 w 1143000"/>
              <a:gd name="connsiteY14" fmla="*/ 666750 h 1758950"/>
              <a:gd name="connsiteX15" fmla="*/ 330200 w 1143000"/>
              <a:gd name="connsiteY15" fmla="*/ 730250 h 1758950"/>
              <a:gd name="connsiteX16" fmla="*/ 374650 w 1143000"/>
              <a:gd name="connsiteY16" fmla="*/ 793750 h 1758950"/>
              <a:gd name="connsiteX17" fmla="*/ 361950 w 1143000"/>
              <a:gd name="connsiteY17" fmla="*/ 869950 h 1758950"/>
              <a:gd name="connsiteX18" fmla="*/ 361950 w 1143000"/>
              <a:gd name="connsiteY18" fmla="*/ 958850 h 1758950"/>
              <a:gd name="connsiteX19" fmla="*/ 317500 w 1143000"/>
              <a:gd name="connsiteY19" fmla="*/ 1009650 h 1758950"/>
              <a:gd name="connsiteX20" fmla="*/ 196850 w 1143000"/>
              <a:gd name="connsiteY20" fmla="*/ 1079500 h 1758950"/>
              <a:gd name="connsiteX21" fmla="*/ 139700 w 1143000"/>
              <a:gd name="connsiteY21" fmla="*/ 1085850 h 1758950"/>
              <a:gd name="connsiteX22" fmla="*/ 57150 w 1143000"/>
              <a:gd name="connsiteY22" fmla="*/ 1117600 h 1758950"/>
              <a:gd name="connsiteX23" fmla="*/ 12700 w 1143000"/>
              <a:gd name="connsiteY23" fmla="*/ 1193800 h 1758950"/>
              <a:gd name="connsiteX24" fmla="*/ 12700 w 1143000"/>
              <a:gd name="connsiteY24" fmla="*/ 1276350 h 1758950"/>
              <a:gd name="connsiteX25" fmla="*/ 6350 w 1143000"/>
              <a:gd name="connsiteY25" fmla="*/ 1327150 h 1758950"/>
              <a:gd name="connsiteX26" fmla="*/ 69850 w 1143000"/>
              <a:gd name="connsiteY26" fmla="*/ 1347787 h 1758950"/>
              <a:gd name="connsiteX27" fmla="*/ 349250 w 1143000"/>
              <a:gd name="connsiteY27" fmla="*/ 1631950 h 1758950"/>
              <a:gd name="connsiteX28" fmla="*/ 552450 w 1143000"/>
              <a:gd name="connsiteY28" fmla="*/ 1758950 h 1758950"/>
              <a:gd name="connsiteX29" fmla="*/ 838200 w 1143000"/>
              <a:gd name="connsiteY29" fmla="*/ 1727200 h 1758950"/>
              <a:gd name="connsiteX30" fmla="*/ 945357 w 1143000"/>
              <a:gd name="connsiteY30" fmla="*/ 1558925 h 1758950"/>
              <a:gd name="connsiteX31" fmla="*/ 981869 w 1143000"/>
              <a:gd name="connsiteY31" fmla="*/ 1500188 h 1758950"/>
              <a:gd name="connsiteX32" fmla="*/ 1004887 w 1143000"/>
              <a:gd name="connsiteY32" fmla="*/ 1436687 h 1758950"/>
              <a:gd name="connsiteX33" fmla="*/ 958850 w 1143000"/>
              <a:gd name="connsiteY33" fmla="*/ 1386682 h 1758950"/>
              <a:gd name="connsiteX34" fmla="*/ 939800 w 1143000"/>
              <a:gd name="connsiteY34" fmla="*/ 1323182 h 1758950"/>
              <a:gd name="connsiteX35" fmla="*/ 970756 w 1143000"/>
              <a:gd name="connsiteY35" fmla="*/ 1249362 h 1758950"/>
              <a:gd name="connsiteX36" fmla="*/ 1136650 w 1143000"/>
              <a:gd name="connsiteY36" fmla="*/ 1079500 h 1758950"/>
              <a:gd name="connsiteX37" fmla="*/ 1143000 w 1143000"/>
              <a:gd name="connsiteY37" fmla="*/ 965200 h 1758950"/>
              <a:gd name="connsiteX38" fmla="*/ 1027907 w 1143000"/>
              <a:gd name="connsiteY38" fmla="*/ 964406 h 1758950"/>
              <a:gd name="connsiteX39" fmla="*/ 1079500 w 1143000"/>
              <a:gd name="connsiteY39" fmla="*/ 857250 h 1758950"/>
              <a:gd name="connsiteX40" fmla="*/ 1054100 w 1143000"/>
              <a:gd name="connsiteY40" fmla="*/ 730250 h 1758950"/>
              <a:gd name="connsiteX41" fmla="*/ 1003300 w 1143000"/>
              <a:gd name="connsiteY41" fmla="*/ 723900 h 1758950"/>
              <a:gd name="connsiteX42" fmla="*/ 933450 w 1143000"/>
              <a:gd name="connsiteY42" fmla="*/ 730250 h 1758950"/>
              <a:gd name="connsiteX43" fmla="*/ 895350 w 1143000"/>
              <a:gd name="connsiteY43" fmla="*/ 698500 h 1758950"/>
              <a:gd name="connsiteX44" fmla="*/ 895350 w 1143000"/>
              <a:gd name="connsiteY44" fmla="*/ 527050 h 1758950"/>
              <a:gd name="connsiteX45" fmla="*/ 908050 w 1143000"/>
              <a:gd name="connsiteY45" fmla="*/ 476250 h 1758950"/>
              <a:gd name="connsiteX46" fmla="*/ 800100 w 1143000"/>
              <a:gd name="connsiteY46" fmla="*/ 374650 h 1758950"/>
              <a:gd name="connsiteX47" fmla="*/ 787400 w 1143000"/>
              <a:gd name="connsiteY47" fmla="*/ 355600 h 1758950"/>
              <a:gd name="connsiteX48" fmla="*/ 755650 w 1143000"/>
              <a:gd name="connsiteY48" fmla="*/ 260350 h 1758950"/>
              <a:gd name="connsiteX49" fmla="*/ 723900 w 1143000"/>
              <a:gd name="connsiteY49" fmla="*/ 171450 h 1758950"/>
              <a:gd name="connsiteX50" fmla="*/ 704850 w 1143000"/>
              <a:gd name="connsiteY50" fmla="*/ 76200 h 1758950"/>
              <a:gd name="connsiteX51" fmla="*/ 647700 w 1143000"/>
              <a:gd name="connsiteY51" fmla="*/ 6350 h 1758950"/>
              <a:gd name="connsiteX52" fmla="*/ 114300 w 1143000"/>
              <a:gd name="connsiteY52" fmla="*/ 0 h 1758950"/>
              <a:gd name="connsiteX0" fmla="*/ 114300 w 1136650"/>
              <a:gd name="connsiteY0" fmla="*/ 0 h 1758950"/>
              <a:gd name="connsiteX1" fmla="*/ 63500 w 1136650"/>
              <a:gd name="connsiteY1" fmla="*/ 12700 h 1758950"/>
              <a:gd name="connsiteX2" fmla="*/ 25400 w 1136650"/>
              <a:gd name="connsiteY2" fmla="*/ 50800 h 1758950"/>
              <a:gd name="connsiteX3" fmla="*/ 0 w 1136650"/>
              <a:gd name="connsiteY3" fmla="*/ 120650 h 1758950"/>
              <a:gd name="connsiteX4" fmla="*/ 19050 w 1136650"/>
              <a:gd name="connsiteY4" fmla="*/ 184150 h 1758950"/>
              <a:gd name="connsiteX5" fmla="*/ 88900 w 1136650"/>
              <a:gd name="connsiteY5" fmla="*/ 247650 h 1758950"/>
              <a:gd name="connsiteX6" fmla="*/ 127000 w 1136650"/>
              <a:gd name="connsiteY6" fmla="*/ 317500 h 1758950"/>
              <a:gd name="connsiteX7" fmla="*/ 139700 w 1136650"/>
              <a:gd name="connsiteY7" fmla="*/ 368300 h 1758950"/>
              <a:gd name="connsiteX8" fmla="*/ 139700 w 1136650"/>
              <a:gd name="connsiteY8" fmla="*/ 444500 h 1758950"/>
              <a:gd name="connsiteX9" fmla="*/ 133350 w 1136650"/>
              <a:gd name="connsiteY9" fmla="*/ 527050 h 1758950"/>
              <a:gd name="connsiteX10" fmla="*/ 165100 w 1136650"/>
              <a:gd name="connsiteY10" fmla="*/ 596900 h 1758950"/>
              <a:gd name="connsiteX11" fmla="*/ 184150 w 1136650"/>
              <a:gd name="connsiteY11" fmla="*/ 603250 h 1758950"/>
              <a:gd name="connsiteX12" fmla="*/ 222250 w 1136650"/>
              <a:gd name="connsiteY12" fmla="*/ 622300 h 1758950"/>
              <a:gd name="connsiteX13" fmla="*/ 285750 w 1136650"/>
              <a:gd name="connsiteY13" fmla="*/ 641350 h 1758950"/>
              <a:gd name="connsiteX14" fmla="*/ 330200 w 1136650"/>
              <a:gd name="connsiteY14" fmla="*/ 666750 h 1758950"/>
              <a:gd name="connsiteX15" fmla="*/ 330200 w 1136650"/>
              <a:gd name="connsiteY15" fmla="*/ 730250 h 1758950"/>
              <a:gd name="connsiteX16" fmla="*/ 374650 w 1136650"/>
              <a:gd name="connsiteY16" fmla="*/ 793750 h 1758950"/>
              <a:gd name="connsiteX17" fmla="*/ 361950 w 1136650"/>
              <a:gd name="connsiteY17" fmla="*/ 869950 h 1758950"/>
              <a:gd name="connsiteX18" fmla="*/ 361950 w 1136650"/>
              <a:gd name="connsiteY18" fmla="*/ 958850 h 1758950"/>
              <a:gd name="connsiteX19" fmla="*/ 317500 w 1136650"/>
              <a:gd name="connsiteY19" fmla="*/ 1009650 h 1758950"/>
              <a:gd name="connsiteX20" fmla="*/ 196850 w 1136650"/>
              <a:gd name="connsiteY20" fmla="*/ 1079500 h 1758950"/>
              <a:gd name="connsiteX21" fmla="*/ 139700 w 1136650"/>
              <a:gd name="connsiteY21" fmla="*/ 1085850 h 1758950"/>
              <a:gd name="connsiteX22" fmla="*/ 57150 w 1136650"/>
              <a:gd name="connsiteY22" fmla="*/ 1117600 h 1758950"/>
              <a:gd name="connsiteX23" fmla="*/ 12700 w 1136650"/>
              <a:gd name="connsiteY23" fmla="*/ 1193800 h 1758950"/>
              <a:gd name="connsiteX24" fmla="*/ 12700 w 1136650"/>
              <a:gd name="connsiteY24" fmla="*/ 1276350 h 1758950"/>
              <a:gd name="connsiteX25" fmla="*/ 6350 w 1136650"/>
              <a:gd name="connsiteY25" fmla="*/ 1327150 h 1758950"/>
              <a:gd name="connsiteX26" fmla="*/ 69850 w 1136650"/>
              <a:gd name="connsiteY26" fmla="*/ 1347787 h 1758950"/>
              <a:gd name="connsiteX27" fmla="*/ 349250 w 1136650"/>
              <a:gd name="connsiteY27" fmla="*/ 1631950 h 1758950"/>
              <a:gd name="connsiteX28" fmla="*/ 552450 w 1136650"/>
              <a:gd name="connsiteY28" fmla="*/ 1758950 h 1758950"/>
              <a:gd name="connsiteX29" fmla="*/ 838200 w 1136650"/>
              <a:gd name="connsiteY29" fmla="*/ 1727200 h 1758950"/>
              <a:gd name="connsiteX30" fmla="*/ 945357 w 1136650"/>
              <a:gd name="connsiteY30" fmla="*/ 1558925 h 1758950"/>
              <a:gd name="connsiteX31" fmla="*/ 981869 w 1136650"/>
              <a:gd name="connsiteY31" fmla="*/ 1500188 h 1758950"/>
              <a:gd name="connsiteX32" fmla="*/ 1004887 w 1136650"/>
              <a:gd name="connsiteY32" fmla="*/ 1436687 h 1758950"/>
              <a:gd name="connsiteX33" fmla="*/ 958850 w 1136650"/>
              <a:gd name="connsiteY33" fmla="*/ 1386682 h 1758950"/>
              <a:gd name="connsiteX34" fmla="*/ 939800 w 1136650"/>
              <a:gd name="connsiteY34" fmla="*/ 1323182 h 1758950"/>
              <a:gd name="connsiteX35" fmla="*/ 970756 w 1136650"/>
              <a:gd name="connsiteY35" fmla="*/ 1249362 h 1758950"/>
              <a:gd name="connsiteX36" fmla="*/ 1136650 w 1136650"/>
              <a:gd name="connsiteY36" fmla="*/ 1079500 h 1758950"/>
              <a:gd name="connsiteX37" fmla="*/ 983456 w 1136650"/>
              <a:gd name="connsiteY37" fmla="*/ 1048544 h 1758950"/>
              <a:gd name="connsiteX38" fmla="*/ 1027907 w 1136650"/>
              <a:gd name="connsiteY38" fmla="*/ 964406 h 1758950"/>
              <a:gd name="connsiteX39" fmla="*/ 1079500 w 1136650"/>
              <a:gd name="connsiteY39" fmla="*/ 857250 h 1758950"/>
              <a:gd name="connsiteX40" fmla="*/ 1054100 w 1136650"/>
              <a:gd name="connsiteY40" fmla="*/ 730250 h 1758950"/>
              <a:gd name="connsiteX41" fmla="*/ 1003300 w 1136650"/>
              <a:gd name="connsiteY41" fmla="*/ 723900 h 1758950"/>
              <a:gd name="connsiteX42" fmla="*/ 933450 w 1136650"/>
              <a:gd name="connsiteY42" fmla="*/ 730250 h 1758950"/>
              <a:gd name="connsiteX43" fmla="*/ 895350 w 1136650"/>
              <a:gd name="connsiteY43" fmla="*/ 698500 h 1758950"/>
              <a:gd name="connsiteX44" fmla="*/ 895350 w 1136650"/>
              <a:gd name="connsiteY44" fmla="*/ 527050 h 1758950"/>
              <a:gd name="connsiteX45" fmla="*/ 908050 w 1136650"/>
              <a:gd name="connsiteY45" fmla="*/ 476250 h 1758950"/>
              <a:gd name="connsiteX46" fmla="*/ 800100 w 1136650"/>
              <a:gd name="connsiteY46" fmla="*/ 374650 h 1758950"/>
              <a:gd name="connsiteX47" fmla="*/ 787400 w 1136650"/>
              <a:gd name="connsiteY47" fmla="*/ 355600 h 1758950"/>
              <a:gd name="connsiteX48" fmla="*/ 755650 w 1136650"/>
              <a:gd name="connsiteY48" fmla="*/ 260350 h 1758950"/>
              <a:gd name="connsiteX49" fmla="*/ 723900 w 1136650"/>
              <a:gd name="connsiteY49" fmla="*/ 171450 h 1758950"/>
              <a:gd name="connsiteX50" fmla="*/ 704850 w 1136650"/>
              <a:gd name="connsiteY50" fmla="*/ 76200 h 1758950"/>
              <a:gd name="connsiteX51" fmla="*/ 647700 w 1136650"/>
              <a:gd name="connsiteY51" fmla="*/ 6350 h 1758950"/>
              <a:gd name="connsiteX52" fmla="*/ 114300 w 113665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704850 w 1079500"/>
              <a:gd name="connsiteY50" fmla="*/ 76200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723900 w 1079500"/>
              <a:gd name="connsiteY49" fmla="*/ 171450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55650 w 1079500"/>
              <a:gd name="connsiteY48" fmla="*/ 260350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87400 w 1079500"/>
              <a:gd name="connsiteY47" fmla="*/ 355600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800100 w 1079500"/>
              <a:gd name="connsiteY46" fmla="*/ 374650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908050 w 1079500"/>
              <a:gd name="connsiteY45" fmla="*/ 476250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95350 w 1079500"/>
              <a:gd name="connsiteY44" fmla="*/ 527050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95350 w 1079500"/>
              <a:gd name="connsiteY43" fmla="*/ 698500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33450 w 1079500"/>
              <a:gd name="connsiteY42" fmla="*/ 73025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52487 w 1079500"/>
              <a:gd name="connsiteY42" fmla="*/ 787400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35819 w 1079500"/>
              <a:gd name="connsiteY42" fmla="*/ 775494 h 1758950"/>
              <a:gd name="connsiteX43" fmla="*/ 873919 w 1079500"/>
              <a:gd name="connsiteY43" fmla="*/ 712787 h 1758950"/>
              <a:gd name="connsiteX44" fmla="*/ 828675 w 1079500"/>
              <a:gd name="connsiteY44" fmla="*/ 619919 h 1758950"/>
              <a:gd name="connsiteX45" fmla="*/ 872332 w 1079500"/>
              <a:gd name="connsiteY45" fmla="*/ 497681 h 1758950"/>
              <a:gd name="connsiteX46" fmla="*/ 792956 w 1079500"/>
              <a:gd name="connsiteY46" fmla="*/ 429419 h 1758950"/>
              <a:gd name="connsiteX47" fmla="*/ 720725 w 1079500"/>
              <a:gd name="connsiteY47" fmla="*/ 377031 h 1758950"/>
              <a:gd name="connsiteX48" fmla="*/ 717550 w 1079500"/>
              <a:gd name="connsiteY48" fmla="*/ 284162 h 1758950"/>
              <a:gd name="connsiteX49" fmla="*/ 695325 w 1079500"/>
              <a:gd name="connsiteY49" fmla="*/ 226219 h 1758950"/>
              <a:gd name="connsiteX50" fmla="*/ 671513 w 1079500"/>
              <a:gd name="connsiteY50" fmla="*/ 121444 h 1758950"/>
              <a:gd name="connsiteX51" fmla="*/ 647700 w 1079500"/>
              <a:gd name="connsiteY51" fmla="*/ 6350 h 1758950"/>
              <a:gd name="connsiteX52" fmla="*/ 114300 w 1079500"/>
              <a:gd name="connsiteY52"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891381 w 1079500"/>
              <a:gd name="connsiteY42" fmla="*/ 777875 h 1758950"/>
              <a:gd name="connsiteX43" fmla="*/ 835819 w 1079500"/>
              <a:gd name="connsiteY43" fmla="*/ 775494 h 1758950"/>
              <a:gd name="connsiteX44" fmla="*/ 873919 w 1079500"/>
              <a:gd name="connsiteY44" fmla="*/ 712787 h 1758950"/>
              <a:gd name="connsiteX45" fmla="*/ 828675 w 1079500"/>
              <a:gd name="connsiteY45" fmla="*/ 619919 h 1758950"/>
              <a:gd name="connsiteX46" fmla="*/ 872332 w 1079500"/>
              <a:gd name="connsiteY46" fmla="*/ 497681 h 1758950"/>
              <a:gd name="connsiteX47" fmla="*/ 792956 w 1079500"/>
              <a:gd name="connsiteY47" fmla="*/ 429419 h 1758950"/>
              <a:gd name="connsiteX48" fmla="*/ 720725 w 1079500"/>
              <a:gd name="connsiteY48" fmla="*/ 377031 h 1758950"/>
              <a:gd name="connsiteX49" fmla="*/ 717550 w 1079500"/>
              <a:gd name="connsiteY49" fmla="*/ 284162 h 1758950"/>
              <a:gd name="connsiteX50" fmla="*/ 695325 w 1079500"/>
              <a:gd name="connsiteY50" fmla="*/ 226219 h 1758950"/>
              <a:gd name="connsiteX51" fmla="*/ 671513 w 1079500"/>
              <a:gd name="connsiteY51" fmla="*/ 121444 h 1758950"/>
              <a:gd name="connsiteX52" fmla="*/ 647700 w 1079500"/>
              <a:gd name="connsiteY52" fmla="*/ 6350 h 1758950"/>
              <a:gd name="connsiteX53" fmla="*/ 114300 w 1079500"/>
              <a:gd name="connsiteY53" fmla="*/ 0 h 1758950"/>
              <a:gd name="connsiteX0" fmla="*/ 114300 w 1079500"/>
              <a:gd name="connsiteY0" fmla="*/ 0 h 1758950"/>
              <a:gd name="connsiteX1" fmla="*/ 63500 w 1079500"/>
              <a:gd name="connsiteY1" fmla="*/ 12700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25400 w 1079500"/>
              <a:gd name="connsiteY2" fmla="*/ 50800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14300 w 1079500"/>
              <a:gd name="connsiteY0" fmla="*/ 0 h 1758950"/>
              <a:gd name="connsiteX1" fmla="*/ 87313 w 1079500"/>
              <a:gd name="connsiteY1" fmla="*/ 74612 h 1758950"/>
              <a:gd name="connsiteX2" fmla="*/ 113507 w 1079500"/>
              <a:gd name="connsiteY2" fmla="*/ 117475 h 1758950"/>
              <a:gd name="connsiteX3" fmla="*/ 0 w 1079500"/>
              <a:gd name="connsiteY3" fmla="*/ 120650 h 1758950"/>
              <a:gd name="connsiteX4" fmla="*/ 19050 w 1079500"/>
              <a:gd name="connsiteY4" fmla="*/ 184150 h 1758950"/>
              <a:gd name="connsiteX5" fmla="*/ 88900 w 1079500"/>
              <a:gd name="connsiteY5" fmla="*/ 247650 h 1758950"/>
              <a:gd name="connsiteX6" fmla="*/ 127000 w 1079500"/>
              <a:gd name="connsiteY6" fmla="*/ 317500 h 1758950"/>
              <a:gd name="connsiteX7" fmla="*/ 139700 w 1079500"/>
              <a:gd name="connsiteY7" fmla="*/ 368300 h 1758950"/>
              <a:gd name="connsiteX8" fmla="*/ 139700 w 1079500"/>
              <a:gd name="connsiteY8" fmla="*/ 444500 h 1758950"/>
              <a:gd name="connsiteX9" fmla="*/ 133350 w 1079500"/>
              <a:gd name="connsiteY9" fmla="*/ 527050 h 1758950"/>
              <a:gd name="connsiteX10" fmla="*/ 165100 w 1079500"/>
              <a:gd name="connsiteY10" fmla="*/ 596900 h 1758950"/>
              <a:gd name="connsiteX11" fmla="*/ 184150 w 1079500"/>
              <a:gd name="connsiteY11" fmla="*/ 603250 h 1758950"/>
              <a:gd name="connsiteX12" fmla="*/ 222250 w 1079500"/>
              <a:gd name="connsiteY12" fmla="*/ 622300 h 1758950"/>
              <a:gd name="connsiteX13" fmla="*/ 285750 w 1079500"/>
              <a:gd name="connsiteY13" fmla="*/ 641350 h 1758950"/>
              <a:gd name="connsiteX14" fmla="*/ 330200 w 1079500"/>
              <a:gd name="connsiteY14" fmla="*/ 666750 h 1758950"/>
              <a:gd name="connsiteX15" fmla="*/ 330200 w 1079500"/>
              <a:gd name="connsiteY15" fmla="*/ 730250 h 1758950"/>
              <a:gd name="connsiteX16" fmla="*/ 374650 w 1079500"/>
              <a:gd name="connsiteY16" fmla="*/ 793750 h 1758950"/>
              <a:gd name="connsiteX17" fmla="*/ 361950 w 1079500"/>
              <a:gd name="connsiteY17" fmla="*/ 869950 h 1758950"/>
              <a:gd name="connsiteX18" fmla="*/ 361950 w 1079500"/>
              <a:gd name="connsiteY18" fmla="*/ 958850 h 1758950"/>
              <a:gd name="connsiteX19" fmla="*/ 317500 w 1079500"/>
              <a:gd name="connsiteY19" fmla="*/ 1009650 h 1758950"/>
              <a:gd name="connsiteX20" fmla="*/ 196850 w 1079500"/>
              <a:gd name="connsiteY20" fmla="*/ 1079500 h 1758950"/>
              <a:gd name="connsiteX21" fmla="*/ 139700 w 1079500"/>
              <a:gd name="connsiteY21" fmla="*/ 1085850 h 1758950"/>
              <a:gd name="connsiteX22" fmla="*/ 57150 w 1079500"/>
              <a:gd name="connsiteY22" fmla="*/ 1117600 h 1758950"/>
              <a:gd name="connsiteX23" fmla="*/ 12700 w 1079500"/>
              <a:gd name="connsiteY23" fmla="*/ 1193800 h 1758950"/>
              <a:gd name="connsiteX24" fmla="*/ 12700 w 1079500"/>
              <a:gd name="connsiteY24" fmla="*/ 1276350 h 1758950"/>
              <a:gd name="connsiteX25" fmla="*/ 6350 w 1079500"/>
              <a:gd name="connsiteY25" fmla="*/ 1327150 h 1758950"/>
              <a:gd name="connsiteX26" fmla="*/ 69850 w 1079500"/>
              <a:gd name="connsiteY26" fmla="*/ 1347787 h 1758950"/>
              <a:gd name="connsiteX27" fmla="*/ 349250 w 1079500"/>
              <a:gd name="connsiteY27" fmla="*/ 1631950 h 1758950"/>
              <a:gd name="connsiteX28" fmla="*/ 552450 w 1079500"/>
              <a:gd name="connsiteY28" fmla="*/ 1758950 h 1758950"/>
              <a:gd name="connsiteX29" fmla="*/ 838200 w 1079500"/>
              <a:gd name="connsiteY29" fmla="*/ 1727200 h 1758950"/>
              <a:gd name="connsiteX30" fmla="*/ 945357 w 1079500"/>
              <a:gd name="connsiteY30" fmla="*/ 1558925 h 1758950"/>
              <a:gd name="connsiteX31" fmla="*/ 981869 w 1079500"/>
              <a:gd name="connsiteY31" fmla="*/ 1500188 h 1758950"/>
              <a:gd name="connsiteX32" fmla="*/ 1004887 w 1079500"/>
              <a:gd name="connsiteY32" fmla="*/ 1436687 h 1758950"/>
              <a:gd name="connsiteX33" fmla="*/ 958850 w 1079500"/>
              <a:gd name="connsiteY33" fmla="*/ 1386682 h 1758950"/>
              <a:gd name="connsiteX34" fmla="*/ 939800 w 1079500"/>
              <a:gd name="connsiteY34" fmla="*/ 1323182 h 1758950"/>
              <a:gd name="connsiteX35" fmla="*/ 970756 w 1079500"/>
              <a:gd name="connsiteY35" fmla="*/ 1249362 h 1758950"/>
              <a:gd name="connsiteX36" fmla="*/ 986631 w 1079500"/>
              <a:gd name="connsiteY36" fmla="*/ 1136650 h 1758950"/>
              <a:gd name="connsiteX37" fmla="*/ 983456 w 1079500"/>
              <a:gd name="connsiteY37" fmla="*/ 1048544 h 1758950"/>
              <a:gd name="connsiteX38" fmla="*/ 1027907 w 1079500"/>
              <a:gd name="connsiteY38" fmla="*/ 964406 h 1758950"/>
              <a:gd name="connsiteX39" fmla="*/ 1079500 w 1079500"/>
              <a:gd name="connsiteY39" fmla="*/ 857250 h 1758950"/>
              <a:gd name="connsiteX40" fmla="*/ 1054100 w 1079500"/>
              <a:gd name="connsiteY40" fmla="*/ 730250 h 1758950"/>
              <a:gd name="connsiteX41" fmla="*/ 1003300 w 1079500"/>
              <a:gd name="connsiteY41" fmla="*/ 723900 h 1758950"/>
              <a:gd name="connsiteX42" fmla="*/ 955675 w 1079500"/>
              <a:gd name="connsiteY42" fmla="*/ 732631 h 1758950"/>
              <a:gd name="connsiteX43" fmla="*/ 891381 w 1079500"/>
              <a:gd name="connsiteY43" fmla="*/ 777875 h 1758950"/>
              <a:gd name="connsiteX44" fmla="*/ 835819 w 1079500"/>
              <a:gd name="connsiteY44" fmla="*/ 775494 h 1758950"/>
              <a:gd name="connsiteX45" fmla="*/ 873919 w 1079500"/>
              <a:gd name="connsiteY45" fmla="*/ 712787 h 1758950"/>
              <a:gd name="connsiteX46" fmla="*/ 828675 w 1079500"/>
              <a:gd name="connsiteY46" fmla="*/ 619919 h 1758950"/>
              <a:gd name="connsiteX47" fmla="*/ 872332 w 1079500"/>
              <a:gd name="connsiteY47" fmla="*/ 497681 h 1758950"/>
              <a:gd name="connsiteX48" fmla="*/ 792956 w 1079500"/>
              <a:gd name="connsiteY48" fmla="*/ 429419 h 1758950"/>
              <a:gd name="connsiteX49" fmla="*/ 720725 w 1079500"/>
              <a:gd name="connsiteY49" fmla="*/ 377031 h 1758950"/>
              <a:gd name="connsiteX50" fmla="*/ 717550 w 1079500"/>
              <a:gd name="connsiteY50" fmla="*/ 284162 h 1758950"/>
              <a:gd name="connsiteX51" fmla="*/ 695325 w 1079500"/>
              <a:gd name="connsiteY51" fmla="*/ 226219 h 1758950"/>
              <a:gd name="connsiteX52" fmla="*/ 671513 w 1079500"/>
              <a:gd name="connsiteY52" fmla="*/ 121444 h 1758950"/>
              <a:gd name="connsiteX53" fmla="*/ 647700 w 1079500"/>
              <a:gd name="connsiteY53" fmla="*/ 6350 h 1758950"/>
              <a:gd name="connsiteX54" fmla="*/ 114300 w 107950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12700 w 1073150"/>
              <a:gd name="connsiteY4" fmla="*/ 184150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82550 w 1073150"/>
              <a:gd name="connsiteY5" fmla="*/ 247650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120650 w 1073150"/>
              <a:gd name="connsiteY6" fmla="*/ 317500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133350 w 1073150"/>
              <a:gd name="connsiteY7" fmla="*/ 368300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33350 w 1073150"/>
              <a:gd name="connsiteY8" fmla="*/ 444500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127000 w 1073150"/>
              <a:gd name="connsiteY9" fmla="*/ 527050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158750 w 1073150"/>
              <a:gd name="connsiteY10" fmla="*/ 596900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177800 w 1073150"/>
              <a:gd name="connsiteY11" fmla="*/ 603250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215900 w 1073150"/>
              <a:gd name="connsiteY12" fmla="*/ 622300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279400 w 1073150"/>
              <a:gd name="connsiteY13" fmla="*/ 641350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23850 w 1073150"/>
              <a:gd name="connsiteY14" fmla="*/ 666750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323850 w 1073150"/>
              <a:gd name="connsiteY15" fmla="*/ 730250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368300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355600 w 1073150"/>
              <a:gd name="connsiteY17" fmla="*/ 869950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55600 w 1073150"/>
              <a:gd name="connsiteY18" fmla="*/ 958850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11150 w 1073150"/>
              <a:gd name="connsiteY19" fmla="*/ 1009650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190500 w 1073150"/>
              <a:gd name="connsiteY20" fmla="*/ 1079500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133350 w 1073150"/>
              <a:gd name="connsiteY21" fmla="*/ 1085850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7950 w 1073150"/>
              <a:gd name="connsiteY0" fmla="*/ 0 h 1758950"/>
              <a:gd name="connsiteX1" fmla="*/ 80963 w 1073150"/>
              <a:gd name="connsiteY1" fmla="*/ 74612 h 1758950"/>
              <a:gd name="connsiteX2" fmla="*/ 107157 w 1073150"/>
              <a:gd name="connsiteY2" fmla="*/ 117475 h 1758950"/>
              <a:gd name="connsiteX3" fmla="*/ 134144 w 1073150"/>
              <a:gd name="connsiteY3" fmla="*/ 201612 h 1758950"/>
              <a:gd name="connsiteX4" fmla="*/ 203200 w 1073150"/>
              <a:gd name="connsiteY4" fmla="*/ 265113 h 1758950"/>
              <a:gd name="connsiteX5" fmla="*/ 223044 w 1073150"/>
              <a:gd name="connsiteY5" fmla="*/ 326231 h 1758950"/>
              <a:gd name="connsiteX6" fmla="*/ 211138 w 1073150"/>
              <a:gd name="connsiteY6" fmla="*/ 407987 h 1758950"/>
              <a:gd name="connsiteX7" fmla="*/ 209550 w 1073150"/>
              <a:gd name="connsiteY7" fmla="*/ 473075 h 1758950"/>
              <a:gd name="connsiteX8" fmla="*/ 180975 w 1073150"/>
              <a:gd name="connsiteY8" fmla="*/ 515938 h 1758950"/>
              <a:gd name="connsiteX9" fmla="*/ 229394 w 1073150"/>
              <a:gd name="connsiteY9" fmla="*/ 550863 h 1758950"/>
              <a:gd name="connsiteX10" fmla="*/ 318294 w 1073150"/>
              <a:gd name="connsiteY10" fmla="*/ 575469 h 1758950"/>
              <a:gd name="connsiteX11" fmla="*/ 377825 w 1073150"/>
              <a:gd name="connsiteY11" fmla="*/ 567531 h 1758950"/>
              <a:gd name="connsiteX12" fmla="*/ 392113 w 1073150"/>
              <a:gd name="connsiteY12" fmla="*/ 634206 h 1758950"/>
              <a:gd name="connsiteX13" fmla="*/ 362744 w 1073150"/>
              <a:gd name="connsiteY13" fmla="*/ 648494 h 1758950"/>
              <a:gd name="connsiteX14" fmla="*/ 383381 w 1073150"/>
              <a:gd name="connsiteY14" fmla="*/ 728662 h 1758950"/>
              <a:gd name="connsiteX15" fmla="*/ 500063 w 1073150"/>
              <a:gd name="connsiteY15" fmla="*/ 737394 h 1758950"/>
              <a:gd name="connsiteX16" fmla="*/ 496887 w 1073150"/>
              <a:gd name="connsiteY16" fmla="*/ 793750 h 1758950"/>
              <a:gd name="connsiteX17" fmla="*/ 438944 w 1073150"/>
              <a:gd name="connsiteY17" fmla="*/ 874712 h 1758950"/>
              <a:gd name="connsiteX18" fmla="*/ 391319 w 1073150"/>
              <a:gd name="connsiteY18" fmla="*/ 880269 h 1758950"/>
              <a:gd name="connsiteX19" fmla="*/ 361156 w 1073150"/>
              <a:gd name="connsiteY19" fmla="*/ 947737 h 1758950"/>
              <a:gd name="connsiteX20" fmla="*/ 409575 w 1073150"/>
              <a:gd name="connsiteY20" fmla="*/ 1072357 h 1758950"/>
              <a:gd name="connsiteX21" fmla="*/ 264318 w 1073150"/>
              <a:gd name="connsiteY21" fmla="*/ 1112043 h 1758950"/>
              <a:gd name="connsiteX22" fmla="*/ 50800 w 1073150"/>
              <a:gd name="connsiteY22" fmla="*/ 1117600 h 1758950"/>
              <a:gd name="connsiteX23" fmla="*/ 6350 w 1073150"/>
              <a:gd name="connsiteY23" fmla="*/ 1193800 h 1758950"/>
              <a:gd name="connsiteX24" fmla="*/ 6350 w 1073150"/>
              <a:gd name="connsiteY24" fmla="*/ 1276350 h 1758950"/>
              <a:gd name="connsiteX25" fmla="*/ 0 w 1073150"/>
              <a:gd name="connsiteY25" fmla="*/ 1327150 h 1758950"/>
              <a:gd name="connsiteX26" fmla="*/ 63500 w 1073150"/>
              <a:gd name="connsiteY26" fmla="*/ 1347787 h 1758950"/>
              <a:gd name="connsiteX27" fmla="*/ 342900 w 1073150"/>
              <a:gd name="connsiteY27" fmla="*/ 1631950 h 1758950"/>
              <a:gd name="connsiteX28" fmla="*/ 546100 w 1073150"/>
              <a:gd name="connsiteY28" fmla="*/ 1758950 h 1758950"/>
              <a:gd name="connsiteX29" fmla="*/ 831850 w 1073150"/>
              <a:gd name="connsiteY29" fmla="*/ 1727200 h 1758950"/>
              <a:gd name="connsiteX30" fmla="*/ 939007 w 1073150"/>
              <a:gd name="connsiteY30" fmla="*/ 1558925 h 1758950"/>
              <a:gd name="connsiteX31" fmla="*/ 975519 w 1073150"/>
              <a:gd name="connsiteY31" fmla="*/ 1500188 h 1758950"/>
              <a:gd name="connsiteX32" fmla="*/ 998537 w 1073150"/>
              <a:gd name="connsiteY32" fmla="*/ 1436687 h 1758950"/>
              <a:gd name="connsiteX33" fmla="*/ 952500 w 1073150"/>
              <a:gd name="connsiteY33" fmla="*/ 1386682 h 1758950"/>
              <a:gd name="connsiteX34" fmla="*/ 933450 w 1073150"/>
              <a:gd name="connsiteY34" fmla="*/ 1323182 h 1758950"/>
              <a:gd name="connsiteX35" fmla="*/ 964406 w 1073150"/>
              <a:gd name="connsiteY35" fmla="*/ 1249362 h 1758950"/>
              <a:gd name="connsiteX36" fmla="*/ 980281 w 1073150"/>
              <a:gd name="connsiteY36" fmla="*/ 1136650 h 1758950"/>
              <a:gd name="connsiteX37" fmla="*/ 977106 w 1073150"/>
              <a:gd name="connsiteY37" fmla="*/ 1048544 h 1758950"/>
              <a:gd name="connsiteX38" fmla="*/ 1021557 w 1073150"/>
              <a:gd name="connsiteY38" fmla="*/ 964406 h 1758950"/>
              <a:gd name="connsiteX39" fmla="*/ 1073150 w 1073150"/>
              <a:gd name="connsiteY39" fmla="*/ 857250 h 1758950"/>
              <a:gd name="connsiteX40" fmla="*/ 1047750 w 1073150"/>
              <a:gd name="connsiteY40" fmla="*/ 730250 h 1758950"/>
              <a:gd name="connsiteX41" fmla="*/ 996950 w 1073150"/>
              <a:gd name="connsiteY41" fmla="*/ 723900 h 1758950"/>
              <a:gd name="connsiteX42" fmla="*/ 949325 w 1073150"/>
              <a:gd name="connsiteY42" fmla="*/ 732631 h 1758950"/>
              <a:gd name="connsiteX43" fmla="*/ 885031 w 1073150"/>
              <a:gd name="connsiteY43" fmla="*/ 777875 h 1758950"/>
              <a:gd name="connsiteX44" fmla="*/ 829469 w 1073150"/>
              <a:gd name="connsiteY44" fmla="*/ 775494 h 1758950"/>
              <a:gd name="connsiteX45" fmla="*/ 867569 w 1073150"/>
              <a:gd name="connsiteY45" fmla="*/ 712787 h 1758950"/>
              <a:gd name="connsiteX46" fmla="*/ 822325 w 1073150"/>
              <a:gd name="connsiteY46" fmla="*/ 619919 h 1758950"/>
              <a:gd name="connsiteX47" fmla="*/ 865982 w 1073150"/>
              <a:gd name="connsiteY47" fmla="*/ 497681 h 1758950"/>
              <a:gd name="connsiteX48" fmla="*/ 786606 w 1073150"/>
              <a:gd name="connsiteY48" fmla="*/ 429419 h 1758950"/>
              <a:gd name="connsiteX49" fmla="*/ 714375 w 1073150"/>
              <a:gd name="connsiteY49" fmla="*/ 377031 h 1758950"/>
              <a:gd name="connsiteX50" fmla="*/ 711200 w 1073150"/>
              <a:gd name="connsiteY50" fmla="*/ 284162 h 1758950"/>
              <a:gd name="connsiteX51" fmla="*/ 688975 w 1073150"/>
              <a:gd name="connsiteY51" fmla="*/ 226219 h 1758950"/>
              <a:gd name="connsiteX52" fmla="*/ 665163 w 1073150"/>
              <a:gd name="connsiteY52" fmla="*/ 121444 h 1758950"/>
              <a:gd name="connsiteX53" fmla="*/ 641350 w 1073150"/>
              <a:gd name="connsiteY53" fmla="*/ 6350 h 1758950"/>
              <a:gd name="connsiteX54" fmla="*/ 107950 w 107315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0 w 1066800"/>
              <a:gd name="connsiteY24" fmla="*/ 1276350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101600 w 1066800"/>
              <a:gd name="connsiteY0" fmla="*/ 0 h 1758950"/>
              <a:gd name="connsiteX1" fmla="*/ 74613 w 1066800"/>
              <a:gd name="connsiteY1" fmla="*/ 74612 h 1758950"/>
              <a:gd name="connsiteX2" fmla="*/ 100807 w 1066800"/>
              <a:gd name="connsiteY2" fmla="*/ 117475 h 1758950"/>
              <a:gd name="connsiteX3" fmla="*/ 127794 w 1066800"/>
              <a:gd name="connsiteY3" fmla="*/ 201612 h 1758950"/>
              <a:gd name="connsiteX4" fmla="*/ 196850 w 1066800"/>
              <a:gd name="connsiteY4" fmla="*/ 265113 h 1758950"/>
              <a:gd name="connsiteX5" fmla="*/ 216694 w 1066800"/>
              <a:gd name="connsiteY5" fmla="*/ 326231 h 1758950"/>
              <a:gd name="connsiteX6" fmla="*/ 204788 w 1066800"/>
              <a:gd name="connsiteY6" fmla="*/ 407987 h 1758950"/>
              <a:gd name="connsiteX7" fmla="*/ 203200 w 1066800"/>
              <a:gd name="connsiteY7" fmla="*/ 473075 h 1758950"/>
              <a:gd name="connsiteX8" fmla="*/ 174625 w 1066800"/>
              <a:gd name="connsiteY8" fmla="*/ 515938 h 1758950"/>
              <a:gd name="connsiteX9" fmla="*/ 223044 w 1066800"/>
              <a:gd name="connsiteY9" fmla="*/ 550863 h 1758950"/>
              <a:gd name="connsiteX10" fmla="*/ 311944 w 1066800"/>
              <a:gd name="connsiteY10" fmla="*/ 575469 h 1758950"/>
              <a:gd name="connsiteX11" fmla="*/ 371475 w 1066800"/>
              <a:gd name="connsiteY11" fmla="*/ 567531 h 1758950"/>
              <a:gd name="connsiteX12" fmla="*/ 385763 w 1066800"/>
              <a:gd name="connsiteY12" fmla="*/ 634206 h 1758950"/>
              <a:gd name="connsiteX13" fmla="*/ 356394 w 1066800"/>
              <a:gd name="connsiteY13" fmla="*/ 648494 h 1758950"/>
              <a:gd name="connsiteX14" fmla="*/ 377031 w 1066800"/>
              <a:gd name="connsiteY14" fmla="*/ 728662 h 1758950"/>
              <a:gd name="connsiteX15" fmla="*/ 493713 w 1066800"/>
              <a:gd name="connsiteY15" fmla="*/ 737394 h 1758950"/>
              <a:gd name="connsiteX16" fmla="*/ 490537 w 1066800"/>
              <a:gd name="connsiteY16" fmla="*/ 793750 h 1758950"/>
              <a:gd name="connsiteX17" fmla="*/ 432594 w 1066800"/>
              <a:gd name="connsiteY17" fmla="*/ 874712 h 1758950"/>
              <a:gd name="connsiteX18" fmla="*/ 384969 w 1066800"/>
              <a:gd name="connsiteY18" fmla="*/ 880269 h 1758950"/>
              <a:gd name="connsiteX19" fmla="*/ 354806 w 1066800"/>
              <a:gd name="connsiteY19" fmla="*/ 947737 h 1758950"/>
              <a:gd name="connsiteX20" fmla="*/ 403225 w 1066800"/>
              <a:gd name="connsiteY20" fmla="*/ 1072357 h 1758950"/>
              <a:gd name="connsiteX21" fmla="*/ 257968 w 1066800"/>
              <a:gd name="connsiteY21" fmla="*/ 1112043 h 1758950"/>
              <a:gd name="connsiteX22" fmla="*/ 44450 w 1066800"/>
              <a:gd name="connsiteY22" fmla="*/ 1117600 h 1758950"/>
              <a:gd name="connsiteX23" fmla="*/ 0 w 1066800"/>
              <a:gd name="connsiteY23" fmla="*/ 1193800 h 1758950"/>
              <a:gd name="connsiteX24" fmla="*/ 83344 w 1066800"/>
              <a:gd name="connsiteY24" fmla="*/ 1235869 h 1758950"/>
              <a:gd name="connsiteX25" fmla="*/ 62707 w 1066800"/>
              <a:gd name="connsiteY25" fmla="*/ 1286669 h 1758950"/>
              <a:gd name="connsiteX26" fmla="*/ 57150 w 1066800"/>
              <a:gd name="connsiteY26" fmla="*/ 1347787 h 1758950"/>
              <a:gd name="connsiteX27" fmla="*/ 336550 w 1066800"/>
              <a:gd name="connsiteY27" fmla="*/ 1631950 h 1758950"/>
              <a:gd name="connsiteX28" fmla="*/ 539750 w 1066800"/>
              <a:gd name="connsiteY28" fmla="*/ 1758950 h 1758950"/>
              <a:gd name="connsiteX29" fmla="*/ 825500 w 1066800"/>
              <a:gd name="connsiteY29" fmla="*/ 1727200 h 1758950"/>
              <a:gd name="connsiteX30" fmla="*/ 932657 w 1066800"/>
              <a:gd name="connsiteY30" fmla="*/ 1558925 h 1758950"/>
              <a:gd name="connsiteX31" fmla="*/ 969169 w 1066800"/>
              <a:gd name="connsiteY31" fmla="*/ 1500188 h 1758950"/>
              <a:gd name="connsiteX32" fmla="*/ 992187 w 1066800"/>
              <a:gd name="connsiteY32" fmla="*/ 1436687 h 1758950"/>
              <a:gd name="connsiteX33" fmla="*/ 946150 w 1066800"/>
              <a:gd name="connsiteY33" fmla="*/ 1386682 h 1758950"/>
              <a:gd name="connsiteX34" fmla="*/ 927100 w 1066800"/>
              <a:gd name="connsiteY34" fmla="*/ 1323182 h 1758950"/>
              <a:gd name="connsiteX35" fmla="*/ 958056 w 1066800"/>
              <a:gd name="connsiteY35" fmla="*/ 1249362 h 1758950"/>
              <a:gd name="connsiteX36" fmla="*/ 973931 w 1066800"/>
              <a:gd name="connsiteY36" fmla="*/ 1136650 h 1758950"/>
              <a:gd name="connsiteX37" fmla="*/ 970756 w 1066800"/>
              <a:gd name="connsiteY37" fmla="*/ 1048544 h 1758950"/>
              <a:gd name="connsiteX38" fmla="*/ 1015207 w 1066800"/>
              <a:gd name="connsiteY38" fmla="*/ 964406 h 1758950"/>
              <a:gd name="connsiteX39" fmla="*/ 1066800 w 1066800"/>
              <a:gd name="connsiteY39" fmla="*/ 857250 h 1758950"/>
              <a:gd name="connsiteX40" fmla="*/ 1041400 w 1066800"/>
              <a:gd name="connsiteY40" fmla="*/ 730250 h 1758950"/>
              <a:gd name="connsiteX41" fmla="*/ 990600 w 1066800"/>
              <a:gd name="connsiteY41" fmla="*/ 723900 h 1758950"/>
              <a:gd name="connsiteX42" fmla="*/ 942975 w 1066800"/>
              <a:gd name="connsiteY42" fmla="*/ 732631 h 1758950"/>
              <a:gd name="connsiteX43" fmla="*/ 878681 w 1066800"/>
              <a:gd name="connsiteY43" fmla="*/ 777875 h 1758950"/>
              <a:gd name="connsiteX44" fmla="*/ 823119 w 1066800"/>
              <a:gd name="connsiteY44" fmla="*/ 775494 h 1758950"/>
              <a:gd name="connsiteX45" fmla="*/ 861219 w 1066800"/>
              <a:gd name="connsiteY45" fmla="*/ 712787 h 1758950"/>
              <a:gd name="connsiteX46" fmla="*/ 815975 w 1066800"/>
              <a:gd name="connsiteY46" fmla="*/ 619919 h 1758950"/>
              <a:gd name="connsiteX47" fmla="*/ 859632 w 1066800"/>
              <a:gd name="connsiteY47" fmla="*/ 497681 h 1758950"/>
              <a:gd name="connsiteX48" fmla="*/ 780256 w 1066800"/>
              <a:gd name="connsiteY48" fmla="*/ 429419 h 1758950"/>
              <a:gd name="connsiteX49" fmla="*/ 708025 w 1066800"/>
              <a:gd name="connsiteY49" fmla="*/ 377031 h 1758950"/>
              <a:gd name="connsiteX50" fmla="*/ 704850 w 1066800"/>
              <a:gd name="connsiteY50" fmla="*/ 284162 h 1758950"/>
              <a:gd name="connsiteX51" fmla="*/ 682625 w 1066800"/>
              <a:gd name="connsiteY51" fmla="*/ 226219 h 1758950"/>
              <a:gd name="connsiteX52" fmla="*/ 658813 w 1066800"/>
              <a:gd name="connsiteY52" fmla="*/ 121444 h 1758950"/>
              <a:gd name="connsiteX53" fmla="*/ 635000 w 1066800"/>
              <a:gd name="connsiteY53" fmla="*/ 6350 h 1758950"/>
              <a:gd name="connsiteX54" fmla="*/ 101600 w 1066800"/>
              <a:gd name="connsiteY54" fmla="*/ 0 h 1758950"/>
              <a:gd name="connsiteX0" fmla="*/ 57150 w 1022350"/>
              <a:gd name="connsiteY0" fmla="*/ 0 h 1758950"/>
              <a:gd name="connsiteX1" fmla="*/ 30163 w 1022350"/>
              <a:gd name="connsiteY1" fmla="*/ 74612 h 1758950"/>
              <a:gd name="connsiteX2" fmla="*/ 56357 w 1022350"/>
              <a:gd name="connsiteY2" fmla="*/ 117475 h 1758950"/>
              <a:gd name="connsiteX3" fmla="*/ 83344 w 1022350"/>
              <a:gd name="connsiteY3" fmla="*/ 201612 h 1758950"/>
              <a:gd name="connsiteX4" fmla="*/ 152400 w 1022350"/>
              <a:gd name="connsiteY4" fmla="*/ 265113 h 1758950"/>
              <a:gd name="connsiteX5" fmla="*/ 172244 w 1022350"/>
              <a:gd name="connsiteY5" fmla="*/ 326231 h 1758950"/>
              <a:gd name="connsiteX6" fmla="*/ 160338 w 1022350"/>
              <a:gd name="connsiteY6" fmla="*/ 407987 h 1758950"/>
              <a:gd name="connsiteX7" fmla="*/ 158750 w 1022350"/>
              <a:gd name="connsiteY7" fmla="*/ 473075 h 1758950"/>
              <a:gd name="connsiteX8" fmla="*/ 130175 w 1022350"/>
              <a:gd name="connsiteY8" fmla="*/ 515938 h 1758950"/>
              <a:gd name="connsiteX9" fmla="*/ 178594 w 1022350"/>
              <a:gd name="connsiteY9" fmla="*/ 550863 h 1758950"/>
              <a:gd name="connsiteX10" fmla="*/ 267494 w 1022350"/>
              <a:gd name="connsiteY10" fmla="*/ 575469 h 1758950"/>
              <a:gd name="connsiteX11" fmla="*/ 327025 w 1022350"/>
              <a:gd name="connsiteY11" fmla="*/ 567531 h 1758950"/>
              <a:gd name="connsiteX12" fmla="*/ 341313 w 1022350"/>
              <a:gd name="connsiteY12" fmla="*/ 634206 h 1758950"/>
              <a:gd name="connsiteX13" fmla="*/ 311944 w 1022350"/>
              <a:gd name="connsiteY13" fmla="*/ 648494 h 1758950"/>
              <a:gd name="connsiteX14" fmla="*/ 332581 w 1022350"/>
              <a:gd name="connsiteY14" fmla="*/ 728662 h 1758950"/>
              <a:gd name="connsiteX15" fmla="*/ 449263 w 1022350"/>
              <a:gd name="connsiteY15" fmla="*/ 737394 h 1758950"/>
              <a:gd name="connsiteX16" fmla="*/ 446087 w 1022350"/>
              <a:gd name="connsiteY16" fmla="*/ 793750 h 1758950"/>
              <a:gd name="connsiteX17" fmla="*/ 388144 w 1022350"/>
              <a:gd name="connsiteY17" fmla="*/ 874712 h 1758950"/>
              <a:gd name="connsiteX18" fmla="*/ 340519 w 1022350"/>
              <a:gd name="connsiteY18" fmla="*/ 880269 h 1758950"/>
              <a:gd name="connsiteX19" fmla="*/ 310356 w 1022350"/>
              <a:gd name="connsiteY19" fmla="*/ 947737 h 1758950"/>
              <a:gd name="connsiteX20" fmla="*/ 358775 w 1022350"/>
              <a:gd name="connsiteY20" fmla="*/ 1072357 h 1758950"/>
              <a:gd name="connsiteX21" fmla="*/ 213518 w 1022350"/>
              <a:gd name="connsiteY21" fmla="*/ 1112043 h 1758950"/>
              <a:gd name="connsiteX22" fmla="*/ 0 w 1022350"/>
              <a:gd name="connsiteY22" fmla="*/ 1117600 h 1758950"/>
              <a:gd name="connsiteX23" fmla="*/ 41275 w 1022350"/>
              <a:gd name="connsiteY23" fmla="*/ 1177132 h 1758950"/>
              <a:gd name="connsiteX24" fmla="*/ 38894 w 1022350"/>
              <a:gd name="connsiteY24" fmla="*/ 1235869 h 1758950"/>
              <a:gd name="connsiteX25" fmla="*/ 18257 w 1022350"/>
              <a:gd name="connsiteY25" fmla="*/ 1286669 h 1758950"/>
              <a:gd name="connsiteX26" fmla="*/ 12700 w 1022350"/>
              <a:gd name="connsiteY26" fmla="*/ 1347787 h 1758950"/>
              <a:gd name="connsiteX27" fmla="*/ 292100 w 1022350"/>
              <a:gd name="connsiteY27" fmla="*/ 1631950 h 1758950"/>
              <a:gd name="connsiteX28" fmla="*/ 495300 w 1022350"/>
              <a:gd name="connsiteY28" fmla="*/ 1758950 h 1758950"/>
              <a:gd name="connsiteX29" fmla="*/ 781050 w 1022350"/>
              <a:gd name="connsiteY29" fmla="*/ 1727200 h 1758950"/>
              <a:gd name="connsiteX30" fmla="*/ 888207 w 1022350"/>
              <a:gd name="connsiteY30" fmla="*/ 1558925 h 1758950"/>
              <a:gd name="connsiteX31" fmla="*/ 924719 w 1022350"/>
              <a:gd name="connsiteY31" fmla="*/ 1500188 h 1758950"/>
              <a:gd name="connsiteX32" fmla="*/ 947737 w 1022350"/>
              <a:gd name="connsiteY32" fmla="*/ 1436687 h 1758950"/>
              <a:gd name="connsiteX33" fmla="*/ 901700 w 1022350"/>
              <a:gd name="connsiteY33" fmla="*/ 1386682 h 1758950"/>
              <a:gd name="connsiteX34" fmla="*/ 882650 w 1022350"/>
              <a:gd name="connsiteY34" fmla="*/ 1323182 h 1758950"/>
              <a:gd name="connsiteX35" fmla="*/ 913606 w 1022350"/>
              <a:gd name="connsiteY35" fmla="*/ 1249362 h 1758950"/>
              <a:gd name="connsiteX36" fmla="*/ 929481 w 1022350"/>
              <a:gd name="connsiteY36" fmla="*/ 1136650 h 1758950"/>
              <a:gd name="connsiteX37" fmla="*/ 926306 w 1022350"/>
              <a:gd name="connsiteY37" fmla="*/ 1048544 h 1758950"/>
              <a:gd name="connsiteX38" fmla="*/ 970757 w 1022350"/>
              <a:gd name="connsiteY38" fmla="*/ 964406 h 1758950"/>
              <a:gd name="connsiteX39" fmla="*/ 1022350 w 1022350"/>
              <a:gd name="connsiteY39" fmla="*/ 857250 h 1758950"/>
              <a:gd name="connsiteX40" fmla="*/ 996950 w 1022350"/>
              <a:gd name="connsiteY40" fmla="*/ 730250 h 1758950"/>
              <a:gd name="connsiteX41" fmla="*/ 946150 w 1022350"/>
              <a:gd name="connsiteY41" fmla="*/ 723900 h 1758950"/>
              <a:gd name="connsiteX42" fmla="*/ 898525 w 1022350"/>
              <a:gd name="connsiteY42" fmla="*/ 732631 h 1758950"/>
              <a:gd name="connsiteX43" fmla="*/ 834231 w 1022350"/>
              <a:gd name="connsiteY43" fmla="*/ 777875 h 1758950"/>
              <a:gd name="connsiteX44" fmla="*/ 778669 w 1022350"/>
              <a:gd name="connsiteY44" fmla="*/ 775494 h 1758950"/>
              <a:gd name="connsiteX45" fmla="*/ 816769 w 1022350"/>
              <a:gd name="connsiteY45" fmla="*/ 712787 h 1758950"/>
              <a:gd name="connsiteX46" fmla="*/ 771525 w 1022350"/>
              <a:gd name="connsiteY46" fmla="*/ 619919 h 1758950"/>
              <a:gd name="connsiteX47" fmla="*/ 815182 w 1022350"/>
              <a:gd name="connsiteY47" fmla="*/ 497681 h 1758950"/>
              <a:gd name="connsiteX48" fmla="*/ 735806 w 1022350"/>
              <a:gd name="connsiteY48" fmla="*/ 429419 h 1758950"/>
              <a:gd name="connsiteX49" fmla="*/ 663575 w 1022350"/>
              <a:gd name="connsiteY49" fmla="*/ 377031 h 1758950"/>
              <a:gd name="connsiteX50" fmla="*/ 660400 w 1022350"/>
              <a:gd name="connsiteY50" fmla="*/ 284162 h 1758950"/>
              <a:gd name="connsiteX51" fmla="*/ 638175 w 1022350"/>
              <a:gd name="connsiteY51" fmla="*/ 226219 h 1758950"/>
              <a:gd name="connsiteX52" fmla="*/ 614363 w 1022350"/>
              <a:gd name="connsiteY52" fmla="*/ 121444 h 1758950"/>
              <a:gd name="connsiteX53" fmla="*/ 590550 w 1022350"/>
              <a:gd name="connsiteY53" fmla="*/ 6350 h 1758950"/>
              <a:gd name="connsiteX54" fmla="*/ 57150 w 1022350"/>
              <a:gd name="connsiteY54" fmla="*/ 0 h 1758950"/>
              <a:gd name="connsiteX0" fmla="*/ 44450 w 1009650"/>
              <a:gd name="connsiteY0" fmla="*/ 0 h 1758950"/>
              <a:gd name="connsiteX1" fmla="*/ 17463 w 1009650"/>
              <a:gd name="connsiteY1" fmla="*/ 74612 h 1758950"/>
              <a:gd name="connsiteX2" fmla="*/ 43657 w 1009650"/>
              <a:gd name="connsiteY2" fmla="*/ 117475 h 1758950"/>
              <a:gd name="connsiteX3" fmla="*/ 70644 w 1009650"/>
              <a:gd name="connsiteY3" fmla="*/ 201612 h 1758950"/>
              <a:gd name="connsiteX4" fmla="*/ 139700 w 1009650"/>
              <a:gd name="connsiteY4" fmla="*/ 265113 h 1758950"/>
              <a:gd name="connsiteX5" fmla="*/ 159544 w 1009650"/>
              <a:gd name="connsiteY5" fmla="*/ 326231 h 1758950"/>
              <a:gd name="connsiteX6" fmla="*/ 147638 w 1009650"/>
              <a:gd name="connsiteY6" fmla="*/ 407987 h 1758950"/>
              <a:gd name="connsiteX7" fmla="*/ 146050 w 1009650"/>
              <a:gd name="connsiteY7" fmla="*/ 473075 h 1758950"/>
              <a:gd name="connsiteX8" fmla="*/ 117475 w 1009650"/>
              <a:gd name="connsiteY8" fmla="*/ 515938 h 1758950"/>
              <a:gd name="connsiteX9" fmla="*/ 165894 w 1009650"/>
              <a:gd name="connsiteY9" fmla="*/ 550863 h 1758950"/>
              <a:gd name="connsiteX10" fmla="*/ 254794 w 1009650"/>
              <a:gd name="connsiteY10" fmla="*/ 575469 h 1758950"/>
              <a:gd name="connsiteX11" fmla="*/ 314325 w 1009650"/>
              <a:gd name="connsiteY11" fmla="*/ 567531 h 1758950"/>
              <a:gd name="connsiteX12" fmla="*/ 328613 w 1009650"/>
              <a:gd name="connsiteY12" fmla="*/ 634206 h 1758950"/>
              <a:gd name="connsiteX13" fmla="*/ 299244 w 1009650"/>
              <a:gd name="connsiteY13" fmla="*/ 648494 h 1758950"/>
              <a:gd name="connsiteX14" fmla="*/ 319881 w 1009650"/>
              <a:gd name="connsiteY14" fmla="*/ 728662 h 1758950"/>
              <a:gd name="connsiteX15" fmla="*/ 436563 w 1009650"/>
              <a:gd name="connsiteY15" fmla="*/ 737394 h 1758950"/>
              <a:gd name="connsiteX16" fmla="*/ 433387 w 1009650"/>
              <a:gd name="connsiteY16" fmla="*/ 793750 h 1758950"/>
              <a:gd name="connsiteX17" fmla="*/ 375444 w 1009650"/>
              <a:gd name="connsiteY17" fmla="*/ 874712 h 1758950"/>
              <a:gd name="connsiteX18" fmla="*/ 327819 w 1009650"/>
              <a:gd name="connsiteY18" fmla="*/ 880269 h 1758950"/>
              <a:gd name="connsiteX19" fmla="*/ 297656 w 1009650"/>
              <a:gd name="connsiteY19" fmla="*/ 947737 h 1758950"/>
              <a:gd name="connsiteX20" fmla="*/ 346075 w 1009650"/>
              <a:gd name="connsiteY20" fmla="*/ 1072357 h 1758950"/>
              <a:gd name="connsiteX21" fmla="*/ 200818 w 1009650"/>
              <a:gd name="connsiteY21" fmla="*/ 1112043 h 1758950"/>
              <a:gd name="connsiteX22" fmla="*/ 58737 w 1009650"/>
              <a:gd name="connsiteY22" fmla="*/ 1119982 h 1758950"/>
              <a:gd name="connsiteX23" fmla="*/ 28575 w 1009650"/>
              <a:gd name="connsiteY23" fmla="*/ 1177132 h 1758950"/>
              <a:gd name="connsiteX24" fmla="*/ 26194 w 1009650"/>
              <a:gd name="connsiteY24" fmla="*/ 1235869 h 1758950"/>
              <a:gd name="connsiteX25" fmla="*/ 5557 w 1009650"/>
              <a:gd name="connsiteY25" fmla="*/ 1286669 h 1758950"/>
              <a:gd name="connsiteX26" fmla="*/ 0 w 1009650"/>
              <a:gd name="connsiteY26" fmla="*/ 1347787 h 1758950"/>
              <a:gd name="connsiteX27" fmla="*/ 279400 w 1009650"/>
              <a:gd name="connsiteY27" fmla="*/ 1631950 h 1758950"/>
              <a:gd name="connsiteX28" fmla="*/ 482600 w 1009650"/>
              <a:gd name="connsiteY28" fmla="*/ 1758950 h 1758950"/>
              <a:gd name="connsiteX29" fmla="*/ 768350 w 1009650"/>
              <a:gd name="connsiteY29" fmla="*/ 1727200 h 1758950"/>
              <a:gd name="connsiteX30" fmla="*/ 875507 w 1009650"/>
              <a:gd name="connsiteY30" fmla="*/ 1558925 h 1758950"/>
              <a:gd name="connsiteX31" fmla="*/ 912019 w 1009650"/>
              <a:gd name="connsiteY31" fmla="*/ 1500188 h 1758950"/>
              <a:gd name="connsiteX32" fmla="*/ 935037 w 1009650"/>
              <a:gd name="connsiteY32" fmla="*/ 1436687 h 1758950"/>
              <a:gd name="connsiteX33" fmla="*/ 889000 w 1009650"/>
              <a:gd name="connsiteY33" fmla="*/ 1386682 h 1758950"/>
              <a:gd name="connsiteX34" fmla="*/ 869950 w 1009650"/>
              <a:gd name="connsiteY34" fmla="*/ 1323182 h 1758950"/>
              <a:gd name="connsiteX35" fmla="*/ 900906 w 1009650"/>
              <a:gd name="connsiteY35" fmla="*/ 1249362 h 1758950"/>
              <a:gd name="connsiteX36" fmla="*/ 916781 w 1009650"/>
              <a:gd name="connsiteY36" fmla="*/ 1136650 h 1758950"/>
              <a:gd name="connsiteX37" fmla="*/ 913606 w 1009650"/>
              <a:gd name="connsiteY37" fmla="*/ 1048544 h 1758950"/>
              <a:gd name="connsiteX38" fmla="*/ 958057 w 1009650"/>
              <a:gd name="connsiteY38" fmla="*/ 964406 h 1758950"/>
              <a:gd name="connsiteX39" fmla="*/ 1009650 w 1009650"/>
              <a:gd name="connsiteY39" fmla="*/ 857250 h 1758950"/>
              <a:gd name="connsiteX40" fmla="*/ 984250 w 1009650"/>
              <a:gd name="connsiteY40" fmla="*/ 730250 h 1758950"/>
              <a:gd name="connsiteX41" fmla="*/ 933450 w 1009650"/>
              <a:gd name="connsiteY41" fmla="*/ 723900 h 1758950"/>
              <a:gd name="connsiteX42" fmla="*/ 885825 w 1009650"/>
              <a:gd name="connsiteY42" fmla="*/ 732631 h 1758950"/>
              <a:gd name="connsiteX43" fmla="*/ 821531 w 1009650"/>
              <a:gd name="connsiteY43" fmla="*/ 777875 h 1758950"/>
              <a:gd name="connsiteX44" fmla="*/ 765969 w 1009650"/>
              <a:gd name="connsiteY44" fmla="*/ 775494 h 1758950"/>
              <a:gd name="connsiteX45" fmla="*/ 804069 w 1009650"/>
              <a:gd name="connsiteY45" fmla="*/ 712787 h 1758950"/>
              <a:gd name="connsiteX46" fmla="*/ 758825 w 1009650"/>
              <a:gd name="connsiteY46" fmla="*/ 619919 h 1758950"/>
              <a:gd name="connsiteX47" fmla="*/ 802482 w 1009650"/>
              <a:gd name="connsiteY47" fmla="*/ 497681 h 1758950"/>
              <a:gd name="connsiteX48" fmla="*/ 723106 w 1009650"/>
              <a:gd name="connsiteY48" fmla="*/ 429419 h 1758950"/>
              <a:gd name="connsiteX49" fmla="*/ 650875 w 1009650"/>
              <a:gd name="connsiteY49" fmla="*/ 377031 h 1758950"/>
              <a:gd name="connsiteX50" fmla="*/ 647700 w 1009650"/>
              <a:gd name="connsiteY50" fmla="*/ 284162 h 1758950"/>
              <a:gd name="connsiteX51" fmla="*/ 625475 w 1009650"/>
              <a:gd name="connsiteY51" fmla="*/ 226219 h 1758950"/>
              <a:gd name="connsiteX52" fmla="*/ 601663 w 1009650"/>
              <a:gd name="connsiteY52" fmla="*/ 121444 h 1758950"/>
              <a:gd name="connsiteX53" fmla="*/ 577850 w 1009650"/>
              <a:gd name="connsiteY53" fmla="*/ 6350 h 1758950"/>
              <a:gd name="connsiteX54" fmla="*/ 44450 w 1009650"/>
              <a:gd name="connsiteY54" fmla="*/ 0 h 17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09650" h="1758950">
                <a:moveTo>
                  <a:pt x="44450" y="0"/>
                </a:moveTo>
                <a:lnTo>
                  <a:pt x="17463" y="74612"/>
                </a:lnTo>
                <a:lnTo>
                  <a:pt x="43657" y="117475"/>
                </a:lnTo>
                <a:lnTo>
                  <a:pt x="70644" y="201612"/>
                </a:lnTo>
                <a:lnTo>
                  <a:pt x="139700" y="265113"/>
                </a:lnTo>
                <a:lnTo>
                  <a:pt x="159544" y="326231"/>
                </a:lnTo>
                <a:lnTo>
                  <a:pt x="147638" y="407987"/>
                </a:lnTo>
                <a:cubicBezTo>
                  <a:pt x="147109" y="429683"/>
                  <a:pt x="146579" y="451379"/>
                  <a:pt x="146050" y="473075"/>
                </a:cubicBezTo>
                <a:lnTo>
                  <a:pt x="117475" y="515938"/>
                </a:lnTo>
                <a:lnTo>
                  <a:pt x="165894" y="550863"/>
                </a:lnTo>
                <a:lnTo>
                  <a:pt x="254794" y="575469"/>
                </a:lnTo>
                <a:lnTo>
                  <a:pt x="314325" y="567531"/>
                </a:lnTo>
                <a:lnTo>
                  <a:pt x="328613" y="634206"/>
                </a:lnTo>
                <a:lnTo>
                  <a:pt x="299244" y="648494"/>
                </a:lnTo>
                <a:lnTo>
                  <a:pt x="319881" y="728662"/>
                </a:lnTo>
                <a:lnTo>
                  <a:pt x="436563" y="737394"/>
                </a:lnTo>
                <a:lnTo>
                  <a:pt x="433387" y="793750"/>
                </a:lnTo>
                <a:lnTo>
                  <a:pt x="375444" y="874712"/>
                </a:lnTo>
                <a:lnTo>
                  <a:pt x="327819" y="880269"/>
                </a:lnTo>
                <a:lnTo>
                  <a:pt x="297656" y="947737"/>
                </a:lnTo>
                <a:lnTo>
                  <a:pt x="346075" y="1072357"/>
                </a:lnTo>
                <a:lnTo>
                  <a:pt x="200818" y="1112043"/>
                </a:lnTo>
                <a:lnTo>
                  <a:pt x="58737" y="1119982"/>
                </a:lnTo>
                <a:lnTo>
                  <a:pt x="28575" y="1177132"/>
                </a:lnTo>
                <a:cubicBezTo>
                  <a:pt x="27781" y="1196711"/>
                  <a:pt x="26988" y="1216290"/>
                  <a:pt x="26194" y="1235869"/>
                </a:cubicBezTo>
                <a:lnTo>
                  <a:pt x="5557" y="1286669"/>
                </a:lnTo>
                <a:lnTo>
                  <a:pt x="0" y="1347787"/>
                </a:lnTo>
                <a:lnTo>
                  <a:pt x="279400" y="1631950"/>
                </a:lnTo>
                <a:lnTo>
                  <a:pt x="482600" y="1758950"/>
                </a:lnTo>
                <a:lnTo>
                  <a:pt x="768350" y="1727200"/>
                </a:lnTo>
                <a:lnTo>
                  <a:pt x="875507" y="1558925"/>
                </a:lnTo>
                <a:lnTo>
                  <a:pt x="912019" y="1500188"/>
                </a:lnTo>
                <a:lnTo>
                  <a:pt x="935037" y="1436687"/>
                </a:lnTo>
                <a:lnTo>
                  <a:pt x="889000" y="1386682"/>
                </a:lnTo>
                <a:lnTo>
                  <a:pt x="869950" y="1323182"/>
                </a:lnTo>
                <a:lnTo>
                  <a:pt x="900906" y="1249362"/>
                </a:lnTo>
                <a:lnTo>
                  <a:pt x="916781" y="1136650"/>
                </a:lnTo>
                <a:lnTo>
                  <a:pt x="913606" y="1048544"/>
                </a:lnTo>
                <a:lnTo>
                  <a:pt x="958057" y="964406"/>
                </a:lnTo>
                <a:lnTo>
                  <a:pt x="1009650" y="857250"/>
                </a:lnTo>
                <a:lnTo>
                  <a:pt x="984250" y="730250"/>
                </a:lnTo>
                <a:lnTo>
                  <a:pt x="933450" y="723900"/>
                </a:lnTo>
                <a:cubicBezTo>
                  <a:pt x="918633" y="725884"/>
                  <a:pt x="904478" y="723635"/>
                  <a:pt x="885825" y="732631"/>
                </a:cubicBezTo>
                <a:cubicBezTo>
                  <a:pt x="867172" y="741627"/>
                  <a:pt x="843094" y="772319"/>
                  <a:pt x="821531" y="777875"/>
                </a:cubicBezTo>
                <a:lnTo>
                  <a:pt x="765969" y="775494"/>
                </a:lnTo>
                <a:lnTo>
                  <a:pt x="804069" y="712787"/>
                </a:lnTo>
                <a:lnTo>
                  <a:pt x="758825" y="619919"/>
                </a:lnTo>
                <a:lnTo>
                  <a:pt x="802482" y="497681"/>
                </a:lnTo>
                <a:lnTo>
                  <a:pt x="723106" y="429419"/>
                </a:lnTo>
                <a:lnTo>
                  <a:pt x="650875" y="377031"/>
                </a:lnTo>
                <a:lnTo>
                  <a:pt x="647700" y="284162"/>
                </a:lnTo>
                <a:lnTo>
                  <a:pt x="625475" y="226219"/>
                </a:lnTo>
                <a:lnTo>
                  <a:pt x="601663" y="121444"/>
                </a:lnTo>
                <a:lnTo>
                  <a:pt x="577850" y="6350"/>
                </a:lnTo>
                <a:lnTo>
                  <a:pt x="44450" y="0"/>
                </a:lnTo>
                <a:close/>
              </a:path>
            </a:pathLst>
          </a:custGeom>
          <a:solidFill>
            <a:srgbClr val="FF00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err="1" smtClean="0">
                <a:solidFill>
                  <a:schemeClr val="tx1"/>
                </a:solidFill>
              </a:rPr>
              <a:t>Pwani</a:t>
            </a:r>
            <a:r>
              <a:rPr lang="en-MY" sz="1200" b="1" dirty="0" smtClean="0">
                <a:solidFill>
                  <a:schemeClr val="tx1"/>
                </a:solidFill>
              </a:rPr>
              <a:t> 6.8</a:t>
            </a:r>
            <a:endParaRPr lang="en-MY" sz="1200" b="1" dirty="0">
              <a:solidFill>
                <a:schemeClr val="tx1"/>
              </a:solidFill>
            </a:endParaRPr>
          </a:p>
        </p:txBody>
      </p:sp>
      <p:sp>
        <p:nvSpPr>
          <p:cNvPr id="18" name="Freeform 17"/>
          <p:cNvSpPr/>
          <p:nvPr/>
        </p:nvSpPr>
        <p:spPr>
          <a:xfrm>
            <a:off x="5762625" y="4431507"/>
            <a:ext cx="1966913" cy="1843086"/>
          </a:xfrm>
          <a:custGeom>
            <a:avLst/>
            <a:gdLst>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371475 w 2162175"/>
              <a:gd name="connsiteY7" fmla="*/ 38100 h 1943100"/>
              <a:gd name="connsiteX8" fmla="*/ 371475 w 2162175"/>
              <a:gd name="connsiteY8" fmla="*/ 152400 h 1943100"/>
              <a:gd name="connsiteX9" fmla="*/ 200025 w 2162175"/>
              <a:gd name="connsiteY9" fmla="*/ 295275 h 1943100"/>
              <a:gd name="connsiteX10" fmla="*/ 247650 w 2162175"/>
              <a:gd name="connsiteY10" fmla="*/ 428625 h 1943100"/>
              <a:gd name="connsiteX11" fmla="*/ 238125 w 2162175"/>
              <a:gd name="connsiteY11" fmla="*/ 638175 h 1943100"/>
              <a:gd name="connsiteX12" fmla="*/ 247650 w 2162175"/>
              <a:gd name="connsiteY12" fmla="*/ 809625 h 1943100"/>
              <a:gd name="connsiteX13" fmla="*/ 228600 w 2162175"/>
              <a:gd name="connsiteY13" fmla="*/ 914400 h 1943100"/>
              <a:gd name="connsiteX14" fmla="*/ 104775 w 2162175"/>
              <a:gd name="connsiteY14" fmla="*/ 990600 h 1943100"/>
              <a:gd name="connsiteX15" fmla="*/ 123825 w 2162175"/>
              <a:gd name="connsiteY15" fmla="*/ 1057275 h 1943100"/>
              <a:gd name="connsiteX16" fmla="*/ 19050 w 2162175"/>
              <a:gd name="connsiteY16" fmla="*/ 1314450 h 1943100"/>
              <a:gd name="connsiteX17" fmla="*/ 0 w 2162175"/>
              <a:gd name="connsiteY17" fmla="*/ 1628775 h 1943100"/>
              <a:gd name="connsiteX18" fmla="*/ 276225 w 2162175"/>
              <a:gd name="connsiteY18" fmla="*/ 1685925 h 1943100"/>
              <a:gd name="connsiteX19" fmla="*/ 619125 w 2162175"/>
              <a:gd name="connsiteY19" fmla="*/ 1847850 h 1943100"/>
              <a:gd name="connsiteX20" fmla="*/ 895350 w 2162175"/>
              <a:gd name="connsiteY20" fmla="*/ 1943100 h 1943100"/>
              <a:gd name="connsiteX21" fmla="*/ 1409700 w 2162175"/>
              <a:gd name="connsiteY21" fmla="*/ 1838325 h 1943100"/>
              <a:gd name="connsiteX22" fmla="*/ 2028825 w 2162175"/>
              <a:gd name="connsiteY22" fmla="*/ 1685925 h 1943100"/>
              <a:gd name="connsiteX23" fmla="*/ 2162175 w 2162175"/>
              <a:gd name="connsiteY23" fmla="*/ 1390650 h 1943100"/>
              <a:gd name="connsiteX24" fmla="*/ 2009775 w 2162175"/>
              <a:gd name="connsiteY24" fmla="*/ 1314450 h 1943100"/>
              <a:gd name="connsiteX25" fmla="*/ 1924050 w 2162175"/>
              <a:gd name="connsiteY25" fmla="*/ 1228725 h 1943100"/>
              <a:gd name="connsiteX26" fmla="*/ 1914525 w 2162175"/>
              <a:gd name="connsiteY26" fmla="*/ 1085850 h 1943100"/>
              <a:gd name="connsiteX27" fmla="*/ 1866900 w 2162175"/>
              <a:gd name="connsiteY27" fmla="*/ 962025 h 1943100"/>
              <a:gd name="connsiteX28" fmla="*/ 1819275 w 2162175"/>
              <a:gd name="connsiteY28" fmla="*/ 866775 h 1943100"/>
              <a:gd name="connsiteX29" fmla="*/ 1790700 w 2162175"/>
              <a:gd name="connsiteY29" fmla="*/ 790575 h 1943100"/>
              <a:gd name="connsiteX30" fmla="*/ 1743075 w 2162175"/>
              <a:gd name="connsiteY30" fmla="*/ 666750 h 1943100"/>
              <a:gd name="connsiteX31" fmla="*/ 1704975 w 2162175"/>
              <a:gd name="connsiteY31" fmla="*/ 590550 h 1943100"/>
              <a:gd name="connsiteX32" fmla="*/ 1619250 w 2162175"/>
              <a:gd name="connsiteY32" fmla="*/ 542925 h 1943100"/>
              <a:gd name="connsiteX33" fmla="*/ 1676400 w 2162175"/>
              <a:gd name="connsiteY33" fmla="*/ 400050 h 1943100"/>
              <a:gd name="connsiteX34" fmla="*/ 1657350 w 2162175"/>
              <a:gd name="connsiteY34" fmla="*/ 209550 h 1943100"/>
              <a:gd name="connsiteX0" fmla="*/ 1657350 w 2162175"/>
              <a:gd name="connsiteY0" fmla="*/ 209550 h 1943100"/>
              <a:gd name="connsiteX1" fmla="*/ 1333500 w 2162175"/>
              <a:gd name="connsiteY1" fmla="*/ 190500 h 1943100"/>
              <a:gd name="connsiteX2" fmla="*/ 1181100 w 2162175"/>
              <a:gd name="connsiteY2" fmla="*/ 219075 h 1943100"/>
              <a:gd name="connsiteX3" fmla="*/ 1038225 w 2162175"/>
              <a:gd name="connsiteY3" fmla="*/ 161925 h 1943100"/>
              <a:gd name="connsiteX4" fmla="*/ 895350 w 2162175"/>
              <a:gd name="connsiteY4" fmla="*/ 95250 h 1943100"/>
              <a:gd name="connsiteX5" fmla="*/ 771525 w 2162175"/>
              <a:gd name="connsiteY5" fmla="*/ 57150 h 1943100"/>
              <a:gd name="connsiteX6" fmla="*/ 647700 w 2162175"/>
              <a:gd name="connsiteY6" fmla="*/ 0 h 1943100"/>
              <a:gd name="connsiteX7" fmla="*/ 533400 w 2162175"/>
              <a:gd name="connsiteY7" fmla="*/ 11906 h 1943100"/>
              <a:gd name="connsiteX8" fmla="*/ 371475 w 2162175"/>
              <a:gd name="connsiteY8" fmla="*/ 38100 h 1943100"/>
              <a:gd name="connsiteX9" fmla="*/ 371475 w 2162175"/>
              <a:gd name="connsiteY9" fmla="*/ 152400 h 1943100"/>
              <a:gd name="connsiteX10" fmla="*/ 200025 w 2162175"/>
              <a:gd name="connsiteY10" fmla="*/ 295275 h 1943100"/>
              <a:gd name="connsiteX11" fmla="*/ 247650 w 2162175"/>
              <a:gd name="connsiteY11" fmla="*/ 428625 h 1943100"/>
              <a:gd name="connsiteX12" fmla="*/ 238125 w 2162175"/>
              <a:gd name="connsiteY12" fmla="*/ 638175 h 1943100"/>
              <a:gd name="connsiteX13" fmla="*/ 247650 w 2162175"/>
              <a:gd name="connsiteY13" fmla="*/ 809625 h 1943100"/>
              <a:gd name="connsiteX14" fmla="*/ 228600 w 2162175"/>
              <a:gd name="connsiteY14" fmla="*/ 914400 h 1943100"/>
              <a:gd name="connsiteX15" fmla="*/ 104775 w 2162175"/>
              <a:gd name="connsiteY15" fmla="*/ 990600 h 1943100"/>
              <a:gd name="connsiteX16" fmla="*/ 123825 w 2162175"/>
              <a:gd name="connsiteY16" fmla="*/ 1057275 h 1943100"/>
              <a:gd name="connsiteX17" fmla="*/ 19050 w 2162175"/>
              <a:gd name="connsiteY17" fmla="*/ 1314450 h 1943100"/>
              <a:gd name="connsiteX18" fmla="*/ 0 w 2162175"/>
              <a:gd name="connsiteY18" fmla="*/ 1628775 h 1943100"/>
              <a:gd name="connsiteX19" fmla="*/ 276225 w 2162175"/>
              <a:gd name="connsiteY19" fmla="*/ 1685925 h 1943100"/>
              <a:gd name="connsiteX20" fmla="*/ 619125 w 2162175"/>
              <a:gd name="connsiteY20" fmla="*/ 1847850 h 1943100"/>
              <a:gd name="connsiteX21" fmla="*/ 895350 w 2162175"/>
              <a:gd name="connsiteY21" fmla="*/ 1943100 h 1943100"/>
              <a:gd name="connsiteX22" fmla="*/ 1409700 w 2162175"/>
              <a:gd name="connsiteY22" fmla="*/ 1838325 h 1943100"/>
              <a:gd name="connsiteX23" fmla="*/ 2028825 w 2162175"/>
              <a:gd name="connsiteY23" fmla="*/ 1685925 h 1943100"/>
              <a:gd name="connsiteX24" fmla="*/ 2162175 w 2162175"/>
              <a:gd name="connsiteY24" fmla="*/ 1390650 h 1943100"/>
              <a:gd name="connsiteX25" fmla="*/ 2009775 w 2162175"/>
              <a:gd name="connsiteY25" fmla="*/ 1314450 h 1943100"/>
              <a:gd name="connsiteX26" fmla="*/ 1924050 w 2162175"/>
              <a:gd name="connsiteY26" fmla="*/ 1228725 h 1943100"/>
              <a:gd name="connsiteX27" fmla="*/ 1914525 w 2162175"/>
              <a:gd name="connsiteY27" fmla="*/ 1085850 h 1943100"/>
              <a:gd name="connsiteX28" fmla="*/ 1866900 w 2162175"/>
              <a:gd name="connsiteY28" fmla="*/ 962025 h 1943100"/>
              <a:gd name="connsiteX29" fmla="*/ 1819275 w 2162175"/>
              <a:gd name="connsiteY29" fmla="*/ 866775 h 1943100"/>
              <a:gd name="connsiteX30" fmla="*/ 1790700 w 2162175"/>
              <a:gd name="connsiteY30" fmla="*/ 790575 h 1943100"/>
              <a:gd name="connsiteX31" fmla="*/ 1743075 w 2162175"/>
              <a:gd name="connsiteY31" fmla="*/ 666750 h 1943100"/>
              <a:gd name="connsiteX32" fmla="*/ 1704975 w 2162175"/>
              <a:gd name="connsiteY32" fmla="*/ 590550 h 1943100"/>
              <a:gd name="connsiteX33" fmla="*/ 1619250 w 2162175"/>
              <a:gd name="connsiteY33" fmla="*/ 542925 h 1943100"/>
              <a:gd name="connsiteX34" fmla="*/ 1676400 w 2162175"/>
              <a:gd name="connsiteY34" fmla="*/ 400050 h 1943100"/>
              <a:gd name="connsiteX35" fmla="*/ 1657350 w 2162175"/>
              <a:gd name="connsiteY35" fmla="*/ 209550 h 1943100"/>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71525 w 2162175"/>
              <a:gd name="connsiteY5" fmla="*/ 45244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895350 w 2162175"/>
              <a:gd name="connsiteY4" fmla="*/ 83344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38225 w 2162175"/>
              <a:gd name="connsiteY3" fmla="*/ 150019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181100 w 2162175"/>
              <a:gd name="connsiteY2" fmla="*/ 207169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657350 w 2162175"/>
              <a:gd name="connsiteY0" fmla="*/ 197644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657350 w 2162175"/>
              <a:gd name="connsiteY35" fmla="*/ 197644 h 1931194"/>
              <a:gd name="connsiteX0" fmla="*/ 1516856 w 2162175"/>
              <a:gd name="connsiteY0" fmla="*/ 240506 h 1931194"/>
              <a:gd name="connsiteX1" fmla="*/ 1333500 w 2162175"/>
              <a:gd name="connsiteY1" fmla="*/ 178594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083469 w 2162175"/>
              <a:gd name="connsiteY2" fmla="*/ 297656 h 1931194"/>
              <a:gd name="connsiteX3" fmla="*/ 1042988 w 2162175"/>
              <a:gd name="connsiteY3" fmla="*/ 254794 h 1931194"/>
              <a:gd name="connsiteX4" fmla="*/ 916781 w 2162175"/>
              <a:gd name="connsiteY4" fmla="*/ 166688 h 1931194"/>
              <a:gd name="connsiteX5" fmla="*/ 738188 w 2162175"/>
              <a:gd name="connsiteY5" fmla="*/ 119063 h 1931194"/>
              <a:gd name="connsiteX6" fmla="*/ 642937 w 2162175"/>
              <a:gd name="connsiteY6" fmla="*/ 38101 h 1931194"/>
              <a:gd name="connsiteX7" fmla="*/ 533400 w 2162175"/>
              <a:gd name="connsiteY7" fmla="*/ 0 h 1931194"/>
              <a:gd name="connsiteX8" fmla="*/ 371475 w 2162175"/>
              <a:gd name="connsiteY8" fmla="*/ 26194 h 1931194"/>
              <a:gd name="connsiteX9" fmla="*/ 371475 w 2162175"/>
              <a:gd name="connsiteY9" fmla="*/ 140494 h 1931194"/>
              <a:gd name="connsiteX10" fmla="*/ 200025 w 2162175"/>
              <a:gd name="connsiteY10" fmla="*/ 283369 h 1931194"/>
              <a:gd name="connsiteX11" fmla="*/ 247650 w 2162175"/>
              <a:gd name="connsiteY11" fmla="*/ 416719 h 1931194"/>
              <a:gd name="connsiteX12" fmla="*/ 238125 w 2162175"/>
              <a:gd name="connsiteY12" fmla="*/ 626269 h 1931194"/>
              <a:gd name="connsiteX13" fmla="*/ 247650 w 2162175"/>
              <a:gd name="connsiteY13" fmla="*/ 797719 h 1931194"/>
              <a:gd name="connsiteX14" fmla="*/ 228600 w 2162175"/>
              <a:gd name="connsiteY14" fmla="*/ 902494 h 1931194"/>
              <a:gd name="connsiteX15" fmla="*/ 104775 w 2162175"/>
              <a:gd name="connsiteY15" fmla="*/ 978694 h 1931194"/>
              <a:gd name="connsiteX16" fmla="*/ 123825 w 2162175"/>
              <a:gd name="connsiteY16" fmla="*/ 1045369 h 1931194"/>
              <a:gd name="connsiteX17" fmla="*/ 19050 w 2162175"/>
              <a:gd name="connsiteY17" fmla="*/ 1302544 h 1931194"/>
              <a:gd name="connsiteX18" fmla="*/ 0 w 2162175"/>
              <a:gd name="connsiteY18" fmla="*/ 1616869 h 1931194"/>
              <a:gd name="connsiteX19" fmla="*/ 276225 w 2162175"/>
              <a:gd name="connsiteY19" fmla="*/ 1674019 h 1931194"/>
              <a:gd name="connsiteX20" fmla="*/ 619125 w 2162175"/>
              <a:gd name="connsiteY20" fmla="*/ 1835944 h 1931194"/>
              <a:gd name="connsiteX21" fmla="*/ 895350 w 2162175"/>
              <a:gd name="connsiteY21" fmla="*/ 1931194 h 1931194"/>
              <a:gd name="connsiteX22" fmla="*/ 1409700 w 2162175"/>
              <a:gd name="connsiteY22" fmla="*/ 1826419 h 1931194"/>
              <a:gd name="connsiteX23" fmla="*/ 2028825 w 2162175"/>
              <a:gd name="connsiteY23" fmla="*/ 1674019 h 1931194"/>
              <a:gd name="connsiteX24" fmla="*/ 2162175 w 2162175"/>
              <a:gd name="connsiteY24" fmla="*/ 1378744 h 1931194"/>
              <a:gd name="connsiteX25" fmla="*/ 2009775 w 2162175"/>
              <a:gd name="connsiteY25" fmla="*/ 1302544 h 1931194"/>
              <a:gd name="connsiteX26" fmla="*/ 1924050 w 2162175"/>
              <a:gd name="connsiteY26" fmla="*/ 1216819 h 1931194"/>
              <a:gd name="connsiteX27" fmla="*/ 1914525 w 2162175"/>
              <a:gd name="connsiteY27" fmla="*/ 1073944 h 1931194"/>
              <a:gd name="connsiteX28" fmla="*/ 1866900 w 2162175"/>
              <a:gd name="connsiteY28" fmla="*/ 950119 h 1931194"/>
              <a:gd name="connsiteX29" fmla="*/ 1819275 w 2162175"/>
              <a:gd name="connsiteY29" fmla="*/ 854869 h 1931194"/>
              <a:gd name="connsiteX30" fmla="*/ 1790700 w 2162175"/>
              <a:gd name="connsiteY30" fmla="*/ 778669 h 1931194"/>
              <a:gd name="connsiteX31" fmla="*/ 1743075 w 2162175"/>
              <a:gd name="connsiteY31" fmla="*/ 654844 h 1931194"/>
              <a:gd name="connsiteX32" fmla="*/ 1704975 w 2162175"/>
              <a:gd name="connsiteY32" fmla="*/ 578644 h 1931194"/>
              <a:gd name="connsiteX33" fmla="*/ 1619250 w 2162175"/>
              <a:gd name="connsiteY33" fmla="*/ 531019 h 1931194"/>
              <a:gd name="connsiteX34" fmla="*/ 1676400 w 2162175"/>
              <a:gd name="connsiteY34" fmla="*/ 388144 h 1931194"/>
              <a:gd name="connsiteX35" fmla="*/ 1516856 w 2162175"/>
              <a:gd name="connsiteY35" fmla="*/ 240506 h 1931194"/>
              <a:gd name="connsiteX0" fmla="*/ 1516856 w 2162175"/>
              <a:gd name="connsiteY0" fmla="*/ 240506 h 1931194"/>
              <a:gd name="connsiteX1" fmla="*/ 1250157 w 2162175"/>
              <a:gd name="connsiteY1" fmla="*/ 304800 h 1931194"/>
              <a:gd name="connsiteX2" fmla="*/ 1145381 w 2162175"/>
              <a:gd name="connsiteY2" fmla="*/ 300038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088231 w 2162175"/>
              <a:gd name="connsiteY2" fmla="*/ 361951 h 1931194"/>
              <a:gd name="connsiteX3" fmla="*/ 1083469 w 2162175"/>
              <a:gd name="connsiteY3" fmla="*/ 297656 h 1931194"/>
              <a:gd name="connsiteX4" fmla="*/ 1042988 w 2162175"/>
              <a:gd name="connsiteY4" fmla="*/ 254794 h 1931194"/>
              <a:gd name="connsiteX5" fmla="*/ 916781 w 2162175"/>
              <a:gd name="connsiteY5" fmla="*/ 166688 h 1931194"/>
              <a:gd name="connsiteX6" fmla="*/ 738188 w 2162175"/>
              <a:gd name="connsiteY6" fmla="*/ 119063 h 1931194"/>
              <a:gd name="connsiteX7" fmla="*/ 642937 w 2162175"/>
              <a:gd name="connsiteY7" fmla="*/ 38101 h 1931194"/>
              <a:gd name="connsiteX8" fmla="*/ 533400 w 2162175"/>
              <a:gd name="connsiteY8" fmla="*/ 0 h 1931194"/>
              <a:gd name="connsiteX9" fmla="*/ 371475 w 2162175"/>
              <a:gd name="connsiteY9" fmla="*/ 26194 h 1931194"/>
              <a:gd name="connsiteX10" fmla="*/ 371475 w 2162175"/>
              <a:gd name="connsiteY10" fmla="*/ 140494 h 1931194"/>
              <a:gd name="connsiteX11" fmla="*/ 200025 w 2162175"/>
              <a:gd name="connsiteY11" fmla="*/ 283369 h 1931194"/>
              <a:gd name="connsiteX12" fmla="*/ 247650 w 2162175"/>
              <a:gd name="connsiteY12" fmla="*/ 416719 h 1931194"/>
              <a:gd name="connsiteX13" fmla="*/ 238125 w 2162175"/>
              <a:gd name="connsiteY13" fmla="*/ 626269 h 1931194"/>
              <a:gd name="connsiteX14" fmla="*/ 247650 w 2162175"/>
              <a:gd name="connsiteY14" fmla="*/ 797719 h 1931194"/>
              <a:gd name="connsiteX15" fmla="*/ 228600 w 2162175"/>
              <a:gd name="connsiteY15" fmla="*/ 902494 h 1931194"/>
              <a:gd name="connsiteX16" fmla="*/ 104775 w 2162175"/>
              <a:gd name="connsiteY16" fmla="*/ 978694 h 1931194"/>
              <a:gd name="connsiteX17" fmla="*/ 123825 w 2162175"/>
              <a:gd name="connsiteY17" fmla="*/ 1045369 h 1931194"/>
              <a:gd name="connsiteX18" fmla="*/ 19050 w 2162175"/>
              <a:gd name="connsiteY18" fmla="*/ 1302544 h 1931194"/>
              <a:gd name="connsiteX19" fmla="*/ 0 w 2162175"/>
              <a:gd name="connsiteY19" fmla="*/ 1616869 h 1931194"/>
              <a:gd name="connsiteX20" fmla="*/ 276225 w 2162175"/>
              <a:gd name="connsiteY20" fmla="*/ 1674019 h 1931194"/>
              <a:gd name="connsiteX21" fmla="*/ 619125 w 2162175"/>
              <a:gd name="connsiteY21" fmla="*/ 1835944 h 1931194"/>
              <a:gd name="connsiteX22" fmla="*/ 895350 w 2162175"/>
              <a:gd name="connsiteY22" fmla="*/ 1931194 h 1931194"/>
              <a:gd name="connsiteX23" fmla="*/ 1409700 w 2162175"/>
              <a:gd name="connsiteY23" fmla="*/ 1826419 h 1931194"/>
              <a:gd name="connsiteX24" fmla="*/ 2028825 w 2162175"/>
              <a:gd name="connsiteY24" fmla="*/ 1674019 h 1931194"/>
              <a:gd name="connsiteX25" fmla="*/ 2162175 w 2162175"/>
              <a:gd name="connsiteY25" fmla="*/ 1378744 h 1931194"/>
              <a:gd name="connsiteX26" fmla="*/ 2009775 w 2162175"/>
              <a:gd name="connsiteY26" fmla="*/ 1302544 h 1931194"/>
              <a:gd name="connsiteX27" fmla="*/ 1924050 w 2162175"/>
              <a:gd name="connsiteY27" fmla="*/ 1216819 h 1931194"/>
              <a:gd name="connsiteX28" fmla="*/ 1914525 w 2162175"/>
              <a:gd name="connsiteY28" fmla="*/ 1073944 h 1931194"/>
              <a:gd name="connsiteX29" fmla="*/ 1866900 w 2162175"/>
              <a:gd name="connsiteY29" fmla="*/ 950119 h 1931194"/>
              <a:gd name="connsiteX30" fmla="*/ 1819275 w 2162175"/>
              <a:gd name="connsiteY30" fmla="*/ 854869 h 1931194"/>
              <a:gd name="connsiteX31" fmla="*/ 1790700 w 2162175"/>
              <a:gd name="connsiteY31" fmla="*/ 778669 h 1931194"/>
              <a:gd name="connsiteX32" fmla="*/ 1743075 w 2162175"/>
              <a:gd name="connsiteY32" fmla="*/ 654844 h 1931194"/>
              <a:gd name="connsiteX33" fmla="*/ 1704975 w 2162175"/>
              <a:gd name="connsiteY33" fmla="*/ 578644 h 1931194"/>
              <a:gd name="connsiteX34" fmla="*/ 1619250 w 2162175"/>
              <a:gd name="connsiteY34" fmla="*/ 531019 h 1931194"/>
              <a:gd name="connsiteX35" fmla="*/ 1676400 w 2162175"/>
              <a:gd name="connsiteY35" fmla="*/ 388144 h 1931194"/>
              <a:gd name="connsiteX36" fmla="*/ 1516856 w 2162175"/>
              <a:gd name="connsiteY36" fmla="*/ 240506 h 1931194"/>
              <a:gd name="connsiteX0" fmla="*/ 1516856 w 2162175"/>
              <a:gd name="connsiteY0" fmla="*/ 240506 h 1931194"/>
              <a:gd name="connsiteX1" fmla="*/ 1250157 w 2162175"/>
              <a:gd name="connsiteY1" fmla="*/ 304800 h 1931194"/>
              <a:gd name="connsiteX2" fmla="*/ 1176338 w 2162175"/>
              <a:gd name="connsiteY2" fmla="*/ 333375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133476 w 2162175"/>
              <a:gd name="connsiteY2" fmla="*/ 381000 h 1931194"/>
              <a:gd name="connsiteX3" fmla="*/ 1088231 w 2162175"/>
              <a:gd name="connsiteY3" fmla="*/ 361951 h 1931194"/>
              <a:gd name="connsiteX4" fmla="*/ 1083469 w 2162175"/>
              <a:gd name="connsiteY4" fmla="*/ 297656 h 1931194"/>
              <a:gd name="connsiteX5" fmla="*/ 1042988 w 2162175"/>
              <a:gd name="connsiteY5" fmla="*/ 254794 h 1931194"/>
              <a:gd name="connsiteX6" fmla="*/ 916781 w 2162175"/>
              <a:gd name="connsiteY6" fmla="*/ 166688 h 1931194"/>
              <a:gd name="connsiteX7" fmla="*/ 738188 w 2162175"/>
              <a:gd name="connsiteY7" fmla="*/ 119063 h 1931194"/>
              <a:gd name="connsiteX8" fmla="*/ 642937 w 2162175"/>
              <a:gd name="connsiteY8" fmla="*/ 38101 h 1931194"/>
              <a:gd name="connsiteX9" fmla="*/ 533400 w 2162175"/>
              <a:gd name="connsiteY9" fmla="*/ 0 h 1931194"/>
              <a:gd name="connsiteX10" fmla="*/ 371475 w 2162175"/>
              <a:gd name="connsiteY10" fmla="*/ 26194 h 1931194"/>
              <a:gd name="connsiteX11" fmla="*/ 371475 w 2162175"/>
              <a:gd name="connsiteY11" fmla="*/ 140494 h 1931194"/>
              <a:gd name="connsiteX12" fmla="*/ 200025 w 2162175"/>
              <a:gd name="connsiteY12" fmla="*/ 283369 h 1931194"/>
              <a:gd name="connsiteX13" fmla="*/ 247650 w 2162175"/>
              <a:gd name="connsiteY13" fmla="*/ 416719 h 1931194"/>
              <a:gd name="connsiteX14" fmla="*/ 238125 w 2162175"/>
              <a:gd name="connsiteY14" fmla="*/ 626269 h 1931194"/>
              <a:gd name="connsiteX15" fmla="*/ 247650 w 2162175"/>
              <a:gd name="connsiteY15" fmla="*/ 797719 h 1931194"/>
              <a:gd name="connsiteX16" fmla="*/ 228600 w 2162175"/>
              <a:gd name="connsiteY16" fmla="*/ 902494 h 1931194"/>
              <a:gd name="connsiteX17" fmla="*/ 104775 w 2162175"/>
              <a:gd name="connsiteY17" fmla="*/ 978694 h 1931194"/>
              <a:gd name="connsiteX18" fmla="*/ 123825 w 2162175"/>
              <a:gd name="connsiteY18" fmla="*/ 1045369 h 1931194"/>
              <a:gd name="connsiteX19" fmla="*/ 19050 w 2162175"/>
              <a:gd name="connsiteY19" fmla="*/ 1302544 h 1931194"/>
              <a:gd name="connsiteX20" fmla="*/ 0 w 2162175"/>
              <a:gd name="connsiteY20" fmla="*/ 1616869 h 1931194"/>
              <a:gd name="connsiteX21" fmla="*/ 276225 w 2162175"/>
              <a:gd name="connsiteY21" fmla="*/ 1674019 h 1931194"/>
              <a:gd name="connsiteX22" fmla="*/ 619125 w 2162175"/>
              <a:gd name="connsiteY22" fmla="*/ 1835944 h 1931194"/>
              <a:gd name="connsiteX23" fmla="*/ 895350 w 2162175"/>
              <a:gd name="connsiteY23" fmla="*/ 1931194 h 1931194"/>
              <a:gd name="connsiteX24" fmla="*/ 1409700 w 2162175"/>
              <a:gd name="connsiteY24" fmla="*/ 1826419 h 1931194"/>
              <a:gd name="connsiteX25" fmla="*/ 2028825 w 2162175"/>
              <a:gd name="connsiteY25" fmla="*/ 1674019 h 1931194"/>
              <a:gd name="connsiteX26" fmla="*/ 2162175 w 2162175"/>
              <a:gd name="connsiteY26" fmla="*/ 1378744 h 1931194"/>
              <a:gd name="connsiteX27" fmla="*/ 2009775 w 2162175"/>
              <a:gd name="connsiteY27" fmla="*/ 1302544 h 1931194"/>
              <a:gd name="connsiteX28" fmla="*/ 1924050 w 2162175"/>
              <a:gd name="connsiteY28" fmla="*/ 1216819 h 1931194"/>
              <a:gd name="connsiteX29" fmla="*/ 1914525 w 2162175"/>
              <a:gd name="connsiteY29" fmla="*/ 1073944 h 1931194"/>
              <a:gd name="connsiteX30" fmla="*/ 1866900 w 2162175"/>
              <a:gd name="connsiteY30" fmla="*/ 950119 h 1931194"/>
              <a:gd name="connsiteX31" fmla="*/ 1819275 w 2162175"/>
              <a:gd name="connsiteY31" fmla="*/ 854869 h 1931194"/>
              <a:gd name="connsiteX32" fmla="*/ 1790700 w 2162175"/>
              <a:gd name="connsiteY32" fmla="*/ 778669 h 1931194"/>
              <a:gd name="connsiteX33" fmla="*/ 1743075 w 2162175"/>
              <a:gd name="connsiteY33" fmla="*/ 654844 h 1931194"/>
              <a:gd name="connsiteX34" fmla="*/ 1704975 w 2162175"/>
              <a:gd name="connsiteY34" fmla="*/ 578644 h 1931194"/>
              <a:gd name="connsiteX35" fmla="*/ 1619250 w 2162175"/>
              <a:gd name="connsiteY35" fmla="*/ 531019 h 1931194"/>
              <a:gd name="connsiteX36" fmla="*/ 1676400 w 2162175"/>
              <a:gd name="connsiteY36" fmla="*/ 388144 h 1931194"/>
              <a:gd name="connsiteX37" fmla="*/ 1516856 w 2162175"/>
              <a:gd name="connsiteY37" fmla="*/ 240506 h 1931194"/>
              <a:gd name="connsiteX0" fmla="*/ 1516856 w 2162175"/>
              <a:gd name="connsiteY0" fmla="*/ 240506 h 1931194"/>
              <a:gd name="connsiteX1" fmla="*/ 1250157 w 2162175"/>
              <a:gd name="connsiteY1" fmla="*/ 304800 h 1931194"/>
              <a:gd name="connsiteX2" fmla="*/ 1214438 w 2162175"/>
              <a:gd name="connsiteY2" fmla="*/ 330994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40506 h 1931194"/>
              <a:gd name="connsiteX1" fmla="*/ 1250157 w 2162175"/>
              <a:gd name="connsiteY1" fmla="*/ 304800 h 1931194"/>
              <a:gd name="connsiteX2" fmla="*/ 1181101 w 2162175"/>
              <a:gd name="connsiteY2" fmla="*/ 283369 h 1931194"/>
              <a:gd name="connsiteX3" fmla="*/ 1133476 w 2162175"/>
              <a:gd name="connsiteY3" fmla="*/ 381000 h 1931194"/>
              <a:gd name="connsiteX4" fmla="*/ 1088231 w 2162175"/>
              <a:gd name="connsiteY4" fmla="*/ 361951 h 1931194"/>
              <a:gd name="connsiteX5" fmla="*/ 1083469 w 2162175"/>
              <a:gd name="connsiteY5" fmla="*/ 297656 h 1931194"/>
              <a:gd name="connsiteX6" fmla="*/ 1042988 w 2162175"/>
              <a:gd name="connsiteY6" fmla="*/ 254794 h 1931194"/>
              <a:gd name="connsiteX7" fmla="*/ 916781 w 2162175"/>
              <a:gd name="connsiteY7" fmla="*/ 166688 h 1931194"/>
              <a:gd name="connsiteX8" fmla="*/ 738188 w 2162175"/>
              <a:gd name="connsiteY8" fmla="*/ 119063 h 1931194"/>
              <a:gd name="connsiteX9" fmla="*/ 642937 w 2162175"/>
              <a:gd name="connsiteY9" fmla="*/ 38101 h 1931194"/>
              <a:gd name="connsiteX10" fmla="*/ 533400 w 2162175"/>
              <a:gd name="connsiteY10" fmla="*/ 0 h 1931194"/>
              <a:gd name="connsiteX11" fmla="*/ 371475 w 2162175"/>
              <a:gd name="connsiteY11" fmla="*/ 26194 h 1931194"/>
              <a:gd name="connsiteX12" fmla="*/ 371475 w 2162175"/>
              <a:gd name="connsiteY12" fmla="*/ 140494 h 1931194"/>
              <a:gd name="connsiteX13" fmla="*/ 200025 w 2162175"/>
              <a:gd name="connsiteY13" fmla="*/ 283369 h 1931194"/>
              <a:gd name="connsiteX14" fmla="*/ 247650 w 2162175"/>
              <a:gd name="connsiteY14" fmla="*/ 416719 h 1931194"/>
              <a:gd name="connsiteX15" fmla="*/ 238125 w 2162175"/>
              <a:gd name="connsiteY15" fmla="*/ 626269 h 1931194"/>
              <a:gd name="connsiteX16" fmla="*/ 247650 w 2162175"/>
              <a:gd name="connsiteY16" fmla="*/ 797719 h 1931194"/>
              <a:gd name="connsiteX17" fmla="*/ 228600 w 2162175"/>
              <a:gd name="connsiteY17" fmla="*/ 902494 h 1931194"/>
              <a:gd name="connsiteX18" fmla="*/ 104775 w 2162175"/>
              <a:gd name="connsiteY18" fmla="*/ 978694 h 1931194"/>
              <a:gd name="connsiteX19" fmla="*/ 123825 w 2162175"/>
              <a:gd name="connsiteY19" fmla="*/ 1045369 h 1931194"/>
              <a:gd name="connsiteX20" fmla="*/ 19050 w 2162175"/>
              <a:gd name="connsiteY20" fmla="*/ 1302544 h 1931194"/>
              <a:gd name="connsiteX21" fmla="*/ 0 w 2162175"/>
              <a:gd name="connsiteY21" fmla="*/ 1616869 h 1931194"/>
              <a:gd name="connsiteX22" fmla="*/ 276225 w 2162175"/>
              <a:gd name="connsiteY22" fmla="*/ 1674019 h 1931194"/>
              <a:gd name="connsiteX23" fmla="*/ 619125 w 2162175"/>
              <a:gd name="connsiteY23" fmla="*/ 1835944 h 1931194"/>
              <a:gd name="connsiteX24" fmla="*/ 895350 w 2162175"/>
              <a:gd name="connsiteY24" fmla="*/ 1931194 h 1931194"/>
              <a:gd name="connsiteX25" fmla="*/ 1409700 w 2162175"/>
              <a:gd name="connsiteY25" fmla="*/ 1826419 h 1931194"/>
              <a:gd name="connsiteX26" fmla="*/ 2028825 w 2162175"/>
              <a:gd name="connsiteY26" fmla="*/ 1674019 h 1931194"/>
              <a:gd name="connsiteX27" fmla="*/ 2162175 w 2162175"/>
              <a:gd name="connsiteY27" fmla="*/ 1378744 h 1931194"/>
              <a:gd name="connsiteX28" fmla="*/ 2009775 w 2162175"/>
              <a:gd name="connsiteY28" fmla="*/ 1302544 h 1931194"/>
              <a:gd name="connsiteX29" fmla="*/ 1924050 w 2162175"/>
              <a:gd name="connsiteY29" fmla="*/ 1216819 h 1931194"/>
              <a:gd name="connsiteX30" fmla="*/ 1914525 w 2162175"/>
              <a:gd name="connsiteY30" fmla="*/ 1073944 h 1931194"/>
              <a:gd name="connsiteX31" fmla="*/ 1866900 w 2162175"/>
              <a:gd name="connsiteY31" fmla="*/ 950119 h 1931194"/>
              <a:gd name="connsiteX32" fmla="*/ 1819275 w 2162175"/>
              <a:gd name="connsiteY32" fmla="*/ 854869 h 1931194"/>
              <a:gd name="connsiteX33" fmla="*/ 1790700 w 2162175"/>
              <a:gd name="connsiteY33" fmla="*/ 778669 h 1931194"/>
              <a:gd name="connsiteX34" fmla="*/ 1743075 w 2162175"/>
              <a:gd name="connsiteY34" fmla="*/ 654844 h 1931194"/>
              <a:gd name="connsiteX35" fmla="*/ 1704975 w 2162175"/>
              <a:gd name="connsiteY35" fmla="*/ 578644 h 1931194"/>
              <a:gd name="connsiteX36" fmla="*/ 1619250 w 2162175"/>
              <a:gd name="connsiteY36" fmla="*/ 531019 h 1931194"/>
              <a:gd name="connsiteX37" fmla="*/ 1676400 w 2162175"/>
              <a:gd name="connsiteY37" fmla="*/ 388144 h 1931194"/>
              <a:gd name="connsiteX38" fmla="*/ 1516856 w 2162175"/>
              <a:gd name="connsiteY38" fmla="*/ 240506 h 1931194"/>
              <a:gd name="connsiteX0" fmla="*/ 1516856 w 2162175"/>
              <a:gd name="connsiteY0" fmla="*/ 214312 h 1905000"/>
              <a:gd name="connsiteX1" fmla="*/ 1250157 w 2162175"/>
              <a:gd name="connsiteY1" fmla="*/ 278606 h 1905000"/>
              <a:gd name="connsiteX2" fmla="*/ 1181101 w 2162175"/>
              <a:gd name="connsiteY2" fmla="*/ 257175 h 1905000"/>
              <a:gd name="connsiteX3" fmla="*/ 1133476 w 2162175"/>
              <a:gd name="connsiteY3" fmla="*/ 354806 h 1905000"/>
              <a:gd name="connsiteX4" fmla="*/ 1088231 w 2162175"/>
              <a:gd name="connsiteY4" fmla="*/ 335757 h 1905000"/>
              <a:gd name="connsiteX5" fmla="*/ 1083469 w 2162175"/>
              <a:gd name="connsiteY5" fmla="*/ 271462 h 1905000"/>
              <a:gd name="connsiteX6" fmla="*/ 1042988 w 2162175"/>
              <a:gd name="connsiteY6" fmla="*/ 228600 h 1905000"/>
              <a:gd name="connsiteX7" fmla="*/ 916781 w 2162175"/>
              <a:gd name="connsiteY7" fmla="*/ 140494 h 1905000"/>
              <a:gd name="connsiteX8" fmla="*/ 738188 w 2162175"/>
              <a:gd name="connsiteY8" fmla="*/ 92869 h 1905000"/>
              <a:gd name="connsiteX9" fmla="*/ 642937 w 2162175"/>
              <a:gd name="connsiteY9" fmla="*/ 11907 h 1905000"/>
              <a:gd name="connsiteX10" fmla="*/ 559594 w 2162175"/>
              <a:gd name="connsiteY10" fmla="*/ 73819 h 1905000"/>
              <a:gd name="connsiteX11" fmla="*/ 371475 w 2162175"/>
              <a:gd name="connsiteY11" fmla="*/ 0 h 1905000"/>
              <a:gd name="connsiteX12" fmla="*/ 371475 w 2162175"/>
              <a:gd name="connsiteY12" fmla="*/ 114300 h 1905000"/>
              <a:gd name="connsiteX13" fmla="*/ 200025 w 2162175"/>
              <a:gd name="connsiteY13" fmla="*/ 257175 h 1905000"/>
              <a:gd name="connsiteX14" fmla="*/ 247650 w 2162175"/>
              <a:gd name="connsiteY14" fmla="*/ 390525 h 1905000"/>
              <a:gd name="connsiteX15" fmla="*/ 238125 w 2162175"/>
              <a:gd name="connsiteY15" fmla="*/ 600075 h 1905000"/>
              <a:gd name="connsiteX16" fmla="*/ 247650 w 2162175"/>
              <a:gd name="connsiteY16" fmla="*/ 771525 h 1905000"/>
              <a:gd name="connsiteX17" fmla="*/ 228600 w 2162175"/>
              <a:gd name="connsiteY17" fmla="*/ 876300 h 1905000"/>
              <a:gd name="connsiteX18" fmla="*/ 104775 w 2162175"/>
              <a:gd name="connsiteY18" fmla="*/ 952500 h 1905000"/>
              <a:gd name="connsiteX19" fmla="*/ 123825 w 2162175"/>
              <a:gd name="connsiteY19" fmla="*/ 1019175 h 1905000"/>
              <a:gd name="connsiteX20" fmla="*/ 19050 w 2162175"/>
              <a:gd name="connsiteY20" fmla="*/ 1276350 h 1905000"/>
              <a:gd name="connsiteX21" fmla="*/ 0 w 2162175"/>
              <a:gd name="connsiteY21" fmla="*/ 1590675 h 1905000"/>
              <a:gd name="connsiteX22" fmla="*/ 276225 w 2162175"/>
              <a:gd name="connsiteY22" fmla="*/ 1647825 h 1905000"/>
              <a:gd name="connsiteX23" fmla="*/ 619125 w 2162175"/>
              <a:gd name="connsiteY23" fmla="*/ 1809750 h 1905000"/>
              <a:gd name="connsiteX24" fmla="*/ 895350 w 2162175"/>
              <a:gd name="connsiteY24" fmla="*/ 1905000 h 1905000"/>
              <a:gd name="connsiteX25" fmla="*/ 1409700 w 2162175"/>
              <a:gd name="connsiteY25" fmla="*/ 1800225 h 1905000"/>
              <a:gd name="connsiteX26" fmla="*/ 2028825 w 2162175"/>
              <a:gd name="connsiteY26" fmla="*/ 1647825 h 1905000"/>
              <a:gd name="connsiteX27" fmla="*/ 2162175 w 2162175"/>
              <a:gd name="connsiteY27" fmla="*/ 1352550 h 1905000"/>
              <a:gd name="connsiteX28" fmla="*/ 2009775 w 2162175"/>
              <a:gd name="connsiteY28" fmla="*/ 1276350 h 1905000"/>
              <a:gd name="connsiteX29" fmla="*/ 1924050 w 2162175"/>
              <a:gd name="connsiteY29" fmla="*/ 1190625 h 1905000"/>
              <a:gd name="connsiteX30" fmla="*/ 1914525 w 2162175"/>
              <a:gd name="connsiteY30" fmla="*/ 1047750 h 1905000"/>
              <a:gd name="connsiteX31" fmla="*/ 1866900 w 2162175"/>
              <a:gd name="connsiteY31" fmla="*/ 923925 h 1905000"/>
              <a:gd name="connsiteX32" fmla="*/ 1819275 w 2162175"/>
              <a:gd name="connsiteY32" fmla="*/ 828675 h 1905000"/>
              <a:gd name="connsiteX33" fmla="*/ 1790700 w 2162175"/>
              <a:gd name="connsiteY33" fmla="*/ 752475 h 1905000"/>
              <a:gd name="connsiteX34" fmla="*/ 1743075 w 2162175"/>
              <a:gd name="connsiteY34" fmla="*/ 628650 h 1905000"/>
              <a:gd name="connsiteX35" fmla="*/ 1704975 w 2162175"/>
              <a:gd name="connsiteY35" fmla="*/ 552450 h 1905000"/>
              <a:gd name="connsiteX36" fmla="*/ 1619250 w 2162175"/>
              <a:gd name="connsiteY36" fmla="*/ 504825 h 1905000"/>
              <a:gd name="connsiteX37" fmla="*/ 1676400 w 2162175"/>
              <a:gd name="connsiteY37" fmla="*/ 361950 h 1905000"/>
              <a:gd name="connsiteX38" fmla="*/ 1516856 w 2162175"/>
              <a:gd name="connsiteY38" fmla="*/ 214312 h 1905000"/>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71475 w 2162175"/>
              <a:gd name="connsiteY12" fmla="*/ 102393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200025 w 2162175"/>
              <a:gd name="connsiteY13" fmla="*/ 245268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247650 w 2162175"/>
              <a:gd name="connsiteY14" fmla="*/ 378618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123825 w 2162175"/>
              <a:gd name="connsiteY19" fmla="*/ 1007268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104775 w 2162175"/>
              <a:gd name="connsiteY18" fmla="*/ 9405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228600 w 2162175"/>
              <a:gd name="connsiteY17" fmla="*/ 864393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57175 w 2162175"/>
              <a:gd name="connsiteY18" fmla="*/ 902493 h 1893093"/>
              <a:gd name="connsiteX19" fmla="*/ 216693 w 2162175"/>
              <a:gd name="connsiteY19" fmla="*/ 990599 h 1893093"/>
              <a:gd name="connsiteX20" fmla="*/ 19050 w 2162175"/>
              <a:gd name="connsiteY20" fmla="*/ 1264443 h 1893093"/>
              <a:gd name="connsiteX21" fmla="*/ 0 w 2162175"/>
              <a:gd name="connsiteY21" fmla="*/ 1578768 h 1893093"/>
              <a:gd name="connsiteX22" fmla="*/ 276225 w 2162175"/>
              <a:gd name="connsiteY22" fmla="*/ 1635918 h 1893093"/>
              <a:gd name="connsiteX23" fmla="*/ 619125 w 2162175"/>
              <a:gd name="connsiteY23" fmla="*/ 1797843 h 1893093"/>
              <a:gd name="connsiteX24" fmla="*/ 895350 w 2162175"/>
              <a:gd name="connsiteY24" fmla="*/ 1893093 h 1893093"/>
              <a:gd name="connsiteX25" fmla="*/ 1409700 w 2162175"/>
              <a:gd name="connsiteY25" fmla="*/ 1788318 h 1893093"/>
              <a:gd name="connsiteX26" fmla="*/ 2028825 w 2162175"/>
              <a:gd name="connsiteY26" fmla="*/ 1635918 h 1893093"/>
              <a:gd name="connsiteX27" fmla="*/ 2162175 w 2162175"/>
              <a:gd name="connsiteY27" fmla="*/ 1340643 h 1893093"/>
              <a:gd name="connsiteX28" fmla="*/ 2009775 w 2162175"/>
              <a:gd name="connsiteY28" fmla="*/ 1264443 h 1893093"/>
              <a:gd name="connsiteX29" fmla="*/ 1924050 w 2162175"/>
              <a:gd name="connsiteY29" fmla="*/ 1178718 h 1893093"/>
              <a:gd name="connsiteX30" fmla="*/ 1914525 w 2162175"/>
              <a:gd name="connsiteY30" fmla="*/ 1035843 h 1893093"/>
              <a:gd name="connsiteX31" fmla="*/ 1866900 w 2162175"/>
              <a:gd name="connsiteY31" fmla="*/ 912018 h 1893093"/>
              <a:gd name="connsiteX32" fmla="*/ 1819275 w 2162175"/>
              <a:gd name="connsiteY32" fmla="*/ 816768 h 1893093"/>
              <a:gd name="connsiteX33" fmla="*/ 1790700 w 2162175"/>
              <a:gd name="connsiteY33" fmla="*/ 740568 h 1893093"/>
              <a:gd name="connsiteX34" fmla="*/ 1743075 w 2162175"/>
              <a:gd name="connsiteY34" fmla="*/ 616743 h 1893093"/>
              <a:gd name="connsiteX35" fmla="*/ 1704975 w 2162175"/>
              <a:gd name="connsiteY35" fmla="*/ 540543 h 1893093"/>
              <a:gd name="connsiteX36" fmla="*/ 1619250 w 2162175"/>
              <a:gd name="connsiteY36" fmla="*/ 492918 h 1893093"/>
              <a:gd name="connsiteX37" fmla="*/ 1676400 w 2162175"/>
              <a:gd name="connsiteY37" fmla="*/ 350043 h 1893093"/>
              <a:gd name="connsiteX38" fmla="*/ 1516856 w 2162175"/>
              <a:gd name="connsiteY3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80988 w 2162175"/>
              <a:gd name="connsiteY18" fmla="*/ 859631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247650 w 2162175"/>
              <a:gd name="connsiteY16" fmla="*/ 759618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238125 w 2162175"/>
              <a:gd name="connsiteY15" fmla="*/ 588168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76237 w 2162175"/>
              <a:gd name="connsiteY15" fmla="*/ 723899 h 1893093"/>
              <a:gd name="connsiteX16" fmla="*/ 319088 w 2162175"/>
              <a:gd name="connsiteY16" fmla="*/ 738187 h 1893093"/>
              <a:gd name="connsiteX17" fmla="*/ 314325 w 2162175"/>
              <a:gd name="connsiteY17" fmla="*/ 804862 h 1893093"/>
              <a:gd name="connsiteX18" fmla="*/ 264319 w 2162175"/>
              <a:gd name="connsiteY18" fmla="*/ 850106 h 1893093"/>
              <a:gd name="connsiteX19" fmla="*/ 257175 w 2162175"/>
              <a:gd name="connsiteY19" fmla="*/ 902493 h 1893093"/>
              <a:gd name="connsiteX20" fmla="*/ 216693 w 2162175"/>
              <a:gd name="connsiteY20" fmla="*/ 990599 h 1893093"/>
              <a:gd name="connsiteX21" fmla="*/ 19050 w 2162175"/>
              <a:gd name="connsiteY21" fmla="*/ 1264443 h 1893093"/>
              <a:gd name="connsiteX22" fmla="*/ 0 w 2162175"/>
              <a:gd name="connsiteY22" fmla="*/ 1578768 h 1893093"/>
              <a:gd name="connsiteX23" fmla="*/ 276225 w 2162175"/>
              <a:gd name="connsiteY23" fmla="*/ 1635918 h 1893093"/>
              <a:gd name="connsiteX24" fmla="*/ 619125 w 2162175"/>
              <a:gd name="connsiteY24" fmla="*/ 1797843 h 1893093"/>
              <a:gd name="connsiteX25" fmla="*/ 895350 w 2162175"/>
              <a:gd name="connsiteY25" fmla="*/ 1893093 h 1893093"/>
              <a:gd name="connsiteX26" fmla="*/ 1409700 w 2162175"/>
              <a:gd name="connsiteY26" fmla="*/ 1788318 h 1893093"/>
              <a:gd name="connsiteX27" fmla="*/ 2028825 w 2162175"/>
              <a:gd name="connsiteY27" fmla="*/ 1635918 h 1893093"/>
              <a:gd name="connsiteX28" fmla="*/ 2162175 w 2162175"/>
              <a:gd name="connsiteY28" fmla="*/ 1340643 h 1893093"/>
              <a:gd name="connsiteX29" fmla="*/ 2009775 w 2162175"/>
              <a:gd name="connsiteY29" fmla="*/ 1264443 h 1893093"/>
              <a:gd name="connsiteX30" fmla="*/ 1924050 w 2162175"/>
              <a:gd name="connsiteY30" fmla="*/ 1178718 h 1893093"/>
              <a:gd name="connsiteX31" fmla="*/ 1914525 w 2162175"/>
              <a:gd name="connsiteY31" fmla="*/ 1035843 h 1893093"/>
              <a:gd name="connsiteX32" fmla="*/ 1866900 w 2162175"/>
              <a:gd name="connsiteY32" fmla="*/ 912018 h 1893093"/>
              <a:gd name="connsiteX33" fmla="*/ 1819275 w 2162175"/>
              <a:gd name="connsiteY33" fmla="*/ 816768 h 1893093"/>
              <a:gd name="connsiteX34" fmla="*/ 1790700 w 2162175"/>
              <a:gd name="connsiteY34" fmla="*/ 740568 h 1893093"/>
              <a:gd name="connsiteX35" fmla="*/ 1743075 w 2162175"/>
              <a:gd name="connsiteY35" fmla="*/ 616743 h 1893093"/>
              <a:gd name="connsiteX36" fmla="*/ 1704975 w 2162175"/>
              <a:gd name="connsiteY36" fmla="*/ 540543 h 1893093"/>
              <a:gd name="connsiteX37" fmla="*/ 1619250 w 2162175"/>
              <a:gd name="connsiteY37" fmla="*/ 492918 h 1893093"/>
              <a:gd name="connsiteX38" fmla="*/ 1676400 w 2162175"/>
              <a:gd name="connsiteY38" fmla="*/ 350043 h 1893093"/>
              <a:gd name="connsiteX39" fmla="*/ 1516856 w 2162175"/>
              <a:gd name="connsiteY3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76237 w 2162175"/>
              <a:gd name="connsiteY16" fmla="*/ 723899 h 1893093"/>
              <a:gd name="connsiteX17" fmla="*/ 319088 w 2162175"/>
              <a:gd name="connsiteY17" fmla="*/ 738187 h 1893093"/>
              <a:gd name="connsiteX18" fmla="*/ 314325 w 2162175"/>
              <a:gd name="connsiteY18" fmla="*/ 804862 h 1893093"/>
              <a:gd name="connsiteX19" fmla="*/ 264319 w 2162175"/>
              <a:gd name="connsiteY19" fmla="*/ 850106 h 1893093"/>
              <a:gd name="connsiteX20" fmla="*/ 257175 w 2162175"/>
              <a:gd name="connsiteY20" fmla="*/ 902493 h 1893093"/>
              <a:gd name="connsiteX21" fmla="*/ 216693 w 2162175"/>
              <a:gd name="connsiteY21" fmla="*/ 990599 h 1893093"/>
              <a:gd name="connsiteX22" fmla="*/ 19050 w 2162175"/>
              <a:gd name="connsiteY22" fmla="*/ 1264443 h 1893093"/>
              <a:gd name="connsiteX23" fmla="*/ 0 w 2162175"/>
              <a:gd name="connsiteY23" fmla="*/ 1578768 h 1893093"/>
              <a:gd name="connsiteX24" fmla="*/ 276225 w 2162175"/>
              <a:gd name="connsiteY24" fmla="*/ 1635918 h 1893093"/>
              <a:gd name="connsiteX25" fmla="*/ 619125 w 2162175"/>
              <a:gd name="connsiteY25" fmla="*/ 1797843 h 1893093"/>
              <a:gd name="connsiteX26" fmla="*/ 895350 w 2162175"/>
              <a:gd name="connsiteY26" fmla="*/ 1893093 h 1893093"/>
              <a:gd name="connsiteX27" fmla="*/ 1409700 w 2162175"/>
              <a:gd name="connsiteY27" fmla="*/ 1788318 h 1893093"/>
              <a:gd name="connsiteX28" fmla="*/ 2028825 w 2162175"/>
              <a:gd name="connsiteY28" fmla="*/ 1635918 h 1893093"/>
              <a:gd name="connsiteX29" fmla="*/ 2162175 w 2162175"/>
              <a:gd name="connsiteY29" fmla="*/ 1340643 h 1893093"/>
              <a:gd name="connsiteX30" fmla="*/ 2009775 w 2162175"/>
              <a:gd name="connsiteY30" fmla="*/ 1264443 h 1893093"/>
              <a:gd name="connsiteX31" fmla="*/ 1924050 w 2162175"/>
              <a:gd name="connsiteY31" fmla="*/ 1178718 h 1893093"/>
              <a:gd name="connsiteX32" fmla="*/ 1914525 w 2162175"/>
              <a:gd name="connsiteY32" fmla="*/ 1035843 h 1893093"/>
              <a:gd name="connsiteX33" fmla="*/ 1866900 w 2162175"/>
              <a:gd name="connsiteY33" fmla="*/ 912018 h 1893093"/>
              <a:gd name="connsiteX34" fmla="*/ 1819275 w 2162175"/>
              <a:gd name="connsiteY34" fmla="*/ 816768 h 1893093"/>
              <a:gd name="connsiteX35" fmla="*/ 1790700 w 2162175"/>
              <a:gd name="connsiteY35" fmla="*/ 740568 h 1893093"/>
              <a:gd name="connsiteX36" fmla="*/ 1743075 w 2162175"/>
              <a:gd name="connsiteY36" fmla="*/ 616743 h 1893093"/>
              <a:gd name="connsiteX37" fmla="*/ 1704975 w 2162175"/>
              <a:gd name="connsiteY37" fmla="*/ 540543 h 1893093"/>
              <a:gd name="connsiteX38" fmla="*/ 1619250 w 2162175"/>
              <a:gd name="connsiteY38" fmla="*/ 492918 h 1893093"/>
              <a:gd name="connsiteX39" fmla="*/ 1676400 w 2162175"/>
              <a:gd name="connsiteY39" fmla="*/ 350043 h 1893093"/>
              <a:gd name="connsiteX40" fmla="*/ 1516856 w 2162175"/>
              <a:gd name="connsiteY40"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0044 w 2162175"/>
              <a:gd name="connsiteY16" fmla="*/ 700087 h 1893093"/>
              <a:gd name="connsiteX17" fmla="*/ 376237 w 2162175"/>
              <a:gd name="connsiteY17" fmla="*/ 723899 h 1893093"/>
              <a:gd name="connsiteX18" fmla="*/ 319088 w 2162175"/>
              <a:gd name="connsiteY18" fmla="*/ 738187 h 1893093"/>
              <a:gd name="connsiteX19" fmla="*/ 314325 w 2162175"/>
              <a:gd name="connsiteY19" fmla="*/ 804862 h 1893093"/>
              <a:gd name="connsiteX20" fmla="*/ 264319 w 2162175"/>
              <a:gd name="connsiteY20" fmla="*/ 850106 h 1893093"/>
              <a:gd name="connsiteX21" fmla="*/ 257175 w 2162175"/>
              <a:gd name="connsiteY21" fmla="*/ 902493 h 1893093"/>
              <a:gd name="connsiteX22" fmla="*/ 216693 w 2162175"/>
              <a:gd name="connsiteY22" fmla="*/ 990599 h 1893093"/>
              <a:gd name="connsiteX23" fmla="*/ 19050 w 2162175"/>
              <a:gd name="connsiteY23" fmla="*/ 1264443 h 1893093"/>
              <a:gd name="connsiteX24" fmla="*/ 0 w 2162175"/>
              <a:gd name="connsiteY24" fmla="*/ 1578768 h 1893093"/>
              <a:gd name="connsiteX25" fmla="*/ 276225 w 2162175"/>
              <a:gd name="connsiteY25" fmla="*/ 1635918 h 1893093"/>
              <a:gd name="connsiteX26" fmla="*/ 619125 w 2162175"/>
              <a:gd name="connsiteY26" fmla="*/ 1797843 h 1893093"/>
              <a:gd name="connsiteX27" fmla="*/ 895350 w 2162175"/>
              <a:gd name="connsiteY27" fmla="*/ 1893093 h 1893093"/>
              <a:gd name="connsiteX28" fmla="*/ 1409700 w 2162175"/>
              <a:gd name="connsiteY28" fmla="*/ 1788318 h 1893093"/>
              <a:gd name="connsiteX29" fmla="*/ 2028825 w 2162175"/>
              <a:gd name="connsiteY29" fmla="*/ 1635918 h 1893093"/>
              <a:gd name="connsiteX30" fmla="*/ 2162175 w 2162175"/>
              <a:gd name="connsiteY30" fmla="*/ 1340643 h 1893093"/>
              <a:gd name="connsiteX31" fmla="*/ 2009775 w 2162175"/>
              <a:gd name="connsiteY31" fmla="*/ 1264443 h 1893093"/>
              <a:gd name="connsiteX32" fmla="*/ 1924050 w 2162175"/>
              <a:gd name="connsiteY32" fmla="*/ 1178718 h 1893093"/>
              <a:gd name="connsiteX33" fmla="*/ 1914525 w 2162175"/>
              <a:gd name="connsiteY33" fmla="*/ 1035843 h 1893093"/>
              <a:gd name="connsiteX34" fmla="*/ 1866900 w 2162175"/>
              <a:gd name="connsiteY34" fmla="*/ 912018 h 1893093"/>
              <a:gd name="connsiteX35" fmla="*/ 1819275 w 2162175"/>
              <a:gd name="connsiteY35" fmla="*/ 816768 h 1893093"/>
              <a:gd name="connsiteX36" fmla="*/ 1790700 w 2162175"/>
              <a:gd name="connsiteY36" fmla="*/ 740568 h 1893093"/>
              <a:gd name="connsiteX37" fmla="*/ 1743075 w 2162175"/>
              <a:gd name="connsiteY37" fmla="*/ 616743 h 1893093"/>
              <a:gd name="connsiteX38" fmla="*/ 1704975 w 2162175"/>
              <a:gd name="connsiteY38" fmla="*/ 540543 h 1893093"/>
              <a:gd name="connsiteX39" fmla="*/ 1619250 w 2162175"/>
              <a:gd name="connsiteY39" fmla="*/ 492918 h 1893093"/>
              <a:gd name="connsiteX40" fmla="*/ 1676400 w 2162175"/>
              <a:gd name="connsiteY40" fmla="*/ 350043 h 1893093"/>
              <a:gd name="connsiteX41" fmla="*/ 1516856 w 2162175"/>
              <a:gd name="connsiteY41"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354806 w 2162175"/>
              <a:gd name="connsiteY12" fmla="*/ 345280 h 1893093"/>
              <a:gd name="connsiteX13" fmla="*/ 373856 w 2162175"/>
              <a:gd name="connsiteY13" fmla="*/ 419099 h 1893093"/>
              <a:gd name="connsiteX14" fmla="*/ 311944 w 2162175"/>
              <a:gd name="connsiteY14" fmla="*/ 554830 h 1893093"/>
              <a:gd name="connsiteX15" fmla="*/ 326231 w 2162175"/>
              <a:gd name="connsiteY15" fmla="*/ 619124 h 1893093"/>
              <a:gd name="connsiteX16" fmla="*/ 352425 w 2162175"/>
              <a:gd name="connsiteY16" fmla="*/ 640556 h 1893093"/>
              <a:gd name="connsiteX17" fmla="*/ 350044 w 2162175"/>
              <a:gd name="connsiteY17" fmla="*/ 700087 h 1893093"/>
              <a:gd name="connsiteX18" fmla="*/ 376237 w 2162175"/>
              <a:gd name="connsiteY18" fmla="*/ 723899 h 1893093"/>
              <a:gd name="connsiteX19" fmla="*/ 319088 w 2162175"/>
              <a:gd name="connsiteY19" fmla="*/ 738187 h 1893093"/>
              <a:gd name="connsiteX20" fmla="*/ 314325 w 2162175"/>
              <a:gd name="connsiteY20" fmla="*/ 804862 h 1893093"/>
              <a:gd name="connsiteX21" fmla="*/ 264319 w 2162175"/>
              <a:gd name="connsiteY21" fmla="*/ 850106 h 1893093"/>
              <a:gd name="connsiteX22" fmla="*/ 257175 w 2162175"/>
              <a:gd name="connsiteY22" fmla="*/ 902493 h 1893093"/>
              <a:gd name="connsiteX23" fmla="*/ 216693 w 2162175"/>
              <a:gd name="connsiteY23" fmla="*/ 990599 h 1893093"/>
              <a:gd name="connsiteX24" fmla="*/ 19050 w 2162175"/>
              <a:gd name="connsiteY24" fmla="*/ 1264443 h 1893093"/>
              <a:gd name="connsiteX25" fmla="*/ 0 w 2162175"/>
              <a:gd name="connsiteY25" fmla="*/ 1578768 h 1893093"/>
              <a:gd name="connsiteX26" fmla="*/ 276225 w 2162175"/>
              <a:gd name="connsiteY26" fmla="*/ 1635918 h 1893093"/>
              <a:gd name="connsiteX27" fmla="*/ 619125 w 2162175"/>
              <a:gd name="connsiteY27" fmla="*/ 1797843 h 1893093"/>
              <a:gd name="connsiteX28" fmla="*/ 895350 w 2162175"/>
              <a:gd name="connsiteY28" fmla="*/ 1893093 h 1893093"/>
              <a:gd name="connsiteX29" fmla="*/ 1409700 w 2162175"/>
              <a:gd name="connsiteY29" fmla="*/ 1788318 h 1893093"/>
              <a:gd name="connsiteX30" fmla="*/ 2028825 w 2162175"/>
              <a:gd name="connsiteY30" fmla="*/ 1635918 h 1893093"/>
              <a:gd name="connsiteX31" fmla="*/ 2162175 w 2162175"/>
              <a:gd name="connsiteY31" fmla="*/ 1340643 h 1893093"/>
              <a:gd name="connsiteX32" fmla="*/ 2009775 w 2162175"/>
              <a:gd name="connsiteY32" fmla="*/ 1264443 h 1893093"/>
              <a:gd name="connsiteX33" fmla="*/ 1924050 w 2162175"/>
              <a:gd name="connsiteY33" fmla="*/ 1178718 h 1893093"/>
              <a:gd name="connsiteX34" fmla="*/ 1914525 w 2162175"/>
              <a:gd name="connsiteY34" fmla="*/ 1035843 h 1893093"/>
              <a:gd name="connsiteX35" fmla="*/ 1866900 w 2162175"/>
              <a:gd name="connsiteY35" fmla="*/ 912018 h 1893093"/>
              <a:gd name="connsiteX36" fmla="*/ 1819275 w 2162175"/>
              <a:gd name="connsiteY36" fmla="*/ 816768 h 1893093"/>
              <a:gd name="connsiteX37" fmla="*/ 1790700 w 2162175"/>
              <a:gd name="connsiteY37" fmla="*/ 740568 h 1893093"/>
              <a:gd name="connsiteX38" fmla="*/ 1743075 w 2162175"/>
              <a:gd name="connsiteY38" fmla="*/ 616743 h 1893093"/>
              <a:gd name="connsiteX39" fmla="*/ 1704975 w 2162175"/>
              <a:gd name="connsiteY39" fmla="*/ 540543 h 1893093"/>
              <a:gd name="connsiteX40" fmla="*/ 1619250 w 2162175"/>
              <a:gd name="connsiteY40" fmla="*/ 492918 h 1893093"/>
              <a:gd name="connsiteX41" fmla="*/ 1676400 w 2162175"/>
              <a:gd name="connsiteY41" fmla="*/ 350043 h 1893093"/>
              <a:gd name="connsiteX42" fmla="*/ 1516856 w 2162175"/>
              <a:gd name="connsiteY42"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26244 w 2162175"/>
              <a:gd name="connsiteY12" fmla="*/ 252412 h 1893093"/>
              <a:gd name="connsiteX13" fmla="*/ 354806 w 2162175"/>
              <a:gd name="connsiteY13" fmla="*/ 345280 h 1893093"/>
              <a:gd name="connsiteX14" fmla="*/ 373856 w 2162175"/>
              <a:gd name="connsiteY14" fmla="*/ 419099 h 1893093"/>
              <a:gd name="connsiteX15" fmla="*/ 311944 w 2162175"/>
              <a:gd name="connsiteY15" fmla="*/ 554830 h 1893093"/>
              <a:gd name="connsiteX16" fmla="*/ 326231 w 2162175"/>
              <a:gd name="connsiteY16" fmla="*/ 619124 h 1893093"/>
              <a:gd name="connsiteX17" fmla="*/ 352425 w 2162175"/>
              <a:gd name="connsiteY17" fmla="*/ 640556 h 1893093"/>
              <a:gd name="connsiteX18" fmla="*/ 350044 w 2162175"/>
              <a:gd name="connsiteY18" fmla="*/ 700087 h 1893093"/>
              <a:gd name="connsiteX19" fmla="*/ 376237 w 2162175"/>
              <a:gd name="connsiteY19" fmla="*/ 723899 h 1893093"/>
              <a:gd name="connsiteX20" fmla="*/ 319088 w 2162175"/>
              <a:gd name="connsiteY20" fmla="*/ 738187 h 1893093"/>
              <a:gd name="connsiteX21" fmla="*/ 314325 w 2162175"/>
              <a:gd name="connsiteY21" fmla="*/ 804862 h 1893093"/>
              <a:gd name="connsiteX22" fmla="*/ 264319 w 2162175"/>
              <a:gd name="connsiteY22" fmla="*/ 850106 h 1893093"/>
              <a:gd name="connsiteX23" fmla="*/ 257175 w 2162175"/>
              <a:gd name="connsiteY23" fmla="*/ 902493 h 1893093"/>
              <a:gd name="connsiteX24" fmla="*/ 216693 w 2162175"/>
              <a:gd name="connsiteY24" fmla="*/ 990599 h 1893093"/>
              <a:gd name="connsiteX25" fmla="*/ 19050 w 2162175"/>
              <a:gd name="connsiteY25" fmla="*/ 1264443 h 1893093"/>
              <a:gd name="connsiteX26" fmla="*/ 0 w 2162175"/>
              <a:gd name="connsiteY26" fmla="*/ 1578768 h 1893093"/>
              <a:gd name="connsiteX27" fmla="*/ 276225 w 2162175"/>
              <a:gd name="connsiteY27" fmla="*/ 1635918 h 1893093"/>
              <a:gd name="connsiteX28" fmla="*/ 619125 w 2162175"/>
              <a:gd name="connsiteY28" fmla="*/ 1797843 h 1893093"/>
              <a:gd name="connsiteX29" fmla="*/ 895350 w 2162175"/>
              <a:gd name="connsiteY29" fmla="*/ 1893093 h 1893093"/>
              <a:gd name="connsiteX30" fmla="*/ 1409700 w 2162175"/>
              <a:gd name="connsiteY30" fmla="*/ 1788318 h 1893093"/>
              <a:gd name="connsiteX31" fmla="*/ 2028825 w 2162175"/>
              <a:gd name="connsiteY31" fmla="*/ 1635918 h 1893093"/>
              <a:gd name="connsiteX32" fmla="*/ 2162175 w 2162175"/>
              <a:gd name="connsiteY32" fmla="*/ 1340643 h 1893093"/>
              <a:gd name="connsiteX33" fmla="*/ 2009775 w 2162175"/>
              <a:gd name="connsiteY33" fmla="*/ 1264443 h 1893093"/>
              <a:gd name="connsiteX34" fmla="*/ 1924050 w 2162175"/>
              <a:gd name="connsiteY34" fmla="*/ 1178718 h 1893093"/>
              <a:gd name="connsiteX35" fmla="*/ 1914525 w 2162175"/>
              <a:gd name="connsiteY35" fmla="*/ 1035843 h 1893093"/>
              <a:gd name="connsiteX36" fmla="*/ 1866900 w 2162175"/>
              <a:gd name="connsiteY36" fmla="*/ 912018 h 1893093"/>
              <a:gd name="connsiteX37" fmla="*/ 1819275 w 2162175"/>
              <a:gd name="connsiteY37" fmla="*/ 816768 h 1893093"/>
              <a:gd name="connsiteX38" fmla="*/ 1790700 w 2162175"/>
              <a:gd name="connsiteY38" fmla="*/ 740568 h 1893093"/>
              <a:gd name="connsiteX39" fmla="*/ 1743075 w 2162175"/>
              <a:gd name="connsiteY39" fmla="*/ 616743 h 1893093"/>
              <a:gd name="connsiteX40" fmla="*/ 1704975 w 2162175"/>
              <a:gd name="connsiteY40" fmla="*/ 540543 h 1893093"/>
              <a:gd name="connsiteX41" fmla="*/ 1619250 w 2162175"/>
              <a:gd name="connsiteY41" fmla="*/ 492918 h 1893093"/>
              <a:gd name="connsiteX42" fmla="*/ 1676400 w 2162175"/>
              <a:gd name="connsiteY42" fmla="*/ 350043 h 1893093"/>
              <a:gd name="connsiteX43" fmla="*/ 1516856 w 2162175"/>
              <a:gd name="connsiteY43"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76400 w 2162175"/>
              <a:gd name="connsiteY43" fmla="*/ 350043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71625 w 2162175"/>
              <a:gd name="connsiteY43" fmla="*/ 283368 h 1893093"/>
              <a:gd name="connsiteX44" fmla="*/ 1516856 w 2162175"/>
              <a:gd name="connsiteY44"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359568 h 1893093"/>
              <a:gd name="connsiteX44" fmla="*/ 1571625 w 2162175"/>
              <a:gd name="connsiteY44" fmla="*/ 283368 h 1893093"/>
              <a:gd name="connsiteX45" fmla="*/ 1516856 w 2162175"/>
              <a:gd name="connsiteY45"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602581 w 2162175"/>
              <a:gd name="connsiteY43" fmla="*/ 411956 h 1893093"/>
              <a:gd name="connsiteX44" fmla="*/ 1557338 w 2162175"/>
              <a:gd name="connsiteY44" fmla="*/ 359568 h 1893093"/>
              <a:gd name="connsiteX45" fmla="*/ 1571625 w 2162175"/>
              <a:gd name="connsiteY45" fmla="*/ 283368 h 1893093"/>
              <a:gd name="connsiteX46" fmla="*/ 1516856 w 2162175"/>
              <a:gd name="connsiteY46"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704975 w 2162175"/>
              <a:gd name="connsiteY41" fmla="*/ 540543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743075 w 2162175"/>
              <a:gd name="connsiteY40" fmla="*/ 616743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21631 w 2162175"/>
              <a:gd name="connsiteY40" fmla="*/ 557212 h 1893093"/>
              <a:gd name="connsiteX41" fmla="*/ 1681162 w 2162175"/>
              <a:gd name="connsiteY41" fmla="*/ 545305 h 1893093"/>
              <a:gd name="connsiteX42" fmla="*/ 1619250 w 2162175"/>
              <a:gd name="connsiteY42" fmla="*/ 492918 h 1893093"/>
              <a:gd name="connsiteX43" fmla="*/ 1557338 w 2162175"/>
              <a:gd name="connsiteY43" fmla="*/ 485774 h 1893093"/>
              <a:gd name="connsiteX44" fmla="*/ 1602581 w 2162175"/>
              <a:gd name="connsiteY44" fmla="*/ 411956 h 1893093"/>
              <a:gd name="connsiteX45" fmla="*/ 1557338 w 2162175"/>
              <a:gd name="connsiteY45" fmla="*/ 359568 h 1893093"/>
              <a:gd name="connsiteX46" fmla="*/ 1571625 w 2162175"/>
              <a:gd name="connsiteY46" fmla="*/ 283368 h 1893093"/>
              <a:gd name="connsiteX47" fmla="*/ 1516856 w 2162175"/>
              <a:gd name="connsiteY47"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597819 w 2162175"/>
              <a:gd name="connsiteY40" fmla="*/ 616743 h 1893093"/>
              <a:gd name="connsiteX41" fmla="*/ 1621631 w 2162175"/>
              <a:gd name="connsiteY41" fmla="*/ 557212 h 1893093"/>
              <a:gd name="connsiteX42" fmla="*/ 1681162 w 2162175"/>
              <a:gd name="connsiteY42" fmla="*/ 545305 h 1893093"/>
              <a:gd name="connsiteX43" fmla="*/ 1619250 w 2162175"/>
              <a:gd name="connsiteY43" fmla="*/ 492918 h 1893093"/>
              <a:gd name="connsiteX44" fmla="*/ 1557338 w 2162175"/>
              <a:gd name="connsiteY44" fmla="*/ 485774 h 1893093"/>
              <a:gd name="connsiteX45" fmla="*/ 1602581 w 2162175"/>
              <a:gd name="connsiteY45" fmla="*/ 411956 h 1893093"/>
              <a:gd name="connsiteX46" fmla="*/ 1557338 w 2162175"/>
              <a:gd name="connsiteY46" fmla="*/ 359568 h 1893093"/>
              <a:gd name="connsiteX47" fmla="*/ 1571625 w 2162175"/>
              <a:gd name="connsiteY47" fmla="*/ 283368 h 1893093"/>
              <a:gd name="connsiteX48" fmla="*/ 1516856 w 2162175"/>
              <a:gd name="connsiteY48"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90700 w 2162175"/>
              <a:gd name="connsiteY39" fmla="*/ 740568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28825 w 2162175"/>
              <a:gd name="connsiteY32" fmla="*/ 1635918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93093"/>
              <a:gd name="connsiteX1" fmla="*/ 1250157 w 2162175"/>
              <a:gd name="connsiteY1" fmla="*/ 266699 h 1893093"/>
              <a:gd name="connsiteX2" fmla="*/ 1181101 w 2162175"/>
              <a:gd name="connsiteY2" fmla="*/ 245268 h 1893093"/>
              <a:gd name="connsiteX3" fmla="*/ 1133476 w 2162175"/>
              <a:gd name="connsiteY3" fmla="*/ 342899 h 1893093"/>
              <a:gd name="connsiteX4" fmla="*/ 1088231 w 2162175"/>
              <a:gd name="connsiteY4" fmla="*/ 323850 h 1893093"/>
              <a:gd name="connsiteX5" fmla="*/ 1083469 w 2162175"/>
              <a:gd name="connsiteY5" fmla="*/ 259555 h 1893093"/>
              <a:gd name="connsiteX6" fmla="*/ 1042988 w 2162175"/>
              <a:gd name="connsiteY6" fmla="*/ 216693 h 1893093"/>
              <a:gd name="connsiteX7" fmla="*/ 916781 w 2162175"/>
              <a:gd name="connsiteY7" fmla="*/ 128587 h 1893093"/>
              <a:gd name="connsiteX8" fmla="*/ 738188 w 2162175"/>
              <a:gd name="connsiteY8" fmla="*/ 80962 h 1893093"/>
              <a:gd name="connsiteX9" fmla="*/ 642937 w 2162175"/>
              <a:gd name="connsiteY9" fmla="*/ 0 h 1893093"/>
              <a:gd name="connsiteX10" fmla="*/ 559594 w 2162175"/>
              <a:gd name="connsiteY10" fmla="*/ 61912 h 1893093"/>
              <a:gd name="connsiteX11" fmla="*/ 514350 w 2162175"/>
              <a:gd name="connsiteY11" fmla="*/ 166686 h 1893093"/>
              <a:gd name="connsiteX12" fmla="*/ 485775 w 2162175"/>
              <a:gd name="connsiteY12" fmla="*/ 178593 h 1893093"/>
              <a:gd name="connsiteX13" fmla="*/ 426244 w 2162175"/>
              <a:gd name="connsiteY13" fmla="*/ 252412 h 1893093"/>
              <a:gd name="connsiteX14" fmla="*/ 354806 w 2162175"/>
              <a:gd name="connsiteY14" fmla="*/ 345280 h 1893093"/>
              <a:gd name="connsiteX15" fmla="*/ 373856 w 2162175"/>
              <a:gd name="connsiteY15" fmla="*/ 419099 h 1893093"/>
              <a:gd name="connsiteX16" fmla="*/ 311944 w 2162175"/>
              <a:gd name="connsiteY16" fmla="*/ 554830 h 1893093"/>
              <a:gd name="connsiteX17" fmla="*/ 326231 w 2162175"/>
              <a:gd name="connsiteY17" fmla="*/ 619124 h 1893093"/>
              <a:gd name="connsiteX18" fmla="*/ 352425 w 2162175"/>
              <a:gd name="connsiteY18" fmla="*/ 640556 h 1893093"/>
              <a:gd name="connsiteX19" fmla="*/ 350044 w 2162175"/>
              <a:gd name="connsiteY19" fmla="*/ 700087 h 1893093"/>
              <a:gd name="connsiteX20" fmla="*/ 376237 w 2162175"/>
              <a:gd name="connsiteY20" fmla="*/ 723899 h 1893093"/>
              <a:gd name="connsiteX21" fmla="*/ 319088 w 2162175"/>
              <a:gd name="connsiteY21" fmla="*/ 738187 h 1893093"/>
              <a:gd name="connsiteX22" fmla="*/ 314325 w 2162175"/>
              <a:gd name="connsiteY22" fmla="*/ 804862 h 1893093"/>
              <a:gd name="connsiteX23" fmla="*/ 264319 w 2162175"/>
              <a:gd name="connsiteY23" fmla="*/ 850106 h 1893093"/>
              <a:gd name="connsiteX24" fmla="*/ 257175 w 2162175"/>
              <a:gd name="connsiteY24" fmla="*/ 902493 h 1893093"/>
              <a:gd name="connsiteX25" fmla="*/ 216693 w 2162175"/>
              <a:gd name="connsiteY25" fmla="*/ 990599 h 1893093"/>
              <a:gd name="connsiteX26" fmla="*/ 19050 w 2162175"/>
              <a:gd name="connsiteY26" fmla="*/ 1264443 h 1893093"/>
              <a:gd name="connsiteX27" fmla="*/ 0 w 2162175"/>
              <a:gd name="connsiteY27" fmla="*/ 1578768 h 1893093"/>
              <a:gd name="connsiteX28" fmla="*/ 276225 w 2162175"/>
              <a:gd name="connsiteY28" fmla="*/ 1635918 h 1893093"/>
              <a:gd name="connsiteX29" fmla="*/ 619125 w 2162175"/>
              <a:gd name="connsiteY29" fmla="*/ 1797843 h 1893093"/>
              <a:gd name="connsiteX30" fmla="*/ 895350 w 2162175"/>
              <a:gd name="connsiteY30" fmla="*/ 1893093 h 1893093"/>
              <a:gd name="connsiteX31" fmla="*/ 1409700 w 2162175"/>
              <a:gd name="connsiteY31" fmla="*/ 1788318 h 1893093"/>
              <a:gd name="connsiteX32" fmla="*/ 2019300 w 2162175"/>
              <a:gd name="connsiteY32" fmla="*/ 1600200 h 1893093"/>
              <a:gd name="connsiteX33" fmla="*/ 2162175 w 2162175"/>
              <a:gd name="connsiteY33" fmla="*/ 1340643 h 1893093"/>
              <a:gd name="connsiteX34" fmla="*/ 2009775 w 2162175"/>
              <a:gd name="connsiteY34" fmla="*/ 1264443 h 1893093"/>
              <a:gd name="connsiteX35" fmla="*/ 1924050 w 2162175"/>
              <a:gd name="connsiteY35" fmla="*/ 1178718 h 1893093"/>
              <a:gd name="connsiteX36" fmla="*/ 1914525 w 2162175"/>
              <a:gd name="connsiteY36" fmla="*/ 1035843 h 1893093"/>
              <a:gd name="connsiteX37" fmla="*/ 1866900 w 2162175"/>
              <a:gd name="connsiteY37" fmla="*/ 912018 h 1893093"/>
              <a:gd name="connsiteX38" fmla="*/ 1819275 w 2162175"/>
              <a:gd name="connsiteY38" fmla="*/ 816768 h 1893093"/>
              <a:gd name="connsiteX39" fmla="*/ 1716881 w 2162175"/>
              <a:gd name="connsiteY39" fmla="*/ 719137 h 1893093"/>
              <a:gd name="connsiteX40" fmla="*/ 1669256 w 2162175"/>
              <a:gd name="connsiteY40" fmla="*/ 640556 h 1893093"/>
              <a:gd name="connsiteX41" fmla="*/ 1597819 w 2162175"/>
              <a:gd name="connsiteY41" fmla="*/ 616743 h 1893093"/>
              <a:gd name="connsiteX42" fmla="*/ 1621631 w 2162175"/>
              <a:gd name="connsiteY42" fmla="*/ 557212 h 1893093"/>
              <a:gd name="connsiteX43" fmla="*/ 1681162 w 2162175"/>
              <a:gd name="connsiteY43" fmla="*/ 545305 h 1893093"/>
              <a:gd name="connsiteX44" fmla="*/ 1619250 w 2162175"/>
              <a:gd name="connsiteY44" fmla="*/ 492918 h 1893093"/>
              <a:gd name="connsiteX45" fmla="*/ 1557338 w 2162175"/>
              <a:gd name="connsiteY45" fmla="*/ 485774 h 1893093"/>
              <a:gd name="connsiteX46" fmla="*/ 1602581 w 2162175"/>
              <a:gd name="connsiteY46" fmla="*/ 411956 h 1893093"/>
              <a:gd name="connsiteX47" fmla="*/ 1557338 w 2162175"/>
              <a:gd name="connsiteY47" fmla="*/ 359568 h 1893093"/>
              <a:gd name="connsiteX48" fmla="*/ 1571625 w 2162175"/>
              <a:gd name="connsiteY48" fmla="*/ 283368 h 1893093"/>
              <a:gd name="connsiteX49" fmla="*/ 1516856 w 2162175"/>
              <a:gd name="connsiteY49" fmla="*/ 202405 h 1893093"/>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276225 w 2162175"/>
              <a:gd name="connsiteY28" fmla="*/ 16359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516856 w 2162175"/>
              <a:gd name="connsiteY0" fmla="*/ 202405 h 1843086"/>
              <a:gd name="connsiteX1" fmla="*/ 1250157 w 2162175"/>
              <a:gd name="connsiteY1" fmla="*/ 266699 h 1843086"/>
              <a:gd name="connsiteX2" fmla="*/ 1181101 w 2162175"/>
              <a:gd name="connsiteY2" fmla="*/ 245268 h 1843086"/>
              <a:gd name="connsiteX3" fmla="*/ 1133476 w 2162175"/>
              <a:gd name="connsiteY3" fmla="*/ 342899 h 1843086"/>
              <a:gd name="connsiteX4" fmla="*/ 1088231 w 2162175"/>
              <a:gd name="connsiteY4" fmla="*/ 323850 h 1843086"/>
              <a:gd name="connsiteX5" fmla="*/ 1083469 w 2162175"/>
              <a:gd name="connsiteY5" fmla="*/ 259555 h 1843086"/>
              <a:gd name="connsiteX6" fmla="*/ 1042988 w 2162175"/>
              <a:gd name="connsiteY6" fmla="*/ 216693 h 1843086"/>
              <a:gd name="connsiteX7" fmla="*/ 916781 w 2162175"/>
              <a:gd name="connsiteY7" fmla="*/ 128587 h 1843086"/>
              <a:gd name="connsiteX8" fmla="*/ 738188 w 2162175"/>
              <a:gd name="connsiteY8" fmla="*/ 80962 h 1843086"/>
              <a:gd name="connsiteX9" fmla="*/ 642937 w 2162175"/>
              <a:gd name="connsiteY9" fmla="*/ 0 h 1843086"/>
              <a:gd name="connsiteX10" fmla="*/ 559594 w 2162175"/>
              <a:gd name="connsiteY10" fmla="*/ 61912 h 1843086"/>
              <a:gd name="connsiteX11" fmla="*/ 514350 w 2162175"/>
              <a:gd name="connsiteY11" fmla="*/ 166686 h 1843086"/>
              <a:gd name="connsiteX12" fmla="*/ 485775 w 2162175"/>
              <a:gd name="connsiteY12" fmla="*/ 178593 h 1843086"/>
              <a:gd name="connsiteX13" fmla="*/ 426244 w 2162175"/>
              <a:gd name="connsiteY13" fmla="*/ 252412 h 1843086"/>
              <a:gd name="connsiteX14" fmla="*/ 354806 w 2162175"/>
              <a:gd name="connsiteY14" fmla="*/ 345280 h 1843086"/>
              <a:gd name="connsiteX15" fmla="*/ 373856 w 2162175"/>
              <a:gd name="connsiteY15" fmla="*/ 419099 h 1843086"/>
              <a:gd name="connsiteX16" fmla="*/ 311944 w 2162175"/>
              <a:gd name="connsiteY16" fmla="*/ 554830 h 1843086"/>
              <a:gd name="connsiteX17" fmla="*/ 326231 w 2162175"/>
              <a:gd name="connsiteY17" fmla="*/ 619124 h 1843086"/>
              <a:gd name="connsiteX18" fmla="*/ 352425 w 2162175"/>
              <a:gd name="connsiteY18" fmla="*/ 640556 h 1843086"/>
              <a:gd name="connsiteX19" fmla="*/ 350044 w 2162175"/>
              <a:gd name="connsiteY19" fmla="*/ 700087 h 1843086"/>
              <a:gd name="connsiteX20" fmla="*/ 376237 w 2162175"/>
              <a:gd name="connsiteY20" fmla="*/ 723899 h 1843086"/>
              <a:gd name="connsiteX21" fmla="*/ 319088 w 2162175"/>
              <a:gd name="connsiteY21" fmla="*/ 738187 h 1843086"/>
              <a:gd name="connsiteX22" fmla="*/ 314325 w 2162175"/>
              <a:gd name="connsiteY22" fmla="*/ 804862 h 1843086"/>
              <a:gd name="connsiteX23" fmla="*/ 264319 w 2162175"/>
              <a:gd name="connsiteY23" fmla="*/ 850106 h 1843086"/>
              <a:gd name="connsiteX24" fmla="*/ 257175 w 2162175"/>
              <a:gd name="connsiteY24" fmla="*/ 902493 h 1843086"/>
              <a:gd name="connsiteX25" fmla="*/ 216693 w 2162175"/>
              <a:gd name="connsiteY25" fmla="*/ 990599 h 1843086"/>
              <a:gd name="connsiteX26" fmla="*/ 19050 w 2162175"/>
              <a:gd name="connsiteY26" fmla="*/ 1264443 h 1843086"/>
              <a:gd name="connsiteX27" fmla="*/ 0 w 2162175"/>
              <a:gd name="connsiteY27" fmla="*/ 1578768 h 1843086"/>
              <a:gd name="connsiteX28" fmla="*/ 533400 w 2162175"/>
              <a:gd name="connsiteY28" fmla="*/ 1597818 h 1843086"/>
              <a:gd name="connsiteX29" fmla="*/ 619125 w 2162175"/>
              <a:gd name="connsiteY29" fmla="*/ 1797843 h 1843086"/>
              <a:gd name="connsiteX30" fmla="*/ 954882 w 2162175"/>
              <a:gd name="connsiteY30" fmla="*/ 1843086 h 1843086"/>
              <a:gd name="connsiteX31" fmla="*/ 1409700 w 2162175"/>
              <a:gd name="connsiteY31" fmla="*/ 1788318 h 1843086"/>
              <a:gd name="connsiteX32" fmla="*/ 2019300 w 2162175"/>
              <a:gd name="connsiteY32" fmla="*/ 1600200 h 1843086"/>
              <a:gd name="connsiteX33" fmla="*/ 2162175 w 2162175"/>
              <a:gd name="connsiteY33" fmla="*/ 1340643 h 1843086"/>
              <a:gd name="connsiteX34" fmla="*/ 2009775 w 2162175"/>
              <a:gd name="connsiteY34" fmla="*/ 1264443 h 1843086"/>
              <a:gd name="connsiteX35" fmla="*/ 1924050 w 2162175"/>
              <a:gd name="connsiteY35" fmla="*/ 1178718 h 1843086"/>
              <a:gd name="connsiteX36" fmla="*/ 1914525 w 2162175"/>
              <a:gd name="connsiteY36" fmla="*/ 1035843 h 1843086"/>
              <a:gd name="connsiteX37" fmla="*/ 1866900 w 2162175"/>
              <a:gd name="connsiteY37" fmla="*/ 912018 h 1843086"/>
              <a:gd name="connsiteX38" fmla="*/ 1819275 w 2162175"/>
              <a:gd name="connsiteY38" fmla="*/ 816768 h 1843086"/>
              <a:gd name="connsiteX39" fmla="*/ 1716881 w 2162175"/>
              <a:gd name="connsiteY39" fmla="*/ 719137 h 1843086"/>
              <a:gd name="connsiteX40" fmla="*/ 1669256 w 2162175"/>
              <a:gd name="connsiteY40" fmla="*/ 640556 h 1843086"/>
              <a:gd name="connsiteX41" fmla="*/ 1597819 w 2162175"/>
              <a:gd name="connsiteY41" fmla="*/ 616743 h 1843086"/>
              <a:gd name="connsiteX42" fmla="*/ 1621631 w 2162175"/>
              <a:gd name="connsiteY42" fmla="*/ 557212 h 1843086"/>
              <a:gd name="connsiteX43" fmla="*/ 1681162 w 2162175"/>
              <a:gd name="connsiteY43" fmla="*/ 545305 h 1843086"/>
              <a:gd name="connsiteX44" fmla="*/ 1619250 w 2162175"/>
              <a:gd name="connsiteY44" fmla="*/ 492918 h 1843086"/>
              <a:gd name="connsiteX45" fmla="*/ 1557338 w 2162175"/>
              <a:gd name="connsiteY45" fmla="*/ 485774 h 1843086"/>
              <a:gd name="connsiteX46" fmla="*/ 1602581 w 2162175"/>
              <a:gd name="connsiteY46" fmla="*/ 411956 h 1843086"/>
              <a:gd name="connsiteX47" fmla="*/ 1557338 w 2162175"/>
              <a:gd name="connsiteY47" fmla="*/ 359568 h 1843086"/>
              <a:gd name="connsiteX48" fmla="*/ 1571625 w 2162175"/>
              <a:gd name="connsiteY48" fmla="*/ 283368 h 1843086"/>
              <a:gd name="connsiteX49" fmla="*/ 1516856 w 216217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00075 w 2143125"/>
              <a:gd name="connsiteY29" fmla="*/ 179784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390650 w 2143125"/>
              <a:gd name="connsiteY31" fmla="*/ 1788318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2000250 w 2143125"/>
              <a:gd name="connsiteY32" fmla="*/ 1600200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2143125"/>
              <a:gd name="connsiteY0" fmla="*/ 202405 h 1843086"/>
              <a:gd name="connsiteX1" fmla="*/ 1231107 w 2143125"/>
              <a:gd name="connsiteY1" fmla="*/ 266699 h 1843086"/>
              <a:gd name="connsiteX2" fmla="*/ 1162051 w 2143125"/>
              <a:gd name="connsiteY2" fmla="*/ 245268 h 1843086"/>
              <a:gd name="connsiteX3" fmla="*/ 1114426 w 2143125"/>
              <a:gd name="connsiteY3" fmla="*/ 342899 h 1843086"/>
              <a:gd name="connsiteX4" fmla="*/ 1069181 w 2143125"/>
              <a:gd name="connsiteY4" fmla="*/ 323850 h 1843086"/>
              <a:gd name="connsiteX5" fmla="*/ 1064419 w 2143125"/>
              <a:gd name="connsiteY5" fmla="*/ 259555 h 1843086"/>
              <a:gd name="connsiteX6" fmla="*/ 1023938 w 2143125"/>
              <a:gd name="connsiteY6" fmla="*/ 216693 h 1843086"/>
              <a:gd name="connsiteX7" fmla="*/ 897731 w 2143125"/>
              <a:gd name="connsiteY7" fmla="*/ 128587 h 1843086"/>
              <a:gd name="connsiteX8" fmla="*/ 719138 w 2143125"/>
              <a:gd name="connsiteY8" fmla="*/ 80962 h 1843086"/>
              <a:gd name="connsiteX9" fmla="*/ 623887 w 2143125"/>
              <a:gd name="connsiteY9" fmla="*/ 0 h 1843086"/>
              <a:gd name="connsiteX10" fmla="*/ 540544 w 2143125"/>
              <a:gd name="connsiteY10" fmla="*/ 61912 h 1843086"/>
              <a:gd name="connsiteX11" fmla="*/ 495300 w 2143125"/>
              <a:gd name="connsiteY11" fmla="*/ 166686 h 1843086"/>
              <a:gd name="connsiteX12" fmla="*/ 466725 w 2143125"/>
              <a:gd name="connsiteY12" fmla="*/ 178593 h 1843086"/>
              <a:gd name="connsiteX13" fmla="*/ 407194 w 2143125"/>
              <a:gd name="connsiteY13" fmla="*/ 252412 h 1843086"/>
              <a:gd name="connsiteX14" fmla="*/ 335756 w 2143125"/>
              <a:gd name="connsiteY14" fmla="*/ 345280 h 1843086"/>
              <a:gd name="connsiteX15" fmla="*/ 354806 w 2143125"/>
              <a:gd name="connsiteY15" fmla="*/ 419099 h 1843086"/>
              <a:gd name="connsiteX16" fmla="*/ 292894 w 2143125"/>
              <a:gd name="connsiteY16" fmla="*/ 554830 h 1843086"/>
              <a:gd name="connsiteX17" fmla="*/ 307181 w 2143125"/>
              <a:gd name="connsiteY17" fmla="*/ 619124 h 1843086"/>
              <a:gd name="connsiteX18" fmla="*/ 333375 w 2143125"/>
              <a:gd name="connsiteY18" fmla="*/ 640556 h 1843086"/>
              <a:gd name="connsiteX19" fmla="*/ 330994 w 2143125"/>
              <a:gd name="connsiteY19" fmla="*/ 700087 h 1843086"/>
              <a:gd name="connsiteX20" fmla="*/ 357187 w 2143125"/>
              <a:gd name="connsiteY20" fmla="*/ 723899 h 1843086"/>
              <a:gd name="connsiteX21" fmla="*/ 300038 w 2143125"/>
              <a:gd name="connsiteY21" fmla="*/ 738187 h 1843086"/>
              <a:gd name="connsiteX22" fmla="*/ 295275 w 2143125"/>
              <a:gd name="connsiteY22" fmla="*/ 804862 h 1843086"/>
              <a:gd name="connsiteX23" fmla="*/ 245269 w 2143125"/>
              <a:gd name="connsiteY23" fmla="*/ 850106 h 1843086"/>
              <a:gd name="connsiteX24" fmla="*/ 238125 w 2143125"/>
              <a:gd name="connsiteY24" fmla="*/ 902493 h 1843086"/>
              <a:gd name="connsiteX25" fmla="*/ 197643 w 2143125"/>
              <a:gd name="connsiteY25" fmla="*/ 990599 h 1843086"/>
              <a:gd name="connsiteX26" fmla="*/ 0 w 2143125"/>
              <a:gd name="connsiteY26" fmla="*/ 1264443 h 1843086"/>
              <a:gd name="connsiteX27" fmla="*/ 28575 w 2143125"/>
              <a:gd name="connsiteY27" fmla="*/ 1466849 h 1843086"/>
              <a:gd name="connsiteX28" fmla="*/ 514350 w 2143125"/>
              <a:gd name="connsiteY28" fmla="*/ 1597818 h 1843086"/>
              <a:gd name="connsiteX29" fmla="*/ 628650 w 2143125"/>
              <a:gd name="connsiteY29" fmla="*/ 1778793 h 1843086"/>
              <a:gd name="connsiteX30" fmla="*/ 935832 w 2143125"/>
              <a:gd name="connsiteY30" fmla="*/ 1843086 h 1843086"/>
              <a:gd name="connsiteX31" fmla="*/ 1285875 w 2143125"/>
              <a:gd name="connsiteY31" fmla="*/ 1702593 h 1843086"/>
              <a:gd name="connsiteX32" fmla="*/ 1959769 w 2143125"/>
              <a:gd name="connsiteY32" fmla="*/ 1576387 h 1843086"/>
              <a:gd name="connsiteX33" fmla="*/ 2143125 w 2143125"/>
              <a:gd name="connsiteY33" fmla="*/ 1340643 h 1843086"/>
              <a:gd name="connsiteX34" fmla="*/ 1990725 w 2143125"/>
              <a:gd name="connsiteY34" fmla="*/ 1264443 h 1843086"/>
              <a:gd name="connsiteX35" fmla="*/ 1905000 w 2143125"/>
              <a:gd name="connsiteY35" fmla="*/ 1178718 h 1843086"/>
              <a:gd name="connsiteX36" fmla="*/ 1895475 w 2143125"/>
              <a:gd name="connsiteY36" fmla="*/ 1035843 h 1843086"/>
              <a:gd name="connsiteX37" fmla="*/ 1847850 w 2143125"/>
              <a:gd name="connsiteY37" fmla="*/ 912018 h 1843086"/>
              <a:gd name="connsiteX38" fmla="*/ 1800225 w 2143125"/>
              <a:gd name="connsiteY38" fmla="*/ 816768 h 1843086"/>
              <a:gd name="connsiteX39" fmla="*/ 1697831 w 2143125"/>
              <a:gd name="connsiteY39" fmla="*/ 719137 h 1843086"/>
              <a:gd name="connsiteX40" fmla="*/ 1650206 w 2143125"/>
              <a:gd name="connsiteY40" fmla="*/ 640556 h 1843086"/>
              <a:gd name="connsiteX41" fmla="*/ 1578769 w 2143125"/>
              <a:gd name="connsiteY41" fmla="*/ 616743 h 1843086"/>
              <a:gd name="connsiteX42" fmla="*/ 1602581 w 2143125"/>
              <a:gd name="connsiteY42" fmla="*/ 557212 h 1843086"/>
              <a:gd name="connsiteX43" fmla="*/ 1662112 w 2143125"/>
              <a:gd name="connsiteY43" fmla="*/ 545305 h 1843086"/>
              <a:gd name="connsiteX44" fmla="*/ 1600200 w 2143125"/>
              <a:gd name="connsiteY44" fmla="*/ 492918 h 1843086"/>
              <a:gd name="connsiteX45" fmla="*/ 1538288 w 2143125"/>
              <a:gd name="connsiteY45" fmla="*/ 485774 h 1843086"/>
              <a:gd name="connsiteX46" fmla="*/ 1583531 w 2143125"/>
              <a:gd name="connsiteY46" fmla="*/ 411956 h 1843086"/>
              <a:gd name="connsiteX47" fmla="*/ 1538288 w 2143125"/>
              <a:gd name="connsiteY47" fmla="*/ 359568 h 1843086"/>
              <a:gd name="connsiteX48" fmla="*/ 1552575 w 2143125"/>
              <a:gd name="connsiteY48" fmla="*/ 283368 h 1843086"/>
              <a:gd name="connsiteX49" fmla="*/ 1497806 w 2143125"/>
              <a:gd name="connsiteY49" fmla="*/ 202405 h 1843086"/>
              <a:gd name="connsiteX0" fmla="*/ 1497806 w 1990725"/>
              <a:gd name="connsiteY0" fmla="*/ 202405 h 1843086"/>
              <a:gd name="connsiteX1" fmla="*/ 1231107 w 1990725"/>
              <a:gd name="connsiteY1" fmla="*/ 266699 h 1843086"/>
              <a:gd name="connsiteX2" fmla="*/ 1162051 w 1990725"/>
              <a:gd name="connsiteY2" fmla="*/ 245268 h 1843086"/>
              <a:gd name="connsiteX3" fmla="*/ 1114426 w 1990725"/>
              <a:gd name="connsiteY3" fmla="*/ 342899 h 1843086"/>
              <a:gd name="connsiteX4" fmla="*/ 1069181 w 1990725"/>
              <a:gd name="connsiteY4" fmla="*/ 323850 h 1843086"/>
              <a:gd name="connsiteX5" fmla="*/ 1064419 w 1990725"/>
              <a:gd name="connsiteY5" fmla="*/ 259555 h 1843086"/>
              <a:gd name="connsiteX6" fmla="*/ 1023938 w 1990725"/>
              <a:gd name="connsiteY6" fmla="*/ 216693 h 1843086"/>
              <a:gd name="connsiteX7" fmla="*/ 897731 w 1990725"/>
              <a:gd name="connsiteY7" fmla="*/ 128587 h 1843086"/>
              <a:gd name="connsiteX8" fmla="*/ 719138 w 1990725"/>
              <a:gd name="connsiteY8" fmla="*/ 80962 h 1843086"/>
              <a:gd name="connsiteX9" fmla="*/ 623887 w 1990725"/>
              <a:gd name="connsiteY9" fmla="*/ 0 h 1843086"/>
              <a:gd name="connsiteX10" fmla="*/ 540544 w 1990725"/>
              <a:gd name="connsiteY10" fmla="*/ 61912 h 1843086"/>
              <a:gd name="connsiteX11" fmla="*/ 495300 w 1990725"/>
              <a:gd name="connsiteY11" fmla="*/ 166686 h 1843086"/>
              <a:gd name="connsiteX12" fmla="*/ 466725 w 1990725"/>
              <a:gd name="connsiteY12" fmla="*/ 178593 h 1843086"/>
              <a:gd name="connsiteX13" fmla="*/ 407194 w 1990725"/>
              <a:gd name="connsiteY13" fmla="*/ 252412 h 1843086"/>
              <a:gd name="connsiteX14" fmla="*/ 335756 w 1990725"/>
              <a:gd name="connsiteY14" fmla="*/ 345280 h 1843086"/>
              <a:gd name="connsiteX15" fmla="*/ 354806 w 1990725"/>
              <a:gd name="connsiteY15" fmla="*/ 419099 h 1843086"/>
              <a:gd name="connsiteX16" fmla="*/ 292894 w 1990725"/>
              <a:gd name="connsiteY16" fmla="*/ 554830 h 1843086"/>
              <a:gd name="connsiteX17" fmla="*/ 307181 w 1990725"/>
              <a:gd name="connsiteY17" fmla="*/ 619124 h 1843086"/>
              <a:gd name="connsiteX18" fmla="*/ 333375 w 1990725"/>
              <a:gd name="connsiteY18" fmla="*/ 640556 h 1843086"/>
              <a:gd name="connsiteX19" fmla="*/ 330994 w 1990725"/>
              <a:gd name="connsiteY19" fmla="*/ 700087 h 1843086"/>
              <a:gd name="connsiteX20" fmla="*/ 357187 w 1990725"/>
              <a:gd name="connsiteY20" fmla="*/ 723899 h 1843086"/>
              <a:gd name="connsiteX21" fmla="*/ 300038 w 1990725"/>
              <a:gd name="connsiteY21" fmla="*/ 738187 h 1843086"/>
              <a:gd name="connsiteX22" fmla="*/ 295275 w 1990725"/>
              <a:gd name="connsiteY22" fmla="*/ 804862 h 1843086"/>
              <a:gd name="connsiteX23" fmla="*/ 245269 w 1990725"/>
              <a:gd name="connsiteY23" fmla="*/ 850106 h 1843086"/>
              <a:gd name="connsiteX24" fmla="*/ 238125 w 1990725"/>
              <a:gd name="connsiteY24" fmla="*/ 902493 h 1843086"/>
              <a:gd name="connsiteX25" fmla="*/ 197643 w 1990725"/>
              <a:gd name="connsiteY25" fmla="*/ 990599 h 1843086"/>
              <a:gd name="connsiteX26" fmla="*/ 0 w 1990725"/>
              <a:gd name="connsiteY26" fmla="*/ 1264443 h 1843086"/>
              <a:gd name="connsiteX27" fmla="*/ 28575 w 1990725"/>
              <a:gd name="connsiteY27" fmla="*/ 1466849 h 1843086"/>
              <a:gd name="connsiteX28" fmla="*/ 514350 w 1990725"/>
              <a:gd name="connsiteY28" fmla="*/ 1597818 h 1843086"/>
              <a:gd name="connsiteX29" fmla="*/ 628650 w 1990725"/>
              <a:gd name="connsiteY29" fmla="*/ 1778793 h 1843086"/>
              <a:gd name="connsiteX30" fmla="*/ 935832 w 1990725"/>
              <a:gd name="connsiteY30" fmla="*/ 1843086 h 1843086"/>
              <a:gd name="connsiteX31" fmla="*/ 1285875 w 1990725"/>
              <a:gd name="connsiteY31" fmla="*/ 1702593 h 1843086"/>
              <a:gd name="connsiteX32" fmla="*/ 1959769 w 1990725"/>
              <a:gd name="connsiteY32" fmla="*/ 1576387 h 1843086"/>
              <a:gd name="connsiteX33" fmla="*/ 1966913 w 1990725"/>
              <a:gd name="connsiteY33" fmla="*/ 1378743 h 1843086"/>
              <a:gd name="connsiteX34" fmla="*/ 1990725 w 1990725"/>
              <a:gd name="connsiteY34" fmla="*/ 1264443 h 1843086"/>
              <a:gd name="connsiteX35" fmla="*/ 1905000 w 1990725"/>
              <a:gd name="connsiteY35" fmla="*/ 1178718 h 1843086"/>
              <a:gd name="connsiteX36" fmla="*/ 1895475 w 1990725"/>
              <a:gd name="connsiteY36" fmla="*/ 1035843 h 1843086"/>
              <a:gd name="connsiteX37" fmla="*/ 1847850 w 1990725"/>
              <a:gd name="connsiteY37" fmla="*/ 912018 h 1843086"/>
              <a:gd name="connsiteX38" fmla="*/ 1800225 w 1990725"/>
              <a:gd name="connsiteY38" fmla="*/ 816768 h 1843086"/>
              <a:gd name="connsiteX39" fmla="*/ 1697831 w 1990725"/>
              <a:gd name="connsiteY39" fmla="*/ 719137 h 1843086"/>
              <a:gd name="connsiteX40" fmla="*/ 1650206 w 1990725"/>
              <a:gd name="connsiteY40" fmla="*/ 640556 h 1843086"/>
              <a:gd name="connsiteX41" fmla="*/ 1578769 w 1990725"/>
              <a:gd name="connsiteY41" fmla="*/ 616743 h 1843086"/>
              <a:gd name="connsiteX42" fmla="*/ 1602581 w 1990725"/>
              <a:gd name="connsiteY42" fmla="*/ 557212 h 1843086"/>
              <a:gd name="connsiteX43" fmla="*/ 1662112 w 1990725"/>
              <a:gd name="connsiteY43" fmla="*/ 545305 h 1843086"/>
              <a:gd name="connsiteX44" fmla="*/ 1600200 w 1990725"/>
              <a:gd name="connsiteY44" fmla="*/ 492918 h 1843086"/>
              <a:gd name="connsiteX45" fmla="*/ 1538288 w 1990725"/>
              <a:gd name="connsiteY45" fmla="*/ 485774 h 1843086"/>
              <a:gd name="connsiteX46" fmla="*/ 1583531 w 1990725"/>
              <a:gd name="connsiteY46" fmla="*/ 411956 h 1843086"/>
              <a:gd name="connsiteX47" fmla="*/ 1538288 w 1990725"/>
              <a:gd name="connsiteY47" fmla="*/ 359568 h 1843086"/>
              <a:gd name="connsiteX48" fmla="*/ 1552575 w 1990725"/>
              <a:gd name="connsiteY48" fmla="*/ 283368 h 1843086"/>
              <a:gd name="connsiteX49" fmla="*/ 1497806 w 1990725"/>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905000 w 1966913"/>
              <a:gd name="connsiteY35" fmla="*/ 1178718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40707 w 1966913"/>
              <a:gd name="connsiteY35" fmla="*/ 1214437 h 1843086"/>
              <a:gd name="connsiteX36" fmla="*/ 1895475 w 1966913"/>
              <a:gd name="connsiteY36" fmla="*/ 1035843 h 1843086"/>
              <a:gd name="connsiteX37" fmla="*/ 1847850 w 1966913"/>
              <a:gd name="connsiteY37" fmla="*/ 912018 h 1843086"/>
              <a:gd name="connsiteX38" fmla="*/ 1800225 w 1966913"/>
              <a:gd name="connsiteY38" fmla="*/ 816768 h 1843086"/>
              <a:gd name="connsiteX39" fmla="*/ 1697831 w 1966913"/>
              <a:gd name="connsiteY39" fmla="*/ 719137 h 1843086"/>
              <a:gd name="connsiteX40" fmla="*/ 1650206 w 1966913"/>
              <a:gd name="connsiteY40" fmla="*/ 640556 h 1843086"/>
              <a:gd name="connsiteX41" fmla="*/ 1578769 w 1966913"/>
              <a:gd name="connsiteY41" fmla="*/ 616743 h 1843086"/>
              <a:gd name="connsiteX42" fmla="*/ 1602581 w 1966913"/>
              <a:gd name="connsiteY42" fmla="*/ 557212 h 1843086"/>
              <a:gd name="connsiteX43" fmla="*/ 1662112 w 1966913"/>
              <a:gd name="connsiteY43" fmla="*/ 545305 h 1843086"/>
              <a:gd name="connsiteX44" fmla="*/ 1600200 w 1966913"/>
              <a:gd name="connsiteY44" fmla="*/ 492918 h 1843086"/>
              <a:gd name="connsiteX45" fmla="*/ 1538288 w 1966913"/>
              <a:gd name="connsiteY45" fmla="*/ 485774 h 1843086"/>
              <a:gd name="connsiteX46" fmla="*/ 1583531 w 1966913"/>
              <a:gd name="connsiteY46" fmla="*/ 411956 h 1843086"/>
              <a:gd name="connsiteX47" fmla="*/ 1538288 w 1966913"/>
              <a:gd name="connsiteY47" fmla="*/ 359568 h 1843086"/>
              <a:gd name="connsiteX48" fmla="*/ 1552575 w 1966913"/>
              <a:gd name="connsiteY48" fmla="*/ 283368 h 1843086"/>
              <a:gd name="connsiteX49" fmla="*/ 1497806 w 1966913"/>
              <a:gd name="connsiteY49"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840707 w 1966913"/>
              <a:gd name="connsiteY36" fmla="*/ 1214437 h 1843086"/>
              <a:gd name="connsiteX37" fmla="*/ 1895475 w 1966913"/>
              <a:gd name="connsiteY37" fmla="*/ 1035843 h 1843086"/>
              <a:gd name="connsiteX38" fmla="*/ 1847850 w 1966913"/>
              <a:gd name="connsiteY38" fmla="*/ 912018 h 1843086"/>
              <a:gd name="connsiteX39" fmla="*/ 1800225 w 1966913"/>
              <a:gd name="connsiteY39" fmla="*/ 816768 h 1843086"/>
              <a:gd name="connsiteX40" fmla="*/ 1697831 w 1966913"/>
              <a:gd name="connsiteY40" fmla="*/ 719137 h 1843086"/>
              <a:gd name="connsiteX41" fmla="*/ 1650206 w 1966913"/>
              <a:gd name="connsiteY41" fmla="*/ 640556 h 1843086"/>
              <a:gd name="connsiteX42" fmla="*/ 1578769 w 1966913"/>
              <a:gd name="connsiteY42" fmla="*/ 616743 h 1843086"/>
              <a:gd name="connsiteX43" fmla="*/ 1602581 w 1966913"/>
              <a:gd name="connsiteY43" fmla="*/ 557212 h 1843086"/>
              <a:gd name="connsiteX44" fmla="*/ 1662112 w 1966913"/>
              <a:gd name="connsiteY44" fmla="*/ 545305 h 1843086"/>
              <a:gd name="connsiteX45" fmla="*/ 1600200 w 1966913"/>
              <a:gd name="connsiteY45" fmla="*/ 492918 h 1843086"/>
              <a:gd name="connsiteX46" fmla="*/ 1538288 w 1966913"/>
              <a:gd name="connsiteY46" fmla="*/ 485774 h 1843086"/>
              <a:gd name="connsiteX47" fmla="*/ 1583531 w 1966913"/>
              <a:gd name="connsiteY47" fmla="*/ 411956 h 1843086"/>
              <a:gd name="connsiteX48" fmla="*/ 1538288 w 1966913"/>
              <a:gd name="connsiteY48" fmla="*/ 359568 h 1843086"/>
              <a:gd name="connsiteX49" fmla="*/ 1552575 w 1966913"/>
              <a:gd name="connsiteY49" fmla="*/ 283368 h 1843086"/>
              <a:gd name="connsiteX50" fmla="*/ 1497806 w 1966913"/>
              <a:gd name="connsiteY50"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766888 w 1966913"/>
              <a:gd name="connsiteY35" fmla="*/ 1345406 h 1843086"/>
              <a:gd name="connsiteX36" fmla="*/ 1795463 w 1966913"/>
              <a:gd name="connsiteY36" fmla="*/ 1247774 h 1843086"/>
              <a:gd name="connsiteX37" fmla="*/ 1840707 w 1966913"/>
              <a:gd name="connsiteY37" fmla="*/ 1214437 h 1843086"/>
              <a:gd name="connsiteX38" fmla="*/ 1895475 w 1966913"/>
              <a:gd name="connsiteY38" fmla="*/ 1035843 h 1843086"/>
              <a:gd name="connsiteX39" fmla="*/ 1847850 w 1966913"/>
              <a:gd name="connsiteY39" fmla="*/ 912018 h 1843086"/>
              <a:gd name="connsiteX40" fmla="*/ 1800225 w 1966913"/>
              <a:gd name="connsiteY40" fmla="*/ 816768 h 1843086"/>
              <a:gd name="connsiteX41" fmla="*/ 1697831 w 1966913"/>
              <a:gd name="connsiteY41" fmla="*/ 719137 h 1843086"/>
              <a:gd name="connsiteX42" fmla="*/ 1650206 w 1966913"/>
              <a:gd name="connsiteY42" fmla="*/ 640556 h 1843086"/>
              <a:gd name="connsiteX43" fmla="*/ 1578769 w 1966913"/>
              <a:gd name="connsiteY43" fmla="*/ 616743 h 1843086"/>
              <a:gd name="connsiteX44" fmla="*/ 1602581 w 1966913"/>
              <a:gd name="connsiteY44" fmla="*/ 557212 h 1843086"/>
              <a:gd name="connsiteX45" fmla="*/ 1662112 w 1966913"/>
              <a:gd name="connsiteY45" fmla="*/ 545305 h 1843086"/>
              <a:gd name="connsiteX46" fmla="*/ 1600200 w 1966913"/>
              <a:gd name="connsiteY46" fmla="*/ 492918 h 1843086"/>
              <a:gd name="connsiteX47" fmla="*/ 1538288 w 1966913"/>
              <a:gd name="connsiteY47" fmla="*/ 485774 h 1843086"/>
              <a:gd name="connsiteX48" fmla="*/ 1583531 w 1966913"/>
              <a:gd name="connsiteY48" fmla="*/ 411956 h 1843086"/>
              <a:gd name="connsiteX49" fmla="*/ 1538288 w 1966913"/>
              <a:gd name="connsiteY49" fmla="*/ 359568 h 1843086"/>
              <a:gd name="connsiteX50" fmla="*/ 1552575 w 1966913"/>
              <a:gd name="connsiteY50" fmla="*/ 283368 h 1843086"/>
              <a:gd name="connsiteX51" fmla="*/ 1497806 w 1966913"/>
              <a:gd name="connsiteY51"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04988 w 1966913"/>
              <a:gd name="connsiteY35" fmla="*/ 1300162 h 1843086"/>
              <a:gd name="connsiteX36" fmla="*/ 1766888 w 1966913"/>
              <a:gd name="connsiteY36" fmla="*/ 1345406 h 1843086"/>
              <a:gd name="connsiteX37" fmla="*/ 1795463 w 1966913"/>
              <a:gd name="connsiteY37" fmla="*/ 1247774 h 1843086"/>
              <a:gd name="connsiteX38" fmla="*/ 1840707 w 1966913"/>
              <a:gd name="connsiteY38" fmla="*/ 1214437 h 1843086"/>
              <a:gd name="connsiteX39" fmla="*/ 1895475 w 1966913"/>
              <a:gd name="connsiteY39" fmla="*/ 1035843 h 1843086"/>
              <a:gd name="connsiteX40" fmla="*/ 1847850 w 1966913"/>
              <a:gd name="connsiteY40" fmla="*/ 912018 h 1843086"/>
              <a:gd name="connsiteX41" fmla="*/ 1800225 w 1966913"/>
              <a:gd name="connsiteY41" fmla="*/ 816768 h 1843086"/>
              <a:gd name="connsiteX42" fmla="*/ 1697831 w 1966913"/>
              <a:gd name="connsiteY42" fmla="*/ 719137 h 1843086"/>
              <a:gd name="connsiteX43" fmla="*/ 1650206 w 1966913"/>
              <a:gd name="connsiteY43" fmla="*/ 640556 h 1843086"/>
              <a:gd name="connsiteX44" fmla="*/ 1578769 w 1966913"/>
              <a:gd name="connsiteY44" fmla="*/ 616743 h 1843086"/>
              <a:gd name="connsiteX45" fmla="*/ 1602581 w 1966913"/>
              <a:gd name="connsiteY45" fmla="*/ 557212 h 1843086"/>
              <a:gd name="connsiteX46" fmla="*/ 1662112 w 1966913"/>
              <a:gd name="connsiteY46" fmla="*/ 545305 h 1843086"/>
              <a:gd name="connsiteX47" fmla="*/ 1600200 w 1966913"/>
              <a:gd name="connsiteY47" fmla="*/ 492918 h 1843086"/>
              <a:gd name="connsiteX48" fmla="*/ 1538288 w 1966913"/>
              <a:gd name="connsiteY48" fmla="*/ 485774 h 1843086"/>
              <a:gd name="connsiteX49" fmla="*/ 1583531 w 1966913"/>
              <a:gd name="connsiteY49" fmla="*/ 411956 h 1843086"/>
              <a:gd name="connsiteX50" fmla="*/ 1538288 w 1966913"/>
              <a:gd name="connsiteY50" fmla="*/ 359568 h 1843086"/>
              <a:gd name="connsiteX51" fmla="*/ 1552575 w 1966913"/>
              <a:gd name="connsiteY51" fmla="*/ 283368 h 1843086"/>
              <a:gd name="connsiteX52" fmla="*/ 1497806 w 1966913"/>
              <a:gd name="connsiteY52"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95475 w 1966913"/>
              <a:gd name="connsiteY40" fmla="*/ 103584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02606 w 1966913"/>
              <a:gd name="connsiteY40" fmla="*/ 1054893 h 1843086"/>
              <a:gd name="connsiteX41" fmla="*/ 1847850 w 1966913"/>
              <a:gd name="connsiteY41" fmla="*/ 912018 h 1843086"/>
              <a:gd name="connsiteX42" fmla="*/ 1800225 w 1966913"/>
              <a:gd name="connsiteY42" fmla="*/ 816768 h 1843086"/>
              <a:gd name="connsiteX43" fmla="*/ 1697831 w 1966913"/>
              <a:gd name="connsiteY43" fmla="*/ 719137 h 1843086"/>
              <a:gd name="connsiteX44" fmla="*/ 1650206 w 1966913"/>
              <a:gd name="connsiteY44" fmla="*/ 640556 h 1843086"/>
              <a:gd name="connsiteX45" fmla="*/ 1578769 w 1966913"/>
              <a:gd name="connsiteY45" fmla="*/ 616743 h 1843086"/>
              <a:gd name="connsiteX46" fmla="*/ 1602581 w 1966913"/>
              <a:gd name="connsiteY46" fmla="*/ 557212 h 1843086"/>
              <a:gd name="connsiteX47" fmla="*/ 1662112 w 1966913"/>
              <a:gd name="connsiteY47" fmla="*/ 545305 h 1843086"/>
              <a:gd name="connsiteX48" fmla="*/ 1600200 w 1966913"/>
              <a:gd name="connsiteY48" fmla="*/ 492918 h 1843086"/>
              <a:gd name="connsiteX49" fmla="*/ 1538288 w 1966913"/>
              <a:gd name="connsiteY49" fmla="*/ 485774 h 1843086"/>
              <a:gd name="connsiteX50" fmla="*/ 1583531 w 1966913"/>
              <a:gd name="connsiteY50" fmla="*/ 411956 h 1843086"/>
              <a:gd name="connsiteX51" fmla="*/ 1538288 w 1966913"/>
              <a:gd name="connsiteY51" fmla="*/ 359568 h 1843086"/>
              <a:gd name="connsiteX52" fmla="*/ 1552575 w 1966913"/>
              <a:gd name="connsiteY52" fmla="*/ 283368 h 1843086"/>
              <a:gd name="connsiteX53" fmla="*/ 1497806 w 1966913"/>
              <a:gd name="connsiteY53"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054893 h 1843086"/>
              <a:gd name="connsiteX42" fmla="*/ 1847850 w 1966913"/>
              <a:gd name="connsiteY42" fmla="*/ 912018 h 1843086"/>
              <a:gd name="connsiteX43" fmla="*/ 1800225 w 1966913"/>
              <a:gd name="connsiteY43" fmla="*/ 816768 h 1843086"/>
              <a:gd name="connsiteX44" fmla="*/ 1697831 w 1966913"/>
              <a:gd name="connsiteY44" fmla="*/ 719137 h 1843086"/>
              <a:gd name="connsiteX45" fmla="*/ 1650206 w 1966913"/>
              <a:gd name="connsiteY45" fmla="*/ 640556 h 1843086"/>
              <a:gd name="connsiteX46" fmla="*/ 1578769 w 1966913"/>
              <a:gd name="connsiteY46" fmla="*/ 616743 h 1843086"/>
              <a:gd name="connsiteX47" fmla="*/ 1602581 w 1966913"/>
              <a:gd name="connsiteY47" fmla="*/ 557212 h 1843086"/>
              <a:gd name="connsiteX48" fmla="*/ 1662112 w 1966913"/>
              <a:gd name="connsiteY48" fmla="*/ 545305 h 1843086"/>
              <a:gd name="connsiteX49" fmla="*/ 1600200 w 1966913"/>
              <a:gd name="connsiteY49" fmla="*/ 492918 h 1843086"/>
              <a:gd name="connsiteX50" fmla="*/ 1538288 w 1966913"/>
              <a:gd name="connsiteY50" fmla="*/ 485774 h 1843086"/>
              <a:gd name="connsiteX51" fmla="*/ 1583531 w 1966913"/>
              <a:gd name="connsiteY51" fmla="*/ 411956 h 1843086"/>
              <a:gd name="connsiteX52" fmla="*/ 1538288 w 1966913"/>
              <a:gd name="connsiteY52" fmla="*/ 359568 h 1843086"/>
              <a:gd name="connsiteX53" fmla="*/ 1552575 w 1966913"/>
              <a:gd name="connsiteY53" fmla="*/ 283368 h 1843086"/>
              <a:gd name="connsiteX54" fmla="*/ 1497806 w 1966913"/>
              <a:gd name="connsiteY54"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847850 w 1966913"/>
              <a:gd name="connsiteY43" fmla="*/ 912018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800225 w 1966913"/>
              <a:gd name="connsiteY44" fmla="*/ 81676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697831 w 1966913"/>
              <a:gd name="connsiteY45" fmla="*/ 719137 h 1843086"/>
              <a:gd name="connsiteX46" fmla="*/ 1650206 w 1966913"/>
              <a:gd name="connsiteY46" fmla="*/ 640556 h 1843086"/>
              <a:gd name="connsiteX47" fmla="*/ 1578769 w 1966913"/>
              <a:gd name="connsiteY47" fmla="*/ 616743 h 1843086"/>
              <a:gd name="connsiteX48" fmla="*/ 1602581 w 1966913"/>
              <a:gd name="connsiteY48" fmla="*/ 557212 h 1843086"/>
              <a:gd name="connsiteX49" fmla="*/ 1662112 w 1966913"/>
              <a:gd name="connsiteY49" fmla="*/ 545305 h 1843086"/>
              <a:gd name="connsiteX50" fmla="*/ 1600200 w 1966913"/>
              <a:gd name="connsiteY50" fmla="*/ 492918 h 1843086"/>
              <a:gd name="connsiteX51" fmla="*/ 1538288 w 1966913"/>
              <a:gd name="connsiteY51" fmla="*/ 485774 h 1843086"/>
              <a:gd name="connsiteX52" fmla="*/ 1583531 w 1966913"/>
              <a:gd name="connsiteY52" fmla="*/ 411956 h 1843086"/>
              <a:gd name="connsiteX53" fmla="*/ 1538288 w 1966913"/>
              <a:gd name="connsiteY53" fmla="*/ 359568 h 1843086"/>
              <a:gd name="connsiteX54" fmla="*/ 1552575 w 1966913"/>
              <a:gd name="connsiteY54" fmla="*/ 283368 h 1843086"/>
              <a:gd name="connsiteX55" fmla="*/ 1497806 w 1966913"/>
              <a:gd name="connsiteY55"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66888 w 1966913"/>
              <a:gd name="connsiteY44" fmla="*/ 835818 h 1843086"/>
              <a:gd name="connsiteX45" fmla="*/ 1745456 w 1966913"/>
              <a:gd name="connsiteY45" fmla="*/ 754856 h 1843086"/>
              <a:gd name="connsiteX46" fmla="*/ 1697831 w 1966913"/>
              <a:gd name="connsiteY46" fmla="*/ 719137 h 1843086"/>
              <a:gd name="connsiteX47" fmla="*/ 1650206 w 1966913"/>
              <a:gd name="connsiteY47" fmla="*/ 640556 h 1843086"/>
              <a:gd name="connsiteX48" fmla="*/ 1578769 w 1966913"/>
              <a:gd name="connsiteY48" fmla="*/ 616743 h 1843086"/>
              <a:gd name="connsiteX49" fmla="*/ 1602581 w 1966913"/>
              <a:gd name="connsiteY49" fmla="*/ 557212 h 1843086"/>
              <a:gd name="connsiteX50" fmla="*/ 1662112 w 1966913"/>
              <a:gd name="connsiteY50" fmla="*/ 545305 h 1843086"/>
              <a:gd name="connsiteX51" fmla="*/ 1600200 w 1966913"/>
              <a:gd name="connsiteY51" fmla="*/ 492918 h 1843086"/>
              <a:gd name="connsiteX52" fmla="*/ 1538288 w 1966913"/>
              <a:gd name="connsiteY52" fmla="*/ 485774 h 1843086"/>
              <a:gd name="connsiteX53" fmla="*/ 1583531 w 1966913"/>
              <a:gd name="connsiteY53" fmla="*/ 411956 h 1843086"/>
              <a:gd name="connsiteX54" fmla="*/ 1538288 w 1966913"/>
              <a:gd name="connsiteY54" fmla="*/ 359568 h 1843086"/>
              <a:gd name="connsiteX55" fmla="*/ 1552575 w 1966913"/>
              <a:gd name="connsiteY55" fmla="*/ 283368 h 1843086"/>
              <a:gd name="connsiteX56" fmla="*/ 1497806 w 1966913"/>
              <a:gd name="connsiteY56" fmla="*/ 202405 h 1843086"/>
              <a:gd name="connsiteX0" fmla="*/ 1497806 w 1966913"/>
              <a:gd name="connsiteY0" fmla="*/ 202405 h 1843086"/>
              <a:gd name="connsiteX1" fmla="*/ 1231107 w 1966913"/>
              <a:gd name="connsiteY1" fmla="*/ 266699 h 1843086"/>
              <a:gd name="connsiteX2" fmla="*/ 1162051 w 1966913"/>
              <a:gd name="connsiteY2" fmla="*/ 245268 h 1843086"/>
              <a:gd name="connsiteX3" fmla="*/ 1114426 w 1966913"/>
              <a:gd name="connsiteY3" fmla="*/ 342899 h 1843086"/>
              <a:gd name="connsiteX4" fmla="*/ 1069181 w 1966913"/>
              <a:gd name="connsiteY4" fmla="*/ 323850 h 1843086"/>
              <a:gd name="connsiteX5" fmla="*/ 1064419 w 1966913"/>
              <a:gd name="connsiteY5" fmla="*/ 259555 h 1843086"/>
              <a:gd name="connsiteX6" fmla="*/ 1023938 w 1966913"/>
              <a:gd name="connsiteY6" fmla="*/ 216693 h 1843086"/>
              <a:gd name="connsiteX7" fmla="*/ 897731 w 1966913"/>
              <a:gd name="connsiteY7" fmla="*/ 128587 h 1843086"/>
              <a:gd name="connsiteX8" fmla="*/ 719138 w 1966913"/>
              <a:gd name="connsiteY8" fmla="*/ 80962 h 1843086"/>
              <a:gd name="connsiteX9" fmla="*/ 623887 w 1966913"/>
              <a:gd name="connsiteY9" fmla="*/ 0 h 1843086"/>
              <a:gd name="connsiteX10" fmla="*/ 540544 w 1966913"/>
              <a:gd name="connsiteY10" fmla="*/ 61912 h 1843086"/>
              <a:gd name="connsiteX11" fmla="*/ 495300 w 1966913"/>
              <a:gd name="connsiteY11" fmla="*/ 166686 h 1843086"/>
              <a:gd name="connsiteX12" fmla="*/ 466725 w 1966913"/>
              <a:gd name="connsiteY12" fmla="*/ 178593 h 1843086"/>
              <a:gd name="connsiteX13" fmla="*/ 407194 w 1966913"/>
              <a:gd name="connsiteY13" fmla="*/ 252412 h 1843086"/>
              <a:gd name="connsiteX14" fmla="*/ 335756 w 1966913"/>
              <a:gd name="connsiteY14" fmla="*/ 345280 h 1843086"/>
              <a:gd name="connsiteX15" fmla="*/ 354806 w 1966913"/>
              <a:gd name="connsiteY15" fmla="*/ 419099 h 1843086"/>
              <a:gd name="connsiteX16" fmla="*/ 292894 w 1966913"/>
              <a:gd name="connsiteY16" fmla="*/ 554830 h 1843086"/>
              <a:gd name="connsiteX17" fmla="*/ 307181 w 1966913"/>
              <a:gd name="connsiteY17" fmla="*/ 619124 h 1843086"/>
              <a:gd name="connsiteX18" fmla="*/ 333375 w 1966913"/>
              <a:gd name="connsiteY18" fmla="*/ 640556 h 1843086"/>
              <a:gd name="connsiteX19" fmla="*/ 330994 w 1966913"/>
              <a:gd name="connsiteY19" fmla="*/ 700087 h 1843086"/>
              <a:gd name="connsiteX20" fmla="*/ 357187 w 1966913"/>
              <a:gd name="connsiteY20" fmla="*/ 723899 h 1843086"/>
              <a:gd name="connsiteX21" fmla="*/ 300038 w 1966913"/>
              <a:gd name="connsiteY21" fmla="*/ 738187 h 1843086"/>
              <a:gd name="connsiteX22" fmla="*/ 295275 w 1966913"/>
              <a:gd name="connsiteY22" fmla="*/ 804862 h 1843086"/>
              <a:gd name="connsiteX23" fmla="*/ 245269 w 1966913"/>
              <a:gd name="connsiteY23" fmla="*/ 850106 h 1843086"/>
              <a:gd name="connsiteX24" fmla="*/ 238125 w 1966913"/>
              <a:gd name="connsiteY24" fmla="*/ 902493 h 1843086"/>
              <a:gd name="connsiteX25" fmla="*/ 197643 w 1966913"/>
              <a:gd name="connsiteY25" fmla="*/ 990599 h 1843086"/>
              <a:gd name="connsiteX26" fmla="*/ 0 w 1966913"/>
              <a:gd name="connsiteY26" fmla="*/ 1264443 h 1843086"/>
              <a:gd name="connsiteX27" fmla="*/ 28575 w 1966913"/>
              <a:gd name="connsiteY27" fmla="*/ 1466849 h 1843086"/>
              <a:gd name="connsiteX28" fmla="*/ 514350 w 1966913"/>
              <a:gd name="connsiteY28" fmla="*/ 1597818 h 1843086"/>
              <a:gd name="connsiteX29" fmla="*/ 628650 w 1966913"/>
              <a:gd name="connsiteY29" fmla="*/ 1778793 h 1843086"/>
              <a:gd name="connsiteX30" fmla="*/ 935832 w 1966913"/>
              <a:gd name="connsiteY30" fmla="*/ 1843086 h 1843086"/>
              <a:gd name="connsiteX31" fmla="*/ 1285875 w 1966913"/>
              <a:gd name="connsiteY31" fmla="*/ 1702593 h 1843086"/>
              <a:gd name="connsiteX32" fmla="*/ 1959769 w 1966913"/>
              <a:gd name="connsiteY32" fmla="*/ 1576387 h 1843086"/>
              <a:gd name="connsiteX33" fmla="*/ 1966913 w 1966913"/>
              <a:gd name="connsiteY33" fmla="*/ 1378743 h 1843086"/>
              <a:gd name="connsiteX34" fmla="*/ 1921669 w 1966913"/>
              <a:gd name="connsiteY34" fmla="*/ 1295399 h 1843086"/>
              <a:gd name="connsiteX35" fmla="*/ 1859756 w 1966913"/>
              <a:gd name="connsiteY35" fmla="*/ 1269206 h 1843086"/>
              <a:gd name="connsiteX36" fmla="*/ 1804988 w 1966913"/>
              <a:gd name="connsiteY36" fmla="*/ 1300162 h 1843086"/>
              <a:gd name="connsiteX37" fmla="*/ 1766888 w 1966913"/>
              <a:gd name="connsiteY37" fmla="*/ 1345406 h 1843086"/>
              <a:gd name="connsiteX38" fmla="*/ 1795463 w 1966913"/>
              <a:gd name="connsiteY38" fmla="*/ 1247774 h 1843086"/>
              <a:gd name="connsiteX39" fmla="*/ 1840707 w 1966913"/>
              <a:gd name="connsiteY39" fmla="*/ 1214437 h 1843086"/>
              <a:gd name="connsiteX40" fmla="*/ 1852613 w 1966913"/>
              <a:gd name="connsiteY40" fmla="*/ 1159668 h 1843086"/>
              <a:gd name="connsiteX41" fmla="*/ 1802606 w 1966913"/>
              <a:gd name="connsiteY41" fmla="*/ 1119187 h 1843086"/>
              <a:gd name="connsiteX42" fmla="*/ 1802606 w 1966913"/>
              <a:gd name="connsiteY42" fmla="*/ 1054893 h 1843086"/>
              <a:gd name="connsiteX43" fmla="*/ 1764506 w 1966913"/>
              <a:gd name="connsiteY43" fmla="*/ 947737 h 1843086"/>
              <a:gd name="connsiteX44" fmla="*/ 1716881 w 1966913"/>
              <a:gd name="connsiteY44" fmla="*/ 904874 h 1843086"/>
              <a:gd name="connsiteX45" fmla="*/ 1766888 w 1966913"/>
              <a:gd name="connsiteY45" fmla="*/ 835818 h 1843086"/>
              <a:gd name="connsiteX46" fmla="*/ 1745456 w 1966913"/>
              <a:gd name="connsiteY46" fmla="*/ 754856 h 1843086"/>
              <a:gd name="connsiteX47" fmla="*/ 1697831 w 1966913"/>
              <a:gd name="connsiteY47" fmla="*/ 719137 h 1843086"/>
              <a:gd name="connsiteX48" fmla="*/ 1650206 w 1966913"/>
              <a:gd name="connsiteY48" fmla="*/ 640556 h 1843086"/>
              <a:gd name="connsiteX49" fmla="*/ 1578769 w 1966913"/>
              <a:gd name="connsiteY49" fmla="*/ 616743 h 1843086"/>
              <a:gd name="connsiteX50" fmla="*/ 1602581 w 1966913"/>
              <a:gd name="connsiteY50" fmla="*/ 557212 h 1843086"/>
              <a:gd name="connsiteX51" fmla="*/ 1662112 w 1966913"/>
              <a:gd name="connsiteY51" fmla="*/ 545305 h 1843086"/>
              <a:gd name="connsiteX52" fmla="*/ 1600200 w 1966913"/>
              <a:gd name="connsiteY52" fmla="*/ 492918 h 1843086"/>
              <a:gd name="connsiteX53" fmla="*/ 1538288 w 1966913"/>
              <a:gd name="connsiteY53" fmla="*/ 485774 h 1843086"/>
              <a:gd name="connsiteX54" fmla="*/ 1583531 w 1966913"/>
              <a:gd name="connsiteY54" fmla="*/ 411956 h 1843086"/>
              <a:gd name="connsiteX55" fmla="*/ 1538288 w 1966913"/>
              <a:gd name="connsiteY55" fmla="*/ 359568 h 1843086"/>
              <a:gd name="connsiteX56" fmla="*/ 1552575 w 1966913"/>
              <a:gd name="connsiteY56" fmla="*/ 283368 h 1843086"/>
              <a:gd name="connsiteX57" fmla="*/ 1497806 w 1966913"/>
              <a:gd name="connsiteY57" fmla="*/ 202405 h 184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66913" h="1843086">
                <a:moveTo>
                  <a:pt x="1497806" y="202405"/>
                </a:moveTo>
                <a:lnTo>
                  <a:pt x="1231107" y="266699"/>
                </a:lnTo>
                <a:lnTo>
                  <a:pt x="1162051" y="245268"/>
                </a:lnTo>
                <a:lnTo>
                  <a:pt x="1114426" y="342899"/>
                </a:lnTo>
                <a:lnTo>
                  <a:pt x="1069181" y="323850"/>
                </a:lnTo>
                <a:lnTo>
                  <a:pt x="1064419" y="259555"/>
                </a:lnTo>
                <a:lnTo>
                  <a:pt x="1023938" y="216693"/>
                </a:lnTo>
                <a:lnTo>
                  <a:pt x="897731" y="128587"/>
                </a:lnTo>
                <a:lnTo>
                  <a:pt x="719138" y="80962"/>
                </a:lnTo>
                <a:lnTo>
                  <a:pt x="623887" y="0"/>
                </a:lnTo>
                <a:lnTo>
                  <a:pt x="540544" y="61912"/>
                </a:lnTo>
                <a:lnTo>
                  <a:pt x="495300" y="166686"/>
                </a:lnTo>
                <a:cubicBezTo>
                  <a:pt x="484584" y="187720"/>
                  <a:pt x="481409" y="164305"/>
                  <a:pt x="466725" y="178593"/>
                </a:cubicBezTo>
                <a:cubicBezTo>
                  <a:pt x="452041" y="192881"/>
                  <a:pt x="430610" y="226218"/>
                  <a:pt x="407194" y="252412"/>
                </a:cubicBezTo>
                <a:lnTo>
                  <a:pt x="335756" y="345280"/>
                </a:lnTo>
                <a:lnTo>
                  <a:pt x="354806" y="419099"/>
                </a:lnTo>
                <a:lnTo>
                  <a:pt x="292894" y="554830"/>
                </a:lnTo>
                <a:cubicBezTo>
                  <a:pt x="303213" y="577849"/>
                  <a:pt x="296862" y="596105"/>
                  <a:pt x="307181" y="619124"/>
                </a:cubicBezTo>
                <a:cubicBezTo>
                  <a:pt x="311944" y="635793"/>
                  <a:pt x="329406" y="627062"/>
                  <a:pt x="333375" y="640556"/>
                </a:cubicBezTo>
                <a:cubicBezTo>
                  <a:pt x="337344" y="654050"/>
                  <a:pt x="325041" y="688578"/>
                  <a:pt x="330994" y="700087"/>
                </a:cubicBezTo>
                <a:lnTo>
                  <a:pt x="357187" y="723899"/>
                </a:lnTo>
                <a:lnTo>
                  <a:pt x="300038" y="738187"/>
                </a:lnTo>
                <a:lnTo>
                  <a:pt x="295275" y="804862"/>
                </a:lnTo>
                <a:lnTo>
                  <a:pt x="245269" y="850106"/>
                </a:lnTo>
                <a:lnTo>
                  <a:pt x="238125" y="902493"/>
                </a:lnTo>
                <a:lnTo>
                  <a:pt x="197643" y="990599"/>
                </a:lnTo>
                <a:lnTo>
                  <a:pt x="0" y="1264443"/>
                </a:lnTo>
                <a:lnTo>
                  <a:pt x="28575" y="1466849"/>
                </a:lnTo>
                <a:lnTo>
                  <a:pt x="514350" y="1597818"/>
                </a:lnTo>
                <a:lnTo>
                  <a:pt x="628650" y="1778793"/>
                </a:lnTo>
                <a:lnTo>
                  <a:pt x="935832" y="1843086"/>
                </a:lnTo>
                <a:lnTo>
                  <a:pt x="1285875" y="1702593"/>
                </a:lnTo>
                <a:lnTo>
                  <a:pt x="1959769" y="1576387"/>
                </a:lnTo>
                <a:lnTo>
                  <a:pt x="1966913" y="1378743"/>
                </a:lnTo>
                <a:lnTo>
                  <a:pt x="1921669" y="1295399"/>
                </a:lnTo>
                <a:cubicBezTo>
                  <a:pt x="1905000" y="1280715"/>
                  <a:pt x="1879203" y="1268412"/>
                  <a:pt x="1859756" y="1269206"/>
                </a:cubicBezTo>
                <a:cubicBezTo>
                  <a:pt x="1840309" y="1270000"/>
                  <a:pt x="1821657" y="1291034"/>
                  <a:pt x="1804988" y="1300162"/>
                </a:cubicBezTo>
                <a:cubicBezTo>
                  <a:pt x="1788319" y="1309290"/>
                  <a:pt x="1778397" y="1356122"/>
                  <a:pt x="1766888" y="1345406"/>
                </a:cubicBezTo>
                <a:cubicBezTo>
                  <a:pt x="1749029" y="1339850"/>
                  <a:pt x="1783160" y="1269602"/>
                  <a:pt x="1795463" y="1247774"/>
                </a:cubicBezTo>
                <a:cubicBezTo>
                  <a:pt x="1807766" y="1225946"/>
                  <a:pt x="1835151" y="1231899"/>
                  <a:pt x="1840707" y="1214437"/>
                </a:cubicBezTo>
                <a:cubicBezTo>
                  <a:pt x="1836738" y="1190624"/>
                  <a:pt x="1856582" y="1183481"/>
                  <a:pt x="1852613" y="1159668"/>
                </a:cubicBezTo>
                <a:cubicBezTo>
                  <a:pt x="1842294" y="1139031"/>
                  <a:pt x="1812925" y="1139824"/>
                  <a:pt x="1802606" y="1119187"/>
                </a:cubicBezTo>
                <a:lnTo>
                  <a:pt x="1802606" y="1054893"/>
                </a:lnTo>
                <a:lnTo>
                  <a:pt x="1764506" y="947737"/>
                </a:lnTo>
                <a:cubicBezTo>
                  <a:pt x="1764506" y="932656"/>
                  <a:pt x="1716881" y="919955"/>
                  <a:pt x="1716881" y="904874"/>
                </a:cubicBezTo>
                <a:lnTo>
                  <a:pt x="1766888" y="835818"/>
                </a:lnTo>
                <a:cubicBezTo>
                  <a:pt x="1753394" y="813593"/>
                  <a:pt x="1758950" y="777081"/>
                  <a:pt x="1745456" y="754856"/>
                </a:cubicBezTo>
                <a:lnTo>
                  <a:pt x="1697831" y="719137"/>
                </a:lnTo>
                <a:cubicBezTo>
                  <a:pt x="1677590" y="696515"/>
                  <a:pt x="1682353" y="661193"/>
                  <a:pt x="1650206" y="640556"/>
                </a:cubicBezTo>
                <a:cubicBezTo>
                  <a:pt x="1618059" y="619919"/>
                  <a:pt x="1591469" y="637380"/>
                  <a:pt x="1578769" y="616743"/>
                </a:cubicBezTo>
                <a:lnTo>
                  <a:pt x="1602581" y="557212"/>
                </a:lnTo>
                <a:lnTo>
                  <a:pt x="1662112" y="545305"/>
                </a:lnTo>
                <a:lnTo>
                  <a:pt x="1600200" y="492918"/>
                </a:lnTo>
                <a:cubicBezTo>
                  <a:pt x="1580356" y="481012"/>
                  <a:pt x="1541066" y="499268"/>
                  <a:pt x="1538288" y="485774"/>
                </a:cubicBezTo>
                <a:cubicBezTo>
                  <a:pt x="1535510" y="472280"/>
                  <a:pt x="1588293" y="430212"/>
                  <a:pt x="1583531" y="411956"/>
                </a:cubicBezTo>
                <a:cubicBezTo>
                  <a:pt x="1573212" y="389731"/>
                  <a:pt x="1542654" y="386555"/>
                  <a:pt x="1538288" y="359568"/>
                </a:cubicBezTo>
                <a:lnTo>
                  <a:pt x="1552575" y="283368"/>
                </a:lnTo>
                <a:lnTo>
                  <a:pt x="1497806" y="202405"/>
                </a:lnTo>
                <a:close/>
              </a:path>
            </a:pathLst>
          </a:custGeom>
          <a:solidFill>
            <a:srgbClr val="00CC66"/>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Lindi</a:t>
            </a:r>
            <a:r>
              <a:rPr lang="en-MY" sz="1200" b="1" dirty="0" smtClean="0">
                <a:solidFill>
                  <a:schemeClr val="tx1"/>
                </a:solidFill>
              </a:rPr>
              <a:t> 8.1</a:t>
            </a:r>
            <a:endParaRPr lang="en-MY" sz="1200" b="1" dirty="0">
              <a:solidFill>
                <a:schemeClr val="tx1"/>
              </a:solidFill>
            </a:endParaRPr>
          </a:p>
        </p:txBody>
      </p:sp>
      <p:sp>
        <p:nvSpPr>
          <p:cNvPr id="17" name="Freeform 16"/>
          <p:cNvSpPr/>
          <p:nvPr/>
        </p:nvSpPr>
        <p:spPr>
          <a:xfrm>
            <a:off x="6446520" y="5798344"/>
            <a:ext cx="1540192" cy="789146"/>
          </a:xfrm>
          <a:custGeom>
            <a:avLst/>
            <a:gdLst>
              <a:gd name="connsiteX0" fmla="*/ 1341120 w 1706880"/>
              <a:gd name="connsiteY0" fmla="*/ 0 h 952500"/>
              <a:gd name="connsiteX1" fmla="*/ 53340 w 1706880"/>
              <a:gd name="connsiteY1" fmla="*/ 411480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48577 w 1706880"/>
              <a:gd name="connsiteY1" fmla="*/ 480536 h 952500"/>
              <a:gd name="connsiteX2" fmla="*/ 0 w 1706880"/>
              <a:gd name="connsiteY2" fmla="*/ 609600 h 952500"/>
              <a:gd name="connsiteX3" fmla="*/ 129540 w 1706880"/>
              <a:gd name="connsiteY3" fmla="*/ 830580 h 952500"/>
              <a:gd name="connsiteX4" fmla="*/ 320040 w 1706880"/>
              <a:gd name="connsiteY4" fmla="*/ 952500 h 952500"/>
              <a:gd name="connsiteX5" fmla="*/ 800100 w 1706880"/>
              <a:gd name="connsiteY5" fmla="*/ 937260 h 952500"/>
              <a:gd name="connsiteX6" fmla="*/ 1455420 w 1706880"/>
              <a:gd name="connsiteY6" fmla="*/ 548640 h 952500"/>
              <a:gd name="connsiteX7" fmla="*/ 1524000 w 1706880"/>
              <a:gd name="connsiteY7" fmla="*/ 495300 h 952500"/>
              <a:gd name="connsiteX8" fmla="*/ 1691640 w 1706880"/>
              <a:gd name="connsiteY8" fmla="*/ 388620 h 952500"/>
              <a:gd name="connsiteX9" fmla="*/ 1706880 w 1706880"/>
              <a:gd name="connsiteY9" fmla="*/ 259080 h 952500"/>
              <a:gd name="connsiteX10" fmla="*/ 1645920 w 1706880"/>
              <a:gd name="connsiteY10" fmla="*/ 129540 h 952500"/>
              <a:gd name="connsiteX11" fmla="*/ 1508760 w 1706880"/>
              <a:gd name="connsiteY11" fmla="*/ 53340 h 952500"/>
              <a:gd name="connsiteX12" fmla="*/ 1341120 w 1706880"/>
              <a:gd name="connsiteY12" fmla="*/ 0 h 952500"/>
              <a:gd name="connsiteX0" fmla="*/ 1341120 w 1706880"/>
              <a:gd name="connsiteY0" fmla="*/ 0 h 952500"/>
              <a:gd name="connsiteX1" fmla="*/ 237649 w 1706880"/>
              <a:gd name="connsiteY1" fmla="*/ 411004 h 952500"/>
              <a:gd name="connsiteX2" fmla="*/ 48577 w 1706880"/>
              <a:gd name="connsiteY2" fmla="*/ 480536 h 952500"/>
              <a:gd name="connsiteX3" fmla="*/ 0 w 1706880"/>
              <a:gd name="connsiteY3" fmla="*/ 609600 h 952500"/>
              <a:gd name="connsiteX4" fmla="*/ 129540 w 1706880"/>
              <a:gd name="connsiteY4" fmla="*/ 830580 h 952500"/>
              <a:gd name="connsiteX5" fmla="*/ 320040 w 1706880"/>
              <a:gd name="connsiteY5" fmla="*/ 952500 h 952500"/>
              <a:gd name="connsiteX6" fmla="*/ 800100 w 1706880"/>
              <a:gd name="connsiteY6" fmla="*/ 937260 h 952500"/>
              <a:gd name="connsiteX7" fmla="*/ 1455420 w 1706880"/>
              <a:gd name="connsiteY7" fmla="*/ 548640 h 952500"/>
              <a:gd name="connsiteX8" fmla="*/ 1524000 w 1706880"/>
              <a:gd name="connsiteY8" fmla="*/ 495300 h 952500"/>
              <a:gd name="connsiteX9" fmla="*/ 1691640 w 1706880"/>
              <a:gd name="connsiteY9" fmla="*/ 388620 h 952500"/>
              <a:gd name="connsiteX10" fmla="*/ 1706880 w 1706880"/>
              <a:gd name="connsiteY10" fmla="*/ 259080 h 952500"/>
              <a:gd name="connsiteX11" fmla="*/ 1645920 w 1706880"/>
              <a:gd name="connsiteY11" fmla="*/ 129540 h 952500"/>
              <a:gd name="connsiteX12" fmla="*/ 1508760 w 1706880"/>
              <a:gd name="connsiteY12" fmla="*/ 53340 h 952500"/>
              <a:gd name="connsiteX13" fmla="*/ 1341120 w 1706880"/>
              <a:gd name="connsiteY13" fmla="*/ 0 h 952500"/>
              <a:gd name="connsiteX0" fmla="*/ 1341120 w 1706880"/>
              <a:gd name="connsiteY0" fmla="*/ 0 h 952500"/>
              <a:gd name="connsiteX1" fmla="*/ 399574 w 1706880"/>
              <a:gd name="connsiteY1" fmla="*/ 349091 h 952500"/>
              <a:gd name="connsiteX2" fmla="*/ 237649 w 1706880"/>
              <a:gd name="connsiteY2" fmla="*/ 411004 h 952500"/>
              <a:gd name="connsiteX3" fmla="*/ 48577 w 1706880"/>
              <a:gd name="connsiteY3" fmla="*/ 480536 h 952500"/>
              <a:gd name="connsiteX4" fmla="*/ 0 w 1706880"/>
              <a:gd name="connsiteY4" fmla="*/ 609600 h 952500"/>
              <a:gd name="connsiteX5" fmla="*/ 129540 w 1706880"/>
              <a:gd name="connsiteY5" fmla="*/ 830580 h 952500"/>
              <a:gd name="connsiteX6" fmla="*/ 320040 w 1706880"/>
              <a:gd name="connsiteY6" fmla="*/ 952500 h 952500"/>
              <a:gd name="connsiteX7" fmla="*/ 800100 w 1706880"/>
              <a:gd name="connsiteY7" fmla="*/ 937260 h 952500"/>
              <a:gd name="connsiteX8" fmla="*/ 1455420 w 1706880"/>
              <a:gd name="connsiteY8" fmla="*/ 548640 h 952500"/>
              <a:gd name="connsiteX9" fmla="*/ 1524000 w 1706880"/>
              <a:gd name="connsiteY9" fmla="*/ 495300 h 952500"/>
              <a:gd name="connsiteX10" fmla="*/ 1691640 w 1706880"/>
              <a:gd name="connsiteY10" fmla="*/ 388620 h 952500"/>
              <a:gd name="connsiteX11" fmla="*/ 1706880 w 1706880"/>
              <a:gd name="connsiteY11" fmla="*/ 259080 h 952500"/>
              <a:gd name="connsiteX12" fmla="*/ 1645920 w 1706880"/>
              <a:gd name="connsiteY12" fmla="*/ 129540 h 952500"/>
              <a:gd name="connsiteX13" fmla="*/ 1508760 w 1706880"/>
              <a:gd name="connsiteY13" fmla="*/ 53340 h 952500"/>
              <a:gd name="connsiteX14" fmla="*/ 1341120 w 1706880"/>
              <a:gd name="connsiteY14" fmla="*/ 0 h 952500"/>
              <a:gd name="connsiteX0" fmla="*/ 1341120 w 1706880"/>
              <a:gd name="connsiteY0" fmla="*/ 0 h 952500"/>
              <a:gd name="connsiteX1" fmla="*/ 461486 w 1706880"/>
              <a:gd name="connsiteY1" fmla="*/ 327660 h 952500"/>
              <a:gd name="connsiteX2" fmla="*/ 399574 w 1706880"/>
              <a:gd name="connsiteY2" fmla="*/ 349091 h 952500"/>
              <a:gd name="connsiteX3" fmla="*/ 237649 w 1706880"/>
              <a:gd name="connsiteY3" fmla="*/ 411004 h 952500"/>
              <a:gd name="connsiteX4" fmla="*/ 48577 w 1706880"/>
              <a:gd name="connsiteY4" fmla="*/ 480536 h 952500"/>
              <a:gd name="connsiteX5" fmla="*/ 0 w 1706880"/>
              <a:gd name="connsiteY5" fmla="*/ 609600 h 952500"/>
              <a:gd name="connsiteX6" fmla="*/ 129540 w 1706880"/>
              <a:gd name="connsiteY6" fmla="*/ 830580 h 952500"/>
              <a:gd name="connsiteX7" fmla="*/ 320040 w 1706880"/>
              <a:gd name="connsiteY7" fmla="*/ 952500 h 952500"/>
              <a:gd name="connsiteX8" fmla="*/ 800100 w 1706880"/>
              <a:gd name="connsiteY8" fmla="*/ 937260 h 952500"/>
              <a:gd name="connsiteX9" fmla="*/ 1455420 w 1706880"/>
              <a:gd name="connsiteY9" fmla="*/ 548640 h 952500"/>
              <a:gd name="connsiteX10" fmla="*/ 1524000 w 1706880"/>
              <a:gd name="connsiteY10" fmla="*/ 495300 h 952500"/>
              <a:gd name="connsiteX11" fmla="*/ 1691640 w 1706880"/>
              <a:gd name="connsiteY11" fmla="*/ 388620 h 952500"/>
              <a:gd name="connsiteX12" fmla="*/ 1706880 w 1706880"/>
              <a:gd name="connsiteY12" fmla="*/ 259080 h 952500"/>
              <a:gd name="connsiteX13" fmla="*/ 1645920 w 1706880"/>
              <a:gd name="connsiteY13" fmla="*/ 129540 h 952500"/>
              <a:gd name="connsiteX14" fmla="*/ 1508760 w 1706880"/>
              <a:gd name="connsiteY14" fmla="*/ 53340 h 952500"/>
              <a:gd name="connsiteX15" fmla="*/ 1341120 w 1706880"/>
              <a:gd name="connsiteY15" fmla="*/ 0 h 952500"/>
              <a:gd name="connsiteX0" fmla="*/ 1341120 w 1706880"/>
              <a:gd name="connsiteY0" fmla="*/ 0 h 952500"/>
              <a:gd name="connsiteX1" fmla="*/ 547211 w 1706880"/>
              <a:gd name="connsiteY1" fmla="*/ 291941 h 952500"/>
              <a:gd name="connsiteX2" fmla="*/ 461486 w 1706880"/>
              <a:gd name="connsiteY2" fmla="*/ 327660 h 952500"/>
              <a:gd name="connsiteX3" fmla="*/ 399574 w 1706880"/>
              <a:gd name="connsiteY3" fmla="*/ 349091 h 952500"/>
              <a:gd name="connsiteX4" fmla="*/ 237649 w 1706880"/>
              <a:gd name="connsiteY4" fmla="*/ 411004 h 952500"/>
              <a:gd name="connsiteX5" fmla="*/ 48577 w 1706880"/>
              <a:gd name="connsiteY5" fmla="*/ 480536 h 952500"/>
              <a:gd name="connsiteX6" fmla="*/ 0 w 1706880"/>
              <a:gd name="connsiteY6" fmla="*/ 609600 h 952500"/>
              <a:gd name="connsiteX7" fmla="*/ 129540 w 1706880"/>
              <a:gd name="connsiteY7" fmla="*/ 830580 h 952500"/>
              <a:gd name="connsiteX8" fmla="*/ 320040 w 1706880"/>
              <a:gd name="connsiteY8" fmla="*/ 952500 h 952500"/>
              <a:gd name="connsiteX9" fmla="*/ 800100 w 1706880"/>
              <a:gd name="connsiteY9" fmla="*/ 937260 h 952500"/>
              <a:gd name="connsiteX10" fmla="*/ 1455420 w 1706880"/>
              <a:gd name="connsiteY10" fmla="*/ 548640 h 952500"/>
              <a:gd name="connsiteX11" fmla="*/ 1524000 w 1706880"/>
              <a:gd name="connsiteY11" fmla="*/ 495300 h 952500"/>
              <a:gd name="connsiteX12" fmla="*/ 1691640 w 1706880"/>
              <a:gd name="connsiteY12" fmla="*/ 388620 h 952500"/>
              <a:gd name="connsiteX13" fmla="*/ 1706880 w 1706880"/>
              <a:gd name="connsiteY13" fmla="*/ 259080 h 952500"/>
              <a:gd name="connsiteX14" fmla="*/ 1645920 w 1706880"/>
              <a:gd name="connsiteY14" fmla="*/ 129540 h 952500"/>
              <a:gd name="connsiteX15" fmla="*/ 1508760 w 1706880"/>
              <a:gd name="connsiteY15" fmla="*/ 53340 h 952500"/>
              <a:gd name="connsiteX16" fmla="*/ 1341120 w 1706880"/>
              <a:gd name="connsiteY16" fmla="*/ 0 h 952500"/>
              <a:gd name="connsiteX0" fmla="*/ 1341120 w 1706880"/>
              <a:gd name="connsiteY0" fmla="*/ 0 h 952500"/>
              <a:gd name="connsiteX1" fmla="*/ 628174 w 1706880"/>
              <a:gd name="connsiteY1" fmla="*/ 256223 h 952500"/>
              <a:gd name="connsiteX2" fmla="*/ 547211 w 1706880"/>
              <a:gd name="connsiteY2" fmla="*/ 291941 h 952500"/>
              <a:gd name="connsiteX3" fmla="*/ 461486 w 1706880"/>
              <a:gd name="connsiteY3" fmla="*/ 327660 h 952500"/>
              <a:gd name="connsiteX4" fmla="*/ 399574 w 1706880"/>
              <a:gd name="connsiteY4" fmla="*/ 349091 h 952500"/>
              <a:gd name="connsiteX5" fmla="*/ 237649 w 1706880"/>
              <a:gd name="connsiteY5" fmla="*/ 411004 h 952500"/>
              <a:gd name="connsiteX6" fmla="*/ 48577 w 1706880"/>
              <a:gd name="connsiteY6" fmla="*/ 480536 h 952500"/>
              <a:gd name="connsiteX7" fmla="*/ 0 w 1706880"/>
              <a:gd name="connsiteY7" fmla="*/ 609600 h 952500"/>
              <a:gd name="connsiteX8" fmla="*/ 129540 w 1706880"/>
              <a:gd name="connsiteY8" fmla="*/ 830580 h 952500"/>
              <a:gd name="connsiteX9" fmla="*/ 320040 w 1706880"/>
              <a:gd name="connsiteY9" fmla="*/ 952500 h 952500"/>
              <a:gd name="connsiteX10" fmla="*/ 800100 w 1706880"/>
              <a:gd name="connsiteY10" fmla="*/ 937260 h 952500"/>
              <a:gd name="connsiteX11" fmla="*/ 1455420 w 1706880"/>
              <a:gd name="connsiteY11" fmla="*/ 548640 h 952500"/>
              <a:gd name="connsiteX12" fmla="*/ 1524000 w 1706880"/>
              <a:gd name="connsiteY12" fmla="*/ 495300 h 952500"/>
              <a:gd name="connsiteX13" fmla="*/ 1691640 w 1706880"/>
              <a:gd name="connsiteY13" fmla="*/ 388620 h 952500"/>
              <a:gd name="connsiteX14" fmla="*/ 1706880 w 1706880"/>
              <a:gd name="connsiteY14" fmla="*/ 259080 h 952500"/>
              <a:gd name="connsiteX15" fmla="*/ 1645920 w 1706880"/>
              <a:gd name="connsiteY15" fmla="*/ 129540 h 952500"/>
              <a:gd name="connsiteX16" fmla="*/ 1508760 w 1706880"/>
              <a:gd name="connsiteY16" fmla="*/ 53340 h 952500"/>
              <a:gd name="connsiteX17" fmla="*/ 1341120 w 1706880"/>
              <a:gd name="connsiteY17" fmla="*/ 0 h 952500"/>
              <a:gd name="connsiteX0" fmla="*/ 1341120 w 1706880"/>
              <a:gd name="connsiteY0" fmla="*/ 0 h 952500"/>
              <a:gd name="connsiteX1" fmla="*/ 723424 w 1706880"/>
              <a:gd name="connsiteY1" fmla="*/ 220504 h 952500"/>
              <a:gd name="connsiteX2" fmla="*/ 628174 w 1706880"/>
              <a:gd name="connsiteY2" fmla="*/ 256223 h 952500"/>
              <a:gd name="connsiteX3" fmla="*/ 547211 w 1706880"/>
              <a:gd name="connsiteY3" fmla="*/ 291941 h 952500"/>
              <a:gd name="connsiteX4" fmla="*/ 461486 w 1706880"/>
              <a:gd name="connsiteY4" fmla="*/ 327660 h 952500"/>
              <a:gd name="connsiteX5" fmla="*/ 399574 w 1706880"/>
              <a:gd name="connsiteY5" fmla="*/ 349091 h 952500"/>
              <a:gd name="connsiteX6" fmla="*/ 237649 w 1706880"/>
              <a:gd name="connsiteY6" fmla="*/ 411004 h 952500"/>
              <a:gd name="connsiteX7" fmla="*/ 48577 w 1706880"/>
              <a:gd name="connsiteY7" fmla="*/ 480536 h 952500"/>
              <a:gd name="connsiteX8" fmla="*/ 0 w 1706880"/>
              <a:gd name="connsiteY8" fmla="*/ 609600 h 952500"/>
              <a:gd name="connsiteX9" fmla="*/ 129540 w 1706880"/>
              <a:gd name="connsiteY9" fmla="*/ 830580 h 952500"/>
              <a:gd name="connsiteX10" fmla="*/ 320040 w 1706880"/>
              <a:gd name="connsiteY10" fmla="*/ 952500 h 952500"/>
              <a:gd name="connsiteX11" fmla="*/ 800100 w 1706880"/>
              <a:gd name="connsiteY11" fmla="*/ 937260 h 952500"/>
              <a:gd name="connsiteX12" fmla="*/ 1455420 w 1706880"/>
              <a:gd name="connsiteY12" fmla="*/ 548640 h 952500"/>
              <a:gd name="connsiteX13" fmla="*/ 1524000 w 1706880"/>
              <a:gd name="connsiteY13" fmla="*/ 495300 h 952500"/>
              <a:gd name="connsiteX14" fmla="*/ 1691640 w 1706880"/>
              <a:gd name="connsiteY14" fmla="*/ 388620 h 952500"/>
              <a:gd name="connsiteX15" fmla="*/ 1706880 w 1706880"/>
              <a:gd name="connsiteY15" fmla="*/ 259080 h 952500"/>
              <a:gd name="connsiteX16" fmla="*/ 1645920 w 1706880"/>
              <a:gd name="connsiteY16" fmla="*/ 129540 h 952500"/>
              <a:gd name="connsiteX17" fmla="*/ 1508760 w 1706880"/>
              <a:gd name="connsiteY17" fmla="*/ 53340 h 952500"/>
              <a:gd name="connsiteX18" fmla="*/ 1341120 w 1706880"/>
              <a:gd name="connsiteY18" fmla="*/ 0 h 952500"/>
              <a:gd name="connsiteX0" fmla="*/ 1341120 w 1706880"/>
              <a:gd name="connsiteY0" fmla="*/ 0 h 952500"/>
              <a:gd name="connsiteX1" fmla="*/ 859155 w 1706880"/>
              <a:gd name="connsiteY1" fmla="*/ 172879 h 952500"/>
              <a:gd name="connsiteX2" fmla="*/ 723424 w 1706880"/>
              <a:gd name="connsiteY2" fmla="*/ 220504 h 952500"/>
              <a:gd name="connsiteX3" fmla="*/ 628174 w 1706880"/>
              <a:gd name="connsiteY3" fmla="*/ 256223 h 952500"/>
              <a:gd name="connsiteX4" fmla="*/ 547211 w 1706880"/>
              <a:gd name="connsiteY4" fmla="*/ 291941 h 952500"/>
              <a:gd name="connsiteX5" fmla="*/ 461486 w 1706880"/>
              <a:gd name="connsiteY5" fmla="*/ 327660 h 952500"/>
              <a:gd name="connsiteX6" fmla="*/ 399574 w 1706880"/>
              <a:gd name="connsiteY6" fmla="*/ 349091 h 952500"/>
              <a:gd name="connsiteX7" fmla="*/ 237649 w 1706880"/>
              <a:gd name="connsiteY7" fmla="*/ 411004 h 952500"/>
              <a:gd name="connsiteX8" fmla="*/ 48577 w 1706880"/>
              <a:gd name="connsiteY8" fmla="*/ 480536 h 952500"/>
              <a:gd name="connsiteX9" fmla="*/ 0 w 1706880"/>
              <a:gd name="connsiteY9" fmla="*/ 609600 h 952500"/>
              <a:gd name="connsiteX10" fmla="*/ 129540 w 1706880"/>
              <a:gd name="connsiteY10" fmla="*/ 830580 h 952500"/>
              <a:gd name="connsiteX11" fmla="*/ 320040 w 1706880"/>
              <a:gd name="connsiteY11" fmla="*/ 952500 h 952500"/>
              <a:gd name="connsiteX12" fmla="*/ 800100 w 1706880"/>
              <a:gd name="connsiteY12" fmla="*/ 937260 h 952500"/>
              <a:gd name="connsiteX13" fmla="*/ 1455420 w 1706880"/>
              <a:gd name="connsiteY13" fmla="*/ 548640 h 952500"/>
              <a:gd name="connsiteX14" fmla="*/ 1524000 w 1706880"/>
              <a:gd name="connsiteY14" fmla="*/ 495300 h 952500"/>
              <a:gd name="connsiteX15" fmla="*/ 1691640 w 1706880"/>
              <a:gd name="connsiteY15" fmla="*/ 388620 h 952500"/>
              <a:gd name="connsiteX16" fmla="*/ 1706880 w 1706880"/>
              <a:gd name="connsiteY16" fmla="*/ 259080 h 952500"/>
              <a:gd name="connsiteX17" fmla="*/ 1645920 w 1706880"/>
              <a:gd name="connsiteY17" fmla="*/ 129540 h 952500"/>
              <a:gd name="connsiteX18" fmla="*/ 1508760 w 1706880"/>
              <a:gd name="connsiteY18" fmla="*/ 53340 h 952500"/>
              <a:gd name="connsiteX19" fmla="*/ 1341120 w 1706880"/>
              <a:gd name="connsiteY19" fmla="*/ 0 h 952500"/>
              <a:gd name="connsiteX0" fmla="*/ 1341120 w 1706880"/>
              <a:gd name="connsiteY0" fmla="*/ 0 h 952500"/>
              <a:gd name="connsiteX1" fmla="*/ 973455 w 1706880"/>
              <a:gd name="connsiteY1" fmla="*/ 132398 h 952500"/>
              <a:gd name="connsiteX2" fmla="*/ 859155 w 1706880"/>
              <a:gd name="connsiteY2" fmla="*/ 172879 h 952500"/>
              <a:gd name="connsiteX3" fmla="*/ 723424 w 1706880"/>
              <a:gd name="connsiteY3" fmla="*/ 220504 h 952500"/>
              <a:gd name="connsiteX4" fmla="*/ 628174 w 1706880"/>
              <a:gd name="connsiteY4" fmla="*/ 256223 h 952500"/>
              <a:gd name="connsiteX5" fmla="*/ 547211 w 1706880"/>
              <a:gd name="connsiteY5" fmla="*/ 291941 h 952500"/>
              <a:gd name="connsiteX6" fmla="*/ 461486 w 1706880"/>
              <a:gd name="connsiteY6" fmla="*/ 327660 h 952500"/>
              <a:gd name="connsiteX7" fmla="*/ 399574 w 1706880"/>
              <a:gd name="connsiteY7" fmla="*/ 349091 h 952500"/>
              <a:gd name="connsiteX8" fmla="*/ 237649 w 1706880"/>
              <a:gd name="connsiteY8" fmla="*/ 411004 h 952500"/>
              <a:gd name="connsiteX9" fmla="*/ 48577 w 1706880"/>
              <a:gd name="connsiteY9" fmla="*/ 480536 h 952500"/>
              <a:gd name="connsiteX10" fmla="*/ 0 w 1706880"/>
              <a:gd name="connsiteY10" fmla="*/ 609600 h 952500"/>
              <a:gd name="connsiteX11" fmla="*/ 129540 w 1706880"/>
              <a:gd name="connsiteY11" fmla="*/ 830580 h 952500"/>
              <a:gd name="connsiteX12" fmla="*/ 320040 w 1706880"/>
              <a:gd name="connsiteY12" fmla="*/ 952500 h 952500"/>
              <a:gd name="connsiteX13" fmla="*/ 800100 w 1706880"/>
              <a:gd name="connsiteY13" fmla="*/ 937260 h 952500"/>
              <a:gd name="connsiteX14" fmla="*/ 1455420 w 1706880"/>
              <a:gd name="connsiteY14" fmla="*/ 548640 h 952500"/>
              <a:gd name="connsiteX15" fmla="*/ 1524000 w 1706880"/>
              <a:gd name="connsiteY15" fmla="*/ 495300 h 952500"/>
              <a:gd name="connsiteX16" fmla="*/ 1691640 w 1706880"/>
              <a:gd name="connsiteY16" fmla="*/ 388620 h 952500"/>
              <a:gd name="connsiteX17" fmla="*/ 1706880 w 1706880"/>
              <a:gd name="connsiteY17" fmla="*/ 259080 h 952500"/>
              <a:gd name="connsiteX18" fmla="*/ 1645920 w 1706880"/>
              <a:gd name="connsiteY18" fmla="*/ 129540 h 952500"/>
              <a:gd name="connsiteX19" fmla="*/ 1508760 w 1706880"/>
              <a:gd name="connsiteY19" fmla="*/ 53340 h 952500"/>
              <a:gd name="connsiteX20" fmla="*/ 1341120 w 1706880"/>
              <a:gd name="connsiteY20" fmla="*/ 0 h 952500"/>
              <a:gd name="connsiteX0" fmla="*/ 1341120 w 1706880"/>
              <a:gd name="connsiteY0" fmla="*/ 0 h 952500"/>
              <a:gd name="connsiteX1" fmla="*/ 1130618 w 1706880"/>
              <a:gd name="connsiteY1" fmla="*/ 75248 h 952500"/>
              <a:gd name="connsiteX2" fmla="*/ 973455 w 1706880"/>
              <a:gd name="connsiteY2" fmla="*/ 132398 h 952500"/>
              <a:gd name="connsiteX3" fmla="*/ 859155 w 1706880"/>
              <a:gd name="connsiteY3" fmla="*/ 172879 h 952500"/>
              <a:gd name="connsiteX4" fmla="*/ 723424 w 1706880"/>
              <a:gd name="connsiteY4" fmla="*/ 220504 h 952500"/>
              <a:gd name="connsiteX5" fmla="*/ 628174 w 1706880"/>
              <a:gd name="connsiteY5" fmla="*/ 256223 h 952500"/>
              <a:gd name="connsiteX6" fmla="*/ 547211 w 1706880"/>
              <a:gd name="connsiteY6" fmla="*/ 291941 h 952500"/>
              <a:gd name="connsiteX7" fmla="*/ 461486 w 1706880"/>
              <a:gd name="connsiteY7" fmla="*/ 327660 h 952500"/>
              <a:gd name="connsiteX8" fmla="*/ 399574 w 1706880"/>
              <a:gd name="connsiteY8" fmla="*/ 349091 h 952500"/>
              <a:gd name="connsiteX9" fmla="*/ 237649 w 1706880"/>
              <a:gd name="connsiteY9" fmla="*/ 411004 h 952500"/>
              <a:gd name="connsiteX10" fmla="*/ 48577 w 1706880"/>
              <a:gd name="connsiteY10" fmla="*/ 480536 h 952500"/>
              <a:gd name="connsiteX11" fmla="*/ 0 w 1706880"/>
              <a:gd name="connsiteY11" fmla="*/ 609600 h 952500"/>
              <a:gd name="connsiteX12" fmla="*/ 129540 w 1706880"/>
              <a:gd name="connsiteY12" fmla="*/ 830580 h 952500"/>
              <a:gd name="connsiteX13" fmla="*/ 320040 w 1706880"/>
              <a:gd name="connsiteY13" fmla="*/ 952500 h 952500"/>
              <a:gd name="connsiteX14" fmla="*/ 800100 w 1706880"/>
              <a:gd name="connsiteY14" fmla="*/ 937260 h 952500"/>
              <a:gd name="connsiteX15" fmla="*/ 1455420 w 1706880"/>
              <a:gd name="connsiteY15" fmla="*/ 548640 h 952500"/>
              <a:gd name="connsiteX16" fmla="*/ 1524000 w 1706880"/>
              <a:gd name="connsiteY16" fmla="*/ 495300 h 952500"/>
              <a:gd name="connsiteX17" fmla="*/ 1691640 w 1706880"/>
              <a:gd name="connsiteY17" fmla="*/ 388620 h 952500"/>
              <a:gd name="connsiteX18" fmla="*/ 1706880 w 1706880"/>
              <a:gd name="connsiteY18" fmla="*/ 259080 h 952500"/>
              <a:gd name="connsiteX19" fmla="*/ 1645920 w 1706880"/>
              <a:gd name="connsiteY19" fmla="*/ 129540 h 952500"/>
              <a:gd name="connsiteX20" fmla="*/ 1508760 w 1706880"/>
              <a:gd name="connsiteY20" fmla="*/ 53340 h 952500"/>
              <a:gd name="connsiteX21" fmla="*/ 1341120 w 1706880"/>
              <a:gd name="connsiteY21" fmla="*/ 0 h 952500"/>
              <a:gd name="connsiteX0" fmla="*/ 1283970 w 1706880"/>
              <a:gd name="connsiteY0" fmla="*/ 37148 h 899160"/>
              <a:gd name="connsiteX1" fmla="*/ 1130618 w 1706880"/>
              <a:gd name="connsiteY1" fmla="*/ 21908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973455 w 1706880"/>
              <a:gd name="connsiteY2" fmla="*/ 7905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859155 w 1706880"/>
              <a:gd name="connsiteY3" fmla="*/ 119539 h 899160"/>
              <a:gd name="connsiteX4" fmla="*/ 723424 w 1706880"/>
              <a:gd name="connsiteY4" fmla="*/ 167164 h 899160"/>
              <a:gd name="connsiteX5" fmla="*/ 628174 w 1706880"/>
              <a:gd name="connsiteY5" fmla="*/ 202883 h 899160"/>
              <a:gd name="connsiteX6" fmla="*/ 547211 w 1706880"/>
              <a:gd name="connsiteY6" fmla="*/ 238601 h 899160"/>
              <a:gd name="connsiteX7" fmla="*/ 461486 w 1706880"/>
              <a:gd name="connsiteY7" fmla="*/ 274320 h 899160"/>
              <a:gd name="connsiteX8" fmla="*/ 399574 w 1706880"/>
              <a:gd name="connsiteY8" fmla="*/ 295751 h 899160"/>
              <a:gd name="connsiteX9" fmla="*/ 237649 w 1706880"/>
              <a:gd name="connsiteY9" fmla="*/ 357664 h 899160"/>
              <a:gd name="connsiteX10" fmla="*/ 48577 w 1706880"/>
              <a:gd name="connsiteY10" fmla="*/ 427196 h 899160"/>
              <a:gd name="connsiteX11" fmla="*/ 0 w 1706880"/>
              <a:gd name="connsiteY11" fmla="*/ 556260 h 899160"/>
              <a:gd name="connsiteX12" fmla="*/ 129540 w 1706880"/>
              <a:gd name="connsiteY12" fmla="*/ 777240 h 899160"/>
              <a:gd name="connsiteX13" fmla="*/ 320040 w 1706880"/>
              <a:gd name="connsiteY13" fmla="*/ 899160 h 899160"/>
              <a:gd name="connsiteX14" fmla="*/ 800100 w 1706880"/>
              <a:gd name="connsiteY14" fmla="*/ 883920 h 899160"/>
              <a:gd name="connsiteX15" fmla="*/ 1455420 w 1706880"/>
              <a:gd name="connsiteY15" fmla="*/ 495300 h 899160"/>
              <a:gd name="connsiteX16" fmla="*/ 1524000 w 1706880"/>
              <a:gd name="connsiteY16" fmla="*/ 441960 h 899160"/>
              <a:gd name="connsiteX17" fmla="*/ 1691640 w 1706880"/>
              <a:gd name="connsiteY17" fmla="*/ 335280 h 899160"/>
              <a:gd name="connsiteX18" fmla="*/ 1706880 w 1706880"/>
              <a:gd name="connsiteY18" fmla="*/ 205740 h 899160"/>
              <a:gd name="connsiteX19" fmla="*/ 1645920 w 1706880"/>
              <a:gd name="connsiteY19" fmla="*/ 76200 h 899160"/>
              <a:gd name="connsiteX20" fmla="*/ 1508760 w 1706880"/>
              <a:gd name="connsiteY20" fmla="*/ 0 h 899160"/>
              <a:gd name="connsiteX21" fmla="*/ 1283970 w 1706880"/>
              <a:gd name="connsiteY21"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968693 w 1706880"/>
              <a:gd name="connsiteY3" fmla="*/ 167164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859155 w 1706880"/>
              <a:gd name="connsiteY4" fmla="*/ 119539 h 899160"/>
              <a:gd name="connsiteX5" fmla="*/ 723424 w 1706880"/>
              <a:gd name="connsiteY5" fmla="*/ 167164 h 899160"/>
              <a:gd name="connsiteX6" fmla="*/ 628174 w 1706880"/>
              <a:gd name="connsiteY6" fmla="*/ 202883 h 899160"/>
              <a:gd name="connsiteX7" fmla="*/ 547211 w 1706880"/>
              <a:gd name="connsiteY7" fmla="*/ 238601 h 899160"/>
              <a:gd name="connsiteX8" fmla="*/ 461486 w 1706880"/>
              <a:gd name="connsiteY8" fmla="*/ 274320 h 899160"/>
              <a:gd name="connsiteX9" fmla="*/ 399574 w 1706880"/>
              <a:gd name="connsiteY9" fmla="*/ 295751 h 899160"/>
              <a:gd name="connsiteX10" fmla="*/ 237649 w 1706880"/>
              <a:gd name="connsiteY10" fmla="*/ 357664 h 899160"/>
              <a:gd name="connsiteX11" fmla="*/ 48577 w 1706880"/>
              <a:gd name="connsiteY11" fmla="*/ 427196 h 899160"/>
              <a:gd name="connsiteX12" fmla="*/ 0 w 1706880"/>
              <a:gd name="connsiteY12" fmla="*/ 556260 h 899160"/>
              <a:gd name="connsiteX13" fmla="*/ 129540 w 1706880"/>
              <a:gd name="connsiteY13" fmla="*/ 777240 h 899160"/>
              <a:gd name="connsiteX14" fmla="*/ 320040 w 1706880"/>
              <a:gd name="connsiteY14" fmla="*/ 899160 h 899160"/>
              <a:gd name="connsiteX15" fmla="*/ 800100 w 1706880"/>
              <a:gd name="connsiteY15" fmla="*/ 883920 h 899160"/>
              <a:gd name="connsiteX16" fmla="*/ 1455420 w 1706880"/>
              <a:gd name="connsiteY16" fmla="*/ 495300 h 899160"/>
              <a:gd name="connsiteX17" fmla="*/ 1524000 w 1706880"/>
              <a:gd name="connsiteY17" fmla="*/ 441960 h 899160"/>
              <a:gd name="connsiteX18" fmla="*/ 1691640 w 1706880"/>
              <a:gd name="connsiteY18" fmla="*/ 335280 h 899160"/>
              <a:gd name="connsiteX19" fmla="*/ 1706880 w 1706880"/>
              <a:gd name="connsiteY19" fmla="*/ 205740 h 899160"/>
              <a:gd name="connsiteX20" fmla="*/ 1645920 w 1706880"/>
              <a:gd name="connsiteY20" fmla="*/ 76200 h 899160"/>
              <a:gd name="connsiteX21" fmla="*/ 1508760 w 1706880"/>
              <a:gd name="connsiteY21" fmla="*/ 0 h 899160"/>
              <a:gd name="connsiteX22" fmla="*/ 1283970 w 1706880"/>
              <a:gd name="connsiteY22"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35355 w 1706880"/>
              <a:gd name="connsiteY4" fmla="*/ 179070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859155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723424 w 1706880"/>
              <a:gd name="connsiteY6" fmla="*/ 167164 h 899160"/>
              <a:gd name="connsiteX7" fmla="*/ 628174 w 1706880"/>
              <a:gd name="connsiteY7" fmla="*/ 202883 h 899160"/>
              <a:gd name="connsiteX8" fmla="*/ 547211 w 1706880"/>
              <a:gd name="connsiteY8" fmla="*/ 238601 h 899160"/>
              <a:gd name="connsiteX9" fmla="*/ 461486 w 1706880"/>
              <a:gd name="connsiteY9" fmla="*/ 274320 h 899160"/>
              <a:gd name="connsiteX10" fmla="*/ 399574 w 1706880"/>
              <a:gd name="connsiteY10" fmla="*/ 295751 h 899160"/>
              <a:gd name="connsiteX11" fmla="*/ 237649 w 1706880"/>
              <a:gd name="connsiteY11" fmla="*/ 357664 h 899160"/>
              <a:gd name="connsiteX12" fmla="*/ 48577 w 1706880"/>
              <a:gd name="connsiteY12" fmla="*/ 427196 h 899160"/>
              <a:gd name="connsiteX13" fmla="*/ 0 w 1706880"/>
              <a:gd name="connsiteY13" fmla="*/ 556260 h 899160"/>
              <a:gd name="connsiteX14" fmla="*/ 129540 w 1706880"/>
              <a:gd name="connsiteY14" fmla="*/ 777240 h 899160"/>
              <a:gd name="connsiteX15" fmla="*/ 320040 w 1706880"/>
              <a:gd name="connsiteY15" fmla="*/ 899160 h 899160"/>
              <a:gd name="connsiteX16" fmla="*/ 800100 w 1706880"/>
              <a:gd name="connsiteY16" fmla="*/ 883920 h 899160"/>
              <a:gd name="connsiteX17" fmla="*/ 1455420 w 1706880"/>
              <a:gd name="connsiteY17" fmla="*/ 495300 h 899160"/>
              <a:gd name="connsiteX18" fmla="*/ 1524000 w 1706880"/>
              <a:gd name="connsiteY18" fmla="*/ 441960 h 899160"/>
              <a:gd name="connsiteX19" fmla="*/ 1691640 w 1706880"/>
              <a:gd name="connsiteY19" fmla="*/ 335280 h 899160"/>
              <a:gd name="connsiteX20" fmla="*/ 1706880 w 1706880"/>
              <a:gd name="connsiteY20" fmla="*/ 205740 h 899160"/>
              <a:gd name="connsiteX21" fmla="*/ 1645920 w 1706880"/>
              <a:gd name="connsiteY21" fmla="*/ 76200 h 899160"/>
              <a:gd name="connsiteX22" fmla="*/ 1508760 w 1706880"/>
              <a:gd name="connsiteY22" fmla="*/ 0 h 899160"/>
              <a:gd name="connsiteX23" fmla="*/ 1283970 w 1706880"/>
              <a:gd name="connsiteY23"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3443 w 1706880"/>
              <a:gd name="connsiteY6" fmla="*/ 131445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23424 w 1706880"/>
              <a:gd name="connsiteY7" fmla="*/ 167164 h 899160"/>
              <a:gd name="connsiteX8" fmla="*/ 628174 w 1706880"/>
              <a:gd name="connsiteY8" fmla="*/ 202883 h 899160"/>
              <a:gd name="connsiteX9" fmla="*/ 547211 w 1706880"/>
              <a:gd name="connsiteY9" fmla="*/ 238601 h 899160"/>
              <a:gd name="connsiteX10" fmla="*/ 461486 w 1706880"/>
              <a:gd name="connsiteY10" fmla="*/ 274320 h 899160"/>
              <a:gd name="connsiteX11" fmla="*/ 399574 w 1706880"/>
              <a:gd name="connsiteY11" fmla="*/ 295751 h 899160"/>
              <a:gd name="connsiteX12" fmla="*/ 237649 w 1706880"/>
              <a:gd name="connsiteY12" fmla="*/ 357664 h 899160"/>
              <a:gd name="connsiteX13" fmla="*/ 48577 w 1706880"/>
              <a:gd name="connsiteY13" fmla="*/ 427196 h 899160"/>
              <a:gd name="connsiteX14" fmla="*/ 0 w 1706880"/>
              <a:gd name="connsiteY14" fmla="*/ 556260 h 899160"/>
              <a:gd name="connsiteX15" fmla="*/ 129540 w 1706880"/>
              <a:gd name="connsiteY15" fmla="*/ 777240 h 899160"/>
              <a:gd name="connsiteX16" fmla="*/ 320040 w 1706880"/>
              <a:gd name="connsiteY16" fmla="*/ 899160 h 899160"/>
              <a:gd name="connsiteX17" fmla="*/ 800100 w 1706880"/>
              <a:gd name="connsiteY17" fmla="*/ 883920 h 899160"/>
              <a:gd name="connsiteX18" fmla="*/ 1455420 w 1706880"/>
              <a:gd name="connsiteY18" fmla="*/ 495300 h 899160"/>
              <a:gd name="connsiteX19" fmla="*/ 1524000 w 1706880"/>
              <a:gd name="connsiteY19" fmla="*/ 441960 h 899160"/>
              <a:gd name="connsiteX20" fmla="*/ 1691640 w 1706880"/>
              <a:gd name="connsiteY20" fmla="*/ 335280 h 899160"/>
              <a:gd name="connsiteX21" fmla="*/ 1706880 w 1706880"/>
              <a:gd name="connsiteY21" fmla="*/ 205740 h 899160"/>
              <a:gd name="connsiteX22" fmla="*/ 1645920 w 1706880"/>
              <a:gd name="connsiteY22" fmla="*/ 76200 h 899160"/>
              <a:gd name="connsiteX23" fmla="*/ 1508760 w 1706880"/>
              <a:gd name="connsiteY23" fmla="*/ 0 h 899160"/>
              <a:gd name="connsiteX24" fmla="*/ 1283970 w 1706880"/>
              <a:gd name="connsiteY24"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02005 w 1706880"/>
              <a:gd name="connsiteY7" fmla="*/ 167164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794861 w 1706880"/>
              <a:gd name="connsiteY7" fmla="*/ 162401 h 899160"/>
              <a:gd name="connsiteX8" fmla="*/ 723424 w 1706880"/>
              <a:gd name="connsiteY8" fmla="*/ 167164 h 899160"/>
              <a:gd name="connsiteX9" fmla="*/ 628174 w 1706880"/>
              <a:gd name="connsiteY9" fmla="*/ 202883 h 899160"/>
              <a:gd name="connsiteX10" fmla="*/ 547211 w 1706880"/>
              <a:gd name="connsiteY10" fmla="*/ 238601 h 899160"/>
              <a:gd name="connsiteX11" fmla="*/ 461486 w 1706880"/>
              <a:gd name="connsiteY11" fmla="*/ 274320 h 899160"/>
              <a:gd name="connsiteX12" fmla="*/ 399574 w 1706880"/>
              <a:gd name="connsiteY12" fmla="*/ 295751 h 899160"/>
              <a:gd name="connsiteX13" fmla="*/ 237649 w 1706880"/>
              <a:gd name="connsiteY13" fmla="*/ 357664 h 899160"/>
              <a:gd name="connsiteX14" fmla="*/ 48577 w 1706880"/>
              <a:gd name="connsiteY14" fmla="*/ 427196 h 899160"/>
              <a:gd name="connsiteX15" fmla="*/ 0 w 1706880"/>
              <a:gd name="connsiteY15" fmla="*/ 556260 h 899160"/>
              <a:gd name="connsiteX16" fmla="*/ 129540 w 1706880"/>
              <a:gd name="connsiteY16" fmla="*/ 777240 h 899160"/>
              <a:gd name="connsiteX17" fmla="*/ 320040 w 1706880"/>
              <a:gd name="connsiteY17" fmla="*/ 899160 h 899160"/>
              <a:gd name="connsiteX18" fmla="*/ 800100 w 1706880"/>
              <a:gd name="connsiteY18" fmla="*/ 883920 h 899160"/>
              <a:gd name="connsiteX19" fmla="*/ 1455420 w 1706880"/>
              <a:gd name="connsiteY19" fmla="*/ 495300 h 899160"/>
              <a:gd name="connsiteX20" fmla="*/ 1524000 w 1706880"/>
              <a:gd name="connsiteY20" fmla="*/ 441960 h 899160"/>
              <a:gd name="connsiteX21" fmla="*/ 1691640 w 1706880"/>
              <a:gd name="connsiteY21" fmla="*/ 335280 h 899160"/>
              <a:gd name="connsiteX22" fmla="*/ 1706880 w 1706880"/>
              <a:gd name="connsiteY22" fmla="*/ 205740 h 899160"/>
              <a:gd name="connsiteX23" fmla="*/ 1645920 w 1706880"/>
              <a:gd name="connsiteY23" fmla="*/ 76200 h 899160"/>
              <a:gd name="connsiteX24" fmla="*/ 1508760 w 1706880"/>
              <a:gd name="connsiteY24" fmla="*/ 0 h 899160"/>
              <a:gd name="connsiteX25" fmla="*/ 1283970 w 1706880"/>
              <a:gd name="connsiteY25"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54393 w 1706880"/>
              <a:gd name="connsiteY7" fmla="*/ 164783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16293 w 1706880"/>
              <a:gd name="connsiteY7" fmla="*/ 212408 h 899160"/>
              <a:gd name="connsiteX8" fmla="*/ 794861 w 1706880"/>
              <a:gd name="connsiteY8" fmla="*/ 162401 h 899160"/>
              <a:gd name="connsiteX9" fmla="*/ 723424 w 1706880"/>
              <a:gd name="connsiteY9" fmla="*/ 167164 h 899160"/>
              <a:gd name="connsiteX10" fmla="*/ 628174 w 1706880"/>
              <a:gd name="connsiteY10" fmla="*/ 202883 h 899160"/>
              <a:gd name="connsiteX11" fmla="*/ 547211 w 1706880"/>
              <a:gd name="connsiteY11" fmla="*/ 238601 h 899160"/>
              <a:gd name="connsiteX12" fmla="*/ 461486 w 1706880"/>
              <a:gd name="connsiteY12" fmla="*/ 274320 h 899160"/>
              <a:gd name="connsiteX13" fmla="*/ 399574 w 1706880"/>
              <a:gd name="connsiteY13" fmla="*/ 295751 h 899160"/>
              <a:gd name="connsiteX14" fmla="*/ 237649 w 1706880"/>
              <a:gd name="connsiteY14" fmla="*/ 357664 h 899160"/>
              <a:gd name="connsiteX15" fmla="*/ 48577 w 1706880"/>
              <a:gd name="connsiteY15" fmla="*/ 427196 h 899160"/>
              <a:gd name="connsiteX16" fmla="*/ 0 w 1706880"/>
              <a:gd name="connsiteY16" fmla="*/ 556260 h 899160"/>
              <a:gd name="connsiteX17" fmla="*/ 129540 w 1706880"/>
              <a:gd name="connsiteY17" fmla="*/ 777240 h 899160"/>
              <a:gd name="connsiteX18" fmla="*/ 320040 w 1706880"/>
              <a:gd name="connsiteY18" fmla="*/ 899160 h 899160"/>
              <a:gd name="connsiteX19" fmla="*/ 800100 w 1706880"/>
              <a:gd name="connsiteY19" fmla="*/ 883920 h 899160"/>
              <a:gd name="connsiteX20" fmla="*/ 1455420 w 1706880"/>
              <a:gd name="connsiteY20" fmla="*/ 495300 h 899160"/>
              <a:gd name="connsiteX21" fmla="*/ 1524000 w 1706880"/>
              <a:gd name="connsiteY21" fmla="*/ 441960 h 899160"/>
              <a:gd name="connsiteX22" fmla="*/ 1691640 w 1706880"/>
              <a:gd name="connsiteY22" fmla="*/ 335280 h 899160"/>
              <a:gd name="connsiteX23" fmla="*/ 1706880 w 1706880"/>
              <a:gd name="connsiteY23" fmla="*/ 205740 h 899160"/>
              <a:gd name="connsiteX24" fmla="*/ 1645920 w 1706880"/>
              <a:gd name="connsiteY24" fmla="*/ 76200 h 899160"/>
              <a:gd name="connsiteX25" fmla="*/ 1508760 w 1706880"/>
              <a:gd name="connsiteY25" fmla="*/ 0 h 899160"/>
              <a:gd name="connsiteX26" fmla="*/ 1283970 w 1706880"/>
              <a:gd name="connsiteY26"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63918 w 1706880"/>
              <a:gd name="connsiteY7" fmla="*/ 17907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57664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173356 w 1706880"/>
              <a:gd name="connsiteY15" fmla="*/ 419576 h 899160"/>
              <a:gd name="connsiteX16" fmla="*/ 48577 w 1706880"/>
              <a:gd name="connsiteY16" fmla="*/ 427196 h 899160"/>
              <a:gd name="connsiteX17" fmla="*/ 0 w 1706880"/>
              <a:gd name="connsiteY17" fmla="*/ 556260 h 899160"/>
              <a:gd name="connsiteX18" fmla="*/ 129540 w 1706880"/>
              <a:gd name="connsiteY18" fmla="*/ 777240 h 899160"/>
              <a:gd name="connsiteX19" fmla="*/ 320040 w 1706880"/>
              <a:gd name="connsiteY19" fmla="*/ 899160 h 899160"/>
              <a:gd name="connsiteX20" fmla="*/ 800100 w 1706880"/>
              <a:gd name="connsiteY20" fmla="*/ 883920 h 899160"/>
              <a:gd name="connsiteX21" fmla="*/ 1455420 w 1706880"/>
              <a:gd name="connsiteY21" fmla="*/ 495300 h 899160"/>
              <a:gd name="connsiteX22" fmla="*/ 1524000 w 1706880"/>
              <a:gd name="connsiteY22" fmla="*/ 441960 h 899160"/>
              <a:gd name="connsiteX23" fmla="*/ 1691640 w 1706880"/>
              <a:gd name="connsiteY23" fmla="*/ 335280 h 899160"/>
              <a:gd name="connsiteX24" fmla="*/ 1706880 w 1706880"/>
              <a:gd name="connsiteY24" fmla="*/ 205740 h 899160"/>
              <a:gd name="connsiteX25" fmla="*/ 1645920 w 1706880"/>
              <a:gd name="connsiteY25" fmla="*/ 76200 h 899160"/>
              <a:gd name="connsiteX26" fmla="*/ 1508760 w 1706880"/>
              <a:gd name="connsiteY26" fmla="*/ 0 h 899160"/>
              <a:gd name="connsiteX27" fmla="*/ 1283970 w 1706880"/>
              <a:gd name="connsiteY27"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85274 w 1706880"/>
              <a:gd name="connsiteY15" fmla="*/ 352901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399574 w 1706880"/>
              <a:gd name="connsiteY14" fmla="*/ 2957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61486 w 1706880"/>
              <a:gd name="connsiteY13" fmla="*/ 274320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28174 w 1706880"/>
              <a:gd name="connsiteY11" fmla="*/ 2028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23424 w 1706880"/>
              <a:gd name="connsiteY10" fmla="*/ 167164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547211 w 1706880"/>
              <a:gd name="connsiteY12" fmla="*/ 238601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459104 w 1706880"/>
              <a:gd name="connsiteY13" fmla="*/ 262414 h 899160"/>
              <a:gd name="connsiteX14" fmla="*/ 406718 w 1706880"/>
              <a:gd name="connsiteY14" fmla="*/ 257651 h 899160"/>
              <a:gd name="connsiteX15" fmla="*/ 237649 w 1706880"/>
              <a:gd name="connsiteY15" fmla="*/ 324326 h 899160"/>
              <a:gd name="connsiteX16" fmla="*/ 173356 w 1706880"/>
              <a:gd name="connsiteY16" fmla="*/ 419576 h 899160"/>
              <a:gd name="connsiteX17" fmla="*/ 48577 w 1706880"/>
              <a:gd name="connsiteY17" fmla="*/ 427196 h 899160"/>
              <a:gd name="connsiteX18" fmla="*/ 0 w 1706880"/>
              <a:gd name="connsiteY18" fmla="*/ 556260 h 899160"/>
              <a:gd name="connsiteX19" fmla="*/ 129540 w 1706880"/>
              <a:gd name="connsiteY19" fmla="*/ 777240 h 899160"/>
              <a:gd name="connsiteX20" fmla="*/ 320040 w 1706880"/>
              <a:gd name="connsiteY20" fmla="*/ 899160 h 899160"/>
              <a:gd name="connsiteX21" fmla="*/ 800100 w 1706880"/>
              <a:gd name="connsiteY21" fmla="*/ 883920 h 899160"/>
              <a:gd name="connsiteX22" fmla="*/ 1455420 w 1706880"/>
              <a:gd name="connsiteY22" fmla="*/ 495300 h 899160"/>
              <a:gd name="connsiteX23" fmla="*/ 1524000 w 1706880"/>
              <a:gd name="connsiteY23" fmla="*/ 441960 h 899160"/>
              <a:gd name="connsiteX24" fmla="*/ 1691640 w 1706880"/>
              <a:gd name="connsiteY24" fmla="*/ 335280 h 899160"/>
              <a:gd name="connsiteX25" fmla="*/ 1706880 w 1706880"/>
              <a:gd name="connsiteY25" fmla="*/ 205740 h 899160"/>
              <a:gd name="connsiteX26" fmla="*/ 1645920 w 1706880"/>
              <a:gd name="connsiteY26" fmla="*/ 76200 h 899160"/>
              <a:gd name="connsiteX27" fmla="*/ 1508760 w 1706880"/>
              <a:gd name="connsiteY27" fmla="*/ 0 h 899160"/>
              <a:gd name="connsiteX28" fmla="*/ 1283970 w 1706880"/>
              <a:gd name="connsiteY28"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11493 w 1706880"/>
              <a:gd name="connsiteY13" fmla="*/ 240983 h 899160"/>
              <a:gd name="connsiteX14" fmla="*/ 459104 w 1706880"/>
              <a:gd name="connsiteY14" fmla="*/ 262414 h 899160"/>
              <a:gd name="connsiteX15" fmla="*/ 406718 w 1706880"/>
              <a:gd name="connsiteY15" fmla="*/ 257651 h 899160"/>
              <a:gd name="connsiteX16" fmla="*/ 237649 w 1706880"/>
              <a:gd name="connsiteY16" fmla="*/ 324326 h 899160"/>
              <a:gd name="connsiteX17" fmla="*/ 173356 w 1706880"/>
              <a:gd name="connsiteY17" fmla="*/ 419576 h 899160"/>
              <a:gd name="connsiteX18" fmla="*/ 48577 w 1706880"/>
              <a:gd name="connsiteY18" fmla="*/ 427196 h 899160"/>
              <a:gd name="connsiteX19" fmla="*/ 0 w 1706880"/>
              <a:gd name="connsiteY19" fmla="*/ 556260 h 899160"/>
              <a:gd name="connsiteX20" fmla="*/ 129540 w 1706880"/>
              <a:gd name="connsiteY20" fmla="*/ 777240 h 899160"/>
              <a:gd name="connsiteX21" fmla="*/ 320040 w 1706880"/>
              <a:gd name="connsiteY21" fmla="*/ 899160 h 899160"/>
              <a:gd name="connsiteX22" fmla="*/ 800100 w 1706880"/>
              <a:gd name="connsiteY22" fmla="*/ 883920 h 899160"/>
              <a:gd name="connsiteX23" fmla="*/ 1455420 w 1706880"/>
              <a:gd name="connsiteY23" fmla="*/ 495300 h 899160"/>
              <a:gd name="connsiteX24" fmla="*/ 1524000 w 1706880"/>
              <a:gd name="connsiteY24" fmla="*/ 441960 h 899160"/>
              <a:gd name="connsiteX25" fmla="*/ 1691640 w 1706880"/>
              <a:gd name="connsiteY25" fmla="*/ 335280 h 899160"/>
              <a:gd name="connsiteX26" fmla="*/ 1706880 w 1706880"/>
              <a:gd name="connsiteY26" fmla="*/ 205740 h 899160"/>
              <a:gd name="connsiteX27" fmla="*/ 1645920 w 1706880"/>
              <a:gd name="connsiteY27" fmla="*/ 76200 h 899160"/>
              <a:gd name="connsiteX28" fmla="*/ 1508760 w 1706880"/>
              <a:gd name="connsiteY28" fmla="*/ 0 h 899160"/>
              <a:gd name="connsiteX29" fmla="*/ 1283970 w 1706880"/>
              <a:gd name="connsiteY29"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83970 w 1706880"/>
              <a:gd name="connsiteY30" fmla="*/ 37148 h 899160"/>
              <a:gd name="connsiteX0" fmla="*/ 1283970 w 1706880"/>
              <a:gd name="connsiteY0" fmla="*/ 37148 h 899160"/>
              <a:gd name="connsiteX1" fmla="*/ 1111568 w 1706880"/>
              <a:gd name="connsiteY1" fmla="*/ 133827 h 899160"/>
              <a:gd name="connsiteX2" fmla="*/ 1080611 w 1706880"/>
              <a:gd name="connsiteY2" fmla="*/ 212408 h 899160"/>
              <a:gd name="connsiteX3" fmla="*/ 1016318 w 1706880"/>
              <a:gd name="connsiteY3" fmla="*/ 233839 h 899160"/>
              <a:gd name="connsiteX4" fmla="*/ 987743 w 1706880"/>
              <a:gd name="connsiteY4" fmla="*/ 148114 h 899160"/>
              <a:gd name="connsiteX5" fmla="*/ 918687 w 1706880"/>
              <a:gd name="connsiteY5" fmla="*/ 119539 h 899160"/>
              <a:gd name="connsiteX6" fmla="*/ 875824 w 1706880"/>
              <a:gd name="connsiteY6" fmla="*/ 164782 h 899160"/>
              <a:gd name="connsiteX7" fmla="*/ 840106 w 1706880"/>
              <a:gd name="connsiteY7" fmla="*/ 160020 h 899160"/>
              <a:gd name="connsiteX8" fmla="*/ 816293 w 1706880"/>
              <a:gd name="connsiteY8" fmla="*/ 212408 h 899160"/>
              <a:gd name="connsiteX9" fmla="*/ 794861 w 1706880"/>
              <a:gd name="connsiteY9" fmla="*/ 162401 h 899160"/>
              <a:gd name="connsiteX10" fmla="*/ 716281 w 1706880"/>
              <a:gd name="connsiteY10" fmla="*/ 198120 h 899160"/>
              <a:gd name="connsiteX11" fmla="*/ 616267 w 1706880"/>
              <a:gd name="connsiteY11" fmla="*/ 240983 h 899160"/>
              <a:gd name="connsiteX12" fmla="*/ 601980 w 1706880"/>
              <a:gd name="connsiteY12" fmla="*/ 264795 h 899160"/>
              <a:gd name="connsiteX13" fmla="*/ 544830 w 1706880"/>
              <a:gd name="connsiteY13" fmla="*/ 264795 h 899160"/>
              <a:gd name="connsiteX14" fmla="*/ 511493 w 1706880"/>
              <a:gd name="connsiteY14" fmla="*/ 240983 h 899160"/>
              <a:gd name="connsiteX15" fmla="*/ 459104 w 1706880"/>
              <a:gd name="connsiteY15" fmla="*/ 262414 h 899160"/>
              <a:gd name="connsiteX16" fmla="*/ 406718 w 1706880"/>
              <a:gd name="connsiteY16" fmla="*/ 257651 h 899160"/>
              <a:gd name="connsiteX17" fmla="*/ 237649 w 1706880"/>
              <a:gd name="connsiteY17" fmla="*/ 324326 h 899160"/>
              <a:gd name="connsiteX18" fmla="*/ 173356 w 1706880"/>
              <a:gd name="connsiteY18" fmla="*/ 419576 h 899160"/>
              <a:gd name="connsiteX19" fmla="*/ 48577 w 1706880"/>
              <a:gd name="connsiteY19" fmla="*/ 427196 h 899160"/>
              <a:gd name="connsiteX20" fmla="*/ 0 w 1706880"/>
              <a:gd name="connsiteY20" fmla="*/ 556260 h 899160"/>
              <a:gd name="connsiteX21" fmla="*/ 129540 w 1706880"/>
              <a:gd name="connsiteY21" fmla="*/ 777240 h 899160"/>
              <a:gd name="connsiteX22" fmla="*/ 320040 w 1706880"/>
              <a:gd name="connsiteY22" fmla="*/ 899160 h 899160"/>
              <a:gd name="connsiteX23" fmla="*/ 800100 w 1706880"/>
              <a:gd name="connsiteY23" fmla="*/ 883920 h 899160"/>
              <a:gd name="connsiteX24" fmla="*/ 1455420 w 1706880"/>
              <a:gd name="connsiteY24" fmla="*/ 495300 h 899160"/>
              <a:gd name="connsiteX25" fmla="*/ 1524000 w 1706880"/>
              <a:gd name="connsiteY25" fmla="*/ 441960 h 899160"/>
              <a:gd name="connsiteX26" fmla="*/ 1691640 w 1706880"/>
              <a:gd name="connsiteY26" fmla="*/ 335280 h 899160"/>
              <a:gd name="connsiteX27" fmla="*/ 1706880 w 1706880"/>
              <a:gd name="connsiteY27" fmla="*/ 205740 h 899160"/>
              <a:gd name="connsiteX28" fmla="*/ 1645920 w 1706880"/>
              <a:gd name="connsiteY28" fmla="*/ 76200 h 899160"/>
              <a:gd name="connsiteX29" fmla="*/ 1508760 w 1706880"/>
              <a:gd name="connsiteY29" fmla="*/ 0 h 899160"/>
              <a:gd name="connsiteX30" fmla="*/ 1290161 w 1706880"/>
              <a:gd name="connsiteY30" fmla="*/ 14764 h 899160"/>
              <a:gd name="connsiteX31" fmla="*/ 1283970 w 1706880"/>
              <a:gd name="connsiteY31" fmla="*/ 37148 h 899160"/>
              <a:gd name="connsiteX0" fmla="*/ 1283970 w 1706880"/>
              <a:gd name="connsiteY0" fmla="*/ 22996 h 885008"/>
              <a:gd name="connsiteX1" fmla="*/ 1111568 w 1706880"/>
              <a:gd name="connsiteY1" fmla="*/ 119675 h 885008"/>
              <a:gd name="connsiteX2" fmla="*/ 1080611 w 1706880"/>
              <a:gd name="connsiteY2" fmla="*/ 198256 h 885008"/>
              <a:gd name="connsiteX3" fmla="*/ 1016318 w 1706880"/>
              <a:gd name="connsiteY3" fmla="*/ 219687 h 885008"/>
              <a:gd name="connsiteX4" fmla="*/ 987743 w 1706880"/>
              <a:gd name="connsiteY4" fmla="*/ 133962 h 885008"/>
              <a:gd name="connsiteX5" fmla="*/ 918687 w 1706880"/>
              <a:gd name="connsiteY5" fmla="*/ 105387 h 885008"/>
              <a:gd name="connsiteX6" fmla="*/ 875824 w 1706880"/>
              <a:gd name="connsiteY6" fmla="*/ 150630 h 885008"/>
              <a:gd name="connsiteX7" fmla="*/ 840106 w 1706880"/>
              <a:gd name="connsiteY7" fmla="*/ 145868 h 885008"/>
              <a:gd name="connsiteX8" fmla="*/ 816293 w 1706880"/>
              <a:gd name="connsiteY8" fmla="*/ 198256 h 885008"/>
              <a:gd name="connsiteX9" fmla="*/ 794861 w 1706880"/>
              <a:gd name="connsiteY9" fmla="*/ 148249 h 885008"/>
              <a:gd name="connsiteX10" fmla="*/ 716281 w 1706880"/>
              <a:gd name="connsiteY10" fmla="*/ 183968 h 885008"/>
              <a:gd name="connsiteX11" fmla="*/ 616267 w 1706880"/>
              <a:gd name="connsiteY11" fmla="*/ 226831 h 885008"/>
              <a:gd name="connsiteX12" fmla="*/ 601980 w 1706880"/>
              <a:gd name="connsiteY12" fmla="*/ 250643 h 885008"/>
              <a:gd name="connsiteX13" fmla="*/ 544830 w 1706880"/>
              <a:gd name="connsiteY13" fmla="*/ 250643 h 885008"/>
              <a:gd name="connsiteX14" fmla="*/ 511493 w 1706880"/>
              <a:gd name="connsiteY14" fmla="*/ 226831 h 885008"/>
              <a:gd name="connsiteX15" fmla="*/ 459104 w 1706880"/>
              <a:gd name="connsiteY15" fmla="*/ 248262 h 885008"/>
              <a:gd name="connsiteX16" fmla="*/ 406718 w 1706880"/>
              <a:gd name="connsiteY16" fmla="*/ 243499 h 885008"/>
              <a:gd name="connsiteX17" fmla="*/ 237649 w 1706880"/>
              <a:gd name="connsiteY17" fmla="*/ 310174 h 885008"/>
              <a:gd name="connsiteX18" fmla="*/ 173356 w 1706880"/>
              <a:gd name="connsiteY18" fmla="*/ 405424 h 885008"/>
              <a:gd name="connsiteX19" fmla="*/ 48577 w 1706880"/>
              <a:gd name="connsiteY19" fmla="*/ 413044 h 885008"/>
              <a:gd name="connsiteX20" fmla="*/ 0 w 1706880"/>
              <a:gd name="connsiteY20" fmla="*/ 542108 h 885008"/>
              <a:gd name="connsiteX21" fmla="*/ 129540 w 1706880"/>
              <a:gd name="connsiteY21" fmla="*/ 763088 h 885008"/>
              <a:gd name="connsiteX22" fmla="*/ 320040 w 1706880"/>
              <a:gd name="connsiteY22" fmla="*/ 885008 h 885008"/>
              <a:gd name="connsiteX23" fmla="*/ 800100 w 1706880"/>
              <a:gd name="connsiteY23" fmla="*/ 869768 h 885008"/>
              <a:gd name="connsiteX24" fmla="*/ 1455420 w 1706880"/>
              <a:gd name="connsiteY24" fmla="*/ 481148 h 885008"/>
              <a:gd name="connsiteX25" fmla="*/ 1524000 w 1706880"/>
              <a:gd name="connsiteY25" fmla="*/ 427808 h 885008"/>
              <a:gd name="connsiteX26" fmla="*/ 1691640 w 1706880"/>
              <a:gd name="connsiteY26" fmla="*/ 321128 h 885008"/>
              <a:gd name="connsiteX27" fmla="*/ 1706880 w 1706880"/>
              <a:gd name="connsiteY27" fmla="*/ 191588 h 885008"/>
              <a:gd name="connsiteX28" fmla="*/ 1645920 w 1706880"/>
              <a:gd name="connsiteY28" fmla="*/ 62048 h 885008"/>
              <a:gd name="connsiteX29" fmla="*/ 1456373 w 1706880"/>
              <a:gd name="connsiteY29" fmla="*/ 73954 h 885008"/>
              <a:gd name="connsiteX30" fmla="*/ 1290161 w 1706880"/>
              <a:gd name="connsiteY30" fmla="*/ 612 h 885008"/>
              <a:gd name="connsiteX31" fmla="*/ 1283970 w 1706880"/>
              <a:gd name="connsiteY31" fmla="*/ 22996 h 885008"/>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75886 w 1706880"/>
              <a:gd name="connsiteY30" fmla="*/ 19050 h 884396"/>
              <a:gd name="connsiteX31" fmla="*/ 1290161 w 1706880"/>
              <a:gd name="connsiteY31" fmla="*/ 0 h 884396"/>
              <a:gd name="connsiteX32" fmla="*/ 1283970 w 1706880"/>
              <a:gd name="connsiteY32"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645920 w 1706880"/>
              <a:gd name="connsiteY28" fmla="*/ 614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706880"/>
              <a:gd name="connsiteY0" fmla="*/ 22384 h 884396"/>
              <a:gd name="connsiteX1" fmla="*/ 1111568 w 1706880"/>
              <a:gd name="connsiteY1" fmla="*/ 119063 h 884396"/>
              <a:gd name="connsiteX2" fmla="*/ 1080611 w 1706880"/>
              <a:gd name="connsiteY2" fmla="*/ 197644 h 884396"/>
              <a:gd name="connsiteX3" fmla="*/ 1016318 w 1706880"/>
              <a:gd name="connsiteY3" fmla="*/ 219075 h 884396"/>
              <a:gd name="connsiteX4" fmla="*/ 987743 w 1706880"/>
              <a:gd name="connsiteY4" fmla="*/ 133350 h 884396"/>
              <a:gd name="connsiteX5" fmla="*/ 918687 w 1706880"/>
              <a:gd name="connsiteY5" fmla="*/ 104775 h 884396"/>
              <a:gd name="connsiteX6" fmla="*/ 875824 w 1706880"/>
              <a:gd name="connsiteY6" fmla="*/ 150018 h 884396"/>
              <a:gd name="connsiteX7" fmla="*/ 840106 w 1706880"/>
              <a:gd name="connsiteY7" fmla="*/ 145256 h 884396"/>
              <a:gd name="connsiteX8" fmla="*/ 816293 w 1706880"/>
              <a:gd name="connsiteY8" fmla="*/ 197644 h 884396"/>
              <a:gd name="connsiteX9" fmla="*/ 794861 w 1706880"/>
              <a:gd name="connsiteY9" fmla="*/ 147637 h 884396"/>
              <a:gd name="connsiteX10" fmla="*/ 716281 w 1706880"/>
              <a:gd name="connsiteY10" fmla="*/ 183356 h 884396"/>
              <a:gd name="connsiteX11" fmla="*/ 616267 w 1706880"/>
              <a:gd name="connsiteY11" fmla="*/ 226219 h 884396"/>
              <a:gd name="connsiteX12" fmla="*/ 601980 w 1706880"/>
              <a:gd name="connsiteY12" fmla="*/ 250031 h 884396"/>
              <a:gd name="connsiteX13" fmla="*/ 544830 w 1706880"/>
              <a:gd name="connsiteY13" fmla="*/ 250031 h 884396"/>
              <a:gd name="connsiteX14" fmla="*/ 511493 w 1706880"/>
              <a:gd name="connsiteY14" fmla="*/ 226219 h 884396"/>
              <a:gd name="connsiteX15" fmla="*/ 459104 w 1706880"/>
              <a:gd name="connsiteY15" fmla="*/ 247650 h 884396"/>
              <a:gd name="connsiteX16" fmla="*/ 406718 w 1706880"/>
              <a:gd name="connsiteY16" fmla="*/ 242887 h 884396"/>
              <a:gd name="connsiteX17" fmla="*/ 237649 w 1706880"/>
              <a:gd name="connsiteY17" fmla="*/ 309562 h 884396"/>
              <a:gd name="connsiteX18" fmla="*/ 173356 w 1706880"/>
              <a:gd name="connsiteY18" fmla="*/ 404812 h 884396"/>
              <a:gd name="connsiteX19" fmla="*/ 48577 w 1706880"/>
              <a:gd name="connsiteY19" fmla="*/ 412432 h 884396"/>
              <a:gd name="connsiteX20" fmla="*/ 0 w 1706880"/>
              <a:gd name="connsiteY20" fmla="*/ 541496 h 884396"/>
              <a:gd name="connsiteX21" fmla="*/ 129540 w 1706880"/>
              <a:gd name="connsiteY21" fmla="*/ 762476 h 884396"/>
              <a:gd name="connsiteX22" fmla="*/ 320040 w 1706880"/>
              <a:gd name="connsiteY22" fmla="*/ 884396 h 884396"/>
              <a:gd name="connsiteX23" fmla="*/ 800100 w 1706880"/>
              <a:gd name="connsiteY23" fmla="*/ 869156 h 884396"/>
              <a:gd name="connsiteX24" fmla="*/ 1455420 w 1706880"/>
              <a:gd name="connsiteY24" fmla="*/ 480536 h 884396"/>
              <a:gd name="connsiteX25" fmla="*/ 1524000 w 1706880"/>
              <a:gd name="connsiteY25" fmla="*/ 427196 h 884396"/>
              <a:gd name="connsiteX26" fmla="*/ 1691640 w 1706880"/>
              <a:gd name="connsiteY26" fmla="*/ 320516 h 884396"/>
              <a:gd name="connsiteX27" fmla="*/ 1706880 w 1706880"/>
              <a:gd name="connsiteY27" fmla="*/ 190976 h 884396"/>
              <a:gd name="connsiteX28" fmla="*/ 1519714 w 1706880"/>
              <a:gd name="connsiteY28" fmla="*/ 137636 h 884396"/>
              <a:gd name="connsiteX29" fmla="*/ 1456373 w 1706880"/>
              <a:gd name="connsiteY29" fmla="*/ 73342 h 884396"/>
              <a:gd name="connsiteX30" fmla="*/ 1368743 w 1706880"/>
              <a:gd name="connsiteY30" fmla="*/ 73819 h 884396"/>
              <a:gd name="connsiteX31" fmla="*/ 1375886 w 1706880"/>
              <a:gd name="connsiteY31" fmla="*/ 19050 h 884396"/>
              <a:gd name="connsiteX32" fmla="*/ 1290161 w 1706880"/>
              <a:gd name="connsiteY32" fmla="*/ 0 h 884396"/>
              <a:gd name="connsiteX33" fmla="*/ 1283970 w 170688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19714 w 1691640"/>
              <a:gd name="connsiteY28" fmla="*/ 137636 h 884396"/>
              <a:gd name="connsiteX29" fmla="*/ 1456373 w 1691640"/>
              <a:gd name="connsiteY29" fmla="*/ 73342 h 884396"/>
              <a:gd name="connsiteX30" fmla="*/ 1368743 w 1691640"/>
              <a:gd name="connsiteY30" fmla="*/ 73819 h 884396"/>
              <a:gd name="connsiteX31" fmla="*/ 1375886 w 1691640"/>
              <a:gd name="connsiteY31" fmla="*/ 19050 h 884396"/>
              <a:gd name="connsiteX32" fmla="*/ 1290161 w 1691640"/>
              <a:gd name="connsiteY32" fmla="*/ 0 h 884396"/>
              <a:gd name="connsiteX33" fmla="*/ 1283970 w 1691640"/>
              <a:gd name="connsiteY33" fmla="*/ 22384 h 884396"/>
              <a:gd name="connsiteX0" fmla="*/ 1283970 w 1691640"/>
              <a:gd name="connsiteY0" fmla="*/ 22384 h 884396"/>
              <a:gd name="connsiteX1" fmla="*/ 1111568 w 1691640"/>
              <a:gd name="connsiteY1" fmla="*/ 119063 h 884396"/>
              <a:gd name="connsiteX2" fmla="*/ 1080611 w 1691640"/>
              <a:gd name="connsiteY2" fmla="*/ 197644 h 884396"/>
              <a:gd name="connsiteX3" fmla="*/ 1016318 w 1691640"/>
              <a:gd name="connsiteY3" fmla="*/ 219075 h 884396"/>
              <a:gd name="connsiteX4" fmla="*/ 987743 w 1691640"/>
              <a:gd name="connsiteY4" fmla="*/ 133350 h 884396"/>
              <a:gd name="connsiteX5" fmla="*/ 918687 w 1691640"/>
              <a:gd name="connsiteY5" fmla="*/ 104775 h 884396"/>
              <a:gd name="connsiteX6" fmla="*/ 875824 w 1691640"/>
              <a:gd name="connsiteY6" fmla="*/ 150018 h 884396"/>
              <a:gd name="connsiteX7" fmla="*/ 840106 w 1691640"/>
              <a:gd name="connsiteY7" fmla="*/ 145256 h 884396"/>
              <a:gd name="connsiteX8" fmla="*/ 816293 w 1691640"/>
              <a:gd name="connsiteY8" fmla="*/ 197644 h 884396"/>
              <a:gd name="connsiteX9" fmla="*/ 794861 w 1691640"/>
              <a:gd name="connsiteY9" fmla="*/ 147637 h 884396"/>
              <a:gd name="connsiteX10" fmla="*/ 716281 w 1691640"/>
              <a:gd name="connsiteY10" fmla="*/ 183356 h 884396"/>
              <a:gd name="connsiteX11" fmla="*/ 616267 w 1691640"/>
              <a:gd name="connsiteY11" fmla="*/ 226219 h 884396"/>
              <a:gd name="connsiteX12" fmla="*/ 601980 w 1691640"/>
              <a:gd name="connsiteY12" fmla="*/ 250031 h 884396"/>
              <a:gd name="connsiteX13" fmla="*/ 544830 w 1691640"/>
              <a:gd name="connsiteY13" fmla="*/ 250031 h 884396"/>
              <a:gd name="connsiteX14" fmla="*/ 511493 w 1691640"/>
              <a:gd name="connsiteY14" fmla="*/ 226219 h 884396"/>
              <a:gd name="connsiteX15" fmla="*/ 459104 w 1691640"/>
              <a:gd name="connsiteY15" fmla="*/ 247650 h 884396"/>
              <a:gd name="connsiteX16" fmla="*/ 406718 w 1691640"/>
              <a:gd name="connsiteY16" fmla="*/ 242887 h 884396"/>
              <a:gd name="connsiteX17" fmla="*/ 237649 w 1691640"/>
              <a:gd name="connsiteY17" fmla="*/ 309562 h 884396"/>
              <a:gd name="connsiteX18" fmla="*/ 173356 w 1691640"/>
              <a:gd name="connsiteY18" fmla="*/ 404812 h 884396"/>
              <a:gd name="connsiteX19" fmla="*/ 48577 w 1691640"/>
              <a:gd name="connsiteY19" fmla="*/ 412432 h 884396"/>
              <a:gd name="connsiteX20" fmla="*/ 0 w 1691640"/>
              <a:gd name="connsiteY20" fmla="*/ 541496 h 884396"/>
              <a:gd name="connsiteX21" fmla="*/ 129540 w 1691640"/>
              <a:gd name="connsiteY21" fmla="*/ 762476 h 884396"/>
              <a:gd name="connsiteX22" fmla="*/ 320040 w 1691640"/>
              <a:gd name="connsiteY22" fmla="*/ 884396 h 884396"/>
              <a:gd name="connsiteX23" fmla="*/ 800100 w 1691640"/>
              <a:gd name="connsiteY23" fmla="*/ 869156 h 884396"/>
              <a:gd name="connsiteX24" fmla="*/ 1455420 w 1691640"/>
              <a:gd name="connsiteY24" fmla="*/ 480536 h 884396"/>
              <a:gd name="connsiteX25" fmla="*/ 1524000 w 1691640"/>
              <a:gd name="connsiteY25" fmla="*/ 427196 h 884396"/>
              <a:gd name="connsiteX26" fmla="*/ 1691640 w 1691640"/>
              <a:gd name="connsiteY26" fmla="*/ 320516 h 884396"/>
              <a:gd name="connsiteX27" fmla="*/ 1540192 w 1691640"/>
              <a:gd name="connsiteY27" fmla="*/ 219551 h 884396"/>
              <a:gd name="connsiteX28" fmla="*/ 1504474 w 1691640"/>
              <a:gd name="connsiteY28" fmla="*/ 195262 h 884396"/>
              <a:gd name="connsiteX29" fmla="*/ 1519714 w 1691640"/>
              <a:gd name="connsiteY29" fmla="*/ 137636 h 884396"/>
              <a:gd name="connsiteX30" fmla="*/ 1456373 w 1691640"/>
              <a:gd name="connsiteY30" fmla="*/ 73342 h 884396"/>
              <a:gd name="connsiteX31" fmla="*/ 1368743 w 1691640"/>
              <a:gd name="connsiteY31" fmla="*/ 73819 h 884396"/>
              <a:gd name="connsiteX32" fmla="*/ 1375886 w 1691640"/>
              <a:gd name="connsiteY32" fmla="*/ 19050 h 884396"/>
              <a:gd name="connsiteX33" fmla="*/ 1290161 w 1691640"/>
              <a:gd name="connsiteY33" fmla="*/ 0 h 884396"/>
              <a:gd name="connsiteX34" fmla="*/ 1283970 w 1691640"/>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524000 w 1540192"/>
              <a:gd name="connsiteY25" fmla="*/ 427196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527333 w 1540192"/>
              <a:gd name="connsiteY26" fmla="*/ 258603 h 884396"/>
              <a:gd name="connsiteX27" fmla="*/ 1540192 w 1540192"/>
              <a:gd name="connsiteY27" fmla="*/ 219551 h 884396"/>
              <a:gd name="connsiteX28" fmla="*/ 1504474 w 1540192"/>
              <a:gd name="connsiteY28" fmla="*/ 195262 h 884396"/>
              <a:gd name="connsiteX29" fmla="*/ 1519714 w 1540192"/>
              <a:gd name="connsiteY29" fmla="*/ 137636 h 884396"/>
              <a:gd name="connsiteX30" fmla="*/ 1456373 w 1540192"/>
              <a:gd name="connsiteY30" fmla="*/ 73342 h 884396"/>
              <a:gd name="connsiteX31" fmla="*/ 1368743 w 1540192"/>
              <a:gd name="connsiteY31" fmla="*/ 73819 h 884396"/>
              <a:gd name="connsiteX32" fmla="*/ 1375886 w 1540192"/>
              <a:gd name="connsiteY32" fmla="*/ 19050 h 884396"/>
              <a:gd name="connsiteX33" fmla="*/ 1290161 w 1540192"/>
              <a:gd name="connsiteY33" fmla="*/ 0 h 884396"/>
              <a:gd name="connsiteX34" fmla="*/ 1283970 w 1540192"/>
              <a:gd name="connsiteY34"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459230 w 1540192"/>
              <a:gd name="connsiteY26" fmla="*/ 276225 h 884396"/>
              <a:gd name="connsiteX27" fmla="*/ 1527333 w 1540192"/>
              <a:gd name="connsiteY27" fmla="*/ 258603 h 884396"/>
              <a:gd name="connsiteX28" fmla="*/ 1540192 w 1540192"/>
              <a:gd name="connsiteY28" fmla="*/ 219551 h 884396"/>
              <a:gd name="connsiteX29" fmla="*/ 1504474 w 1540192"/>
              <a:gd name="connsiteY29" fmla="*/ 195262 h 884396"/>
              <a:gd name="connsiteX30" fmla="*/ 1519714 w 1540192"/>
              <a:gd name="connsiteY30" fmla="*/ 137636 h 884396"/>
              <a:gd name="connsiteX31" fmla="*/ 1456373 w 1540192"/>
              <a:gd name="connsiteY31" fmla="*/ 73342 h 884396"/>
              <a:gd name="connsiteX32" fmla="*/ 1368743 w 1540192"/>
              <a:gd name="connsiteY32" fmla="*/ 73819 h 884396"/>
              <a:gd name="connsiteX33" fmla="*/ 1375886 w 1540192"/>
              <a:gd name="connsiteY33" fmla="*/ 19050 h 884396"/>
              <a:gd name="connsiteX34" fmla="*/ 1290161 w 1540192"/>
              <a:gd name="connsiteY34" fmla="*/ 0 h 884396"/>
              <a:gd name="connsiteX35" fmla="*/ 1283970 w 1540192"/>
              <a:gd name="connsiteY35"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455420 w 1540192"/>
              <a:gd name="connsiteY24" fmla="*/ 480536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366361 w 1540192"/>
              <a:gd name="connsiteY26" fmla="*/ 352425 h 884396"/>
              <a:gd name="connsiteX27" fmla="*/ 1459230 w 1540192"/>
              <a:gd name="connsiteY27" fmla="*/ 276225 h 884396"/>
              <a:gd name="connsiteX28" fmla="*/ 1527333 w 1540192"/>
              <a:gd name="connsiteY28" fmla="*/ 258603 h 884396"/>
              <a:gd name="connsiteX29" fmla="*/ 1540192 w 1540192"/>
              <a:gd name="connsiteY29" fmla="*/ 219551 h 884396"/>
              <a:gd name="connsiteX30" fmla="*/ 1504474 w 1540192"/>
              <a:gd name="connsiteY30" fmla="*/ 195262 h 884396"/>
              <a:gd name="connsiteX31" fmla="*/ 1519714 w 1540192"/>
              <a:gd name="connsiteY31" fmla="*/ 137636 h 884396"/>
              <a:gd name="connsiteX32" fmla="*/ 1456373 w 1540192"/>
              <a:gd name="connsiteY32" fmla="*/ 73342 h 884396"/>
              <a:gd name="connsiteX33" fmla="*/ 1368743 w 1540192"/>
              <a:gd name="connsiteY33" fmla="*/ 73819 h 884396"/>
              <a:gd name="connsiteX34" fmla="*/ 1375886 w 1540192"/>
              <a:gd name="connsiteY34" fmla="*/ 19050 h 884396"/>
              <a:gd name="connsiteX35" fmla="*/ 1290161 w 1540192"/>
              <a:gd name="connsiteY35" fmla="*/ 0 h 884396"/>
              <a:gd name="connsiteX36" fmla="*/ 1283970 w 1540192"/>
              <a:gd name="connsiteY36"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223963 w 1540192"/>
              <a:gd name="connsiteY25" fmla="*/ 434340 h 884396"/>
              <a:gd name="connsiteX26" fmla="*/ 1292543 w 1540192"/>
              <a:gd name="connsiteY26" fmla="*/ 414337 h 884396"/>
              <a:gd name="connsiteX27" fmla="*/ 1366361 w 1540192"/>
              <a:gd name="connsiteY27" fmla="*/ 352425 h 884396"/>
              <a:gd name="connsiteX28" fmla="*/ 1459230 w 1540192"/>
              <a:gd name="connsiteY28" fmla="*/ 276225 h 884396"/>
              <a:gd name="connsiteX29" fmla="*/ 1527333 w 1540192"/>
              <a:gd name="connsiteY29" fmla="*/ 258603 h 884396"/>
              <a:gd name="connsiteX30" fmla="*/ 1540192 w 1540192"/>
              <a:gd name="connsiteY30" fmla="*/ 219551 h 884396"/>
              <a:gd name="connsiteX31" fmla="*/ 1504474 w 1540192"/>
              <a:gd name="connsiteY31" fmla="*/ 195262 h 884396"/>
              <a:gd name="connsiteX32" fmla="*/ 1519714 w 1540192"/>
              <a:gd name="connsiteY32" fmla="*/ 137636 h 884396"/>
              <a:gd name="connsiteX33" fmla="*/ 1456373 w 1540192"/>
              <a:gd name="connsiteY33" fmla="*/ 73342 h 884396"/>
              <a:gd name="connsiteX34" fmla="*/ 1368743 w 1540192"/>
              <a:gd name="connsiteY34" fmla="*/ 73819 h 884396"/>
              <a:gd name="connsiteX35" fmla="*/ 1375886 w 1540192"/>
              <a:gd name="connsiteY35" fmla="*/ 19050 h 884396"/>
              <a:gd name="connsiteX36" fmla="*/ 1290161 w 1540192"/>
              <a:gd name="connsiteY36" fmla="*/ 0 h 884396"/>
              <a:gd name="connsiteX37" fmla="*/ 1283970 w 1540192"/>
              <a:gd name="connsiteY37"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800100 w 1540192"/>
              <a:gd name="connsiteY23" fmla="*/ 86915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1029177 w 1540192"/>
              <a:gd name="connsiteY24" fmla="*/ 504348 h 884396"/>
              <a:gd name="connsiteX25" fmla="*/ 1147286 w 1540192"/>
              <a:gd name="connsiteY25" fmla="*/ 476250 h 884396"/>
              <a:gd name="connsiteX26" fmla="*/ 1223963 w 1540192"/>
              <a:gd name="connsiteY26" fmla="*/ 434340 h 884396"/>
              <a:gd name="connsiteX27" fmla="*/ 1292543 w 1540192"/>
              <a:gd name="connsiteY27" fmla="*/ 414337 h 884396"/>
              <a:gd name="connsiteX28" fmla="*/ 1366361 w 1540192"/>
              <a:gd name="connsiteY28" fmla="*/ 352425 h 884396"/>
              <a:gd name="connsiteX29" fmla="*/ 1459230 w 1540192"/>
              <a:gd name="connsiteY29" fmla="*/ 276225 h 884396"/>
              <a:gd name="connsiteX30" fmla="*/ 1527333 w 1540192"/>
              <a:gd name="connsiteY30" fmla="*/ 258603 h 884396"/>
              <a:gd name="connsiteX31" fmla="*/ 1540192 w 1540192"/>
              <a:gd name="connsiteY31" fmla="*/ 219551 h 884396"/>
              <a:gd name="connsiteX32" fmla="*/ 1504474 w 1540192"/>
              <a:gd name="connsiteY32" fmla="*/ 195262 h 884396"/>
              <a:gd name="connsiteX33" fmla="*/ 1519714 w 1540192"/>
              <a:gd name="connsiteY33" fmla="*/ 137636 h 884396"/>
              <a:gd name="connsiteX34" fmla="*/ 1456373 w 1540192"/>
              <a:gd name="connsiteY34" fmla="*/ 73342 h 884396"/>
              <a:gd name="connsiteX35" fmla="*/ 1368743 w 1540192"/>
              <a:gd name="connsiteY35" fmla="*/ 73819 h 884396"/>
              <a:gd name="connsiteX36" fmla="*/ 1375886 w 1540192"/>
              <a:gd name="connsiteY36" fmla="*/ 19050 h 884396"/>
              <a:gd name="connsiteX37" fmla="*/ 1290161 w 1540192"/>
              <a:gd name="connsiteY37" fmla="*/ 0 h 884396"/>
              <a:gd name="connsiteX38" fmla="*/ 1283970 w 1540192"/>
              <a:gd name="connsiteY38"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1029177 w 1540192"/>
              <a:gd name="connsiteY25" fmla="*/ 504348 h 884396"/>
              <a:gd name="connsiteX26" fmla="*/ 1147286 w 1540192"/>
              <a:gd name="connsiteY26" fmla="*/ 476250 h 884396"/>
              <a:gd name="connsiteX27" fmla="*/ 1223963 w 1540192"/>
              <a:gd name="connsiteY27" fmla="*/ 434340 h 884396"/>
              <a:gd name="connsiteX28" fmla="*/ 1292543 w 1540192"/>
              <a:gd name="connsiteY28" fmla="*/ 414337 h 884396"/>
              <a:gd name="connsiteX29" fmla="*/ 1366361 w 1540192"/>
              <a:gd name="connsiteY29" fmla="*/ 352425 h 884396"/>
              <a:gd name="connsiteX30" fmla="*/ 1459230 w 1540192"/>
              <a:gd name="connsiteY30" fmla="*/ 276225 h 884396"/>
              <a:gd name="connsiteX31" fmla="*/ 1527333 w 1540192"/>
              <a:gd name="connsiteY31" fmla="*/ 258603 h 884396"/>
              <a:gd name="connsiteX32" fmla="*/ 1540192 w 1540192"/>
              <a:gd name="connsiteY32" fmla="*/ 219551 h 884396"/>
              <a:gd name="connsiteX33" fmla="*/ 1504474 w 1540192"/>
              <a:gd name="connsiteY33" fmla="*/ 195262 h 884396"/>
              <a:gd name="connsiteX34" fmla="*/ 1519714 w 1540192"/>
              <a:gd name="connsiteY34" fmla="*/ 137636 h 884396"/>
              <a:gd name="connsiteX35" fmla="*/ 1456373 w 1540192"/>
              <a:gd name="connsiteY35" fmla="*/ 73342 h 884396"/>
              <a:gd name="connsiteX36" fmla="*/ 1368743 w 1540192"/>
              <a:gd name="connsiteY36" fmla="*/ 73819 h 884396"/>
              <a:gd name="connsiteX37" fmla="*/ 1375886 w 1540192"/>
              <a:gd name="connsiteY37" fmla="*/ 19050 h 884396"/>
              <a:gd name="connsiteX38" fmla="*/ 1290161 w 1540192"/>
              <a:gd name="connsiteY38" fmla="*/ 0 h 884396"/>
              <a:gd name="connsiteX39" fmla="*/ 1283970 w 1540192"/>
              <a:gd name="connsiteY39" fmla="*/ 22384 h 884396"/>
              <a:gd name="connsiteX0" fmla="*/ 1283970 w 1540192"/>
              <a:gd name="connsiteY0" fmla="*/ 22384 h 884396"/>
              <a:gd name="connsiteX1" fmla="*/ 1111568 w 1540192"/>
              <a:gd name="connsiteY1" fmla="*/ 119063 h 884396"/>
              <a:gd name="connsiteX2" fmla="*/ 1080611 w 1540192"/>
              <a:gd name="connsiteY2" fmla="*/ 197644 h 884396"/>
              <a:gd name="connsiteX3" fmla="*/ 1016318 w 1540192"/>
              <a:gd name="connsiteY3" fmla="*/ 219075 h 884396"/>
              <a:gd name="connsiteX4" fmla="*/ 987743 w 1540192"/>
              <a:gd name="connsiteY4" fmla="*/ 133350 h 884396"/>
              <a:gd name="connsiteX5" fmla="*/ 918687 w 1540192"/>
              <a:gd name="connsiteY5" fmla="*/ 104775 h 884396"/>
              <a:gd name="connsiteX6" fmla="*/ 875824 w 1540192"/>
              <a:gd name="connsiteY6" fmla="*/ 150018 h 884396"/>
              <a:gd name="connsiteX7" fmla="*/ 840106 w 1540192"/>
              <a:gd name="connsiteY7" fmla="*/ 145256 h 884396"/>
              <a:gd name="connsiteX8" fmla="*/ 816293 w 1540192"/>
              <a:gd name="connsiteY8" fmla="*/ 197644 h 884396"/>
              <a:gd name="connsiteX9" fmla="*/ 794861 w 1540192"/>
              <a:gd name="connsiteY9" fmla="*/ 147637 h 884396"/>
              <a:gd name="connsiteX10" fmla="*/ 716281 w 1540192"/>
              <a:gd name="connsiteY10" fmla="*/ 183356 h 884396"/>
              <a:gd name="connsiteX11" fmla="*/ 616267 w 1540192"/>
              <a:gd name="connsiteY11" fmla="*/ 226219 h 884396"/>
              <a:gd name="connsiteX12" fmla="*/ 601980 w 1540192"/>
              <a:gd name="connsiteY12" fmla="*/ 250031 h 884396"/>
              <a:gd name="connsiteX13" fmla="*/ 544830 w 1540192"/>
              <a:gd name="connsiteY13" fmla="*/ 250031 h 884396"/>
              <a:gd name="connsiteX14" fmla="*/ 511493 w 1540192"/>
              <a:gd name="connsiteY14" fmla="*/ 226219 h 884396"/>
              <a:gd name="connsiteX15" fmla="*/ 459104 w 1540192"/>
              <a:gd name="connsiteY15" fmla="*/ 247650 h 884396"/>
              <a:gd name="connsiteX16" fmla="*/ 406718 w 1540192"/>
              <a:gd name="connsiteY16" fmla="*/ 242887 h 884396"/>
              <a:gd name="connsiteX17" fmla="*/ 237649 w 1540192"/>
              <a:gd name="connsiteY17" fmla="*/ 309562 h 884396"/>
              <a:gd name="connsiteX18" fmla="*/ 173356 w 1540192"/>
              <a:gd name="connsiteY18" fmla="*/ 404812 h 884396"/>
              <a:gd name="connsiteX19" fmla="*/ 48577 w 1540192"/>
              <a:gd name="connsiteY19" fmla="*/ 412432 h 884396"/>
              <a:gd name="connsiteX20" fmla="*/ 0 w 1540192"/>
              <a:gd name="connsiteY20" fmla="*/ 541496 h 884396"/>
              <a:gd name="connsiteX21" fmla="*/ 129540 w 1540192"/>
              <a:gd name="connsiteY21" fmla="*/ 762476 h 884396"/>
              <a:gd name="connsiteX22" fmla="*/ 320040 w 1540192"/>
              <a:gd name="connsiteY22" fmla="*/ 884396 h 884396"/>
              <a:gd name="connsiteX23" fmla="*/ 728663 w 1540192"/>
              <a:gd name="connsiteY23" fmla="*/ 621506 h 884396"/>
              <a:gd name="connsiteX24" fmla="*/ 809149 w 1540192"/>
              <a:gd name="connsiteY24" fmla="*/ 623887 h 884396"/>
              <a:gd name="connsiteX25" fmla="*/ 840105 w 1540192"/>
              <a:gd name="connsiteY25" fmla="*/ 640556 h 884396"/>
              <a:gd name="connsiteX26" fmla="*/ 1029177 w 1540192"/>
              <a:gd name="connsiteY26" fmla="*/ 504348 h 884396"/>
              <a:gd name="connsiteX27" fmla="*/ 1147286 w 1540192"/>
              <a:gd name="connsiteY27" fmla="*/ 476250 h 884396"/>
              <a:gd name="connsiteX28" fmla="*/ 1223963 w 1540192"/>
              <a:gd name="connsiteY28" fmla="*/ 434340 h 884396"/>
              <a:gd name="connsiteX29" fmla="*/ 1292543 w 1540192"/>
              <a:gd name="connsiteY29" fmla="*/ 414337 h 884396"/>
              <a:gd name="connsiteX30" fmla="*/ 1366361 w 1540192"/>
              <a:gd name="connsiteY30" fmla="*/ 352425 h 884396"/>
              <a:gd name="connsiteX31" fmla="*/ 1459230 w 1540192"/>
              <a:gd name="connsiteY31" fmla="*/ 276225 h 884396"/>
              <a:gd name="connsiteX32" fmla="*/ 1527333 w 1540192"/>
              <a:gd name="connsiteY32" fmla="*/ 258603 h 884396"/>
              <a:gd name="connsiteX33" fmla="*/ 1540192 w 1540192"/>
              <a:gd name="connsiteY33" fmla="*/ 219551 h 884396"/>
              <a:gd name="connsiteX34" fmla="*/ 1504474 w 1540192"/>
              <a:gd name="connsiteY34" fmla="*/ 195262 h 884396"/>
              <a:gd name="connsiteX35" fmla="*/ 1519714 w 1540192"/>
              <a:gd name="connsiteY35" fmla="*/ 137636 h 884396"/>
              <a:gd name="connsiteX36" fmla="*/ 1456373 w 1540192"/>
              <a:gd name="connsiteY36" fmla="*/ 73342 h 884396"/>
              <a:gd name="connsiteX37" fmla="*/ 1368743 w 1540192"/>
              <a:gd name="connsiteY37" fmla="*/ 73819 h 884396"/>
              <a:gd name="connsiteX38" fmla="*/ 1375886 w 1540192"/>
              <a:gd name="connsiteY38" fmla="*/ 19050 h 884396"/>
              <a:gd name="connsiteX39" fmla="*/ 1290161 w 1540192"/>
              <a:gd name="connsiteY39" fmla="*/ 0 h 884396"/>
              <a:gd name="connsiteX40" fmla="*/ 1283970 w 1540192"/>
              <a:gd name="connsiteY40" fmla="*/ 22384 h 88439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9540 w 1540192"/>
              <a:gd name="connsiteY21" fmla="*/ 76247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355759 w 1540192"/>
              <a:gd name="connsiteY22" fmla="*/ 789146 h 789146"/>
              <a:gd name="connsiteX23" fmla="*/ 728663 w 1540192"/>
              <a:gd name="connsiteY23" fmla="*/ 621506 h 789146"/>
              <a:gd name="connsiteX24" fmla="*/ 809149 w 1540192"/>
              <a:gd name="connsiteY24" fmla="*/ 623887 h 789146"/>
              <a:gd name="connsiteX25" fmla="*/ 840105 w 1540192"/>
              <a:gd name="connsiteY25" fmla="*/ 640556 h 789146"/>
              <a:gd name="connsiteX26" fmla="*/ 1029177 w 1540192"/>
              <a:gd name="connsiteY26" fmla="*/ 504348 h 789146"/>
              <a:gd name="connsiteX27" fmla="*/ 1147286 w 1540192"/>
              <a:gd name="connsiteY27" fmla="*/ 476250 h 789146"/>
              <a:gd name="connsiteX28" fmla="*/ 1223963 w 1540192"/>
              <a:gd name="connsiteY28" fmla="*/ 434340 h 789146"/>
              <a:gd name="connsiteX29" fmla="*/ 1292543 w 1540192"/>
              <a:gd name="connsiteY29" fmla="*/ 414337 h 789146"/>
              <a:gd name="connsiteX30" fmla="*/ 1366361 w 1540192"/>
              <a:gd name="connsiteY30" fmla="*/ 352425 h 789146"/>
              <a:gd name="connsiteX31" fmla="*/ 1459230 w 1540192"/>
              <a:gd name="connsiteY31" fmla="*/ 276225 h 789146"/>
              <a:gd name="connsiteX32" fmla="*/ 1527333 w 1540192"/>
              <a:gd name="connsiteY32" fmla="*/ 258603 h 789146"/>
              <a:gd name="connsiteX33" fmla="*/ 1540192 w 1540192"/>
              <a:gd name="connsiteY33" fmla="*/ 219551 h 789146"/>
              <a:gd name="connsiteX34" fmla="*/ 1504474 w 1540192"/>
              <a:gd name="connsiteY34" fmla="*/ 195262 h 789146"/>
              <a:gd name="connsiteX35" fmla="*/ 1519714 w 1540192"/>
              <a:gd name="connsiteY35" fmla="*/ 137636 h 789146"/>
              <a:gd name="connsiteX36" fmla="*/ 1456373 w 1540192"/>
              <a:gd name="connsiteY36" fmla="*/ 73342 h 789146"/>
              <a:gd name="connsiteX37" fmla="*/ 1368743 w 1540192"/>
              <a:gd name="connsiteY37" fmla="*/ 73819 h 789146"/>
              <a:gd name="connsiteX38" fmla="*/ 1375886 w 1540192"/>
              <a:gd name="connsiteY38" fmla="*/ 19050 h 789146"/>
              <a:gd name="connsiteX39" fmla="*/ 1290161 w 1540192"/>
              <a:gd name="connsiteY39" fmla="*/ 0 h 789146"/>
              <a:gd name="connsiteX40" fmla="*/ 1283970 w 1540192"/>
              <a:gd name="connsiteY40"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355759 w 1540192"/>
              <a:gd name="connsiteY23" fmla="*/ 789146 h 789146"/>
              <a:gd name="connsiteX24" fmla="*/ 728663 w 1540192"/>
              <a:gd name="connsiteY24" fmla="*/ 621506 h 789146"/>
              <a:gd name="connsiteX25" fmla="*/ 809149 w 1540192"/>
              <a:gd name="connsiteY25" fmla="*/ 623887 h 789146"/>
              <a:gd name="connsiteX26" fmla="*/ 840105 w 1540192"/>
              <a:gd name="connsiteY26" fmla="*/ 640556 h 789146"/>
              <a:gd name="connsiteX27" fmla="*/ 1029177 w 1540192"/>
              <a:gd name="connsiteY27" fmla="*/ 504348 h 789146"/>
              <a:gd name="connsiteX28" fmla="*/ 1147286 w 1540192"/>
              <a:gd name="connsiteY28" fmla="*/ 476250 h 789146"/>
              <a:gd name="connsiteX29" fmla="*/ 1223963 w 1540192"/>
              <a:gd name="connsiteY29" fmla="*/ 434340 h 789146"/>
              <a:gd name="connsiteX30" fmla="*/ 1292543 w 1540192"/>
              <a:gd name="connsiteY30" fmla="*/ 414337 h 789146"/>
              <a:gd name="connsiteX31" fmla="*/ 1366361 w 1540192"/>
              <a:gd name="connsiteY31" fmla="*/ 352425 h 789146"/>
              <a:gd name="connsiteX32" fmla="*/ 1459230 w 1540192"/>
              <a:gd name="connsiteY32" fmla="*/ 276225 h 789146"/>
              <a:gd name="connsiteX33" fmla="*/ 1527333 w 1540192"/>
              <a:gd name="connsiteY33" fmla="*/ 258603 h 789146"/>
              <a:gd name="connsiteX34" fmla="*/ 1540192 w 1540192"/>
              <a:gd name="connsiteY34" fmla="*/ 219551 h 789146"/>
              <a:gd name="connsiteX35" fmla="*/ 1504474 w 1540192"/>
              <a:gd name="connsiteY35" fmla="*/ 195262 h 789146"/>
              <a:gd name="connsiteX36" fmla="*/ 1519714 w 1540192"/>
              <a:gd name="connsiteY36" fmla="*/ 137636 h 789146"/>
              <a:gd name="connsiteX37" fmla="*/ 1456373 w 1540192"/>
              <a:gd name="connsiteY37" fmla="*/ 73342 h 789146"/>
              <a:gd name="connsiteX38" fmla="*/ 1368743 w 1540192"/>
              <a:gd name="connsiteY38" fmla="*/ 73819 h 789146"/>
              <a:gd name="connsiteX39" fmla="*/ 1375886 w 1540192"/>
              <a:gd name="connsiteY39" fmla="*/ 19050 h 789146"/>
              <a:gd name="connsiteX40" fmla="*/ 1290161 w 1540192"/>
              <a:gd name="connsiteY40" fmla="*/ 0 h 789146"/>
              <a:gd name="connsiteX41" fmla="*/ 1283970 w 1540192"/>
              <a:gd name="connsiteY41"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728663 w 1540192"/>
              <a:gd name="connsiteY25" fmla="*/ 621506 h 789146"/>
              <a:gd name="connsiteX26" fmla="*/ 809149 w 1540192"/>
              <a:gd name="connsiteY26" fmla="*/ 623887 h 789146"/>
              <a:gd name="connsiteX27" fmla="*/ 840105 w 1540192"/>
              <a:gd name="connsiteY27" fmla="*/ 640556 h 789146"/>
              <a:gd name="connsiteX28" fmla="*/ 1029177 w 1540192"/>
              <a:gd name="connsiteY28" fmla="*/ 504348 h 789146"/>
              <a:gd name="connsiteX29" fmla="*/ 1147286 w 1540192"/>
              <a:gd name="connsiteY29" fmla="*/ 476250 h 789146"/>
              <a:gd name="connsiteX30" fmla="*/ 1223963 w 1540192"/>
              <a:gd name="connsiteY30" fmla="*/ 434340 h 789146"/>
              <a:gd name="connsiteX31" fmla="*/ 1292543 w 1540192"/>
              <a:gd name="connsiteY31" fmla="*/ 414337 h 789146"/>
              <a:gd name="connsiteX32" fmla="*/ 1366361 w 1540192"/>
              <a:gd name="connsiteY32" fmla="*/ 352425 h 789146"/>
              <a:gd name="connsiteX33" fmla="*/ 1459230 w 1540192"/>
              <a:gd name="connsiteY33" fmla="*/ 276225 h 789146"/>
              <a:gd name="connsiteX34" fmla="*/ 1527333 w 1540192"/>
              <a:gd name="connsiteY34" fmla="*/ 258603 h 789146"/>
              <a:gd name="connsiteX35" fmla="*/ 1540192 w 1540192"/>
              <a:gd name="connsiteY35" fmla="*/ 219551 h 789146"/>
              <a:gd name="connsiteX36" fmla="*/ 1504474 w 1540192"/>
              <a:gd name="connsiteY36" fmla="*/ 195262 h 789146"/>
              <a:gd name="connsiteX37" fmla="*/ 1519714 w 1540192"/>
              <a:gd name="connsiteY37" fmla="*/ 137636 h 789146"/>
              <a:gd name="connsiteX38" fmla="*/ 1456373 w 1540192"/>
              <a:gd name="connsiteY38" fmla="*/ 73342 h 789146"/>
              <a:gd name="connsiteX39" fmla="*/ 1368743 w 1540192"/>
              <a:gd name="connsiteY39" fmla="*/ 73819 h 789146"/>
              <a:gd name="connsiteX40" fmla="*/ 1375886 w 1540192"/>
              <a:gd name="connsiteY40" fmla="*/ 19050 h 789146"/>
              <a:gd name="connsiteX41" fmla="*/ 1290161 w 1540192"/>
              <a:gd name="connsiteY41" fmla="*/ 0 h 789146"/>
              <a:gd name="connsiteX42" fmla="*/ 1283970 w 1540192"/>
              <a:gd name="connsiteY42"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728663 w 1540192"/>
              <a:gd name="connsiteY26" fmla="*/ 621506 h 789146"/>
              <a:gd name="connsiteX27" fmla="*/ 809149 w 1540192"/>
              <a:gd name="connsiteY27" fmla="*/ 623887 h 789146"/>
              <a:gd name="connsiteX28" fmla="*/ 840105 w 1540192"/>
              <a:gd name="connsiteY28" fmla="*/ 640556 h 789146"/>
              <a:gd name="connsiteX29" fmla="*/ 1029177 w 1540192"/>
              <a:gd name="connsiteY29" fmla="*/ 504348 h 789146"/>
              <a:gd name="connsiteX30" fmla="*/ 1147286 w 1540192"/>
              <a:gd name="connsiteY30" fmla="*/ 476250 h 789146"/>
              <a:gd name="connsiteX31" fmla="*/ 1223963 w 1540192"/>
              <a:gd name="connsiteY31" fmla="*/ 434340 h 789146"/>
              <a:gd name="connsiteX32" fmla="*/ 1292543 w 1540192"/>
              <a:gd name="connsiteY32" fmla="*/ 414337 h 789146"/>
              <a:gd name="connsiteX33" fmla="*/ 1366361 w 1540192"/>
              <a:gd name="connsiteY33" fmla="*/ 352425 h 789146"/>
              <a:gd name="connsiteX34" fmla="*/ 1459230 w 1540192"/>
              <a:gd name="connsiteY34" fmla="*/ 276225 h 789146"/>
              <a:gd name="connsiteX35" fmla="*/ 1527333 w 1540192"/>
              <a:gd name="connsiteY35" fmla="*/ 258603 h 789146"/>
              <a:gd name="connsiteX36" fmla="*/ 1540192 w 1540192"/>
              <a:gd name="connsiteY36" fmla="*/ 219551 h 789146"/>
              <a:gd name="connsiteX37" fmla="*/ 1504474 w 1540192"/>
              <a:gd name="connsiteY37" fmla="*/ 195262 h 789146"/>
              <a:gd name="connsiteX38" fmla="*/ 1519714 w 1540192"/>
              <a:gd name="connsiteY38" fmla="*/ 137636 h 789146"/>
              <a:gd name="connsiteX39" fmla="*/ 1456373 w 1540192"/>
              <a:gd name="connsiteY39" fmla="*/ 73342 h 789146"/>
              <a:gd name="connsiteX40" fmla="*/ 1368743 w 1540192"/>
              <a:gd name="connsiteY40" fmla="*/ 73819 h 789146"/>
              <a:gd name="connsiteX41" fmla="*/ 1375886 w 1540192"/>
              <a:gd name="connsiteY41" fmla="*/ 19050 h 789146"/>
              <a:gd name="connsiteX42" fmla="*/ 1290161 w 1540192"/>
              <a:gd name="connsiteY42" fmla="*/ 0 h 789146"/>
              <a:gd name="connsiteX43" fmla="*/ 1283970 w 1540192"/>
              <a:gd name="connsiteY43"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809149 w 1540192"/>
              <a:gd name="connsiteY28" fmla="*/ 623887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728663 w 1540192"/>
              <a:gd name="connsiteY27" fmla="*/ 621506 h 789146"/>
              <a:gd name="connsiteX28" fmla="*/ 797243 w 1540192"/>
              <a:gd name="connsiteY28" fmla="*/ 633412 h 789146"/>
              <a:gd name="connsiteX29" fmla="*/ 840105 w 1540192"/>
              <a:gd name="connsiteY29" fmla="*/ 640556 h 789146"/>
              <a:gd name="connsiteX30" fmla="*/ 1029177 w 1540192"/>
              <a:gd name="connsiteY30" fmla="*/ 504348 h 789146"/>
              <a:gd name="connsiteX31" fmla="*/ 1147286 w 1540192"/>
              <a:gd name="connsiteY31" fmla="*/ 476250 h 789146"/>
              <a:gd name="connsiteX32" fmla="*/ 1223963 w 1540192"/>
              <a:gd name="connsiteY32" fmla="*/ 434340 h 789146"/>
              <a:gd name="connsiteX33" fmla="*/ 1292543 w 1540192"/>
              <a:gd name="connsiteY33" fmla="*/ 414337 h 789146"/>
              <a:gd name="connsiteX34" fmla="*/ 1366361 w 1540192"/>
              <a:gd name="connsiteY34" fmla="*/ 352425 h 789146"/>
              <a:gd name="connsiteX35" fmla="*/ 1459230 w 1540192"/>
              <a:gd name="connsiteY35" fmla="*/ 276225 h 789146"/>
              <a:gd name="connsiteX36" fmla="*/ 1527333 w 1540192"/>
              <a:gd name="connsiteY36" fmla="*/ 258603 h 789146"/>
              <a:gd name="connsiteX37" fmla="*/ 1540192 w 1540192"/>
              <a:gd name="connsiteY37" fmla="*/ 219551 h 789146"/>
              <a:gd name="connsiteX38" fmla="*/ 1504474 w 1540192"/>
              <a:gd name="connsiteY38" fmla="*/ 195262 h 789146"/>
              <a:gd name="connsiteX39" fmla="*/ 1519714 w 1540192"/>
              <a:gd name="connsiteY39" fmla="*/ 137636 h 789146"/>
              <a:gd name="connsiteX40" fmla="*/ 1456373 w 1540192"/>
              <a:gd name="connsiteY40" fmla="*/ 73342 h 789146"/>
              <a:gd name="connsiteX41" fmla="*/ 1368743 w 1540192"/>
              <a:gd name="connsiteY41" fmla="*/ 73819 h 789146"/>
              <a:gd name="connsiteX42" fmla="*/ 1375886 w 1540192"/>
              <a:gd name="connsiteY42" fmla="*/ 19050 h 789146"/>
              <a:gd name="connsiteX43" fmla="*/ 1290161 w 1540192"/>
              <a:gd name="connsiteY43" fmla="*/ 0 h 789146"/>
              <a:gd name="connsiteX44" fmla="*/ 1283970 w 1540192"/>
              <a:gd name="connsiteY44"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611505 w 1540192"/>
              <a:gd name="connsiteY26" fmla="*/ 635794 h 789146"/>
              <a:gd name="connsiteX27" fmla="*/ 668655 w 1540192"/>
              <a:gd name="connsiteY27" fmla="*/ 642937 h 789146"/>
              <a:gd name="connsiteX28" fmla="*/ 728663 w 1540192"/>
              <a:gd name="connsiteY28" fmla="*/ 621506 h 789146"/>
              <a:gd name="connsiteX29" fmla="*/ 797243 w 1540192"/>
              <a:gd name="connsiteY29" fmla="*/ 633412 h 789146"/>
              <a:gd name="connsiteX30" fmla="*/ 840105 w 1540192"/>
              <a:gd name="connsiteY30" fmla="*/ 640556 h 789146"/>
              <a:gd name="connsiteX31" fmla="*/ 1029177 w 1540192"/>
              <a:gd name="connsiteY31" fmla="*/ 504348 h 789146"/>
              <a:gd name="connsiteX32" fmla="*/ 1147286 w 1540192"/>
              <a:gd name="connsiteY32" fmla="*/ 476250 h 789146"/>
              <a:gd name="connsiteX33" fmla="*/ 1223963 w 1540192"/>
              <a:gd name="connsiteY33" fmla="*/ 434340 h 789146"/>
              <a:gd name="connsiteX34" fmla="*/ 1292543 w 1540192"/>
              <a:gd name="connsiteY34" fmla="*/ 414337 h 789146"/>
              <a:gd name="connsiteX35" fmla="*/ 1366361 w 1540192"/>
              <a:gd name="connsiteY35" fmla="*/ 352425 h 789146"/>
              <a:gd name="connsiteX36" fmla="*/ 1459230 w 1540192"/>
              <a:gd name="connsiteY36" fmla="*/ 276225 h 789146"/>
              <a:gd name="connsiteX37" fmla="*/ 1527333 w 1540192"/>
              <a:gd name="connsiteY37" fmla="*/ 258603 h 789146"/>
              <a:gd name="connsiteX38" fmla="*/ 1540192 w 1540192"/>
              <a:gd name="connsiteY38" fmla="*/ 219551 h 789146"/>
              <a:gd name="connsiteX39" fmla="*/ 1504474 w 1540192"/>
              <a:gd name="connsiteY39" fmla="*/ 195262 h 789146"/>
              <a:gd name="connsiteX40" fmla="*/ 1519714 w 1540192"/>
              <a:gd name="connsiteY40" fmla="*/ 137636 h 789146"/>
              <a:gd name="connsiteX41" fmla="*/ 1456373 w 1540192"/>
              <a:gd name="connsiteY41" fmla="*/ 73342 h 789146"/>
              <a:gd name="connsiteX42" fmla="*/ 1368743 w 1540192"/>
              <a:gd name="connsiteY42" fmla="*/ 73819 h 789146"/>
              <a:gd name="connsiteX43" fmla="*/ 1375886 w 1540192"/>
              <a:gd name="connsiteY43" fmla="*/ 19050 h 789146"/>
              <a:gd name="connsiteX44" fmla="*/ 1290161 w 1540192"/>
              <a:gd name="connsiteY44" fmla="*/ 0 h 789146"/>
              <a:gd name="connsiteX45" fmla="*/ 1283970 w 1540192"/>
              <a:gd name="connsiteY45" fmla="*/ 22384 h 789146"/>
              <a:gd name="connsiteX0" fmla="*/ 1283970 w 1540192"/>
              <a:gd name="connsiteY0" fmla="*/ 22384 h 789146"/>
              <a:gd name="connsiteX1" fmla="*/ 1111568 w 1540192"/>
              <a:gd name="connsiteY1" fmla="*/ 119063 h 789146"/>
              <a:gd name="connsiteX2" fmla="*/ 1080611 w 1540192"/>
              <a:gd name="connsiteY2" fmla="*/ 197644 h 789146"/>
              <a:gd name="connsiteX3" fmla="*/ 1016318 w 1540192"/>
              <a:gd name="connsiteY3" fmla="*/ 219075 h 789146"/>
              <a:gd name="connsiteX4" fmla="*/ 987743 w 1540192"/>
              <a:gd name="connsiteY4" fmla="*/ 133350 h 789146"/>
              <a:gd name="connsiteX5" fmla="*/ 918687 w 1540192"/>
              <a:gd name="connsiteY5" fmla="*/ 104775 h 789146"/>
              <a:gd name="connsiteX6" fmla="*/ 875824 w 1540192"/>
              <a:gd name="connsiteY6" fmla="*/ 150018 h 789146"/>
              <a:gd name="connsiteX7" fmla="*/ 840106 w 1540192"/>
              <a:gd name="connsiteY7" fmla="*/ 145256 h 789146"/>
              <a:gd name="connsiteX8" fmla="*/ 816293 w 1540192"/>
              <a:gd name="connsiteY8" fmla="*/ 197644 h 789146"/>
              <a:gd name="connsiteX9" fmla="*/ 794861 w 1540192"/>
              <a:gd name="connsiteY9" fmla="*/ 147637 h 789146"/>
              <a:gd name="connsiteX10" fmla="*/ 716281 w 1540192"/>
              <a:gd name="connsiteY10" fmla="*/ 183356 h 789146"/>
              <a:gd name="connsiteX11" fmla="*/ 616267 w 1540192"/>
              <a:gd name="connsiteY11" fmla="*/ 226219 h 789146"/>
              <a:gd name="connsiteX12" fmla="*/ 601980 w 1540192"/>
              <a:gd name="connsiteY12" fmla="*/ 250031 h 789146"/>
              <a:gd name="connsiteX13" fmla="*/ 544830 w 1540192"/>
              <a:gd name="connsiteY13" fmla="*/ 250031 h 789146"/>
              <a:gd name="connsiteX14" fmla="*/ 511493 w 1540192"/>
              <a:gd name="connsiteY14" fmla="*/ 226219 h 789146"/>
              <a:gd name="connsiteX15" fmla="*/ 459104 w 1540192"/>
              <a:gd name="connsiteY15" fmla="*/ 247650 h 789146"/>
              <a:gd name="connsiteX16" fmla="*/ 406718 w 1540192"/>
              <a:gd name="connsiteY16" fmla="*/ 242887 h 789146"/>
              <a:gd name="connsiteX17" fmla="*/ 237649 w 1540192"/>
              <a:gd name="connsiteY17" fmla="*/ 309562 h 789146"/>
              <a:gd name="connsiteX18" fmla="*/ 173356 w 1540192"/>
              <a:gd name="connsiteY18" fmla="*/ 404812 h 789146"/>
              <a:gd name="connsiteX19" fmla="*/ 48577 w 1540192"/>
              <a:gd name="connsiteY19" fmla="*/ 412432 h 789146"/>
              <a:gd name="connsiteX20" fmla="*/ 0 w 1540192"/>
              <a:gd name="connsiteY20" fmla="*/ 541496 h 789146"/>
              <a:gd name="connsiteX21" fmla="*/ 127159 w 1540192"/>
              <a:gd name="connsiteY21" fmla="*/ 705326 h 789146"/>
              <a:gd name="connsiteX22" fmla="*/ 223361 w 1540192"/>
              <a:gd name="connsiteY22" fmla="*/ 711994 h 789146"/>
              <a:gd name="connsiteX23" fmla="*/ 287655 w 1540192"/>
              <a:gd name="connsiteY23" fmla="*/ 764381 h 789146"/>
              <a:gd name="connsiteX24" fmla="*/ 355759 w 1540192"/>
              <a:gd name="connsiteY24" fmla="*/ 789146 h 789146"/>
              <a:gd name="connsiteX25" fmla="*/ 475774 w 1540192"/>
              <a:gd name="connsiteY25" fmla="*/ 702469 h 789146"/>
              <a:gd name="connsiteX26" fmla="*/ 549593 w 1540192"/>
              <a:gd name="connsiteY26" fmla="*/ 683419 h 789146"/>
              <a:gd name="connsiteX27" fmla="*/ 611505 w 1540192"/>
              <a:gd name="connsiteY27" fmla="*/ 635794 h 789146"/>
              <a:gd name="connsiteX28" fmla="*/ 668655 w 1540192"/>
              <a:gd name="connsiteY28" fmla="*/ 642937 h 789146"/>
              <a:gd name="connsiteX29" fmla="*/ 728663 w 1540192"/>
              <a:gd name="connsiteY29" fmla="*/ 621506 h 789146"/>
              <a:gd name="connsiteX30" fmla="*/ 797243 w 1540192"/>
              <a:gd name="connsiteY30" fmla="*/ 633412 h 789146"/>
              <a:gd name="connsiteX31" fmla="*/ 840105 w 1540192"/>
              <a:gd name="connsiteY31" fmla="*/ 640556 h 789146"/>
              <a:gd name="connsiteX32" fmla="*/ 1029177 w 1540192"/>
              <a:gd name="connsiteY32" fmla="*/ 504348 h 789146"/>
              <a:gd name="connsiteX33" fmla="*/ 1147286 w 1540192"/>
              <a:gd name="connsiteY33" fmla="*/ 476250 h 789146"/>
              <a:gd name="connsiteX34" fmla="*/ 1223963 w 1540192"/>
              <a:gd name="connsiteY34" fmla="*/ 434340 h 789146"/>
              <a:gd name="connsiteX35" fmla="*/ 1292543 w 1540192"/>
              <a:gd name="connsiteY35" fmla="*/ 414337 h 789146"/>
              <a:gd name="connsiteX36" fmla="*/ 1366361 w 1540192"/>
              <a:gd name="connsiteY36" fmla="*/ 352425 h 789146"/>
              <a:gd name="connsiteX37" fmla="*/ 1459230 w 1540192"/>
              <a:gd name="connsiteY37" fmla="*/ 276225 h 789146"/>
              <a:gd name="connsiteX38" fmla="*/ 1527333 w 1540192"/>
              <a:gd name="connsiteY38" fmla="*/ 258603 h 789146"/>
              <a:gd name="connsiteX39" fmla="*/ 1540192 w 1540192"/>
              <a:gd name="connsiteY39" fmla="*/ 219551 h 789146"/>
              <a:gd name="connsiteX40" fmla="*/ 1504474 w 1540192"/>
              <a:gd name="connsiteY40" fmla="*/ 195262 h 789146"/>
              <a:gd name="connsiteX41" fmla="*/ 1519714 w 1540192"/>
              <a:gd name="connsiteY41" fmla="*/ 137636 h 789146"/>
              <a:gd name="connsiteX42" fmla="*/ 1456373 w 1540192"/>
              <a:gd name="connsiteY42" fmla="*/ 73342 h 789146"/>
              <a:gd name="connsiteX43" fmla="*/ 1368743 w 1540192"/>
              <a:gd name="connsiteY43" fmla="*/ 73819 h 789146"/>
              <a:gd name="connsiteX44" fmla="*/ 1375886 w 1540192"/>
              <a:gd name="connsiteY44" fmla="*/ 19050 h 789146"/>
              <a:gd name="connsiteX45" fmla="*/ 1290161 w 1540192"/>
              <a:gd name="connsiteY45" fmla="*/ 0 h 789146"/>
              <a:gd name="connsiteX46" fmla="*/ 1283970 w 1540192"/>
              <a:gd name="connsiteY46" fmla="*/ 22384 h 78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40192" h="789146">
                <a:moveTo>
                  <a:pt x="1283970" y="22384"/>
                </a:moveTo>
                <a:lnTo>
                  <a:pt x="1111568" y="119063"/>
                </a:lnTo>
                <a:lnTo>
                  <a:pt x="1080611" y="197644"/>
                </a:lnTo>
                <a:lnTo>
                  <a:pt x="1016318" y="219075"/>
                </a:lnTo>
                <a:lnTo>
                  <a:pt x="987743" y="133350"/>
                </a:lnTo>
                <a:lnTo>
                  <a:pt x="918687" y="104775"/>
                </a:lnTo>
                <a:lnTo>
                  <a:pt x="875824" y="150018"/>
                </a:lnTo>
                <a:lnTo>
                  <a:pt x="840106" y="145256"/>
                </a:lnTo>
                <a:lnTo>
                  <a:pt x="816293" y="197644"/>
                </a:lnTo>
                <a:lnTo>
                  <a:pt x="794861" y="147637"/>
                </a:lnTo>
                <a:lnTo>
                  <a:pt x="716281" y="183356"/>
                </a:lnTo>
                <a:lnTo>
                  <a:pt x="616267" y="226219"/>
                </a:lnTo>
                <a:lnTo>
                  <a:pt x="601980" y="250031"/>
                </a:lnTo>
                <a:cubicBezTo>
                  <a:pt x="594043" y="252412"/>
                  <a:pt x="559911" y="254000"/>
                  <a:pt x="544830" y="250031"/>
                </a:cubicBezTo>
                <a:cubicBezTo>
                  <a:pt x="529749" y="246062"/>
                  <a:pt x="529749" y="225028"/>
                  <a:pt x="511493" y="226219"/>
                </a:cubicBezTo>
                <a:lnTo>
                  <a:pt x="459104" y="247650"/>
                </a:lnTo>
                <a:lnTo>
                  <a:pt x="406718" y="242887"/>
                </a:lnTo>
                <a:lnTo>
                  <a:pt x="237649" y="309562"/>
                </a:lnTo>
                <a:lnTo>
                  <a:pt x="173356" y="404812"/>
                </a:lnTo>
                <a:lnTo>
                  <a:pt x="48577" y="412432"/>
                </a:lnTo>
                <a:lnTo>
                  <a:pt x="0" y="541496"/>
                </a:lnTo>
                <a:lnTo>
                  <a:pt x="127159" y="705326"/>
                </a:lnTo>
                <a:cubicBezTo>
                  <a:pt x="165576" y="719455"/>
                  <a:pt x="184944" y="697865"/>
                  <a:pt x="223361" y="711994"/>
                </a:cubicBezTo>
                <a:cubicBezTo>
                  <a:pt x="253524" y="728663"/>
                  <a:pt x="257492" y="747712"/>
                  <a:pt x="287655" y="764381"/>
                </a:cubicBezTo>
                <a:lnTo>
                  <a:pt x="355759" y="789146"/>
                </a:lnTo>
                <a:cubicBezTo>
                  <a:pt x="409258" y="765810"/>
                  <a:pt x="422275" y="725805"/>
                  <a:pt x="475774" y="702469"/>
                </a:cubicBezTo>
                <a:cubicBezTo>
                  <a:pt x="508873" y="681276"/>
                  <a:pt x="526971" y="694531"/>
                  <a:pt x="549593" y="683419"/>
                </a:cubicBezTo>
                <a:cubicBezTo>
                  <a:pt x="572215" y="672307"/>
                  <a:pt x="592455" y="638969"/>
                  <a:pt x="611505" y="635794"/>
                </a:cubicBezTo>
                <a:cubicBezTo>
                  <a:pt x="624999" y="633413"/>
                  <a:pt x="655161" y="645318"/>
                  <a:pt x="668655" y="642937"/>
                </a:cubicBezTo>
                <a:lnTo>
                  <a:pt x="728663" y="621506"/>
                </a:lnTo>
                <a:cubicBezTo>
                  <a:pt x="780098" y="600075"/>
                  <a:pt x="745808" y="654843"/>
                  <a:pt x="797243" y="633412"/>
                </a:cubicBezTo>
                <a:cubicBezTo>
                  <a:pt x="836137" y="609600"/>
                  <a:pt x="801211" y="664368"/>
                  <a:pt x="840105" y="640556"/>
                </a:cubicBezTo>
                <a:lnTo>
                  <a:pt x="1029177" y="504348"/>
                </a:lnTo>
                <a:cubicBezTo>
                  <a:pt x="1069341" y="487838"/>
                  <a:pt x="1107122" y="492760"/>
                  <a:pt x="1147286" y="476250"/>
                </a:cubicBezTo>
                <a:lnTo>
                  <a:pt x="1223963" y="434340"/>
                </a:lnTo>
                <a:cubicBezTo>
                  <a:pt x="1263889" y="416163"/>
                  <a:pt x="1268810" y="427989"/>
                  <a:pt x="1292543" y="414337"/>
                </a:cubicBezTo>
                <a:cubicBezTo>
                  <a:pt x="1316276" y="400685"/>
                  <a:pt x="1334611" y="372269"/>
                  <a:pt x="1366361" y="352425"/>
                </a:cubicBezTo>
                <a:cubicBezTo>
                  <a:pt x="1398111" y="332581"/>
                  <a:pt x="1432798" y="288290"/>
                  <a:pt x="1459230" y="276225"/>
                </a:cubicBezTo>
                <a:lnTo>
                  <a:pt x="1527333" y="258603"/>
                </a:lnTo>
                <a:lnTo>
                  <a:pt x="1540192" y="219551"/>
                </a:lnTo>
                <a:cubicBezTo>
                  <a:pt x="1537811" y="203517"/>
                  <a:pt x="1506855" y="211296"/>
                  <a:pt x="1504474" y="195262"/>
                </a:cubicBezTo>
                <a:lnTo>
                  <a:pt x="1519714" y="137636"/>
                </a:lnTo>
                <a:cubicBezTo>
                  <a:pt x="1496219" y="132873"/>
                  <a:pt x="1477487" y="94773"/>
                  <a:pt x="1456373" y="73342"/>
                </a:cubicBezTo>
                <a:cubicBezTo>
                  <a:pt x="1417717" y="71437"/>
                  <a:pt x="1382157" y="82868"/>
                  <a:pt x="1368743" y="73819"/>
                </a:cubicBezTo>
                <a:cubicBezTo>
                  <a:pt x="1355329" y="64770"/>
                  <a:pt x="1396523" y="27384"/>
                  <a:pt x="1375886" y="19050"/>
                </a:cubicBezTo>
                <a:cubicBezTo>
                  <a:pt x="1355249" y="10716"/>
                  <a:pt x="1305480" y="1826"/>
                  <a:pt x="1290161" y="0"/>
                </a:cubicBezTo>
                <a:lnTo>
                  <a:pt x="1283970" y="22384"/>
                </a:lnTo>
                <a:close/>
              </a:path>
            </a:pathLst>
          </a:cu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Mtwara</a:t>
            </a:r>
            <a:r>
              <a:rPr lang="en-MY" sz="1200" b="1" dirty="0" smtClean="0">
                <a:solidFill>
                  <a:schemeClr val="tx1"/>
                </a:solidFill>
              </a:rPr>
              <a:t> 7.2</a:t>
            </a:r>
            <a:endParaRPr lang="en-MY" sz="1200" b="1" dirty="0">
              <a:solidFill>
                <a:schemeClr val="tx1"/>
              </a:solidFill>
            </a:endParaRPr>
          </a:p>
        </p:txBody>
      </p:sp>
      <p:sp>
        <p:nvSpPr>
          <p:cNvPr id="16" name="Freeform 15"/>
          <p:cNvSpPr/>
          <p:nvPr/>
        </p:nvSpPr>
        <p:spPr>
          <a:xfrm>
            <a:off x="4283870" y="5207794"/>
            <a:ext cx="2288380" cy="1582686"/>
          </a:xfrm>
          <a:custGeom>
            <a:avLst/>
            <a:gdLst>
              <a:gd name="connsiteX0" fmla="*/ 976312 w 2424112"/>
              <a:gd name="connsiteY0" fmla="*/ 0 h 1709737"/>
              <a:gd name="connsiteX1" fmla="*/ 338137 w 2424112"/>
              <a:gd name="connsiteY1" fmla="*/ 428625 h 1709737"/>
              <a:gd name="connsiteX2" fmla="*/ 404812 w 2424112"/>
              <a:gd name="connsiteY2" fmla="*/ 600075 h 1709737"/>
              <a:gd name="connsiteX3" fmla="*/ 228600 w 2424112"/>
              <a:gd name="connsiteY3" fmla="*/ 809625 h 1709737"/>
              <a:gd name="connsiteX4" fmla="*/ 0 w 2424112"/>
              <a:gd name="connsiteY4" fmla="*/ 847725 h 1709737"/>
              <a:gd name="connsiteX5" fmla="*/ 19050 w 2424112"/>
              <a:gd name="connsiteY5" fmla="*/ 1595437 h 1709737"/>
              <a:gd name="connsiteX6" fmla="*/ 1304925 w 2424112"/>
              <a:gd name="connsiteY6" fmla="*/ 1709737 h 1709737"/>
              <a:gd name="connsiteX7" fmla="*/ 2133600 w 2424112"/>
              <a:gd name="connsiteY7" fmla="*/ 1704975 h 1709737"/>
              <a:gd name="connsiteX8" fmla="*/ 2424112 w 2424112"/>
              <a:gd name="connsiteY8" fmla="*/ 1357312 h 1709737"/>
              <a:gd name="connsiteX9" fmla="*/ 2271712 w 2424112"/>
              <a:gd name="connsiteY9" fmla="*/ 862012 h 1709737"/>
              <a:gd name="connsiteX10" fmla="*/ 1724025 w 2424112"/>
              <a:gd name="connsiteY10" fmla="*/ 652462 h 1709737"/>
              <a:gd name="connsiteX11" fmla="*/ 1833562 w 2424112"/>
              <a:gd name="connsiteY11" fmla="*/ 242887 h 1709737"/>
              <a:gd name="connsiteX12" fmla="*/ 1476375 w 2424112"/>
              <a:gd name="connsiteY12" fmla="*/ 314325 h 1709737"/>
              <a:gd name="connsiteX13" fmla="*/ 1295400 w 2424112"/>
              <a:gd name="connsiteY13" fmla="*/ 223837 h 1709737"/>
              <a:gd name="connsiteX14" fmla="*/ 1100137 w 2424112"/>
              <a:gd name="connsiteY14" fmla="*/ 314325 h 1709737"/>
              <a:gd name="connsiteX15" fmla="*/ 1052512 w 2424112"/>
              <a:gd name="connsiteY15" fmla="*/ 161925 h 1709737"/>
              <a:gd name="connsiteX16" fmla="*/ 976312 w 2424112"/>
              <a:gd name="connsiteY16" fmla="*/ 0 h 1709737"/>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850106 w 2424112"/>
              <a:gd name="connsiteY16" fmla="*/ 4762 h 1547812"/>
              <a:gd name="connsiteX0" fmla="*/ 850106 w 2424112"/>
              <a:gd name="connsiteY0" fmla="*/ 4762 h 1547812"/>
              <a:gd name="connsiteX1" fmla="*/ 338137 w 2424112"/>
              <a:gd name="connsiteY1" fmla="*/ 266700 h 1547812"/>
              <a:gd name="connsiteX2" fmla="*/ 404812 w 2424112"/>
              <a:gd name="connsiteY2" fmla="*/ 438150 h 1547812"/>
              <a:gd name="connsiteX3" fmla="*/ 228600 w 2424112"/>
              <a:gd name="connsiteY3" fmla="*/ 647700 h 1547812"/>
              <a:gd name="connsiteX4" fmla="*/ 0 w 2424112"/>
              <a:gd name="connsiteY4" fmla="*/ 685800 h 1547812"/>
              <a:gd name="connsiteX5" fmla="*/ 19050 w 2424112"/>
              <a:gd name="connsiteY5" fmla="*/ 1433512 h 1547812"/>
              <a:gd name="connsiteX6" fmla="*/ 1304925 w 2424112"/>
              <a:gd name="connsiteY6" fmla="*/ 1547812 h 1547812"/>
              <a:gd name="connsiteX7" fmla="*/ 2133600 w 2424112"/>
              <a:gd name="connsiteY7" fmla="*/ 1543050 h 1547812"/>
              <a:gd name="connsiteX8" fmla="*/ 2424112 w 2424112"/>
              <a:gd name="connsiteY8" fmla="*/ 1195387 h 1547812"/>
              <a:gd name="connsiteX9" fmla="*/ 2271712 w 2424112"/>
              <a:gd name="connsiteY9" fmla="*/ 700087 h 1547812"/>
              <a:gd name="connsiteX10" fmla="*/ 1724025 w 2424112"/>
              <a:gd name="connsiteY10" fmla="*/ 490537 h 1547812"/>
              <a:gd name="connsiteX11" fmla="*/ 1833562 w 2424112"/>
              <a:gd name="connsiteY11" fmla="*/ 80962 h 1547812"/>
              <a:gd name="connsiteX12" fmla="*/ 1476375 w 2424112"/>
              <a:gd name="connsiteY12" fmla="*/ 152400 h 1547812"/>
              <a:gd name="connsiteX13" fmla="*/ 1295400 w 2424112"/>
              <a:gd name="connsiteY13" fmla="*/ 61912 h 1547812"/>
              <a:gd name="connsiteX14" fmla="*/ 1100137 w 2424112"/>
              <a:gd name="connsiteY14" fmla="*/ 152400 h 1547812"/>
              <a:gd name="connsiteX15" fmla="*/ 1052512 w 2424112"/>
              <a:gd name="connsiteY15" fmla="*/ 0 h 1547812"/>
              <a:gd name="connsiteX16" fmla="*/ 981075 w 2424112"/>
              <a:gd name="connsiteY16" fmla="*/ 2380 h 1547812"/>
              <a:gd name="connsiteX17" fmla="*/ 850106 w 2424112"/>
              <a:gd name="connsiteY17" fmla="*/ 4762 h 154781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1052512 w 2424112"/>
              <a:gd name="connsiteY15" fmla="*/ 73820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1100137 w 2424112"/>
              <a:gd name="connsiteY14" fmla="*/ 2262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295400 w 2424112"/>
              <a:gd name="connsiteY13" fmla="*/ 135732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476375 w 2424112"/>
              <a:gd name="connsiteY12" fmla="*/ 226220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833562 w 2424112"/>
              <a:gd name="connsiteY11" fmla="*/ 154782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19213 w 2424112"/>
              <a:gd name="connsiteY12" fmla="*/ 214314 h 1621632"/>
              <a:gd name="connsiteX13" fmla="*/ 1088232 w 2424112"/>
              <a:gd name="connsiteY13" fmla="*/ 309564 h 1621632"/>
              <a:gd name="connsiteX14" fmla="*/ 857250 w 2424112"/>
              <a:gd name="connsiteY14" fmla="*/ 340520 h 1621632"/>
              <a:gd name="connsiteX15" fmla="*/ 990600 w 2424112"/>
              <a:gd name="connsiteY15" fmla="*/ 123826 h 1621632"/>
              <a:gd name="connsiteX16" fmla="*/ 962025 w 2424112"/>
              <a:gd name="connsiteY16" fmla="*/ 0 h 1621632"/>
              <a:gd name="connsiteX17" fmla="*/ 850106 w 2424112"/>
              <a:gd name="connsiteY17"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543050 w 2424112"/>
              <a:gd name="connsiteY12" fmla="*/ 211931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724025 w 2424112"/>
              <a:gd name="connsiteY10" fmla="*/ 564357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69244 w 2424112"/>
              <a:gd name="connsiteY10" fmla="*/ 442913 h 1621632"/>
              <a:gd name="connsiteX11" fmla="*/ 1740693 w 2424112"/>
              <a:gd name="connsiteY11" fmla="*/ 219076 h 1621632"/>
              <a:gd name="connsiteX12" fmla="*/ 1333500 w 2424112"/>
              <a:gd name="connsiteY12" fmla="*/ 469106 h 1621632"/>
              <a:gd name="connsiteX13" fmla="*/ 1319213 w 2424112"/>
              <a:gd name="connsiteY13" fmla="*/ 214314 h 1621632"/>
              <a:gd name="connsiteX14" fmla="*/ 1088232 w 2424112"/>
              <a:gd name="connsiteY14" fmla="*/ 309564 h 1621632"/>
              <a:gd name="connsiteX15" fmla="*/ 857250 w 2424112"/>
              <a:gd name="connsiteY15" fmla="*/ 340520 h 1621632"/>
              <a:gd name="connsiteX16" fmla="*/ 990600 w 2424112"/>
              <a:gd name="connsiteY16" fmla="*/ 123826 h 1621632"/>
              <a:gd name="connsiteX17" fmla="*/ 962025 w 2424112"/>
              <a:gd name="connsiteY17" fmla="*/ 0 h 1621632"/>
              <a:gd name="connsiteX18" fmla="*/ 850106 w 2424112"/>
              <a:gd name="connsiteY18"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838325 w 2424112"/>
              <a:gd name="connsiteY10" fmla="*/ 571500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271712 w 2424112"/>
              <a:gd name="connsiteY9" fmla="*/ 773907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424112"/>
              <a:gd name="connsiteY0" fmla="*/ 78582 h 1621632"/>
              <a:gd name="connsiteX1" fmla="*/ 338137 w 2424112"/>
              <a:gd name="connsiteY1" fmla="*/ 340520 h 1621632"/>
              <a:gd name="connsiteX2" fmla="*/ 404812 w 2424112"/>
              <a:gd name="connsiteY2" fmla="*/ 511970 h 1621632"/>
              <a:gd name="connsiteX3" fmla="*/ 228600 w 2424112"/>
              <a:gd name="connsiteY3" fmla="*/ 721520 h 1621632"/>
              <a:gd name="connsiteX4" fmla="*/ 0 w 2424112"/>
              <a:gd name="connsiteY4" fmla="*/ 759620 h 1621632"/>
              <a:gd name="connsiteX5" fmla="*/ 19050 w 2424112"/>
              <a:gd name="connsiteY5" fmla="*/ 1507332 h 1621632"/>
              <a:gd name="connsiteX6" fmla="*/ 1304925 w 2424112"/>
              <a:gd name="connsiteY6" fmla="*/ 1621632 h 1621632"/>
              <a:gd name="connsiteX7" fmla="*/ 2133600 w 2424112"/>
              <a:gd name="connsiteY7" fmla="*/ 1616870 h 1621632"/>
              <a:gd name="connsiteX8" fmla="*/ 2424112 w 2424112"/>
              <a:gd name="connsiteY8" fmla="*/ 1269207 h 1621632"/>
              <a:gd name="connsiteX9" fmla="*/ 2128837 w 2424112"/>
              <a:gd name="connsiteY9" fmla="*/ 771526 h 1621632"/>
              <a:gd name="connsiteX10" fmla="*/ 1576388 w 2424112"/>
              <a:gd name="connsiteY10" fmla="*/ 604837 h 1621632"/>
              <a:gd name="connsiteX11" fmla="*/ 1569244 w 2424112"/>
              <a:gd name="connsiteY11" fmla="*/ 442913 h 1621632"/>
              <a:gd name="connsiteX12" fmla="*/ 1740693 w 2424112"/>
              <a:gd name="connsiteY12" fmla="*/ 219076 h 1621632"/>
              <a:gd name="connsiteX13" fmla="*/ 1333500 w 2424112"/>
              <a:gd name="connsiteY13" fmla="*/ 469106 h 1621632"/>
              <a:gd name="connsiteX14" fmla="*/ 1319213 w 2424112"/>
              <a:gd name="connsiteY14" fmla="*/ 214314 h 1621632"/>
              <a:gd name="connsiteX15" fmla="*/ 1088232 w 2424112"/>
              <a:gd name="connsiteY15" fmla="*/ 309564 h 1621632"/>
              <a:gd name="connsiteX16" fmla="*/ 857250 w 2424112"/>
              <a:gd name="connsiteY16" fmla="*/ 340520 h 1621632"/>
              <a:gd name="connsiteX17" fmla="*/ 990600 w 2424112"/>
              <a:gd name="connsiteY17" fmla="*/ 123826 h 1621632"/>
              <a:gd name="connsiteX18" fmla="*/ 962025 w 2424112"/>
              <a:gd name="connsiteY18" fmla="*/ 0 h 1621632"/>
              <a:gd name="connsiteX19" fmla="*/ 850106 w 24241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128837 w 2347912"/>
              <a:gd name="connsiteY9" fmla="*/ 771526 h 1621632"/>
              <a:gd name="connsiteX10" fmla="*/ 1576388 w 2347912"/>
              <a:gd name="connsiteY10" fmla="*/ 604837 h 1621632"/>
              <a:gd name="connsiteX11" fmla="*/ 1569244 w 2347912"/>
              <a:gd name="connsiteY11" fmla="*/ 442913 h 1621632"/>
              <a:gd name="connsiteX12" fmla="*/ 1740693 w 2347912"/>
              <a:gd name="connsiteY12" fmla="*/ 219076 h 1621632"/>
              <a:gd name="connsiteX13" fmla="*/ 1333500 w 2347912"/>
              <a:gd name="connsiteY13" fmla="*/ 469106 h 1621632"/>
              <a:gd name="connsiteX14" fmla="*/ 1319213 w 2347912"/>
              <a:gd name="connsiteY14" fmla="*/ 214314 h 1621632"/>
              <a:gd name="connsiteX15" fmla="*/ 1088232 w 2347912"/>
              <a:gd name="connsiteY15" fmla="*/ 309564 h 1621632"/>
              <a:gd name="connsiteX16" fmla="*/ 857250 w 2347912"/>
              <a:gd name="connsiteY16" fmla="*/ 340520 h 1621632"/>
              <a:gd name="connsiteX17" fmla="*/ 990600 w 2347912"/>
              <a:gd name="connsiteY17" fmla="*/ 123826 h 1621632"/>
              <a:gd name="connsiteX18" fmla="*/ 962025 w 2347912"/>
              <a:gd name="connsiteY18" fmla="*/ 0 h 1621632"/>
              <a:gd name="connsiteX19" fmla="*/ 850106 w 2347912"/>
              <a:gd name="connsiteY19"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33612 w 2347912"/>
              <a:gd name="connsiteY9" fmla="*/ 102870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33600 w 2347912"/>
              <a:gd name="connsiteY7" fmla="*/ 1616870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621632"/>
              <a:gd name="connsiteX1" fmla="*/ 338137 w 2347912"/>
              <a:gd name="connsiteY1" fmla="*/ 340520 h 1621632"/>
              <a:gd name="connsiteX2" fmla="*/ 404812 w 2347912"/>
              <a:gd name="connsiteY2" fmla="*/ 511970 h 1621632"/>
              <a:gd name="connsiteX3" fmla="*/ 228600 w 2347912"/>
              <a:gd name="connsiteY3" fmla="*/ 721520 h 1621632"/>
              <a:gd name="connsiteX4" fmla="*/ 0 w 2347912"/>
              <a:gd name="connsiteY4" fmla="*/ 759620 h 1621632"/>
              <a:gd name="connsiteX5" fmla="*/ 19050 w 2347912"/>
              <a:gd name="connsiteY5" fmla="*/ 1507332 h 1621632"/>
              <a:gd name="connsiteX6" fmla="*/ 1304925 w 2347912"/>
              <a:gd name="connsiteY6" fmla="*/ 1621632 h 1621632"/>
              <a:gd name="connsiteX7" fmla="*/ 2190750 w 2347912"/>
              <a:gd name="connsiteY7" fmla="*/ 1319214 h 1621632"/>
              <a:gd name="connsiteX8" fmla="*/ 2347912 w 2347912"/>
              <a:gd name="connsiteY8" fmla="*/ 1283495 h 1621632"/>
              <a:gd name="connsiteX9" fmla="*/ 2276474 w 2347912"/>
              <a:gd name="connsiteY9" fmla="*/ 1009650 h 1621632"/>
              <a:gd name="connsiteX10" fmla="*/ 2128837 w 2347912"/>
              <a:gd name="connsiteY10" fmla="*/ 771526 h 1621632"/>
              <a:gd name="connsiteX11" fmla="*/ 1576388 w 2347912"/>
              <a:gd name="connsiteY11" fmla="*/ 604837 h 1621632"/>
              <a:gd name="connsiteX12" fmla="*/ 1569244 w 2347912"/>
              <a:gd name="connsiteY12" fmla="*/ 442913 h 1621632"/>
              <a:gd name="connsiteX13" fmla="*/ 1740693 w 2347912"/>
              <a:gd name="connsiteY13" fmla="*/ 219076 h 1621632"/>
              <a:gd name="connsiteX14" fmla="*/ 1333500 w 2347912"/>
              <a:gd name="connsiteY14" fmla="*/ 469106 h 1621632"/>
              <a:gd name="connsiteX15" fmla="*/ 1319213 w 2347912"/>
              <a:gd name="connsiteY15" fmla="*/ 214314 h 1621632"/>
              <a:gd name="connsiteX16" fmla="*/ 1088232 w 2347912"/>
              <a:gd name="connsiteY16" fmla="*/ 309564 h 1621632"/>
              <a:gd name="connsiteX17" fmla="*/ 857250 w 2347912"/>
              <a:gd name="connsiteY17" fmla="*/ 340520 h 1621632"/>
              <a:gd name="connsiteX18" fmla="*/ 990600 w 2347912"/>
              <a:gd name="connsiteY18" fmla="*/ 123826 h 1621632"/>
              <a:gd name="connsiteX19" fmla="*/ 962025 w 2347912"/>
              <a:gd name="connsiteY19" fmla="*/ 0 h 1621632"/>
              <a:gd name="connsiteX20" fmla="*/ 850106 w 2347912"/>
              <a:gd name="connsiteY20" fmla="*/ 78582 h 162163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19050 w 2347912"/>
              <a:gd name="connsiteY5" fmla="*/ 1507332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850106 w 2347912"/>
              <a:gd name="connsiteY0" fmla="*/ 78582 h 1564482"/>
              <a:gd name="connsiteX1" fmla="*/ 338137 w 2347912"/>
              <a:gd name="connsiteY1" fmla="*/ 340520 h 1564482"/>
              <a:gd name="connsiteX2" fmla="*/ 404812 w 2347912"/>
              <a:gd name="connsiteY2" fmla="*/ 511970 h 1564482"/>
              <a:gd name="connsiteX3" fmla="*/ 228600 w 2347912"/>
              <a:gd name="connsiteY3" fmla="*/ 721520 h 1564482"/>
              <a:gd name="connsiteX4" fmla="*/ 0 w 2347912"/>
              <a:gd name="connsiteY4" fmla="*/ 759620 h 1564482"/>
              <a:gd name="connsiteX5" fmla="*/ 202407 w 2347912"/>
              <a:gd name="connsiteY5" fmla="*/ 1476376 h 1564482"/>
              <a:gd name="connsiteX6" fmla="*/ 1143000 w 2347912"/>
              <a:gd name="connsiteY6" fmla="*/ 1564482 h 1564482"/>
              <a:gd name="connsiteX7" fmla="*/ 2190750 w 2347912"/>
              <a:gd name="connsiteY7" fmla="*/ 1319214 h 1564482"/>
              <a:gd name="connsiteX8" fmla="*/ 2347912 w 2347912"/>
              <a:gd name="connsiteY8" fmla="*/ 1283495 h 1564482"/>
              <a:gd name="connsiteX9" fmla="*/ 2276474 w 2347912"/>
              <a:gd name="connsiteY9" fmla="*/ 1009650 h 1564482"/>
              <a:gd name="connsiteX10" fmla="*/ 2128837 w 2347912"/>
              <a:gd name="connsiteY10" fmla="*/ 771526 h 1564482"/>
              <a:gd name="connsiteX11" fmla="*/ 1576388 w 2347912"/>
              <a:gd name="connsiteY11" fmla="*/ 604837 h 1564482"/>
              <a:gd name="connsiteX12" fmla="*/ 1569244 w 2347912"/>
              <a:gd name="connsiteY12" fmla="*/ 442913 h 1564482"/>
              <a:gd name="connsiteX13" fmla="*/ 1740693 w 2347912"/>
              <a:gd name="connsiteY13" fmla="*/ 219076 h 1564482"/>
              <a:gd name="connsiteX14" fmla="*/ 1333500 w 2347912"/>
              <a:gd name="connsiteY14" fmla="*/ 469106 h 1564482"/>
              <a:gd name="connsiteX15" fmla="*/ 1319213 w 2347912"/>
              <a:gd name="connsiteY15" fmla="*/ 214314 h 1564482"/>
              <a:gd name="connsiteX16" fmla="*/ 1088232 w 2347912"/>
              <a:gd name="connsiteY16" fmla="*/ 309564 h 1564482"/>
              <a:gd name="connsiteX17" fmla="*/ 857250 w 2347912"/>
              <a:gd name="connsiteY17" fmla="*/ 340520 h 1564482"/>
              <a:gd name="connsiteX18" fmla="*/ 990600 w 2347912"/>
              <a:gd name="connsiteY18" fmla="*/ 123826 h 1564482"/>
              <a:gd name="connsiteX19" fmla="*/ 962025 w 2347912"/>
              <a:gd name="connsiteY19" fmla="*/ 0 h 1564482"/>
              <a:gd name="connsiteX20" fmla="*/ 850106 w 2347912"/>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142875 w 2288380"/>
              <a:gd name="connsiteY5" fmla="*/ 1476376 h 1564482"/>
              <a:gd name="connsiteX6" fmla="*/ 1083468 w 2288380"/>
              <a:gd name="connsiteY6" fmla="*/ 1564482 h 1564482"/>
              <a:gd name="connsiteX7" fmla="*/ 2131218 w 2288380"/>
              <a:gd name="connsiteY7" fmla="*/ 1319214 h 1564482"/>
              <a:gd name="connsiteX8" fmla="*/ 2288380 w 2288380"/>
              <a:gd name="connsiteY8" fmla="*/ 1283495 h 1564482"/>
              <a:gd name="connsiteX9" fmla="*/ 2216942 w 2288380"/>
              <a:gd name="connsiteY9" fmla="*/ 1009650 h 1564482"/>
              <a:gd name="connsiteX10" fmla="*/ 2069305 w 2288380"/>
              <a:gd name="connsiteY10" fmla="*/ 771526 h 1564482"/>
              <a:gd name="connsiteX11" fmla="*/ 1516856 w 2288380"/>
              <a:gd name="connsiteY11" fmla="*/ 604837 h 1564482"/>
              <a:gd name="connsiteX12" fmla="*/ 1509712 w 2288380"/>
              <a:gd name="connsiteY12" fmla="*/ 442913 h 1564482"/>
              <a:gd name="connsiteX13" fmla="*/ 1681161 w 2288380"/>
              <a:gd name="connsiteY13" fmla="*/ 219076 h 1564482"/>
              <a:gd name="connsiteX14" fmla="*/ 1273968 w 2288380"/>
              <a:gd name="connsiteY14" fmla="*/ 469106 h 1564482"/>
              <a:gd name="connsiteX15" fmla="*/ 1259681 w 2288380"/>
              <a:gd name="connsiteY15" fmla="*/ 214314 h 1564482"/>
              <a:gd name="connsiteX16" fmla="*/ 1028700 w 2288380"/>
              <a:gd name="connsiteY16" fmla="*/ 309564 h 1564482"/>
              <a:gd name="connsiteX17" fmla="*/ 797718 w 2288380"/>
              <a:gd name="connsiteY17" fmla="*/ 340520 h 1564482"/>
              <a:gd name="connsiteX18" fmla="*/ 931068 w 2288380"/>
              <a:gd name="connsiteY18" fmla="*/ 123826 h 1564482"/>
              <a:gd name="connsiteX19" fmla="*/ 902493 w 2288380"/>
              <a:gd name="connsiteY19" fmla="*/ 0 h 1564482"/>
              <a:gd name="connsiteX20" fmla="*/ 790574 w 2288380"/>
              <a:gd name="connsiteY20"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142875 w 2288380"/>
              <a:gd name="connsiteY6" fmla="*/ 1476376 h 1564482"/>
              <a:gd name="connsiteX7" fmla="*/ 1083468 w 2288380"/>
              <a:gd name="connsiteY7" fmla="*/ 1564482 h 1564482"/>
              <a:gd name="connsiteX8" fmla="*/ 2131218 w 2288380"/>
              <a:gd name="connsiteY8" fmla="*/ 1319214 h 1564482"/>
              <a:gd name="connsiteX9" fmla="*/ 2288380 w 2288380"/>
              <a:gd name="connsiteY9" fmla="*/ 1283495 h 1564482"/>
              <a:gd name="connsiteX10" fmla="*/ 2216942 w 2288380"/>
              <a:gd name="connsiteY10" fmla="*/ 1009650 h 1564482"/>
              <a:gd name="connsiteX11" fmla="*/ 2069305 w 2288380"/>
              <a:gd name="connsiteY11" fmla="*/ 771526 h 1564482"/>
              <a:gd name="connsiteX12" fmla="*/ 1516856 w 2288380"/>
              <a:gd name="connsiteY12" fmla="*/ 604837 h 1564482"/>
              <a:gd name="connsiteX13" fmla="*/ 1509712 w 2288380"/>
              <a:gd name="connsiteY13" fmla="*/ 442913 h 1564482"/>
              <a:gd name="connsiteX14" fmla="*/ 1681161 w 2288380"/>
              <a:gd name="connsiteY14" fmla="*/ 219076 h 1564482"/>
              <a:gd name="connsiteX15" fmla="*/ 1273968 w 2288380"/>
              <a:gd name="connsiteY15" fmla="*/ 469106 h 1564482"/>
              <a:gd name="connsiteX16" fmla="*/ 1259681 w 2288380"/>
              <a:gd name="connsiteY16" fmla="*/ 214314 h 1564482"/>
              <a:gd name="connsiteX17" fmla="*/ 1028700 w 2288380"/>
              <a:gd name="connsiteY17" fmla="*/ 309564 h 1564482"/>
              <a:gd name="connsiteX18" fmla="*/ 797718 w 2288380"/>
              <a:gd name="connsiteY18" fmla="*/ 340520 h 1564482"/>
              <a:gd name="connsiteX19" fmla="*/ 931068 w 2288380"/>
              <a:gd name="connsiteY19" fmla="*/ 123826 h 1564482"/>
              <a:gd name="connsiteX20" fmla="*/ 902493 w 2288380"/>
              <a:gd name="connsiteY20" fmla="*/ 0 h 1564482"/>
              <a:gd name="connsiteX21" fmla="*/ 790574 w 2288380"/>
              <a:gd name="connsiteY21"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42875 w 2288380"/>
              <a:gd name="connsiteY7" fmla="*/ 1476376 h 1564482"/>
              <a:gd name="connsiteX8" fmla="*/ 1083468 w 2288380"/>
              <a:gd name="connsiteY8" fmla="*/ 1564482 h 1564482"/>
              <a:gd name="connsiteX9" fmla="*/ 2131218 w 2288380"/>
              <a:gd name="connsiteY9" fmla="*/ 1319214 h 1564482"/>
              <a:gd name="connsiteX10" fmla="*/ 2288380 w 2288380"/>
              <a:gd name="connsiteY10" fmla="*/ 1283495 h 1564482"/>
              <a:gd name="connsiteX11" fmla="*/ 2216942 w 2288380"/>
              <a:gd name="connsiteY11" fmla="*/ 1009650 h 1564482"/>
              <a:gd name="connsiteX12" fmla="*/ 2069305 w 2288380"/>
              <a:gd name="connsiteY12" fmla="*/ 771526 h 1564482"/>
              <a:gd name="connsiteX13" fmla="*/ 1516856 w 2288380"/>
              <a:gd name="connsiteY13" fmla="*/ 604837 h 1564482"/>
              <a:gd name="connsiteX14" fmla="*/ 1509712 w 2288380"/>
              <a:gd name="connsiteY14" fmla="*/ 442913 h 1564482"/>
              <a:gd name="connsiteX15" fmla="*/ 1681161 w 2288380"/>
              <a:gd name="connsiteY15" fmla="*/ 219076 h 1564482"/>
              <a:gd name="connsiteX16" fmla="*/ 1273968 w 2288380"/>
              <a:gd name="connsiteY16" fmla="*/ 469106 h 1564482"/>
              <a:gd name="connsiteX17" fmla="*/ 1259681 w 2288380"/>
              <a:gd name="connsiteY17" fmla="*/ 214314 h 1564482"/>
              <a:gd name="connsiteX18" fmla="*/ 1028700 w 2288380"/>
              <a:gd name="connsiteY18" fmla="*/ 309564 h 1564482"/>
              <a:gd name="connsiteX19" fmla="*/ 797718 w 2288380"/>
              <a:gd name="connsiteY19" fmla="*/ 340520 h 1564482"/>
              <a:gd name="connsiteX20" fmla="*/ 931068 w 2288380"/>
              <a:gd name="connsiteY20" fmla="*/ 123826 h 1564482"/>
              <a:gd name="connsiteX21" fmla="*/ 902493 w 2288380"/>
              <a:gd name="connsiteY21" fmla="*/ 0 h 1564482"/>
              <a:gd name="connsiteX22" fmla="*/ 790574 w 2288380"/>
              <a:gd name="connsiteY22"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42875 w 2288380"/>
              <a:gd name="connsiteY8" fmla="*/ 1476376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1083468 w 2288380"/>
              <a:gd name="connsiteY9" fmla="*/ 1564482 h 1564482"/>
              <a:gd name="connsiteX10" fmla="*/ 2131218 w 2288380"/>
              <a:gd name="connsiteY10" fmla="*/ 1319214 h 1564482"/>
              <a:gd name="connsiteX11" fmla="*/ 2288380 w 2288380"/>
              <a:gd name="connsiteY11" fmla="*/ 1283495 h 1564482"/>
              <a:gd name="connsiteX12" fmla="*/ 2216942 w 2288380"/>
              <a:gd name="connsiteY12" fmla="*/ 1009650 h 1564482"/>
              <a:gd name="connsiteX13" fmla="*/ 2069305 w 2288380"/>
              <a:gd name="connsiteY13" fmla="*/ 771526 h 1564482"/>
              <a:gd name="connsiteX14" fmla="*/ 1516856 w 2288380"/>
              <a:gd name="connsiteY14" fmla="*/ 604837 h 1564482"/>
              <a:gd name="connsiteX15" fmla="*/ 1509712 w 2288380"/>
              <a:gd name="connsiteY15" fmla="*/ 442913 h 1564482"/>
              <a:gd name="connsiteX16" fmla="*/ 1681161 w 2288380"/>
              <a:gd name="connsiteY16" fmla="*/ 219076 h 1564482"/>
              <a:gd name="connsiteX17" fmla="*/ 1273968 w 2288380"/>
              <a:gd name="connsiteY17" fmla="*/ 469106 h 1564482"/>
              <a:gd name="connsiteX18" fmla="*/ 1259681 w 2288380"/>
              <a:gd name="connsiteY18" fmla="*/ 214314 h 1564482"/>
              <a:gd name="connsiteX19" fmla="*/ 1028700 w 2288380"/>
              <a:gd name="connsiteY19" fmla="*/ 309564 h 1564482"/>
              <a:gd name="connsiteX20" fmla="*/ 797718 w 2288380"/>
              <a:gd name="connsiteY20" fmla="*/ 340520 h 1564482"/>
              <a:gd name="connsiteX21" fmla="*/ 931068 w 2288380"/>
              <a:gd name="connsiteY21" fmla="*/ 123826 h 1564482"/>
              <a:gd name="connsiteX22" fmla="*/ 902493 w 2288380"/>
              <a:gd name="connsiteY22" fmla="*/ 0 h 1564482"/>
              <a:gd name="connsiteX23" fmla="*/ 790574 w 2288380"/>
              <a:gd name="connsiteY23"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1083468 w 2288380"/>
              <a:gd name="connsiteY10" fmla="*/ 1564482 h 1564482"/>
              <a:gd name="connsiteX11" fmla="*/ 2131218 w 2288380"/>
              <a:gd name="connsiteY11" fmla="*/ 1319214 h 1564482"/>
              <a:gd name="connsiteX12" fmla="*/ 2288380 w 2288380"/>
              <a:gd name="connsiteY12" fmla="*/ 1283495 h 1564482"/>
              <a:gd name="connsiteX13" fmla="*/ 2216942 w 2288380"/>
              <a:gd name="connsiteY13" fmla="*/ 1009650 h 1564482"/>
              <a:gd name="connsiteX14" fmla="*/ 2069305 w 2288380"/>
              <a:gd name="connsiteY14" fmla="*/ 771526 h 1564482"/>
              <a:gd name="connsiteX15" fmla="*/ 1516856 w 2288380"/>
              <a:gd name="connsiteY15" fmla="*/ 604837 h 1564482"/>
              <a:gd name="connsiteX16" fmla="*/ 1509712 w 2288380"/>
              <a:gd name="connsiteY16" fmla="*/ 442913 h 1564482"/>
              <a:gd name="connsiteX17" fmla="*/ 1681161 w 2288380"/>
              <a:gd name="connsiteY17" fmla="*/ 219076 h 1564482"/>
              <a:gd name="connsiteX18" fmla="*/ 1273968 w 2288380"/>
              <a:gd name="connsiteY18" fmla="*/ 469106 h 1564482"/>
              <a:gd name="connsiteX19" fmla="*/ 1259681 w 2288380"/>
              <a:gd name="connsiteY19" fmla="*/ 214314 h 1564482"/>
              <a:gd name="connsiteX20" fmla="*/ 1028700 w 2288380"/>
              <a:gd name="connsiteY20" fmla="*/ 309564 h 1564482"/>
              <a:gd name="connsiteX21" fmla="*/ 797718 w 2288380"/>
              <a:gd name="connsiteY21" fmla="*/ 340520 h 1564482"/>
              <a:gd name="connsiteX22" fmla="*/ 931068 w 2288380"/>
              <a:gd name="connsiteY22" fmla="*/ 123826 h 1564482"/>
              <a:gd name="connsiteX23" fmla="*/ 902493 w 2288380"/>
              <a:gd name="connsiteY23" fmla="*/ 0 h 1564482"/>
              <a:gd name="connsiteX24" fmla="*/ 790574 w 2288380"/>
              <a:gd name="connsiteY24"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1083468 w 2288380"/>
              <a:gd name="connsiteY11" fmla="*/ 1564482 h 1564482"/>
              <a:gd name="connsiteX12" fmla="*/ 2131218 w 2288380"/>
              <a:gd name="connsiteY12" fmla="*/ 1319214 h 1564482"/>
              <a:gd name="connsiteX13" fmla="*/ 2288380 w 2288380"/>
              <a:gd name="connsiteY13" fmla="*/ 1283495 h 1564482"/>
              <a:gd name="connsiteX14" fmla="*/ 2216942 w 2288380"/>
              <a:gd name="connsiteY14" fmla="*/ 1009650 h 1564482"/>
              <a:gd name="connsiteX15" fmla="*/ 2069305 w 2288380"/>
              <a:gd name="connsiteY15" fmla="*/ 771526 h 1564482"/>
              <a:gd name="connsiteX16" fmla="*/ 1516856 w 2288380"/>
              <a:gd name="connsiteY16" fmla="*/ 604837 h 1564482"/>
              <a:gd name="connsiteX17" fmla="*/ 1509712 w 2288380"/>
              <a:gd name="connsiteY17" fmla="*/ 442913 h 1564482"/>
              <a:gd name="connsiteX18" fmla="*/ 1681161 w 2288380"/>
              <a:gd name="connsiteY18" fmla="*/ 219076 h 1564482"/>
              <a:gd name="connsiteX19" fmla="*/ 1273968 w 2288380"/>
              <a:gd name="connsiteY19" fmla="*/ 469106 h 1564482"/>
              <a:gd name="connsiteX20" fmla="*/ 1259681 w 2288380"/>
              <a:gd name="connsiteY20" fmla="*/ 214314 h 1564482"/>
              <a:gd name="connsiteX21" fmla="*/ 1028700 w 2288380"/>
              <a:gd name="connsiteY21" fmla="*/ 309564 h 1564482"/>
              <a:gd name="connsiteX22" fmla="*/ 797718 w 2288380"/>
              <a:gd name="connsiteY22" fmla="*/ 340520 h 1564482"/>
              <a:gd name="connsiteX23" fmla="*/ 931068 w 2288380"/>
              <a:gd name="connsiteY23" fmla="*/ 123826 h 1564482"/>
              <a:gd name="connsiteX24" fmla="*/ 902493 w 2288380"/>
              <a:gd name="connsiteY24" fmla="*/ 0 h 1564482"/>
              <a:gd name="connsiteX25" fmla="*/ 790574 w 2288380"/>
              <a:gd name="connsiteY25"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1083468 w 2288380"/>
              <a:gd name="connsiteY12" fmla="*/ 1564482 h 1564482"/>
              <a:gd name="connsiteX13" fmla="*/ 2131218 w 2288380"/>
              <a:gd name="connsiteY13" fmla="*/ 1319214 h 1564482"/>
              <a:gd name="connsiteX14" fmla="*/ 2288380 w 2288380"/>
              <a:gd name="connsiteY14" fmla="*/ 1283495 h 1564482"/>
              <a:gd name="connsiteX15" fmla="*/ 2216942 w 2288380"/>
              <a:gd name="connsiteY15" fmla="*/ 1009650 h 1564482"/>
              <a:gd name="connsiteX16" fmla="*/ 2069305 w 2288380"/>
              <a:gd name="connsiteY16" fmla="*/ 771526 h 1564482"/>
              <a:gd name="connsiteX17" fmla="*/ 1516856 w 2288380"/>
              <a:gd name="connsiteY17" fmla="*/ 604837 h 1564482"/>
              <a:gd name="connsiteX18" fmla="*/ 1509712 w 2288380"/>
              <a:gd name="connsiteY18" fmla="*/ 442913 h 1564482"/>
              <a:gd name="connsiteX19" fmla="*/ 1681161 w 2288380"/>
              <a:gd name="connsiteY19" fmla="*/ 219076 h 1564482"/>
              <a:gd name="connsiteX20" fmla="*/ 1273968 w 2288380"/>
              <a:gd name="connsiteY20" fmla="*/ 469106 h 1564482"/>
              <a:gd name="connsiteX21" fmla="*/ 1259681 w 2288380"/>
              <a:gd name="connsiteY21" fmla="*/ 214314 h 1564482"/>
              <a:gd name="connsiteX22" fmla="*/ 1028700 w 2288380"/>
              <a:gd name="connsiteY22" fmla="*/ 309564 h 1564482"/>
              <a:gd name="connsiteX23" fmla="*/ 797718 w 2288380"/>
              <a:gd name="connsiteY23" fmla="*/ 340520 h 1564482"/>
              <a:gd name="connsiteX24" fmla="*/ 931068 w 2288380"/>
              <a:gd name="connsiteY24" fmla="*/ 123826 h 1564482"/>
              <a:gd name="connsiteX25" fmla="*/ 902493 w 2288380"/>
              <a:gd name="connsiteY25" fmla="*/ 0 h 1564482"/>
              <a:gd name="connsiteX26" fmla="*/ 790574 w 2288380"/>
              <a:gd name="connsiteY26"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947736 w 2288380"/>
              <a:gd name="connsiteY12" fmla="*/ 1393031 h 1564482"/>
              <a:gd name="connsiteX13" fmla="*/ 1083468 w 2288380"/>
              <a:gd name="connsiteY13" fmla="*/ 1564482 h 1564482"/>
              <a:gd name="connsiteX14" fmla="*/ 2131218 w 2288380"/>
              <a:gd name="connsiteY14" fmla="*/ 1319214 h 1564482"/>
              <a:gd name="connsiteX15" fmla="*/ 2288380 w 2288380"/>
              <a:gd name="connsiteY15" fmla="*/ 1283495 h 1564482"/>
              <a:gd name="connsiteX16" fmla="*/ 2216942 w 2288380"/>
              <a:gd name="connsiteY16" fmla="*/ 1009650 h 1564482"/>
              <a:gd name="connsiteX17" fmla="*/ 2069305 w 2288380"/>
              <a:gd name="connsiteY17" fmla="*/ 771526 h 1564482"/>
              <a:gd name="connsiteX18" fmla="*/ 1516856 w 2288380"/>
              <a:gd name="connsiteY18" fmla="*/ 604837 h 1564482"/>
              <a:gd name="connsiteX19" fmla="*/ 1509712 w 2288380"/>
              <a:gd name="connsiteY19" fmla="*/ 442913 h 1564482"/>
              <a:gd name="connsiteX20" fmla="*/ 1681161 w 2288380"/>
              <a:gd name="connsiteY20" fmla="*/ 219076 h 1564482"/>
              <a:gd name="connsiteX21" fmla="*/ 1273968 w 2288380"/>
              <a:gd name="connsiteY21" fmla="*/ 469106 h 1564482"/>
              <a:gd name="connsiteX22" fmla="*/ 1259681 w 2288380"/>
              <a:gd name="connsiteY22" fmla="*/ 214314 h 1564482"/>
              <a:gd name="connsiteX23" fmla="*/ 1028700 w 2288380"/>
              <a:gd name="connsiteY23" fmla="*/ 309564 h 1564482"/>
              <a:gd name="connsiteX24" fmla="*/ 797718 w 2288380"/>
              <a:gd name="connsiteY24" fmla="*/ 340520 h 1564482"/>
              <a:gd name="connsiteX25" fmla="*/ 931068 w 2288380"/>
              <a:gd name="connsiteY25" fmla="*/ 123826 h 1564482"/>
              <a:gd name="connsiteX26" fmla="*/ 902493 w 2288380"/>
              <a:gd name="connsiteY26" fmla="*/ 0 h 1564482"/>
              <a:gd name="connsiteX27" fmla="*/ 790574 w 2288380"/>
              <a:gd name="connsiteY27"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83468 w 2288380"/>
              <a:gd name="connsiteY14" fmla="*/ 1564482 h 1564482"/>
              <a:gd name="connsiteX15" fmla="*/ 2131218 w 2288380"/>
              <a:gd name="connsiteY15" fmla="*/ 1319214 h 1564482"/>
              <a:gd name="connsiteX16" fmla="*/ 2288380 w 2288380"/>
              <a:gd name="connsiteY16" fmla="*/ 1283495 h 1564482"/>
              <a:gd name="connsiteX17" fmla="*/ 2216942 w 2288380"/>
              <a:gd name="connsiteY17" fmla="*/ 1009650 h 1564482"/>
              <a:gd name="connsiteX18" fmla="*/ 2069305 w 2288380"/>
              <a:gd name="connsiteY18" fmla="*/ 771526 h 1564482"/>
              <a:gd name="connsiteX19" fmla="*/ 1516856 w 2288380"/>
              <a:gd name="connsiteY19" fmla="*/ 604837 h 1564482"/>
              <a:gd name="connsiteX20" fmla="*/ 1509712 w 2288380"/>
              <a:gd name="connsiteY20" fmla="*/ 442913 h 1564482"/>
              <a:gd name="connsiteX21" fmla="*/ 1681161 w 2288380"/>
              <a:gd name="connsiteY21" fmla="*/ 219076 h 1564482"/>
              <a:gd name="connsiteX22" fmla="*/ 1273968 w 2288380"/>
              <a:gd name="connsiteY22" fmla="*/ 469106 h 1564482"/>
              <a:gd name="connsiteX23" fmla="*/ 1259681 w 2288380"/>
              <a:gd name="connsiteY23" fmla="*/ 214314 h 1564482"/>
              <a:gd name="connsiteX24" fmla="*/ 1028700 w 2288380"/>
              <a:gd name="connsiteY24" fmla="*/ 309564 h 1564482"/>
              <a:gd name="connsiteX25" fmla="*/ 797718 w 2288380"/>
              <a:gd name="connsiteY25" fmla="*/ 340520 h 1564482"/>
              <a:gd name="connsiteX26" fmla="*/ 931068 w 2288380"/>
              <a:gd name="connsiteY26" fmla="*/ 123826 h 1564482"/>
              <a:gd name="connsiteX27" fmla="*/ 902493 w 2288380"/>
              <a:gd name="connsiteY27" fmla="*/ 0 h 1564482"/>
              <a:gd name="connsiteX28" fmla="*/ 790574 w 2288380"/>
              <a:gd name="connsiteY28"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2131218 w 2288380"/>
              <a:gd name="connsiteY16" fmla="*/ 1319214 h 1564482"/>
              <a:gd name="connsiteX17" fmla="*/ 2288380 w 2288380"/>
              <a:gd name="connsiteY17" fmla="*/ 1283495 h 1564482"/>
              <a:gd name="connsiteX18" fmla="*/ 2216942 w 2288380"/>
              <a:gd name="connsiteY18" fmla="*/ 1009650 h 1564482"/>
              <a:gd name="connsiteX19" fmla="*/ 2069305 w 2288380"/>
              <a:gd name="connsiteY19" fmla="*/ 771526 h 1564482"/>
              <a:gd name="connsiteX20" fmla="*/ 1516856 w 2288380"/>
              <a:gd name="connsiteY20" fmla="*/ 604837 h 1564482"/>
              <a:gd name="connsiteX21" fmla="*/ 1509712 w 2288380"/>
              <a:gd name="connsiteY21" fmla="*/ 442913 h 1564482"/>
              <a:gd name="connsiteX22" fmla="*/ 1681161 w 2288380"/>
              <a:gd name="connsiteY22" fmla="*/ 219076 h 1564482"/>
              <a:gd name="connsiteX23" fmla="*/ 1273968 w 2288380"/>
              <a:gd name="connsiteY23" fmla="*/ 469106 h 1564482"/>
              <a:gd name="connsiteX24" fmla="*/ 1259681 w 2288380"/>
              <a:gd name="connsiteY24" fmla="*/ 214314 h 1564482"/>
              <a:gd name="connsiteX25" fmla="*/ 1028700 w 2288380"/>
              <a:gd name="connsiteY25" fmla="*/ 309564 h 1564482"/>
              <a:gd name="connsiteX26" fmla="*/ 797718 w 2288380"/>
              <a:gd name="connsiteY26" fmla="*/ 340520 h 1564482"/>
              <a:gd name="connsiteX27" fmla="*/ 931068 w 2288380"/>
              <a:gd name="connsiteY27" fmla="*/ 123826 h 1564482"/>
              <a:gd name="connsiteX28" fmla="*/ 902493 w 2288380"/>
              <a:gd name="connsiteY28" fmla="*/ 0 h 1564482"/>
              <a:gd name="connsiteX29" fmla="*/ 790574 w 2288380"/>
              <a:gd name="connsiteY29" fmla="*/ 78582 h 1564482"/>
              <a:gd name="connsiteX0" fmla="*/ 790574 w 2288380"/>
              <a:gd name="connsiteY0" fmla="*/ 78582 h 1564482"/>
              <a:gd name="connsiteX1" fmla="*/ 278605 w 2288380"/>
              <a:gd name="connsiteY1" fmla="*/ 340520 h 1564482"/>
              <a:gd name="connsiteX2" fmla="*/ 345280 w 2288380"/>
              <a:gd name="connsiteY2" fmla="*/ 511970 h 1564482"/>
              <a:gd name="connsiteX3" fmla="*/ 169068 w 2288380"/>
              <a:gd name="connsiteY3" fmla="*/ 721520 h 1564482"/>
              <a:gd name="connsiteX4" fmla="*/ 0 w 2288380"/>
              <a:gd name="connsiteY4" fmla="*/ 831057 h 1564482"/>
              <a:gd name="connsiteX5" fmla="*/ 26193 w 2288380"/>
              <a:gd name="connsiteY5" fmla="*/ 1140619 h 1564482"/>
              <a:gd name="connsiteX6" fmla="*/ 66674 w 2288380"/>
              <a:gd name="connsiteY6" fmla="*/ 1338262 h 1564482"/>
              <a:gd name="connsiteX7" fmla="*/ 123824 w 2288380"/>
              <a:gd name="connsiteY7" fmla="*/ 1407319 h 1564482"/>
              <a:gd name="connsiteX8" fmla="*/ 128588 w 2288380"/>
              <a:gd name="connsiteY8" fmla="*/ 1485901 h 1564482"/>
              <a:gd name="connsiteX9" fmla="*/ 566736 w 2288380"/>
              <a:gd name="connsiteY9" fmla="*/ 1464469 h 1564482"/>
              <a:gd name="connsiteX10" fmla="*/ 700086 w 2288380"/>
              <a:gd name="connsiteY10" fmla="*/ 1497806 h 1564482"/>
              <a:gd name="connsiteX11" fmla="*/ 792955 w 2288380"/>
              <a:gd name="connsiteY11" fmla="*/ 1421606 h 1564482"/>
              <a:gd name="connsiteX12" fmla="*/ 862011 w 2288380"/>
              <a:gd name="connsiteY12" fmla="*/ 1373981 h 1564482"/>
              <a:gd name="connsiteX13" fmla="*/ 947736 w 2288380"/>
              <a:gd name="connsiteY13" fmla="*/ 1393031 h 1564482"/>
              <a:gd name="connsiteX14" fmla="*/ 1076324 w 2288380"/>
              <a:gd name="connsiteY14" fmla="*/ 1488281 h 1564482"/>
              <a:gd name="connsiteX15" fmla="*/ 1083468 w 2288380"/>
              <a:gd name="connsiteY15" fmla="*/ 1564482 h 1564482"/>
              <a:gd name="connsiteX16" fmla="*/ 1254918 w 2288380"/>
              <a:gd name="connsiteY16" fmla="*/ 1550194 h 1564482"/>
              <a:gd name="connsiteX17" fmla="*/ 2131218 w 2288380"/>
              <a:gd name="connsiteY17" fmla="*/ 1319214 h 1564482"/>
              <a:gd name="connsiteX18" fmla="*/ 2288380 w 2288380"/>
              <a:gd name="connsiteY18" fmla="*/ 1283495 h 1564482"/>
              <a:gd name="connsiteX19" fmla="*/ 2216942 w 2288380"/>
              <a:gd name="connsiteY19" fmla="*/ 1009650 h 1564482"/>
              <a:gd name="connsiteX20" fmla="*/ 2069305 w 2288380"/>
              <a:gd name="connsiteY20" fmla="*/ 771526 h 1564482"/>
              <a:gd name="connsiteX21" fmla="*/ 1516856 w 2288380"/>
              <a:gd name="connsiteY21" fmla="*/ 604837 h 1564482"/>
              <a:gd name="connsiteX22" fmla="*/ 1509712 w 2288380"/>
              <a:gd name="connsiteY22" fmla="*/ 442913 h 1564482"/>
              <a:gd name="connsiteX23" fmla="*/ 1681161 w 2288380"/>
              <a:gd name="connsiteY23" fmla="*/ 219076 h 1564482"/>
              <a:gd name="connsiteX24" fmla="*/ 1273968 w 2288380"/>
              <a:gd name="connsiteY24" fmla="*/ 469106 h 1564482"/>
              <a:gd name="connsiteX25" fmla="*/ 1259681 w 2288380"/>
              <a:gd name="connsiteY25" fmla="*/ 214314 h 1564482"/>
              <a:gd name="connsiteX26" fmla="*/ 1028700 w 2288380"/>
              <a:gd name="connsiteY26" fmla="*/ 309564 h 1564482"/>
              <a:gd name="connsiteX27" fmla="*/ 797718 w 2288380"/>
              <a:gd name="connsiteY27" fmla="*/ 340520 h 1564482"/>
              <a:gd name="connsiteX28" fmla="*/ 931068 w 2288380"/>
              <a:gd name="connsiteY28" fmla="*/ 123826 h 1564482"/>
              <a:gd name="connsiteX29" fmla="*/ 902493 w 2288380"/>
              <a:gd name="connsiteY29" fmla="*/ 0 h 1564482"/>
              <a:gd name="connsiteX30" fmla="*/ 790574 w 2288380"/>
              <a:gd name="connsiteY30" fmla="*/ 78582 h 1564482"/>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2131218 w 2288380"/>
              <a:gd name="connsiteY18" fmla="*/ 1319214 h 1582686"/>
              <a:gd name="connsiteX19" fmla="*/ 2288380 w 2288380"/>
              <a:gd name="connsiteY19" fmla="*/ 1283495 h 1582686"/>
              <a:gd name="connsiteX20" fmla="*/ 2216942 w 2288380"/>
              <a:gd name="connsiteY20" fmla="*/ 1009650 h 1582686"/>
              <a:gd name="connsiteX21" fmla="*/ 2069305 w 2288380"/>
              <a:gd name="connsiteY21" fmla="*/ 771526 h 1582686"/>
              <a:gd name="connsiteX22" fmla="*/ 1516856 w 2288380"/>
              <a:gd name="connsiteY22" fmla="*/ 604837 h 1582686"/>
              <a:gd name="connsiteX23" fmla="*/ 1509712 w 2288380"/>
              <a:gd name="connsiteY23" fmla="*/ 442913 h 1582686"/>
              <a:gd name="connsiteX24" fmla="*/ 1681161 w 2288380"/>
              <a:gd name="connsiteY24" fmla="*/ 219076 h 1582686"/>
              <a:gd name="connsiteX25" fmla="*/ 1273968 w 2288380"/>
              <a:gd name="connsiteY25" fmla="*/ 469106 h 1582686"/>
              <a:gd name="connsiteX26" fmla="*/ 1259681 w 2288380"/>
              <a:gd name="connsiteY26" fmla="*/ 214314 h 1582686"/>
              <a:gd name="connsiteX27" fmla="*/ 1028700 w 2288380"/>
              <a:gd name="connsiteY27" fmla="*/ 309564 h 1582686"/>
              <a:gd name="connsiteX28" fmla="*/ 797718 w 2288380"/>
              <a:gd name="connsiteY28" fmla="*/ 340520 h 1582686"/>
              <a:gd name="connsiteX29" fmla="*/ 931068 w 2288380"/>
              <a:gd name="connsiteY29" fmla="*/ 123826 h 1582686"/>
              <a:gd name="connsiteX30" fmla="*/ 902493 w 2288380"/>
              <a:gd name="connsiteY30" fmla="*/ 0 h 1582686"/>
              <a:gd name="connsiteX31" fmla="*/ 790574 w 2288380"/>
              <a:gd name="connsiteY3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09699 w 2288380"/>
              <a:gd name="connsiteY18" fmla="*/ 1552575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83518 w 2288380"/>
              <a:gd name="connsiteY18" fmla="*/ 1488281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83518 w 2288380"/>
              <a:gd name="connsiteY19" fmla="*/ 1488281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2131218 w 2288380"/>
              <a:gd name="connsiteY19" fmla="*/ 1319214 h 1582686"/>
              <a:gd name="connsiteX20" fmla="*/ 2288380 w 2288380"/>
              <a:gd name="connsiteY20" fmla="*/ 1283495 h 1582686"/>
              <a:gd name="connsiteX21" fmla="*/ 2216942 w 2288380"/>
              <a:gd name="connsiteY21" fmla="*/ 1009650 h 1582686"/>
              <a:gd name="connsiteX22" fmla="*/ 2069305 w 2288380"/>
              <a:gd name="connsiteY22" fmla="*/ 771526 h 1582686"/>
              <a:gd name="connsiteX23" fmla="*/ 1516856 w 2288380"/>
              <a:gd name="connsiteY23" fmla="*/ 604837 h 1582686"/>
              <a:gd name="connsiteX24" fmla="*/ 1509712 w 2288380"/>
              <a:gd name="connsiteY24" fmla="*/ 442913 h 1582686"/>
              <a:gd name="connsiteX25" fmla="*/ 1681161 w 2288380"/>
              <a:gd name="connsiteY25" fmla="*/ 219076 h 1582686"/>
              <a:gd name="connsiteX26" fmla="*/ 1273968 w 2288380"/>
              <a:gd name="connsiteY26" fmla="*/ 469106 h 1582686"/>
              <a:gd name="connsiteX27" fmla="*/ 1259681 w 2288380"/>
              <a:gd name="connsiteY27" fmla="*/ 214314 h 1582686"/>
              <a:gd name="connsiteX28" fmla="*/ 1028700 w 2288380"/>
              <a:gd name="connsiteY28" fmla="*/ 309564 h 1582686"/>
              <a:gd name="connsiteX29" fmla="*/ 797718 w 2288380"/>
              <a:gd name="connsiteY29" fmla="*/ 340520 h 1582686"/>
              <a:gd name="connsiteX30" fmla="*/ 931068 w 2288380"/>
              <a:gd name="connsiteY30" fmla="*/ 123826 h 1582686"/>
              <a:gd name="connsiteX31" fmla="*/ 902493 w 2288380"/>
              <a:gd name="connsiteY31" fmla="*/ 0 h 1582686"/>
              <a:gd name="connsiteX32" fmla="*/ 790574 w 2288380"/>
              <a:gd name="connsiteY3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2131218 w 2288380"/>
              <a:gd name="connsiteY20" fmla="*/ 1319214 h 1582686"/>
              <a:gd name="connsiteX21" fmla="*/ 2288380 w 2288380"/>
              <a:gd name="connsiteY21" fmla="*/ 1283495 h 1582686"/>
              <a:gd name="connsiteX22" fmla="*/ 2216942 w 2288380"/>
              <a:gd name="connsiteY22" fmla="*/ 1009650 h 1582686"/>
              <a:gd name="connsiteX23" fmla="*/ 2069305 w 2288380"/>
              <a:gd name="connsiteY23" fmla="*/ 771526 h 1582686"/>
              <a:gd name="connsiteX24" fmla="*/ 1516856 w 2288380"/>
              <a:gd name="connsiteY24" fmla="*/ 604837 h 1582686"/>
              <a:gd name="connsiteX25" fmla="*/ 1509712 w 2288380"/>
              <a:gd name="connsiteY25" fmla="*/ 442913 h 1582686"/>
              <a:gd name="connsiteX26" fmla="*/ 1681161 w 2288380"/>
              <a:gd name="connsiteY26" fmla="*/ 219076 h 1582686"/>
              <a:gd name="connsiteX27" fmla="*/ 1273968 w 2288380"/>
              <a:gd name="connsiteY27" fmla="*/ 469106 h 1582686"/>
              <a:gd name="connsiteX28" fmla="*/ 1259681 w 2288380"/>
              <a:gd name="connsiteY28" fmla="*/ 214314 h 1582686"/>
              <a:gd name="connsiteX29" fmla="*/ 1028700 w 2288380"/>
              <a:gd name="connsiteY29" fmla="*/ 309564 h 1582686"/>
              <a:gd name="connsiteX30" fmla="*/ 797718 w 2288380"/>
              <a:gd name="connsiteY30" fmla="*/ 340520 h 1582686"/>
              <a:gd name="connsiteX31" fmla="*/ 931068 w 2288380"/>
              <a:gd name="connsiteY31" fmla="*/ 123826 h 1582686"/>
              <a:gd name="connsiteX32" fmla="*/ 902493 w 2288380"/>
              <a:gd name="connsiteY32" fmla="*/ 0 h 1582686"/>
              <a:gd name="connsiteX33" fmla="*/ 790574 w 2288380"/>
              <a:gd name="connsiteY3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2131218 w 2288380"/>
              <a:gd name="connsiteY21" fmla="*/ 1319214 h 1582686"/>
              <a:gd name="connsiteX22" fmla="*/ 2288380 w 2288380"/>
              <a:gd name="connsiteY22" fmla="*/ 1283495 h 1582686"/>
              <a:gd name="connsiteX23" fmla="*/ 2216942 w 2288380"/>
              <a:gd name="connsiteY23" fmla="*/ 1009650 h 1582686"/>
              <a:gd name="connsiteX24" fmla="*/ 2069305 w 2288380"/>
              <a:gd name="connsiteY24" fmla="*/ 771526 h 1582686"/>
              <a:gd name="connsiteX25" fmla="*/ 1516856 w 2288380"/>
              <a:gd name="connsiteY25" fmla="*/ 604837 h 1582686"/>
              <a:gd name="connsiteX26" fmla="*/ 1509712 w 2288380"/>
              <a:gd name="connsiteY26" fmla="*/ 442913 h 1582686"/>
              <a:gd name="connsiteX27" fmla="*/ 1681161 w 2288380"/>
              <a:gd name="connsiteY27" fmla="*/ 219076 h 1582686"/>
              <a:gd name="connsiteX28" fmla="*/ 1273968 w 2288380"/>
              <a:gd name="connsiteY28" fmla="*/ 469106 h 1582686"/>
              <a:gd name="connsiteX29" fmla="*/ 1259681 w 2288380"/>
              <a:gd name="connsiteY29" fmla="*/ 214314 h 1582686"/>
              <a:gd name="connsiteX30" fmla="*/ 1028700 w 2288380"/>
              <a:gd name="connsiteY30" fmla="*/ 309564 h 1582686"/>
              <a:gd name="connsiteX31" fmla="*/ 797718 w 2288380"/>
              <a:gd name="connsiteY31" fmla="*/ 340520 h 1582686"/>
              <a:gd name="connsiteX32" fmla="*/ 931068 w 2288380"/>
              <a:gd name="connsiteY32" fmla="*/ 123826 h 1582686"/>
              <a:gd name="connsiteX33" fmla="*/ 902493 w 2288380"/>
              <a:gd name="connsiteY33" fmla="*/ 0 h 1582686"/>
              <a:gd name="connsiteX34" fmla="*/ 790574 w 2288380"/>
              <a:gd name="connsiteY3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2131218 w 2288380"/>
              <a:gd name="connsiteY22" fmla="*/ 1319214 h 1582686"/>
              <a:gd name="connsiteX23" fmla="*/ 2288380 w 2288380"/>
              <a:gd name="connsiteY23" fmla="*/ 1283495 h 1582686"/>
              <a:gd name="connsiteX24" fmla="*/ 2216942 w 2288380"/>
              <a:gd name="connsiteY24" fmla="*/ 1009650 h 1582686"/>
              <a:gd name="connsiteX25" fmla="*/ 2069305 w 2288380"/>
              <a:gd name="connsiteY25" fmla="*/ 771526 h 1582686"/>
              <a:gd name="connsiteX26" fmla="*/ 1516856 w 2288380"/>
              <a:gd name="connsiteY26" fmla="*/ 604837 h 1582686"/>
              <a:gd name="connsiteX27" fmla="*/ 1509712 w 2288380"/>
              <a:gd name="connsiteY27" fmla="*/ 442913 h 1582686"/>
              <a:gd name="connsiteX28" fmla="*/ 1681161 w 2288380"/>
              <a:gd name="connsiteY28" fmla="*/ 219076 h 1582686"/>
              <a:gd name="connsiteX29" fmla="*/ 1273968 w 2288380"/>
              <a:gd name="connsiteY29" fmla="*/ 469106 h 1582686"/>
              <a:gd name="connsiteX30" fmla="*/ 1259681 w 2288380"/>
              <a:gd name="connsiteY30" fmla="*/ 214314 h 1582686"/>
              <a:gd name="connsiteX31" fmla="*/ 1028700 w 2288380"/>
              <a:gd name="connsiteY31" fmla="*/ 309564 h 1582686"/>
              <a:gd name="connsiteX32" fmla="*/ 797718 w 2288380"/>
              <a:gd name="connsiteY32" fmla="*/ 340520 h 1582686"/>
              <a:gd name="connsiteX33" fmla="*/ 931068 w 2288380"/>
              <a:gd name="connsiteY33" fmla="*/ 123826 h 1582686"/>
              <a:gd name="connsiteX34" fmla="*/ 902493 w 2288380"/>
              <a:gd name="connsiteY34" fmla="*/ 0 h 1582686"/>
              <a:gd name="connsiteX35" fmla="*/ 790574 w 2288380"/>
              <a:gd name="connsiteY3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2131218 w 2288380"/>
              <a:gd name="connsiteY23" fmla="*/ 1319214 h 1582686"/>
              <a:gd name="connsiteX24" fmla="*/ 2288380 w 2288380"/>
              <a:gd name="connsiteY24" fmla="*/ 1283495 h 1582686"/>
              <a:gd name="connsiteX25" fmla="*/ 2216942 w 2288380"/>
              <a:gd name="connsiteY25" fmla="*/ 1009650 h 1582686"/>
              <a:gd name="connsiteX26" fmla="*/ 2069305 w 2288380"/>
              <a:gd name="connsiteY26" fmla="*/ 771526 h 1582686"/>
              <a:gd name="connsiteX27" fmla="*/ 1516856 w 2288380"/>
              <a:gd name="connsiteY27" fmla="*/ 604837 h 1582686"/>
              <a:gd name="connsiteX28" fmla="*/ 1509712 w 2288380"/>
              <a:gd name="connsiteY28" fmla="*/ 442913 h 1582686"/>
              <a:gd name="connsiteX29" fmla="*/ 1681161 w 2288380"/>
              <a:gd name="connsiteY29" fmla="*/ 219076 h 1582686"/>
              <a:gd name="connsiteX30" fmla="*/ 1273968 w 2288380"/>
              <a:gd name="connsiteY30" fmla="*/ 469106 h 1582686"/>
              <a:gd name="connsiteX31" fmla="*/ 1259681 w 2288380"/>
              <a:gd name="connsiteY31" fmla="*/ 214314 h 1582686"/>
              <a:gd name="connsiteX32" fmla="*/ 1028700 w 2288380"/>
              <a:gd name="connsiteY32" fmla="*/ 309564 h 1582686"/>
              <a:gd name="connsiteX33" fmla="*/ 797718 w 2288380"/>
              <a:gd name="connsiteY33" fmla="*/ 340520 h 1582686"/>
              <a:gd name="connsiteX34" fmla="*/ 931068 w 2288380"/>
              <a:gd name="connsiteY34" fmla="*/ 123826 h 1582686"/>
              <a:gd name="connsiteX35" fmla="*/ 902493 w 2288380"/>
              <a:gd name="connsiteY35" fmla="*/ 0 h 1582686"/>
              <a:gd name="connsiteX36" fmla="*/ 790574 w 2288380"/>
              <a:gd name="connsiteY3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31218 w 2288380"/>
              <a:gd name="connsiteY24" fmla="*/ 1319214 h 1582686"/>
              <a:gd name="connsiteX25" fmla="*/ 2288380 w 2288380"/>
              <a:gd name="connsiteY25" fmla="*/ 1283495 h 1582686"/>
              <a:gd name="connsiteX26" fmla="*/ 2216942 w 2288380"/>
              <a:gd name="connsiteY26" fmla="*/ 1009650 h 1582686"/>
              <a:gd name="connsiteX27" fmla="*/ 2069305 w 2288380"/>
              <a:gd name="connsiteY27" fmla="*/ 771526 h 1582686"/>
              <a:gd name="connsiteX28" fmla="*/ 1516856 w 2288380"/>
              <a:gd name="connsiteY28" fmla="*/ 604837 h 1582686"/>
              <a:gd name="connsiteX29" fmla="*/ 1509712 w 2288380"/>
              <a:gd name="connsiteY29" fmla="*/ 442913 h 1582686"/>
              <a:gd name="connsiteX30" fmla="*/ 1681161 w 2288380"/>
              <a:gd name="connsiteY30" fmla="*/ 219076 h 1582686"/>
              <a:gd name="connsiteX31" fmla="*/ 1273968 w 2288380"/>
              <a:gd name="connsiteY31" fmla="*/ 469106 h 1582686"/>
              <a:gd name="connsiteX32" fmla="*/ 1259681 w 2288380"/>
              <a:gd name="connsiteY32" fmla="*/ 214314 h 1582686"/>
              <a:gd name="connsiteX33" fmla="*/ 1028700 w 2288380"/>
              <a:gd name="connsiteY33" fmla="*/ 309564 h 1582686"/>
              <a:gd name="connsiteX34" fmla="*/ 797718 w 2288380"/>
              <a:gd name="connsiteY34" fmla="*/ 340520 h 1582686"/>
              <a:gd name="connsiteX35" fmla="*/ 931068 w 2288380"/>
              <a:gd name="connsiteY35" fmla="*/ 123826 h 1582686"/>
              <a:gd name="connsiteX36" fmla="*/ 902493 w 2288380"/>
              <a:gd name="connsiteY36" fmla="*/ 0 h 1582686"/>
              <a:gd name="connsiteX37" fmla="*/ 790574 w 2288380"/>
              <a:gd name="connsiteY3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2114549 w 2288380"/>
              <a:gd name="connsiteY24" fmla="*/ 1457325 h 1582686"/>
              <a:gd name="connsiteX25" fmla="*/ 2131218 w 2288380"/>
              <a:gd name="connsiteY25" fmla="*/ 1319214 h 1582686"/>
              <a:gd name="connsiteX26" fmla="*/ 2288380 w 2288380"/>
              <a:gd name="connsiteY26" fmla="*/ 1283495 h 1582686"/>
              <a:gd name="connsiteX27" fmla="*/ 2216942 w 2288380"/>
              <a:gd name="connsiteY27" fmla="*/ 1009650 h 1582686"/>
              <a:gd name="connsiteX28" fmla="*/ 2069305 w 2288380"/>
              <a:gd name="connsiteY28" fmla="*/ 771526 h 1582686"/>
              <a:gd name="connsiteX29" fmla="*/ 1516856 w 2288380"/>
              <a:gd name="connsiteY29" fmla="*/ 604837 h 1582686"/>
              <a:gd name="connsiteX30" fmla="*/ 1509712 w 2288380"/>
              <a:gd name="connsiteY30" fmla="*/ 442913 h 1582686"/>
              <a:gd name="connsiteX31" fmla="*/ 1681161 w 2288380"/>
              <a:gd name="connsiteY31" fmla="*/ 219076 h 1582686"/>
              <a:gd name="connsiteX32" fmla="*/ 1273968 w 2288380"/>
              <a:gd name="connsiteY32" fmla="*/ 469106 h 1582686"/>
              <a:gd name="connsiteX33" fmla="*/ 1259681 w 2288380"/>
              <a:gd name="connsiteY33" fmla="*/ 214314 h 1582686"/>
              <a:gd name="connsiteX34" fmla="*/ 1028700 w 2288380"/>
              <a:gd name="connsiteY34" fmla="*/ 309564 h 1582686"/>
              <a:gd name="connsiteX35" fmla="*/ 797718 w 2288380"/>
              <a:gd name="connsiteY35" fmla="*/ 340520 h 1582686"/>
              <a:gd name="connsiteX36" fmla="*/ 931068 w 2288380"/>
              <a:gd name="connsiteY36" fmla="*/ 123826 h 1582686"/>
              <a:gd name="connsiteX37" fmla="*/ 902493 w 2288380"/>
              <a:gd name="connsiteY37" fmla="*/ 0 h 1582686"/>
              <a:gd name="connsiteX38" fmla="*/ 790574 w 2288380"/>
              <a:gd name="connsiteY3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2114549 w 2288380"/>
              <a:gd name="connsiteY25" fmla="*/ 1457325 h 1582686"/>
              <a:gd name="connsiteX26" fmla="*/ 2131218 w 2288380"/>
              <a:gd name="connsiteY26" fmla="*/ 1319214 h 1582686"/>
              <a:gd name="connsiteX27" fmla="*/ 2288380 w 2288380"/>
              <a:gd name="connsiteY27" fmla="*/ 1283495 h 1582686"/>
              <a:gd name="connsiteX28" fmla="*/ 2216942 w 2288380"/>
              <a:gd name="connsiteY28" fmla="*/ 1009650 h 1582686"/>
              <a:gd name="connsiteX29" fmla="*/ 2069305 w 2288380"/>
              <a:gd name="connsiteY29" fmla="*/ 771526 h 1582686"/>
              <a:gd name="connsiteX30" fmla="*/ 1516856 w 2288380"/>
              <a:gd name="connsiteY30" fmla="*/ 604837 h 1582686"/>
              <a:gd name="connsiteX31" fmla="*/ 1509712 w 2288380"/>
              <a:gd name="connsiteY31" fmla="*/ 442913 h 1582686"/>
              <a:gd name="connsiteX32" fmla="*/ 1681161 w 2288380"/>
              <a:gd name="connsiteY32" fmla="*/ 219076 h 1582686"/>
              <a:gd name="connsiteX33" fmla="*/ 1273968 w 2288380"/>
              <a:gd name="connsiteY33" fmla="*/ 469106 h 1582686"/>
              <a:gd name="connsiteX34" fmla="*/ 1259681 w 2288380"/>
              <a:gd name="connsiteY34" fmla="*/ 214314 h 1582686"/>
              <a:gd name="connsiteX35" fmla="*/ 1028700 w 2288380"/>
              <a:gd name="connsiteY35" fmla="*/ 309564 h 1582686"/>
              <a:gd name="connsiteX36" fmla="*/ 797718 w 2288380"/>
              <a:gd name="connsiteY36" fmla="*/ 340520 h 1582686"/>
              <a:gd name="connsiteX37" fmla="*/ 931068 w 2288380"/>
              <a:gd name="connsiteY37" fmla="*/ 123826 h 1582686"/>
              <a:gd name="connsiteX38" fmla="*/ 902493 w 2288380"/>
              <a:gd name="connsiteY38" fmla="*/ 0 h 1582686"/>
              <a:gd name="connsiteX39" fmla="*/ 790574 w 2288380"/>
              <a:gd name="connsiteY3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31218 w 2288380"/>
              <a:gd name="connsiteY27" fmla="*/ 1319214 h 1582686"/>
              <a:gd name="connsiteX28" fmla="*/ 2288380 w 2288380"/>
              <a:gd name="connsiteY28" fmla="*/ 1283495 h 1582686"/>
              <a:gd name="connsiteX29" fmla="*/ 2216942 w 2288380"/>
              <a:gd name="connsiteY29" fmla="*/ 1009650 h 1582686"/>
              <a:gd name="connsiteX30" fmla="*/ 2069305 w 2288380"/>
              <a:gd name="connsiteY30" fmla="*/ 771526 h 1582686"/>
              <a:gd name="connsiteX31" fmla="*/ 1516856 w 2288380"/>
              <a:gd name="connsiteY31" fmla="*/ 604837 h 1582686"/>
              <a:gd name="connsiteX32" fmla="*/ 1509712 w 2288380"/>
              <a:gd name="connsiteY32" fmla="*/ 442913 h 1582686"/>
              <a:gd name="connsiteX33" fmla="*/ 1681161 w 2288380"/>
              <a:gd name="connsiteY33" fmla="*/ 219076 h 1582686"/>
              <a:gd name="connsiteX34" fmla="*/ 1273968 w 2288380"/>
              <a:gd name="connsiteY34" fmla="*/ 469106 h 1582686"/>
              <a:gd name="connsiteX35" fmla="*/ 1259681 w 2288380"/>
              <a:gd name="connsiteY35" fmla="*/ 214314 h 1582686"/>
              <a:gd name="connsiteX36" fmla="*/ 1028700 w 2288380"/>
              <a:gd name="connsiteY36" fmla="*/ 309564 h 1582686"/>
              <a:gd name="connsiteX37" fmla="*/ 797718 w 2288380"/>
              <a:gd name="connsiteY37" fmla="*/ 340520 h 1582686"/>
              <a:gd name="connsiteX38" fmla="*/ 931068 w 2288380"/>
              <a:gd name="connsiteY38" fmla="*/ 123826 h 1582686"/>
              <a:gd name="connsiteX39" fmla="*/ 902493 w 2288380"/>
              <a:gd name="connsiteY39" fmla="*/ 0 h 1582686"/>
              <a:gd name="connsiteX40" fmla="*/ 790574 w 2288380"/>
              <a:gd name="connsiteY4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16942 w 2288380"/>
              <a:gd name="connsiteY30" fmla="*/ 1009650 h 1582686"/>
              <a:gd name="connsiteX31" fmla="*/ 2069305 w 2288380"/>
              <a:gd name="connsiteY31" fmla="*/ 771526 h 1582686"/>
              <a:gd name="connsiteX32" fmla="*/ 1516856 w 2288380"/>
              <a:gd name="connsiteY32" fmla="*/ 604837 h 1582686"/>
              <a:gd name="connsiteX33" fmla="*/ 1509712 w 2288380"/>
              <a:gd name="connsiteY33" fmla="*/ 442913 h 1582686"/>
              <a:gd name="connsiteX34" fmla="*/ 1681161 w 2288380"/>
              <a:gd name="connsiteY34" fmla="*/ 219076 h 1582686"/>
              <a:gd name="connsiteX35" fmla="*/ 1273968 w 2288380"/>
              <a:gd name="connsiteY35" fmla="*/ 469106 h 1582686"/>
              <a:gd name="connsiteX36" fmla="*/ 1259681 w 2288380"/>
              <a:gd name="connsiteY36" fmla="*/ 214314 h 1582686"/>
              <a:gd name="connsiteX37" fmla="*/ 1028700 w 2288380"/>
              <a:gd name="connsiteY37" fmla="*/ 309564 h 1582686"/>
              <a:gd name="connsiteX38" fmla="*/ 797718 w 2288380"/>
              <a:gd name="connsiteY38" fmla="*/ 340520 h 1582686"/>
              <a:gd name="connsiteX39" fmla="*/ 931068 w 2288380"/>
              <a:gd name="connsiteY39" fmla="*/ 123826 h 1582686"/>
              <a:gd name="connsiteX40" fmla="*/ 902493 w 2288380"/>
              <a:gd name="connsiteY40" fmla="*/ 0 h 1582686"/>
              <a:gd name="connsiteX41" fmla="*/ 790574 w 2288380"/>
              <a:gd name="connsiteY4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516856 w 2288380"/>
              <a:gd name="connsiteY33" fmla="*/ 604837 h 1582686"/>
              <a:gd name="connsiteX34" fmla="*/ 1509712 w 2288380"/>
              <a:gd name="connsiteY34" fmla="*/ 442913 h 1582686"/>
              <a:gd name="connsiteX35" fmla="*/ 1681161 w 2288380"/>
              <a:gd name="connsiteY35" fmla="*/ 219076 h 1582686"/>
              <a:gd name="connsiteX36" fmla="*/ 1273968 w 2288380"/>
              <a:gd name="connsiteY36" fmla="*/ 469106 h 1582686"/>
              <a:gd name="connsiteX37" fmla="*/ 1259681 w 2288380"/>
              <a:gd name="connsiteY37" fmla="*/ 214314 h 1582686"/>
              <a:gd name="connsiteX38" fmla="*/ 1028700 w 2288380"/>
              <a:gd name="connsiteY38" fmla="*/ 309564 h 1582686"/>
              <a:gd name="connsiteX39" fmla="*/ 797718 w 2288380"/>
              <a:gd name="connsiteY39" fmla="*/ 340520 h 1582686"/>
              <a:gd name="connsiteX40" fmla="*/ 931068 w 2288380"/>
              <a:gd name="connsiteY40" fmla="*/ 123826 h 1582686"/>
              <a:gd name="connsiteX41" fmla="*/ 902493 w 2288380"/>
              <a:gd name="connsiteY41" fmla="*/ 0 h 1582686"/>
              <a:gd name="connsiteX42" fmla="*/ 790574 w 2288380"/>
              <a:gd name="connsiteY4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069305 w 2288380"/>
              <a:gd name="connsiteY32" fmla="*/ 771526 h 1582686"/>
              <a:gd name="connsiteX33" fmla="*/ 1669255 w 2288380"/>
              <a:gd name="connsiteY33" fmla="*/ 673894 h 1582686"/>
              <a:gd name="connsiteX34" fmla="*/ 1516856 w 2288380"/>
              <a:gd name="connsiteY34" fmla="*/ 604837 h 1582686"/>
              <a:gd name="connsiteX35" fmla="*/ 1509712 w 2288380"/>
              <a:gd name="connsiteY35" fmla="*/ 442913 h 1582686"/>
              <a:gd name="connsiteX36" fmla="*/ 1681161 w 2288380"/>
              <a:gd name="connsiteY36" fmla="*/ 219076 h 1582686"/>
              <a:gd name="connsiteX37" fmla="*/ 1273968 w 2288380"/>
              <a:gd name="connsiteY37" fmla="*/ 469106 h 1582686"/>
              <a:gd name="connsiteX38" fmla="*/ 1259681 w 2288380"/>
              <a:gd name="connsiteY38" fmla="*/ 214314 h 1582686"/>
              <a:gd name="connsiteX39" fmla="*/ 1028700 w 2288380"/>
              <a:gd name="connsiteY39" fmla="*/ 309564 h 1582686"/>
              <a:gd name="connsiteX40" fmla="*/ 797718 w 2288380"/>
              <a:gd name="connsiteY40" fmla="*/ 340520 h 1582686"/>
              <a:gd name="connsiteX41" fmla="*/ 931068 w 2288380"/>
              <a:gd name="connsiteY41" fmla="*/ 123826 h 1582686"/>
              <a:gd name="connsiteX42" fmla="*/ 902493 w 2288380"/>
              <a:gd name="connsiteY42" fmla="*/ 0 h 1582686"/>
              <a:gd name="connsiteX43" fmla="*/ 790574 w 2288380"/>
              <a:gd name="connsiteY4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81161 w 2288380"/>
              <a:gd name="connsiteY37" fmla="*/ 219076 h 1582686"/>
              <a:gd name="connsiteX38" fmla="*/ 1273968 w 2288380"/>
              <a:gd name="connsiteY38" fmla="*/ 469106 h 1582686"/>
              <a:gd name="connsiteX39" fmla="*/ 1259681 w 2288380"/>
              <a:gd name="connsiteY39" fmla="*/ 214314 h 1582686"/>
              <a:gd name="connsiteX40" fmla="*/ 1028700 w 2288380"/>
              <a:gd name="connsiteY40" fmla="*/ 309564 h 1582686"/>
              <a:gd name="connsiteX41" fmla="*/ 797718 w 2288380"/>
              <a:gd name="connsiteY41" fmla="*/ 340520 h 1582686"/>
              <a:gd name="connsiteX42" fmla="*/ 931068 w 2288380"/>
              <a:gd name="connsiteY42" fmla="*/ 123826 h 1582686"/>
              <a:gd name="connsiteX43" fmla="*/ 902493 w 2288380"/>
              <a:gd name="connsiteY43" fmla="*/ 0 h 1582686"/>
              <a:gd name="connsiteX44" fmla="*/ 790574 w 2288380"/>
              <a:gd name="connsiteY4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273968 w 2288380"/>
              <a:gd name="connsiteY39" fmla="*/ 469106 h 1582686"/>
              <a:gd name="connsiteX40" fmla="*/ 1259681 w 2288380"/>
              <a:gd name="connsiteY40" fmla="*/ 214314 h 1582686"/>
              <a:gd name="connsiteX41" fmla="*/ 1028700 w 2288380"/>
              <a:gd name="connsiteY41" fmla="*/ 309564 h 1582686"/>
              <a:gd name="connsiteX42" fmla="*/ 797718 w 2288380"/>
              <a:gd name="connsiteY42" fmla="*/ 340520 h 1582686"/>
              <a:gd name="connsiteX43" fmla="*/ 931068 w 2288380"/>
              <a:gd name="connsiteY43" fmla="*/ 123826 h 1582686"/>
              <a:gd name="connsiteX44" fmla="*/ 902493 w 2288380"/>
              <a:gd name="connsiteY44" fmla="*/ 0 h 1582686"/>
              <a:gd name="connsiteX45" fmla="*/ 790574 w 2288380"/>
              <a:gd name="connsiteY45"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273968 w 2288380"/>
              <a:gd name="connsiteY40" fmla="*/ 469106 h 1582686"/>
              <a:gd name="connsiteX41" fmla="*/ 1259681 w 2288380"/>
              <a:gd name="connsiteY41" fmla="*/ 214314 h 1582686"/>
              <a:gd name="connsiteX42" fmla="*/ 1028700 w 2288380"/>
              <a:gd name="connsiteY42" fmla="*/ 309564 h 1582686"/>
              <a:gd name="connsiteX43" fmla="*/ 797718 w 2288380"/>
              <a:gd name="connsiteY43" fmla="*/ 340520 h 1582686"/>
              <a:gd name="connsiteX44" fmla="*/ 931068 w 2288380"/>
              <a:gd name="connsiteY44" fmla="*/ 123826 h 1582686"/>
              <a:gd name="connsiteX45" fmla="*/ 902493 w 2288380"/>
              <a:gd name="connsiteY45" fmla="*/ 0 h 1582686"/>
              <a:gd name="connsiteX46" fmla="*/ 790574 w 2288380"/>
              <a:gd name="connsiteY46"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393030 w 2288380"/>
              <a:gd name="connsiteY39" fmla="*/ 438150 h 1582686"/>
              <a:gd name="connsiteX40" fmla="*/ 1321593 w 2288380"/>
              <a:gd name="connsiteY40" fmla="*/ 473869 h 1582686"/>
              <a:gd name="connsiteX41" fmla="*/ 1273968 w 2288380"/>
              <a:gd name="connsiteY41" fmla="*/ 469106 h 1582686"/>
              <a:gd name="connsiteX42" fmla="*/ 1259681 w 2288380"/>
              <a:gd name="connsiteY42" fmla="*/ 214314 h 1582686"/>
              <a:gd name="connsiteX43" fmla="*/ 1028700 w 2288380"/>
              <a:gd name="connsiteY43" fmla="*/ 309564 h 1582686"/>
              <a:gd name="connsiteX44" fmla="*/ 797718 w 2288380"/>
              <a:gd name="connsiteY44" fmla="*/ 340520 h 1582686"/>
              <a:gd name="connsiteX45" fmla="*/ 931068 w 2288380"/>
              <a:gd name="connsiteY45" fmla="*/ 123826 h 1582686"/>
              <a:gd name="connsiteX46" fmla="*/ 902493 w 2288380"/>
              <a:gd name="connsiteY46" fmla="*/ 0 h 1582686"/>
              <a:gd name="connsiteX47" fmla="*/ 790574 w 2288380"/>
              <a:gd name="connsiteY47"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259681 w 2288380"/>
              <a:gd name="connsiteY43" fmla="*/ 214314 h 1582686"/>
              <a:gd name="connsiteX44" fmla="*/ 1028700 w 2288380"/>
              <a:gd name="connsiteY44" fmla="*/ 309564 h 1582686"/>
              <a:gd name="connsiteX45" fmla="*/ 797718 w 2288380"/>
              <a:gd name="connsiteY45" fmla="*/ 340520 h 1582686"/>
              <a:gd name="connsiteX46" fmla="*/ 931068 w 2288380"/>
              <a:gd name="connsiteY46" fmla="*/ 123826 h 1582686"/>
              <a:gd name="connsiteX47" fmla="*/ 902493 w 2288380"/>
              <a:gd name="connsiteY47" fmla="*/ 0 h 1582686"/>
              <a:gd name="connsiteX48" fmla="*/ 790574 w 2288380"/>
              <a:gd name="connsiteY48"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028700 w 2288380"/>
              <a:gd name="connsiteY45" fmla="*/ 309564 h 1582686"/>
              <a:gd name="connsiteX46" fmla="*/ 797718 w 2288380"/>
              <a:gd name="connsiteY46" fmla="*/ 340520 h 1582686"/>
              <a:gd name="connsiteX47" fmla="*/ 931068 w 2288380"/>
              <a:gd name="connsiteY47" fmla="*/ 123826 h 1582686"/>
              <a:gd name="connsiteX48" fmla="*/ 902493 w 2288380"/>
              <a:gd name="connsiteY48" fmla="*/ 0 h 1582686"/>
              <a:gd name="connsiteX49" fmla="*/ 790574 w 2288380"/>
              <a:gd name="connsiteY49"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797718 w 2288380"/>
              <a:gd name="connsiteY47" fmla="*/ 340520 h 1582686"/>
              <a:gd name="connsiteX48" fmla="*/ 931068 w 2288380"/>
              <a:gd name="connsiteY48" fmla="*/ 123826 h 1582686"/>
              <a:gd name="connsiteX49" fmla="*/ 902493 w 2288380"/>
              <a:gd name="connsiteY49" fmla="*/ 0 h 1582686"/>
              <a:gd name="connsiteX50" fmla="*/ 790574 w 2288380"/>
              <a:gd name="connsiteY50"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835818 w 2288380"/>
              <a:gd name="connsiteY47" fmla="*/ 378619 h 1582686"/>
              <a:gd name="connsiteX48" fmla="*/ 797718 w 2288380"/>
              <a:gd name="connsiteY48" fmla="*/ 340520 h 1582686"/>
              <a:gd name="connsiteX49" fmla="*/ 931068 w 2288380"/>
              <a:gd name="connsiteY49" fmla="*/ 123826 h 1582686"/>
              <a:gd name="connsiteX50" fmla="*/ 902493 w 2288380"/>
              <a:gd name="connsiteY50" fmla="*/ 0 h 1582686"/>
              <a:gd name="connsiteX51" fmla="*/ 790574 w 2288380"/>
              <a:gd name="connsiteY51"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28700 w 2288380"/>
              <a:gd name="connsiteY46" fmla="*/ 309564 h 1582686"/>
              <a:gd name="connsiteX47" fmla="*/ 947736 w 2288380"/>
              <a:gd name="connsiteY47" fmla="*/ 381000 h 1582686"/>
              <a:gd name="connsiteX48" fmla="*/ 835818 w 2288380"/>
              <a:gd name="connsiteY48" fmla="*/ 378619 h 1582686"/>
              <a:gd name="connsiteX49" fmla="*/ 797718 w 2288380"/>
              <a:gd name="connsiteY49" fmla="*/ 340520 h 1582686"/>
              <a:gd name="connsiteX50" fmla="*/ 931068 w 2288380"/>
              <a:gd name="connsiteY50" fmla="*/ 123826 h 1582686"/>
              <a:gd name="connsiteX51" fmla="*/ 902493 w 2288380"/>
              <a:gd name="connsiteY51" fmla="*/ 0 h 1582686"/>
              <a:gd name="connsiteX52" fmla="*/ 790574 w 2288380"/>
              <a:gd name="connsiteY52"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071561 w 2288380"/>
              <a:gd name="connsiteY46" fmla="*/ 347662 h 1582686"/>
              <a:gd name="connsiteX47" fmla="*/ 1028700 w 2288380"/>
              <a:gd name="connsiteY47" fmla="*/ 309564 h 1582686"/>
              <a:gd name="connsiteX48" fmla="*/ 947736 w 2288380"/>
              <a:gd name="connsiteY48" fmla="*/ 381000 h 1582686"/>
              <a:gd name="connsiteX49" fmla="*/ 835818 w 2288380"/>
              <a:gd name="connsiteY49" fmla="*/ 378619 h 1582686"/>
              <a:gd name="connsiteX50" fmla="*/ 797718 w 2288380"/>
              <a:gd name="connsiteY50" fmla="*/ 340520 h 1582686"/>
              <a:gd name="connsiteX51" fmla="*/ 931068 w 2288380"/>
              <a:gd name="connsiteY51" fmla="*/ 123826 h 1582686"/>
              <a:gd name="connsiteX52" fmla="*/ 902493 w 2288380"/>
              <a:gd name="connsiteY52" fmla="*/ 0 h 1582686"/>
              <a:gd name="connsiteX53" fmla="*/ 790574 w 2288380"/>
              <a:gd name="connsiteY53"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790574 w 2288380"/>
              <a:gd name="connsiteY54" fmla="*/ 78582 h 1582686"/>
              <a:gd name="connsiteX0" fmla="*/ 790574 w 2288380"/>
              <a:gd name="connsiteY0" fmla="*/ 78582 h 1582686"/>
              <a:gd name="connsiteX1" fmla="*/ 278605 w 2288380"/>
              <a:gd name="connsiteY1" fmla="*/ 340520 h 1582686"/>
              <a:gd name="connsiteX2" fmla="*/ 345280 w 2288380"/>
              <a:gd name="connsiteY2" fmla="*/ 511970 h 1582686"/>
              <a:gd name="connsiteX3" fmla="*/ 169068 w 2288380"/>
              <a:gd name="connsiteY3" fmla="*/ 721520 h 1582686"/>
              <a:gd name="connsiteX4" fmla="*/ 0 w 2288380"/>
              <a:gd name="connsiteY4" fmla="*/ 831057 h 1582686"/>
              <a:gd name="connsiteX5" fmla="*/ 26193 w 2288380"/>
              <a:gd name="connsiteY5" fmla="*/ 1140619 h 1582686"/>
              <a:gd name="connsiteX6" fmla="*/ 66674 w 2288380"/>
              <a:gd name="connsiteY6" fmla="*/ 1338262 h 1582686"/>
              <a:gd name="connsiteX7" fmla="*/ 123824 w 2288380"/>
              <a:gd name="connsiteY7" fmla="*/ 1407319 h 1582686"/>
              <a:gd name="connsiteX8" fmla="*/ 128588 w 2288380"/>
              <a:gd name="connsiteY8" fmla="*/ 1485901 h 1582686"/>
              <a:gd name="connsiteX9" fmla="*/ 566736 w 2288380"/>
              <a:gd name="connsiteY9" fmla="*/ 1464469 h 1582686"/>
              <a:gd name="connsiteX10" fmla="*/ 700086 w 2288380"/>
              <a:gd name="connsiteY10" fmla="*/ 1497806 h 1582686"/>
              <a:gd name="connsiteX11" fmla="*/ 792955 w 2288380"/>
              <a:gd name="connsiteY11" fmla="*/ 1421606 h 1582686"/>
              <a:gd name="connsiteX12" fmla="*/ 862011 w 2288380"/>
              <a:gd name="connsiteY12" fmla="*/ 1373981 h 1582686"/>
              <a:gd name="connsiteX13" fmla="*/ 947736 w 2288380"/>
              <a:gd name="connsiteY13" fmla="*/ 1393031 h 1582686"/>
              <a:gd name="connsiteX14" fmla="*/ 1076324 w 2288380"/>
              <a:gd name="connsiteY14" fmla="*/ 1488281 h 1582686"/>
              <a:gd name="connsiteX15" fmla="*/ 1083468 w 2288380"/>
              <a:gd name="connsiteY15" fmla="*/ 1564482 h 1582686"/>
              <a:gd name="connsiteX16" fmla="*/ 1254918 w 2288380"/>
              <a:gd name="connsiteY16" fmla="*/ 1550194 h 1582686"/>
              <a:gd name="connsiteX17" fmla="*/ 1328736 w 2288380"/>
              <a:gd name="connsiteY17" fmla="*/ 1581150 h 1582686"/>
              <a:gd name="connsiteX18" fmla="*/ 1419224 w 2288380"/>
              <a:gd name="connsiteY18" fmla="*/ 1554956 h 1582686"/>
              <a:gd name="connsiteX19" fmla="*/ 1471611 w 2288380"/>
              <a:gd name="connsiteY19" fmla="*/ 1485900 h 1582686"/>
              <a:gd name="connsiteX20" fmla="*/ 1597818 w 2288380"/>
              <a:gd name="connsiteY20" fmla="*/ 1495425 h 1582686"/>
              <a:gd name="connsiteX21" fmla="*/ 1616868 w 2288380"/>
              <a:gd name="connsiteY21" fmla="*/ 1473994 h 1582686"/>
              <a:gd name="connsiteX22" fmla="*/ 1681161 w 2288380"/>
              <a:gd name="connsiteY22" fmla="*/ 1554956 h 1582686"/>
              <a:gd name="connsiteX23" fmla="*/ 1812130 w 2288380"/>
              <a:gd name="connsiteY23" fmla="*/ 1547812 h 1582686"/>
              <a:gd name="connsiteX24" fmla="*/ 1876424 w 2288380"/>
              <a:gd name="connsiteY24" fmla="*/ 1571625 h 1582686"/>
              <a:gd name="connsiteX25" fmla="*/ 1943099 w 2288380"/>
              <a:gd name="connsiteY25" fmla="*/ 1528762 h 1582686"/>
              <a:gd name="connsiteX26" fmla="*/ 2114549 w 2288380"/>
              <a:gd name="connsiteY26" fmla="*/ 1457325 h 1582686"/>
              <a:gd name="connsiteX27" fmla="*/ 2107405 w 2288380"/>
              <a:gd name="connsiteY27" fmla="*/ 1385887 h 1582686"/>
              <a:gd name="connsiteX28" fmla="*/ 2131218 w 2288380"/>
              <a:gd name="connsiteY28" fmla="*/ 1319214 h 1582686"/>
              <a:gd name="connsiteX29" fmla="*/ 2288380 w 2288380"/>
              <a:gd name="connsiteY29" fmla="*/ 1283495 h 1582686"/>
              <a:gd name="connsiteX30" fmla="*/ 2243136 w 2288380"/>
              <a:gd name="connsiteY30" fmla="*/ 1171575 h 1582686"/>
              <a:gd name="connsiteX31" fmla="*/ 2216942 w 2288380"/>
              <a:gd name="connsiteY31" fmla="*/ 1009650 h 1582686"/>
              <a:gd name="connsiteX32" fmla="*/ 2138361 w 2288380"/>
              <a:gd name="connsiteY32" fmla="*/ 862012 h 1582686"/>
              <a:gd name="connsiteX33" fmla="*/ 2069305 w 2288380"/>
              <a:gd name="connsiteY33" fmla="*/ 771526 h 1582686"/>
              <a:gd name="connsiteX34" fmla="*/ 1669255 w 2288380"/>
              <a:gd name="connsiteY34" fmla="*/ 673894 h 1582686"/>
              <a:gd name="connsiteX35" fmla="*/ 1516856 w 2288380"/>
              <a:gd name="connsiteY35" fmla="*/ 604837 h 1582686"/>
              <a:gd name="connsiteX36" fmla="*/ 1509712 w 2288380"/>
              <a:gd name="connsiteY36" fmla="*/ 442913 h 1582686"/>
              <a:gd name="connsiteX37" fmla="*/ 1616868 w 2288380"/>
              <a:gd name="connsiteY37" fmla="*/ 361950 h 1582686"/>
              <a:gd name="connsiteX38" fmla="*/ 1681161 w 2288380"/>
              <a:gd name="connsiteY38" fmla="*/ 219076 h 1582686"/>
              <a:gd name="connsiteX39" fmla="*/ 1512093 w 2288380"/>
              <a:gd name="connsiteY39" fmla="*/ 323850 h 1582686"/>
              <a:gd name="connsiteX40" fmla="*/ 1393030 w 2288380"/>
              <a:gd name="connsiteY40" fmla="*/ 438150 h 1582686"/>
              <a:gd name="connsiteX41" fmla="*/ 1321593 w 2288380"/>
              <a:gd name="connsiteY41" fmla="*/ 473869 h 1582686"/>
              <a:gd name="connsiteX42" fmla="*/ 1273968 w 2288380"/>
              <a:gd name="connsiteY42" fmla="*/ 469106 h 1582686"/>
              <a:gd name="connsiteX43" fmla="*/ 1331118 w 2288380"/>
              <a:gd name="connsiteY43" fmla="*/ 338137 h 1582686"/>
              <a:gd name="connsiteX44" fmla="*/ 1259681 w 2288380"/>
              <a:gd name="connsiteY44" fmla="*/ 214314 h 1582686"/>
              <a:gd name="connsiteX45" fmla="*/ 1204911 w 2288380"/>
              <a:gd name="connsiteY45" fmla="*/ 338137 h 1582686"/>
              <a:gd name="connsiteX46" fmla="*/ 1140618 w 2288380"/>
              <a:gd name="connsiteY46" fmla="*/ 323850 h 1582686"/>
              <a:gd name="connsiteX47" fmla="*/ 1071561 w 2288380"/>
              <a:gd name="connsiteY47" fmla="*/ 347662 h 1582686"/>
              <a:gd name="connsiteX48" fmla="*/ 1028700 w 2288380"/>
              <a:gd name="connsiteY48" fmla="*/ 309564 h 1582686"/>
              <a:gd name="connsiteX49" fmla="*/ 947736 w 2288380"/>
              <a:gd name="connsiteY49" fmla="*/ 381000 h 1582686"/>
              <a:gd name="connsiteX50" fmla="*/ 835818 w 2288380"/>
              <a:gd name="connsiteY50" fmla="*/ 378619 h 1582686"/>
              <a:gd name="connsiteX51" fmla="*/ 797718 w 2288380"/>
              <a:gd name="connsiteY51" fmla="*/ 340520 h 1582686"/>
              <a:gd name="connsiteX52" fmla="*/ 931068 w 2288380"/>
              <a:gd name="connsiteY52" fmla="*/ 123826 h 1582686"/>
              <a:gd name="connsiteX53" fmla="*/ 902493 w 2288380"/>
              <a:gd name="connsiteY53" fmla="*/ 0 h 1582686"/>
              <a:gd name="connsiteX54" fmla="*/ 838199 w 2288380"/>
              <a:gd name="connsiteY54" fmla="*/ 66675 h 1582686"/>
              <a:gd name="connsiteX55" fmla="*/ 790574 w 2288380"/>
              <a:gd name="connsiteY55" fmla="*/ 78582 h 158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8380" h="1582686">
                <a:moveTo>
                  <a:pt x="790574" y="78582"/>
                </a:moveTo>
                <a:lnTo>
                  <a:pt x="278605" y="340520"/>
                </a:lnTo>
                <a:lnTo>
                  <a:pt x="345280" y="511970"/>
                </a:lnTo>
                <a:lnTo>
                  <a:pt x="169068" y="721520"/>
                </a:lnTo>
                <a:lnTo>
                  <a:pt x="0" y="831057"/>
                </a:lnTo>
                <a:cubicBezTo>
                  <a:pt x="19843" y="919163"/>
                  <a:pt x="6350" y="1052513"/>
                  <a:pt x="26193" y="1140619"/>
                </a:cubicBezTo>
                <a:cubicBezTo>
                  <a:pt x="42862" y="1190625"/>
                  <a:pt x="50005" y="1288256"/>
                  <a:pt x="66674" y="1338262"/>
                </a:cubicBezTo>
                <a:cubicBezTo>
                  <a:pt x="82549" y="1366043"/>
                  <a:pt x="107949" y="1379538"/>
                  <a:pt x="123824" y="1407319"/>
                </a:cubicBezTo>
                <a:lnTo>
                  <a:pt x="128588" y="1485901"/>
                </a:lnTo>
                <a:cubicBezTo>
                  <a:pt x="296069" y="1500982"/>
                  <a:pt x="399255" y="1449388"/>
                  <a:pt x="566736" y="1464469"/>
                </a:cubicBezTo>
                <a:cubicBezTo>
                  <a:pt x="641349" y="1477169"/>
                  <a:pt x="625473" y="1485106"/>
                  <a:pt x="700086" y="1497806"/>
                </a:cubicBezTo>
                <a:cubicBezTo>
                  <a:pt x="772317" y="1512094"/>
                  <a:pt x="746918" y="1454943"/>
                  <a:pt x="792955" y="1421606"/>
                </a:cubicBezTo>
                <a:cubicBezTo>
                  <a:pt x="821530" y="1405731"/>
                  <a:pt x="836214" y="1378743"/>
                  <a:pt x="862011" y="1373981"/>
                </a:cubicBezTo>
                <a:cubicBezTo>
                  <a:pt x="887808" y="1369219"/>
                  <a:pt x="918764" y="1371997"/>
                  <a:pt x="947736" y="1393031"/>
                </a:cubicBezTo>
                <a:cubicBezTo>
                  <a:pt x="977105" y="1428750"/>
                  <a:pt x="1046955" y="1452562"/>
                  <a:pt x="1076324" y="1488281"/>
                </a:cubicBezTo>
                <a:lnTo>
                  <a:pt x="1083468" y="1564482"/>
                </a:lnTo>
                <a:cubicBezTo>
                  <a:pt x="1152524" y="1547813"/>
                  <a:pt x="1185862" y="1566863"/>
                  <a:pt x="1254918" y="1550194"/>
                </a:cubicBezTo>
                <a:cubicBezTo>
                  <a:pt x="1298574" y="1539081"/>
                  <a:pt x="1285080" y="1592263"/>
                  <a:pt x="1328736" y="1581150"/>
                </a:cubicBezTo>
                <a:cubicBezTo>
                  <a:pt x="1352945" y="1575991"/>
                  <a:pt x="1285477" y="1598612"/>
                  <a:pt x="1419224" y="1554956"/>
                </a:cubicBezTo>
                <a:cubicBezTo>
                  <a:pt x="1454149" y="1544637"/>
                  <a:pt x="1436686" y="1496219"/>
                  <a:pt x="1471611" y="1485900"/>
                </a:cubicBezTo>
                <a:cubicBezTo>
                  <a:pt x="1523999" y="1473200"/>
                  <a:pt x="1545430" y="1508125"/>
                  <a:pt x="1597818" y="1495425"/>
                </a:cubicBezTo>
                <a:cubicBezTo>
                  <a:pt x="1624012" y="1488281"/>
                  <a:pt x="1590674" y="1481138"/>
                  <a:pt x="1616868" y="1473994"/>
                </a:cubicBezTo>
                <a:cubicBezTo>
                  <a:pt x="1642268" y="1466850"/>
                  <a:pt x="1655761" y="1562100"/>
                  <a:pt x="1681161" y="1554956"/>
                </a:cubicBezTo>
                <a:cubicBezTo>
                  <a:pt x="1739899" y="1524794"/>
                  <a:pt x="1753392" y="1577974"/>
                  <a:pt x="1812130" y="1547812"/>
                </a:cubicBezTo>
                <a:cubicBezTo>
                  <a:pt x="1847452" y="1541462"/>
                  <a:pt x="1826021" y="1586706"/>
                  <a:pt x="1876424" y="1571625"/>
                </a:cubicBezTo>
                <a:cubicBezTo>
                  <a:pt x="1900236" y="1570831"/>
                  <a:pt x="1903411" y="1547812"/>
                  <a:pt x="1943099" y="1528762"/>
                </a:cubicBezTo>
                <a:cubicBezTo>
                  <a:pt x="1982787" y="1509712"/>
                  <a:pt x="2085180" y="1481137"/>
                  <a:pt x="2114549" y="1457325"/>
                </a:cubicBezTo>
                <a:cubicBezTo>
                  <a:pt x="2116136" y="1433512"/>
                  <a:pt x="2105818" y="1409700"/>
                  <a:pt x="2107405" y="1385887"/>
                </a:cubicBezTo>
                <a:lnTo>
                  <a:pt x="2131218" y="1319214"/>
                </a:lnTo>
                <a:lnTo>
                  <a:pt x="2288380" y="1283495"/>
                </a:lnTo>
                <a:cubicBezTo>
                  <a:pt x="2276474" y="1238251"/>
                  <a:pt x="2255042" y="1216819"/>
                  <a:pt x="2243136" y="1171575"/>
                </a:cubicBezTo>
                <a:lnTo>
                  <a:pt x="2216942" y="1009650"/>
                </a:lnTo>
                <a:cubicBezTo>
                  <a:pt x="2192336" y="969169"/>
                  <a:pt x="2162967" y="902493"/>
                  <a:pt x="2138361" y="862012"/>
                </a:cubicBezTo>
                <a:lnTo>
                  <a:pt x="2069305" y="771526"/>
                </a:lnTo>
                <a:cubicBezTo>
                  <a:pt x="1938336" y="732632"/>
                  <a:pt x="1800224" y="712788"/>
                  <a:pt x="1669255" y="673894"/>
                </a:cubicBezTo>
                <a:lnTo>
                  <a:pt x="1516856" y="604837"/>
                </a:lnTo>
                <a:lnTo>
                  <a:pt x="1509712" y="442913"/>
                </a:lnTo>
                <a:cubicBezTo>
                  <a:pt x="1539874" y="404813"/>
                  <a:pt x="1586706" y="400050"/>
                  <a:pt x="1616868" y="361950"/>
                </a:cubicBezTo>
                <a:lnTo>
                  <a:pt x="1681161" y="219076"/>
                </a:lnTo>
                <a:cubicBezTo>
                  <a:pt x="1666874" y="214710"/>
                  <a:pt x="1560115" y="287338"/>
                  <a:pt x="1512093" y="323850"/>
                </a:cubicBezTo>
                <a:cubicBezTo>
                  <a:pt x="1464071" y="360362"/>
                  <a:pt x="1427955" y="415131"/>
                  <a:pt x="1393030" y="438150"/>
                </a:cubicBezTo>
                <a:cubicBezTo>
                  <a:pt x="1366836" y="444500"/>
                  <a:pt x="1347787" y="467519"/>
                  <a:pt x="1321593" y="473869"/>
                </a:cubicBezTo>
                <a:lnTo>
                  <a:pt x="1273968" y="469106"/>
                </a:lnTo>
                <a:cubicBezTo>
                  <a:pt x="1273174" y="429419"/>
                  <a:pt x="1331912" y="377824"/>
                  <a:pt x="1331118" y="338137"/>
                </a:cubicBezTo>
                <a:lnTo>
                  <a:pt x="1259681" y="214314"/>
                </a:lnTo>
                <a:cubicBezTo>
                  <a:pt x="1246981" y="219870"/>
                  <a:pt x="1217611" y="332581"/>
                  <a:pt x="1204911" y="338137"/>
                </a:cubicBezTo>
                <a:cubicBezTo>
                  <a:pt x="1187448" y="358774"/>
                  <a:pt x="1162843" y="322263"/>
                  <a:pt x="1140618" y="323850"/>
                </a:cubicBezTo>
                <a:cubicBezTo>
                  <a:pt x="1118393" y="325437"/>
                  <a:pt x="1092595" y="352424"/>
                  <a:pt x="1071561" y="347662"/>
                </a:cubicBezTo>
                <a:lnTo>
                  <a:pt x="1028700" y="309564"/>
                </a:lnTo>
                <a:cubicBezTo>
                  <a:pt x="980678" y="311548"/>
                  <a:pt x="979883" y="369491"/>
                  <a:pt x="947736" y="381000"/>
                </a:cubicBezTo>
                <a:cubicBezTo>
                  <a:pt x="915589" y="392509"/>
                  <a:pt x="855662" y="380206"/>
                  <a:pt x="835818" y="378619"/>
                </a:cubicBezTo>
                <a:lnTo>
                  <a:pt x="797718" y="340520"/>
                </a:lnTo>
                <a:lnTo>
                  <a:pt x="931068" y="123826"/>
                </a:lnTo>
                <a:lnTo>
                  <a:pt x="902493" y="0"/>
                </a:lnTo>
                <a:cubicBezTo>
                  <a:pt x="873918" y="18256"/>
                  <a:pt x="866774" y="48419"/>
                  <a:pt x="838199" y="66675"/>
                </a:cubicBezTo>
                <a:lnTo>
                  <a:pt x="790574" y="78582"/>
                </a:lnTo>
                <a:close/>
              </a:path>
            </a:pathLst>
          </a:custGeom>
          <a:solidFill>
            <a:srgbClr val="FFFF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accent3">
                  <a:lumMod val="50000"/>
                </a:schemeClr>
              </a:solidFill>
            </a:endParaRPr>
          </a:p>
          <a:p>
            <a:pPr algn="ctr"/>
            <a:r>
              <a:rPr lang="en-MY" sz="1200" b="1" dirty="0" smtClean="0">
                <a:solidFill>
                  <a:schemeClr val="tx1"/>
                </a:solidFill>
              </a:rPr>
              <a:t>Ruvuma 7.8</a:t>
            </a:r>
            <a:endParaRPr lang="en-MY" sz="1200" b="1" dirty="0">
              <a:solidFill>
                <a:schemeClr val="tx1"/>
              </a:solidFill>
            </a:endParaRPr>
          </a:p>
        </p:txBody>
      </p:sp>
      <p:sp>
        <p:nvSpPr>
          <p:cNvPr id="15" name="Freeform 14"/>
          <p:cNvSpPr/>
          <p:nvPr/>
        </p:nvSpPr>
        <p:spPr>
          <a:xfrm>
            <a:off x="3784600" y="4875212"/>
            <a:ext cx="1287387" cy="1160464"/>
          </a:xfrm>
          <a:custGeom>
            <a:avLst/>
            <a:gdLst>
              <a:gd name="connsiteX0" fmla="*/ 758825 w 1377950"/>
              <a:gd name="connsiteY0" fmla="*/ 0 h 1273175"/>
              <a:gd name="connsiteX1" fmla="*/ 244475 w 1377950"/>
              <a:gd name="connsiteY1" fmla="*/ 92075 h 1273175"/>
              <a:gd name="connsiteX2" fmla="*/ 0 w 1377950"/>
              <a:gd name="connsiteY2" fmla="*/ 158750 h 1273175"/>
              <a:gd name="connsiteX3" fmla="*/ 12700 w 1377950"/>
              <a:gd name="connsiteY3" fmla="*/ 336550 h 1273175"/>
              <a:gd name="connsiteX4" fmla="*/ 130175 w 1377950"/>
              <a:gd name="connsiteY4" fmla="*/ 574675 h 1273175"/>
              <a:gd name="connsiteX5" fmla="*/ 333375 w 1377950"/>
              <a:gd name="connsiteY5" fmla="*/ 1019175 h 1273175"/>
              <a:gd name="connsiteX6" fmla="*/ 441325 w 1377950"/>
              <a:gd name="connsiteY6" fmla="*/ 1254125 h 1273175"/>
              <a:gd name="connsiteX7" fmla="*/ 695325 w 1377950"/>
              <a:gd name="connsiteY7" fmla="*/ 1273175 h 1273175"/>
              <a:gd name="connsiteX8" fmla="*/ 1098550 w 1377950"/>
              <a:gd name="connsiteY8" fmla="*/ 1041400 h 1273175"/>
              <a:gd name="connsiteX9" fmla="*/ 1092200 w 1377950"/>
              <a:gd name="connsiteY9" fmla="*/ 777875 h 1273175"/>
              <a:gd name="connsiteX10" fmla="*/ 1314450 w 1377950"/>
              <a:gd name="connsiteY10" fmla="*/ 546100 h 1273175"/>
              <a:gd name="connsiteX11" fmla="*/ 1377950 w 1377950"/>
              <a:gd name="connsiteY11" fmla="*/ 368300 h 1273175"/>
              <a:gd name="connsiteX12" fmla="*/ 1127125 w 1377950"/>
              <a:gd name="connsiteY12" fmla="*/ 168275 h 1273175"/>
              <a:gd name="connsiteX13" fmla="*/ 1025525 w 1377950"/>
              <a:gd name="connsiteY13" fmla="*/ 158750 h 1273175"/>
              <a:gd name="connsiteX14" fmla="*/ 758825 w 1377950"/>
              <a:gd name="connsiteY14" fmla="*/ 0 h 1273175"/>
              <a:gd name="connsiteX0" fmla="*/ 677863 w 1377950"/>
              <a:gd name="connsiteY0" fmla="*/ 0 h 1230313"/>
              <a:gd name="connsiteX1" fmla="*/ 244475 w 1377950"/>
              <a:gd name="connsiteY1" fmla="*/ 49213 h 1230313"/>
              <a:gd name="connsiteX2" fmla="*/ 0 w 1377950"/>
              <a:gd name="connsiteY2" fmla="*/ 115888 h 1230313"/>
              <a:gd name="connsiteX3" fmla="*/ 12700 w 1377950"/>
              <a:gd name="connsiteY3" fmla="*/ 293688 h 1230313"/>
              <a:gd name="connsiteX4" fmla="*/ 130175 w 1377950"/>
              <a:gd name="connsiteY4" fmla="*/ 531813 h 1230313"/>
              <a:gd name="connsiteX5" fmla="*/ 333375 w 1377950"/>
              <a:gd name="connsiteY5" fmla="*/ 976313 h 1230313"/>
              <a:gd name="connsiteX6" fmla="*/ 441325 w 1377950"/>
              <a:gd name="connsiteY6" fmla="*/ 1211263 h 1230313"/>
              <a:gd name="connsiteX7" fmla="*/ 695325 w 1377950"/>
              <a:gd name="connsiteY7" fmla="*/ 1230313 h 1230313"/>
              <a:gd name="connsiteX8" fmla="*/ 1098550 w 1377950"/>
              <a:gd name="connsiteY8" fmla="*/ 998538 h 1230313"/>
              <a:gd name="connsiteX9" fmla="*/ 1092200 w 1377950"/>
              <a:gd name="connsiteY9" fmla="*/ 735013 h 1230313"/>
              <a:gd name="connsiteX10" fmla="*/ 1314450 w 1377950"/>
              <a:gd name="connsiteY10" fmla="*/ 503238 h 1230313"/>
              <a:gd name="connsiteX11" fmla="*/ 1377950 w 1377950"/>
              <a:gd name="connsiteY11" fmla="*/ 325438 h 1230313"/>
              <a:gd name="connsiteX12" fmla="*/ 1127125 w 1377950"/>
              <a:gd name="connsiteY12" fmla="*/ 125413 h 1230313"/>
              <a:gd name="connsiteX13" fmla="*/ 1025525 w 1377950"/>
              <a:gd name="connsiteY13" fmla="*/ 115888 h 1230313"/>
              <a:gd name="connsiteX14" fmla="*/ 677863 w 1377950"/>
              <a:gd name="connsiteY14" fmla="*/ 0 h 1230313"/>
              <a:gd name="connsiteX0" fmla="*/ 677863 w 1314450"/>
              <a:gd name="connsiteY0" fmla="*/ 0 h 1230313"/>
              <a:gd name="connsiteX1" fmla="*/ 244475 w 1314450"/>
              <a:gd name="connsiteY1" fmla="*/ 49213 h 1230313"/>
              <a:gd name="connsiteX2" fmla="*/ 0 w 1314450"/>
              <a:gd name="connsiteY2" fmla="*/ 115888 h 1230313"/>
              <a:gd name="connsiteX3" fmla="*/ 12700 w 1314450"/>
              <a:gd name="connsiteY3" fmla="*/ 293688 h 1230313"/>
              <a:gd name="connsiteX4" fmla="*/ 130175 w 1314450"/>
              <a:gd name="connsiteY4" fmla="*/ 531813 h 1230313"/>
              <a:gd name="connsiteX5" fmla="*/ 333375 w 1314450"/>
              <a:gd name="connsiteY5" fmla="*/ 976313 h 1230313"/>
              <a:gd name="connsiteX6" fmla="*/ 441325 w 1314450"/>
              <a:gd name="connsiteY6" fmla="*/ 1211263 h 1230313"/>
              <a:gd name="connsiteX7" fmla="*/ 695325 w 1314450"/>
              <a:gd name="connsiteY7" fmla="*/ 1230313 h 1230313"/>
              <a:gd name="connsiteX8" fmla="*/ 1098550 w 1314450"/>
              <a:gd name="connsiteY8" fmla="*/ 998538 h 1230313"/>
              <a:gd name="connsiteX9" fmla="*/ 1092200 w 1314450"/>
              <a:gd name="connsiteY9" fmla="*/ 735013 h 1230313"/>
              <a:gd name="connsiteX10" fmla="*/ 1314450 w 1314450"/>
              <a:gd name="connsiteY10" fmla="*/ 503238 h 1230313"/>
              <a:gd name="connsiteX11" fmla="*/ 1277938 w 1314450"/>
              <a:gd name="connsiteY11" fmla="*/ 413544 h 1230313"/>
              <a:gd name="connsiteX12" fmla="*/ 1127125 w 1314450"/>
              <a:gd name="connsiteY12" fmla="*/ 125413 h 1230313"/>
              <a:gd name="connsiteX13" fmla="*/ 1025525 w 1314450"/>
              <a:gd name="connsiteY13" fmla="*/ 115888 h 1230313"/>
              <a:gd name="connsiteX14" fmla="*/ 677863 w 1314450"/>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1092200 w 1277938"/>
              <a:gd name="connsiteY9" fmla="*/ 735013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1098550 w 1277938"/>
              <a:gd name="connsiteY8" fmla="*/ 998538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30313"/>
              <a:gd name="connsiteX1" fmla="*/ 244475 w 1277938"/>
              <a:gd name="connsiteY1" fmla="*/ 49213 h 1230313"/>
              <a:gd name="connsiteX2" fmla="*/ 0 w 1277938"/>
              <a:gd name="connsiteY2" fmla="*/ 115888 h 1230313"/>
              <a:gd name="connsiteX3" fmla="*/ 12700 w 1277938"/>
              <a:gd name="connsiteY3" fmla="*/ 293688 h 1230313"/>
              <a:gd name="connsiteX4" fmla="*/ 130175 w 1277938"/>
              <a:gd name="connsiteY4" fmla="*/ 531813 h 1230313"/>
              <a:gd name="connsiteX5" fmla="*/ 333375 w 1277938"/>
              <a:gd name="connsiteY5" fmla="*/ 976313 h 1230313"/>
              <a:gd name="connsiteX6" fmla="*/ 441325 w 1277938"/>
              <a:gd name="connsiteY6" fmla="*/ 1211263 h 1230313"/>
              <a:gd name="connsiteX7" fmla="*/ 695325 w 1277938"/>
              <a:gd name="connsiteY7" fmla="*/ 1230313 h 1230313"/>
              <a:gd name="connsiteX8" fmla="*/ 677069 w 1277938"/>
              <a:gd name="connsiteY8" fmla="*/ 1146176 h 1230313"/>
              <a:gd name="connsiteX9" fmla="*/ 915987 w 1277938"/>
              <a:gd name="connsiteY9" fmla="*/ 954088 h 1230313"/>
              <a:gd name="connsiteX10" fmla="*/ 907257 w 1277938"/>
              <a:gd name="connsiteY10" fmla="*/ 691357 h 1230313"/>
              <a:gd name="connsiteX11" fmla="*/ 1277938 w 1277938"/>
              <a:gd name="connsiteY11" fmla="*/ 413544 h 1230313"/>
              <a:gd name="connsiteX12" fmla="*/ 1127125 w 1277938"/>
              <a:gd name="connsiteY12" fmla="*/ 125413 h 1230313"/>
              <a:gd name="connsiteX13" fmla="*/ 1025525 w 1277938"/>
              <a:gd name="connsiteY13" fmla="*/ 115888 h 1230313"/>
              <a:gd name="connsiteX14" fmla="*/ 677863 w 1277938"/>
              <a:gd name="connsiteY14" fmla="*/ 0 h 1230313"/>
              <a:gd name="connsiteX0" fmla="*/ 677863 w 1277938"/>
              <a:gd name="connsiteY0" fmla="*/ 0 h 1211263"/>
              <a:gd name="connsiteX1" fmla="*/ 244475 w 1277938"/>
              <a:gd name="connsiteY1" fmla="*/ 49213 h 1211263"/>
              <a:gd name="connsiteX2" fmla="*/ 0 w 1277938"/>
              <a:gd name="connsiteY2" fmla="*/ 115888 h 1211263"/>
              <a:gd name="connsiteX3" fmla="*/ 12700 w 1277938"/>
              <a:gd name="connsiteY3" fmla="*/ 293688 h 1211263"/>
              <a:gd name="connsiteX4" fmla="*/ 130175 w 1277938"/>
              <a:gd name="connsiteY4" fmla="*/ 531813 h 1211263"/>
              <a:gd name="connsiteX5" fmla="*/ 333375 w 1277938"/>
              <a:gd name="connsiteY5" fmla="*/ 976313 h 1211263"/>
              <a:gd name="connsiteX6" fmla="*/ 441325 w 1277938"/>
              <a:gd name="connsiteY6" fmla="*/ 1211263 h 1211263"/>
              <a:gd name="connsiteX7" fmla="*/ 511969 w 1277938"/>
              <a:gd name="connsiteY7" fmla="*/ 1149350 h 1211263"/>
              <a:gd name="connsiteX8" fmla="*/ 677069 w 1277938"/>
              <a:gd name="connsiteY8" fmla="*/ 1146176 h 1211263"/>
              <a:gd name="connsiteX9" fmla="*/ 915987 w 1277938"/>
              <a:gd name="connsiteY9" fmla="*/ 954088 h 1211263"/>
              <a:gd name="connsiteX10" fmla="*/ 907257 w 1277938"/>
              <a:gd name="connsiteY10" fmla="*/ 691357 h 1211263"/>
              <a:gd name="connsiteX11" fmla="*/ 1277938 w 1277938"/>
              <a:gd name="connsiteY11" fmla="*/ 413544 h 1211263"/>
              <a:gd name="connsiteX12" fmla="*/ 1127125 w 1277938"/>
              <a:gd name="connsiteY12" fmla="*/ 125413 h 1211263"/>
              <a:gd name="connsiteX13" fmla="*/ 1025525 w 1277938"/>
              <a:gd name="connsiteY13" fmla="*/ 115888 h 1211263"/>
              <a:gd name="connsiteX14" fmla="*/ 677863 w 1277938"/>
              <a:gd name="connsiteY14" fmla="*/ 0 h 1211263"/>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33375 w 1277938"/>
              <a:gd name="connsiteY5" fmla="*/ 976313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677863 w 1277938"/>
              <a:gd name="connsiteY14"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2638 w 1277938"/>
              <a:gd name="connsiteY14" fmla="*/ 23019 h 1149350"/>
              <a:gd name="connsiteX15" fmla="*/ 677863 w 1277938"/>
              <a:gd name="connsiteY15"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785019 w 1277938"/>
              <a:gd name="connsiteY14" fmla="*/ 70644 h 1149350"/>
              <a:gd name="connsiteX15" fmla="*/ 782638 w 1277938"/>
              <a:gd name="connsiteY15" fmla="*/ 23019 h 1149350"/>
              <a:gd name="connsiteX16" fmla="*/ 677863 w 1277938"/>
              <a:gd name="connsiteY16"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868363 w 1277938"/>
              <a:gd name="connsiteY14" fmla="*/ 94457 h 1149350"/>
              <a:gd name="connsiteX15" fmla="*/ 785019 w 1277938"/>
              <a:gd name="connsiteY15" fmla="*/ 70644 h 1149350"/>
              <a:gd name="connsiteX16" fmla="*/ 782638 w 1277938"/>
              <a:gd name="connsiteY16" fmla="*/ 23019 h 1149350"/>
              <a:gd name="connsiteX17" fmla="*/ 677863 w 1277938"/>
              <a:gd name="connsiteY17"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04081 w 1277938"/>
              <a:gd name="connsiteY14" fmla="*/ 75407 h 1149350"/>
              <a:gd name="connsiteX15" fmla="*/ 868363 w 1277938"/>
              <a:gd name="connsiteY15" fmla="*/ 94457 h 1149350"/>
              <a:gd name="connsiteX16" fmla="*/ 785019 w 1277938"/>
              <a:gd name="connsiteY16" fmla="*/ 70644 h 1149350"/>
              <a:gd name="connsiteX17" fmla="*/ 782638 w 1277938"/>
              <a:gd name="connsiteY17" fmla="*/ 23019 h 1149350"/>
              <a:gd name="connsiteX18" fmla="*/ 677863 w 1277938"/>
              <a:gd name="connsiteY18"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25525 w 1277938"/>
              <a:gd name="connsiteY13" fmla="*/ 115888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27125 w 1277938"/>
              <a:gd name="connsiteY12" fmla="*/ 125413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77938"/>
              <a:gd name="connsiteY0" fmla="*/ 0 h 1149350"/>
              <a:gd name="connsiteX1" fmla="*/ 244475 w 1277938"/>
              <a:gd name="connsiteY1" fmla="*/ 49213 h 1149350"/>
              <a:gd name="connsiteX2" fmla="*/ 0 w 1277938"/>
              <a:gd name="connsiteY2" fmla="*/ 115888 h 1149350"/>
              <a:gd name="connsiteX3" fmla="*/ 12700 w 1277938"/>
              <a:gd name="connsiteY3" fmla="*/ 293688 h 1149350"/>
              <a:gd name="connsiteX4" fmla="*/ 130175 w 1277938"/>
              <a:gd name="connsiteY4" fmla="*/ 531813 h 1149350"/>
              <a:gd name="connsiteX5" fmla="*/ 378619 w 1277938"/>
              <a:gd name="connsiteY5" fmla="*/ 773906 h 1149350"/>
              <a:gd name="connsiteX6" fmla="*/ 496093 w 1277938"/>
              <a:gd name="connsiteY6" fmla="*/ 1008857 h 1149350"/>
              <a:gd name="connsiteX7" fmla="*/ 511969 w 1277938"/>
              <a:gd name="connsiteY7" fmla="*/ 1149350 h 1149350"/>
              <a:gd name="connsiteX8" fmla="*/ 677069 w 1277938"/>
              <a:gd name="connsiteY8" fmla="*/ 1146176 h 1149350"/>
              <a:gd name="connsiteX9" fmla="*/ 915987 w 1277938"/>
              <a:gd name="connsiteY9" fmla="*/ 954088 h 1149350"/>
              <a:gd name="connsiteX10" fmla="*/ 907257 w 1277938"/>
              <a:gd name="connsiteY10" fmla="*/ 691357 h 1149350"/>
              <a:gd name="connsiteX11" fmla="*/ 1277938 w 1277938"/>
              <a:gd name="connsiteY11" fmla="*/ 413544 h 1149350"/>
              <a:gd name="connsiteX12" fmla="*/ 1119981 w 1277938"/>
              <a:gd name="connsiteY12" fmla="*/ 196851 h 1149350"/>
              <a:gd name="connsiteX13" fmla="*/ 1066007 w 1277938"/>
              <a:gd name="connsiteY13" fmla="*/ 218282 h 1149350"/>
              <a:gd name="connsiteX14" fmla="*/ 954088 w 1277938"/>
              <a:gd name="connsiteY14" fmla="*/ 230188 h 1149350"/>
              <a:gd name="connsiteX15" fmla="*/ 904081 w 1277938"/>
              <a:gd name="connsiteY15" fmla="*/ 75407 h 1149350"/>
              <a:gd name="connsiteX16" fmla="*/ 868363 w 1277938"/>
              <a:gd name="connsiteY16" fmla="*/ 94457 h 1149350"/>
              <a:gd name="connsiteX17" fmla="*/ 785019 w 1277938"/>
              <a:gd name="connsiteY17" fmla="*/ 70644 h 1149350"/>
              <a:gd name="connsiteX18" fmla="*/ 782638 w 1277938"/>
              <a:gd name="connsiteY18" fmla="*/ 23019 h 1149350"/>
              <a:gd name="connsiteX19" fmla="*/ 677863 w 1277938"/>
              <a:gd name="connsiteY19"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19981 w 1287387"/>
              <a:gd name="connsiteY13" fmla="*/ 196851 h 1149350"/>
              <a:gd name="connsiteX14" fmla="*/ 1066007 w 1287387"/>
              <a:gd name="connsiteY14" fmla="*/ 218282 h 1149350"/>
              <a:gd name="connsiteX15" fmla="*/ 954088 w 1287387"/>
              <a:gd name="connsiteY15" fmla="*/ 230188 h 1149350"/>
              <a:gd name="connsiteX16" fmla="*/ 904081 w 1287387"/>
              <a:gd name="connsiteY16" fmla="*/ 75407 h 1149350"/>
              <a:gd name="connsiteX17" fmla="*/ 868363 w 1287387"/>
              <a:gd name="connsiteY17" fmla="*/ 94457 h 1149350"/>
              <a:gd name="connsiteX18" fmla="*/ 785019 w 1287387"/>
              <a:gd name="connsiteY18" fmla="*/ 70644 h 1149350"/>
              <a:gd name="connsiteX19" fmla="*/ 782638 w 1287387"/>
              <a:gd name="connsiteY19" fmla="*/ 23019 h 1149350"/>
              <a:gd name="connsiteX20" fmla="*/ 677863 w 1287387"/>
              <a:gd name="connsiteY20"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07257 w 1287387"/>
              <a:gd name="connsiteY10" fmla="*/ 691357 h 1149350"/>
              <a:gd name="connsiteX11" fmla="*/ 1277938 w 1287387"/>
              <a:gd name="connsiteY11" fmla="*/ 413544 h 1149350"/>
              <a:gd name="connsiteX12" fmla="*/ 1280319 w 1287387"/>
              <a:gd name="connsiteY12" fmla="*/ 358776 h 1149350"/>
              <a:gd name="connsiteX13" fmla="*/ 1158875 w 1287387"/>
              <a:gd name="connsiteY13" fmla="*/ 277813 h 1149350"/>
              <a:gd name="connsiteX14" fmla="*/ 1119981 w 1287387"/>
              <a:gd name="connsiteY14" fmla="*/ 196851 h 1149350"/>
              <a:gd name="connsiteX15" fmla="*/ 1066007 w 1287387"/>
              <a:gd name="connsiteY15" fmla="*/ 218282 h 1149350"/>
              <a:gd name="connsiteX16" fmla="*/ 954088 w 1287387"/>
              <a:gd name="connsiteY16" fmla="*/ 230188 h 1149350"/>
              <a:gd name="connsiteX17" fmla="*/ 904081 w 1287387"/>
              <a:gd name="connsiteY17" fmla="*/ 75407 h 1149350"/>
              <a:gd name="connsiteX18" fmla="*/ 868363 w 1287387"/>
              <a:gd name="connsiteY18" fmla="*/ 94457 h 1149350"/>
              <a:gd name="connsiteX19" fmla="*/ 785019 w 1287387"/>
              <a:gd name="connsiteY19" fmla="*/ 70644 h 1149350"/>
              <a:gd name="connsiteX20" fmla="*/ 782638 w 1287387"/>
              <a:gd name="connsiteY20" fmla="*/ 23019 h 1149350"/>
              <a:gd name="connsiteX21" fmla="*/ 677863 w 1287387"/>
              <a:gd name="connsiteY21"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61231 w 1287387"/>
              <a:gd name="connsiteY10" fmla="*/ 735013 h 1149350"/>
              <a:gd name="connsiteX11" fmla="*/ 907257 w 1287387"/>
              <a:gd name="connsiteY11" fmla="*/ 691357 h 1149350"/>
              <a:gd name="connsiteX12" fmla="*/ 1277938 w 1287387"/>
              <a:gd name="connsiteY12" fmla="*/ 413544 h 1149350"/>
              <a:gd name="connsiteX13" fmla="*/ 1280319 w 1287387"/>
              <a:gd name="connsiteY13" fmla="*/ 358776 h 1149350"/>
              <a:gd name="connsiteX14" fmla="*/ 1158875 w 1287387"/>
              <a:gd name="connsiteY14" fmla="*/ 277813 h 1149350"/>
              <a:gd name="connsiteX15" fmla="*/ 1119981 w 1287387"/>
              <a:gd name="connsiteY15" fmla="*/ 196851 h 1149350"/>
              <a:gd name="connsiteX16" fmla="*/ 1066007 w 1287387"/>
              <a:gd name="connsiteY16" fmla="*/ 218282 h 1149350"/>
              <a:gd name="connsiteX17" fmla="*/ 954088 w 1287387"/>
              <a:gd name="connsiteY17" fmla="*/ 230188 h 1149350"/>
              <a:gd name="connsiteX18" fmla="*/ 904081 w 1287387"/>
              <a:gd name="connsiteY18" fmla="*/ 75407 h 1149350"/>
              <a:gd name="connsiteX19" fmla="*/ 868363 w 1287387"/>
              <a:gd name="connsiteY19" fmla="*/ 94457 h 1149350"/>
              <a:gd name="connsiteX20" fmla="*/ 785019 w 1287387"/>
              <a:gd name="connsiteY20" fmla="*/ 70644 h 1149350"/>
              <a:gd name="connsiteX21" fmla="*/ 782638 w 1287387"/>
              <a:gd name="connsiteY21" fmla="*/ 23019 h 1149350"/>
              <a:gd name="connsiteX22" fmla="*/ 677863 w 1287387"/>
              <a:gd name="connsiteY22"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61231 w 1287387"/>
              <a:gd name="connsiteY11" fmla="*/ 735013 h 1149350"/>
              <a:gd name="connsiteX12" fmla="*/ 907257 w 1287387"/>
              <a:gd name="connsiteY12" fmla="*/ 691357 h 1149350"/>
              <a:gd name="connsiteX13" fmla="*/ 1277938 w 1287387"/>
              <a:gd name="connsiteY13" fmla="*/ 413544 h 1149350"/>
              <a:gd name="connsiteX14" fmla="*/ 1280319 w 1287387"/>
              <a:gd name="connsiteY14" fmla="*/ 358776 h 1149350"/>
              <a:gd name="connsiteX15" fmla="*/ 1158875 w 1287387"/>
              <a:gd name="connsiteY15" fmla="*/ 277813 h 1149350"/>
              <a:gd name="connsiteX16" fmla="*/ 1119981 w 1287387"/>
              <a:gd name="connsiteY16" fmla="*/ 196851 h 1149350"/>
              <a:gd name="connsiteX17" fmla="*/ 1066007 w 1287387"/>
              <a:gd name="connsiteY17" fmla="*/ 218282 h 1149350"/>
              <a:gd name="connsiteX18" fmla="*/ 954088 w 1287387"/>
              <a:gd name="connsiteY18" fmla="*/ 230188 h 1149350"/>
              <a:gd name="connsiteX19" fmla="*/ 904081 w 1287387"/>
              <a:gd name="connsiteY19" fmla="*/ 75407 h 1149350"/>
              <a:gd name="connsiteX20" fmla="*/ 868363 w 1287387"/>
              <a:gd name="connsiteY20" fmla="*/ 94457 h 1149350"/>
              <a:gd name="connsiteX21" fmla="*/ 785019 w 1287387"/>
              <a:gd name="connsiteY21" fmla="*/ 70644 h 1149350"/>
              <a:gd name="connsiteX22" fmla="*/ 782638 w 1287387"/>
              <a:gd name="connsiteY22" fmla="*/ 23019 h 1149350"/>
              <a:gd name="connsiteX23" fmla="*/ 677863 w 1287387"/>
              <a:gd name="connsiteY23"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915987 w 1287387"/>
              <a:gd name="connsiteY9" fmla="*/ 954088 h 1149350"/>
              <a:gd name="connsiteX10" fmla="*/ 982663 w 1287387"/>
              <a:gd name="connsiteY10" fmla="*/ 835026 h 1149350"/>
              <a:gd name="connsiteX11" fmla="*/ 954088 w 1287387"/>
              <a:gd name="connsiteY11" fmla="*/ 775494 h 1149350"/>
              <a:gd name="connsiteX12" fmla="*/ 961231 w 1287387"/>
              <a:gd name="connsiteY12" fmla="*/ 735013 h 1149350"/>
              <a:gd name="connsiteX13" fmla="*/ 907257 w 1287387"/>
              <a:gd name="connsiteY13" fmla="*/ 691357 h 1149350"/>
              <a:gd name="connsiteX14" fmla="*/ 1277938 w 1287387"/>
              <a:gd name="connsiteY14" fmla="*/ 413544 h 1149350"/>
              <a:gd name="connsiteX15" fmla="*/ 1280319 w 1287387"/>
              <a:gd name="connsiteY15" fmla="*/ 358776 h 1149350"/>
              <a:gd name="connsiteX16" fmla="*/ 1158875 w 1287387"/>
              <a:gd name="connsiteY16" fmla="*/ 277813 h 1149350"/>
              <a:gd name="connsiteX17" fmla="*/ 1119981 w 1287387"/>
              <a:gd name="connsiteY17" fmla="*/ 196851 h 1149350"/>
              <a:gd name="connsiteX18" fmla="*/ 1066007 w 1287387"/>
              <a:gd name="connsiteY18" fmla="*/ 218282 h 1149350"/>
              <a:gd name="connsiteX19" fmla="*/ 954088 w 1287387"/>
              <a:gd name="connsiteY19" fmla="*/ 230188 h 1149350"/>
              <a:gd name="connsiteX20" fmla="*/ 904081 w 1287387"/>
              <a:gd name="connsiteY20" fmla="*/ 75407 h 1149350"/>
              <a:gd name="connsiteX21" fmla="*/ 868363 w 1287387"/>
              <a:gd name="connsiteY21" fmla="*/ 94457 h 1149350"/>
              <a:gd name="connsiteX22" fmla="*/ 785019 w 1287387"/>
              <a:gd name="connsiteY22" fmla="*/ 70644 h 1149350"/>
              <a:gd name="connsiteX23" fmla="*/ 782638 w 1287387"/>
              <a:gd name="connsiteY23" fmla="*/ 23019 h 1149350"/>
              <a:gd name="connsiteX24" fmla="*/ 677863 w 1287387"/>
              <a:gd name="connsiteY24"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56456 w 1287387"/>
              <a:gd name="connsiteY9" fmla="*/ 954088 h 1149350"/>
              <a:gd name="connsiteX10" fmla="*/ 915987 w 1287387"/>
              <a:gd name="connsiteY10" fmla="*/ 954088 h 1149350"/>
              <a:gd name="connsiteX11" fmla="*/ 982663 w 1287387"/>
              <a:gd name="connsiteY11" fmla="*/ 835026 h 1149350"/>
              <a:gd name="connsiteX12" fmla="*/ 954088 w 1287387"/>
              <a:gd name="connsiteY12" fmla="*/ 775494 h 1149350"/>
              <a:gd name="connsiteX13" fmla="*/ 961231 w 1287387"/>
              <a:gd name="connsiteY13" fmla="*/ 735013 h 1149350"/>
              <a:gd name="connsiteX14" fmla="*/ 907257 w 1287387"/>
              <a:gd name="connsiteY14" fmla="*/ 691357 h 1149350"/>
              <a:gd name="connsiteX15" fmla="*/ 1277938 w 1287387"/>
              <a:gd name="connsiteY15" fmla="*/ 413544 h 1149350"/>
              <a:gd name="connsiteX16" fmla="*/ 1280319 w 1287387"/>
              <a:gd name="connsiteY16" fmla="*/ 358776 h 1149350"/>
              <a:gd name="connsiteX17" fmla="*/ 1158875 w 1287387"/>
              <a:gd name="connsiteY17" fmla="*/ 277813 h 1149350"/>
              <a:gd name="connsiteX18" fmla="*/ 1119981 w 1287387"/>
              <a:gd name="connsiteY18" fmla="*/ 196851 h 1149350"/>
              <a:gd name="connsiteX19" fmla="*/ 1066007 w 1287387"/>
              <a:gd name="connsiteY19" fmla="*/ 218282 h 1149350"/>
              <a:gd name="connsiteX20" fmla="*/ 954088 w 1287387"/>
              <a:gd name="connsiteY20" fmla="*/ 230188 h 1149350"/>
              <a:gd name="connsiteX21" fmla="*/ 904081 w 1287387"/>
              <a:gd name="connsiteY21" fmla="*/ 75407 h 1149350"/>
              <a:gd name="connsiteX22" fmla="*/ 868363 w 1287387"/>
              <a:gd name="connsiteY22" fmla="*/ 94457 h 1149350"/>
              <a:gd name="connsiteX23" fmla="*/ 785019 w 1287387"/>
              <a:gd name="connsiteY23" fmla="*/ 70644 h 1149350"/>
              <a:gd name="connsiteX24" fmla="*/ 782638 w 1287387"/>
              <a:gd name="connsiteY24" fmla="*/ 23019 h 1149350"/>
              <a:gd name="connsiteX25" fmla="*/ 677863 w 1287387"/>
              <a:gd name="connsiteY25" fmla="*/ 0 h 1149350"/>
              <a:gd name="connsiteX0" fmla="*/ 677863 w 1287387"/>
              <a:gd name="connsiteY0" fmla="*/ 0 h 1149350"/>
              <a:gd name="connsiteX1" fmla="*/ 244475 w 1287387"/>
              <a:gd name="connsiteY1" fmla="*/ 49213 h 1149350"/>
              <a:gd name="connsiteX2" fmla="*/ 0 w 1287387"/>
              <a:gd name="connsiteY2" fmla="*/ 115888 h 1149350"/>
              <a:gd name="connsiteX3" fmla="*/ 12700 w 1287387"/>
              <a:gd name="connsiteY3" fmla="*/ 293688 h 1149350"/>
              <a:gd name="connsiteX4" fmla="*/ 130175 w 1287387"/>
              <a:gd name="connsiteY4" fmla="*/ 531813 h 1149350"/>
              <a:gd name="connsiteX5" fmla="*/ 378619 w 1287387"/>
              <a:gd name="connsiteY5" fmla="*/ 773906 h 1149350"/>
              <a:gd name="connsiteX6" fmla="*/ 496093 w 1287387"/>
              <a:gd name="connsiteY6" fmla="*/ 1008857 h 1149350"/>
              <a:gd name="connsiteX7" fmla="*/ 511969 w 1287387"/>
              <a:gd name="connsiteY7" fmla="*/ 1149350 h 1149350"/>
              <a:gd name="connsiteX8" fmla="*/ 677069 w 1287387"/>
              <a:gd name="connsiteY8" fmla="*/ 1146176 h 1149350"/>
              <a:gd name="connsiteX9" fmla="*/ 839788 w 1287387"/>
              <a:gd name="connsiteY9" fmla="*/ 1027907 h 1149350"/>
              <a:gd name="connsiteX10" fmla="*/ 856456 w 1287387"/>
              <a:gd name="connsiteY10" fmla="*/ 954088 h 1149350"/>
              <a:gd name="connsiteX11" fmla="*/ 915987 w 1287387"/>
              <a:gd name="connsiteY11" fmla="*/ 954088 h 1149350"/>
              <a:gd name="connsiteX12" fmla="*/ 982663 w 1287387"/>
              <a:gd name="connsiteY12" fmla="*/ 835026 h 1149350"/>
              <a:gd name="connsiteX13" fmla="*/ 954088 w 1287387"/>
              <a:gd name="connsiteY13" fmla="*/ 775494 h 1149350"/>
              <a:gd name="connsiteX14" fmla="*/ 961231 w 1287387"/>
              <a:gd name="connsiteY14" fmla="*/ 735013 h 1149350"/>
              <a:gd name="connsiteX15" fmla="*/ 907257 w 1287387"/>
              <a:gd name="connsiteY15" fmla="*/ 691357 h 1149350"/>
              <a:gd name="connsiteX16" fmla="*/ 1277938 w 1287387"/>
              <a:gd name="connsiteY16" fmla="*/ 413544 h 1149350"/>
              <a:gd name="connsiteX17" fmla="*/ 1280319 w 1287387"/>
              <a:gd name="connsiteY17" fmla="*/ 358776 h 1149350"/>
              <a:gd name="connsiteX18" fmla="*/ 1158875 w 1287387"/>
              <a:gd name="connsiteY18" fmla="*/ 277813 h 1149350"/>
              <a:gd name="connsiteX19" fmla="*/ 1119981 w 1287387"/>
              <a:gd name="connsiteY19" fmla="*/ 196851 h 1149350"/>
              <a:gd name="connsiteX20" fmla="*/ 1066007 w 1287387"/>
              <a:gd name="connsiteY20" fmla="*/ 218282 h 1149350"/>
              <a:gd name="connsiteX21" fmla="*/ 954088 w 1287387"/>
              <a:gd name="connsiteY21" fmla="*/ 230188 h 1149350"/>
              <a:gd name="connsiteX22" fmla="*/ 904081 w 1287387"/>
              <a:gd name="connsiteY22" fmla="*/ 75407 h 1149350"/>
              <a:gd name="connsiteX23" fmla="*/ 868363 w 1287387"/>
              <a:gd name="connsiteY23" fmla="*/ 94457 h 1149350"/>
              <a:gd name="connsiteX24" fmla="*/ 785019 w 1287387"/>
              <a:gd name="connsiteY24" fmla="*/ 70644 h 1149350"/>
              <a:gd name="connsiteX25" fmla="*/ 782638 w 1287387"/>
              <a:gd name="connsiteY25" fmla="*/ 23019 h 1149350"/>
              <a:gd name="connsiteX26" fmla="*/ 677863 w 1287387"/>
              <a:gd name="connsiteY26" fmla="*/ 0 h 1149350"/>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839788 w 1287387"/>
              <a:gd name="connsiteY9" fmla="*/ 1027907 h 1160464"/>
              <a:gd name="connsiteX10" fmla="*/ 856456 w 1287387"/>
              <a:gd name="connsiteY10" fmla="*/ 954088 h 1160464"/>
              <a:gd name="connsiteX11" fmla="*/ 915987 w 1287387"/>
              <a:gd name="connsiteY11" fmla="*/ 954088 h 1160464"/>
              <a:gd name="connsiteX12" fmla="*/ 982663 w 1287387"/>
              <a:gd name="connsiteY12" fmla="*/ 835026 h 1160464"/>
              <a:gd name="connsiteX13" fmla="*/ 954088 w 1287387"/>
              <a:gd name="connsiteY13" fmla="*/ 775494 h 1160464"/>
              <a:gd name="connsiteX14" fmla="*/ 961231 w 1287387"/>
              <a:gd name="connsiteY14" fmla="*/ 735013 h 1160464"/>
              <a:gd name="connsiteX15" fmla="*/ 907257 w 1287387"/>
              <a:gd name="connsiteY15" fmla="*/ 691357 h 1160464"/>
              <a:gd name="connsiteX16" fmla="*/ 1277938 w 1287387"/>
              <a:gd name="connsiteY16" fmla="*/ 413544 h 1160464"/>
              <a:gd name="connsiteX17" fmla="*/ 1280319 w 1287387"/>
              <a:gd name="connsiteY17" fmla="*/ 358776 h 1160464"/>
              <a:gd name="connsiteX18" fmla="*/ 1158875 w 1287387"/>
              <a:gd name="connsiteY18" fmla="*/ 277813 h 1160464"/>
              <a:gd name="connsiteX19" fmla="*/ 1119981 w 1287387"/>
              <a:gd name="connsiteY19" fmla="*/ 196851 h 1160464"/>
              <a:gd name="connsiteX20" fmla="*/ 1066007 w 1287387"/>
              <a:gd name="connsiteY20" fmla="*/ 218282 h 1160464"/>
              <a:gd name="connsiteX21" fmla="*/ 954088 w 1287387"/>
              <a:gd name="connsiteY21" fmla="*/ 230188 h 1160464"/>
              <a:gd name="connsiteX22" fmla="*/ 904081 w 1287387"/>
              <a:gd name="connsiteY22" fmla="*/ 75407 h 1160464"/>
              <a:gd name="connsiteX23" fmla="*/ 868363 w 1287387"/>
              <a:gd name="connsiteY23" fmla="*/ 94457 h 1160464"/>
              <a:gd name="connsiteX24" fmla="*/ 785019 w 1287387"/>
              <a:gd name="connsiteY24" fmla="*/ 70644 h 1160464"/>
              <a:gd name="connsiteX25" fmla="*/ 782638 w 1287387"/>
              <a:gd name="connsiteY25" fmla="*/ 23019 h 1160464"/>
              <a:gd name="connsiteX26" fmla="*/ 677863 w 1287387"/>
              <a:gd name="connsiteY26"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96093 w 1287387"/>
              <a:gd name="connsiteY6" fmla="*/ 1008857 h 1160464"/>
              <a:gd name="connsiteX7" fmla="*/ 511969 w 1287387"/>
              <a:gd name="connsiteY7" fmla="*/ 1149350 h 1160464"/>
              <a:gd name="connsiteX8" fmla="*/ 653256 w 1287387"/>
              <a:gd name="connsiteY8" fmla="*/ 1160464 h 1160464"/>
              <a:gd name="connsiteX9" fmla="*/ 751681 w 1287387"/>
              <a:gd name="connsiteY9" fmla="*/ 1085057 h 1160464"/>
              <a:gd name="connsiteX10" fmla="*/ 839788 w 1287387"/>
              <a:gd name="connsiteY10" fmla="*/ 1027907 h 1160464"/>
              <a:gd name="connsiteX11" fmla="*/ 856456 w 1287387"/>
              <a:gd name="connsiteY11" fmla="*/ 954088 h 1160464"/>
              <a:gd name="connsiteX12" fmla="*/ 915987 w 1287387"/>
              <a:gd name="connsiteY12" fmla="*/ 954088 h 1160464"/>
              <a:gd name="connsiteX13" fmla="*/ 982663 w 1287387"/>
              <a:gd name="connsiteY13" fmla="*/ 835026 h 1160464"/>
              <a:gd name="connsiteX14" fmla="*/ 954088 w 1287387"/>
              <a:gd name="connsiteY14" fmla="*/ 775494 h 1160464"/>
              <a:gd name="connsiteX15" fmla="*/ 961231 w 1287387"/>
              <a:gd name="connsiteY15" fmla="*/ 735013 h 1160464"/>
              <a:gd name="connsiteX16" fmla="*/ 907257 w 1287387"/>
              <a:gd name="connsiteY16" fmla="*/ 691357 h 1160464"/>
              <a:gd name="connsiteX17" fmla="*/ 1277938 w 1287387"/>
              <a:gd name="connsiteY17" fmla="*/ 413544 h 1160464"/>
              <a:gd name="connsiteX18" fmla="*/ 1280319 w 1287387"/>
              <a:gd name="connsiteY18" fmla="*/ 358776 h 1160464"/>
              <a:gd name="connsiteX19" fmla="*/ 1158875 w 1287387"/>
              <a:gd name="connsiteY19" fmla="*/ 277813 h 1160464"/>
              <a:gd name="connsiteX20" fmla="*/ 1119981 w 1287387"/>
              <a:gd name="connsiteY20" fmla="*/ 196851 h 1160464"/>
              <a:gd name="connsiteX21" fmla="*/ 1066007 w 1287387"/>
              <a:gd name="connsiteY21" fmla="*/ 218282 h 1160464"/>
              <a:gd name="connsiteX22" fmla="*/ 954088 w 1287387"/>
              <a:gd name="connsiteY22" fmla="*/ 230188 h 1160464"/>
              <a:gd name="connsiteX23" fmla="*/ 904081 w 1287387"/>
              <a:gd name="connsiteY23" fmla="*/ 75407 h 1160464"/>
              <a:gd name="connsiteX24" fmla="*/ 868363 w 1287387"/>
              <a:gd name="connsiteY24" fmla="*/ 94457 h 1160464"/>
              <a:gd name="connsiteX25" fmla="*/ 785019 w 1287387"/>
              <a:gd name="connsiteY25" fmla="*/ 70644 h 1160464"/>
              <a:gd name="connsiteX26" fmla="*/ 782638 w 1287387"/>
              <a:gd name="connsiteY26" fmla="*/ 23019 h 1160464"/>
              <a:gd name="connsiteX27" fmla="*/ 677863 w 1287387"/>
              <a:gd name="connsiteY27"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378619 w 1287387"/>
              <a:gd name="connsiteY5" fmla="*/ 773906 h 1160464"/>
              <a:gd name="connsiteX6" fmla="*/ 463550 w 1287387"/>
              <a:gd name="connsiteY6" fmla="*/ 954088 h 1160464"/>
              <a:gd name="connsiteX7" fmla="*/ 496093 w 1287387"/>
              <a:gd name="connsiteY7" fmla="*/ 1008857 h 1160464"/>
              <a:gd name="connsiteX8" fmla="*/ 511969 w 1287387"/>
              <a:gd name="connsiteY8" fmla="*/ 1149350 h 1160464"/>
              <a:gd name="connsiteX9" fmla="*/ 653256 w 1287387"/>
              <a:gd name="connsiteY9" fmla="*/ 1160464 h 1160464"/>
              <a:gd name="connsiteX10" fmla="*/ 751681 w 1287387"/>
              <a:gd name="connsiteY10" fmla="*/ 1085057 h 1160464"/>
              <a:gd name="connsiteX11" fmla="*/ 839788 w 1287387"/>
              <a:gd name="connsiteY11" fmla="*/ 1027907 h 1160464"/>
              <a:gd name="connsiteX12" fmla="*/ 856456 w 1287387"/>
              <a:gd name="connsiteY12" fmla="*/ 954088 h 1160464"/>
              <a:gd name="connsiteX13" fmla="*/ 915987 w 1287387"/>
              <a:gd name="connsiteY13" fmla="*/ 954088 h 1160464"/>
              <a:gd name="connsiteX14" fmla="*/ 982663 w 1287387"/>
              <a:gd name="connsiteY14" fmla="*/ 835026 h 1160464"/>
              <a:gd name="connsiteX15" fmla="*/ 954088 w 1287387"/>
              <a:gd name="connsiteY15" fmla="*/ 775494 h 1160464"/>
              <a:gd name="connsiteX16" fmla="*/ 961231 w 1287387"/>
              <a:gd name="connsiteY16" fmla="*/ 735013 h 1160464"/>
              <a:gd name="connsiteX17" fmla="*/ 907257 w 1287387"/>
              <a:gd name="connsiteY17" fmla="*/ 691357 h 1160464"/>
              <a:gd name="connsiteX18" fmla="*/ 1277938 w 1287387"/>
              <a:gd name="connsiteY18" fmla="*/ 413544 h 1160464"/>
              <a:gd name="connsiteX19" fmla="*/ 1280319 w 1287387"/>
              <a:gd name="connsiteY19" fmla="*/ 358776 h 1160464"/>
              <a:gd name="connsiteX20" fmla="*/ 1158875 w 1287387"/>
              <a:gd name="connsiteY20" fmla="*/ 277813 h 1160464"/>
              <a:gd name="connsiteX21" fmla="*/ 1119981 w 1287387"/>
              <a:gd name="connsiteY21" fmla="*/ 196851 h 1160464"/>
              <a:gd name="connsiteX22" fmla="*/ 1066007 w 1287387"/>
              <a:gd name="connsiteY22" fmla="*/ 218282 h 1160464"/>
              <a:gd name="connsiteX23" fmla="*/ 954088 w 1287387"/>
              <a:gd name="connsiteY23" fmla="*/ 230188 h 1160464"/>
              <a:gd name="connsiteX24" fmla="*/ 904081 w 1287387"/>
              <a:gd name="connsiteY24" fmla="*/ 75407 h 1160464"/>
              <a:gd name="connsiteX25" fmla="*/ 868363 w 1287387"/>
              <a:gd name="connsiteY25" fmla="*/ 94457 h 1160464"/>
              <a:gd name="connsiteX26" fmla="*/ 785019 w 1287387"/>
              <a:gd name="connsiteY26" fmla="*/ 70644 h 1160464"/>
              <a:gd name="connsiteX27" fmla="*/ 782638 w 1287387"/>
              <a:gd name="connsiteY27" fmla="*/ 23019 h 1160464"/>
              <a:gd name="connsiteX28" fmla="*/ 677863 w 1287387"/>
              <a:gd name="connsiteY28"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78619 w 1287387"/>
              <a:gd name="connsiteY6" fmla="*/ 773906 h 1160464"/>
              <a:gd name="connsiteX7" fmla="*/ 463550 w 1287387"/>
              <a:gd name="connsiteY7" fmla="*/ 954088 h 1160464"/>
              <a:gd name="connsiteX8" fmla="*/ 496093 w 1287387"/>
              <a:gd name="connsiteY8" fmla="*/ 1008857 h 1160464"/>
              <a:gd name="connsiteX9" fmla="*/ 511969 w 1287387"/>
              <a:gd name="connsiteY9" fmla="*/ 1149350 h 1160464"/>
              <a:gd name="connsiteX10" fmla="*/ 653256 w 1287387"/>
              <a:gd name="connsiteY10" fmla="*/ 1160464 h 1160464"/>
              <a:gd name="connsiteX11" fmla="*/ 751681 w 1287387"/>
              <a:gd name="connsiteY11" fmla="*/ 1085057 h 1160464"/>
              <a:gd name="connsiteX12" fmla="*/ 839788 w 1287387"/>
              <a:gd name="connsiteY12" fmla="*/ 1027907 h 1160464"/>
              <a:gd name="connsiteX13" fmla="*/ 856456 w 1287387"/>
              <a:gd name="connsiteY13" fmla="*/ 954088 h 1160464"/>
              <a:gd name="connsiteX14" fmla="*/ 915987 w 1287387"/>
              <a:gd name="connsiteY14" fmla="*/ 954088 h 1160464"/>
              <a:gd name="connsiteX15" fmla="*/ 982663 w 1287387"/>
              <a:gd name="connsiteY15" fmla="*/ 835026 h 1160464"/>
              <a:gd name="connsiteX16" fmla="*/ 954088 w 1287387"/>
              <a:gd name="connsiteY16" fmla="*/ 775494 h 1160464"/>
              <a:gd name="connsiteX17" fmla="*/ 961231 w 1287387"/>
              <a:gd name="connsiteY17" fmla="*/ 735013 h 1160464"/>
              <a:gd name="connsiteX18" fmla="*/ 907257 w 1287387"/>
              <a:gd name="connsiteY18" fmla="*/ 691357 h 1160464"/>
              <a:gd name="connsiteX19" fmla="*/ 1277938 w 1287387"/>
              <a:gd name="connsiteY19" fmla="*/ 413544 h 1160464"/>
              <a:gd name="connsiteX20" fmla="*/ 1280319 w 1287387"/>
              <a:gd name="connsiteY20" fmla="*/ 358776 h 1160464"/>
              <a:gd name="connsiteX21" fmla="*/ 1158875 w 1287387"/>
              <a:gd name="connsiteY21" fmla="*/ 277813 h 1160464"/>
              <a:gd name="connsiteX22" fmla="*/ 1119981 w 1287387"/>
              <a:gd name="connsiteY22" fmla="*/ 196851 h 1160464"/>
              <a:gd name="connsiteX23" fmla="*/ 1066007 w 1287387"/>
              <a:gd name="connsiteY23" fmla="*/ 218282 h 1160464"/>
              <a:gd name="connsiteX24" fmla="*/ 954088 w 1287387"/>
              <a:gd name="connsiteY24" fmla="*/ 230188 h 1160464"/>
              <a:gd name="connsiteX25" fmla="*/ 904081 w 1287387"/>
              <a:gd name="connsiteY25" fmla="*/ 75407 h 1160464"/>
              <a:gd name="connsiteX26" fmla="*/ 868363 w 1287387"/>
              <a:gd name="connsiteY26" fmla="*/ 94457 h 1160464"/>
              <a:gd name="connsiteX27" fmla="*/ 785019 w 1287387"/>
              <a:gd name="connsiteY27" fmla="*/ 70644 h 1160464"/>
              <a:gd name="connsiteX28" fmla="*/ 782638 w 1287387"/>
              <a:gd name="connsiteY28" fmla="*/ 23019 h 1160464"/>
              <a:gd name="connsiteX29" fmla="*/ 677863 w 1287387"/>
              <a:gd name="connsiteY29"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785019 w 1287387"/>
              <a:gd name="connsiteY28" fmla="*/ 70644 h 1160464"/>
              <a:gd name="connsiteX29" fmla="*/ 782638 w 1287387"/>
              <a:gd name="connsiteY29" fmla="*/ 23019 h 1160464"/>
              <a:gd name="connsiteX30" fmla="*/ 677863 w 1287387"/>
              <a:gd name="connsiteY30" fmla="*/ 0 h 1160464"/>
              <a:gd name="connsiteX0" fmla="*/ 677863 w 1287387"/>
              <a:gd name="connsiteY0" fmla="*/ 0 h 1160464"/>
              <a:gd name="connsiteX1" fmla="*/ 244475 w 1287387"/>
              <a:gd name="connsiteY1" fmla="*/ 49213 h 1160464"/>
              <a:gd name="connsiteX2" fmla="*/ 0 w 1287387"/>
              <a:gd name="connsiteY2" fmla="*/ 115888 h 1160464"/>
              <a:gd name="connsiteX3" fmla="*/ 12700 w 1287387"/>
              <a:gd name="connsiteY3" fmla="*/ 293688 h 1160464"/>
              <a:gd name="connsiteX4" fmla="*/ 130175 w 1287387"/>
              <a:gd name="connsiteY4" fmla="*/ 531813 h 1160464"/>
              <a:gd name="connsiteX5" fmla="*/ 265906 w 1287387"/>
              <a:gd name="connsiteY5" fmla="*/ 656432 h 1160464"/>
              <a:gd name="connsiteX6" fmla="*/ 337344 w 1287387"/>
              <a:gd name="connsiteY6" fmla="*/ 701676 h 1160464"/>
              <a:gd name="connsiteX7" fmla="*/ 378619 w 1287387"/>
              <a:gd name="connsiteY7" fmla="*/ 773906 h 1160464"/>
              <a:gd name="connsiteX8" fmla="*/ 463550 w 1287387"/>
              <a:gd name="connsiteY8" fmla="*/ 954088 h 1160464"/>
              <a:gd name="connsiteX9" fmla="*/ 496093 w 1287387"/>
              <a:gd name="connsiteY9" fmla="*/ 1008857 h 1160464"/>
              <a:gd name="connsiteX10" fmla="*/ 511969 w 1287387"/>
              <a:gd name="connsiteY10" fmla="*/ 1149350 h 1160464"/>
              <a:gd name="connsiteX11" fmla="*/ 653256 w 1287387"/>
              <a:gd name="connsiteY11" fmla="*/ 1160464 h 1160464"/>
              <a:gd name="connsiteX12" fmla="*/ 751681 w 1287387"/>
              <a:gd name="connsiteY12" fmla="*/ 1085057 h 1160464"/>
              <a:gd name="connsiteX13" fmla="*/ 839788 w 1287387"/>
              <a:gd name="connsiteY13" fmla="*/ 1027907 h 1160464"/>
              <a:gd name="connsiteX14" fmla="*/ 856456 w 1287387"/>
              <a:gd name="connsiteY14" fmla="*/ 954088 h 1160464"/>
              <a:gd name="connsiteX15" fmla="*/ 915987 w 1287387"/>
              <a:gd name="connsiteY15" fmla="*/ 954088 h 1160464"/>
              <a:gd name="connsiteX16" fmla="*/ 982663 w 1287387"/>
              <a:gd name="connsiteY16" fmla="*/ 835026 h 1160464"/>
              <a:gd name="connsiteX17" fmla="*/ 954088 w 1287387"/>
              <a:gd name="connsiteY17" fmla="*/ 775494 h 1160464"/>
              <a:gd name="connsiteX18" fmla="*/ 961231 w 1287387"/>
              <a:gd name="connsiteY18" fmla="*/ 735013 h 1160464"/>
              <a:gd name="connsiteX19" fmla="*/ 907257 w 1287387"/>
              <a:gd name="connsiteY19" fmla="*/ 691357 h 1160464"/>
              <a:gd name="connsiteX20" fmla="*/ 1277938 w 1287387"/>
              <a:gd name="connsiteY20" fmla="*/ 413544 h 1160464"/>
              <a:gd name="connsiteX21" fmla="*/ 1280319 w 1287387"/>
              <a:gd name="connsiteY21" fmla="*/ 358776 h 1160464"/>
              <a:gd name="connsiteX22" fmla="*/ 1158875 w 1287387"/>
              <a:gd name="connsiteY22" fmla="*/ 277813 h 1160464"/>
              <a:gd name="connsiteX23" fmla="*/ 1119981 w 1287387"/>
              <a:gd name="connsiteY23" fmla="*/ 196851 h 1160464"/>
              <a:gd name="connsiteX24" fmla="*/ 1066007 w 1287387"/>
              <a:gd name="connsiteY24" fmla="*/ 218282 h 1160464"/>
              <a:gd name="connsiteX25" fmla="*/ 954088 w 1287387"/>
              <a:gd name="connsiteY25" fmla="*/ 230188 h 1160464"/>
              <a:gd name="connsiteX26" fmla="*/ 904081 w 1287387"/>
              <a:gd name="connsiteY26" fmla="*/ 75407 h 1160464"/>
              <a:gd name="connsiteX27" fmla="*/ 868363 w 1287387"/>
              <a:gd name="connsiteY27" fmla="*/ 94457 h 1160464"/>
              <a:gd name="connsiteX28" fmla="*/ 811213 w 1287387"/>
              <a:gd name="connsiteY28" fmla="*/ 99219 h 1160464"/>
              <a:gd name="connsiteX29" fmla="*/ 785019 w 1287387"/>
              <a:gd name="connsiteY29" fmla="*/ 70644 h 1160464"/>
              <a:gd name="connsiteX30" fmla="*/ 782638 w 1287387"/>
              <a:gd name="connsiteY30" fmla="*/ 23019 h 1160464"/>
              <a:gd name="connsiteX31" fmla="*/ 677863 w 1287387"/>
              <a:gd name="connsiteY31" fmla="*/ 0 h 1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87387" h="1160464">
                <a:moveTo>
                  <a:pt x="677863" y="0"/>
                </a:moveTo>
                <a:lnTo>
                  <a:pt x="244475" y="49213"/>
                </a:lnTo>
                <a:lnTo>
                  <a:pt x="0" y="115888"/>
                </a:lnTo>
                <a:lnTo>
                  <a:pt x="12700" y="293688"/>
                </a:lnTo>
                <a:lnTo>
                  <a:pt x="130175" y="531813"/>
                </a:lnTo>
                <a:cubicBezTo>
                  <a:pt x="168804" y="594652"/>
                  <a:pt x="224499" y="616083"/>
                  <a:pt x="265906" y="656432"/>
                </a:cubicBezTo>
                <a:cubicBezTo>
                  <a:pt x="300037" y="687124"/>
                  <a:pt x="318559" y="682097"/>
                  <a:pt x="337344" y="701676"/>
                </a:cubicBezTo>
                <a:cubicBezTo>
                  <a:pt x="356130" y="721255"/>
                  <a:pt x="357585" y="731837"/>
                  <a:pt x="378619" y="773906"/>
                </a:cubicBezTo>
                <a:cubicBezTo>
                  <a:pt x="399653" y="815975"/>
                  <a:pt x="443971" y="914930"/>
                  <a:pt x="463550" y="954088"/>
                </a:cubicBezTo>
                <a:cubicBezTo>
                  <a:pt x="483129" y="993246"/>
                  <a:pt x="487626" y="979488"/>
                  <a:pt x="496093" y="1008857"/>
                </a:cubicBezTo>
                <a:lnTo>
                  <a:pt x="511969" y="1149350"/>
                </a:lnTo>
                <a:lnTo>
                  <a:pt x="653256" y="1160464"/>
                </a:lnTo>
                <a:cubicBezTo>
                  <a:pt x="695986" y="1150542"/>
                  <a:pt x="720592" y="1107150"/>
                  <a:pt x="751681" y="1085057"/>
                </a:cubicBezTo>
                <a:cubicBezTo>
                  <a:pt x="782770" y="1062964"/>
                  <a:pt x="825104" y="1050529"/>
                  <a:pt x="839788" y="1027907"/>
                </a:cubicBezTo>
                <a:cubicBezTo>
                  <a:pt x="854472" y="1005285"/>
                  <a:pt x="835025" y="966788"/>
                  <a:pt x="856456" y="954088"/>
                </a:cubicBezTo>
                <a:lnTo>
                  <a:pt x="915987" y="954088"/>
                </a:lnTo>
                <a:cubicBezTo>
                  <a:pt x="960569" y="901833"/>
                  <a:pt x="975122" y="871539"/>
                  <a:pt x="982663" y="835026"/>
                </a:cubicBezTo>
                <a:cubicBezTo>
                  <a:pt x="992188" y="804864"/>
                  <a:pt x="957660" y="792163"/>
                  <a:pt x="954088" y="775494"/>
                </a:cubicBezTo>
                <a:cubicBezTo>
                  <a:pt x="950516" y="758825"/>
                  <a:pt x="972211" y="748639"/>
                  <a:pt x="961231" y="735013"/>
                </a:cubicBezTo>
                <a:lnTo>
                  <a:pt x="907257" y="691357"/>
                </a:lnTo>
                <a:lnTo>
                  <a:pt x="1277938" y="413544"/>
                </a:lnTo>
                <a:cubicBezTo>
                  <a:pt x="1252538" y="377825"/>
                  <a:pt x="1305719" y="394495"/>
                  <a:pt x="1280319" y="358776"/>
                </a:cubicBezTo>
                <a:cubicBezTo>
                  <a:pt x="1246981" y="326232"/>
                  <a:pt x="1192213" y="310357"/>
                  <a:pt x="1158875" y="277813"/>
                </a:cubicBezTo>
                <a:lnTo>
                  <a:pt x="1119981" y="196851"/>
                </a:lnTo>
                <a:lnTo>
                  <a:pt x="1066007" y="218282"/>
                </a:lnTo>
                <a:cubicBezTo>
                  <a:pt x="1041136" y="215107"/>
                  <a:pt x="974329" y="236935"/>
                  <a:pt x="954088" y="230188"/>
                </a:cubicBezTo>
                <a:cubicBezTo>
                  <a:pt x="933847" y="223441"/>
                  <a:pt x="922337" y="77391"/>
                  <a:pt x="904081" y="75407"/>
                </a:cubicBezTo>
                <a:cubicBezTo>
                  <a:pt x="885825" y="73423"/>
                  <a:pt x="882253" y="93266"/>
                  <a:pt x="868363" y="94457"/>
                </a:cubicBezTo>
                <a:cubicBezTo>
                  <a:pt x="854473" y="95648"/>
                  <a:pt x="825104" y="103188"/>
                  <a:pt x="811213" y="99219"/>
                </a:cubicBezTo>
                <a:cubicBezTo>
                  <a:pt x="797322" y="95250"/>
                  <a:pt x="791369" y="80566"/>
                  <a:pt x="785019" y="70644"/>
                </a:cubicBezTo>
                <a:cubicBezTo>
                  <a:pt x="778669" y="60722"/>
                  <a:pt x="815182" y="32412"/>
                  <a:pt x="782638" y="23019"/>
                </a:cubicBezTo>
                <a:lnTo>
                  <a:pt x="677863" y="0"/>
                </a:lnTo>
                <a:close/>
              </a:path>
            </a:pathLst>
          </a:custGeom>
          <a:solidFill>
            <a:srgbClr val="00CC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smtClean="0">
                <a:solidFill>
                  <a:schemeClr val="tx1"/>
                </a:solidFill>
              </a:rPr>
              <a:t>    </a:t>
            </a:r>
            <a:r>
              <a:rPr lang="en-MY" sz="1200" b="1" dirty="0" err="1" smtClean="0">
                <a:solidFill>
                  <a:schemeClr val="tx1"/>
                </a:solidFill>
              </a:rPr>
              <a:t>Njombe</a:t>
            </a:r>
            <a:r>
              <a:rPr lang="en-MY" sz="1200" b="1" dirty="0" smtClean="0">
                <a:solidFill>
                  <a:schemeClr val="tx1"/>
                </a:solidFill>
              </a:rPr>
              <a:t> 8.4</a:t>
            </a:r>
          </a:p>
          <a:p>
            <a:pPr algn="ctr"/>
            <a:endParaRPr lang="en-MY" sz="1200" b="1" dirty="0">
              <a:solidFill>
                <a:schemeClr val="tx1"/>
              </a:solidFill>
            </a:endParaRPr>
          </a:p>
        </p:txBody>
      </p:sp>
      <p:sp>
        <p:nvSpPr>
          <p:cNvPr id="14" name="Freeform 13"/>
          <p:cNvSpPr/>
          <p:nvPr/>
        </p:nvSpPr>
        <p:spPr>
          <a:xfrm>
            <a:off x="2686050" y="3750469"/>
            <a:ext cx="1993106" cy="1788318"/>
          </a:xfrm>
          <a:custGeom>
            <a:avLst/>
            <a:gdLst>
              <a:gd name="connsiteX0" fmla="*/ 1104900 w 2143125"/>
              <a:gd name="connsiteY0" fmla="*/ 0 h 1962150"/>
              <a:gd name="connsiteX1" fmla="*/ 323850 w 2143125"/>
              <a:gd name="connsiteY1" fmla="*/ 571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333375 w 2143125"/>
              <a:gd name="connsiteY1" fmla="*/ 120650 h 1962150"/>
              <a:gd name="connsiteX2" fmla="*/ 0 w 2143125"/>
              <a:gd name="connsiteY2" fmla="*/ 409575 h 1962150"/>
              <a:gd name="connsiteX3" fmla="*/ 47625 w 2143125"/>
              <a:gd name="connsiteY3" fmla="*/ 1276350 h 1962150"/>
              <a:gd name="connsiteX4" fmla="*/ 114300 w 2143125"/>
              <a:gd name="connsiteY4" fmla="*/ 1514475 h 1962150"/>
              <a:gd name="connsiteX5" fmla="*/ 1343025 w 2143125"/>
              <a:gd name="connsiteY5" fmla="*/ 1962150 h 1962150"/>
              <a:gd name="connsiteX6" fmla="*/ 1619250 w 2143125"/>
              <a:gd name="connsiteY6" fmla="*/ 1800225 h 1962150"/>
              <a:gd name="connsiteX7" fmla="*/ 1485900 w 2143125"/>
              <a:gd name="connsiteY7" fmla="*/ 1485900 h 1962150"/>
              <a:gd name="connsiteX8" fmla="*/ 1790700 w 2143125"/>
              <a:gd name="connsiteY8" fmla="*/ 1343025 h 1962150"/>
              <a:gd name="connsiteX9" fmla="*/ 2038350 w 2143125"/>
              <a:gd name="connsiteY9" fmla="*/ 1066800 h 1962150"/>
              <a:gd name="connsiteX10" fmla="*/ 2143125 w 2143125"/>
              <a:gd name="connsiteY10" fmla="*/ 733425 h 1962150"/>
              <a:gd name="connsiteX11" fmla="*/ 1895475 w 2143125"/>
              <a:gd name="connsiteY11" fmla="*/ 590550 h 1962150"/>
              <a:gd name="connsiteX12" fmla="*/ 1533525 w 2143125"/>
              <a:gd name="connsiteY12" fmla="*/ 514350 h 1962150"/>
              <a:gd name="connsiteX13" fmla="*/ 1333500 w 2143125"/>
              <a:gd name="connsiteY13" fmla="*/ 342900 h 1962150"/>
              <a:gd name="connsiteX14" fmla="*/ 1104900 w 2143125"/>
              <a:gd name="connsiteY14" fmla="*/ 0 h 1962150"/>
              <a:gd name="connsiteX0" fmla="*/ 1104900 w 2143125"/>
              <a:gd name="connsiteY0" fmla="*/ 0 h 1962150"/>
              <a:gd name="connsiteX1" fmla="*/ 479425 w 2143125"/>
              <a:gd name="connsiteY1" fmla="*/ 9842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422275 w 2143125"/>
              <a:gd name="connsiteY1" fmla="*/ 193675 h 1962150"/>
              <a:gd name="connsiteX2" fmla="*/ 333375 w 2143125"/>
              <a:gd name="connsiteY2" fmla="*/ 120650 h 1962150"/>
              <a:gd name="connsiteX3" fmla="*/ 0 w 2143125"/>
              <a:gd name="connsiteY3" fmla="*/ 409575 h 1962150"/>
              <a:gd name="connsiteX4" fmla="*/ 47625 w 2143125"/>
              <a:gd name="connsiteY4" fmla="*/ 1276350 h 1962150"/>
              <a:gd name="connsiteX5" fmla="*/ 114300 w 2143125"/>
              <a:gd name="connsiteY5" fmla="*/ 1514475 h 1962150"/>
              <a:gd name="connsiteX6" fmla="*/ 1343025 w 2143125"/>
              <a:gd name="connsiteY6" fmla="*/ 1962150 h 1962150"/>
              <a:gd name="connsiteX7" fmla="*/ 1619250 w 2143125"/>
              <a:gd name="connsiteY7" fmla="*/ 1800225 h 1962150"/>
              <a:gd name="connsiteX8" fmla="*/ 1485900 w 2143125"/>
              <a:gd name="connsiteY8" fmla="*/ 1485900 h 1962150"/>
              <a:gd name="connsiteX9" fmla="*/ 1790700 w 2143125"/>
              <a:gd name="connsiteY9" fmla="*/ 1343025 h 1962150"/>
              <a:gd name="connsiteX10" fmla="*/ 2038350 w 2143125"/>
              <a:gd name="connsiteY10" fmla="*/ 1066800 h 1962150"/>
              <a:gd name="connsiteX11" fmla="*/ 2143125 w 2143125"/>
              <a:gd name="connsiteY11" fmla="*/ 733425 h 1962150"/>
              <a:gd name="connsiteX12" fmla="*/ 1895475 w 2143125"/>
              <a:gd name="connsiteY12" fmla="*/ 590550 h 1962150"/>
              <a:gd name="connsiteX13" fmla="*/ 1533525 w 2143125"/>
              <a:gd name="connsiteY13" fmla="*/ 514350 h 1962150"/>
              <a:gd name="connsiteX14" fmla="*/ 1333500 w 2143125"/>
              <a:gd name="connsiteY14" fmla="*/ 342900 h 1962150"/>
              <a:gd name="connsiteX15" fmla="*/ 1104900 w 2143125"/>
              <a:gd name="connsiteY15" fmla="*/ 0 h 1962150"/>
              <a:gd name="connsiteX0" fmla="*/ 1104900 w 2143125"/>
              <a:gd name="connsiteY0" fmla="*/ 0 h 1962150"/>
              <a:gd name="connsiteX1" fmla="*/ 702469 w 2143125"/>
              <a:gd name="connsiteY1" fmla="*/ 116681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497681 w 2143125"/>
              <a:gd name="connsiteY1" fmla="*/ 190500 h 1962150"/>
              <a:gd name="connsiteX2" fmla="*/ 422275 w 2143125"/>
              <a:gd name="connsiteY2" fmla="*/ 193675 h 1962150"/>
              <a:gd name="connsiteX3" fmla="*/ 333375 w 2143125"/>
              <a:gd name="connsiteY3" fmla="*/ 120650 h 1962150"/>
              <a:gd name="connsiteX4" fmla="*/ 0 w 2143125"/>
              <a:gd name="connsiteY4" fmla="*/ 409575 h 1962150"/>
              <a:gd name="connsiteX5" fmla="*/ 47625 w 2143125"/>
              <a:gd name="connsiteY5" fmla="*/ 1276350 h 1962150"/>
              <a:gd name="connsiteX6" fmla="*/ 114300 w 2143125"/>
              <a:gd name="connsiteY6" fmla="*/ 1514475 h 1962150"/>
              <a:gd name="connsiteX7" fmla="*/ 1343025 w 2143125"/>
              <a:gd name="connsiteY7" fmla="*/ 1962150 h 1962150"/>
              <a:gd name="connsiteX8" fmla="*/ 1619250 w 2143125"/>
              <a:gd name="connsiteY8" fmla="*/ 1800225 h 1962150"/>
              <a:gd name="connsiteX9" fmla="*/ 1485900 w 2143125"/>
              <a:gd name="connsiteY9" fmla="*/ 1485900 h 1962150"/>
              <a:gd name="connsiteX10" fmla="*/ 1790700 w 2143125"/>
              <a:gd name="connsiteY10" fmla="*/ 1343025 h 1962150"/>
              <a:gd name="connsiteX11" fmla="*/ 2038350 w 2143125"/>
              <a:gd name="connsiteY11" fmla="*/ 1066800 h 1962150"/>
              <a:gd name="connsiteX12" fmla="*/ 2143125 w 2143125"/>
              <a:gd name="connsiteY12" fmla="*/ 733425 h 1962150"/>
              <a:gd name="connsiteX13" fmla="*/ 1895475 w 2143125"/>
              <a:gd name="connsiteY13" fmla="*/ 590550 h 1962150"/>
              <a:gd name="connsiteX14" fmla="*/ 1533525 w 2143125"/>
              <a:gd name="connsiteY14" fmla="*/ 514350 h 1962150"/>
              <a:gd name="connsiteX15" fmla="*/ 1333500 w 2143125"/>
              <a:gd name="connsiteY15" fmla="*/ 342900 h 1962150"/>
              <a:gd name="connsiteX16" fmla="*/ 1104900 w 2143125"/>
              <a:gd name="connsiteY16" fmla="*/ 0 h 1962150"/>
              <a:gd name="connsiteX0" fmla="*/ 1104900 w 2143125"/>
              <a:gd name="connsiteY0" fmla="*/ 0 h 1962150"/>
              <a:gd name="connsiteX1" fmla="*/ 742950 w 2143125"/>
              <a:gd name="connsiteY1" fmla="*/ 114300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569119 w 2143125"/>
              <a:gd name="connsiteY1" fmla="*/ 90488 h 1962150"/>
              <a:gd name="connsiteX2" fmla="*/ 497681 w 2143125"/>
              <a:gd name="connsiteY2" fmla="*/ 190500 h 1962150"/>
              <a:gd name="connsiteX3" fmla="*/ 422275 w 2143125"/>
              <a:gd name="connsiteY3" fmla="*/ 193675 h 1962150"/>
              <a:gd name="connsiteX4" fmla="*/ 333375 w 2143125"/>
              <a:gd name="connsiteY4" fmla="*/ 120650 h 1962150"/>
              <a:gd name="connsiteX5" fmla="*/ 0 w 2143125"/>
              <a:gd name="connsiteY5" fmla="*/ 409575 h 1962150"/>
              <a:gd name="connsiteX6" fmla="*/ 47625 w 2143125"/>
              <a:gd name="connsiteY6" fmla="*/ 1276350 h 1962150"/>
              <a:gd name="connsiteX7" fmla="*/ 114300 w 2143125"/>
              <a:gd name="connsiteY7" fmla="*/ 1514475 h 1962150"/>
              <a:gd name="connsiteX8" fmla="*/ 1343025 w 2143125"/>
              <a:gd name="connsiteY8" fmla="*/ 1962150 h 1962150"/>
              <a:gd name="connsiteX9" fmla="*/ 1619250 w 2143125"/>
              <a:gd name="connsiteY9" fmla="*/ 1800225 h 1962150"/>
              <a:gd name="connsiteX10" fmla="*/ 1485900 w 2143125"/>
              <a:gd name="connsiteY10" fmla="*/ 1485900 h 1962150"/>
              <a:gd name="connsiteX11" fmla="*/ 1790700 w 2143125"/>
              <a:gd name="connsiteY11" fmla="*/ 1343025 h 1962150"/>
              <a:gd name="connsiteX12" fmla="*/ 2038350 w 2143125"/>
              <a:gd name="connsiteY12" fmla="*/ 1066800 h 1962150"/>
              <a:gd name="connsiteX13" fmla="*/ 2143125 w 2143125"/>
              <a:gd name="connsiteY13" fmla="*/ 733425 h 1962150"/>
              <a:gd name="connsiteX14" fmla="*/ 1895475 w 2143125"/>
              <a:gd name="connsiteY14" fmla="*/ 590550 h 1962150"/>
              <a:gd name="connsiteX15" fmla="*/ 1533525 w 2143125"/>
              <a:gd name="connsiteY15" fmla="*/ 514350 h 1962150"/>
              <a:gd name="connsiteX16" fmla="*/ 1333500 w 2143125"/>
              <a:gd name="connsiteY16" fmla="*/ 342900 h 1962150"/>
              <a:gd name="connsiteX17" fmla="*/ 1104900 w 2143125"/>
              <a:gd name="connsiteY17" fmla="*/ 0 h 1962150"/>
              <a:gd name="connsiteX0" fmla="*/ 1104900 w 2143125"/>
              <a:gd name="connsiteY0" fmla="*/ 0 h 1962150"/>
              <a:gd name="connsiteX1" fmla="*/ 704850 w 2143125"/>
              <a:gd name="connsiteY1" fmla="*/ 69056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623888 w 2143125"/>
              <a:gd name="connsiteY1" fmla="*/ 95250 h 1962150"/>
              <a:gd name="connsiteX2" fmla="*/ 569119 w 2143125"/>
              <a:gd name="connsiteY2" fmla="*/ 90488 h 1962150"/>
              <a:gd name="connsiteX3" fmla="*/ 497681 w 2143125"/>
              <a:gd name="connsiteY3" fmla="*/ 190500 h 1962150"/>
              <a:gd name="connsiteX4" fmla="*/ 422275 w 2143125"/>
              <a:gd name="connsiteY4" fmla="*/ 193675 h 1962150"/>
              <a:gd name="connsiteX5" fmla="*/ 333375 w 2143125"/>
              <a:gd name="connsiteY5" fmla="*/ 120650 h 1962150"/>
              <a:gd name="connsiteX6" fmla="*/ 0 w 2143125"/>
              <a:gd name="connsiteY6" fmla="*/ 409575 h 1962150"/>
              <a:gd name="connsiteX7" fmla="*/ 47625 w 2143125"/>
              <a:gd name="connsiteY7" fmla="*/ 1276350 h 1962150"/>
              <a:gd name="connsiteX8" fmla="*/ 114300 w 2143125"/>
              <a:gd name="connsiteY8" fmla="*/ 1514475 h 1962150"/>
              <a:gd name="connsiteX9" fmla="*/ 1343025 w 2143125"/>
              <a:gd name="connsiteY9" fmla="*/ 1962150 h 1962150"/>
              <a:gd name="connsiteX10" fmla="*/ 1619250 w 2143125"/>
              <a:gd name="connsiteY10" fmla="*/ 1800225 h 1962150"/>
              <a:gd name="connsiteX11" fmla="*/ 1485900 w 2143125"/>
              <a:gd name="connsiteY11" fmla="*/ 1485900 h 1962150"/>
              <a:gd name="connsiteX12" fmla="*/ 1790700 w 2143125"/>
              <a:gd name="connsiteY12" fmla="*/ 1343025 h 1962150"/>
              <a:gd name="connsiteX13" fmla="*/ 2038350 w 2143125"/>
              <a:gd name="connsiteY13" fmla="*/ 1066800 h 1962150"/>
              <a:gd name="connsiteX14" fmla="*/ 2143125 w 2143125"/>
              <a:gd name="connsiteY14" fmla="*/ 733425 h 1962150"/>
              <a:gd name="connsiteX15" fmla="*/ 1895475 w 2143125"/>
              <a:gd name="connsiteY15" fmla="*/ 590550 h 1962150"/>
              <a:gd name="connsiteX16" fmla="*/ 1533525 w 2143125"/>
              <a:gd name="connsiteY16" fmla="*/ 514350 h 1962150"/>
              <a:gd name="connsiteX17" fmla="*/ 1333500 w 2143125"/>
              <a:gd name="connsiteY17" fmla="*/ 342900 h 1962150"/>
              <a:gd name="connsiteX18" fmla="*/ 1104900 w 2143125"/>
              <a:gd name="connsiteY18" fmla="*/ 0 h 1962150"/>
              <a:gd name="connsiteX0" fmla="*/ 1104900 w 2143125"/>
              <a:gd name="connsiteY0" fmla="*/ 0 h 1962150"/>
              <a:gd name="connsiteX1" fmla="*/ 764381 w 2143125"/>
              <a:gd name="connsiteY1" fmla="*/ 69056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735806 w 2143125"/>
              <a:gd name="connsiteY1" fmla="*/ 45244 h 1962150"/>
              <a:gd name="connsiteX2" fmla="*/ 623888 w 2143125"/>
              <a:gd name="connsiteY2" fmla="*/ 95250 h 1962150"/>
              <a:gd name="connsiteX3" fmla="*/ 569119 w 2143125"/>
              <a:gd name="connsiteY3" fmla="*/ 90488 h 1962150"/>
              <a:gd name="connsiteX4" fmla="*/ 497681 w 2143125"/>
              <a:gd name="connsiteY4" fmla="*/ 190500 h 1962150"/>
              <a:gd name="connsiteX5" fmla="*/ 422275 w 2143125"/>
              <a:gd name="connsiteY5" fmla="*/ 193675 h 1962150"/>
              <a:gd name="connsiteX6" fmla="*/ 333375 w 2143125"/>
              <a:gd name="connsiteY6" fmla="*/ 120650 h 1962150"/>
              <a:gd name="connsiteX7" fmla="*/ 0 w 2143125"/>
              <a:gd name="connsiteY7" fmla="*/ 409575 h 1962150"/>
              <a:gd name="connsiteX8" fmla="*/ 47625 w 2143125"/>
              <a:gd name="connsiteY8" fmla="*/ 1276350 h 1962150"/>
              <a:gd name="connsiteX9" fmla="*/ 114300 w 2143125"/>
              <a:gd name="connsiteY9" fmla="*/ 1514475 h 1962150"/>
              <a:gd name="connsiteX10" fmla="*/ 1343025 w 2143125"/>
              <a:gd name="connsiteY10" fmla="*/ 1962150 h 1962150"/>
              <a:gd name="connsiteX11" fmla="*/ 1619250 w 2143125"/>
              <a:gd name="connsiteY11" fmla="*/ 1800225 h 1962150"/>
              <a:gd name="connsiteX12" fmla="*/ 1485900 w 2143125"/>
              <a:gd name="connsiteY12" fmla="*/ 1485900 h 1962150"/>
              <a:gd name="connsiteX13" fmla="*/ 1790700 w 2143125"/>
              <a:gd name="connsiteY13" fmla="*/ 1343025 h 1962150"/>
              <a:gd name="connsiteX14" fmla="*/ 2038350 w 2143125"/>
              <a:gd name="connsiteY14" fmla="*/ 1066800 h 1962150"/>
              <a:gd name="connsiteX15" fmla="*/ 2143125 w 2143125"/>
              <a:gd name="connsiteY15" fmla="*/ 733425 h 1962150"/>
              <a:gd name="connsiteX16" fmla="*/ 1895475 w 2143125"/>
              <a:gd name="connsiteY16" fmla="*/ 590550 h 1962150"/>
              <a:gd name="connsiteX17" fmla="*/ 1533525 w 2143125"/>
              <a:gd name="connsiteY17" fmla="*/ 514350 h 1962150"/>
              <a:gd name="connsiteX18" fmla="*/ 1333500 w 2143125"/>
              <a:gd name="connsiteY18" fmla="*/ 342900 h 1962150"/>
              <a:gd name="connsiteX19" fmla="*/ 1104900 w 2143125"/>
              <a:gd name="connsiteY19" fmla="*/ 0 h 1962150"/>
              <a:gd name="connsiteX0" fmla="*/ 1104900 w 2143125"/>
              <a:gd name="connsiteY0" fmla="*/ 0 h 1962150"/>
              <a:gd name="connsiteX1" fmla="*/ 883444 w 2143125"/>
              <a:gd name="connsiteY1" fmla="*/ 26194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826294 w 2143125"/>
              <a:gd name="connsiteY1" fmla="*/ 104775 h 1962150"/>
              <a:gd name="connsiteX2" fmla="*/ 735806 w 2143125"/>
              <a:gd name="connsiteY2" fmla="*/ 45244 h 1962150"/>
              <a:gd name="connsiteX3" fmla="*/ 623888 w 2143125"/>
              <a:gd name="connsiteY3" fmla="*/ 95250 h 1962150"/>
              <a:gd name="connsiteX4" fmla="*/ 569119 w 2143125"/>
              <a:gd name="connsiteY4" fmla="*/ 90488 h 1962150"/>
              <a:gd name="connsiteX5" fmla="*/ 497681 w 2143125"/>
              <a:gd name="connsiteY5" fmla="*/ 190500 h 1962150"/>
              <a:gd name="connsiteX6" fmla="*/ 422275 w 2143125"/>
              <a:gd name="connsiteY6" fmla="*/ 193675 h 1962150"/>
              <a:gd name="connsiteX7" fmla="*/ 333375 w 2143125"/>
              <a:gd name="connsiteY7" fmla="*/ 120650 h 1962150"/>
              <a:gd name="connsiteX8" fmla="*/ 0 w 2143125"/>
              <a:gd name="connsiteY8" fmla="*/ 409575 h 1962150"/>
              <a:gd name="connsiteX9" fmla="*/ 47625 w 2143125"/>
              <a:gd name="connsiteY9" fmla="*/ 1276350 h 1962150"/>
              <a:gd name="connsiteX10" fmla="*/ 114300 w 2143125"/>
              <a:gd name="connsiteY10" fmla="*/ 1514475 h 1962150"/>
              <a:gd name="connsiteX11" fmla="*/ 1343025 w 2143125"/>
              <a:gd name="connsiteY11" fmla="*/ 1962150 h 1962150"/>
              <a:gd name="connsiteX12" fmla="*/ 1619250 w 2143125"/>
              <a:gd name="connsiteY12" fmla="*/ 1800225 h 1962150"/>
              <a:gd name="connsiteX13" fmla="*/ 1485900 w 2143125"/>
              <a:gd name="connsiteY13" fmla="*/ 1485900 h 1962150"/>
              <a:gd name="connsiteX14" fmla="*/ 1790700 w 2143125"/>
              <a:gd name="connsiteY14" fmla="*/ 1343025 h 1962150"/>
              <a:gd name="connsiteX15" fmla="*/ 2038350 w 2143125"/>
              <a:gd name="connsiteY15" fmla="*/ 1066800 h 1962150"/>
              <a:gd name="connsiteX16" fmla="*/ 2143125 w 2143125"/>
              <a:gd name="connsiteY16" fmla="*/ 733425 h 1962150"/>
              <a:gd name="connsiteX17" fmla="*/ 1895475 w 2143125"/>
              <a:gd name="connsiteY17" fmla="*/ 590550 h 1962150"/>
              <a:gd name="connsiteX18" fmla="*/ 1533525 w 2143125"/>
              <a:gd name="connsiteY18" fmla="*/ 514350 h 1962150"/>
              <a:gd name="connsiteX19" fmla="*/ 1333500 w 2143125"/>
              <a:gd name="connsiteY19" fmla="*/ 342900 h 1962150"/>
              <a:gd name="connsiteX20" fmla="*/ 1104900 w 2143125"/>
              <a:gd name="connsiteY20" fmla="*/ 0 h 1962150"/>
              <a:gd name="connsiteX0" fmla="*/ 1104900 w 2143125"/>
              <a:gd name="connsiteY0" fmla="*/ 0 h 1962150"/>
              <a:gd name="connsiteX1" fmla="*/ 990600 w 2143125"/>
              <a:gd name="connsiteY1" fmla="*/ 47625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104900 w 2143125"/>
              <a:gd name="connsiteY0" fmla="*/ 0 h 1962150"/>
              <a:gd name="connsiteX1" fmla="*/ 997744 w 2143125"/>
              <a:gd name="connsiteY1" fmla="*/ 97631 h 1962150"/>
              <a:gd name="connsiteX2" fmla="*/ 826294 w 2143125"/>
              <a:gd name="connsiteY2" fmla="*/ 104775 h 1962150"/>
              <a:gd name="connsiteX3" fmla="*/ 735806 w 2143125"/>
              <a:gd name="connsiteY3" fmla="*/ 45244 h 1962150"/>
              <a:gd name="connsiteX4" fmla="*/ 623888 w 2143125"/>
              <a:gd name="connsiteY4" fmla="*/ 95250 h 1962150"/>
              <a:gd name="connsiteX5" fmla="*/ 569119 w 2143125"/>
              <a:gd name="connsiteY5" fmla="*/ 90488 h 1962150"/>
              <a:gd name="connsiteX6" fmla="*/ 497681 w 2143125"/>
              <a:gd name="connsiteY6" fmla="*/ 190500 h 1962150"/>
              <a:gd name="connsiteX7" fmla="*/ 422275 w 2143125"/>
              <a:gd name="connsiteY7" fmla="*/ 193675 h 1962150"/>
              <a:gd name="connsiteX8" fmla="*/ 333375 w 2143125"/>
              <a:gd name="connsiteY8" fmla="*/ 120650 h 1962150"/>
              <a:gd name="connsiteX9" fmla="*/ 0 w 2143125"/>
              <a:gd name="connsiteY9" fmla="*/ 409575 h 1962150"/>
              <a:gd name="connsiteX10" fmla="*/ 47625 w 2143125"/>
              <a:gd name="connsiteY10" fmla="*/ 1276350 h 1962150"/>
              <a:gd name="connsiteX11" fmla="*/ 114300 w 2143125"/>
              <a:gd name="connsiteY11" fmla="*/ 1514475 h 1962150"/>
              <a:gd name="connsiteX12" fmla="*/ 1343025 w 2143125"/>
              <a:gd name="connsiteY12" fmla="*/ 1962150 h 1962150"/>
              <a:gd name="connsiteX13" fmla="*/ 1619250 w 2143125"/>
              <a:gd name="connsiteY13" fmla="*/ 1800225 h 1962150"/>
              <a:gd name="connsiteX14" fmla="*/ 1485900 w 2143125"/>
              <a:gd name="connsiteY14" fmla="*/ 1485900 h 1962150"/>
              <a:gd name="connsiteX15" fmla="*/ 1790700 w 2143125"/>
              <a:gd name="connsiteY15" fmla="*/ 1343025 h 1962150"/>
              <a:gd name="connsiteX16" fmla="*/ 2038350 w 2143125"/>
              <a:gd name="connsiteY16" fmla="*/ 1066800 h 1962150"/>
              <a:gd name="connsiteX17" fmla="*/ 2143125 w 2143125"/>
              <a:gd name="connsiteY17" fmla="*/ 733425 h 1962150"/>
              <a:gd name="connsiteX18" fmla="*/ 1895475 w 2143125"/>
              <a:gd name="connsiteY18" fmla="*/ 590550 h 1962150"/>
              <a:gd name="connsiteX19" fmla="*/ 1533525 w 2143125"/>
              <a:gd name="connsiteY19" fmla="*/ 514350 h 1962150"/>
              <a:gd name="connsiteX20" fmla="*/ 1333500 w 2143125"/>
              <a:gd name="connsiteY20" fmla="*/ 342900 h 1962150"/>
              <a:gd name="connsiteX21" fmla="*/ 1104900 w 2143125"/>
              <a:gd name="connsiteY21" fmla="*/ 0 h 1962150"/>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47750 w 2143125"/>
              <a:gd name="connsiteY2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73944 w 2143125"/>
              <a:gd name="connsiteY21" fmla="*/ 111919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50131 w 2143125"/>
              <a:gd name="connsiteY21" fmla="*/ 176213 h 1916906"/>
              <a:gd name="connsiteX22" fmla="*/ 1047750 w 2143125"/>
              <a:gd name="connsiteY22"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71575 w 2143125"/>
              <a:gd name="connsiteY21" fmla="*/ 233362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097756 w 2143125"/>
              <a:gd name="connsiteY21" fmla="*/ 190499 h 1916906"/>
              <a:gd name="connsiteX22" fmla="*/ 1050131 w 2143125"/>
              <a:gd name="connsiteY22" fmla="*/ 176213 h 1916906"/>
              <a:gd name="connsiteX23" fmla="*/ 1047750 w 2143125"/>
              <a:gd name="connsiteY23"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233488 w 2143125"/>
              <a:gd name="connsiteY21" fmla="*/ 247650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33500 w 2143125"/>
              <a:gd name="connsiteY20" fmla="*/ 2976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47763 w 2143125"/>
              <a:gd name="connsiteY21" fmla="*/ 273844 h 1916906"/>
              <a:gd name="connsiteX22" fmla="*/ 1097756 w 2143125"/>
              <a:gd name="connsiteY22" fmla="*/ 190499 h 1916906"/>
              <a:gd name="connsiteX23" fmla="*/ 1050131 w 2143125"/>
              <a:gd name="connsiteY23" fmla="*/ 176213 h 1916906"/>
              <a:gd name="connsiteX24" fmla="*/ 1047750 w 2143125"/>
              <a:gd name="connsiteY24"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26344 w 2143125"/>
              <a:gd name="connsiteY21" fmla="*/ 340519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195388 w 2143125"/>
              <a:gd name="connsiteY21" fmla="*/ 273844 h 1916906"/>
              <a:gd name="connsiteX22" fmla="*/ 1147763 w 2143125"/>
              <a:gd name="connsiteY22" fmla="*/ 273844 h 1916906"/>
              <a:gd name="connsiteX23" fmla="*/ 1097756 w 2143125"/>
              <a:gd name="connsiteY23" fmla="*/ 190499 h 1916906"/>
              <a:gd name="connsiteX24" fmla="*/ 1050131 w 2143125"/>
              <a:gd name="connsiteY24" fmla="*/ 176213 h 1916906"/>
              <a:gd name="connsiteX25" fmla="*/ 1047750 w 2143125"/>
              <a:gd name="connsiteY25"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40631 w 2143125"/>
              <a:gd name="connsiteY21" fmla="*/ 335756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33525 w 2143125"/>
              <a:gd name="connsiteY19" fmla="*/ 469106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226344 w 2143125"/>
              <a:gd name="connsiteY19" fmla="*/ 600075 h 1916906"/>
              <a:gd name="connsiteX20" fmla="*/ 1307306 w 2143125"/>
              <a:gd name="connsiteY20" fmla="*/ 411956 h 1916906"/>
              <a:gd name="connsiteX21" fmla="*/ 1212056 w 2143125"/>
              <a:gd name="connsiteY21" fmla="*/ 361950 h 1916906"/>
              <a:gd name="connsiteX22" fmla="*/ 1195388 w 2143125"/>
              <a:gd name="connsiteY22" fmla="*/ 273844 h 1916906"/>
              <a:gd name="connsiteX23" fmla="*/ 1147763 w 2143125"/>
              <a:gd name="connsiteY23" fmla="*/ 273844 h 1916906"/>
              <a:gd name="connsiteX24" fmla="*/ 1097756 w 2143125"/>
              <a:gd name="connsiteY24" fmla="*/ 190499 h 1916906"/>
              <a:gd name="connsiteX25" fmla="*/ 1050131 w 2143125"/>
              <a:gd name="connsiteY25" fmla="*/ 176213 h 1916906"/>
              <a:gd name="connsiteX26" fmla="*/ 1047750 w 2143125"/>
              <a:gd name="connsiteY26"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731169 w 2143125"/>
              <a:gd name="connsiteY19" fmla="*/ 552450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895475 w 2143125"/>
              <a:gd name="connsiteY18" fmla="*/ 545306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585913 w 2143125"/>
              <a:gd name="connsiteY19" fmla="*/ 597694 h 1916906"/>
              <a:gd name="connsiteX20" fmla="*/ 1226344 w 2143125"/>
              <a:gd name="connsiteY20" fmla="*/ 600075 h 1916906"/>
              <a:gd name="connsiteX21" fmla="*/ 1307306 w 2143125"/>
              <a:gd name="connsiteY21" fmla="*/ 411956 h 1916906"/>
              <a:gd name="connsiteX22" fmla="*/ 1212056 w 2143125"/>
              <a:gd name="connsiteY22" fmla="*/ 361950 h 1916906"/>
              <a:gd name="connsiteX23" fmla="*/ 1195388 w 2143125"/>
              <a:gd name="connsiteY23" fmla="*/ 273844 h 1916906"/>
              <a:gd name="connsiteX24" fmla="*/ 1147763 w 2143125"/>
              <a:gd name="connsiteY24" fmla="*/ 273844 h 1916906"/>
              <a:gd name="connsiteX25" fmla="*/ 1097756 w 2143125"/>
              <a:gd name="connsiteY25" fmla="*/ 190499 h 1916906"/>
              <a:gd name="connsiteX26" fmla="*/ 1050131 w 2143125"/>
              <a:gd name="connsiteY26" fmla="*/ 176213 h 1916906"/>
              <a:gd name="connsiteX27" fmla="*/ 1047750 w 2143125"/>
              <a:gd name="connsiteY27"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28800 w 2143125"/>
              <a:gd name="connsiteY19" fmla="*/ 678656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585913 w 2143125"/>
              <a:gd name="connsiteY20" fmla="*/ 597694 h 1916906"/>
              <a:gd name="connsiteX21" fmla="*/ 1226344 w 2143125"/>
              <a:gd name="connsiteY21" fmla="*/ 600075 h 1916906"/>
              <a:gd name="connsiteX22" fmla="*/ 1307306 w 2143125"/>
              <a:gd name="connsiteY22" fmla="*/ 411956 h 1916906"/>
              <a:gd name="connsiteX23" fmla="*/ 1212056 w 2143125"/>
              <a:gd name="connsiteY23" fmla="*/ 361950 h 1916906"/>
              <a:gd name="connsiteX24" fmla="*/ 1195388 w 2143125"/>
              <a:gd name="connsiteY24" fmla="*/ 273844 h 1916906"/>
              <a:gd name="connsiteX25" fmla="*/ 1147763 w 2143125"/>
              <a:gd name="connsiteY25" fmla="*/ 273844 h 1916906"/>
              <a:gd name="connsiteX26" fmla="*/ 1097756 w 2143125"/>
              <a:gd name="connsiteY26" fmla="*/ 190499 h 1916906"/>
              <a:gd name="connsiteX27" fmla="*/ 1050131 w 2143125"/>
              <a:gd name="connsiteY27" fmla="*/ 176213 h 1916906"/>
              <a:gd name="connsiteX28" fmla="*/ 1047750 w 2143125"/>
              <a:gd name="connsiteY28"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33563 w 2143125"/>
              <a:gd name="connsiteY20" fmla="*/ 690562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585913 w 2143125"/>
              <a:gd name="connsiteY21" fmla="*/ 597694 h 1916906"/>
              <a:gd name="connsiteX22" fmla="*/ 1226344 w 2143125"/>
              <a:gd name="connsiteY22" fmla="*/ 600075 h 1916906"/>
              <a:gd name="connsiteX23" fmla="*/ 1307306 w 2143125"/>
              <a:gd name="connsiteY23" fmla="*/ 411956 h 1916906"/>
              <a:gd name="connsiteX24" fmla="*/ 1212056 w 2143125"/>
              <a:gd name="connsiteY24" fmla="*/ 361950 h 1916906"/>
              <a:gd name="connsiteX25" fmla="*/ 1195388 w 2143125"/>
              <a:gd name="connsiteY25" fmla="*/ 273844 h 1916906"/>
              <a:gd name="connsiteX26" fmla="*/ 1147763 w 2143125"/>
              <a:gd name="connsiteY26" fmla="*/ 273844 h 1916906"/>
              <a:gd name="connsiteX27" fmla="*/ 1097756 w 2143125"/>
              <a:gd name="connsiteY27" fmla="*/ 190499 h 1916906"/>
              <a:gd name="connsiteX28" fmla="*/ 1050131 w 2143125"/>
              <a:gd name="connsiteY28" fmla="*/ 176213 h 1916906"/>
              <a:gd name="connsiteX29" fmla="*/ 1047750 w 2143125"/>
              <a:gd name="connsiteY29"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838325 w 2143125"/>
              <a:gd name="connsiteY21" fmla="*/ 650081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897857 w 2143125"/>
              <a:gd name="connsiteY19" fmla="*/ 711993 h 1916906"/>
              <a:gd name="connsiteX20" fmla="*/ 1897857 w 2143125"/>
              <a:gd name="connsiteY20" fmla="*/ 664369 h 1916906"/>
              <a:gd name="connsiteX21" fmla="*/ 1776413 w 2143125"/>
              <a:gd name="connsiteY21" fmla="*/ 654844 h 1916906"/>
              <a:gd name="connsiteX22" fmla="*/ 1585913 w 2143125"/>
              <a:gd name="connsiteY22" fmla="*/ 597694 h 1916906"/>
              <a:gd name="connsiteX23" fmla="*/ 1226344 w 2143125"/>
              <a:gd name="connsiteY23" fmla="*/ 600075 h 1916906"/>
              <a:gd name="connsiteX24" fmla="*/ 1307306 w 2143125"/>
              <a:gd name="connsiteY24" fmla="*/ 411956 h 1916906"/>
              <a:gd name="connsiteX25" fmla="*/ 1212056 w 2143125"/>
              <a:gd name="connsiteY25" fmla="*/ 361950 h 1916906"/>
              <a:gd name="connsiteX26" fmla="*/ 1195388 w 2143125"/>
              <a:gd name="connsiteY26" fmla="*/ 273844 h 1916906"/>
              <a:gd name="connsiteX27" fmla="*/ 1147763 w 2143125"/>
              <a:gd name="connsiteY27" fmla="*/ 273844 h 1916906"/>
              <a:gd name="connsiteX28" fmla="*/ 1097756 w 2143125"/>
              <a:gd name="connsiteY28" fmla="*/ 190499 h 1916906"/>
              <a:gd name="connsiteX29" fmla="*/ 1050131 w 2143125"/>
              <a:gd name="connsiteY29" fmla="*/ 176213 h 1916906"/>
              <a:gd name="connsiteX30" fmla="*/ 1047750 w 2143125"/>
              <a:gd name="connsiteY30"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52625 w 2143125"/>
              <a:gd name="connsiteY19" fmla="*/ 72151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143125"/>
              <a:gd name="connsiteY0" fmla="*/ 88106 h 1916906"/>
              <a:gd name="connsiteX1" fmla="*/ 997744 w 2143125"/>
              <a:gd name="connsiteY1" fmla="*/ 52387 h 1916906"/>
              <a:gd name="connsiteX2" fmla="*/ 826294 w 2143125"/>
              <a:gd name="connsiteY2" fmla="*/ 59531 h 1916906"/>
              <a:gd name="connsiteX3" fmla="*/ 735806 w 2143125"/>
              <a:gd name="connsiteY3" fmla="*/ 0 h 1916906"/>
              <a:gd name="connsiteX4" fmla="*/ 623888 w 2143125"/>
              <a:gd name="connsiteY4" fmla="*/ 50006 h 1916906"/>
              <a:gd name="connsiteX5" fmla="*/ 569119 w 2143125"/>
              <a:gd name="connsiteY5" fmla="*/ 45244 h 1916906"/>
              <a:gd name="connsiteX6" fmla="*/ 497681 w 2143125"/>
              <a:gd name="connsiteY6" fmla="*/ 145256 h 1916906"/>
              <a:gd name="connsiteX7" fmla="*/ 422275 w 2143125"/>
              <a:gd name="connsiteY7" fmla="*/ 148431 h 1916906"/>
              <a:gd name="connsiteX8" fmla="*/ 333375 w 2143125"/>
              <a:gd name="connsiteY8" fmla="*/ 75406 h 1916906"/>
              <a:gd name="connsiteX9" fmla="*/ 0 w 2143125"/>
              <a:gd name="connsiteY9" fmla="*/ 364331 h 1916906"/>
              <a:gd name="connsiteX10" fmla="*/ 47625 w 2143125"/>
              <a:gd name="connsiteY10" fmla="*/ 1231106 h 1916906"/>
              <a:gd name="connsiteX11" fmla="*/ 114300 w 2143125"/>
              <a:gd name="connsiteY11" fmla="*/ 1469231 h 1916906"/>
              <a:gd name="connsiteX12" fmla="*/ 1343025 w 2143125"/>
              <a:gd name="connsiteY12" fmla="*/ 1916906 h 1916906"/>
              <a:gd name="connsiteX13" fmla="*/ 1619250 w 2143125"/>
              <a:gd name="connsiteY13" fmla="*/ 1754981 h 1916906"/>
              <a:gd name="connsiteX14" fmla="*/ 1485900 w 2143125"/>
              <a:gd name="connsiteY14" fmla="*/ 1440656 h 1916906"/>
              <a:gd name="connsiteX15" fmla="*/ 1790700 w 2143125"/>
              <a:gd name="connsiteY15" fmla="*/ 1297781 h 1916906"/>
              <a:gd name="connsiteX16" fmla="*/ 2038350 w 2143125"/>
              <a:gd name="connsiteY16" fmla="*/ 1021556 h 1916906"/>
              <a:gd name="connsiteX17" fmla="*/ 2143125 w 2143125"/>
              <a:gd name="connsiteY17" fmla="*/ 688181 h 1916906"/>
              <a:gd name="connsiteX18" fmla="*/ 1993106 w 2143125"/>
              <a:gd name="connsiteY18" fmla="*/ 728662 h 1916906"/>
              <a:gd name="connsiteX19" fmla="*/ 1947862 w 2143125"/>
              <a:gd name="connsiteY19" fmla="*/ 702469 h 1916906"/>
              <a:gd name="connsiteX20" fmla="*/ 1897857 w 2143125"/>
              <a:gd name="connsiteY20" fmla="*/ 711993 h 1916906"/>
              <a:gd name="connsiteX21" fmla="*/ 1897857 w 2143125"/>
              <a:gd name="connsiteY21" fmla="*/ 664369 h 1916906"/>
              <a:gd name="connsiteX22" fmla="*/ 1776413 w 2143125"/>
              <a:gd name="connsiteY22" fmla="*/ 654844 h 1916906"/>
              <a:gd name="connsiteX23" fmla="*/ 1585913 w 2143125"/>
              <a:gd name="connsiteY23" fmla="*/ 597694 h 1916906"/>
              <a:gd name="connsiteX24" fmla="*/ 1226344 w 2143125"/>
              <a:gd name="connsiteY24" fmla="*/ 600075 h 1916906"/>
              <a:gd name="connsiteX25" fmla="*/ 1307306 w 2143125"/>
              <a:gd name="connsiteY25" fmla="*/ 411956 h 1916906"/>
              <a:gd name="connsiteX26" fmla="*/ 1212056 w 2143125"/>
              <a:gd name="connsiteY26" fmla="*/ 361950 h 1916906"/>
              <a:gd name="connsiteX27" fmla="*/ 1195388 w 2143125"/>
              <a:gd name="connsiteY27" fmla="*/ 273844 h 1916906"/>
              <a:gd name="connsiteX28" fmla="*/ 1147763 w 2143125"/>
              <a:gd name="connsiteY28" fmla="*/ 273844 h 1916906"/>
              <a:gd name="connsiteX29" fmla="*/ 1097756 w 2143125"/>
              <a:gd name="connsiteY29" fmla="*/ 190499 h 1916906"/>
              <a:gd name="connsiteX30" fmla="*/ 1050131 w 2143125"/>
              <a:gd name="connsiteY30" fmla="*/ 176213 h 1916906"/>
              <a:gd name="connsiteX31" fmla="*/ 1047750 w 2143125"/>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93106 w 2038350"/>
              <a:gd name="connsiteY18" fmla="*/ 728662 h 1916906"/>
              <a:gd name="connsiteX19" fmla="*/ 1947862 w 2038350"/>
              <a:gd name="connsiteY19" fmla="*/ 702469 h 1916906"/>
              <a:gd name="connsiteX20" fmla="*/ 1897857 w 2038350"/>
              <a:gd name="connsiteY20" fmla="*/ 711993 h 1916906"/>
              <a:gd name="connsiteX21" fmla="*/ 1897857 w 2038350"/>
              <a:gd name="connsiteY21" fmla="*/ 664369 h 1916906"/>
              <a:gd name="connsiteX22" fmla="*/ 1776413 w 2038350"/>
              <a:gd name="connsiteY22" fmla="*/ 654844 h 1916906"/>
              <a:gd name="connsiteX23" fmla="*/ 1585913 w 2038350"/>
              <a:gd name="connsiteY23" fmla="*/ 597694 h 1916906"/>
              <a:gd name="connsiteX24" fmla="*/ 1226344 w 2038350"/>
              <a:gd name="connsiteY24" fmla="*/ 600075 h 1916906"/>
              <a:gd name="connsiteX25" fmla="*/ 1307306 w 2038350"/>
              <a:gd name="connsiteY25" fmla="*/ 411956 h 1916906"/>
              <a:gd name="connsiteX26" fmla="*/ 1212056 w 2038350"/>
              <a:gd name="connsiteY26" fmla="*/ 361950 h 1916906"/>
              <a:gd name="connsiteX27" fmla="*/ 1195388 w 2038350"/>
              <a:gd name="connsiteY27" fmla="*/ 273844 h 1916906"/>
              <a:gd name="connsiteX28" fmla="*/ 1147763 w 2038350"/>
              <a:gd name="connsiteY28" fmla="*/ 273844 h 1916906"/>
              <a:gd name="connsiteX29" fmla="*/ 1097756 w 2038350"/>
              <a:gd name="connsiteY29" fmla="*/ 190499 h 1916906"/>
              <a:gd name="connsiteX30" fmla="*/ 1050131 w 2038350"/>
              <a:gd name="connsiteY30" fmla="*/ 176213 h 1916906"/>
              <a:gd name="connsiteX31" fmla="*/ 1047750 w 2038350"/>
              <a:gd name="connsiteY31"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45481 w 2038350"/>
              <a:gd name="connsiteY18" fmla="*/ 804862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38337 w 2038350"/>
              <a:gd name="connsiteY18" fmla="*/ 778669 h 1916906"/>
              <a:gd name="connsiteX19" fmla="*/ 1993106 w 2038350"/>
              <a:gd name="connsiteY19" fmla="*/ 728662 h 1916906"/>
              <a:gd name="connsiteX20" fmla="*/ 1947862 w 2038350"/>
              <a:gd name="connsiteY20" fmla="*/ 702469 h 1916906"/>
              <a:gd name="connsiteX21" fmla="*/ 1897857 w 2038350"/>
              <a:gd name="connsiteY21" fmla="*/ 711993 h 1916906"/>
              <a:gd name="connsiteX22" fmla="*/ 1897857 w 2038350"/>
              <a:gd name="connsiteY22" fmla="*/ 664369 h 1916906"/>
              <a:gd name="connsiteX23" fmla="*/ 1776413 w 2038350"/>
              <a:gd name="connsiteY23" fmla="*/ 654844 h 1916906"/>
              <a:gd name="connsiteX24" fmla="*/ 1585913 w 2038350"/>
              <a:gd name="connsiteY24" fmla="*/ 597694 h 1916906"/>
              <a:gd name="connsiteX25" fmla="*/ 1226344 w 2038350"/>
              <a:gd name="connsiteY25" fmla="*/ 600075 h 1916906"/>
              <a:gd name="connsiteX26" fmla="*/ 1307306 w 2038350"/>
              <a:gd name="connsiteY26" fmla="*/ 411956 h 1916906"/>
              <a:gd name="connsiteX27" fmla="*/ 1212056 w 2038350"/>
              <a:gd name="connsiteY27" fmla="*/ 361950 h 1916906"/>
              <a:gd name="connsiteX28" fmla="*/ 1195388 w 2038350"/>
              <a:gd name="connsiteY28" fmla="*/ 273844 h 1916906"/>
              <a:gd name="connsiteX29" fmla="*/ 1147763 w 2038350"/>
              <a:gd name="connsiteY29" fmla="*/ 273844 h 1916906"/>
              <a:gd name="connsiteX30" fmla="*/ 1097756 w 2038350"/>
              <a:gd name="connsiteY30" fmla="*/ 190499 h 1916906"/>
              <a:gd name="connsiteX31" fmla="*/ 1050131 w 2038350"/>
              <a:gd name="connsiteY31" fmla="*/ 176213 h 1916906"/>
              <a:gd name="connsiteX32" fmla="*/ 1047750 w 2038350"/>
              <a:gd name="connsiteY32"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912144 w 2038350"/>
              <a:gd name="connsiteY18" fmla="*/ 835819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95475 w 2038350"/>
              <a:gd name="connsiteY18" fmla="*/ 781050 h 1916906"/>
              <a:gd name="connsiteX19" fmla="*/ 1938337 w 2038350"/>
              <a:gd name="connsiteY19" fmla="*/ 778669 h 1916906"/>
              <a:gd name="connsiteX20" fmla="*/ 1993106 w 2038350"/>
              <a:gd name="connsiteY20" fmla="*/ 728662 h 1916906"/>
              <a:gd name="connsiteX21" fmla="*/ 1947862 w 2038350"/>
              <a:gd name="connsiteY21" fmla="*/ 702469 h 1916906"/>
              <a:gd name="connsiteX22" fmla="*/ 1897857 w 2038350"/>
              <a:gd name="connsiteY22" fmla="*/ 711993 h 1916906"/>
              <a:gd name="connsiteX23" fmla="*/ 1897857 w 2038350"/>
              <a:gd name="connsiteY23" fmla="*/ 664369 h 1916906"/>
              <a:gd name="connsiteX24" fmla="*/ 1776413 w 2038350"/>
              <a:gd name="connsiteY24" fmla="*/ 654844 h 1916906"/>
              <a:gd name="connsiteX25" fmla="*/ 1585913 w 2038350"/>
              <a:gd name="connsiteY25" fmla="*/ 597694 h 1916906"/>
              <a:gd name="connsiteX26" fmla="*/ 1226344 w 2038350"/>
              <a:gd name="connsiteY26" fmla="*/ 600075 h 1916906"/>
              <a:gd name="connsiteX27" fmla="*/ 1307306 w 2038350"/>
              <a:gd name="connsiteY27" fmla="*/ 411956 h 1916906"/>
              <a:gd name="connsiteX28" fmla="*/ 1212056 w 2038350"/>
              <a:gd name="connsiteY28" fmla="*/ 361950 h 1916906"/>
              <a:gd name="connsiteX29" fmla="*/ 1195388 w 2038350"/>
              <a:gd name="connsiteY29" fmla="*/ 273844 h 1916906"/>
              <a:gd name="connsiteX30" fmla="*/ 1147763 w 2038350"/>
              <a:gd name="connsiteY30" fmla="*/ 273844 h 1916906"/>
              <a:gd name="connsiteX31" fmla="*/ 1097756 w 2038350"/>
              <a:gd name="connsiteY31" fmla="*/ 190499 h 1916906"/>
              <a:gd name="connsiteX32" fmla="*/ 1050131 w 2038350"/>
              <a:gd name="connsiteY32" fmla="*/ 176213 h 1916906"/>
              <a:gd name="connsiteX33" fmla="*/ 1047750 w 2038350"/>
              <a:gd name="connsiteY33"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33563 w 2038350"/>
              <a:gd name="connsiteY18" fmla="*/ 950119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59756 w 2038350"/>
              <a:gd name="connsiteY18" fmla="*/ 885826 h 1916906"/>
              <a:gd name="connsiteX19" fmla="*/ 1895475 w 2038350"/>
              <a:gd name="connsiteY19" fmla="*/ 781050 h 1916906"/>
              <a:gd name="connsiteX20" fmla="*/ 1938337 w 2038350"/>
              <a:gd name="connsiteY20" fmla="*/ 778669 h 1916906"/>
              <a:gd name="connsiteX21" fmla="*/ 1993106 w 2038350"/>
              <a:gd name="connsiteY21" fmla="*/ 728662 h 1916906"/>
              <a:gd name="connsiteX22" fmla="*/ 1947862 w 2038350"/>
              <a:gd name="connsiteY22" fmla="*/ 702469 h 1916906"/>
              <a:gd name="connsiteX23" fmla="*/ 1897857 w 2038350"/>
              <a:gd name="connsiteY23" fmla="*/ 711993 h 1916906"/>
              <a:gd name="connsiteX24" fmla="*/ 1897857 w 2038350"/>
              <a:gd name="connsiteY24" fmla="*/ 664369 h 1916906"/>
              <a:gd name="connsiteX25" fmla="*/ 1776413 w 2038350"/>
              <a:gd name="connsiteY25" fmla="*/ 654844 h 1916906"/>
              <a:gd name="connsiteX26" fmla="*/ 1585913 w 2038350"/>
              <a:gd name="connsiteY26" fmla="*/ 597694 h 1916906"/>
              <a:gd name="connsiteX27" fmla="*/ 1226344 w 2038350"/>
              <a:gd name="connsiteY27" fmla="*/ 600075 h 1916906"/>
              <a:gd name="connsiteX28" fmla="*/ 1307306 w 2038350"/>
              <a:gd name="connsiteY28" fmla="*/ 411956 h 1916906"/>
              <a:gd name="connsiteX29" fmla="*/ 1212056 w 2038350"/>
              <a:gd name="connsiteY29" fmla="*/ 361950 h 1916906"/>
              <a:gd name="connsiteX30" fmla="*/ 1195388 w 2038350"/>
              <a:gd name="connsiteY30" fmla="*/ 273844 h 1916906"/>
              <a:gd name="connsiteX31" fmla="*/ 1147763 w 2038350"/>
              <a:gd name="connsiteY31" fmla="*/ 273844 h 1916906"/>
              <a:gd name="connsiteX32" fmla="*/ 1097756 w 2038350"/>
              <a:gd name="connsiteY32" fmla="*/ 190499 h 1916906"/>
              <a:gd name="connsiteX33" fmla="*/ 1050131 w 2038350"/>
              <a:gd name="connsiteY33" fmla="*/ 176213 h 1916906"/>
              <a:gd name="connsiteX34" fmla="*/ 1047750 w 2038350"/>
              <a:gd name="connsiteY34"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804988 w 2038350"/>
              <a:gd name="connsiteY18" fmla="*/ 1004887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59756 w 2038350"/>
              <a:gd name="connsiteY19" fmla="*/ 885826 h 1916906"/>
              <a:gd name="connsiteX20" fmla="*/ 1895475 w 2038350"/>
              <a:gd name="connsiteY20" fmla="*/ 781050 h 1916906"/>
              <a:gd name="connsiteX21" fmla="*/ 1938337 w 2038350"/>
              <a:gd name="connsiteY21" fmla="*/ 778669 h 1916906"/>
              <a:gd name="connsiteX22" fmla="*/ 1993106 w 2038350"/>
              <a:gd name="connsiteY22" fmla="*/ 728662 h 1916906"/>
              <a:gd name="connsiteX23" fmla="*/ 1947862 w 2038350"/>
              <a:gd name="connsiteY23" fmla="*/ 702469 h 1916906"/>
              <a:gd name="connsiteX24" fmla="*/ 1897857 w 2038350"/>
              <a:gd name="connsiteY24" fmla="*/ 711993 h 1916906"/>
              <a:gd name="connsiteX25" fmla="*/ 1897857 w 2038350"/>
              <a:gd name="connsiteY25" fmla="*/ 664369 h 1916906"/>
              <a:gd name="connsiteX26" fmla="*/ 1776413 w 2038350"/>
              <a:gd name="connsiteY26" fmla="*/ 654844 h 1916906"/>
              <a:gd name="connsiteX27" fmla="*/ 1585913 w 2038350"/>
              <a:gd name="connsiteY27" fmla="*/ 597694 h 1916906"/>
              <a:gd name="connsiteX28" fmla="*/ 1226344 w 2038350"/>
              <a:gd name="connsiteY28" fmla="*/ 600075 h 1916906"/>
              <a:gd name="connsiteX29" fmla="*/ 1307306 w 2038350"/>
              <a:gd name="connsiteY29" fmla="*/ 411956 h 1916906"/>
              <a:gd name="connsiteX30" fmla="*/ 1212056 w 2038350"/>
              <a:gd name="connsiteY30" fmla="*/ 361950 h 1916906"/>
              <a:gd name="connsiteX31" fmla="*/ 1195388 w 2038350"/>
              <a:gd name="connsiteY31" fmla="*/ 273844 h 1916906"/>
              <a:gd name="connsiteX32" fmla="*/ 1147763 w 2038350"/>
              <a:gd name="connsiteY32" fmla="*/ 273844 h 1916906"/>
              <a:gd name="connsiteX33" fmla="*/ 1097756 w 2038350"/>
              <a:gd name="connsiteY33" fmla="*/ 190499 h 1916906"/>
              <a:gd name="connsiteX34" fmla="*/ 1050131 w 2038350"/>
              <a:gd name="connsiteY34" fmla="*/ 176213 h 1916906"/>
              <a:gd name="connsiteX35" fmla="*/ 1047750 w 2038350"/>
              <a:gd name="connsiteY35"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807369 w 2038350"/>
              <a:gd name="connsiteY19" fmla="*/ 926306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43075 w 2038350"/>
              <a:gd name="connsiteY18" fmla="*/ 976312 h 1916906"/>
              <a:gd name="connsiteX19" fmla="*/ 1797844 w 2038350"/>
              <a:gd name="connsiteY19" fmla="*/ 912019 h 1916906"/>
              <a:gd name="connsiteX20" fmla="*/ 1859756 w 2038350"/>
              <a:gd name="connsiteY20" fmla="*/ 885826 h 1916906"/>
              <a:gd name="connsiteX21" fmla="*/ 1895475 w 2038350"/>
              <a:gd name="connsiteY21" fmla="*/ 781050 h 1916906"/>
              <a:gd name="connsiteX22" fmla="*/ 1938337 w 2038350"/>
              <a:gd name="connsiteY22" fmla="*/ 778669 h 1916906"/>
              <a:gd name="connsiteX23" fmla="*/ 1993106 w 2038350"/>
              <a:gd name="connsiteY23" fmla="*/ 728662 h 1916906"/>
              <a:gd name="connsiteX24" fmla="*/ 1947862 w 2038350"/>
              <a:gd name="connsiteY24" fmla="*/ 702469 h 1916906"/>
              <a:gd name="connsiteX25" fmla="*/ 1897857 w 2038350"/>
              <a:gd name="connsiteY25" fmla="*/ 711993 h 1916906"/>
              <a:gd name="connsiteX26" fmla="*/ 1897857 w 2038350"/>
              <a:gd name="connsiteY26" fmla="*/ 664369 h 1916906"/>
              <a:gd name="connsiteX27" fmla="*/ 1776413 w 2038350"/>
              <a:gd name="connsiteY27" fmla="*/ 654844 h 1916906"/>
              <a:gd name="connsiteX28" fmla="*/ 1585913 w 2038350"/>
              <a:gd name="connsiteY28" fmla="*/ 597694 h 1916906"/>
              <a:gd name="connsiteX29" fmla="*/ 1226344 w 2038350"/>
              <a:gd name="connsiteY29" fmla="*/ 600075 h 1916906"/>
              <a:gd name="connsiteX30" fmla="*/ 1307306 w 2038350"/>
              <a:gd name="connsiteY30" fmla="*/ 411956 h 1916906"/>
              <a:gd name="connsiteX31" fmla="*/ 1212056 w 2038350"/>
              <a:gd name="connsiteY31" fmla="*/ 361950 h 1916906"/>
              <a:gd name="connsiteX32" fmla="*/ 1195388 w 2038350"/>
              <a:gd name="connsiteY32" fmla="*/ 273844 h 1916906"/>
              <a:gd name="connsiteX33" fmla="*/ 1147763 w 2038350"/>
              <a:gd name="connsiteY33" fmla="*/ 273844 h 1916906"/>
              <a:gd name="connsiteX34" fmla="*/ 1097756 w 2038350"/>
              <a:gd name="connsiteY34" fmla="*/ 190499 h 1916906"/>
              <a:gd name="connsiteX35" fmla="*/ 1050131 w 2038350"/>
              <a:gd name="connsiteY35" fmla="*/ 176213 h 1916906"/>
              <a:gd name="connsiteX36" fmla="*/ 1047750 w 2038350"/>
              <a:gd name="connsiteY36"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50219 w 2038350"/>
              <a:gd name="connsiteY18" fmla="*/ 1028700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2038350"/>
              <a:gd name="connsiteY0" fmla="*/ 88106 h 1916906"/>
              <a:gd name="connsiteX1" fmla="*/ 997744 w 2038350"/>
              <a:gd name="connsiteY1" fmla="*/ 52387 h 1916906"/>
              <a:gd name="connsiteX2" fmla="*/ 826294 w 2038350"/>
              <a:gd name="connsiteY2" fmla="*/ 59531 h 1916906"/>
              <a:gd name="connsiteX3" fmla="*/ 735806 w 2038350"/>
              <a:gd name="connsiteY3" fmla="*/ 0 h 1916906"/>
              <a:gd name="connsiteX4" fmla="*/ 623888 w 2038350"/>
              <a:gd name="connsiteY4" fmla="*/ 50006 h 1916906"/>
              <a:gd name="connsiteX5" fmla="*/ 569119 w 2038350"/>
              <a:gd name="connsiteY5" fmla="*/ 45244 h 1916906"/>
              <a:gd name="connsiteX6" fmla="*/ 497681 w 2038350"/>
              <a:gd name="connsiteY6" fmla="*/ 145256 h 1916906"/>
              <a:gd name="connsiteX7" fmla="*/ 422275 w 2038350"/>
              <a:gd name="connsiteY7" fmla="*/ 148431 h 1916906"/>
              <a:gd name="connsiteX8" fmla="*/ 333375 w 2038350"/>
              <a:gd name="connsiteY8" fmla="*/ 75406 h 1916906"/>
              <a:gd name="connsiteX9" fmla="*/ 0 w 2038350"/>
              <a:gd name="connsiteY9" fmla="*/ 364331 h 1916906"/>
              <a:gd name="connsiteX10" fmla="*/ 47625 w 2038350"/>
              <a:gd name="connsiteY10" fmla="*/ 1231106 h 1916906"/>
              <a:gd name="connsiteX11" fmla="*/ 114300 w 2038350"/>
              <a:gd name="connsiteY11" fmla="*/ 1469231 h 1916906"/>
              <a:gd name="connsiteX12" fmla="*/ 1343025 w 2038350"/>
              <a:gd name="connsiteY12" fmla="*/ 1916906 h 1916906"/>
              <a:gd name="connsiteX13" fmla="*/ 1619250 w 2038350"/>
              <a:gd name="connsiteY13" fmla="*/ 1754981 h 1916906"/>
              <a:gd name="connsiteX14" fmla="*/ 1485900 w 2038350"/>
              <a:gd name="connsiteY14" fmla="*/ 1440656 h 1916906"/>
              <a:gd name="connsiteX15" fmla="*/ 1790700 w 2038350"/>
              <a:gd name="connsiteY15" fmla="*/ 1297781 h 1916906"/>
              <a:gd name="connsiteX16" fmla="*/ 2038350 w 2038350"/>
              <a:gd name="connsiteY16" fmla="*/ 1021556 h 1916906"/>
              <a:gd name="connsiteX17" fmla="*/ 1764506 w 2038350"/>
              <a:gd name="connsiteY17" fmla="*/ 1126331 h 1916906"/>
              <a:gd name="connsiteX18" fmla="*/ 1793082 w 2038350"/>
              <a:gd name="connsiteY18" fmla="*/ 1052513 h 1916906"/>
              <a:gd name="connsiteX19" fmla="*/ 1743075 w 2038350"/>
              <a:gd name="connsiteY19" fmla="*/ 976312 h 1916906"/>
              <a:gd name="connsiteX20" fmla="*/ 1797844 w 2038350"/>
              <a:gd name="connsiteY20" fmla="*/ 912019 h 1916906"/>
              <a:gd name="connsiteX21" fmla="*/ 1859756 w 2038350"/>
              <a:gd name="connsiteY21" fmla="*/ 885826 h 1916906"/>
              <a:gd name="connsiteX22" fmla="*/ 1895475 w 2038350"/>
              <a:gd name="connsiteY22" fmla="*/ 781050 h 1916906"/>
              <a:gd name="connsiteX23" fmla="*/ 1938337 w 2038350"/>
              <a:gd name="connsiteY23" fmla="*/ 778669 h 1916906"/>
              <a:gd name="connsiteX24" fmla="*/ 1993106 w 2038350"/>
              <a:gd name="connsiteY24" fmla="*/ 728662 h 1916906"/>
              <a:gd name="connsiteX25" fmla="*/ 1947862 w 2038350"/>
              <a:gd name="connsiteY25" fmla="*/ 702469 h 1916906"/>
              <a:gd name="connsiteX26" fmla="*/ 1897857 w 2038350"/>
              <a:gd name="connsiteY26" fmla="*/ 711993 h 1916906"/>
              <a:gd name="connsiteX27" fmla="*/ 1897857 w 2038350"/>
              <a:gd name="connsiteY27" fmla="*/ 664369 h 1916906"/>
              <a:gd name="connsiteX28" fmla="*/ 1776413 w 2038350"/>
              <a:gd name="connsiteY28" fmla="*/ 654844 h 1916906"/>
              <a:gd name="connsiteX29" fmla="*/ 1585913 w 2038350"/>
              <a:gd name="connsiteY29" fmla="*/ 597694 h 1916906"/>
              <a:gd name="connsiteX30" fmla="*/ 1226344 w 2038350"/>
              <a:gd name="connsiteY30" fmla="*/ 600075 h 1916906"/>
              <a:gd name="connsiteX31" fmla="*/ 1307306 w 2038350"/>
              <a:gd name="connsiteY31" fmla="*/ 411956 h 1916906"/>
              <a:gd name="connsiteX32" fmla="*/ 1212056 w 2038350"/>
              <a:gd name="connsiteY32" fmla="*/ 361950 h 1916906"/>
              <a:gd name="connsiteX33" fmla="*/ 1195388 w 2038350"/>
              <a:gd name="connsiteY33" fmla="*/ 273844 h 1916906"/>
              <a:gd name="connsiteX34" fmla="*/ 1147763 w 2038350"/>
              <a:gd name="connsiteY34" fmla="*/ 273844 h 1916906"/>
              <a:gd name="connsiteX35" fmla="*/ 1097756 w 2038350"/>
              <a:gd name="connsiteY35" fmla="*/ 190499 h 1916906"/>
              <a:gd name="connsiteX36" fmla="*/ 1050131 w 2038350"/>
              <a:gd name="connsiteY36" fmla="*/ 176213 h 1916906"/>
              <a:gd name="connsiteX37" fmla="*/ 1047750 w 2038350"/>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764506 w 1993106"/>
              <a:gd name="connsiteY17" fmla="*/ 1126331 h 1916906"/>
              <a:gd name="connsiteX18" fmla="*/ 1793082 w 1993106"/>
              <a:gd name="connsiteY18" fmla="*/ 1052513 h 1916906"/>
              <a:gd name="connsiteX19" fmla="*/ 1743075 w 1993106"/>
              <a:gd name="connsiteY19" fmla="*/ 976312 h 1916906"/>
              <a:gd name="connsiteX20" fmla="*/ 1797844 w 1993106"/>
              <a:gd name="connsiteY20" fmla="*/ 912019 h 1916906"/>
              <a:gd name="connsiteX21" fmla="*/ 1859756 w 1993106"/>
              <a:gd name="connsiteY21" fmla="*/ 885826 h 1916906"/>
              <a:gd name="connsiteX22" fmla="*/ 1895475 w 1993106"/>
              <a:gd name="connsiteY22" fmla="*/ 781050 h 1916906"/>
              <a:gd name="connsiteX23" fmla="*/ 1938337 w 1993106"/>
              <a:gd name="connsiteY23" fmla="*/ 778669 h 1916906"/>
              <a:gd name="connsiteX24" fmla="*/ 1993106 w 1993106"/>
              <a:gd name="connsiteY24" fmla="*/ 728662 h 1916906"/>
              <a:gd name="connsiteX25" fmla="*/ 1947862 w 1993106"/>
              <a:gd name="connsiteY25" fmla="*/ 702469 h 1916906"/>
              <a:gd name="connsiteX26" fmla="*/ 1897857 w 1993106"/>
              <a:gd name="connsiteY26" fmla="*/ 711993 h 1916906"/>
              <a:gd name="connsiteX27" fmla="*/ 1897857 w 1993106"/>
              <a:gd name="connsiteY27" fmla="*/ 664369 h 1916906"/>
              <a:gd name="connsiteX28" fmla="*/ 1776413 w 1993106"/>
              <a:gd name="connsiteY28" fmla="*/ 654844 h 1916906"/>
              <a:gd name="connsiteX29" fmla="*/ 1585913 w 1993106"/>
              <a:gd name="connsiteY29" fmla="*/ 597694 h 1916906"/>
              <a:gd name="connsiteX30" fmla="*/ 1226344 w 1993106"/>
              <a:gd name="connsiteY30" fmla="*/ 600075 h 1916906"/>
              <a:gd name="connsiteX31" fmla="*/ 1307306 w 1993106"/>
              <a:gd name="connsiteY31" fmla="*/ 411956 h 1916906"/>
              <a:gd name="connsiteX32" fmla="*/ 1212056 w 1993106"/>
              <a:gd name="connsiteY32" fmla="*/ 361950 h 1916906"/>
              <a:gd name="connsiteX33" fmla="*/ 1195388 w 1993106"/>
              <a:gd name="connsiteY33" fmla="*/ 273844 h 1916906"/>
              <a:gd name="connsiteX34" fmla="*/ 1147763 w 1993106"/>
              <a:gd name="connsiteY34" fmla="*/ 273844 h 1916906"/>
              <a:gd name="connsiteX35" fmla="*/ 1097756 w 1993106"/>
              <a:gd name="connsiteY35" fmla="*/ 190499 h 1916906"/>
              <a:gd name="connsiteX36" fmla="*/ 1050131 w 1993106"/>
              <a:gd name="connsiteY36" fmla="*/ 176213 h 1916906"/>
              <a:gd name="connsiteX37" fmla="*/ 1047750 w 1993106"/>
              <a:gd name="connsiteY3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90688 w 1993106"/>
              <a:gd name="connsiteY17" fmla="*/ 1169194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83544 w 1993106"/>
              <a:gd name="connsiteY17" fmla="*/ 1152525 h 1916906"/>
              <a:gd name="connsiteX18" fmla="*/ 1764506 w 1993106"/>
              <a:gd name="connsiteY18" fmla="*/ 1126331 h 1916906"/>
              <a:gd name="connsiteX19" fmla="*/ 1793082 w 1993106"/>
              <a:gd name="connsiteY19" fmla="*/ 1052513 h 1916906"/>
              <a:gd name="connsiteX20" fmla="*/ 1743075 w 1993106"/>
              <a:gd name="connsiteY20" fmla="*/ 976312 h 1916906"/>
              <a:gd name="connsiteX21" fmla="*/ 1797844 w 1993106"/>
              <a:gd name="connsiteY21" fmla="*/ 912019 h 1916906"/>
              <a:gd name="connsiteX22" fmla="*/ 1859756 w 1993106"/>
              <a:gd name="connsiteY22" fmla="*/ 885826 h 1916906"/>
              <a:gd name="connsiteX23" fmla="*/ 1895475 w 1993106"/>
              <a:gd name="connsiteY23" fmla="*/ 781050 h 1916906"/>
              <a:gd name="connsiteX24" fmla="*/ 1938337 w 1993106"/>
              <a:gd name="connsiteY24" fmla="*/ 778669 h 1916906"/>
              <a:gd name="connsiteX25" fmla="*/ 1993106 w 1993106"/>
              <a:gd name="connsiteY25" fmla="*/ 728662 h 1916906"/>
              <a:gd name="connsiteX26" fmla="*/ 1947862 w 1993106"/>
              <a:gd name="connsiteY26" fmla="*/ 702469 h 1916906"/>
              <a:gd name="connsiteX27" fmla="*/ 1897857 w 1993106"/>
              <a:gd name="connsiteY27" fmla="*/ 711993 h 1916906"/>
              <a:gd name="connsiteX28" fmla="*/ 1897857 w 1993106"/>
              <a:gd name="connsiteY28" fmla="*/ 664369 h 1916906"/>
              <a:gd name="connsiteX29" fmla="*/ 1776413 w 1993106"/>
              <a:gd name="connsiteY29" fmla="*/ 654844 h 1916906"/>
              <a:gd name="connsiteX30" fmla="*/ 1585913 w 1993106"/>
              <a:gd name="connsiteY30" fmla="*/ 597694 h 1916906"/>
              <a:gd name="connsiteX31" fmla="*/ 1226344 w 1993106"/>
              <a:gd name="connsiteY31" fmla="*/ 600075 h 1916906"/>
              <a:gd name="connsiteX32" fmla="*/ 1307306 w 1993106"/>
              <a:gd name="connsiteY32" fmla="*/ 411956 h 1916906"/>
              <a:gd name="connsiteX33" fmla="*/ 1212056 w 1993106"/>
              <a:gd name="connsiteY33" fmla="*/ 361950 h 1916906"/>
              <a:gd name="connsiteX34" fmla="*/ 1195388 w 1993106"/>
              <a:gd name="connsiteY34" fmla="*/ 273844 h 1916906"/>
              <a:gd name="connsiteX35" fmla="*/ 1147763 w 1993106"/>
              <a:gd name="connsiteY35" fmla="*/ 273844 h 1916906"/>
              <a:gd name="connsiteX36" fmla="*/ 1097756 w 1993106"/>
              <a:gd name="connsiteY36" fmla="*/ 190499 h 1916906"/>
              <a:gd name="connsiteX37" fmla="*/ 1050131 w 1993106"/>
              <a:gd name="connsiteY37" fmla="*/ 176213 h 1916906"/>
              <a:gd name="connsiteX38" fmla="*/ 1047750 w 1993106"/>
              <a:gd name="connsiteY3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35919 w 1993106"/>
              <a:gd name="connsiteY17" fmla="*/ 1197769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790700 w 1993106"/>
              <a:gd name="connsiteY15" fmla="*/ 1297781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97819 w 1993106"/>
              <a:gd name="connsiteY16" fmla="*/ 1233487 h 1916906"/>
              <a:gd name="connsiteX17" fmla="*/ 1666875 w 1993106"/>
              <a:gd name="connsiteY17" fmla="*/ 1202531 h 1916906"/>
              <a:gd name="connsiteX18" fmla="*/ 1683544 w 1993106"/>
              <a:gd name="connsiteY18" fmla="*/ 1152525 h 1916906"/>
              <a:gd name="connsiteX19" fmla="*/ 1764506 w 1993106"/>
              <a:gd name="connsiteY19" fmla="*/ 1126331 h 1916906"/>
              <a:gd name="connsiteX20" fmla="*/ 1793082 w 1993106"/>
              <a:gd name="connsiteY20" fmla="*/ 1052513 h 1916906"/>
              <a:gd name="connsiteX21" fmla="*/ 1743075 w 1993106"/>
              <a:gd name="connsiteY21" fmla="*/ 976312 h 1916906"/>
              <a:gd name="connsiteX22" fmla="*/ 1797844 w 1993106"/>
              <a:gd name="connsiteY22" fmla="*/ 912019 h 1916906"/>
              <a:gd name="connsiteX23" fmla="*/ 1859756 w 1993106"/>
              <a:gd name="connsiteY23" fmla="*/ 885826 h 1916906"/>
              <a:gd name="connsiteX24" fmla="*/ 1895475 w 1993106"/>
              <a:gd name="connsiteY24" fmla="*/ 781050 h 1916906"/>
              <a:gd name="connsiteX25" fmla="*/ 1938337 w 1993106"/>
              <a:gd name="connsiteY25" fmla="*/ 778669 h 1916906"/>
              <a:gd name="connsiteX26" fmla="*/ 1993106 w 1993106"/>
              <a:gd name="connsiteY26" fmla="*/ 728662 h 1916906"/>
              <a:gd name="connsiteX27" fmla="*/ 1947862 w 1993106"/>
              <a:gd name="connsiteY27" fmla="*/ 702469 h 1916906"/>
              <a:gd name="connsiteX28" fmla="*/ 1897857 w 1993106"/>
              <a:gd name="connsiteY28" fmla="*/ 711993 h 1916906"/>
              <a:gd name="connsiteX29" fmla="*/ 1897857 w 1993106"/>
              <a:gd name="connsiteY29" fmla="*/ 664369 h 1916906"/>
              <a:gd name="connsiteX30" fmla="*/ 1776413 w 1993106"/>
              <a:gd name="connsiteY30" fmla="*/ 654844 h 1916906"/>
              <a:gd name="connsiteX31" fmla="*/ 1585913 w 1993106"/>
              <a:gd name="connsiteY31" fmla="*/ 597694 h 1916906"/>
              <a:gd name="connsiteX32" fmla="*/ 1226344 w 1993106"/>
              <a:gd name="connsiteY32" fmla="*/ 600075 h 1916906"/>
              <a:gd name="connsiteX33" fmla="*/ 1307306 w 1993106"/>
              <a:gd name="connsiteY33" fmla="*/ 411956 h 1916906"/>
              <a:gd name="connsiteX34" fmla="*/ 1212056 w 1993106"/>
              <a:gd name="connsiteY34" fmla="*/ 361950 h 1916906"/>
              <a:gd name="connsiteX35" fmla="*/ 1195388 w 1993106"/>
              <a:gd name="connsiteY35" fmla="*/ 273844 h 1916906"/>
              <a:gd name="connsiteX36" fmla="*/ 1147763 w 1993106"/>
              <a:gd name="connsiteY36" fmla="*/ 273844 h 1916906"/>
              <a:gd name="connsiteX37" fmla="*/ 1097756 w 1993106"/>
              <a:gd name="connsiteY37" fmla="*/ 190499 h 1916906"/>
              <a:gd name="connsiteX38" fmla="*/ 1050131 w 1993106"/>
              <a:gd name="connsiteY38" fmla="*/ 176213 h 1916906"/>
              <a:gd name="connsiteX39" fmla="*/ 1047750 w 1993106"/>
              <a:gd name="connsiteY3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4000 w 1993106"/>
              <a:gd name="connsiteY16" fmla="*/ 1228725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619250 w 1993106"/>
              <a:gd name="connsiteY13" fmla="*/ 1754981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85900 w 1993106"/>
              <a:gd name="connsiteY14" fmla="*/ 1440656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64456 w 1993106"/>
              <a:gd name="connsiteY15" fmla="*/ 1228724 h 1916906"/>
              <a:gd name="connsiteX16" fmla="*/ 1521618 w 1993106"/>
              <a:gd name="connsiteY16" fmla="*/ 1219200 h 1916906"/>
              <a:gd name="connsiteX17" fmla="*/ 1597819 w 1993106"/>
              <a:gd name="connsiteY17" fmla="*/ 1233487 h 1916906"/>
              <a:gd name="connsiteX18" fmla="*/ 1666875 w 1993106"/>
              <a:gd name="connsiteY18" fmla="*/ 1202531 h 1916906"/>
              <a:gd name="connsiteX19" fmla="*/ 1683544 w 1993106"/>
              <a:gd name="connsiteY19" fmla="*/ 1152525 h 1916906"/>
              <a:gd name="connsiteX20" fmla="*/ 1764506 w 1993106"/>
              <a:gd name="connsiteY20" fmla="*/ 1126331 h 1916906"/>
              <a:gd name="connsiteX21" fmla="*/ 1793082 w 1993106"/>
              <a:gd name="connsiteY21" fmla="*/ 1052513 h 1916906"/>
              <a:gd name="connsiteX22" fmla="*/ 1743075 w 1993106"/>
              <a:gd name="connsiteY22" fmla="*/ 976312 h 1916906"/>
              <a:gd name="connsiteX23" fmla="*/ 1797844 w 1993106"/>
              <a:gd name="connsiteY23" fmla="*/ 912019 h 1916906"/>
              <a:gd name="connsiteX24" fmla="*/ 1859756 w 1993106"/>
              <a:gd name="connsiteY24" fmla="*/ 885826 h 1916906"/>
              <a:gd name="connsiteX25" fmla="*/ 1895475 w 1993106"/>
              <a:gd name="connsiteY25" fmla="*/ 781050 h 1916906"/>
              <a:gd name="connsiteX26" fmla="*/ 1938337 w 1993106"/>
              <a:gd name="connsiteY26" fmla="*/ 778669 h 1916906"/>
              <a:gd name="connsiteX27" fmla="*/ 1993106 w 1993106"/>
              <a:gd name="connsiteY27" fmla="*/ 728662 h 1916906"/>
              <a:gd name="connsiteX28" fmla="*/ 1947862 w 1993106"/>
              <a:gd name="connsiteY28" fmla="*/ 702469 h 1916906"/>
              <a:gd name="connsiteX29" fmla="*/ 1897857 w 1993106"/>
              <a:gd name="connsiteY29" fmla="*/ 711993 h 1916906"/>
              <a:gd name="connsiteX30" fmla="*/ 1897857 w 1993106"/>
              <a:gd name="connsiteY30" fmla="*/ 664369 h 1916906"/>
              <a:gd name="connsiteX31" fmla="*/ 1776413 w 1993106"/>
              <a:gd name="connsiteY31" fmla="*/ 654844 h 1916906"/>
              <a:gd name="connsiteX32" fmla="*/ 1585913 w 1993106"/>
              <a:gd name="connsiteY32" fmla="*/ 597694 h 1916906"/>
              <a:gd name="connsiteX33" fmla="*/ 1226344 w 1993106"/>
              <a:gd name="connsiteY33" fmla="*/ 600075 h 1916906"/>
              <a:gd name="connsiteX34" fmla="*/ 1307306 w 1993106"/>
              <a:gd name="connsiteY34" fmla="*/ 411956 h 1916906"/>
              <a:gd name="connsiteX35" fmla="*/ 1212056 w 1993106"/>
              <a:gd name="connsiteY35" fmla="*/ 361950 h 1916906"/>
              <a:gd name="connsiteX36" fmla="*/ 1195388 w 1993106"/>
              <a:gd name="connsiteY36" fmla="*/ 273844 h 1916906"/>
              <a:gd name="connsiteX37" fmla="*/ 1147763 w 1993106"/>
              <a:gd name="connsiteY37" fmla="*/ 273844 h 1916906"/>
              <a:gd name="connsiteX38" fmla="*/ 1097756 w 1993106"/>
              <a:gd name="connsiteY38" fmla="*/ 190499 h 1916906"/>
              <a:gd name="connsiteX39" fmla="*/ 1050131 w 1993106"/>
              <a:gd name="connsiteY39" fmla="*/ 176213 h 1916906"/>
              <a:gd name="connsiteX40" fmla="*/ 1047750 w 1993106"/>
              <a:gd name="connsiteY40"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314450 w 1993106"/>
              <a:gd name="connsiteY15" fmla="*/ 1312069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64456 w 1993106"/>
              <a:gd name="connsiteY16" fmla="*/ 1228724 h 1916906"/>
              <a:gd name="connsiteX17" fmla="*/ 1521618 w 1993106"/>
              <a:gd name="connsiteY17" fmla="*/ 1219200 h 1916906"/>
              <a:gd name="connsiteX18" fmla="*/ 1597819 w 1993106"/>
              <a:gd name="connsiteY18" fmla="*/ 1233487 h 1916906"/>
              <a:gd name="connsiteX19" fmla="*/ 1666875 w 1993106"/>
              <a:gd name="connsiteY19" fmla="*/ 1202531 h 1916906"/>
              <a:gd name="connsiteX20" fmla="*/ 1683544 w 1993106"/>
              <a:gd name="connsiteY20" fmla="*/ 1152525 h 1916906"/>
              <a:gd name="connsiteX21" fmla="*/ 1764506 w 1993106"/>
              <a:gd name="connsiteY21" fmla="*/ 1126331 h 1916906"/>
              <a:gd name="connsiteX22" fmla="*/ 1793082 w 1993106"/>
              <a:gd name="connsiteY22" fmla="*/ 1052513 h 1916906"/>
              <a:gd name="connsiteX23" fmla="*/ 1743075 w 1993106"/>
              <a:gd name="connsiteY23" fmla="*/ 976312 h 1916906"/>
              <a:gd name="connsiteX24" fmla="*/ 1797844 w 1993106"/>
              <a:gd name="connsiteY24" fmla="*/ 912019 h 1916906"/>
              <a:gd name="connsiteX25" fmla="*/ 1859756 w 1993106"/>
              <a:gd name="connsiteY25" fmla="*/ 885826 h 1916906"/>
              <a:gd name="connsiteX26" fmla="*/ 1895475 w 1993106"/>
              <a:gd name="connsiteY26" fmla="*/ 781050 h 1916906"/>
              <a:gd name="connsiteX27" fmla="*/ 1938337 w 1993106"/>
              <a:gd name="connsiteY27" fmla="*/ 778669 h 1916906"/>
              <a:gd name="connsiteX28" fmla="*/ 1993106 w 1993106"/>
              <a:gd name="connsiteY28" fmla="*/ 728662 h 1916906"/>
              <a:gd name="connsiteX29" fmla="*/ 1947862 w 1993106"/>
              <a:gd name="connsiteY29" fmla="*/ 702469 h 1916906"/>
              <a:gd name="connsiteX30" fmla="*/ 1897857 w 1993106"/>
              <a:gd name="connsiteY30" fmla="*/ 711993 h 1916906"/>
              <a:gd name="connsiteX31" fmla="*/ 1897857 w 1993106"/>
              <a:gd name="connsiteY31" fmla="*/ 664369 h 1916906"/>
              <a:gd name="connsiteX32" fmla="*/ 1776413 w 1993106"/>
              <a:gd name="connsiteY32" fmla="*/ 654844 h 1916906"/>
              <a:gd name="connsiteX33" fmla="*/ 1585913 w 1993106"/>
              <a:gd name="connsiteY33" fmla="*/ 597694 h 1916906"/>
              <a:gd name="connsiteX34" fmla="*/ 1226344 w 1993106"/>
              <a:gd name="connsiteY34" fmla="*/ 600075 h 1916906"/>
              <a:gd name="connsiteX35" fmla="*/ 1307306 w 1993106"/>
              <a:gd name="connsiteY35" fmla="*/ 411956 h 1916906"/>
              <a:gd name="connsiteX36" fmla="*/ 1212056 w 1993106"/>
              <a:gd name="connsiteY36" fmla="*/ 361950 h 1916906"/>
              <a:gd name="connsiteX37" fmla="*/ 1195388 w 1993106"/>
              <a:gd name="connsiteY37" fmla="*/ 273844 h 1916906"/>
              <a:gd name="connsiteX38" fmla="*/ 1147763 w 1993106"/>
              <a:gd name="connsiteY38" fmla="*/ 273844 h 1916906"/>
              <a:gd name="connsiteX39" fmla="*/ 1097756 w 1993106"/>
              <a:gd name="connsiteY39" fmla="*/ 190499 h 1916906"/>
              <a:gd name="connsiteX40" fmla="*/ 1050131 w 1993106"/>
              <a:gd name="connsiteY40" fmla="*/ 176213 h 1916906"/>
              <a:gd name="connsiteX41" fmla="*/ 1047750 w 1993106"/>
              <a:gd name="connsiteY41"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3500 w 1993106"/>
              <a:gd name="connsiteY16" fmla="*/ 1238250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81113 w 1993106"/>
              <a:gd name="connsiteY15" fmla="*/ 1245394 h 1916906"/>
              <a:gd name="connsiteX16" fmla="*/ 1335881 w 1993106"/>
              <a:gd name="connsiteY16" fmla="*/ 1271587 h 1916906"/>
              <a:gd name="connsiteX17" fmla="*/ 1364456 w 1993106"/>
              <a:gd name="connsiteY17" fmla="*/ 1228724 h 1916906"/>
              <a:gd name="connsiteX18" fmla="*/ 1521618 w 1993106"/>
              <a:gd name="connsiteY18" fmla="*/ 1219200 h 1916906"/>
              <a:gd name="connsiteX19" fmla="*/ 1597819 w 1993106"/>
              <a:gd name="connsiteY19" fmla="*/ 1233487 h 1916906"/>
              <a:gd name="connsiteX20" fmla="*/ 1666875 w 1993106"/>
              <a:gd name="connsiteY20" fmla="*/ 1202531 h 1916906"/>
              <a:gd name="connsiteX21" fmla="*/ 1683544 w 1993106"/>
              <a:gd name="connsiteY21" fmla="*/ 1152525 h 1916906"/>
              <a:gd name="connsiteX22" fmla="*/ 1764506 w 1993106"/>
              <a:gd name="connsiteY22" fmla="*/ 1126331 h 1916906"/>
              <a:gd name="connsiteX23" fmla="*/ 1793082 w 1993106"/>
              <a:gd name="connsiteY23" fmla="*/ 1052513 h 1916906"/>
              <a:gd name="connsiteX24" fmla="*/ 1743075 w 1993106"/>
              <a:gd name="connsiteY24" fmla="*/ 976312 h 1916906"/>
              <a:gd name="connsiteX25" fmla="*/ 1797844 w 1993106"/>
              <a:gd name="connsiteY25" fmla="*/ 912019 h 1916906"/>
              <a:gd name="connsiteX26" fmla="*/ 1859756 w 1993106"/>
              <a:gd name="connsiteY26" fmla="*/ 885826 h 1916906"/>
              <a:gd name="connsiteX27" fmla="*/ 1895475 w 1993106"/>
              <a:gd name="connsiteY27" fmla="*/ 781050 h 1916906"/>
              <a:gd name="connsiteX28" fmla="*/ 1938337 w 1993106"/>
              <a:gd name="connsiteY28" fmla="*/ 778669 h 1916906"/>
              <a:gd name="connsiteX29" fmla="*/ 1993106 w 1993106"/>
              <a:gd name="connsiteY29" fmla="*/ 728662 h 1916906"/>
              <a:gd name="connsiteX30" fmla="*/ 1947862 w 1993106"/>
              <a:gd name="connsiteY30" fmla="*/ 702469 h 1916906"/>
              <a:gd name="connsiteX31" fmla="*/ 1897857 w 1993106"/>
              <a:gd name="connsiteY31" fmla="*/ 711993 h 1916906"/>
              <a:gd name="connsiteX32" fmla="*/ 1897857 w 1993106"/>
              <a:gd name="connsiteY32" fmla="*/ 664369 h 1916906"/>
              <a:gd name="connsiteX33" fmla="*/ 1776413 w 1993106"/>
              <a:gd name="connsiteY33" fmla="*/ 654844 h 1916906"/>
              <a:gd name="connsiteX34" fmla="*/ 1585913 w 1993106"/>
              <a:gd name="connsiteY34" fmla="*/ 597694 h 1916906"/>
              <a:gd name="connsiteX35" fmla="*/ 1226344 w 1993106"/>
              <a:gd name="connsiteY35" fmla="*/ 600075 h 1916906"/>
              <a:gd name="connsiteX36" fmla="*/ 1307306 w 1993106"/>
              <a:gd name="connsiteY36" fmla="*/ 411956 h 1916906"/>
              <a:gd name="connsiteX37" fmla="*/ 1212056 w 1993106"/>
              <a:gd name="connsiteY37" fmla="*/ 361950 h 1916906"/>
              <a:gd name="connsiteX38" fmla="*/ 1195388 w 1993106"/>
              <a:gd name="connsiteY38" fmla="*/ 273844 h 1916906"/>
              <a:gd name="connsiteX39" fmla="*/ 1147763 w 1993106"/>
              <a:gd name="connsiteY39" fmla="*/ 273844 h 1916906"/>
              <a:gd name="connsiteX40" fmla="*/ 1097756 w 1993106"/>
              <a:gd name="connsiteY40" fmla="*/ 190499 h 1916906"/>
              <a:gd name="connsiteX41" fmla="*/ 1050131 w 1993106"/>
              <a:gd name="connsiteY41" fmla="*/ 176213 h 1916906"/>
              <a:gd name="connsiteX42" fmla="*/ 1047750 w 1993106"/>
              <a:gd name="connsiteY42"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62063 w 1993106"/>
              <a:gd name="connsiteY15" fmla="*/ 1326356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81113 w 1993106"/>
              <a:gd name="connsiteY16" fmla="*/ 1245394 h 1916906"/>
              <a:gd name="connsiteX17" fmla="*/ 1335881 w 1993106"/>
              <a:gd name="connsiteY17" fmla="*/ 1271587 h 1916906"/>
              <a:gd name="connsiteX18" fmla="*/ 1364456 w 1993106"/>
              <a:gd name="connsiteY18" fmla="*/ 1228724 h 1916906"/>
              <a:gd name="connsiteX19" fmla="*/ 1521618 w 1993106"/>
              <a:gd name="connsiteY19" fmla="*/ 1219200 h 1916906"/>
              <a:gd name="connsiteX20" fmla="*/ 1597819 w 1993106"/>
              <a:gd name="connsiteY20" fmla="*/ 1233487 h 1916906"/>
              <a:gd name="connsiteX21" fmla="*/ 1666875 w 1993106"/>
              <a:gd name="connsiteY21" fmla="*/ 1202531 h 1916906"/>
              <a:gd name="connsiteX22" fmla="*/ 1683544 w 1993106"/>
              <a:gd name="connsiteY22" fmla="*/ 1152525 h 1916906"/>
              <a:gd name="connsiteX23" fmla="*/ 1764506 w 1993106"/>
              <a:gd name="connsiteY23" fmla="*/ 1126331 h 1916906"/>
              <a:gd name="connsiteX24" fmla="*/ 1793082 w 1993106"/>
              <a:gd name="connsiteY24" fmla="*/ 1052513 h 1916906"/>
              <a:gd name="connsiteX25" fmla="*/ 1743075 w 1993106"/>
              <a:gd name="connsiteY25" fmla="*/ 976312 h 1916906"/>
              <a:gd name="connsiteX26" fmla="*/ 1797844 w 1993106"/>
              <a:gd name="connsiteY26" fmla="*/ 912019 h 1916906"/>
              <a:gd name="connsiteX27" fmla="*/ 1859756 w 1993106"/>
              <a:gd name="connsiteY27" fmla="*/ 885826 h 1916906"/>
              <a:gd name="connsiteX28" fmla="*/ 1895475 w 1993106"/>
              <a:gd name="connsiteY28" fmla="*/ 781050 h 1916906"/>
              <a:gd name="connsiteX29" fmla="*/ 1938337 w 1993106"/>
              <a:gd name="connsiteY29" fmla="*/ 778669 h 1916906"/>
              <a:gd name="connsiteX30" fmla="*/ 1993106 w 1993106"/>
              <a:gd name="connsiteY30" fmla="*/ 728662 h 1916906"/>
              <a:gd name="connsiteX31" fmla="*/ 1947862 w 1993106"/>
              <a:gd name="connsiteY31" fmla="*/ 702469 h 1916906"/>
              <a:gd name="connsiteX32" fmla="*/ 1897857 w 1993106"/>
              <a:gd name="connsiteY32" fmla="*/ 711993 h 1916906"/>
              <a:gd name="connsiteX33" fmla="*/ 1897857 w 1993106"/>
              <a:gd name="connsiteY33" fmla="*/ 664369 h 1916906"/>
              <a:gd name="connsiteX34" fmla="*/ 1776413 w 1993106"/>
              <a:gd name="connsiteY34" fmla="*/ 654844 h 1916906"/>
              <a:gd name="connsiteX35" fmla="*/ 1585913 w 1993106"/>
              <a:gd name="connsiteY35" fmla="*/ 597694 h 1916906"/>
              <a:gd name="connsiteX36" fmla="*/ 1226344 w 1993106"/>
              <a:gd name="connsiteY36" fmla="*/ 600075 h 1916906"/>
              <a:gd name="connsiteX37" fmla="*/ 1307306 w 1993106"/>
              <a:gd name="connsiteY37" fmla="*/ 411956 h 1916906"/>
              <a:gd name="connsiteX38" fmla="*/ 1212056 w 1993106"/>
              <a:gd name="connsiteY38" fmla="*/ 361950 h 1916906"/>
              <a:gd name="connsiteX39" fmla="*/ 1195388 w 1993106"/>
              <a:gd name="connsiteY39" fmla="*/ 273844 h 1916906"/>
              <a:gd name="connsiteX40" fmla="*/ 1147763 w 1993106"/>
              <a:gd name="connsiteY40" fmla="*/ 273844 h 1916906"/>
              <a:gd name="connsiteX41" fmla="*/ 1097756 w 1993106"/>
              <a:gd name="connsiteY41" fmla="*/ 190499 h 1916906"/>
              <a:gd name="connsiteX42" fmla="*/ 1050131 w 1993106"/>
              <a:gd name="connsiteY42" fmla="*/ 176213 h 1916906"/>
              <a:gd name="connsiteX43" fmla="*/ 1047750 w 1993106"/>
              <a:gd name="connsiteY43"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40631 w 1993106"/>
              <a:gd name="connsiteY16" fmla="*/ 1290637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188245 w 1993106"/>
              <a:gd name="connsiteY15" fmla="*/ 1350169 h 1916906"/>
              <a:gd name="connsiteX16" fmla="*/ 1231106 w 1993106"/>
              <a:gd name="connsiteY16" fmla="*/ 1278731 h 1916906"/>
              <a:gd name="connsiteX17" fmla="*/ 1281113 w 1993106"/>
              <a:gd name="connsiteY17" fmla="*/ 1245394 h 1916906"/>
              <a:gd name="connsiteX18" fmla="*/ 1335881 w 1993106"/>
              <a:gd name="connsiteY18" fmla="*/ 1271587 h 1916906"/>
              <a:gd name="connsiteX19" fmla="*/ 1364456 w 1993106"/>
              <a:gd name="connsiteY19" fmla="*/ 1228724 h 1916906"/>
              <a:gd name="connsiteX20" fmla="*/ 1521618 w 1993106"/>
              <a:gd name="connsiteY20" fmla="*/ 1219200 h 1916906"/>
              <a:gd name="connsiteX21" fmla="*/ 1597819 w 1993106"/>
              <a:gd name="connsiteY21" fmla="*/ 1233487 h 1916906"/>
              <a:gd name="connsiteX22" fmla="*/ 1666875 w 1993106"/>
              <a:gd name="connsiteY22" fmla="*/ 1202531 h 1916906"/>
              <a:gd name="connsiteX23" fmla="*/ 1683544 w 1993106"/>
              <a:gd name="connsiteY23" fmla="*/ 1152525 h 1916906"/>
              <a:gd name="connsiteX24" fmla="*/ 1764506 w 1993106"/>
              <a:gd name="connsiteY24" fmla="*/ 1126331 h 1916906"/>
              <a:gd name="connsiteX25" fmla="*/ 1793082 w 1993106"/>
              <a:gd name="connsiteY25" fmla="*/ 1052513 h 1916906"/>
              <a:gd name="connsiteX26" fmla="*/ 1743075 w 1993106"/>
              <a:gd name="connsiteY26" fmla="*/ 976312 h 1916906"/>
              <a:gd name="connsiteX27" fmla="*/ 1797844 w 1993106"/>
              <a:gd name="connsiteY27" fmla="*/ 912019 h 1916906"/>
              <a:gd name="connsiteX28" fmla="*/ 1859756 w 1993106"/>
              <a:gd name="connsiteY28" fmla="*/ 885826 h 1916906"/>
              <a:gd name="connsiteX29" fmla="*/ 1895475 w 1993106"/>
              <a:gd name="connsiteY29" fmla="*/ 781050 h 1916906"/>
              <a:gd name="connsiteX30" fmla="*/ 1938337 w 1993106"/>
              <a:gd name="connsiteY30" fmla="*/ 778669 h 1916906"/>
              <a:gd name="connsiteX31" fmla="*/ 1993106 w 1993106"/>
              <a:gd name="connsiteY31" fmla="*/ 728662 h 1916906"/>
              <a:gd name="connsiteX32" fmla="*/ 1947862 w 1993106"/>
              <a:gd name="connsiteY32" fmla="*/ 702469 h 1916906"/>
              <a:gd name="connsiteX33" fmla="*/ 1897857 w 1993106"/>
              <a:gd name="connsiteY33" fmla="*/ 711993 h 1916906"/>
              <a:gd name="connsiteX34" fmla="*/ 1897857 w 1993106"/>
              <a:gd name="connsiteY34" fmla="*/ 664369 h 1916906"/>
              <a:gd name="connsiteX35" fmla="*/ 1776413 w 1993106"/>
              <a:gd name="connsiteY35" fmla="*/ 654844 h 1916906"/>
              <a:gd name="connsiteX36" fmla="*/ 1585913 w 1993106"/>
              <a:gd name="connsiteY36" fmla="*/ 597694 h 1916906"/>
              <a:gd name="connsiteX37" fmla="*/ 1226344 w 1993106"/>
              <a:gd name="connsiteY37" fmla="*/ 600075 h 1916906"/>
              <a:gd name="connsiteX38" fmla="*/ 1307306 w 1993106"/>
              <a:gd name="connsiteY38" fmla="*/ 411956 h 1916906"/>
              <a:gd name="connsiteX39" fmla="*/ 1212056 w 1993106"/>
              <a:gd name="connsiteY39" fmla="*/ 361950 h 1916906"/>
              <a:gd name="connsiteX40" fmla="*/ 1195388 w 1993106"/>
              <a:gd name="connsiteY40" fmla="*/ 273844 h 1916906"/>
              <a:gd name="connsiteX41" fmla="*/ 1147763 w 1993106"/>
              <a:gd name="connsiteY41" fmla="*/ 273844 h 1916906"/>
              <a:gd name="connsiteX42" fmla="*/ 1097756 w 1993106"/>
              <a:gd name="connsiteY42" fmla="*/ 190499 h 1916906"/>
              <a:gd name="connsiteX43" fmla="*/ 1050131 w 1993106"/>
              <a:gd name="connsiteY43" fmla="*/ 176213 h 1916906"/>
              <a:gd name="connsiteX44" fmla="*/ 1047750 w 1993106"/>
              <a:gd name="connsiteY44"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07294 w 1993106"/>
              <a:gd name="connsiteY15" fmla="*/ 1397794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228725 w 1993106"/>
              <a:gd name="connsiteY14" fmla="*/ 1462087 h 1916906"/>
              <a:gd name="connsiteX15" fmla="*/ 1254919 w 1993106"/>
              <a:gd name="connsiteY15" fmla="*/ 1426369 h 1916906"/>
              <a:gd name="connsiteX16" fmla="*/ 1188245 w 1993106"/>
              <a:gd name="connsiteY16" fmla="*/ 1350169 h 1916906"/>
              <a:gd name="connsiteX17" fmla="*/ 1231106 w 1993106"/>
              <a:gd name="connsiteY17" fmla="*/ 1278731 h 1916906"/>
              <a:gd name="connsiteX18" fmla="*/ 1281113 w 1993106"/>
              <a:gd name="connsiteY18" fmla="*/ 1245394 h 1916906"/>
              <a:gd name="connsiteX19" fmla="*/ 1335881 w 1993106"/>
              <a:gd name="connsiteY19" fmla="*/ 1271587 h 1916906"/>
              <a:gd name="connsiteX20" fmla="*/ 1364456 w 1993106"/>
              <a:gd name="connsiteY20" fmla="*/ 1228724 h 1916906"/>
              <a:gd name="connsiteX21" fmla="*/ 1521618 w 1993106"/>
              <a:gd name="connsiteY21" fmla="*/ 1219200 h 1916906"/>
              <a:gd name="connsiteX22" fmla="*/ 1597819 w 1993106"/>
              <a:gd name="connsiteY22" fmla="*/ 1233487 h 1916906"/>
              <a:gd name="connsiteX23" fmla="*/ 1666875 w 1993106"/>
              <a:gd name="connsiteY23" fmla="*/ 1202531 h 1916906"/>
              <a:gd name="connsiteX24" fmla="*/ 1683544 w 1993106"/>
              <a:gd name="connsiteY24" fmla="*/ 1152525 h 1916906"/>
              <a:gd name="connsiteX25" fmla="*/ 1764506 w 1993106"/>
              <a:gd name="connsiteY25" fmla="*/ 1126331 h 1916906"/>
              <a:gd name="connsiteX26" fmla="*/ 1793082 w 1993106"/>
              <a:gd name="connsiteY26" fmla="*/ 1052513 h 1916906"/>
              <a:gd name="connsiteX27" fmla="*/ 1743075 w 1993106"/>
              <a:gd name="connsiteY27" fmla="*/ 976312 h 1916906"/>
              <a:gd name="connsiteX28" fmla="*/ 1797844 w 1993106"/>
              <a:gd name="connsiteY28" fmla="*/ 912019 h 1916906"/>
              <a:gd name="connsiteX29" fmla="*/ 1859756 w 1993106"/>
              <a:gd name="connsiteY29" fmla="*/ 885826 h 1916906"/>
              <a:gd name="connsiteX30" fmla="*/ 1895475 w 1993106"/>
              <a:gd name="connsiteY30" fmla="*/ 781050 h 1916906"/>
              <a:gd name="connsiteX31" fmla="*/ 1938337 w 1993106"/>
              <a:gd name="connsiteY31" fmla="*/ 778669 h 1916906"/>
              <a:gd name="connsiteX32" fmla="*/ 1993106 w 1993106"/>
              <a:gd name="connsiteY32" fmla="*/ 728662 h 1916906"/>
              <a:gd name="connsiteX33" fmla="*/ 1947862 w 1993106"/>
              <a:gd name="connsiteY33" fmla="*/ 702469 h 1916906"/>
              <a:gd name="connsiteX34" fmla="*/ 1897857 w 1993106"/>
              <a:gd name="connsiteY34" fmla="*/ 711993 h 1916906"/>
              <a:gd name="connsiteX35" fmla="*/ 1897857 w 1993106"/>
              <a:gd name="connsiteY35" fmla="*/ 664369 h 1916906"/>
              <a:gd name="connsiteX36" fmla="*/ 1776413 w 1993106"/>
              <a:gd name="connsiteY36" fmla="*/ 654844 h 1916906"/>
              <a:gd name="connsiteX37" fmla="*/ 1585913 w 1993106"/>
              <a:gd name="connsiteY37" fmla="*/ 597694 h 1916906"/>
              <a:gd name="connsiteX38" fmla="*/ 1226344 w 1993106"/>
              <a:gd name="connsiteY38" fmla="*/ 600075 h 1916906"/>
              <a:gd name="connsiteX39" fmla="*/ 1307306 w 1993106"/>
              <a:gd name="connsiteY39" fmla="*/ 411956 h 1916906"/>
              <a:gd name="connsiteX40" fmla="*/ 1212056 w 1993106"/>
              <a:gd name="connsiteY40" fmla="*/ 361950 h 1916906"/>
              <a:gd name="connsiteX41" fmla="*/ 1195388 w 1993106"/>
              <a:gd name="connsiteY41" fmla="*/ 273844 h 1916906"/>
              <a:gd name="connsiteX42" fmla="*/ 1147763 w 1993106"/>
              <a:gd name="connsiteY42" fmla="*/ 273844 h 1916906"/>
              <a:gd name="connsiteX43" fmla="*/ 1097756 w 1993106"/>
              <a:gd name="connsiteY43" fmla="*/ 190499 h 1916906"/>
              <a:gd name="connsiteX44" fmla="*/ 1050131 w 1993106"/>
              <a:gd name="connsiteY44" fmla="*/ 176213 h 1916906"/>
              <a:gd name="connsiteX45" fmla="*/ 1047750 w 1993106"/>
              <a:gd name="connsiteY45"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12069 w 1993106"/>
              <a:gd name="connsiteY14" fmla="*/ 16787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602581 h 1916906"/>
              <a:gd name="connsiteX15" fmla="*/ 1228725 w 1993106"/>
              <a:gd name="connsiteY15" fmla="*/ 1462087 h 1916906"/>
              <a:gd name="connsiteX16" fmla="*/ 1254919 w 1993106"/>
              <a:gd name="connsiteY16" fmla="*/ 1426369 h 1916906"/>
              <a:gd name="connsiteX17" fmla="*/ 1188245 w 1993106"/>
              <a:gd name="connsiteY17" fmla="*/ 1350169 h 1916906"/>
              <a:gd name="connsiteX18" fmla="*/ 1231106 w 1993106"/>
              <a:gd name="connsiteY18" fmla="*/ 1278731 h 1916906"/>
              <a:gd name="connsiteX19" fmla="*/ 1281113 w 1993106"/>
              <a:gd name="connsiteY19" fmla="*/ 1245394 h 1916906"/>
              <a:gd name="connsiteX20" fmla="*/ 1335881 w 1993106"/>
              <a:gd name="connsiteY20" fmla="*/ 1271587 h 1916906"/>
              <a:gd name="connsiteX21" fmla="*/ 1364456 w 1993106"/>
              <a:gd name="connsiteY21" fmla="*/ 1228724 h 1916906"/>
              <a:gd name="connsiteX22" fmla="*/ 1521618 w 1993106"/>
              <a:gd name="connsiteY22" fmla="*/ 1219200 h 1916906"/>
              <a:gd name="connsiteX23" fmla="*/ 1597819 w 1993106"/>
              <a:gd name="connsiteY23" fmla="*/ 1233487 h 1916906"/>
              <a:gd name="connsiteX24" fmla="*/ 1666875 w 1993106"/>
              <a:gd name="connsiteY24" fmla="*/ 1202531 h 1916906"/>
              <a:gd name="connsiteX25" fmla="*/ 1683544 w 1993106"/>
              <a:gd name="connsiteY25" fmla="*/ 1152525 h 1916906"/>
              <a:gd name="connsiteX26" fmla="*/ 1764506 w 1993106"/>
              <a:gd name="connsiteY26" fmla="*/ 1126331 h 1916906"/>
              <a:gd name="connsiteX27" fmla="*/ 1793082 w 1993106"/>
              <a:gd name="connsiteY27" fmla="*/ 1052513 h 1916906"/>
              <a:gd name="connsiteX28" fmla="*/ 1743075 w 1993106"/>
              <a:gd name="connsiteY28" fmla="*/ 976312 h 1916906"/>
              <a:gd name="connsiteX29" fmla="*/ 1797844 w 1993106"/>
              <a:gd name="connsiteY29" fmla="*/ 912019 h 1916906"/>
              <a:gd name="connsiteX30" fmla="*/ 1859756 w 1993106"/>
              <a:gd name="connsiteY30" fmla="*/ 885826 h 1916906"/>
              <a:gd name="connsiteX31" fmla="*/ 1895475 w 1993106"/>
              <a:gd name="connsiteY31" fmla="*/ 781050 h 1916906"/>
              <a:gd name="connsiteX32" fmla="*/ 1938337 w 1993106"/>
              <a:gd name="connsiteY32" fmla="*/ 778669 h 1916906"/>
              <a:gd name="connsiteX33" fmla="*/ 1993106 w 1993106"/>
              <a:gd name="connsiteY33" fmla="*/ 728662 h 1916906"/>
              <a:gd name="connsiteX34" fmla="*/ 1947862 w 1993106"/>
              <a:gd name="connsiteY34" fmla="*/ 702469 h 1916906"/>
              <a:gd name="connsiteX35" fmla="*/ 1897857 w 1993106"/>
              <a:gd name="connsiteY35" fmla="*/ 711993 h 1916906"/>
              <a:gd name="connsiteX36" fmla="*/ 1897857 w 1993106"/>
              <a:gd name="connsiteY36" fmla="*/ 664369 h 1916906"/>
              <a:gd name="connsiteX37" fmla="*/ 1776413 w 1993106"/>
              <a:gd name="connsiteY37" fmla="*/ 654844 h 1916906"/>
              <a:gd name="connsiteX38" fmla="*/ 1585913 w 1993106"/>
              <a:gd name="connsiteY38" fmla="*/ 597694 h 1916906"/>
              <a:gd name="connsiteX39" fmla="*/ 1226344 w 1993106"/>
              <a:gd name="connsiteY39" fmla="*/ 600075 h 1916906"/>
              <a:gd name="connsiteX40" fmla="*/ 1307306 w 1993106"/>
              <a:gd name="connsiteY40" fmla="*/ 411956 h 1916906"/>
              <a:gd name="connsiteX41" fmla="*/ 1212056 w 1993106"/>
              <a:gd name="connsiteY41" fmla="*/ 361950 h 1916906"/>
              <a:gd name="connsiteX42" fmla="*/ 1195388 w 1993106"/>
              <a:gd name="connsiteY42" fmla="*/ 273844 h 1916906"/>
              <a:gd name="connsiteX43" fmla="*/ 1147763 w 1993106"/>
              <a:gd name="connsiteY43" fmla="*/ 273844 h 1916906"/>
              <a:gd name="connsiteX44" fmla="*/ 1097756 w 1993106"/>
              <a:gd name="connsiteY44" fmla="*/ 190499 h 1916906"/>
              <a:gd name="connsiteX45" fmla="*/ 1050131 w 1993106"/>
              <a:gd name="connsiteY45" fmla="*/ 176213 h 1916906"/>
              <a:gd name="connsiteX46" fmla="*/ 1047750 w 1993106"/>
              <a:gd name="connsiteY46"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38263 w 1993106"/>
              <a:gd name="connsiteY14" fmla="*/ 1712119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90650 w 1993106"/>
              <a:gd name="connsiteY14" fmla="*/ 1652588 h 1916906"/>
              <a:gd name="connsiteX15" fmla="*/ 1338263 w 1993106"/>
              <a:gd name="connsiteY15" fmla="*/ 1602581 h 1916906"/>
              <a:gd name="connsiteX16" fmla="*/ 1228725 w 1993106"/>
              <a:gd name="connsiteY16" fmla="*/ 1462087 h 1916906"/>
              <a:gd name="connsiteX17" fmla="*/ 1254919 w 1993106"/>
              <a:gd name="connsiteY17" fmla="*/ 1426369 h 1916906"/>
              <a:gd name="connsiteX18" fmla="*/ 1188245 w 1993106"/>
              <a:gd name="connsiteY18" fmla="*/ 1350169 h 1916906"/>
              <a:gd name="connsiteX19" fmla="*/ 1231106 w 1993106"/>
              <a:gd name="connsiteY19" fmla="*/ 1278731 h 1916906"/>
              <a:gd name="connsiteX20" fmla="*/ 1281113 w 1993106"/>
              <a:gd name="connsiteY20" fmla="*/ 1245394 h 1916906"/>
              <a:gd name="connsiteX21" fmla="*/ 1335881 w 1993106"/>
              <a:gd name="connsiteY21" fmla="*/ 1271587 h 1916906"/>
              <a:gd name="connsiteX22" fmla="*/ 1364456 w 1993106"/>
              <a:gd name="connsiteY22" fmla="*/ 1228724 h 1916906"/>
              <a:gd name="connsiteX23" fmla="*/ 1521618 w 1993106"/>
              <a:gd name="connsiteY23" fmla="*/ 1219200 h 1916906"/>
              <a:gd name="connsiteX24" fmla="*/ 1597819 w 1993106"/>
              <a:gd name="connsiteY24" fmla="*/ 1233487 h 1916906"/>
              <a:gd name="connsiteX25" fmla="*/ 1666875 w 1993106"/>
              <a:gd name="connsiteY25" fmla="*/ 1202531 h 1916906"/>
              <a:gd name="connsiteX26" fmla="*/ 1683544 w 1993106"/>
              <a:gd name="connsiteY26" fmla="*/ 1152525 h 1916906"/>
              <a:gd name="connsiteX27" fmla="*/ 1764506 w 1993106"/>
              <a:gd name="connsiteY27" fmla="*/ 1126331 h 1916906"/>
              <a:gd name="connsiteX28" fmla="*/ 1793082 w 1993106"/>
              <a:gd name="connsiteY28" fmla="*/ 1052513 h 1916906"/>
              <a:gd name="connsiteX29" fmla="*/ 1743075 w 1993106"/>
              <a:gd name="connsiteY29" fmla="*/ 976312 h 1916906"/>
              <a:gd name="connsiteX30" fmla="*/ 1797844 w 1993106"/>
              <a:gd name="connsiteY30" fmla="*/ 912019 h 1916906"/>
              <a:gd name="connsiteX31" fmla="*/ 1859756 w 1993106"/>
              <a:gd name="connsiteY31" fmla="*/ 885826 h 1916906"/>
              <a:gd name="connsiteX32" fmla="*/ 1895475 w 1993106"/>
              <a:gd name="connsiteY32" fmla="*/ 781050 h 1916906"/>
              <a:gd name="connsiteX33" fmla="*/ 1938337 w 1993106"/>
              <a:gd name="connsiteY33" fmla="*/ 778669 h 1916906"/>
              <a:gd name="connsiteX34" fmla="*/ 1993106 w 1993106"/>
              <a:gd name="connsiteY34" fmla="*/ 728662 h 1916906"/>
              <a:gd name="connsiteX35" fmla="*/ 1947862 w 1993106"/>
              <a:gd name="connsiteY35" fmla="*/ 702469 h 1916906"/>
              <a:gd name="connsiteX36" fmla="*/ 1897857 w 1993106"/>
              <a:gd name="connsiteY36" fmla="*/ 711993 h 1916906"/>
              <a:gd name="connsiteX37" fmla="*/ 1897857 w 1993106"/>
              <a:gd name="connsiteY37" fmla="*/ 664369 h 1916906"/>
              <a:gd name="connsiteX38" fmla="*/ 1776413 w 1993106"/>
              <a:gd name="connsiteY38" fmla="*/ 654844 h 1916906"/>
              <a:gd name="connsiteX39" fmla="*/ 1585913 w 1993106"/>
              <a:gd name="connsiteY39" fmla="*/ 597694 h 1916906"/>
              <a:gd name="connsiteX40" fmla="*/ 1226344 w 1993106"/>
              <a:gd name="connsiteY40" fmla="*/ 600075 h 1916906"/>
              <a:gd name="connsiteX41" fmla="*/ 1307306 w 1993106"/>
              <a:gd name="connsiteY41" fmla="*/ 411956 h 1916906"/>
              <a:gd name="connsiteX42" fmla="*/ 1212056 w 1993106"/>
              <a:gd name="connsiteY42" fmla="*/ 361950 h 1916906"/>
              <a:gd name="connsiteX43" fmla="*/ 1195388 w 1993106"/>
              <a:gd name="connsiteY43" fmla="*/ 273844 h 1916906"/>
              <a:gd name="connsiteX44" fmla="*/ 1147763 w 1993106"/>
              <a:gd name="connsiteY44" fmla="*/ 273844 h 1916906"/>
              <a:gd name="connsiteX45" fmla="*/ 1097756 w 1993106"/>
              <a:gd name="connsiteY45" fmla="*/ 190499 h 1916906"/>
              <a:gd name="connsiteX46" fmla="*/ 1050131 w 1993106"/>
              <a:gd name="connsiteY46" fmla="*/ 176213 h 1916906"/>
              <a:gd name="connsiteX47" fmla="*/ 1047750 w 1993106"/>
              <a:gd name="connsiteY47"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362075 w 1993106"/>
              <a:gd name="connsiteY14" fmla="*/ 1738312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90650 w 1993106"/>
              <a:gd name="connsiteY15" fmla="*/ 1652588 h 1916906"/>
              <a:gd name="connsiteX16" fmla="*/ 1338263 w 1993106"/>
              <a:gd name="connsiteY16" fmla="*/ 1602581 h 1916906"/>
              <a:gd name="connsiteX17" fmla="*/ 1228725 w 1993106"/>
              <a:gd name="connsiteY17" fmla="*/ 1462087 h 1916906"/>
              <a:gd name="connsiteX18" fmla="*/ 1254919 w 1993106"/>
              <a:gd name="connsiteY18" fmla="*/ 1426369 h 1916906"/>
              <a:gd name="connsiteX19" fmla="*/ 1188245 w 1993106"/>
              <a:gd name="connsiteY19" fmla="*/ 1350169 h 1916906"/>
              <a:gd name="connsiteX20" fmla="*/ 1231106 w 1993106"/>
              <a:gd name="connsiteY20" fmla="*/ 1278731 h 1916906"/>
              <a:gd name="connsiteX21" fmla="*/ 1281113 w 1993106"/>
              <a:gd name="connsiteY21" fmla="*/ 1245394 h 1916906"/>
              <a:gd name="connsiteX22" fmla="*/ 1335881 w 1993106"/>
              <a:gd name="connsiteY22" fmla="*/ 1271587 h 1916906"/>
              <a:gd name="connsiteX23" fmla="*/ 1364456 w 1993106"/>
              <a:gd name="connsiteY23" fmla="*/ 1228724 h 1916906"/>
              <a:gd name="connsiteX24" fmla="*/ 1521618 w 1993106"/>
              <a:gd name="connsiteY24" fmla="*/ 1219200 h 1916906"/>
              <a:gd name="connsiteX25" fmla="*/ 1597819 w 1993106"/>
              <a:gd name="connsiteY25" fmla="*/ 1233487 h 1916906"/>
              <a:gd name="connsiteX26" fmla="*/ 1666875 w 1993106"/>
              <a:gd name="connsiteY26" fmla="*/ 1202531 h 1916906"/>
              <a:gd name="connsiteX27" fmla="*/ 1683544 w 1993106"/>
              <a:gd name="connsiteY27" fmla="*/ 1152525 h 1916906"/>
              <a:gd name="connsiteX28" fmla="*/ 1764506 w 1993106"/>
              <a:gd name="connsiteY28" fmla="*/ 1126331 h 1916906"/>
              <a:gd name="connsiteX29" fmla="*/ 1793082 w 1993106"/>
              <a:gd name="connsiteY29" fmla="*/ 1052513 h 1916906"/>
              <a:gd name="connsiteX30" fmla="*/ 1743075 w 1993106"/>
              <a:gd name="connsiteY30" fmla="*/ 976312 h 1916906"/>
              <a:gd name="connsiteX31" fmla="*/ 1797844 w 1993106"/>
              <a:gd name="connsiteY31" fmla="*/ 912019 h 1916906"/>
              <a:gd name="connsiteX32" fmla="*/ 1859756 w 1993106"/>
              <a:gd name="connsiteY32" fmla="*/ 885826 h 1916906"/>
              <a:gd name="connsiteX33" fmla="*/ 1895475 w 1993106"/>
              <a:gd name="connsiteY33" fmla="*/ 781050 h 1916906"/>
              <a:gd name="connsiteX34" fmla="*/ 1938337 w 1993106"/>
              <a:gd name="connsiteY34" fmla="*/ 778669 h 1916906"/>
              <a:gd name="connsiteX35" fmla="*/ 1993106 w 1993106"/>
              <a:gd name="connsiteY35" fmla="*/ 728662 h 1916906"/>
              <a:gd name="connsiteX36" fmla="*/ 1947862 w 1993106"/>
              <a:gd name="connsiteY36" fmla="*/ 702469 h 1916906"/>
              <a:gd name="connsiteX37" fmla="*/ 1897857 w 1993106"/>
              <a:gd name="connsiteY37" fmla="*/ 711993 h 1916906"/>
              <a:gd name="connsiteX38" fmla="*/ 1897857 w 1993106"/>
              <a:gd name="connsiteY38" fmla="*/ 664369 h 1916906"/>
              <a:gd name="connsiteX39" fmla="*/ 1776413 w 1993106"/>
              <a:gd name="connsiteY39" fmla="*/ 654844 h 1916906"/>
              <a:gd name="connsiteX40" fmla="*/ 1585913 w 1993106"/>
              <a:gd name="connsiteY40" fmla="*/ 597694 h 1916906"/>
              <a:gd name="connsiteX41" fmla="*/ 1226344 w 1993106"/>
              <a:gd name="connsiteY41" fmla="*/ 600075 h 1916906"/>
              <a:gd name="connsiteX42" fmla="*/ 1307306 w 1993106"/>
              <a:gd name="connsiteY42" fmla="*/ 411956 h 1916906"/>
              <a:gd name="connsiteX43" fmla="*/ 1212056 w 1993106"/>
              <a:gd name="connsiteY43" fmla="*/ 361950 h 1916906"/>
              <a:gd name="connsiteX44" fmla="*/ 1195388 w 1993106"/>
              <a:gd name="connsiteY44" fmla="*/ 273844 h 1916906"/>
              <a:gd name="connsiteX45" fmla="*/ 1147763 w 1993106"/>
              <a:gd name="connsiteY45" fmla="*/ 273844 h 1916906"/>
              <a:gd name="connsiteX46" fmla="*/ 1097756 w 1993106"/>
              <a:gd name="connsiteY46" fmla="*/ 190499 h 1916906"/>
              <a:gd name="connsiteX47" fmla="*/ 1050131 w 1993106"/>
              <a:gd name="connsiteY47" fmla="*/ 176213 h 1916906"/>
              <a:gd name="connsiteX48" fmla="*/ 1047750 w 1993106"/>
              <a:gd name="connsiteY48"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400175 w 1993106"/>
              <a:gd name="connsiteY15" fmla="*/ 1676400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916906"/>
              <a:gd name="connsiteX1" fmla="*/ 997744 w 1993106"/>
              <a:gd name="connsiteY1" fmla="*/ 52387 h 1916906"/>
              <a:gd name="connsiteX2" fmla="*/ 826294 w 1993106"/>
              <a:gd name="connsiteY2" fmla="*/ 59531 h 1916906"/>
              <a:gd name="connsiteX3" fmla="*/ 735806 w 1993106"/>
              <a:gd name="connsiteY3" fmla="*/ 0 h 1916906"/>
              <a:gd name="connsiteX4" fmla="*/ 623888 w 1993106"/>
              <a:gd name="connsiteY4" fmla="*/ 50006 h 1916906"/>
              <a:gd name="connsiteX5" fmla="*/ 569119 w 1993106"/>
              <a:gd name="connsiteY5" fmla="*/ 45244 h 1916906"/>
              <a:gd name="connsiteX6" fmla="*/ 497681 w 1993106"/>
              <a:gd name="connsiteY6" fmla="*/ 145256 h 1916906"/>
              <a:gd name="connsiteX7" fmla="*/ 422275 w 1993106"/>
              <a:gd name="connsiteY7" fmla="*/ 148431 h 1916906"/>
              <a:gd name="connsiteX8" fmla="*/ 333375 w 1993106"/>
              <a:gd name="connsiteY8" fmla="*/ 75406 h 1916906"/>
              <a:gd name="connsiteX9" fmla="*/ 0 w 1993106"/>
              <a:gd name="connsiteY9" fmla="*/ 364331 h 1916906"/>
              <a:gd name="connsiteX10" fmla="*/ 47625 w 1993106"/>
              <a:gd name="connsiteY10" fmla="*/ 1231106 h 1916906"/>
              <a:gd name="connsiteX11" fmla="*/ 114300 w 1993106"/>
              <a:gd name="connsiteY11" fmla="*/ 1469231 h 1916906"/>
              <a:gd name="connsiteX12" fmla="*/ 1343025 w 1993106"/>
              <a:gd name="connsiteY12" fmla="*/ 1916906 h 1916906"/>
              <a:gd name="connsiteX13" fmla="*/ 1350169 w 1993106"/>
              <a:gd name="connsiteY13" fmla="*/ 1788318 h 1916906"/>
              <a:gd name="connsiteX14" fmla="*/ 1412081 w 1993106"/>
              <a:gd name="connsiteY14" fmla="*/ 1716881 h 1916906"/>
              <a:gd name="connsiteX15" fmla="*/ 1352550 w 1993106"/>
              <a:gd name="connsiteY15" fmla="*/ 1671637 h 1916906"/>
              <a:gd name="connsiteX16" fmla="*/ 1390650 w 1993106"/>
              <a:gd name="connsiteY16" fmla="*/ 1652588 h 1916906"/>
              <a:gd name="connsiteX17" fmla="*/ 1338263 w 1993106"/>
              <a:gd name="connsiteY17" fmla="*/ 1602581 h 1916906"/>
              <a:gd name="connsiteX18" fmla="*/ 1228725 w 1993106"/>
              <a:gd name="connsiteY18" fmla="*/ 1462087 h 1916906"/>
              <a:gd name="connsiteX19" fmla="*/ 1254919 w 1993106"/>
              <a:gd name="connsiteY19" fmla="*/ 1426369 h 1916906"/>
              <a:gd name="connsiteX20" fmla="*/ 1188245 w 1993106"/>
              <a:gd name="connsiteY20" fmla="*/ 1350169 h 1916906"/>
              <a:gd name="connsiteX21" fmla="*/ 1231106 w 1993106"/>
              <a:gd name="connsiteY21" fmla="*/ 1278731 h 1916906"/>
              <a:gd name="connsiteX22" fmla="*/ 1281113 w 1993106"/>
              <a:gd name="connsiteY22" fmla="*/ 1245394 h 1916906"/>
              <a:gd name="connsiteX23" fmla="*/ 1335881 w 1993106"/>
              <a:gd name="connsiteY23" fmla="*/ 1271587 h 1916906"/>
              <a:gd name="connsiteX24" fmla="*/ 1364456 w 1993106"/>
              <a:gd name="connsiteY24" fmla="*/ 1228724 h 1916906"/>
              <a:gd name="connsiteX25" fmla="*/ 1521618 w 1993106"/>
              <a:gd name="connsiteY25" fmla="*/ 1219200 h 1916906"/>
              <a:gd name="connsiteX26" fmla="*/ 1597819 w 1993106"/>
              <a:gd name="connsiteY26" fmla="*/ 1233487 h 1916906"/>
              <a:gd name="connsiteX27" fmla="*/ 1666875 w 1993106"/>
              <a:gd name="connsiteY27" fmla="*/ 1202531 h 1916906"/>
              <a:gd name="connsiteX28" fmla="*/ 1683544 w 1993106"/>
              <a:gd name="connsiteY28" fmla="*/ 1152525 h 1916906"/>
              <a:gd name="connsiteX29" fmla="*/ 1764506 w 1993106"/>
              <a:gd name="connsiteY29" fmla="*/ 1126331 h 1916906"/>
              <a:gd name="connsiteX30" fmla="*/ 1793082 w 1993106"/>
              <a:gd name="connsiteY30" fmla="*/ 1052513 h 1916906"/>
              <a:gd name="connsiteX31" fmla="*/ 1743075 w 1993106"/>
              <a:gd name="connsiteY31" fmla="*/ 976312 h 1916906"/>
              <a:gd name="connsiteX32" fmla="*/ 1797844 w 1993106"/>
              <a:gd name="connsiteY32" fmla="*/ 912019 h 1916906"/>
              <a:gd name="connsiteX33" fmla="*/ 1859756 w 1993106"/>
              <a:gd name="connsiteY33" fmla="*/ 885826 h 1916906"/>
              <a:gd name="connsiteX34" fmla="*/ 1895475 w 1993106"/>
              <a:gd name="connsiteY34" fmla="*/ 781050 h 1916906"/>
              <a:gd name="connsiteX35" fmla="*/ 1938337 w 1993106"/>
              <a:gd name="connsiteY35" fmla="*/ 778669 h 1916906"/>
              <a:gd name="connsiteX36" fmla="*/ 1993106 w 1993106"/>
              <a:gd name="connsiteY36" fmla="*/ 728662 h 1916906"/>
              <a:gd name="connsiteX37" fmla="*/ 1947862 w 1993106"/>
              <a:gd name="connsiteY37" fmla="*/ 702469 h 1916906"/>
              <a:gd name="connsiteX38" fmla="*/ 1897857 w 1993106"/>
              <a:gd name="connsiteY38" fmla="*/ 711993 h 1916906"/>
              <a:gd name="connsiteX39" fmla="*/ 1897857 w 1993106"/>
              <a:gd name="connsiteY39" fmla="*/ 664369 h 1916906"/>
              <a:gd name="connsiteX40" fmla="*/ 1776413 w 1993106"/>
              <a:gd name="connsiteY40" fmla="*/ 654844 h 1916906"/>
              <a:gd name="connsiteX41" fmla="*/ 1585913 w 1993106"/>
              <a:gd name="connsiteY41" fmla="*/ 597694 h 1916906"/>
              <a:gd name="connsiteX42" fmla="*/ 1226344 w 1993106"/>
              <a:gd name="connsiteY42" fmla="*/ 600075 h 1916906"/>
              <a:gd name="connsiteX43" fmla="*/ 1307306 w 1993106"/>
              <a:gd name="connsiteY43" fmla="*/ 411956 h 1916906"/>
              <a:gd name="connsiteX44" fmla="*/ 1212056 w 1993106"/>
              <a:gd name="connsiteY44" fmla="*/ 361950 h 1916906"/>
              <a:gd name="connsiteX45" fmla="*/ 1195388 w 1993106"/>
              <a:gd name="connsiteY45" fmla="*/ 273844 h 1916906"/>
              <a:gd name="connsiteX46" fmla="*/ 1147763 w 1993106"/>
              <a:gd name="connsiteY46" fmla="*/ 273844 h 1916906"/>
              <a:gd name="connsiteX47" fmla="*/ 1097756 w 1993106"/>
              <a:gd name="connsiteY47" fmla="*/ 190499 h 1916906"/>
              <a:gd name="connsiteX48" fmla="*/ 1050131 w 1993106"/>
              <a:gd name="connsiteY48" fmla="*/ 176213 h 1916906"/>
              <a:gd name="connsiteX49" fmla="*/ 1047750 w 1993106"/>
              <a:gd name="connsiteY49" fmla="*/ 88106 h 1916906"/>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350169 w 1993106"/>
              <a:gd name="connsiteY13" fmla="*/ 1788318 h 1788318"/>
              <a:gd name="connsiteX14" fmla="*/ 1412081 w 1993106"/>
              <a:gd name="connsiteY14" fmla="*/ 1716881 h 1788318"/>
              <a:gd name="connsiteX15" fmla="*/ 1352550 w 1993106"/>
              <a:gd name="connsiteY15" fmla="*/ 1671637 h 1788318"/>
              <a:gd name="connsiteX16" fmla="*/ 1390650 w 1993106"/>
              <a:gd name="connsiteY16" fmla="*/ 1652588 h 1788318"/>
              <a:gd name="connsiteX17" fmla="*/ 1338263 w 1993106"/>
              <a:gd name="connsiteY17" fmla="*/ 1602581 h 1788318"/>
              <a:gd name="connsiteX18" fmla="*/ 1228725 w 1993106"/>
              <a:gd name="connsiteY18" fmla="*/ 1462087 h 1788318"/>
              <a:gd name="connsiteX19" fmla="*/ 1254919 w 1993106"/>
              <a:gd name="connsiteY19" fmla="*/ 1426369 h 1788318"/>
              <a:gd name="connsiteX20" fmla="*/ 1188245 w 1993106"/>
              <a:gd name="connsiteY20" fmla="*/ 1350169 h 1788318"/>
              <a:gd name="connsiteX21" fmla="*/ 1231106 w 1993106"/>
              <a:gd name="connsiteY21" fmla="*/ 1278731 h 1788318"/>
              <a:gd name="connsiteX22" fmla="*/ 1281113 w 1993106"/>
              <a:gd name="connsiteY22" fmla="*/ 1245394 h 1788318"/>
              <a:gd name="connsiteX23" fmla="*/ 1335881 w 1993106"/>
              <a:gd name="connsiteY23" fmla="*/ 1271587 h 1788318"/>
              <a:gd name="connsiteX24" fmla="*/ 1364456 w 1993106"/>
              <a:gd name="connsiteY24" fmla="*/ 1228724 h 1788318"/>
              <a:gd name="connsiteX25" fmla="*/ 1521618 w 1993106"/>
              <a:gd name="connsiteY25" fmla="*/ 1219200 h 1788318"/>
              <a:gd name="connsiteX26" fmla="*/ 1597819 w 1993106"/>
              <a:gd name="connsiteY26" fmla="*/ 1233487 h 1788318"/>
              <a:gd name="connsiteX27" fmla="*/ 1666875 w 1993106"/>
              <a:gd name="connsiteY27" fmla="*/ 1202531 h 1788318"/>
              <a:gd name="connsiteX28" fmla="*/ 1683544 w 1993106"/>
              <a:gd name="connsiteY28" fmla="*/ 1152525 h 1788318"/>
              <a:gd name="connsiteX29" fmla="*/ 1764506 w 1993106"/>
              <a:gd name="connsiteY29" fmla="*/ 1126331 h 1788318"/>
              <a:gd name="connsiteX30" fmla="*/ 1793082 w 1993106"/>
              <a:gd name="connsiteY30" fmla="*/ 1052513 h 1788318"/>
              <a:gd name="connsiteX31" fmla="*/ 1743075 w 1993106"/>
              <a:gd name="connsiteY31" fmla="*/ 976312 h 1788318"/>
              <a:gd name="connsiteX32" fmla="*/ 1797844 w 1993106"/>
              <a:gd name="connsiteY32" fmla="*/ 912019 h 1788318"/>
              <a:gd name="connsiteX33" fmla="*/ 1859756 w 1993106"/>
              <a:gd name="connsiteY33" fmla="*/ 885826 h 1788318"/>
              <a:gd name="connsiteX34" fmla="*/ 1895475 w 1993106"/>
              <a:gd name="connsiteY34" fmla="*/ 781050 h 1788318"/>
              <a:gd name="connsiteX35" fmla="*/ 1938337 w 1993106"/>
              <a:gd name="connsiteY35" fmla="*/ 778669 h 1788318"/>
              <a:gd name="connsiteX36" fmla="*/ 1993106 w 1993106"/>
              <a:gd name="connsiteY36" fmla="*/ 728662 h 1788318"/>
              <a:gd name="connsiteX37" fmla="*/ 1947862 w 1993106"/>
              <a:gd name="connsiteY37" fmla="*/ 702469 h 1788318"/>
              <a:gd name="connsiteX38" fmla="*/ 1897857 w 1993106"/>
              <a:gd name="connsiteY38" fmla="*/ 711993 h 1788318"/>
              <a:gd name="connsiteX39" fmla="*/ 1897857 w 1993106"/>
              <a:gd name="connsiteY39" fmla="*/ 664369 h 1788318"/>
              <a:gd name="connsiteX40" fmla="*/ 1776413 w 1993106"/>
              <a:gd name="connsiteY40" fmla="*/ 654844 h 1788318"/>
              <a:gd name="connsiteX41" fmla="*/ 1585913 w 1993106"/>
              <a:gd name="connsiteY41" fmla="*/ 597694 h 1788318"/>
              <a:gd name="connsiteX42" fmla="*/ 1226344 w 1993106"/>
              <a:gd name="connsiteY42" fmla="*/ 600075 h 1788318"/>
              <a:gd name="connsiteX43" fmla="*/ 1307306 w 1993106"/>
              <a:gd name="connsiteY43" fmla="*/ 411956 h 1788318"/>
              <a:gd name="connsiteX44" fmla="*/ 1212056 w 1993106"/>
              <a:gd name="connsiteY44" fmla="*/ 361950 h 1788318"/>
              <a:gd name="connsiteX45" fmla="*/ 1195388 w 1993106"/>
              <a:gd name="connsiteY45" fmla="*/ 273844 h 1788318"/>
              <a:gd name="connsiteX46" fmla="*/ 1147763 w 1993106"/>
              <a:gd name="connsiteY46" fmla="*/ 273844 h 1788318"/>
              <a:gd name="connsiteX47" fmla="*/ 1097756 w 1993106"/>
              <a:gd name="connsiteY47" fmla="*/ 190499 h 1788318"/>
              <a:gd name="connsiteX48" fmla="*/ 1050131 w 1993106"/>
              <a:gd name="connsiteY48" fmla="*/ 176213 h 1788318"/>
              <a:gd name="connsiteX49" fmla="*/ 1047750 w 1993106"/>
              <a:gd name="connsiteY4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71588 w 1993106"/>
              <a:gd name="connsiteY13" fmla="*/ 1752600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14300 w 1993106"/>
              <a:gd name="connsiteY11" fmla="*/ 1469231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173956 w 1993106"/>
              <a:gd name="connsiteY12" fmla="*/ 1697831 h 1788318"/>
              <a:gd name="connsiteX13" fmla="*/ 1285875 w 1993106"/>
              <a:gd name="connsiteY13" fmla="*/ 1774031 h 1788318"/>
              <a:gd name="connsiteX14" fmla="*/ 1350169 w 1993106"/>
              <a:gd name="connsiteY14" fmla="*/ 1788318 h 1788318"/>
              <a:gd name="connsiteX15" fmla="*/ 1412081 w 1993106"/>
              <a:gd name="connsiteY15" fmla="*/ 1716881 h 1788318"/>
              <a:gd name="connsiteX16" fmla="*/ 1352550 w 1993106"/>
              <a:gd name="connsiteY16" fmla="*/ 1671637 h 1788318"/>
              <a:gd name="connsiteX17" fmla="*/ 1390650 w 1993106"/>
              <a:gd name="connsiteY17" fmla="*/ 1652588 h 1788318"/>
              <a:gd name="connsiteX18" fmla="*/ 1338263 w 1993106"/>
              <a:gd name="connsiteY18" fmla="*/ 1602581 h 1788318"/>
              <a:gd name="connsiteX19" fmla="*/ 1228725 w 1993106"/>
              <a:gd name="connsiteY19" fmla="*/ 1462087 h 1788318"/>
              <a:gd name="connsiteX20" fmla="*/ 1254919 w 1993106"/>
              <a:gd name="connsiteY20" fmla="*/ 1426369 h 1788318"/>
              <a:gd name="connsiteX21" fmla="*/ 1188245 w 1993106"/>
              <a:gd name="connsiteY21" fmla="*/ 1350169 h 1788318"/>
              <a:gd name="connsiteX22" fmla="*/ 1231106 w 1993106"/>
              <a:gd name="connsiteY22" fmla="*/ 1278731 h 1788318"/>
              <a:gd name="connsiteX23" fmla="*/ 1281113 w 1993106"/>
              <a:gd name="connsiteY23" fmla="*/ 1245394 h 1788318"/>
              <a:gd name="connsiteX24" fmla="*/ 1335881 w 1993106"/>
              <a:gd name="connsiteY24" fmla="*/ 1271587 h 1788318"/>
              <a:gd name="connsiteX25" fmla="*/ 1364456 w 1993106"/>
              <a:gd name="connsiteY25" fmla="*/ 1228724 h 1788318"/>
              <a:gd name="connsiteX26" fmla="*/ 1521618 w 1993106"/>
              <a:gd name="connsiteY26" fmla="*/ 1219200 h 1788318"/>
              <a:gd name="connsiteX27" fmla="*/ 1597819 w 1993106"/>
              <a:gd name="connsiteY27" fmla="*/ 1233487 h 1788318"/>
              <a:gd name="connsiteX28" fmla="*/ 1666875 w 1993106"/>
              <a:gd name="connsiteY28" fmla="*/ 1202531 h 1788318"/>
              <a:gd name="connsiteX29" fmla="*/ 1683544 w 1993106"/>
              <a:gd name="connsiteY29" fmla="*/ 1152525 h 1788318"/>
              <a:gd name="connsiteX30" fmla="*/ 1764506 w 1993106"/>
              <a:gd name="connsiteY30" fmla="*/ 1126331 h 1788318"/>
              <a:gd name="connsiteX31" fmla="*/ 1793082 w 1993106"/>
              <a:gd name="connsiteY31" fmla="*/ 1052513 h 1788318"/>
              <a:gd name="connsiteX32" fmla="*/ 1743075 w 1993106"/>
              <a:gd name="connsiteY32" fmla="*/ 976312 h 1788318"/>
              <a:gd name="connsiteX33" fmla="*/ 1797844 w 1993106"/>
              <a:gd name="connsiteY33" fmla="*/ 912019 h 1788318"/>
              <a:gd name="connsiteX34" fmla="*/ 1859756 w 1993106"/>
              <a:gd name="connsiteY34" fmla="*/ 885826 h 1788318"/>
              <a:gd name="connsiteX35" fmla="*/ 1895475 w 1993106"/>
              <a:gd name="connsiteY35" fmla="*/ 781050 h 1788318"/>
              <a:gd name="connsiteX36" fmla="*/ 1938337 w 1993106"/>
              <a:gd name="connsiteY36" fmla="*/ 778669 h 1788318"/>
              <a:gd name="connsiteX37" fmla="*/ 1993106 w 1993106"/>
              <a:gd name="connsiteY37" fmla="*/ 728662 h 1788318"/>
              <a:gd name="connsiteX38" fmla="*/ 1947862 w 1993106"/>
              <a:gd name="connsiteY38" fmla="*/ 702469 h 1788318"/>
              <a:gd name="connsiteX39" fmla="*/ 1897857 w 1993106"/>
              <a:gd name="connsiteY39" fmla="*/ 711993 h 1788318"/>
              <a:gd name="connsiteX40" fmla="*/ 1897857 w 1993106"/>
              <a:gd name="connsiteY40" fmla="*/ 664369 h 1788318"/>
              <a:gd name="connsiteX41" fmla="*/ 1776413 w 1993106"/>
              <a:gd name="connsiteY41" fmla="*/ 654844 h 1788318"/>
              <a:gd name="connsiteX42" fmla="*/ 1585913 w 1993106"/>
              <a:gd name="connsiteY42" fmla="*/ 597694 h 1788318"/>
              <a:gd name="connsiteX43" fmla="*/ 1226344 w 1993106"/>
              <a:gd name="connsiteY43" fmla="*/ 600075 h 1788318"/>
              <a:gd name="connsiteX44" fmla="*/ 1307306 w 1993106"/>
              <a:gd name="connsiteY44" fmla="*/ 411956 h 1788318"/>
              <a:gd name="connsiteX45" fmla="*/ 1212056 w 1993106"/>
              <a:gd name="connsiteY45" fmla="*/ 361950 h 1788318"/>
              <a:gd name="connsiteX46" fmla="*/ 1195388 w 1993106"/>
              <a:gd name="connsiteY46" fmla="*/ 273844 h 1788318"/>
              <a:gd name="connsiteX47" fmla="*/ 1147763 w 1993106"/>
              <a:gd name="connsiteY47" fmla="*/ 273844 h 1788318"/>
              <a:gd name="connsiteX48" fmla="*/ 1097756 w 1993106"/>
              <a:gd name="connsiteY48" fmla="*/ 190499 h 1788318"/>
              <a:gd name="connsiteX49" fmla="*/ 1050131 w 1993106"/>
              <a:gd name="connsiteY49" fmla="*/ 176213 h 1788318"/>
              <a:gd name="connsiteX50" fmla="*/ 1047750 w 1993106"/>
              <a:gd name="connsiteY5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1016794 w 1993106"/>
              <a:gd name="connsiteY12" fmla="*/ 1645444 h 1788318"/>
              <a:gd name="connsiteX13" fmla="*/ 1173956 w 1993106"/>
              <a:gd name="connsiteY13" fmla="*/ 1697831 h 1788318"/>
              <a:gd name="connsiteX14" fmla="*/ 1285875 w 1993106"/>
              <a:gd name="connsiteY14" fmla="*/ 1774031 h 1788318"/>
              <a:gd name="connsiteX15" fmla="*/ 1350169 w 1993106"/>
              <a:gd name="connsiteY15" fmla="*/ 1788318 h 1788318"/>
              <a:gd name="connsiteX16" fmla="*/ 1412081 w 1993106"/>
              <a:gd name="connsiteY16" fmla="*/ 1716881 h 1788318"/>
              <a:gd name="connsiteX17" fmla="*/ 1352550 w 1993106"/>
              <a:gd name="connsiteY17" fmla="*/ 1671637 h 1788318"/>
              <a:gd name="connsiteX18" fmla="*/ 1390650 w 1993106"/>
              <a:gd name="connsiteY18" fmla="*/ 1652588 h 1788318"/>
              <a:gd name="connsiteX19" fmla="*/ 1338263 w 1993106"/>
              <a:gd name="connsiteY19" fmla="*/ 1602581 h 1788318"/>
              <a:gd name="connsiteX20" fmla="*/ 1228725 w 1993106"/>
              <a:gd name="connsiteY20" fmla="*/ 1462087 h 1788318"/>
              <a:gd name="connsiteX21" fmla="*/ 1254919 w 1993106"/>
              <a:gd name="connsiteY21" fmla="*/ 1426369 h 1788318"/>
              <a:gd name="connsiteX22" fmla="*/ 1188245 w 1993106"/>
              <a:gd name="connsiteY22" fmla="*/ 1350169 h 1788318"/>
              <a:gd name="connsiteX23" fmla="*/ 1231106 w 1993106"/>
              <a:gd name="connsiteY23" fmla="*/ 1278731 h 1788318"/>
              <a:gd name="connsiteX24" fmla="*/ 1281113 w 1993106"/>
              <a:gd name="connsiteY24" fmla="*/ 1245394 h 1788318"/>
              <a:gd name="connsiteX25" fmla="*/ 1335881 w 1993106"/>
              <a:gd name="connsiteY25" fmla="*/ 1271587 h 1788318"/>
              <a:gd name="connsiteX26" fmla="*/ 1364456 w 1993106"/>
              <a:gd name="connsiteY26" fmla="*/ 1228724 h 1788318"/>
              <a:gd name="connsiteX27" fmla="*/ 1521618 w 1993106"/>
              <a:gd name="connsiteY27" fmla="*/ 1219200 h 1788318"/>
              <a:gd name="connsiteX28" fmla="*/ 1597819 w 1993106"/>
              <a:gd name="connsiteY28" fmla="*/ 1233487 h 1788318"/>
              <a:gd name="connsiteX29" fmla="*/ 1666875 w 1993106"/>
              <a:gd name="connsiteY29" fmla="*/ 1202531 h 1788318"/>
              <a:gd name="connsiteX30" fmla="*/ 1683544 w 1993106"/>
              <a:gd name="connsiteY30" fmla="*/ 1152525 h 1788318"/>
              <a:gd name="connsiteX31" fmla="*/ 1764506 w 1993106"/>
              <a:gd name="connsiteY31" fmla="*/ 1126331 h 1788318"/>
              <a:gd name="connsiteX32" fmla="*/ 1793082 w 1993106"/>
              <a:gd name="connsiteY32" fmla="*/ 1052513 h 1788318"/>
              <a:gd name="connsiteX33" fmla="*/ 1743075 w 1993106"/>
              <a:gd name="connsiteY33" fmla="*/ 976312 h 1788318"/>
              <a:gd name="connsiteX34" fmla="*/ 1797844 w 1993106"/>
              <a:gd name="connsiteY34" fmla="*/ 912019 h 1788318"/>
              <a:gd name="connsiteX35" fmla="*/ 1859756 w 1993106"/>
              <a:gd name="connsiteY35" fmla="*/ 885826 h 1788318"/>
              <a:gd name="connsiteX36" fmla="*/ 1895475 w 1993106"/>
              <a:gd name="connsiteY36" fmla="*/ 781050 h 1788318"/>
              <a:gd name="connsiteX37" fmla="*/ 1938337 w 1993106"/>
              <a:gd name="connsiteY37" fmla="*/ 778669 h 1788318"/>
              <a:gd name="connsiteX38" fmla="*/ 1993106 w 1993106"/>
              <a:gd name="connsiteY38" fmla="*/ 728662 h 1788318"/>
              <a:gd name="connsiteX39" fmla="*/ 1947862 w 1993106"/>
              <a:gd name="connsiteY39" fmla="*/ 702469 h 1788318"/>
              <a:gd name="connsiteX40" fmla="*/ 1897857 w 1993106"/>
              <a:gd name="connsiteY40" fmla="*/ 711993 h 1788318"/>
              <a:gd name="connsiteX41" fmla="*/ 1897857 w 1993106"/>
              <a:gd name="connsiteY41" fmla="*/ 664369 h 1788318"/>
              <a:gd name="connsiteX42" fmla="*/ 1776413 w 1993106"/>
              <a:gd name="connsiteY42" fmla="*/ 654844 h 1788318"/>
              <a:gd name="connsiteX43" fmla="*/ 1585913 w 1993106"/>
              <a:gd name="connsiteY43" fmla="*/ 597694 h 1788318"/>
              <a:gd name="connsiteX44" fmla="*/ 1226344 w 1993106"/>
              <a:gd name="connsiteY44" fmla="*/ 600075 h 1788318"/>
              <a:gd name="connsiteX45" fmla="*/ 1307306 w 1993106"/>
              <a:gd name="connsiteY45" fmla="*/ 411956 h 1788318"/>
              <a:gd name="connsiteX46" fmla="*/ 1212056 w 1993106"/>
              <a:gd name="connsiteY46" fmla="*/ 361950 h 1788318"/>
              <a:gd name="connsiteX47" fmla="*/ 1195388 w 1993106"/>
              <a:gd name="connsiteY47" fmla="*/ 273844 h 1788318"/>
              <a:gd name="connsiteX48" fmla="*/ 1147763 w 1993106"/>
              <a:gd name="connsiteY48" fmla="*/ 273844 h 1788318"/>
              <a:gd name="connsiteX49" fmla="*/ 1097756 w 1993106"/>
              <a:gd name="connsiteY49" fmla="*/ 190499 h 1788318"/>
              <a:gd name="connsiteX50" fmla="*/ 1050131 w 1993106"/>
              <a:gd name="connsiteY50" fmla="*/ 176213 h 1788318"/>
              <a:gd name="connsiteX51" fmla="*/ 1047750 w 1993106"/>
              <a:gd name="connsiteY5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866775 w 1993106"/>
              <a:gd name="connsiteY12" fmla="*/ 1597819 h 1788318"/>
              <a:gd name="connsiteX13" fmla="*/ 1016794 w 1993106"/>
              <a:gd name="connsiteY13" fmla="*/ 1645444 h 1788318"/>
              <a:gd name="connsiteX14" fmla="*/ 1173956 w 1993106"/>
              <a:gd name="connsiteY14" fmla="*/ 1697831 h 1788318"/>
              <a:gd name="connsiteX15" fmla="*/ 1285875 w 1993106"/>
              <a:gd name="connsiteY15" fmla="*/ 1774031 h 1788318"/>
              <a:gd name="connsiteX16" fmla="*/ 1350169 w 1993106"/>
              <a:gd name="connsiteY16" fmla="*/ 1788318 h 1788318"/>
              <a:gd name="connsiteX17" fmla="*/ 1412081 w 1993106"/>
              <a:gd name="connsiteY17" fmla="*/ 1716881 h 1788318"/>
              <a:gd name="connsiteX18" fmla="*/ 1352550 w 1993106"/>
              <a:gd name="connsiteY18" fmla="*/ 1671637 h 1788318"/>
              <a:gd name="connsiteX19" fmla="*/ 1390650 w 1993106"/>
              <a:gd name="connsiteY19" fmla="*/ 1652588 h 1788318"/>
              <a:gd name="connsiteX20" fmla="*/ 1338263 w 1993106"/>
              <a:gd name="connsiteY20" fmla="*/ 1602581 h 1788318"/>
              <a:gd name="connsiteX21" fmla="*/ 1228725 w 1993106"/>
              <a:gd name="connsiteY21" fmla="*/ 1462087 h 1788318"/>
              <a:gd name="connsiteX22" fmla="*/ 1254919 w 1993106"/>
              <a:gd name="connsiteY22" fmla="*/ 1426369 h 1788318"/>
              <a:gd name="connsiteX23" fmla="*/ 1188245 w 1993106"/>
              <a:gd name="connsiteY23" fmla="*/ 1350169 h 1788318"/>
              <a:gd name="connsiteX24" fmla="*/ 1231106 w 1993106"/>
              <a:gd name="connsiteY24" fmla="*/ 1278731 h 1788318"/>
              <a:gd name="connsiteX25" fmla="*/ 1281113 w 1993106"/>
              <a:gd name="connsiteY25" fmla="*/ 1245394 h 1788318"/>
              <a:gd name="connsiteX26" fmla="*/ 1335881 w 1993106"/>
              <a:gd name="connsiteY26" fmla="*/ 1271587 h 1788318"/>
              <a:gd name="connsiteX27" fmla="*/ 1364456 w 1993106"/>
              <a:gd name="connsiteY27" fmla="*/ 1228724 h 1788318"/>
              <a:gd name="connsiteX28" fmla="*/ 1521618 w 1993106"/>
              <a:gd name="connsiteY28" fmla="*/ 1219200 h 1788318"/>
              <a:gd name="connsiteX29" fmla="*/ 1597819 w 1993106"/>
              <a:gd name="connsiteY29" fmla="*/ 1233487 h 1788318"/>
              <a:gd name="connsiteX30" fmla="*/ 1666875 w 1993106"/>
              <a:gd name="connsiteY30" fmla="*/ 1202531 h 1788318"/>
              <a:gd name="connsiteX31" fmla="*/ 1683544 w 1993106"/>
              <a:gd name="connsiteY31" fmla="*/ 1152525 h 1788318"/>
              <a:gd name="connsiteX32" fmla="*/ 1764506 w 1993106"/>
              <a:gd name="connsiteY32" fmla="*/ 1126331 h 1788318"/>
              <a:gd name="connsiteX33" fmla="*/ 1793082 w 1993106"/>
              <a:gd name="connsiteY33" fmla="*/ 1052513 h 1788318"/>
              <a:gd name="connsiteX34" fmla="*/ 1743075 w 1993106"/>
              <a:gd name="connsiteY34" fmla="*/ 976312 h 1788318"/>
              <a:gd name="connsiteX35" fmla="*/ 1797844 w 1993106"/>
              <a:gd name="connsiteY35" fmla="*/ 912019 h 1788318"/>
              <a:gd name="connsiteX36" fmla="*/ 1859756 w 1993106"/>
              <a:gd name="connsiteY36" fmla="*/ 885826 h 1788318"/>
              <a:gd name="connsiteX37" fmla="*/ 1895475 w 1993106"/>
              <a:gd name="connsiteY37" fmla="*/ 781050 h 1788318"/>
              <a:gd name="connsiteX38" fmla="*/ 1938337 w 1993106"/>
              <a:gd name="connsiteY38" fmla="*/ 778669 h 1788318"/>
              <a:gd name="connsiteX39" fmla="*/ 1993106 w 1993106"/>
              <a:gd name="connsiteY39" fmla="*/ 728662 h 1788318"/>
              <a:gd name="connsiteX40" fmla="*/ 1947862 w 1993106"/>
              <a:gd name="connsiteY40" fmla="*/ 702469 h 1788318"/>
              <a:gd name="connsiteX41" fmla="*/ 1897857 w 1993106"/>
              <a:gd name="connsiteY41" fmla="*/ 711993 h 1788318"/>
              <a:gd name="connsiteX42" fmla="*/ 1897857 w 1993106"/>
              <a:gd name="connsiteY42" fmla="*/ 664369 h 1788318"/>
              <a:gd name="connsiteX43" fmla="*/ 1776413 w 1993106"/>
              <a:gd name="connsiteY43" fmla="*/ 654844 h 1788318"/>
              <a:gd name="connsiteX44" fmla="*/ 1585913 w 1993106"/>
              <a:gd name="connsiteY44" fmla="*/ 597694 h 1788318"/>
              <a:gd name="connsiteX45" fmla="*/ 1226344 w 1993106"/>
              <a:gd name="connsiteY45" fmla="*/ 600075 h 1788318"/>
              <a:gd name="connsiteX46" fmla="*/ 1307306 w 1993106"/>
              <a:gd name="connsiteY46" fmla="*/ 411956 h 1788318"/>
              <a:gd name="connsiteX47" fmla="*/ 1212056 w 1993106"/>
              <a:gd name="connsiteY47" fmla="*/ 361950 h 1788318"/>
              <a:gd name="connsiteX48" fmla="*/ 1195388 w 1993106"/>
              <a:gd name="connsiteY48" fmla="*/ 273844 h 1788318"/>
              <a:gd name="connsiteX49" fmla="*/ 1147763 w 1993106"/>
              <a:gd name="connsiteY49" fmla="*/ 273844 h 1788318"/>
              <a:gd name="connsiteX50" fmla="*/ 1097756 w 1993106"/>
              <a:gd name="connsiteY50" fmla="*/ 190499 h 1788318"/>
              <a:gd name="connsiteX51" fmla="*/ 1050131 w 1993106"/>
              <a:gd name="connsiteY51" fmla="*/ 176213 h 1788318"/>
              <a:gd name="connsiteX52" fmla="*/ 1047750 w 1993106"/>
              <a:gd name="connsiteY52"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759619 w 1993106"/>
              <a:gd name="connsiteY12" fmla="*/ 1562100 h 1788318"/>
              <a:gd name="connsiteX13" fmla="*/ 866775 w 1993106"/>
              <a:gd name="connsiteY13" fmla="*/ 1597819 h 1788318"/>
              <a:gd name="connsiteX14" fmla="*/ 1016794 w 1993106"/>
              <a:gd name="connsiteY14" fmla="*/ 1645444 h 1788318"/>
              <a:gd name="connsiteX15" fmla="*/ 1173956 w 1993106"/>
              <a:gd name="connsiteY15" fmla="*/ 1697831 h 1788318"/>
              <a:gd name="connsiteX16" fmla="*/ 1285875 w 1993106"/>
              <a:gd name="connsiteY16" fmla="*/ 1774031 h 1788318"/>
              <a:gd name="connsiteX17" fmla="*/ 1350169 w 1993106"/>
              <a:gd name="connsiteY17" fmla="*/ 1788318 h 1788318"/>
              <a:gd name="connsiteX18" fmla="*/ 1412081 w 1993106"/>
              <a:gd name="connsiteY18" fmla="*/ 1716881 h 1788318"/>
              <a:gd name="connsiteX19" fmla="*/ 1352550 w 1993106"/>
              <a:gd name="connsiteY19" fmla="*/ 1671637 h 1788318"/>
              <a:gd name="connsiteX20" fmla="*/ 1390650 w 1993106"/>
              <a:gd name="connsiteY20" fmla="*/ 1652588 h 1788318"/>
              <a:gd name="connsiteX21" fmla="*/ 1338263 w 1993106"/>
              <a:gd name="connsiteY21" fmla="*/ 1602581 h 1788318"/>
              <a:gd name="connsiteX22" fmla="*/ 1228725 w 1993106"/>
              <a:gd name="connsiteY22" fmla="*/ 1462087 h 1788318"/>
              <a:gd name="connsiteX23" fmla="*/ 1254919 w 1993106"/>
              <a:gd name="connsiteY23" fmla="*/ 1426369 h 1788318"/>
              <a:gd name="connsiteX24" fmla="*/ 1188245 w 1993106"/>
              <a:gd name="connsiteY24" fmla="*/ 1350169 h 1788318"/>
              <a:gd name="connsiteX25" fmla="*/ 1231106 w 1993106"/>
              <a:gd name="connsiteY25" fmla="*/ 1278731 h 1788318"/>
              <a:gd name="connsiteX26" fmla="*/ 1281113 w 1993106"/>
              <a:gd name="connsiteY26" fmla="*/ 1245394 h 1788318"/>
              <a:gd name="connsiteX27" fmla="*/ 1335881 w 1993106"/>
              <a:gd name="connsiteY27" fmla="*/ 1271587 h 1788318"/>
              <a:gd name="connsiteX28" fmla="*/ 1364456 w 1993106"/>
              <a:gd name="connsiteY28" fmla="*/ 1228724 h 1788318"/>
              <a:gd name="connsiteX29" fmla="*/ 1521618 w 1993106"/>
              <a:gd name="connsiteY29" fmla="*/ 1219200 h 1788318"/>
              <a:gd name="connsiteX30" fmla="*/ 1597819 w 1993106"/>
              <a:gd name="connsiteY30" fmla="*/ 1233487 h 1788318"/>
              <a:gd name="connsiteX31" fmla="*/ 1666875 w 1993106"/>
              <a:gd name="connsiteY31" fmla="*/ 1202531 h 1788318"/>
              <a:gd name="connsiteX32" fmla="*/ 1683544 w 1993106"/>
              <a:gd name="connsiteY32" fmla="*/ 1152525 h 1788318"/>
              <a:gd name="connsiteX33" fmla="*/ 1764506 w 1993106"/>
              <a:gd name="connsiteY33" fmla="*/ 1126331 h 1788318"/>
              <a:gd name="connsiteX34" fmla="*/ 1793082 w 1993106"/>
              <a:gd name="connsiteY34" fmla="*/ 1052513 h 1788318"/>
              <a:gd name="connsiteX35" fmla="*/ 1743075 w 1993106"/>
              <a:gd name="connsiteY35" fmla="*/ 976312 h 1788318"/>
              <a:gd name="connsiteX36" fmla="*/ 1797844 w 1993106"/>
              <a:gd name="connsiteY36" fmla="*/ 912019 h 1788318"/>
              <a:gd name="connsiteX37" fmla="*/ 1859756 w 1993106"/>
              <a:gd name="connsiteY37" fmla="*/ 885826 h 1788318"/>
              <a:gd name="connsiteX38" fmla="*/ 1895475 w 1993106"/>
              <a:gd name="connsiteY38" fmla="*/ 781050 h 1788318"/>
              <a:gd name="connsiteX39" fmla="*/ 1938337 w 1993106"/>
              <a:gd name="connsiteY39" fmla="*/ 778669 h 1788318"/>
              <a:gd name="connsiteX40" fmla="*/ 1993106 w 1993106"/>
              <a:gd name="connsiteY40" fmla="*/ 728662 h 1788318"/>
              <a:gd name="connsiteX41" fmla="*/ 1947862 w 1993106"/>
              <a:gd name="connsiteY41" fmla="*/ 702469 h 1788318"/>
              <a:gd name="connsiteX42" fmla="*/ 1897857 w 1993106"/>
              <a:gd name="connsiteY42" fmla="*/ 711993 h 1788318"/>
              <a:gd name="connsiteX43" fmla="*/ 1897857 w 1993106"/>
              <a:gd name="connsiteY43" fmla="*/ 664369 h 1788318"/>
              <a:gd name="connsiteX44" fmla="*/ 1776413 w 1993106"/>
              <a:gd name="connsiteY44" fmla="*/ 654844 h 1788318"/>
              <a:gd name="connsiteX45" fmla="*/ 1585913 w 1993106"/>
              <a:gd name="connsiteY45" fmla="*/ 597694 h 1788318"/>
              <a:gd name="connsiteX46" fmla="*/ 1226344 w 1993106"/>
              <a:gd name="connsiteY46" fmla="*/ 600075 h 1788318"/>
              <a:gd name="connsiteX47" fmla="*/ 1307306 w 1993106"/>
              <a:gd name="connsiteY47" fmla="*/ 411956 h 1788318"/>
              <a:gd name="connsiteX48" fmla="*/ 1212056 w 1993106"/>
              <a:gd name="connsiteY48" fmla="*/ 361950 h 1788318"/>
              <a:gd name="connsiteX49" fmla="*/ 1195388 w 1993106"/>
              <a:gd name="connsiteY49" fmla="*/ 273844 h 1788318"/>
              <a:gd name="connsiteX50" fmla="*/ 1147763 w 1993106"/>
              <a:gd name="connsiteY50" fmla="*/ 273844 h 1788318"/>
              <a:gd name="connsiteX51" fmla="*/ 1097756 w 1993106"/>
              <a:gd name="connsiteY51" fmla="*/ 190499 h 1788318"/>
              <a:gd name="connsiteX52" fmla="*/ 1050131 w 1993106"/>
              <a:gd name="connsiteY52" fmla="*/ 176213 h 1788318"/>
              <a:gd name="connsiteX53" fmla="*/ 1047750 w 1993106"/>
              <a:gd name="connsiteY53"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16794 w 1993106"/>
              <a:gd name="connsiteY15" fmla="*/ 1645444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866775 w 1993106"/>
              <a:gd name="connsiteY14" fmla="*/ 1597819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59619 w 1993106"/>
              <a:gd name="connsiteY13" fmla="*/ 1562100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5313 w 1993106"/>
              <a:gd name="connsiteY12" fmla="*/ 1514475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592931 w 1993106"/>
              <a:gd name="connsiteY12" fmla="*/ 1535906 h 1788318"/>
              <a:gd name="connsiteX13" fmla="*/ 773907 w 1993106"/>
              <a:gd name="connsiteY13" fmla="*/ 1631157 h 1788318"/>
              <a:gd name="connsiteX14" fmla="*/ 988219 w 1993106"/>
              <a:gd name="connsiteY14" fmla="*/ 1721644 h 1788318"/>
              <a:gd name="connsiteX15" fmla="*/ 1095375 w 1993106"/>
              <a:gd name="connsiteY15" fmla="*/ 1714500 h 1788318"/>
              <a:gd name="connsiteX16" fmla="*/ 1173956 w 1993106"/>
              <a:gd name="connsiteY16" fmla="*/ 1697831 h 1788318"/>
              <a:gd name="connsiteX17" fmla="*/ 1285875 w 1993106"/>
              <a:gd name="connsiteY17" fmla="*/ 1774031 h 1788318"/>
              <a:gd name="connsiteX18" fmla="*/ 1350169 w 1993106"/>
              <a:gd name="connsiteY18" fmla="*/ 1788318 h 1788318"/>
              <a:gd name="connsiteX19" fmla="*/ 1412081 w 1993106"/>
              <a:gd name="connsiteY19" fmla="*/ 1716881 h 1788318"/>
              <a:gd name="connsiteX20" fmla="*/ 1352550 w 1993106"/>
              <a:gd name="connsiteY20" fmla="*/ 1671637 h 1788318"/>
              <a:gd name="connsiteX21" fmla="*/ 1390650 w 1993106"/>
              <a:gd name="connsiteY21" fmla="*/ 1652588 h 1788318"/>
              <a:gd name="connsiteX22" fmla="*/ 1338263 w 1993106"/>
              <a:gd name="connsiteY22" fmla="*/ 1602581 h 1788318"/>
              <a:gd name="connsiteX23" fmla="*/ 1228725 w 1993106"/>
              <a:gd name="connsiteY23" fmla="*/ 1462087 h 1788318"/>
              <a:gd name="connsiteX24" fmla="*/ 1254919 w 1993106"/>
              <a:gd name="connsiteY24" fmla="*/ 1426369 h 1788318"/>
              <a:gd name="connsiteX25" fmla="*/ 1188245 w 1993106"/>
              <a:gd name="connsiteY25" fmla="*/ 1350169 h 1788318"/>
              <a:gd name="connsiteX26" fmla="*/ 1231106 w 1993106"/>
              <a:gd name="connsiteY26" fmla="*/ 1278731 h 1788318"/>
              <a:gd name="connsiteX27" fmla="*/ 1281113 w 1993106"/>
              <a:gd name="connsiteY27" fmla="*/ 1245394 h 1788318"/>
              <a:gd name="connsiteX28" fmla="*/ 1335881 w 1993106"/>
              <a:gd name="connsiteY28" fmla="*/ 1271587 h 1788318"/>
              <a:gd name="connsiteX29" fmla="*/ 1364456 w 1993106"/>
              <a:gd name="connsiteY29" fmla="*/ 1228724 h 1788318"/>
              <a:gd name="connsiteX30" fmla="*/ 1521618 w 1993106"/>
              <a:gd name="connsiteY30" fmla="*/ 1219200 h 1788318"/>
              <a:gd name="connsiteX31" fmla="*/ 1597819 w 1993106"/>
              <a:gd name="connsiteY31" fmla="*/ 1233487 h 1788318"/>
              <a:gd name="connsiteX32" fmla="*/ 1666875 w 1993106"/>
              <a:gd name="connsiteY32" fmla="*/ 1202531 h 1788318"/>
              <a:gd name="connsiteX33" fmla="*/ 1683544 w 1993106"/>
              <a:gd name="connsiteY33" fmla="*/ 1152525 h 1788318"/>
              <a:gd name="connsiteX34" fmla="*/ 1764506 w 1993106"/>
              <a:gd name="connsiteY34" fmla="*/ 1126331 h 1788318"/>
              <a:gd name="connsiteX35" fmla="*/ 1793082 w 1993106"/>
              <a:gd name="connsiteY35" fmla="*/ 1052513 h 1788318"/>
              <a:gd name="connsiteX36" fmla="*/ 1743075 w 1993106"/>
              <a:gd name="connsiteY36" fmla="*/ 976312 h 1788318"/>
              <a:gd name="connsiteX37" fmla="*/ 1797844 w 1993106"/>
              <a:gd name="connsiteY37" fmla="*/ 912019 h 1788318"/>
              <a:gd name="connsiteX38" fmla="*/ 1859756 w 1993106"/>
              <a:gd name="connsiteY38" fmla="*/ 885826 h 1788318"/>
              <a:gd name="connsiteX39" fmla="*/ 1895475 w 1993106"/>
              <a:gd name="connsiteY39" fmla="*/ 781050 h 1788318"/>
              <a:gd name="connsiteX40" fmla="*/ 1938337 w 1993106"/>
              <a:gd name="connsiteY40" fmla="*/ 778669 h 1788318"/>
              <a:gd name="connsiteX41" fmla="*/ 1993106 w 1993106"/>
              <a:gd name="connsiteY41" fmla="*/ 728662 h 1788318"/>
              <a:gd name="connsiteX42" fmla="*/ 1947862 w 1993106"/>
              <a:gd name="connsiteY42" fmla="*/ 702469 h 1788318"/>
              <a:gd name="connsiteX43" fmla="*/ 1897857 w 1993106"/>
              <a:gd name="connsiteY43" fmla="*/ 711993 h 1788318"/>
              <a:gd name="connsiteX44" fmla="*/ 1897857 w 1993106"/>
              <a:gd name="connsiteY44" fmla="*/ 664369 h 1788318"/>
              <a:gd name="connsiteX45" fmla="*/ 1776413 w 1993106"/>
              <a:gd name="connsiteY45" fmla="*/ 654844 h 1788318"/>
              <a:gd name="connsiteX46" fmla="*/ 1585913 w 1993106"/>
              <a:gd name="connsiteY46" fmla="*/ 597694 h 1788318"/>
              <a:gd name="connsiteX47" fmla="*/ 1226344 w 1993106"/>
              <a:gd name="connsiteY47" fmla="*/ 600075 h 1788318"/>
              <a:gd name="connsiteX48" fmla="*/ 1307306 w 1993106"/>
              <a:gd name="connsiteY48" fmla="*/ 411956 h 1788318"/>
              <a:gd name="connsiteX49" fmla="*/ 1212056 w 1993106"/>
              <a:gd name="connsiteY49" fmla="*/ 361950 h 1788318"/>
              <a:gd name="connsiteX50" fmla="*/ 1195388 w 1993106"/>
              <a:gd name="connsiteY50" fmla="*/ 273844 h 1788318"/>
              <a:gd name="connsiteX51" fmla="*/ 1147763 w 1993106"/>
              <a:gd name="connsiteY51" fmla="*/ 273844 h 1788318"/>
              <a:gd name="connsiteX52" fmla="*/ 1097756 w 1993106"/>
              <a:gd name="connsiteY52" fmla="*/ 190499 h 1788318"/>
              <a:gd name="connsiteX53" fmla="*/ 1050131 w 1993106"/>
              <a:gd name="connsiteY53" fmla="*/ 176213 h 1788318"/>
              <a:gd name="connsiteX54" fmla="*/ 1047750 w 1993106"/>
              <a:gd name="connsiteY54"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592931 w 1993106"/>
              <a:gd name="connsiteY13" fmla="*/ 1535906 h 1788318"/>
              <a:gd name="connsiteX14" fmla="*/ 773907 w 1993106"/>
              <a:gd name="connsiteY14" fmla="*/ 1631157 h 1788318"/>
              <a:gd name="connsiteX15" fmla="*/ 988219 w 1993106"/>
              <a:gd name="connsiteY15" fmla="*/ 1721644 h 1788318"/>
              <a:gd name="connsiteX16" fmla="*/ 1095375 w 1993106"/>
              <a:gd name="connsiteY16" fmla="*/ 1714500 h 1788318"/>
              <a:gd name="connsiteX17" fmla="*/ 1173956 w 1993106"/>
              <a:gd name="connsiteY17" fmla="*/ 1697831 h 1788318"/>
              <a:gd name="connsiteX18" fmla="*/ 1285875 w 1993106"/>
              <a:gd name="connsiteY18" fmla="*/ 1774031 h 1788318"/>
              <a:gd name="connsiteX19" fmla="*/ 1350169 w 1993106"/>
              <a:gd name="connsiteY19" fmla="*/ 1788318 h 1788318"/>
              <a:gd name="connsiteX20" fmla="*/ 1412081 w 1993106"/>
              <a:gd name="connsiteY20" fmla="*/ 1716881 h 1788318"/>
              <a:gd name="connsiteX21" fmla="*/ 1352550 w 1993106"/>
              <a:gd name="connsiteY21" fmla="*/ 1671637 h 1788318"/>
              <a:gd name="connsiteX22" fmla="*/ 1390650 w 1993106"/>
              <a:gd name="connsiteY22" fmla="*/ 1652588 h 1788318"/>
              <a:gd name="connsiteX23" fmla="*/ 1338263 w 1993106"/>
              <a:gd name="connsiteY23" fmla="*/ 1602581 h 1788318"/>
              <a:gd name="connsiteX24" fmla="*/ 1228725 w 1993106"/>
              <a:gd name="connsiteY24" fmla="*/ 1462087 h 1788318"/>
              <a:gd name="connsiteX25" fmla="*/ 1254919 w 1993106"/>
              <a:gd name="connsiteY25" fmla="*/ 1426369 h 1788318"/>
              <a:gd name="connsiteX26" fmla="*/ 1188245 w 1993106"/>
              <a:gd name="connsiteY26" fmla="*/ 1350169 h 1788318"/>
              <a:gd name="connsiteX27" fmla="*/ 1231106 w 1993106"/>
              <a:gd name="connsiteY27" fmla="*/ 1278731 h 1788318"/>
              <a:gd name="connsiteX28" fmla="*/ 1281113 w 1993106"/>
              <a:gd name="connsiteY28" fmla="*/ 1245394 h 1788318"/>
              <a:gd name="connsiteX29" fmla="*/ 1335881 w 1993106"/>
              <a:gd name="connsiteY29" fmla="*/ 1271587 h 1788318"/>
              <a:gd name="connsiteX30" fmla="*/ 1364456 w 1993106"/>
              <a:gd name="connsiteY30" fmla="*/ 1228724 h 1788318"/>
              <a:gd name="connsiteX31" fmla="*/ 1521618 w 1993106"/>
              <a:gd name="connsiteY31" fmla="*/ 1219200 h 1788318"/>
              <a:gd name="connsiteX32" fmla="*/ 1597819 w 1993106"/>
              <a:gd name="connsiteY32" fmla="*/ 1233487 h 1788318"/>
              <a:gd name="connsiteX33" fmla="*/ 1666875 w 1993106"/>
              <a:gd name="connsiteY33" fmla="*/ 1202531 h 1788318"/>
              <a:gd name="connsiteX34" fmla="*/ 1683544 w 1993106"/>
              <a:gd name="connsiteY34" fmla="*/ 1152525 h 1788318"/>
              <a:gd name="connsiteX35" fmla="*/ 1764506 w 1993106"/>
              <a:gd name="connsiteY35" fmla="*/ 1126331 h 1788318"/>
              <a:gd name="connsiteX36" fmla="*/ 1793082 w 1993106"/>
              <a:gd name="connsiteY36" fmla="*/ 1052513 h 1788318"/>
              <a:gd name="connsiteX37" fmla="*/ 1743075 w 1993106"/>
              <a:gd name="connsiteY37" fmla="*/ 976312 h 1788318"/>
              <a:gd name="connsiteX38" fmla="*/ 1797844 w 1993106"/>
              <a:gd name="connsiteY38" fmla="*/ 912019 h 1788318"/>
              <a:gd name="connsiteX39" fmla="*/ 1859756 w 1993106"/>
              <a:gd name="connsiteY39" fmla="*/ 885826 h 1788318"/>
              <a:gd name="connsiteX40" fmla="*/ 1895475 w 1993106"/>
              <a:gd name="connsiteY40" fmla="*/ 781050 h 1788318"/>
              <a:gd name="connsiteX41" fmla="*/ 1938337 w 1993106"/>
              <a:gd name="connsiteY41" fmla="*/ 778669 h 1788318"/>
              <a:gd name="connsiteX42" fmla="*/ 1993106 w 1993106"/>
              <a:gd name="connsiteY42" fmla="*/ 728662 h 1788318"/>
              <a:gd name="connsiteX43" fmla="*/ 1947862 w 1993106"/>
              <a:gd name="connsiteY43" fmla="*/ 702469 h 1788318"/>
              <a:gd name="connsiteX44" fmla="*/ 1897857 w 1993106"/>
              <a:gd name="connsiteY44" fmla="*/ 711993 h 1788318"/>
              <a:gd name="connsiteX45" fmla="*/ 1897857 w 1993106"/>
              <a:gd name="connsiteY45" fmla="*/ 664369 h 1788318"/>
              <a:gd name="connsiteX46" fmla="*/ 1776413 w 1993106"/>
              <a:gd name="connsiteY46" fmla="*/ 654844 h 1788318"/>
              <a:gd name="connsiteX47" fmla="*/ 1585913 w 1993106"/>
              <a:gd name="connsiteY47" fmla="*/ 597694 h 1788318"/>
              <a:gd name="connsiteX48" fmla="*/ 1226344 w 1993106"/>
              <a:gd name="connsiteY48" fmla="*/ 600075 h 1788318"/>
              <a:gd name="connsiteX49" fmla="*/ 1307306 w 1993106"/>
              <a:gd name="connsiteY49" fmla="*/ 411956 h 1788318"/>
              <a:gd name="connsiteX50" fmla="*/ 1212056 w 1993106"/>
              <a:gd name="connsiteY50" fmla="*/ 361950 h 1788318"/>
              <a:gd name="connsiteX51" fmla="*/ 1195388 w 1993106"/>
              <a:gd name="connsiteY51" fmla="*/ 273844 h 1788318"/>
              <a:gd name="connsiteX52" fmla="*/ 1147763 w 1993106"/>
              <a:gd name="connsiteY52" fmla="*/ 273844 h 1788318"/>
              <a:gd name="connsiteX53" fmla="*/ 1097756 w 1993106"/>
              <a:gd name="connsiteY53" fmla="*/ 190499 h 1788318"/>
              <a:gd name="connsiteX54" fmla="*/ 1050131 w 1993106"/>
              <a:gd name="connsiteY54" fmla="*/ 176213 h 1788318"/>
              <a:gd name="connsiteX55" fmla="*/ 1047750 w 1993106"/>
              <a:gd name="connsiteY55"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73907 w 1993106"/>
              <a:gd name="connsiteY15" fmla="*/ 1631157 h 1788318"/>
              <a:gd name="connsiteX16" fmla="*/ 988219 w 1993106"/>
              <a:gd name="connsiteY16" fmla="*/ 1721644 h 1788318"/>
              <a:gd name="connsiteX17" fmla="*/ 1095375 w 1993106"/>
              <a:gd name="connsiteY17" fmla="*/ 1714500 h 1788318"/>
              <a:gd name="connsiteX18" fmla="*/ 1173956 w 1993106"/>
              <a:gd name="connsiteY18" fmla="*/ 1697831 h 1788318"/>
              <a:gd name="connsiteX19" fmla="*/ 1285875 w 1993106"/>
              <a:gd name="connsiteY19" fmla="*/ 1774031 h 1788318"/>
              <a:gd name="connsiteX20" fmla="*/ 1350169 w 1993106"/>
              <a:gd name="connsiteY20" fmla="*/ 1788318 h 1788318"/>
              <a:gd name="connsiteX21" fmla="*/ 1412081 w 1993106"/>
              <a:gd name="connsiteY21" fmla="*/ 1716881 h 1788318"/>
              <a:gd name="connsiteX22" fmla="*/ 1352550 w 1993106"/>
              <a:gd name="connsiteY22" fmla="*/ 1671637 h 1788318"/>
              <a:gd name="connsiteX23" fmla="*/ 1390650 w 1993106"/>
              <a:gd name="connsiteY23" fmla="*/ 1652588 h 1788318"/>
              <a:gd name="connsiteX24" fmla="*/ 1338263 w 1993106"/>
              <a:gd name="connsiteY24" fmla="*/ 1602581 h 1788318"/>
              <a:gd name="connsiteX25" fmla="*/ 1228725 w 1993106"/>
              <a:gd name="connsiteY25" fmla="*/ 1462087 h 1788318"/>
              <a:gd name="connsiteX26" fmla="*/ 1254919 w 1993106"/>
              <a:gd name="connsiteY26" fmla="*/ 1426369 h 1788318"/>
              <a:gd name="connsiteX27" fmla="*/ 1188245 w 1993106"/>
              <a:gd name="connsiteY27" fmla="*/ 1350169 h 1788318"/>
              <a:gd name="connsiteX28" fmla="*/ 1231106 w 1993106"/>
              <a:gd name="connsiteY28" fmla="*/ 1278731 h 1788318"/>
              <a:gd name="connsiteX29" fmla="*/ 1281113 w 1993106"/>
              <a:gd name="connsiteY29" fmla="*/ 1245394 h 1788318"/>
              <a:gd name="connsiteX30" fmla="*/ 1335881 w 1993106"/>
              <a:gd name="connsiteY30" fmla="*/ 1271587 h 1788318"/>
              <a:gd name="connsiteX31" fmla="*/ 1364456 w 1993106"/>
              <a:gd name="connsiteY31" fmla="*/ 1228724 h 1788318"/>
              <a:gd name="connsiteX32" fmla="*/ 1521618 w 1993106"/>
              <a:gd name="connsiteY32" fmla="*/ 1219200 h 1788318"/>
              <a:gd name="connsiteX33" fmla="*/ 1597819 w 1993106"/>
              <a:gd name="connsiteY33" fmla="*/ 1233487 h 1788318"/>
              <a:gd name="connsiteX34" fmla="*/ 1666875 w 1993106"/>
              <a:gd name="connsiteY34" fmla="*/ 1202531 h 1788318"/>
              <a:gd name="connsiteX35" fmla="*/ 1683544 w 1993106"/>
              <a:gd name="connsiteY35" fmla="*/ 1152525 h 1788318"/>
              <a:gd name="connsiteX36" fmla="*/ 1764506 w 1993106"/>
              <a:gd name="connsiteY36" fmla="*/ 1126331 h 1788318"/>
              <a:gd name="connsiteX37" fmla="*/ 1793082 w 1993106"/>
              <a:gd name="connsiteY37" fmla="*/ 1052513 h 1788318"/>
              <a:gd name="connsiteX38" fmla="*/ 1743075 w 1993106"/>
              <a:gd name="connsiteY38" fmla="*/ 976312 h 1788318"/>
              <a:gd name="connsiteX39" fmla="*/ 1797844 w 1993106"/>
              <a:gd name="connsiteY39" fmla="*/ 912019 h 1788318"/>
              <a:gd name="connsiteX40" fmla="*/ 1859756 w 1993106"/>
              <a:gd name="connsiteY40" fmla="*/ 885826 h 1788318"/>
              <a:gd name="connsiteX41" fmla="*/ 1895475 w 1993106"/>
              <a:gd name="connsiteY41" fmla="*/ 781050 h 1788318"/>
              <a:gd name="connsiteX42" fmla="*/ 1938337 w 1993106"/>
              <a:gd name="connsiteY42" fmla="*/ 778669 h 1788318"/>
              <a:gd name="connsiteX43" fmla="*/ 1993106 w 1993106"/>
              <a:gd name="connsiteY43" fmla="*/ 728662 h 1788318"/>
              <a:gd name="connsiteX44" fmla="*/ 1947862 w 1993106"/>
              <a:gd name="connsiteY44" fmla="*/ 702469 h 1788318"/>
              <a:gd name="connsiteX45" fmla="*/ 1897857 w 1993106"/>
              <a:gd name="connsiteY45" fmla="*/ 711993 h 1788318"/>
              <a:gd name="connsiteX46" fmla="*/ 1897857 w 1993106"/>
              <a:gd name="connsiteY46" fmla="*/ 664369 h 1788318"/>
              <a:gd name="connsiteX47" fmla="*/ 1776413 w 1993106"/>
              <a:gd name="connsiteY47" fmla="*/ 654844 h 1788318"/>
              <a:gd name="connsiteX48" fmla="*/ 1585913 w 1993106"/>
              <a:gd name="connsiteY48" fmla="*/ 597694 h 1788318"/>
              <a:gd name="connsiteX49" fmla="*/ 1226344 w 1993106"/>
              <a:gd name="connsiteY49" fmla="*/ 600075 h 1788318"/>
              <a:gd name="connsiteX50" fmla="*/ 1307306 w 1993106"/>
              <a:gd name="connsiteY50" fmla="*/ 411956 h 1788318"/>
              <a:gd name="connsiteX51" fmla="*/ 1212056 w 1993106"/>
              <a:gd name="connsiteY51" fmla="*/ 361950 h 1788318"/>
              <a:gd name="connsiteX52" fmla="*/ 1195388 w 1993106"/>
              <a:gd name="connsiteY52" fmla="*/ 273844 h 1788318"/>
              <a:gd name="connsiteX53" fmla="*/ 1147763 w 1993106"/>
              <a:gd name="connsiteY53" fmla="*/ 273844 h 1788318"/>
              <a:gd name="connsiteX54" fmla="*/ 1097756 w 1993106"/>
              <a:gd name="connsiteY54" fmla="*/ 190499 h 1788318"/>
              <a:gd name="connsiteX55" fmla="*/ 1050131 w 1993106"/>
              <a:gd name="connsiteY55" fmla="*/ 176213 h 1788318"/>
              <a:gd name="connsiteX56" fmla="*/ 1047750 w 1993106"/>
              <a:gd name="connsiteY56"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707231 w 1993106"/>
              <a:gd name="connsiteY15" fmla="*/ 1562100 h 1788318"/>
              <a:gd name="connsiteX16" fmla="*/ 773907 w 1993106"/>
              <a:gd name="connsiteY16" fmla="*/ 1631157 h 1788318"/>
              <a:gd name="connsiteX17" fmla="*/ 988219 w 1993106"/>
              <a:gd name="connsiteY17" fmla="*/ 1721644 h 1788318"/>
              <a:gd name="connsiteX18" fmla="*/ 1095375 w 1993106"/>
              <a:gd name="connsiteY18" fmla="*/ 1714500 h 1788318"/>
              <a:gd name="connsiteX19" fmla="*/ 1173956 w 1993106"/>
              <a:gd name="connsiteY19" fmla="*/ 1697831 h 1788318"/>
              <a:gd name="connsiteX20" fmla="*/ 1285875 w 1993106"/>
              <a:gd name="connsiteY20" fmla="*/ 1774031 h 1788318"/>
              <a:gd name="connsiteX21" fmla="*/ 1350169 w 1993106"/>
              <a:gd name="connsiteY21" fmla="*/ 1788318 h 1788318"/>
              <a:gd name="connsiteX22" fmla="*/ 1412081 w 1993106"/>
              <a:gd name="connsiteY22" fmla="*/ 1716881 h 1788318"/>
              <a:gd name="connsiteX23" fmla="*/ 1352550 w 1993106"/>
              <a:gd name="connsiteY23" fmla="*/ 1671637 h 1788318"/>
              <a:gd name="connsiteX24" fmla="*/ 1390650 w 1993106"/>
              <a:gd name="connsiteY24" fmla="*/ 1652588 h 1788318"/>
              <a:gd name="connsiteX25" fmla="*/ 1338263 w 1993106"/>
              <a:gd name="connsiteY25" fmla="*/ 1602581 h 1788318"/>
              <a:gd name="connsiteX26" fmla="*/ 1228725 w 1993106"/>
              <a:gd name="connsiteY26" fmla="*/ 1462087 h 1788318"/>
              <a:gd name="connsiteX27" fmla="*/ 1254919 w 1993106"/>
              <a:gd name="connsiteY27" fmla="*/ 1426369 h 1788318"/>
              <a:gd name="connsiteX28" fmla="*/ 1188245 w 1993106"/>
              <a:gd name="connsiteY28" fmla="*/ 1350169 h 1788318"/>
              <a:gd name="connsiteX29" fmla="*/ 1231106 w 1993106"/>
              <a:gd name="connsiteY29" fmla="*/ 1278731 h 1788318"/>
              <a:gd name="connsiteX30" fmla="*/ 1281113 w 1993106"/>
              <a:gd name="connsiteY30" fmla="*/ 1245394 h 1788318"/>
              <a:gd name="connsiteX31" fmla="*/ 1335881 w 1993106"/>
              <a:gd name="connsiteY31" fmla="*/ 1271587 h 1788318"/>
              <a:gd name="connsiteX32" fmla="*/ 1364456 w 1993106"/>
              <a:gd name="connsiteY32" fmla="*/ 1228724 h 1788318"/>
              <a:gd name="connsiteX33" fmla="*/ 1521618 w 1993106"/>
              <a:gd name="connsiteY33" fmla="*/ 1219200 h 1788318"/>
              <a:gd name="connsiteX34" fmla="*/ 1597819 w 1993106"/>
              <a:gd name="connsiteY34" fmla="*/ 1233487 h 1788318"/>
              <a:gd name="connsiteX35" fmla="*/ 1666875 w 1993106"/>
              <a:gd name="connsiteY35" fmla="*/ 1202531 h 1788318"/>
              <a:gd name="connsiteX36" fmla="*/ 1683544 w 1993106"/>
              <a:gd name="connsiteY36" fmla="*/ 1152525 h 1788318"/>
              <a:gd name="connsiteX37" fmla="*/ 1764506 w 1993106"/>
              <a:gd name="connsiteY37" fmla="*/ 1126331 h 1788318"/>
              <a:gd name="connsiteX38" fmla="*/ 1793082 w 1993106"/>
              <a:gd name="connsiteY38" fmla="*/ 1052513 h 1788318"/>
              <a:gd name="connsiteX39" fmla="*/ 1743075 w 1993106"/>
              <a:gd name="connsiteY39" fmla="*/ 976312 h 1788318"/>
              <a:gd name="connsiteX40" fmla="*/ 1797844 w 1993106"/>
              <a:gd name="connsiteY40" fmla="*/ 912019 h 1788318"/>
              <a:gd name="connsiteX41" fmla="*/ 1859756 w 1993106"/>
              <a:gd name="connsiteY41" fmla="*/ 885826 h 1788318"/>
              <a:gd name="connsiteX42" fmla="*/ 1895475 w 1993106"/>
              <a:gd name="connsiteY42" fmla="*/ 781050 h 1788318"/>
              <a:gd name="connsiteX43" fmla="*/ 1938337 w 1993106"/>
              <a:gd name="connsiteY43" fmla="*/ 778669 h 1788318"/>
              <a:gd name="connsiteX44" fmla="*/ 1993106 w 1993106"/>
              <a:gd name="connsiteY44" fmla="*/ 728662 h 1788318"/>
              <a:gd name="connsiteX45" fmla="*/ 1947862 w 1993106"/>
              <a:gd name="connsiteY45" fmla="*/ 702469 h 1788318"/>
              <a:gd name="connsiteX46" fmla="*/ 1897857 w 1993106"/>
              <a:gd name="connsiteY46" fmla="*/ 711993 h 1788318"/>
              <a:gd name="connsiteX47" fmla="*/ 1897857 w 1993106"/>
              <a:gd name="connsiteY47" fmla="*/ 664369 h 1788318"/>
              <a:gd name="connsiteX48" fmla="*/ 1776413 w 1993106"/>
              <a:gd name="connsiteY48" fmla="*/ 654844 h 1788318"/>
              <a:gd name="connsiteX49" fmla="*/ 1585913 w 1993106"/>
              <a:gd name="connsiteY49" fmla="*/ 597694 h 1788318"/>
              <a:gd name="connsiteX50" fmla="*/ 1226344 w 1993106"/>
              <a:gd name="connsiteY50" fmla="*/ 600075 h 1788318"/>
              <a:gd name="connsiteX51" fmla="*/ 1307306 w 1993106"/>
              <a:gd name="connsiteY51" fmla="*/ 411956 h 1788318"/>
              <a:gd name="connsiteX52" fmla="*/ 1212056 w 1993106"/>
              <a:gd name="connsiteY52" fmla="*/ 361950 h 1788318"/>
              <a:gd name="connsiteX53" fmla="*/ 1195388 w 1993106"/>
              <a:gd name="connsiteY53" fmla="*/ 273844 h 1788318"/>
              <a:gd name="connsiteX54" fmla="*/ 1147763 w 1993106"/>
              <a:gd name="connsiteY54" fmla="*/ 273844 h 1788318"/>
              <a:gd name="connsiteX55" fmla="*/ 1097756 w 1993106"/>
              <a:gd name="connsiteY55" fmla="*/ 190499 h 1788318"/>
              <a:gd name="connsiteX56" fmla="*/ 1050131 w 1993106"/>
              <a:gd name="connsiteY56" fmla="*/ 176213 h 1788318"/>
              <a:gd name="connsiteX57" fmla="*/ 1047750 w 1993106"/>
              <a:gd name="connsiteY57"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88219 w 1993106"/>
              <a:gd name="connsiteY18" fmla="*/ 1721644 h 1788318"/>
              <a:gd name="connsiteX19" fmla="*/ 1095375 w 1993106"/>
              <a:gd name="connsiteY19" fmla="*/ 1714500 h 1788318"/>
              <a:gd name="connsiteX20" fmla="*/ 1173956 w 1993106"/>
              <a:gd name="connsiteY20" fmla="*/ 1697831 h 1788318"/>
              <a:gd name="connsiteX21" fmla="*/ 1285875 w 1993106"/>
              <a:gd name="connsiteY21" fmla="*/ 1774031 h 1788318"/>
              <a:gd name="connsiteX22" fmla="*/ 1350169 w 1993106"/>
              <a:gd name="connsiteY22" fmla="*/ 1788318 h 1788318"/>
              <a:gd name="connsiteX23" fmla="*/ 1412081 w 1993106"/>
              <a:gd name="connsiteY23" fmla="*/ 1716881 h 1788318"/>
              <a:gd name="connsiteX24" fmla="*/ 1352550 w 1993106"/>
              <a:gd name="connsiteY24" fmla="*/ 1671637 h 1788318"/>
              <a:gd name="connsiteX25" fmla="*/ 1390650 w 1993106"/>
              <a:gd name="connsiteY25" fmla="*/ 1652588 h 1788318"/>
              <a:gd name="connsiteX26" fmla="*/ 1338263 w 1993106"/>
              <a:gd name="connsiteY26" fmla="*/ 1602581 h 1788318"/>
              <a:gd name="connsiteX27" fmla="*/ 1228725 w 1993106"/>
              <a:gd name="connsiteY27" fmla="*/ 1462087 h 1788318"/>
              <a:gd name="connsiteX28" fmla="*/ 1254919 w 1993106"/>
              <a:gd name="connsiteY28" fmla="*/ 1426369 h 1788318"/>
              <a:gd name="connsiteX29" fmla="*/ 1188245 w 1993106"/>
              <a:gd name="connsiteY29" fmla="*/ 1350169 h 1788318"/>
              <a:gd name="connsiteX30" fmla="*/ 1231106 w 1993106"/>
              <a:gd name="connsiteY30" fmla="*/ 1278731 h 1788318"/>
              <a:gd name="connsiteX31" fmla="*/ 1281113 w 1993106"/>
              <a:gd name="connsiteY31" fmla="*/ 1245394 h 1788318"/>
              <a:gd name="connsiteX32" fmla="*/ 1335881 w 1993106"/>
              <a:gd name="connsiteY32" fmla="*/ 1271587 h 1788318"/>
              <a:gd name="connsiteX33" fmla="*/ 1364456 w 1993106"/>
              <a:gd name="connsiteY33" fmla="*/ 1228724 h 1788318"/>
              <a:gd name="connsiteX34" fmla="*/ 1521618 w 1993106"/>
              <a:gd name="connsiteY34" fmla="*/ 1219200 h 1788318"/>
              <a:gd name="connsiteX35" fmla="*/ 1597819 w 1993106"/>
              <a:gd name="connsiteY35" fmla="*/ 1233487 h 1788318"/>
              <a:gd name="connsiteX36" fmla="*/ 1666875 w 1993106"/>
              <a:gd name="connsiteY36" fmla="*/ 1202531 h 1788318"/>
              <a:gd name="connsiteX37" fmla="*/ 1683544 w 1993106"/>
              <a:gd name="connsiteY37" fmla="*/ 1152525 h 1788318"/>
              <a:gd name="connsiteX38" fmla="*/ 1764506 w 1993106"/>
              <a:gd name="connsiteY38" fmla="*/ 1126331 h 1788318"/>
              <a:gd name="connsiteX39" fmla="*/ 1793082 w 1993106"/>
              <a:gd name="connsiteY39" fmla="*/ 1052513 h 1788318"/>
              <a:gd name="connsiteX40" fmla="*/ 1743075 w 1993106"/>
              <a:gd name="connsiteY40" fmla="*/ 976312 h 1788318"/>
              <a:gd name="connsiteX41" fmla="*/ 1797844 w 1993106"/>
              <a:gd name="connsiteY41" fmla="*/ 912019 h 1788318"/>
              <a:gd name="connsiteX42" fmla="*/ 1859756 w 1993106"/>
              <a:gd name="connsiteY42" fmla="*/ 885826 h 1788318"/>
              <a:gd name="connsiteX43" fmla="*/ 1895475 w 1993106"/>
              <a:gd name="connsiteY43" fmla="*/ 781050 h 1788318"/>
              <a:gd name="connsiteX44" fmla="*/ 1938337 w 1993106"/>
              <a:gd name="connsiteY44" fmla="*/ 778669 h 1788318"/>
              <a:gd name="connsiteX45" fmla="*/ 1993106 w 1993106"/>
              <a:gd name="connsiteY45" fmla="*/ 728662 h 1788318"/>
              <a:gd name="connsiteX46" fmla="*/ 1947862 w 1993106"/>
              <a:gd name="connsiteY46" fmla="*/ 702469 h 1788318"/>
              <a:gd name="connsiteX47" fmla="*/ 1897857 w 1993106"/>
              <a:gd name="connsiteY47" fmla="*/ 711993 h 1788318"/>
              <a:gd name="connsiteX48" fmla="*/ 1897857 w 1993106"/>
              <a:gd name="connsiteY48" fmla="*/ 664369 h 1788318"/>
              <a:gd name="connsiteX49" fmla="*/ 1776413 w 1993106"/>
              <a:gd name="connsiteY49" fmla="*/ 654844 h 1788318"/>
              <a:gd name="connsiteX50" fmla="*/ 1585913 w 1993106"/>
              <a:gd name="connsiteY50" fmla="*/ 597694 h 1788318"/>
              <a:gd name="connsiteX51" fmla="*/ 1226344 w 1993106"/>
              <a:gd name="connsiteY51" fmla="*/ 600075 h 1788318"/>
              <a:gd name="connsiteX52" fmla="*/ 1307306 w 1993106"/>
              <a:gd name="connsiteY52" fmla="*/ 411956 h 1788318"/>
              <a:gd name="connsiteX53" fmla="*/ 1212056 w 1993106"/>
              <a:gd name="connsiteY53" fmla="*/ 361950 h 1788318"/>
              <a:gd name="connsiteX54" fmla="*/ 1195388 w 1993106"/>
              <a:gd name="connsiteY54" fmla="*/ 273844 h 1788318"/>
              <a:gd name="connsiteX55" fmla="*/ 1147763 w 1993106"/>
              <a:gd name="connsiteY55" fmla="*/ 273844 h 1788318"/>
              <a:gd name="connsiteX56" fmla="*/ 1097756 w 1993106"/>
              <a:gd name="connsiteY56" fmla="*/ 190499 h 1788318"/>
              <a:gd name="connsiteX57" fmla="*/ 1050131 w 1993106"/>
              <a:gd name="connsiteY57" fmla="*/ 176213 h 1788318"/>
              <a:gd name="connsiteX58" fmla="*/ 1047750 w 1993106"/>
              <a:gd name="connsiteY58"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95375 w 1993106"/>
              <a:gd name="connsiteY20" fmla="*/ 1714500 h 1788318"/>
              <a:gd name="connsiteX21" fmla="*/ 1173956 w 1993106"/>
              <a:gd name="connsiteY21" fmla="*/ 1697831 h 1788318"/>
              <a:gd name="connsiteX22" fmla="*/ 1285875 w 1993106"/>
              <a:gd name="connsiteY22" fmla="*/ 1774031 h 1788318"/>
              <a:gd name="connsiteX23" fmla="*/ 1350169 w 1993106"/>
              <a:gd name="connsiteY23" fmla="*/ 1788318 h 1788318"/>
              <a:gd name="connsiteX24" fmla="*/ 1412081 w 1993106"/>
              <a:gd name="connsiteY24" fmla="*/ 1716881 h 1788318"/>
              <a:gd name="connsiteX25" fmla="*/ 1352550 w 1993106"/>
              <a:gd name="connsiteY25" fmla="*/ 1671637 h 1788318"/>
              <a:gd name="connsiteX26" fmla="*/ 1390650 w 1993106"/>
              <a:gd name="connsiteY26" fmla="*/ 1652588 h 1788318"/>
              <a:gd name="connsiteX27" fmla="*/ 1338263 w 1993106"/>
              <a:gd name="connsiteY27" fmla="*/ 1602581 h 1788318"/>
              <a:gd name="connsiteX28" fmla="*/ 1228725 w 1993106"/>
              <a:gd name="connsiteY28" fmla="*/ 1462087 h 1788318"/>
              <a:gd name="connsiteX29" fmla="*/ 1254919 w 1993106"/>
              <a:gd name="connsiteY29" fmla="*/ 1426369 h 1788318"/>
              <a:gd name="connsiteX30" fmla="*/ 1188245 w 1993106"/>
              <a:gd name="connsiteY30" fmla="*/ 1350169 h 1788318"/>
              <a:gd name="connsiteX31" fmla="*/ 1231106 w 1993106"/>
              <a:gd name="connsiteY31" fmla="*/ 1278731 h 1788318"/>
              <a:gd name="connsiteX32" fmla="*/ 1281113 w 1993106"/>
              <a:gd name="connsiteY32" fmla="*/ 1245394 h 1788318"/>
              <a:gd name="connsiteX33" fmla="*/ 1335881 w 1993106"/>
              <a:gd name="connsiteY33" fmla="*/ 1271587 h 1788318"/>
              <a:gd name="connsiteX34" fmla="*/ 1364456 w 1993106"/>
              <a:gd name="connsiteY34" fmla="*/ 1228724 h 1788318"/>
              <a:gd name="connsiteX35" fmla="*/ 1521618 w 1993106"/>
              <a:gd name="connsiteY35" fmla="*/ 1219200 h 1788318"/>
              <a:gd name="connsiteX36" fmla="*/ 1597819 w 1993106"/>
              <a:gd name="connsiteY36" fmla="*/ 1233487 h 1788318"/>
              <a:gd name="connsiteX37" fmla="*/ 1666875 w 1993106"/>
              <a:gd name="connsiteY37" fmla="*/ 1202531 h 1788318"/>
              <a:gd name="connsiteX38" fmla="*/ 1683544 w 1993106"/>
              <a:gd name="connsiteY38" fmla="*/ 1152525 h 1788318"/>
              <a:gd name="connsiteX39" fmla="*/ 1764506 w 1993106"/>
              <a:gd name="connsiteY39" fmla="*/ 1126331 h 1788318"/>
              <a:gd name="connsiteX40" fmla="*/ 1793082 w 1993106"/>
              <a:gd name="connsiteY40" fmla="*/ 1052513 h 1788318"/>
              <a:gd name="connsiteX41" fmla="*/ 1743075 w 1993106"/>
              <a:gd name="connsiteY41" fmla="*/ 976312 h 1788318"/>
              <a:gd name="connsiteX42" fmla="*/ 1797844 w 1993106"/>
              <a:gd name="connsiteY42" fmla="*/ 912019 h 1788318"/>
              <a:gd name="connsiteX43" fmla="*/ 1859756 w 1993106"/>
              <a:gd name="connsiteY43" fmla="*/ 885826 h 1788318"/>
              <a:gd name="connsiteX44" fmla="*/ 1895475 w 1993106"/>
              <a:gd name="connsiteY44" fmla="*/ 781050 h 1788318"/>
              <a:gd name="connsiteX45" fmla="*/ 1938337 w 1993106"/>
              <a:gd name="connsiteY45" fmla="*/ 778669 h 1788318"/>
              <a:gd name="connsiteX46" fmla="*/ 1993106 w 1993106"/>
              <a:gd name="connsiteY46" fmla="*/ 728662 h 1788318"/>
              <a:gd name="connsiteX47" fmla="*/ 1947862 w 1993106"/>
              <a:gd name="connsiteY47" fmla="*/ 702469 h 1788318"/>
              <a:gd name="connsiteX48" fmla="*/ 1897857 w 1993106"/>
              <a:gd name="connsiteY48" fmla="*/ 711993 h 1788318"/>
              <a:gd name="connsiteX49" fmla="*/ 1897857 w 1993106"/>
              <a:gd name="connsiteY49" fmla="*/ 664369 h 1788318"/>
              <a:gd name="connsiteX50" fmla="*/ 1776413 w 1993106"/>
              <a:gd name="connsiteY50" fmla="*/ 654844 h 1788318"/>
              <a:gd name="connsiteX51" fmla="*/ 1585913 w 1993106"/>
              <a:gd name="connsiteY51" fmla="*/ 597694 h 1788318"/>
              <a:gd name="connsiteX52" fmla="*/ 1226344 w 1993106"/>
              <a:gd name="connsiteY52" fmla="*/ 600075 h 1788318"/>
              <a:gd name="connsiteX53" fmla="*/ 1307306 w 1993106"/>
              <a:gd name="connsiteY53" fmla="*/ 411956 h 1788318"/>
              <a:gd name="connsiteX54" fmla="*/ 1212056 w 1993106"/>
              <a:gd name="connsiteY54" fmla="*/ 361950 h 1788318"/>
              <a:gd name="connsiteX55" fmla="*/ 1195388 w 1993106"/>
              <a:gd name="connsiteY55" fmla="*/ 273844 h 1788318"/>
              <a:gd name="connsiteX56" fmla="*/ 1147763 w 1993106"/>
              <a:gd name="connsiteY56" fmla="*/ 273844 h 1788318"/>
              <a:gd name="connsiteX57" fmla="*/ 1097756 w 1993106"/>
              <a:gd name="connsiteY57" fmla="*/ 190499 h 1788318"/>
              <a:gd name="connsiteX58" fmla="*/ 1050131 w 1993106"/>
              <a:gd name="connsiteY58" fmla="*/ 176213 h 1788318"/>
              <a:gd name="connsiteX59" fmla="*/ 1047750 w 1993106"/>
              <a:gd name="connsiteY59"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71563 w 1993106"/>
              <a:gd name="connsiteY20" fmla="*/ 1693069 h 1788318"/>
              <a:gd name="connsiteX21" fmla="*/ 1095375 w 1993106"/>
              <a:gd name="connsiteY21" fmla="*/ 1714500 h 1788318"/>
              <a:gd name="connsiteX22" fmla="*/ 1173956 w 1993106"/>
              <a:gd name="connsiteY22" fmla="*/ 1697831 h 1788318"/>
              <a:gd name="connsiteX23" fmla="*/ 1285875 w 1993106"/>
              <a:gd name="connsiteY23" fmla="*/ 1774031 h 1788318"/>
              <a:gd name="connsiteX24" fmla="*/ 1350169 w 1993106"/>
              <a:gd name="connsiteY24" fmla="*/ 1788318 h 1788318"/>
              <a:gd name="connsiteX25" fmla="*/ 1412081 w 1993106"/>
              <a:gd name="connsiteY25" fmla="*/ 1716881 h 1788318"/>
              <a:gd name="connsiteX26" fmla="*/ 1352550 w 1993106"/>
              <a:gd name="connsiteY26" fmla="*/ 1671637 h 1788318"/>
              <a:gd name="connsiteX27" fmla="*/ 1390650 w 1993106"/>
              <a:gd name="connsiteY27" fmla="*/ 1652588 h 1788318"/>
              <a:gd name="connsiteX28" fmla="*/ 1338263 w 1993106"/>
              <a:gd name="connsiteY28" fmla="*/ 1602581 h 1788318"/>
              <a:gd name="connsiteX29" fmla="*/ 1228725 w 1993106"/>
              <a:gd name="connsiteY29" fmla="*/ 1462087 h 1788318"/>
              <a:gd name="connsiteX30" fmla="*/ 1254919 w 1993106"/>
              <a:gd name="connsiteY30" fmla="*/ 1426369 h 1788318"/>
              <a:gd name="connsiteX31" fmla="*/ 1188245 w 1993106"/>
              <a:gd name="connsiteY31" fmla="*/ 1350169 h 1788318"/>
              <a:gd name="connsiteX32" fmla="*/ 1231106 w 1993106"/>
              <a:gd name="connsiteY32" fmla="*/ 1278731 h 1788318"/>
              <a:gd name="connsiteX33" fmla="*/ 1281113 w 1993106"/>
              <a:gd name="connsiteY33" fmla="*/ 1245394 h 1788318"/>
              <a:gd name="connsiteX34" fmla="*/ 1335881 w 1993106"/>
              <a:gd name="connsiteY34" fmla="*/ 1271587 h 1788318"/>
              <a:gd name="connsiteX35" fmla="*/ 1364456 w 1993106"/>
              <a:gd name="connsiteY35" fmla="*/ 1228724 h 1788318"/>
              <a:gd name="connsiteX36" fmla="*/ 1521618 w 1993106"/>
              <a:gd name="connsiteY36" fmla="*/ 1219200 h 1788318"/>
              <a:gd name="connsiteX37" fmla="*/ 1597819 w 1993106"/>
              <a:gd name="connsiteY37" fmla="*/ 1233487 h 1788318"/>
              <a:gd name="connsiteX38" fmla="*/ 1666875 w 1993106"/>
              <a:gd name="connsiteY38" fmla="*/ 1202531 h 1788318"/>
              <a:gd name="connsiteX39" fmla="*/ 1683544 w 1993106"/>
              <a:gd name="connsiteY39" fmla="*/ 1152525 h 1788318"/>
              <a:gd name="connsiteX40" fmla="*/ 1764506 w 1993106"/>
              <a:gd name="connsiteY40" fmla="*/ 1126331 h 1788318"/>
              <a:gd name="connsiteX41" fmla="*/ 1793082 w 1993106"/>
              <a:gd name="connsiteY41" fmla="*/ 1052513 h 1788318"/>
              <a:gd name="connsiteX42" fmla="*/ 1743075 w 1993106"/>
              <a:gd name="connsiteY42" fmla="*/ 976312 h 1788318"/>
              <a:gd name="connsiteX43" fmla="*/ 1797844 w 1993106"/>
              <a:gd name="connsiteY43" fmla="*/ 912019 h 1788318"/>
              <a:gd name="connsiteX44" fmla="*/ 1859756 w 1993106"/>
              <a:gd name="connsiteY44" fmla="*/ 885826 h 1788318"/>
              <a:gd name="connsiteX45" fmla="*/ 1895475 w 1993106"/>
              <a:gd name="connsiteY45" fmla="*/ 781050 h 1788318"/>
              <a:gd name="connsiteX46" fmla="*/ 1938337 w 1993106"/>
              <a:gd name="connsiteY46" fmla="*/ 778669 h 1788318"/>
              <a:gd name="connsiteX47" fmla="*/ 1993106 w 1993106"/>
              <a:gd name="connsiteY47" fmla="*/ 728662 h 1788318"/>
              <a:gd name="connsiteX48" fmla="*/ 1947862 w 1993106"/>
              <a:gd name="connsiteY48" fmla="*/ 702469 h 1788318"/>
              <a:gd name="connsiteX49" fmla="*/ 1897857 w 1993106"/>
              <a:gd name="connsiteY49" fmla="*/ 711993 h 1788318"/>
              <a:gd name="connsiteX50" fmla="*/ 1897857 w 1993106"/>
              <a:gd name="connsiteY50" fmla="*/ 664369 h 1788318"/>
              <a:gd name="connsiteX51" fmla="*/ 1776413 w 1993106"/>
              <a:gd name="connsiteY51" fmla="*/ 654844 h 1788318"/>
              <a:gd name="connsiteX52" fmla="*/ 1585913 w 1993106"/>
              <a:gd name="connsiteY52" fmla="*/ 597694 h 1788318"/>
              <a:gd name="connsiteX53" fmla="*/ 1226344 w 1993106"/>
              <a:gd name="connsiteY53" fmla="*/ 600075 h 1788318"/>
              <a:gd name="connsiteX54" fmla="*/ 1307306 w 1993106"/>
              <a:gd name="connsiteY54" fmla="*/ 411956 h 1788318"/>
              <a:gd name="connsiteX55" fmla="*/ 1212056 w 1993106"/>
              <a:gd name="connsiteY55" fmla="*/ 361950 h 1788318"/>
              <a:gd name="connsiteX56" fmla="*/ 1195388 w 1993106"/>
              <a:gd name="connsiteY56" fmla="*/ 273844 h 1788318"/>
              <a:gd name="connsiteX57" fmla="*/ 1147763 w 1993106"/>
              <a:gd name="connsiteY57" fmla="*/ 273844 h 1788318"/>
              <a:gd name="connsiteX58" fmla="*/ 1097756 w 1993106"/>
              <a:gd name="connsiteY58" fmla="*/ 190499 h 1788318"/>
              <a:gd name="connsiteX59" fmla="*/ 1050131 w 1993106"/>
              <a:gd name="connsiteY59" fmla="*/ 176213 h 1788318"/>
              <a:gd name="connsiteX60" fmla="*/ 1047750 w 1993106"/>
              <a:gd name="connsiteY60"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371475 w 1993106"/>
              <a:gd name="connsiteY12" fmla="*/ 1412081 h 1788318"/>
              <a:gd name="connsiteX13" fmla="*/ 442913 w 1993106"/>
              <a:gd name="connsiteY13" fmla="*/ 1497806 h 1788318"/>
              <a:gd name="connsiteX14" fmla="*/ 592931 w 1993106"/>
              <a:gd name="connsiteY14" fmla="*/ 1535906 h 1788318"/>
              <a:gd name="connsiteX15" fmla="*/ 669131 w 1993106"/>
              <a:gd name="connsiteY15" fmla="*/ 1593056 h 1788318"/>
              <a:gd name="connsiteX16" fmla="*/ 707231 w 1993106"/>
              <a:gd name="connsiteY16" fmla="*/ 1562100 h 1788318"/>
              <a:gd name="connsiteX17" fmla="*/ 773907 w 1993106"/>
              <a:gd name="connsiteY17" fmla="*/ 1631157 h 1788318"/>
              <a:gd name="connsiteX18" fmla="*/ 907256 w 1993106"/>
              <a:gd name="connsiteY18" fmla="*/ 1638300 h 1788318"/>
              <a:gd name="connsiteX19" fmla="*/ 988219 w 1993106"/>
              <a:gd name="connsiteY19" fmla="*/ 1721644 h 1788318"/>
              <a:gd name="connsiteX20" fmla="*/ 1026319 w 1993106"/>
              <a:gd name="connsiteY20" fmla="*/ 1719262 h 1788318"/>
              <a:gd name="connsiteX21" fmla="*/ 1071563 w 1993106"/>
              <a:gd name="connsiteY21" fmla="*/ 1693069 h 1788318"/>
              <a:gd name="connsiteX22" fmla="*/ 1095375 w 1993106"/>
              <a:gd name="connsiteY22" fmla="*/ 1714500 h 1788318"/>
              <a:gd name="connsiteX23" fmla="*/ 1173956 w 1993106"/>
              <a:gd name="connsiteY23" fmla="*/ 1697831 h 1788318"/>
              <a:gd name="connsiteX24" fmla="*/ 1285875 w 1993106"/>
              <a:gd name="connsiteY24" fmla="*/ 1774031 h 1788318"/>
              <a:gd name="connsiteX25" fmla="*/ 1350169 w 1993106"/>
              <a:gd name="connsiteY25" fmla="*/ 1788318 h 1788318"/>
              <a:gd name="connsiteX26" fmla="*/ 1412081 w 1993106"/>
              <a:gd name="connsiteY26" fmla="*/ 1716881 h 1788318"/>
              <a:gd name="connsiteX27" fmla="*/ 1352550 w 1993106"/>
              <a:gd name="connsiteY27" fmla="*/ 1671637 h 1788318"/>
              <a:gd name="connsiteX28" fmla="*/ 1390650 w 1993106"/>
              <a:gd name="connsiteY28" fmla="*/ 1652588 h 1788318"/>
              <a:gd name="connsiteX29" fmla="*/ 1338263 w 1993106"/>
              <a:gd name="connsiteY29" fmla="*/ 1602581 h 1788318"/>
              <a:gd name="connsiteX30" fmla="*/ 1228725 w 1993106"/>
              <a:gd name="connsiteY30" fmla="*/ 1462087 h 1788318"/>
              <a:gd name="connsiteX31" fmla="*/ 1254919 w 1993106"/>
              <a:gd name="connsiteY31" fmla="*/ 1426369 h 1788318"/>
              <a:gd name="connsiteX32" fmla="*/ 1188245 w 1993106"/>
              <a:gd name="connsiteY32" fmla="*/ 1350169 h 1788318"/>
              <a:gd name="connsiteX33" fmla="*/ 1231106 w 1993106"/>
              <a:gd name="connsiteY33" fmla="*/ 1278731 h 1788318"/>
              <a:gd name="connsiteX34" fmla="*/ 1281113 w 1993106"/>
              <a:gd name="connsiteY34" fmla="*/ 1245394 h 1788318"/>
              <a:gd name="connsiteX35" fmla="*/ 1335881 w 1993106"/>
              <a:gd name="connsiteY35" fmla="*/ 1271587 h 1788318"/>
              <a:gd name="connsiteX36" fmla="*/ 1364456 w 1993106"/>
              <a:gd name="connsiteY36" fmla="*/ 1228724 h 1788318"/>
              <a:gd name="connsiteX37" fmla="*/ 1521618 w 1993106"/>
              <a:gd name="connsiteY37" fmla="*/ 1219200 h 1788318"/>
              <a:gd name="connsiteX38" fmla="*/ 1597819 w 1993106"/>
              <a:gd name="connsiteY38" fmla="*/ 1233487 h 1788318"/>
              <a:gd name="connsiteX39" fmla="*/ 1666875 w 1993106"/>
              <a:gd name="connsiteY39" fmla="*/ 1202531 h 1788318"/>
              <a:gd name="connsiteX40" fmla="*/ 1683544 w 1993106"/>
              <a:gd name="connsiteY40" fmla="*/ 1152525 h 1788318"/>
              <a:gd name="connsiteX41" fmla="*/ 1764506 w 1993106"/>
              <a:gd name="connsiteY41" fmla="*/ 1126331 h 1788318"/>
              <a:gd name="connsiteX42" fmla="*/ 1793082 w 1993106"/>
              <a:gd name="connsiteY42" fmla="*/ 1052513 h 1788318"/>
              <a:gd name="connsiteX43" fmla="*/ 1743075 w 1993106"/>
              <a:gd name="connsiteY43" fmla="*/ 976312 h 1788318"/>
              <a:gd name="connsiteX44" fmla="*/ 1797844 w 1993106"/>
              <a:gd name="connsiteY44" fmla="*/ 912019 h 1788318"/>
              <a:gd name="connsiteX45" fmla="*/ 1859756 w 1993106"/>
              <a:gd name="connsiteY45" fmla="*/ 885826 h 1788318"/>
              <a:gd name="connsiteX46" fmla="*/ 1895475 w 1993106"/>
              <a:gd name="connsiteY46" fmla="*/ 781050 h 1788318"/>
              <a:gd name="connsiteX47" fmla="*/ 1938337 w 1993106"/>
              <a:gd name="connsiteY47" fmla="*/ 778669 h 1788318"/>
              <a:gd name="connsiteX48" fmla="*/ 1993106 w 1993106"/>
              <a:gd name="connsiteY48" fmla="*/ 728662 h 1788318"/>
              <a:gd name="connsiteX49" fmla="*/ 1947862 w 1993106"/>
              <a:gd name="connsiteY49" fmla="*/ 702469 h 1788318"/>
              <a:gd name="connsiteX50" fmla="*/ 1897857 w 1993106"/>
              <a:gd name="connsiteY50" fmla="*/ 711993 h 1788318"/>
              <a:gd name="connsiteX51" fmla="*/ 1897857 w 1993106"/>
              <a:gd name="connsiteY51" fmla="*/ 664369 h 1788318"/>
              <a:gd name="connsiteX52" fmla="*/ 1776413 w 1993106"/>
              <a:gd name="connsiteY52" fmla="*/ 654844 h 1788318"/>
              <a:gd name="connsiteX53" fmla="*/ 1585913 w 1993106"/>
              <a:gd name="connsiteY53" fmla="*/ 597694 h 1788318"/>
              <a:gd name="connsiteX54" fmla="*/ 1226344 w 1993106"/>
              <a:gd name="connsiteY54" fmla="*/ 600075 h 1788318"/>
              <a:gd name="connsiteX55" fmla="*/ 1307306 w 1993106"/>
              <a:gd name="connsiteY55" fmla="*/ 411956 h 1788318"/>
              <a:gd name="connsiteX56" fmla="*/ 1212056 w 1993106"/>
              <a:gd name="connsiteY56" fmla="*/ 361950 h 1788318"/>
              <a:gd name="connsiteX57" fmla="*/ 1195388 w 1993106"/>
              <a:gd name="connsiteY57" fmla="*/ 273844 h 1788318"/>
              <a:gd name="connsiteX58" fmla="*/ 1147763 w 1993106"/>
              <a:gd name="connsiteY58" fmla="*/ 273844 h 1788318"/>
              <a:gd name="connsiteX59" fmla="*/ 1097756 w 1993106"/>
              <a:gd name="connsiteY59" fmla="*/ 190499 h 1788318"/>
              <a:gd name="connsiteX60" fmla="*/ 1050131 w 1993106"/>
              <a:gd name="connsiteY60" fmla="*/ 176213 h 1788318"/>
              <a:gd name="connsiteX61" fmla="*/ 1047750 w 1993106"/>
              <a:gd name="connsiteY61" fmla="*/ 88106 h 1788318"/>
              <a:gd name="connsiteX0" fmla="*/ 1047750 w 1993106"/>
              <a:gd name="connsiteY0" fmla="*/ 88106 h 1788318"/>
              <a:gd name="connsiteX1" fmla="*/ 997744 w 1993106"/>
              <a:gd name="connsiteY1" fmla="*/ 52387 h 1788318"/>
              <a:gd name="connsiteX2" fmla="*/ 826294 w 1993106"/>
              <a:gd name="connsiteY2" fmla="*/ 59531 h 1788318"/>
              <a:gd name="connsiteX3" fmla="*/ 735806 w 1993106"/>
              <a:gd name="connsiteY3" fmla="*/ 0 h 1788318"/>
              <a:gd name="connsiteX4" fmla="*/ 623888 w 1993106"/>
              <a:gd name="connsiteY4" fmla="*/ 50006 h 1788318"/>
              <a:gd name="connsiteX5" fmla="*/ 569119 w 1993106"/>
              <a:gd name="connsiteY5" fmla="*/ 45244 h 1788318"/>
              <a:gd name="connsiteX6" fmla="*/ 497681 w 1993106"/>
              <a:gd name="connsiteY6" fmla="*/ 145256 h 1788318"/>
              <a:gd name="connsiteX7" fmla="*/ 422275 w 1993106"/>
              <a:gd name="connsiteY7" fmla="*/ 148431 h 1788318"/>
              <a:gd name="connsiteX8" fmla="*/ 333375 w 1993106"/>
              <a:gd name="connsiteY8" fmla="*/ 75406 h 1788318"/>
              <a:gd name="connsiteX9" fmla="*/ 0 w 1993106"/>
              <a:gd name="connsiteY9" fmla="*/ 364331 h 1788318"/>
              <a:gd name="connsiteX10" fmla="*/ 47625 w 1993106"/>
              <a:gd name="connsiteY10" fmla="*/ 1231106 h 1788318"/>
              <a:gd name="connsiteX11" fmla="*/ 171450 w 1993106"/>
              <a:gd name="connsiteY11" fmla="*/ 1378743 h 1788318"/>
              <a:gd name="connsiteX12" fmla="*/ 252413 w 1993106"/>
              <a:gd name="connsiteY12" fmla="*/ 1414462 h 1788318"/>
              <a:gd name="connsiteX13" fmla="*/ 371475 w 1993106"/>
              <a:gd name="connsiteY13" fmla="*/ 1412081 h 1788318"/>
              <a:gd name="connsiteX14" fmla="*/ 442913 w 1993106"/>
              <a:gd name="connsiteY14" fmla="*/ 1497806 h 1788318"/>
              <a:gd name="connsiteX15" fmla="*/ 592931 w 1993106"/>
              <a:gd name="connsiteY15" fmla="*/ 1535906 h 1788318"/>
              <a:gd name="connsiteX16" fmla="*/ 669131 w 1993106"/>
              <a:gd name="connsiteY16" fmla="*/ 1593056 h 1788318"/>
              <a:gd name="connsiteX17" fmla="*/ 707231 w 1993106"/>
              <a:gd name="connsiteY17" fmla="*/ 1562100 h 1788318"/>
              <a:gd name="connsiteX18" fmla="*/ 773907 w 1993106"/>
              <a:gd name="connsiteY18" fmla="*/ 1631157 h 1788318"/>
              <a:gd name="connsiteX19" fmla="*/ 907256 w 1993106"/>
              <a:gd name="connsiteY19" fmla="*/ 1638300 h 1788318"/>
              <a:gd name="connsiteX20" fmla="*/ 988219 w 1993106"/>
              <a:gd name="connsiteY20" fmla="*/ 1721644 h 1788318"/>
              <a:gd name="connsiteX21" fmla="*/ 1026319 w 1993106"/>
              <a:gd name="connsiteY21" fmla="*/ 1719262 h 1788318"/>
              <a:gd name="connsiteX22" fmla="*/ 1071563 w 1993106"/>
              <a:gd name="connsiteY22" fmla="*/ 1693069 h 1788318"/>
              <a:gd name="connsiteX23" fmla="*/ 1095375 w 1993106"/>
              <a:gd name="connsiteY23" fmla="*/ 1714500 h 1788318"/>
              <a:gd name="connsiteX24" fmla="*/ 1173956 w 1993106"/>
              <a:gd name="connsiteY24" fmla="*/ 1697831 h 1788318"/>
              <a:gd name="connsiteX25" fmla="*/ 1285875 w 1993106"/>
              <a:gd name="connsiteY25" fmla="*/ 1774031 h 1788318"/>
              <a:gd name="connsiteX26" fmla="*/ 1350169 w 1993106"/>
              <a:gd name="connsiteY26" fmla="*/ 1788318 h 1788318"/>
              <a:gd name="connsiteX27" fmla="*/ 1412081 w 1993106"/>
              <a:gd name="connsiteY27" fmla="*/ 1716881 h 1788318"/>
              <a:gd name="connsiteX28" fmla="*/ 1352550 w 1993106"/>
              <a:gd name="connsiteY28" fmla="*/ 1671637 h 1788318"/>
              <a:gd name="connsiteX29" fmla="*/ 1390650 w 1993106"/>
              <a:gd name="connsiteY29" fmla="*/ 1652588 h 1788318"/>
              <a:gd name="connsiteX30" fmla="*/ 1338263 w 1993106"/>
              <a:gd name="connsiteY30" fmla="*/ 1602581 h 1788318"/>
              <a:gd name="connsiteX31" fmla="*/ 1228725 w 1993106"/>
              <a:gd name="connsiteY31" fmla="*/ 1462087 h 1788318"/>
              <a:gd name="connsiteX32" fmla="*/ 1254919 w 1993106"/>
              <a:gd name="connsiteY32" fmla="*/ 1426369 h 1788318"/>
              <a:gd name="connsiteX33" fmla="*/ 1188245 w 1993106"/>
              <a:gd name="connsiteY33" fmla="*/ 1350169 h 1788318"/>
              <a:gd name="connsiteX34" fmla="*/ 1231106 w 1993106"/>
              <a:gd name="connsiteY34" fmla="*/ 1278731 h 1788318"/>
              <a:gd name="connsiteX35" fmla="*/ 1281113 w 1993106"/>
              <a:gd name="connsiteY35" fmla="*/ 1245394 h 1788318"/>
              <a:gd name="connsiteX36" fmla="*/ 1335881 w 1993106"/>
              <a:gd name="connsiteY36" fmla="*/ 1271587 h 1788318"/>
              <a:gd name="connsiteX37" fmla="*/ 1364456 w 1993106"/>
              <a:gd name="connsiteY37" fmla="*/ 1228724 h 1788318"/>
              <a:gd name="connsiteX38" fmla="*/ 1521618 w 1993106"/>
              <a:gd name="connsiteY38" fmla="*/ 1219200 h 1788318"/>
              <a:gd name="connsiteX39" fmla="*/ 1597819 w 1993106"/>
              <a:gd name="connsiteY39" fmla="*/ 1233487 h 1788318"/>
              <a:gd name="connsiteX40" fmla="*/ 1666875 w 1993106"/>
              <a:gd name="connsiteY40" fmla="*/ 1202531 h 1788318"/>
              <a:gd name="connsiteX41" fmla="*/ 1683544 w 1993106"/>
              <a:gd name="connsiteY41" fmla="*/ 1152525 h 1788318"/>
              <a:gd name="connsiteX42" fmla="*/ 1764506 w 1993106"/>
              <a:gd name="connsiteY42" fmla="*/ 1126331 h 1788318"/>
              <a:gd name="connsiteX43" fmla="*/ 1793082 w 1993106"/>
              <a:gd name="connsiteY43" fmla="*/ 1052513 h 1788318"/>
              <a:gd name="connsiteX44" fmla="*/ 1743075 w 1993106"/>
              <a:gd name="connsiteY44" fmla="*/ 976312 h 1788318"/>
              <a:gd name="connsiteX45" fmla="*/ 1797844 w 1993106"/>
              <a:gd name="connsiteY45" fmla="*/ 912019 h 1788318"/>
              <a:gd name="connsiteX46" fmla="*/ 1859756 w 1993106"/>
              <a:gd name="connsiteY46" fmla="*/ 885826 h 1788318"/>
              <a:gd name="connsiteX47" fmla="*/ 1895475 w 1993106"/>
              <a:gd name="connsiteY47" fmla="*/ 781050 h 1788318"/>
              <a:gd name="connsiteX48" fmla="*/ 1938337 w 1993106"/>
              <a:gd name="connsiteY48" fmla="*/ 778669 h 1788318"/>
              <a:gd name="connsiteX49" fmla="*/ 1993106 w 1993106"/>
              <a:gd name="connsiteY49" fmla="*/ 728662 h 1788318"/>
              <a:gd name="connsiteX50" fmla="*/ 1947862 w 1993106"/>
              <a:gd name="connsiteY50" fmla="*/ 702469 h 1788318"/>
              <a:gd name="connsiteX51" fmla="*/ 1897857 w 1993106"/>
              <a:gd name="connsiteY51" fmla="*/ 711993 h 1788318"/>
              <a:gd name="connsiteX52" fmla="*/ 1897857 w 1993106"/>
              <a:gd name="connsiteY52" fmla="*/ 664369 h 1788318"/>
              <a:gd name="connsiteX53" fmla="*/ 1776413 w 1993106"/>
              <a:gd name="connsiteY53" fmla="*/ 654844 h 1788318"/>
              <a:gd name="connsiteX54" fmla="*/ 1585913 w 1993106"/>
              <a:gd name="connsiteY54" fmla="*/ 597694 h 1788318"/>
              <a:gd name="connsiteX55" fmla="*/ 1226344 w 1993106"/>
              <a:gd name="connsiteY55" fmla="*/ 600075 h 1788318"/>
              <a:gd name="connsiteX56" fmla="*/ 1307306 w 1993106"/>
              <a:gd name="connsiteY56" fmla="*/ 411956 h 1788318"/>
              <a:gd name="connsiteX57" fmla="*/ 1212056 w 1993106"/>
              <a:gd name="connsiteY57" fmla="*/ 361950 h 1788318"/>
              <a:gd name="connsiteX58" fmla="*/ 1195388 w 1993106"/>
              <a:gd name="connsiteY58" fmla="*/ 273844 h 1788318"/>
              <a:gd name="connsiteX59" fmla="*/ 1147763 w 1993106"/>
              <a:gd name="connsiteY59" fmla="*/ 273844 h 1788318"/>
              <a:gd name="connsiteX60" fmla="*/ 1097756 w 1993106"/>
              <a:gd name="connsiteY60" fmla="*/ 190499 h 1788318"/>
              <a:gd name="connsiteX61" fmla="*/ 1050131 w 1993106"/>
              <a:gd name="connsiteY61" fmla="*/ 176213 h 1788318"/>
              <a:gd name="connsiteX62" fmla="*/ 1047750 w 1993106"/>
              <a:gd name="connsiteY62" fmla="*/ 88106 h 17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3106" h="1788318">
                <a:moveTo>
                  <a:pt x="1047750" y="88106"/>
                </a:moveTo>
                <a:lnTo>
                  <a:pt x="997744" y="52387"/>
                </a:lnTo>
                <a:lnTo>
                  <a:pt x="826294" y="59531"/>
                </a:lnTo>
                <a:lnTo>
                  <a:pt x="735806" y="0"/>
                </a:lnTo>
                <a:lnTo>
                  <a:pt x="623888" y="50006"/>
                </a:lnTo>
                <a:lnTo>
                  <a:pt x="569119" y="45244"/>
                </a:lnTo>
                <a:lnTo>
                  <a:pt x="497681" y="145256"/>
                </a:lnTo>
                <a:lnTo>
                  <a:pt x="422275" y="148431"/>
                </a:lnTo>
                <a:lnTo>
                  <a:pt x="333375" y="75406"/>
                </a:lnTo>
                <a:lnTo>
                  <a:pt x="0" y="364331"/>
                </a:lnTo>
                <a:lnTo>
                  <a:pt x="47625" y="1231106"/>
                </a:lnTo>
                <a:lnTo>
                  <a:pt x="171450" y="1378743"/>
                </a:lnTo>
                <a:cubicBezTo>
                  <a:pt x="209550" y="1405730"/>
                  <a:pt x="219076" y="1408906"/>
                  <a:pt x="252413" y="1414462"/>
                </a:cubicBezTo>
                <a:cubicBezTo>
                  <a:pt x="285751" y="1420018"/>
                  <a:pt x="343694" y="1394619"/>
                  <a:pt x="371475" y="1412081"/>
                </a:cubicBezTo>
                <a:cubicBezTo>
                  <a:pt x="412750" y="1434306"/>
                  <a:pt x="401638" y="1475581"/>
                  <a:pt x="442913" y="1497806"/>
                </a:cubicBezTo>
                <a:lnTo>
                  <a:pt x="592931" y="1535906"/>
                </a:lnTo>
                <a:cubicBezTo>
                  <a:pt x="625872" y="1544240"/>
                  <a:pt x="650081" y="1588690"/>
                  <a:pt x="669131" y="1593056"/>
                </a:cubicBezTo>
                <a:cubicBezTo>
                  <a:pt x="688181" y="1597422"/>
                  <a:pt x="685006" y="1548209"/>
                  <a:pt x="707231" y="1562100"/>
                </a:cubicBezTo>
                <a:lnTo>
                  <a:pt x="773907" y="1631157"/>
                </a:lnTo>
                <a:cubicBezTo>
                  <a:pt x="808832" y="1644650"/>
                  <a:pt x="872331" y="1624807"/>
                  <a:pt x="907256" y="1638300"/>
                </a:cubicBezTo>
                <a:lnTo>
                  <a:pt x="988219" y="1721644"/>
                </a:lnTo>
                <a:cubicBezTo>
                  <a:pt x="1008460" y="1732756"/>
                  <a:pt x="1012428" y="1724025"/>
                  <a:pt x="1026319" y="1719262"/>
                </a:cubicBezTo>
                <a:cubicBezTo>
                  <a:pt x="1040210" y="1714500"/>
                  <a:pt x="1060451" y="1691482"/>
                  <a:pt x="1071563" y="1693069"/>
                </a:cubicBezTo>
                <a:lnTo>
                  <a:pt x="1095375" y="1714500"/>
                </a:lnTo>
                <a:lnTo>
                  <a:pt x="1173956" y="1697831"/>
                </a:lnTo>
                <a:lnTo>
                  <a:pt x="1285875" y="1774031"/>
                </a:lnTo>
                <a:lnTo>
                  <a:pt x="1350169" y="1788318"/>
                </a:lnTo>
                <a:lnTo>
                  <a:pt x="1412081" y="1716881"/>
                </a:lnTo>
                <a:lnTo>
                  <a:pt x="1352550" y="1671637"/>
                </a:lnTo>
                <a:lnTo>
                  <a:pt x="1390650" y="1652588"/>
                </a:lnTo>
                <a:lnTo>
                  <a:pt x="1338263" y="1602581"/>
                </a:lnTo>
                <a:lnTo>
                  <a:pt x="1228725" y="1462087"/>
                </a:lnTo>
                <a:lnTo>
                  <a:pt x="1254919" y="1426369"/>
                </a:lnTo>
                <a:lnTo>
                  <a:pt x="1188245" y="1350169"/>
                </a:lnTo>
                <a:lnTo>
                  <a:pt x="1231106" y="1278731"/>
                </a:lnTo>
                <a:lnTo>
                  <a:pt x="1281113" y="1245394"/>
                </a:lnTo>
                <a:lnTo>
                  <a:pt x="1335881" y="1271587"/>
                </a:lnTo>
                <a:lnTo>
                  <a:pt x="1364456" y="1228724"/>
                </a:lnTo>
                <a:lnTo>
                  <a:pt x="1521618" y="1219200"/>
                </a:lnTo>
                <a:lnTo>
                  <a:pt x="1597819" y="1233487"/>
                </a:lnTo>
                <a:lnTo>
                  <a:pt x="1666875" y="1202531"/>
                </a:lnTo>
                <a:lnTo>
                  <a:pt x="1683544" y="1152525"/>
                </a:lnTo>
                <a:lnTo>
                  <a:pt x="1764506" y="1126331"/>
                </a:lnTo>
                <a:lnTo>
                  <a:pt x="1793082" y="1052513"/>
                </a:lnTo>
                <a:lnTo>
                  <a:pt x="1743075" y="976312"/>
                </a:lnTo>
                <a:lnTo>
                  <a:pt x="1797844" y="912019"/>
                </a:lnTo>
                <a:lnTo>
                  <a:pt x="1859756" y="885826"/>
                </a:lnTo>
                <a:lnTo>
                  <a:pt x="1895475" y="781050"/>
                </a:lnTo>
                <a:lnTo>
                  <a:pt x="1938337" y="778669"/>
                </a:lnTo>
                <a:lnTo>
                  <a:pt x="1993106" y="728662"/>
                </a:lnTo>
                <a:lnTo>
                  <a:pt x="1947862" y="702469"/>
                </a:lnTo>
                <a:lnTo>
                  <a:pt x="1897857" y="711993"/>
                </a:lnTo>
                <a:lnTo>
                  <a:pt x="1897857" y="664369"/>
                </a:lnTo>
                <a:lnTo>
                  <a:pt x="1776413" y="654844"/>
                </a:lnTo>
                <a:lnTo>
                  <a:pt x="1585913" y="597694"/>
                </a:lnTo>
                <a:lnTo>
                  <a:pt x="1226344" y="600075"/>
                </a:lnTo>
                <a:lnTo>
                  <a:pt x="1307306" y="411956"/>
                </a:lnTo>
                <a:lnTo>
                  <a:pt x="1212056" y="361950"/>
                </a:lnTo>
                <a:lnTo>
                  <a:pt x="1195388" y="273844"/>
                </a:lnTo>
                <a:lnTo>
                  <a:pt x="1147763" y="273844"/>
                </a:lnTo>
                <a:lnTo>
                  <a:pt x="1097756" y="190499"/>
                </a:lnTo>
                <a:lnTo>
                  <a:pt x="1050131" y="176213"/>
                </a:lnTo>
                <a:cubicBezTo>
                  <a:pt x="1049337" y="146844"/>
                  <a:pt x="1048544" y="117475"/>
                  <a:pt x="1047750" y="88106"/>
                </a:cubicBezTo>
                <a:close/>
              </a:path>
            </a:pathLst>
          </a:custGeom>
          <a:solidFill>
            <a:srgbClr val="00CC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Mbeya</a:t>
            </a:r>
            <a:r>
              <a:rPr lang="en-MY" sz="1200" b="1" dirty="0" smtClean="0">
                <a:solidFill>
                  <a:schemeClr val="tx1"/>
                </a:solidFill>
              </a:rPr>
              <a:t> 8.1</a:t>
            </a:r>
            <a:endParaRPr lang="en-MY" sz="1200" b="1" dirty="0">
              <a:solidFill>
                <a:schemeClr val="tx1"/>
              </a:solidFill>
            </a:endParaRPr>
          </a:p>
        </p:txBody>
      </p:sp>
      <p:sp>
        <p:nvSpPr>
          <p:cNvPr id="13" name="Freeform 12"/>
          <p:cNvSpPr/>
          <p:nvPr/>
        </p:nvSpPr>
        <p:spPr>
          <a:xfrm>
            <a:off x="1695450" y="3672840"/>
            <a:ext cx="1557814" cy="1458754"/>
          </a:xfrm>
          <a:custGeom>
            <a:avLst/>
            <a:gdLst>
              <a:gd name="connsiteX0" fmla="*/ 99060 w 1760220"/>
              <a:gd name="connsiteY0" fmla="*/ 76200 h 1661160"/>
              <a:gd name="connsiteX1" fmla="*/ 1386840 w 1760220"/>
              <a:gd name="connsiteY1" fmla="*/ 0 h 1661160"/>
              <a:gd name="connsiteX2" fmla="*/ 1394460 w 1760220"/>
              <a:gd name="connsiteY2" fmla="*/ 205740 h 1661160"/>
              <a:gd name="connsiteX3" fmla="*/ 1386840 w 1760220"/>
              <a:gd name="connsiteY3" fmla="*/ 457200 h 1661160"/>
              <a:gd name="connsiteX4" fmla="*/ 1760220 w 1760220"/>
              <a:gd name="connsiteY4" fmla="*/ 1028700 h 1661160"/>
              <a:gd name="connsiteX5" fmla="*/ 1615440 w 1760220"/>
              <a:gd name="connsiteY5" fmla="*/ 1356360 h 1661160"/>
              <a:gd name="connsiteX6" fmla="*/ 1310640 w 1760220"/>
              <a:gd name="connsiteY6" fmla="*/ 1661160 h 1661160"/>
              <a:gd name="connsiteX7" fmla="*/ 411480 w 1760220"/>
              <a:gd name="connsiteY7" fmla="*/ 1249680 h 1661160"/>
              <a:gd name="connsiteX8" fmla="*/ 91440 w 1760220"/>
              <a:gd name="connsiteY8" fmla="*/ 701040 h 1661160"/>
              <a:gd name="connsiteX9" fmla="*/ 0 w 1760220"/>
              <a:gd name="connsiteY9" fmla="*/ 213360 h 1661160"/>
              <a:gd name="connsiteX10" fmla="*/ 99060 w 1760220"/>
              <a:gd name="connsiteY10" fmla="*/ 76200 h 1661160"/>
              <a:gd name="connsiteX0" fmla="*/ 7620 w 1668780"/>
              <a:gd name="connsiteY0" fmla="*/ 76200 h 1661160"/>
              <a:gd name="connsiteX1" fmla="*/ 1295400 w 1668780"/>
              <a:gd name="connsiteY1" fmla="*/ 0 h 1661160"/>
              <a:gd name="connsiteX2" fmla="*/ 1303020 w 1668780"/>
              <a:gd name="connsiteY2" fmla="*/ 205740 h 1661160"/>
              <a:gd name="connsiteX3" fmla="*/ 1295400 w 1668780"/>
              <a:gd name="connsiteY3" fmla="*/ 457200 h 1661160"/>
              <a:gd name="connsiteX4" fmla="*/ 1668780 w 1668780"/>
              <a:gd name="connsiteY4" fmla="*/ 1028700 h 1661160"/>
              <a:gd name="connsiteX5" fmla="*/ 1524000 w 1668780"/>
              <a:gd name="connsiteY5" fmla="*/ 1356360 h 1661160"/>
              <a:gd name="connsiteX6" fmla="*/ 1219200 w 1668780"/>
              <a:gd name="connsiteY6" fmla="*/ 1661160 h 1661160"/>
              <a:gd name="connsiteX7" fmla="*/ 320040 w 1668780"/>
              <a:gd name="connsiteY7" fmla="*/ 1249680 h 1661160"/>
              <a:gd name="connsiteX8" fmla="*/ 0 w 1668780"/>
              <a:gd name="connsiteY8" fmla="*/ 701040 h 1661160"/>
              <a:gd name="connsiteX9" fmla="*/ 3810 w 1668780"/>
              <a:gd name="connsiteY9" fmla="*/ 210979 h 1661160"/>
              <a:gd name="connsiteX10" fmla="*/ 7620 w 166878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74772 w 1664970"/>
              <a:gd name="connsiteY8" fmla="*/ 415290 h 1661160"/>
              <a:gd name="connsiteX9" fmla="*/ 0 w 1664970"/>
              <a:gd name="connsiteY9" fmla="*/ 210979 h 1661160"/>
              <a:gd name="connsiteX10" fmla="*/ 3810 w 1664970"/>
              <a:gd name="connsiteY1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02394 w 1664970"/>
              <a:gd name="connsiteY8" fmla="*/ 525304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21444 w 1664970"/>
              <a:gd name="connsiteY8" fmla="*/ 477679 h 1661160"/>
              <a:gd name="connsiteX9" fmla="*/ 74772 w 1664970"/>
              <a:gd name="connsiteY9" fmla="*/ 415290 h 1661160"/>
              <a:gd name="connsiteX10" fmla="*/ 0 w 1664970"/>
              <a:gd name="connsiteY10" fmla="*/ 210979 h 1661160"/>
              <a:gd name="connsiteX11" fmla="*/ 3810 w 1664970"/>
              <a:gd name="connsiteY1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64306 w 1664970"/>
              <a:gd name="connsiteY8" fmla="*/ 656273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30969 w 1664970"/>
              <a:gd name="connsiteY8" fmla="*/ 632461 h 1661160"/>
              <a:gd name="connsiteX9" fmla="*/ 121444 w 1664970"/>
              <a:gd name="connsiteY9" fmla="*/ 477679 h 1661160"/>
              <a:gd name="connsiteX10" fmla="*/ 74772 w 1664970"/>
              <a:gd name="connsiteY10" fmla="*/ 415290 h 1661160"/>
              <a:gd name="connsiteX11" fmla="*/ 0 w 1664970"/>
              <a:gd name="connsiteY11" fmla="*/ 210979 h 1661160"/>
              <a:gd name="connsiteX12" fmla="*/ 3810 w 1664970"/>
              <a:gd name="connsiteY1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157163 w 1664970"/>
              <a:gd name="connsiteY8" fmla="*/ 722948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09550 w 1664970"/>
              <a:gd name="connsiteY8" fmla="*/ 663417 h 1661160"/>
              <a:gd name="connsiteX9" fmla="*/ 130969 w 1664970"/>
              <a:gd name="connsiteY9" fmla="*/ 632461 h 1661160"/>
              <a:gd name="connsiteX10" fmla="*/ 121444 w 1664970"/>
              <a:gd name="connsiteY10" fmla="*/ 477679 h 1661160"/>
              <a:gd name="connsiteX11" fmla="*/ 74772 w 1664970"/>
              <a:gd name="connsiteY11" fmla="*/ 415290 h 1661160"/>
              <a:gd name="connsiteX12" fmla="*/ 0 w 1664970"/>
              <a:gd name="connsiteY12" fmla="*/ 210979 h 1661160"/>
              <a:gd name="connsiteX13" fmla="*/ 3810 w 1664970"/>
              <a:gd name="connsiteY1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5744 w 1664970"/>
              <a:gd name="connsiteY8" fmla="*/ 815816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30981 w 1664970"/>
              <a:gd name="connsiteY8" fmla="*/ 780097 h 1661160"/>
              <a:gd name="connsiteX9" fmla="*/ 209550 w 1664970"/>
              <a:gd name="connsiteY9" fmla="*/ 663417 h 1661160"/>
              <a:gd name="connsiteX10" fmla="*/ 130969 w 1664970"/>
              <a:gd name="connsiteY10" fmla="*/ 632461 h 1661160"/>
              <a:gd name="connsiteX11" fmla="*/ 121444 w 1664970"/>
              <a:gd name="connsiteY11" fmla="*/ 477679 h 1661160"/>
              <a:gd name="connsiteX12" fmla="*/ 74772 w 1664970"/>
              <a:gd name="connsiteY12" fmla="*/ 415290 h 1661160"/>
              <a:gd name="connsiteX13" fmla="*/ 0 w 1664970"/>
              <a:gd name="connsiteY13" fmla="*/ 210979 h 1661160"/>
              <a:gd name="connsiteX14" fmla="*/ 3810 w 1664970"/>
              <a:gd name="connsiteY1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76225 w 1664970"/>
              <a:gd name="connsiteY8" fmla="*/ 1030129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2893 w 1664970"/>
              <a:gd name="connsiteY8" fmla="*/ 861060 h 1661160"/>
              <a:gd name="connsiteX9" fmla="*/ 230981 w 1664970"/>
              <a:gd name="connsiteY9" fmla="*/ 780097 h 1661160"/>
              <a:gd name="connsiteX10" fmla="*/ 209550 w 1664970"/>
              <a:gd name="connsiteY10" fmla="*/ 663417 h 1661160"/>
              <a:gd name="connsiteX11" fmla="*/ 130969 w 1664970"/>
              <a:gd name="connsiteY11" fmla="*/ 632461 h 1661160"/>
              <a:gd name="connsiteX12" fmla="*/ 121444 w 1664970"/>
              <a:gd name="connsiteY12" fmla="*/ 477679 h 1661160"/>
              <a:gd name="connsiteX13" fmla="*/ 74772 w 1664970"/>
              <a:gd name="connsiteY13" fmla="*/ 415290 h 1661160"/>
              <a:gd name="connsiteX14" fmla="*/ 0 w 1664970"/>
              <a:gd name="connsiteY14" fmla="*/ 210979 h 1661160"/>
              <a:gd name="connsiteX15" fmla="*/ 3810 w 1664970"/>
              <a:gd name="connsiteY1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302419 w 1664970"/>
              <a:gd name="connsiteY8" fmla="*/ 1042035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316230 w 1664970"/>
              <a:gd name="connsiteY7" fmla="*/ 1249680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463868 w 1664970"/>
              <a:gd name="connsiteY7" fmla="*/ 1152049 h 1661160"/>
              <a:gd name="connsiteX8" fmla="*/ 290513 w 1664970"/>
              <a:gd name="connsiteY8" fmla="*/ 956310 h 1661160"/>
              <a:gd name="connsiteX9" fmla="*/ 292893 w 1664970"/>
              <a:gd name="connsiteY9" fmla="*/ 861060 h 1661160"/>
              <a:gd name="connsiteX10" fmla="*/ 230981 w 1664970"/>
              <a:gd name="connsiteY10" fmla="*/ 780097 h 1661160"/>
              <a:gd name="connsiteX11" fmla="*/ 209550 w 1664970"/>
              <a:gd name="connsiteY11" fmla="*/ 663417 h 1661160"/>
              <a:gd name="connsiteX12" fmla="*/ 130969 w 1664970"/>
              <a:gd name="connsiteY12" fmla="*/ 632461 h 1661160"/>
              <a:gd name="connsiteX13" fmla="*/ 121444 w 1664970"/>
              <a:gd name="connsiteY13" fmla="*/ 477679 h 1661160"/>
              <a:gd name="connsiteX14" fmla="*/ 74772 w 1664970"/>
              <a:gd name="connsiteY14" fmla="*/ 415290 h 1661160"/>
              <a:gd name="connsiteX15" fmla="*/ 0 w 1664970"/>
              <a:gd name="connsiteY15" fmla="*/ 210979 h 1661160"/>
              <a:gd name="connsiteX16" fmla="*/ 3810 w 1664970"/>
              <a:gd name="connsiteY1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76275 w 1664970"/>
              <a:gd name="connsiteY7" fmla="*/ 1289685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463868 w 1664970"/>
              <a:gd name="connsiteY8" fmla="*/ 1152049 h 1661160"/>
              <a:gd name="connsiteX9" fmla="*/ 290513 w 1664970"/>
              <a:gd name="connsiteY9" fmla="*/ 956310 h 1661160"/>
              <a:gd name="connsiteX10" fmla="*/ 292893 w 1664970"/>
              <a:gd name="connsiteY10" fmla="*/ 861060 h 1661160"/>
              <a:gd name="connsiteX11" fmla="*/ 230981 w 1664970"/>
              <a:gd name="connsiteY11" fmla="*/ 780097 h 1661160"/>
              <a:gd name="connsiteX12" fmla="*/ 209550 w 1664970"/>
              <a:gd name="connsiteY12" fmla="*/ 663417 h 1661160"/>
              <a:gd name="connsiteX13" fmla="*/ 130969 w 1664970"/>
              <a:gd name="connsiteY13" fmla="*/ 632461 h 1661160"/>
              <a:gd name="connsiteX14" fmla="*/ 121444 w 1664970"/>
              <a:gd name="connsiteY14" fmla="*/ 477679 h 1661160"/>
              <a:gd name="connsiteX15" fmla="*/ 74772 w 1664970"/>
              <a:gd name="connsiteY15" fmla="*/ 415290 h 1661160"/>
              <a:gd name="connsiteX16" fmla="*/ 0 w 1664970"/>
              <a:gd name="connsiteY16" fmla="*/ 210979 h 1661160"/>
              <a:gd name="connsiteX17" fmla="*/ 3810 w 1664970"/>
              <a:gd name="connsiteY17"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51573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583406 w 1664970"/>
              <a:gd name="connsiteY7" fmla="*/ 1146810 h 1661160"/>
              <a:gd name="connsiteX8" fmla="*/ 516731 w 1664970"/>
              <a:gd name="connsiteY8" fmla="*/ 1182529 h 1661160"/>
              <a:gd name="connsiteX9" fmla="*/ 463868 w 1664970"/>
              <a:gd name="connsiteY9" fmla="*/ 1152049 h 1661160"/>
              <a:gd name="connsiteX10" fmla="*/ 290513 w 1664970"/>
              <a:gd name="connsiteY10" fmla="*/ 956310 h 1661160"/>
              <a:gd name="connsiteX11" fmla="*/ 292893 w 1664970"/>
              <a:gd name="connsiteY11" fmla="*/ 861060 h 1661160"/>
              <a:gd name="connsiteX12" fmla="*/ 230981 w 1664970"/>
              <a:gd name="connsiteY12" fmla="*/ 780097 h 1661160"/>
              <a:gd name="connsiteX13" fmla="*/ 209550 w 1664970"/>
              <a:gd name="connsiteY13" fmla="*/ 663417 h 1661160"/>
              <a:gd name="connsiteX14" fmla="*/ 130969 w 1664970"/>
              <a:gd name="connsiteY14" fmla="*/ 632461 h 1661160"/>
              <a:gd name="connsiteX15" fmla="*/ 121444 w 1664970"/>
              <a:gd name="connsiteY15" fmla="*/ 477679 h 1661160"/>
              <a:gd name="connsiteX16" fmla="*/ 74772 w 1664970"/>
              <a:gd name="connsiteY16" fmla="*/ 415290 h 1661160"/>
              <a:gd name="connsiteX17" fmla="*/ 0 w 1664970"/>
              <a:gd name="connsiteY17" fmla="*/ 210979 h 1661160"/>
              <a:gd name="connsiteX18" fmla="*/ 3810 w 1664970"/>
              <a:gd name="connsiteY18"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661988 w 1664970"/>
              <a:gd name="connsiteY7" fmla="*/ 1215866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16756 w 1664970"/>
              <a:gd name="connsiteY7" fmla="*/ 1180147 h 1661160"/>
              <a:gd name="connsiteX8" fmla="*/ 583406 w 1664970"/>
              <a:gd name="connsiteY8" fmla="*/ 1146810 h 1661160"/>
              <a:gd name="connsiteX9" fmla="*/ 516731 w 1664970"/>
              <a:gd name="connsiteY9" fmla="*/ 1182529 h 1661160"/>
              <a:gd name="connsiteX10" fmla="*/ 463868 w 1664970"/>
              <a:gd name="connsiteY10" fmla="*/ 1152049 h 1661160"/>
              <a:gd name="connsiteX11" fmla="*/ 290513 w 1664970"/>
              <a:gd name="connsiteY11" fmla="*/ 956310 h 1661160"/>
              <a:gd name="connsiteX12" fmla="*/ 292893 w 1664970"/>
              <a:gd name="connsiteY12" fmla="*/ 861060 h 1661160"/>
              <a:gd name="connsiteX13" fmla="*/ 230981 w 1664970"/>
              <a:gd name="connsiteY13" fmla="*/ 780097 h 1661160"/>
              <a:gd name="connsiteX14" fmla="*/ 209550 w 1664970"/>
              <a:gd name="connsiteY14" fmla="*/ 663417 h 1661160"/>
              <a:gd name="connsiteX15" fmla="*/ 130969 w 1664970"/>
              <a:gd name="connsiteY15" fmla="*/ 632461 h 1661160"/>
              <a:gd name="connsiteX16" fmla="*/ 121444 w 1664970"/>
              <a:gd name="connsiteY16" fmla="*/ 477679 h 1661160"/>
              <a:gd name="connsiteX17" fmla="*/ 74772 w 1664970"/>
              <a:gd name="connsiteY17" fmla="*/ 415290 h 1661160"/>
              <a:gd name="connsiteX18" fmla="*/ 0 w 1664970"/>
              <a:gd name="connsiteY18" fmla="*/ 210979 h 1661160"/>
              <a:gd name="connsiteX19" fmla="*/ 3810 w 1664970"/>
              <a:gd name="connsiteY19"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7244 w 1664970"/>
              <a:gd name="connsiteY7" fmla="*/ 1273016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04863 w 1664970"/>
              <a:gd name="connsiteY7" fmla="*/ 1223010 h 1661160"/>
              <a:gd name="connsiteX8" fmla="*/ 716756 w 1664970"/>
              <a:gd name="connsiteY8" fmla="*/ 1180147 h 1661160"/>
              <a:gd name="connsiteX9" fmla="*/ 583406 w 1664970"/>
              <a:gd name="connsiteY9" fmla="*/ 1146810 h 1661160"/>
              <a:gd name="connsiteX10" fmla="*/ 516731 w 1664970"/>
              <a:gd name="connsiteY10" fmla="*/ 1182529 h 1661160"/>
              <a:gd name="connsiteX11" fmla="*/ 463868 w 1664970"/>
              <a:gd name="connsiteY11" fmla="*/ 1152049 h 1661160"/>
              <a:gd name="connsiteX12" fmla="*/ 290513 w 1664970"/>
              <a:gd name="connsiteY12" fmla="*/ 956310 h 1661160"/>
              <a:gd name="connsiteX13" fmla="*/ 292893 w 1664970"/>
              <a:gd name="connsiteY13" fmla="*/ 861060 h 1661160"/>
              <a:gd name="connsiteX14" fmla="*/ 230981 w 1664970"/>
              <a:gd name="connsiteY14" fmla="*/ 780097 h 1661160"/>
              <a:gd name="connsiteX15" fmla="*/ 209550 w 1664970"/>
              <a:gd name="connsiteY15" fmla="*/ 663417 h 1661160"/>
              <a:gd name="connsiteX16" fmla="*/ 130969 w 1664970"/>
              <a:gd name="connsiteY16" fmla="*/ 632461 h 1661160"/>
              <a:gd name="connsiteX17" fmla="*/ 121444 w 1664970"/>
              <a:gd name="connsiteY17" fmla="*/ 477679 h 1661160"/>
              <a:gd name="connsiteX18" fmla="*/ 74772 w 1664970"/>
              <a:gd name="connsiteY18" fmla="*/ 415290 h 1661160"/>
              <a:gd name="connsiteX19" fmla="*/ 0 w 1664970"/>
              <a:gd name="connsiteY19" fmla="*/ 210979 h 1661160"/>
              <a:gd name="connsiteX20" fmla="*/ 3810 w 1664970"/>
              <a:gd name="connsiteY20"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00113 w 1664970"/>
              <a:gd name="connsiteY7" fmla="*/ 1330166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797719 w 1664970"/>
              <a:gd name="connsiteY7" fmla="*/ 1294447 h 1661160"/>
              <a:gd name="connsiteX8" fmla="*/ 804863 w 1664970"/>
              <a:gd name="connsiteY8" fmla="*/ 1223010 h 1661160"/>
              <a:gd name="connsiteX9" fmla="*/ 716756 w 1664970"/>
              <a:gd name="connsiteY9" fmla="*/ 1180147 h 1661160"/>
              <a:gd name="connsiteX10" fmla="*/ 583406 w 1664970"/>
              <a:gd name="connsiteY10" fmla="*/ 1146810 h 1661160"/>
              <a:gd name="connsiteX11" fmla="*/ 516731 w 1664970"/>
              <a:gd name="connsiteY11" fmla="*/ 1182529 h 1661160"/>
              <a:gd name="connsiteX12" fmla="*/ 463868 w 1664970"/>
              <a:gd name="connsiteY12" fmla="*/ 1152049 h 1661160"/>
              <a:gd name="connsiteX13" fmla="*/ 290513 w 1664970"/>
              <a:gd name="connsiteY13" fmla="*/ 956310 h 1661160"/>
              <a:gd name="connsiteX14" fmla="*/ 292893 w 1664970"/>
              <a:gd name="connsiteY14" fmla="*/ 861060 h 1661160"/>
              <a:gd name="connsiteX15" fmla="*/ 230981 w 1664970"/>
              <a:gd name="connsiteY15" fmla="*/ 780097 h 1661160"/>
              <a:gd name="connsiteX16" fmla="*/ 209550 w 1664970"/>
              <a:gd name="connsiteY16" fmla="*/ 663417 h 1661160"/>
              <a:gd name="connsiteX17" fmla="*/ 130969 w 1664970"/>
              <a:gd name="connsiteY17" fmla="*/ 632461 h 1661160"/>
              <a:gd name="connsiteX18" fmla="*/ 121444 w 1664970"/>
              <a:gd name="connsiteY18" fmla="*/ 477679 h 1661160"/>
              <a:gd name="connsiteX19" fmla="*/ 74772 w 1664970"/>
              <a:gd name="connsiteY19" fmla="*/ 415290 h 1661160"/>
              <a:gd name="connsiteX20" fmla="*/ 0 w 1664970"/>
              <a:gd name="connsiteY20" fmla="*/ 210979 h 1661160"/>
              <a:gd name="connsiteX21" fmla="*/ 3810 w 1664970"/>
              <a:gd name="connsiteY21"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83456 w 1664970"/>
              <a:gd name="connsiteY7" fmla="*/ 145399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892968 w 1664970"/>
              <a:gd name="connsiteY7" fmla="*/ 1358741 h 1661160"/>
              <a:gd name="connsiteX8" fmla="*/ 797719 w 1664970"/>
              <a:gd name="connsiteY8" fmla="*/ 1294447 h 1661160"/>
              <a:gd name="connsiteX9" fmla="*/ 804863 w 1664970"/>
              <a:gd name="connsiteY9" fmla="*/ 1223010 h 1661160"/>
              <a:gd name="connsiteX10" fmla="*/ 716756 w 1664970"/>
              <a:gd name="connsiteY10" fmla="*/ 1180147 h 1661160"/>
              <a:gd name="connsiteX11" fmla="*/ 583406 w 1664970"/>
              <a:gd name="connsiteY11" fmla="*/ 1146810 h 1661160"/>
              <a:gd name="connsiteX12" fmla="*/ 516731 w 1664970"/>
              <a:gd name="connsiteY12" fmla="*/ 1182529 h 1661160"/>
              <a:gd name="connsiteX13" fmla="*/ 463868 w 1664970"/>
              <a:gd name="connsiteY13" fmla="*/ 1152049 h 1661160"/>
              <a:gd name="connsiteX14" fmla="*/ 290513 w 1664970"/>
              <a:gd name="connsiteY14" fmla="*/ 956310 h 1661160"/>
              <a:gd name="connsiteX15" fmla="*/ 292893 w 1664970"/>
              <a:gd name="connsiteY15" fmla="*/ 861060 h 1661160"/>
              <a:gd name="connsiteX16" fmla="*/ 230981 w 1664970"/>
              <a:gd name="connsiteY16" fmla="*/ 780097 h 1661160"/>
              <a:gd name="connsiteX17" fmla="*/ 209550 w 1664970"/>
              <a:gd name="connsiteY17" fmla="*/ 663417 h 1661160"/>
              <a:gd name="connsiteX18" fmla="*/ 130969 w 1664970"/>
              <a:gd name="connsiteY18" fmla="*/ 632461 h 1661160"/>
              <a:gd name="connsiteX19" fmla="*/ 121444 w 1664970"/>
              <a:gd name="connsiteY19" fmla="*/ 477679 h 1661160"/>
              <a:gd name="connsiteX20" fmla="*/ 74772 w 1664970"/>
              <a:gd name="connsiteY20" fmla="*/ 415290 h 1661160"/>
              <a:gd name="connsiteX21" fmla="*/ 0 w 1664970"/>
              <a:gd name="connsiteY21" fmla="*/ 210979 h 1661160"/>
              <a:gd name="connsiteX22" fmla="*/ 3810 w 1664970"/>
              <a:gd name="connsiteY22"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38225 w 1664970"/>
              <a:gd name="connsiteY7" fmla="*/ 1496854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940594 w 1664970"/>
              <a:gd name="connsiteY7" fmla="*/ 1339691 h 1661160"/>
              <a:gd name="connsiteX8" fmla="*/ 892968 w 1664970"/>
              <a:gd name="connsiteY8" fmla="*/ 1358741 h 1661160"/>
              <a:gd name="connsiteX9" fmla="*/ 797719 w 1664970"/>
              <a:gd name="connsiteY9" fmla="*/ 1294447 h 1661160"/>
              <a:gd name="connsiteX10" fmla="*/ 804863 w 1664970"/>
              <a:gd name="connsiteY10" fmla="*/ 1223010 h 1661160"/>
              <a:gd name="connsiteX11" fmla="*/ 716756 w 1664970"/>
              <a:gd name="connsiteY11" fmla="*/ 1180147 h 1661160"/>
              <a:gd name="connsiteX12" fmla="*/ 583406 w 1664970"/>
              <a:gd name="connsiteY12" fmla="*/ 1146810 h 1661160"/>
              <a:gd name="connsiteX13" fmla="*/ 516731 w 1664970"/>
              <a:gd name="connsiteY13" fmla="*/ 1182529 h 1661160"/>
              <a:gd name="connsiteX14" fmla="*/ 463868 w 1664970"/>
              <a:gd name="connsiteY14" fmla="*/ 1152049 h 1661160"/>
              <a:gd name="connsiteX15" fmla="*/ 290513 w 1664970"/>
              <a:gd name="connsiteY15" fmla="*/ 956310 h 1661160"/>
              <a:gd name="connsiteX16" fmla="*/ 292893 w 1664970"/>
              <a:gd name="connsiteY16" fmla="*/ 861060 h 1661160"/>
              <a:gd name="connsiteX17" fmla="*/ 230981 w 1664970"/>
              <a:gd name="connsiteY17" fmla="*/ 780097 h 1661160"/>
              <a:gd name="connsiteX18" fmla="*/ 209550 w 1664970"/>
              <a:gd name="connsiteY18" fmla="*/ 663417 h 1661160"/>
              <a:gd name="connsiteX19" fmla="*/ 130969 w 1664970"/>
              <a:gd name="connsiteY19" fmla="*/ 632461 h 1661160"/>
              <a:gd name="connsiteX20" fmla="*/ 121444 w 1664970"/>
              <a:gd name="connsiteY20" fmla="*/ 477679 h 1661160"/>
              <a:gd name="connsiteX21" fmla="*/ 74772 w 1664970"/>
              <a:gd name="connsiteY21" fmla="*/ 415290 h 1661160"/>
              <a:gd name="connsiteX22" fmla="*/ 0 w 1664970"/>
              <a:gd name="connsiteY22" fmla="*/ 210979 h 1661160"/>
              <a:gd name="connsiteX23" fmla="*/ 3810 w 1664970"/>
              <a:gd name="connsiteY23"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78706 w 1664970"/>
              <a:gd name="connsiteY7" fmla="*/ 1511141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42987 w 1664970"/>
              <a:gd name="connsiteY7" fmla="*/ 1368266 h 1661160"/>
              <a:gd name="connsiteX8" fmla="*/ 940594 w 1664970"/>
              <a:gd name="connsiteY8" fmla="*/ 1339691 h 1661160"/>
              <a:gd name="connsiteX9" fmla="*/ 892968 w 1664970"/>
              <a:gd name="connsiteY9" fmla="*/ 1358741 h 1661160"/>
              <a:gd name="connsiteX10" fmla="*/ 797719 w 1664970"/>
              <a:gd name="connsiteY10" fmla="*/ 1294447 h 1661160"/>
              <a:gd name="connsiteX11" fmla="*/ 804863 w 1664970"/>
              <a:gd name="connsiteY11" fmla="*/ 1223010 h 1661160"/>
              <a:gd name="connsiteX12" fmla="*/ 716756 w 1664970"/>
              <a:gd name="connsiteY12" fmla="*/ 1180147 h 1661160"/>
              <a:gd name="connsiteX13" fmla="*/ 583406 w 1664970"/>
              <a:gd name="connsiteY13" fmla="*/ 1146810 h 1661160"/>
              <a:gd name="connsiteX14" fmla="*/ 516731 w 1664970"/>
              <a:gd name="connsiteY14" fmla="*/ 1182529 h 1661160"/>
              <a:gd name="connsiteX15" fmla="*/ 463868 w 1664970"/>
              <a:gd name="connsiteY15" fmla="*/ 1152049 h 1661160"/>
              <a:gd name="connsiteX16" fmla="*/ 290513 w 1664970"/>
              <a:gd name="connsiteY16" fmla="*/ 956310 h 1661160"/>
              <a:gd name="connsiteX17" fmla="*/ 292893 w 1664970"/>
              <a:gd name="connsiteY17" fmla="*/ 861060 h 1661160"/>
              <a:gd name="connsiteX18" fmla="*/ 230981 w 1664970"/>
              <a:gd name="connsiteY18" fmla="*/ 780097 h 1661160"/>
              <a:gd name="connsiteX19" fmla="*/ 209550 w 1664970"/>
              <a:gd name="connsiteY19" fmla="*/ 663417 h 1661160"/>
              <a:gd name="connsiteX20" fmla="*/ 130969 w 1664970"/>
              <a:gd name="connsiteY20" fmla="*/ 632461 h 1661160"/>
              <a:gd name="connsiteX21" fmla="*/ 121444 w 1664970"/>
              <a:gd name="connsiteY21" fmla="*/ 477679 h 1661160"/>
              <a:gd name="connsiteX22" fmla="*/ 74772 w 1664970"/>
              <a:gd name="connsiteY22" fmla="*/ 415290 h 1661160"/>
              <a:gd name="connsiteX23" fmla="*/ 0 w 1664970"/>
              <a:gd name="connsiteY23" fmla="*/ 210979 h 1661160"/>
              <a:gd name="connsiteX24" fmla="*/ 3810 w 1664970"/>
              <a:gd name="connsiteY24"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45381 w 1664970"/>
              <a:gd name="connsiteY7" fmla="*/ 1551623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14412 w 1664970"/>
              <a:gd name="connsiteY7" fmla="*/ 1403986 h 1661160"/>
              <a:gd name="connsiteX8" fmla="*/ 1042987 w 1664970"/>
              <a:gd name="connsiteY8" fmla="*/ 1368266 h 1661160"/>
              <a:gd name="connsiteX9" fmla="*/ 940594 w 1664970"/>
              <a:gd name="connsiteY9" fmla="*/ 1339691 h 1661160"/>
              <a:gd name="connsiteX10" fmla="*/ 892968 w 1664970"/>
              <a:gd name="connsiteY10" fmla="*/ 1358741 h 1661160"/>
              <a:gd name="connsiteX11" fmla="*/ 797719 w 1664970"/>
              <a:gd name="connsiteY11" fmla="*/ 1294447 h 1661160"/>
              <a:gd name="connsiteX12" fmla="*/ 804863 w 1664970"/>
              <a:gd name="connsiteY12" fmla="*/ 1223010 h 1661160"/>
              <a:gd name="connsiteX13" fmla="*/ 716756 w 1664970"/>
              <a:gd name="connsiteY13" fmla="*/ 1180147 h 1661160"/>
              <a:gd name="connsiteX14" fmla="*/ 583406 w 1664970"/>
              <a:gd name="connsiteY14" fmla="*/ 1146810 h 1661160"/>
              <a:gd name="connsiteX15" fmla="*/ 516731 w 1664970"/>
              <a:gd name="connsiteY15" fmla="*/ 1182529 h 1661160"/>
              <a:gd name="connsiteX16" fmla="*/ 463868 w 1664970"/>
              <a:gd name="connsiteY16" fmla="*/ 1152049 h 1661160"/>
              <a:gd name="connsiteX17" fmla="*/ 290513 w 1664970"/>
              <a:gd name="connsiteY17" fmla="*/ 956310 h 1661160"/>
              <a:gd name="connsiteX18" fmla="*/ 292893 w 1664970"/>
              <a:gd name="connsiteY18" fmla="*/ 861060 h 1661160"/>
              <a:gd name="connsiteX19" fmla="*/ 230981 w 1664970"/>
              <a:gd name="connsiteY19" fmla="*/ 780097 h 1661160"/>
              <a:gd name="connsiteX20" fmla="*/ 209550 w 1664970"/>
              <a:gd name="connsiteY20" fmla="*/ 663417 h 1661160"/>
              <a:gd name="connsiteX21" fmla="*/ 130969 w 1664970"/>
              <a:gd name="connsiteY21" fmla="*/ 632461 h 1661160"/>
              <a:gd name="connsiteX22" fmla="*/ 121444 w 1664970"/>
              <a:gd name="connsiteY22" fmla="*/ 477679 h 1661160"/>
              <a:gd name="connsiteX23" fmla="*/ 74772 w 1664970"/>
              <a:gd name="connsiteY23" fmla="*/ 415290 h 1661160"/>
              <a:gd name="connsiteX24" fmla="*/ 0 w 1664970"/>
              <a:gd name="connsiteY24" fmla="*/ 210979 h 1661160"/>
              <a:gd name="connsiteX25" fmla="*/ 3810 w 1664970"/>
              <a:gd name="connsiteY25"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126331 w 1664970"/>
              <a:gd name="connsiteY7" fmla="*/ 1551623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661160"/>
              <a:gd name="connsiteX1" fmla="*/ 1291590 w 1664970"/>
              <a:gd name="connsiteY1" fmla="*/ 0 h 1661160"/>
              <a:gd name="connsiteX2" fmla="*/ 1299210 w 1664970"/>
              <a:gd name="connsiteY2" fmla="*/ 205740 h 1661160"/>
              <a:gd name="connsiteX3" fmla="*/ 1291590 w 1664970"/>
              <a:gd name="connsiteY3" fmla="*/ 457200 h 1661160"/>
              <a:gd name="connsiteX4" fmla="*/ 1664970 w 1664970"/>
              <a:gd name="connsiteY4" fmla="*/ 1028700 h 1661160"/>
              <a:gd name="connsiteX5" fmla="*/ 1520190 w 1664970"/>
              <a:gd name="connsiteY5" fmla="*/ 1356360 h 1661160"/>
              <a:gd name="connsiteX6" fmla="*/ 1215390 w 1664970"/>
              <a:gd name="connsiteY6" fmla="*/ 1661160 h 1661160"/>
              <a:gd name="connsiteX7" fmla="*/ 1064418 w 1664970"/>
              <a:gd name="connsiteY7" fmla="*/ 1458754 h 1661160"/>
              <a:gd name="connsiteX8" fmla="*/ 1014412 w 1664970"/>
              <a:gd name="connsiteY8" fmla="*/ 1403986 h 1661160"/>
              <a:gd name="connsiteX9" fmla="*/ 1042987 w 1664970"/>
              <a:gd name="connsiteY9" fmla="*/ 1368266 h 1661160"/>
              <a:gd name="connsiteX10" fmla="*/ 940594 w 1664970"/>
              <a:gd name="connsiteY10" fmla="*/ 1339691 h 1661160"/>
              <a:gd name="connsiteX11" fmla="*/ 892968 w 1664970"/>
              <a:gd name="connsiteY11" fmla="*/ 1358741 h 1661160"/>
              <a:gd name="connsiteX12" fmla="*/ 797719 w 1664970"/>
              <a:gd name="connsiteY12" fmla="*/ 1294447 h 1661160"/>
              <a:gd name="connsiteX13" fmla="*/ 804863 w 1664970"/>
              <a:gd name="connsiteY13" fmla="*/ 1223010 h 1661160"/>
              <a:gd name="connsiteX14" fmla="*/ 716756 w 1664970"/>
              <a:gd name="connsiteY14" fmla="*/ 1180147 h 1661160"/>
              <a:gd name="connsiteX15" fmla="*/ 583406 w 1664970"/>
              <a:gd name="connsiteY15" fmla="*/ 1146810 h 1661160"/>
              <a:gd name="connsiteX16" fmla="*/ 516731 w 1664970"/>
              <a:gd name="connsiteY16" fmla="*/ 1182529 h 1661160"/>
              <a:gd name="connsiteX17" fmla="*/ 463868 w 1664970"/>
              <a:gd name="connsiteY17" fmla="*/ 1152049 h 1661160"/>
              <a:gd name="connsiteX18" fmla="*/ 290513 w 1664970"/>
              <a:gd name="connsiteY18" fmla="*/ 956310 h 1661160"/>
              <a:gd name="connsiteX19" fmla="*/ 292893 w 1664970"/>
              <a:gd name="connsiteY19" fmla="*/ 861060 h 1661160"/>
              <a:gd name="connsiteX20" fmla="*/ 230981 w 1664970"/>
              <a:gd name="connsiteY20" fmla="*/ 780097 h 1661160"/>
              <a:gd name="connsiteX21" fmla="*/ 209550 w 1664970"/>
              <a:gd name="connsiteY21" fmla="*/ 663417 h 1661160"/>
              <a:gd name="connsiteX22" fmla="*/ 130969 w 1664970"/>
              <a:gd name="connsiteY22" fmla="*/ 632461 h 1661160"/>
              <a:gd name="connsiteX23" fmla="*/ 121444 w 1664970"/>
              <a:gd name="connsiteY23" fmla="*/ 477679 h 1661160"/>
              <a:gd name="connsiteX24" fmla="*/ 74772 w 1664970"/>
              <a:gd name="connsiteY24" fmla="*/ 415290 h 1661160"/>
              <a:gd name="connsiteX25" fmla="*/ 0 w 1664970"/>
              <a:gd name="connsiteY25" fmla="*/ 210979 h 1661160"/>
              <a:gd name="connsiteX26" fmla="*/ 3810 w 1664970"/>
              <a:gd name="connsiteY26" fmla="*/ 76200 h 1661160"/>
              <a:gd name="connsiteX0" fmla="*/ 3810 w 1664970"/>
              <a:gd name="connsiteY0" fmla="*/ 76200 h 1458754"/>
              <a:gd name="connsiteX1" fmla="*/ 1291590 w 1664970"/>
              <a:gd name="connsiteY1" fmla="*/ 0 h 1458754"/>
              <a:gd name="connsiteX2" fmla="*/ 1299210 w 1664970"/>
              <a:gd name="connsiteY2" fmla="*/ 205740 h 1458754"/>
              <a:gd name="connsiteX3" fmla="*/ 1291590 w 1664970"/>
              <a:gd name="connsiteY3" fmla="*/ 457200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664970 w 1664970"/>
              <a:gd name="connsiteY4" fmla="*/ 1028700 h 1458754"/>
              <a:gd name="connsiteX5" fmla="*/ 1520190 w 1664970"/>
              <a:gd name="connsiteY5" fmla="*/ 1356360 h 1458754"/>
              <a:gd name="connsiteX6" fmla="*/ 1170146 w 1664970"/>
              <a:gd name="connsiteY6" fmla="*/ 1458754 h 1458754"/>
              <a:gd name="connsiteX7" fmla="*/ 1064418 w 1664970"/>
              <a:gd name="connsiteY7" fmla="*/ 1458754 h 1458754"/>
              <a:gd name="connsiteX8" fmla="*/ 1014412 w 1664970"/>
              <a:gd name="connsiteY8" fmla="*/ 1403986 h 1458754"/>
              <a:gd name="connsiteX9" fmla="*/ 1042987 w 1664970"/>
              <a:gd name="connsiteY9" fmla="*/ 1368266 h 1458754"/>
              <a:gd name="connsiteX10" fmla="*/ 940594 w 1664970"/>
              <a:gd name="connsiteY10" fmla="*/ 1339691 h 1458754"/>
              <a:gd name="connsiteX11" fmla="*/ 892968 w 1664970"/>
              <a:gd name="connsiteY11" fmla="*/ 1358741 h 1458754"/>
              <a:gd name="connsiteX12" fmla="*/ 797719 w 1664970"/>
              <a:gd name="connsiteY12" fmla="*/ 1294447 h 1458754"/>
              <a:gd name="connsiteX13" fmla="*/ 804863 w 1664970"/>
              <a:gd name="connsiteY13" fmla="*/ 1223010 h 1458754"/>
              <a:gd name="connsiteX14" fmla="*/ 716756 w 1664970"/>
              <a:gd name="connsiteY14" fmla="*/ 1180147 h 1458754"/>
              <a:gd name="connsiteX15" fmla="*/ 583406 w 1664970"/>
              <a:gd name="connsiteY15" fmla="*/ 1146810 h 1458754"/>
              <a:gd name="connsiteX16" fmla="*/ 516731 w 1664970"/>
              <a:gd name="connsiteY16" fmla="*/ 1182529 h 1458754"/>
              <a:gd name="connsiteX17" fmla="*/ 463868 w 1664970"/>
              <a:gd name="connsiteY17" fmla="*/ 1152049 h 1458754"/>
              <a:gd name="connsiteX18" fmla="*/ 290513 w 1664970"/>
              <a:gd name="connsiteY18" fmla="*/ 956310 h 1458754"/>
              <a:gd name="connsiteX19" fmla="*/ 292893 w 1664970"/>
              <a:gd name="connsiteY19" fmla="*/ 861060 h 1458754"/>
              <a:gd name="connsiteX20" fmla="*/ 230981 w 1664970"/>
              <a:gd name="connsiteY20" fmla="*/ 780097 h 1458754"/>
              <a:gd name="connsiteX21" fmla="*/ 209550 w 1664970"/>
              <a:gd name="connsiteY21" fmla="*/ 663417 h 1458754"/>
              <a:gd name="connsiteX22" fmla="*/ 130969 w 1664970"/>
              <a:gd name="connsiteY22" fmla="*/ 632461 h 1458754"/>
              <a:gd name="connsiteX23" fmla="*/ 121444 w 1664970"/>
              <a:gd name="connsiteY23" fmla="*/ 477679 h 1458754"/>
              <a:gd name="connsiteX24" fmla="*/ 74772 w 1664970"/>
              <a:gd name="connsiteY24" fmla="*/ 415290 h 1458754"/>
              <a:gd name="connsiteX25" fmla="*/ 0 w 1664970"/>
              <a:gd name="connsiteY25" fmla="*/ 210979 h 1458754"/>
              <a:gd name="connsiteX26" fmla="*/ 3810 w 1664970"/>
              <a:gd name="connsiteY26"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404938 w 1664970"/>
              <a:gd name="connsiteY4" fmla="*/ 601504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664970 w 1664970"/>
              <a:gd name="connsiteY5" fmla="*/ 1028700 h 1458754"/>
              <a:gd name="connsiteX6" fmla="*/ 1520190 w 1664970"/>
              <a:gd name="connsiteY6" fmla="*/ 1356360 h 1458754"/>
              <a:gd name="connsiteX7" fmla="*/ 1170146 w 1664970"/>
              <a:gd name="connsiteY7" fmla="*/ 1458754 h 1458754"/>
              <a:gd name="connsiteX8" fmla="*/ 1064418 w 1664970"/>
              <a:gd name="connsiteY8" fmla="*/ 1458754 h 1458754"/>
              <a:gd name="connsiteX9" fmla="*/ 1014412 w 1664970"/>
              <a:gd name="connsiteY9" fmla="*/ 1403986 h 1458754"/>
              <a:gd name="connsiteX10" fmla="*/ 1042987 w 1664970"/>
              <a:gd name="connsiteY10" fmla="*/ 1368266 h 1458754"/>
              <a:gd name="connsiteX11" fmla="*/ 940594 w 1664970"/>
              <a:gd name="connsiteY11" fmla="*/ 1339691 h 1458754"/>
              <a:gd name="connsiteX12" fmla="*/ 892968 w 1664970"/>
              <a:gd name="connsiteY12" fmla="*/ 1358741 h 1458754"/>
              <a:gd name="connsiteX13" fmla="*/ 797719 w 1664970"/>
              <a:gd name="connsiteY13" fmla="*/ 1294447 h 1458754"/>
              <a:gd name="connsiteX14" fmla="*/ 804863 w 1664970"/>
              <a:gd name="connsiteY14" fmla="*/ 1223010 h 1458754"/>
              <a:gd name="connsiteX15" fmla="*/ 716756 w 1664970"/>
              <a:gd name="connsiteY15" fmla="*/ 1180147 h 1458754"/>
              <a:gd name="connsiteX16" fmla="*/ 583406 w 1664970"/>
              <a:gd name="connsiteY16" fmla="*/ 1146810 h 1458754"/>
              <a:gd name="connsiteX17" fmla="*/ 516731 w 1664970"/>
              <a:gd name="connsiteY17" fmla="*/ 1182529 h 1458754"/>
              <a:gd name="connsiteX18" fmla="*/ 463868 w 1664970"/>
              <a:gd name="connsiteY18" fmla="*/ 1152049 h 1458754"/>
              <a:gd name="connsiteX19" fmla="*/ 290513 w 1664970"/>
              <a:gd name="connsiteY19" fmla="*/ 956310 h 1458754"/>
              <a:gd name="connsiteX20" fmla="*/ 292893 w 1664970"/>
              <a:gd name="connsiteY20" fmla="*/ 861060 h 1458754"/>
              <a:gd name="connsiteX21" fmla="*/ 230981 w 1664970"/>
              <a:gd name="connsiteY21" fmla="*/ 780097 h 1458754"/>
              <a:gd name="connsiteX22" fmla="*/ 209550 w 1664970"/>
              <a:gd name="connsiteY22" fmla="*/ 663417 h 1458754"/>
              <a:gd name="connsiteX23" fmla="*/ 130969 w 1664970"/>
              <a:gd name="connsiteY23" fmla="*/ 632461 h 1458754"/>
              <a:gd name="connsiteX24" fmla="*/ 121444 w 1664970"/>
              <a:gd name="connsiteY24" fmla="*/ 477679 h 1458754"/>
              <a:gd name="connsiteX25" fmla="*/ 74772 w 1664970"/>
              <a:gd name="connsiteY25" fmla="*/ 415290 h 1458754"/>
              <a:gd name="connsiteX26" fmla="*/ 0 w 1664970"/>
              <a:gd name="connsiteY26" fmla="*/ 210979 h 1458754"/>
              <a:gd name="connsiteX27" fmla="*/ 3810 w 1664970"/>
              <a:gd name="connsiteY27"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450181 w 1664970"/>
              <a:gd name="connsiteY5" fmla="*/ 7229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664970 w 1664970"/>
              <a:gd name="connsiteY6" fmla="*/ 1028700 h 1458754"/>
              <a:gd name="connsiteX7" fmla="*/ 1520190 w 1664970"/>
              <a:gd name="connsiteY7" fmla="*/ 1356360 h 1458754"/>
              <a:gd name="connsiteX8" fmla="*/ 1170146 w 1664970"/>
              <a:gd name="connsiteY8" fmla="*/ 1458754 h 1458754"/>
              <a:gd name="connsiteX9" fmla="*/ 1064418 w 1664970"/>
              <a:gd name="connsiteY9" fmla="*/ 1458754 h 1458754"/>
              <a:gd name="connsiteX10" fmla="*/ 1014412 w 1664970"/>
              <a:gd name="connsiteY10" fmla="*/ 1403986 h 1458754"/>
              <a:gd name="connsiteX11" fmla="*/ 1042987 w 1664970"/>
              <a:gd name="connsiteY11" fmla="*/ 1368266 h 1458754"/>
              <a:gd name="connsiteX12" fmla="*/ 940594 w 1664970"/>
              <a:gd name="connsiteY12" fmla="*/ 1339691 h 1458754"/>
              <a:gd name="connsiteX13" fmla="*/ 892968 w 1664970"/>
              <a:gd name="connsiteY13" fmla="*/ 1358741 h 1458754"/>
              <a:gd name="connsiteX14" fmla="*/ 797719 w 1664970"/>
              <a:gd name="connsiteY14" fmla="*/ 1294447 h 1458754"/>
              <a:gd name="connsiteX15" fmla="*/ 804863 w 1664970"/>
              <a:gd name="connsiteY15" fmla="*/ 1223010 h 1458754"/>
              <a:gd name="connsiteX16" fmla="*/ 716756 w 1664970"/>
              <a:gd name="connsiteY16" fmla="*/ 1180147 h 1458754"/>
              <a:gd name="connsiteX17" fmla="*/ 583406 w 1664970"/>
              <a:gd name="connsiteY17" fmla="*/ 1146810 h 1458754"/>
              <a:gd name="connsiteX18" fmla="*/ 516731 w 1664970"/>
              <a:gd name="connsiteY18" fmla="*/ 1182529 h 1458754"/>
              <a:gd name="connsiteX19" fmla="*/ 463868 w 1664970"/>
              <a:gd name="connsiteY19" fmla="*/ 1152049 h 1458754"/>
              <a:gd name="connsiteX20" fmla="*/ 290513 w 1664970"/>
              <a:gd name="connsiteY20" fmla="*/ 956310 h 1458754"/>
              <a:gd name="connsiteX21" fmla="*/ 292893 w 1664970"/>
              <a:gd name="connsiteY21" fmla="*/ 861060 h 1458754"/>
              <a:gd name="connsiteX22" fmla="*/ 230981 w 1664970"/>
              <a:gd name="connsiteY22" fmla="*/ 780097 h 1458754"/>
              <a:gd name="connsiteX23" fmla="*/ 209550 w 1664970"/>
              <a:gd name="connsiteY23" fmla="*/ 663417 h 1458754"/>
              <a:gd name="connsiteX24" fmla="*/ 130969 w 1664970"/>
              <a:gd name="connsiteY24" fmla="*/ 632461 h 1458754"/>
              <a:gd name="connsiteX25" fmla="*/ 121444 w 1664970"/>
              <a:gd name="connsiteY25" fmla="*/ 477679 h 1458754"/>
              <a:gd name="connsiteX26" fmla="*/ 74772 w 1664970"/>
              <a:gd name="connsiteY26" fmla="*/ 415290 h 1458754"/>
              <a:gd name="connsiteX27" fmla="*/ 0 w 1664970"/>
              <a:gd name="connsiteY27" fmla="*/ 210979 h 1458754"/>
              <a:gd name="connsiteX28" fmla="*/ 3810 w 1664970"/>
              <a:gd name="connsiteY28"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414463 w 1664970"/>
              <a:gd name="connsiteY6" fmla="*/ 751523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664970 w 1664970"/>
              <a:gd name="connsiteY7" fmla="*/ 1028700 h 1458754"/>
              <a:gd name="connsiteX8" fmla="*/ 1520190 w 1664970"/>
              <a:gd name="connsiteY8" fmla="*/ 1356360 h 1458754"/>
              <a:gd name="connsiteX9" fmla="*/ 1170146 w 1664970"/>
              <a:gd name="connsiteY9" fmla="*/ 1458754 h 1458754"/>
              <a:gd name="connsiteX10" fmla="*/ 1064418 w 1664970"/>
              <a:gd name="connsiteY10" fmla="*/ 1458754 h 1458754"/>
              <a:gd name="connsiteX11" fmla="*/ 1014412 w 1664970"/>
              <a:gd name="connsiteY11" fmla="*/ 1403986 h 1458754"/>
              <a:gd name="connsiteX12" fmla="*/ 1042987 w 1664970"/>
              <a:gd name="connsiteY12" fmla="*/ 1368266 h 1458754"/>
              <a:gd name="connsiteX13" fmla="*/ 940594 w 1664970"/>
              <a:gd name="connsiteY13" fmla="*/ 1339691 h 1458754"/>
              <a:gd name="connsiteX14" fmla="*/ 892968 w 1664970"/>
              <a:gd name="connsiteY14" fmla="*/ 1358741 h 1458754"/>
              <a:gd name="connsiteX15" fmla="*/ 797719 w 1664970"/>
              <a:gd name="connsiteY15" fmla="*/ 1294447 h 1458754"/>
              <a:gd name="connsiteX16" fmla="*/ 804863 w 1664970"/>
              <a:gd name="connsiteY16" fmla="*/ 1223010 h 1458754"/>
              <a:gd name="connsiteX17" fmla="*/ 716756 w 1664970"/>
              <a:gd name="connsiteY17" fmla="*/ 1180147 h 1458754"/>
              <a:gd name="connsiteX18" fmla="*/ 583406 w 1664970"/>
              <a:gd name="connsiteY18" fmla="*/ 1146810 h 1458754"/>
              <a:gd name="connsiteX19" fmla="*/ 516731 w 1664970"/>
              <a:gd name="connsiteY19" fmla="*/ 1182529 h 1458754"/>
              <a:gd name="connsiteX20" fmla="*/ 463868 w 1664970"/>
              <a:gd name="connsiteY20" fmla="*/ 1152049 h 1458754"/>
              <a:gd name="connsiteX21" fmla="*/ 290513 w 1664970"/>
              <a:gd name="connsiteY21" fmla="*/ 956310 h 1458754"/>
              <a:gd name="connsiteX22" fmla="*/ 292893 w 1664970"/>
              <a:gd name="connsiteY22" fmla="*/ 861060 h 1458754"/>
              <a:gd name="connsiteX23" fmla="*/ 230981 w 1664970"/>
              <a:gd name="connsiteY23" fmla="*/ 780097 h 1458754"/>
              <a:gd name="connsiteX24" fmla="*/ 209550 w 1664970"/>
              <a:gd name="connsiteY24" fmla="*/ 663417 h 1458754"/>
              <a:gd name="connsiteX25" fmla="*/ 130969 w 1664970"/>
              <a:gd name="connsiteY25" fmla="*/ 632461 h 1458754"/>
              <a:gd name="connsiteX26" fmla="*/ 121444 w 1664970"/>
              <a:gd name="connsiteY26" fmla="*/ 477679 h 1458754"/>
              <a:gd name="connsiteX27" fmla="*/ 74772 w 1664970"/>
              <a:gd name="connsiteY27" fmla="*/ 415290 h 1458754"/>
              <a:gd name="connsiteX28" fmla="*/ 0 w 1664970"/>
              <a:gd name="connsiteY28" fmla="*/ 210979 h 1458754"/>
              <a:gd name="connsiteX29" fmla="*/ 3810 w 1664970"/>
              <a:gd name="connsiteY29"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376363 w 1664970"/>
              <a:gd name="connsiteY7" fmla="*/ 744379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664970 w 1664970"/>
              <a:gd name="connsiteY8" fmla="*/ 1028700 h 1458754"/>
              <a:gd name="connsiteX9" fmla="*/ 1520190 w 1664970"/>
              <a:gd name="connsiteY9" fmla="*/ 1356360 h 1458754"/>
              <a:gd name="connsiteX10" fmla="*/ 1170146 w 1664970"/>
              <a:gd name="connsiteY10" fmla="*/ 1458754 h 1458754"/>
              <a:gd name="connsiteX11" fmla="*/ 1064418 w 1664970"/>
              <a:gd name="connsiteY11" fmla="*/ 1458754 h 1458754"/>
              <a:gd name="connsiteX12" fmla="*/ 1014412 w 1664970"/>
              <a:gd name="connsiteY12" fmla="*/ 1403986 h 1458754"/>
              <a:gd name="connsiteX13" fmla="*/ 1042987 w 1664970"/>
              <a:gd name="connsiteY13" fmla="*/ 1368266 h 1458754"/>
              <a:gd name="connsiteX14" fmla="*/ 940594 w 1664970"/>
              <a:gd name="connsiteY14" fmla="*/ 1339691 h 1458754"/>
              <a:gd name="connsiteX15" fmla="*/ 892968 w 1664970"/>
              <a:gd name="connsiteY15" fmla="*/ 1358741 h 1458754"/>
              <a:gd name="connsiteX16" fmla="*/ 797719 w 1664970"/>
              <a:gd name="connsiteY16" fmla="*/ 1294447 h 1458754"/>
              <a:gd name="connsiteX17" fmla="*/ 804863 w 1664970"/>
              <a:gd name="connsiteY17" fmla="*/ 1223010 h 1458754"/>
              <a:gd name="connsiteX18" fmla="*/ 716756 w 1664970"/>
              <a:gd name="connsiteY18" fmla="*/ 1180147 h 1458754"/>
              <a:gd name="connsiteX19" fmla="*/ 583406 w 1664970"/>
              <a:gd name="connsiteY19" fmla="*/ 1146810 h 1458754"/>
              <a:gd name="connsiteX20" fmla="*/ 516731 w 1664970"/>
              <a:gd name="connsiteY20" fmla="*/ 1182529 h 1458754"/>
              <a:gd name="connsiteX21" fmla="*/ 463868 w 1664970"/>
              <a:gd name="connsiteY21" fmla="*/ 1152049 h 1458754"/>
              <a:gd name="connsiteX22" fmla="*/ 290513 w 1664970"/>
              <a:gd name="connsiteY22" fmla="*/ 956310 h 1458754"/>
              <a:gd name="connsiteX23" fmla="*/ 292893 w 1664970"/>
              <a:gd name="connsiteY23" fmla="*/ 861060 h 1458754"/>
              <a:gd name="connsiteX24" fmla="*/ 230981 w 1664970"/>
              <a:gd name="connsiteY24" fmla="*/ 780097 h 1458754"/>
              <a:gd name="connsiteX25" fmla="*/ 209550 w 1664970"/>
              <a:gd name="connsiteY25" fmla="*/ 663417 h 1458754"/>
              <a:gd name="connsiteX26" fmla="*/ 130969 w 1664970"/>
              <a:gd name="connsiteY26" fmla="*/ 632461 h 1458754"/>
              <a:gd name="connsiteX27" fmla="*/ 121444 w 1664970"/>
              <a:gd name="connsiteY27" fmla="*/ 477679 h 1458754"/>
              <a:gd name="connsiteX28" fmla="*/ 74772 w 1664970"/>
              <a:gd name="connsiteY28" fmla="*/ 415290 h 1458754"/>
              <a:gd name="connsiteX29" fmla="*/ 0 w 1664970"/>
              <a:gd name="connsiteY29" fmla="*/ 210979 h 1458754"/>
              <a:gd name="connsiteX30" fmla="*/ 3810 w 1664970"/>
              <a:gd name="connsiteY30"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443038 w 1664970"/>
              <a:gd name="connsiteY8" fmla="*/ 892016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64970 w 1664970"/>
              <a:gd name="connsiteY9" fmla="*/ 1028700 h 1458754"/>
              <a:gd name="connsiteX10" fmla="*/ 1520190 w 1664970"/>
              <a:gd name="connsiteY10" fmla="*/ 1356360 h 1458754"/>
              <a:gd name="connsiteX11" fmla="*/ 1170146 w 1664970"/>
              <a:gd name="connsiteY11" fmla="*/ 1458754 h 1458754"/>
              <a:gd name="connsiteX12" fmla="*/ 1064418 w 1664970"/>
              <a:gd name="connsiteY12" fmla="*/ 1458754 h 1458754"/>
              <a:gd name="connsiteX13" fmla="*/ 1014412 w 1664970"/>
              <a:gd name="connsiteY13" fmla="*/ 1403986 h 1458754"/>
              <a:gd name="connsiteX14" fmla="*/ 1042987 w 1664970"/>
              <a:gd name="connsiteY14" fmla="*/ 1368266 h 1458754"/>
              <a:gd name="connsiteX15" fmla="*/ 940594 w 1664970"/>
              <a:gd name="connsiteY15" fmla="*/ 1339691 h 1458754"/>
              <a:gd name="connsiteX16" fmla="*/ 892968 w 1664970"/>
              <a:gd name="connsiteY16" fmla="*/ 1358741 h 1458754"/>
              <a:gd name="connsiteX17" fmla="*/ 797719 w 1664970"/>
              <a:gd name="connsiteY17" fmla="*/ 1294447 h 1458754"/>
              <a:gd name="connsiteX18" fmla="*/ 804863 w 1664970"/>
              <a:gd name="connsiteY18" fmla="*/ 1223010 h 1458754"/>
              <a:gd name="connsiteX19" fmla="*/ 716756 w 1664970"/>
              <a:gd name="connsiteY19" fmla="*/ 1180147 h 1458754"/>
              <a:gd name="connsiteX20" fmla="*/ 583406 w 1664970"/>
              <a:gd name="connsiteY20" fmla="*/ 1146810 h 1458754"/>
              <a:gd name="connsiteX21" fmla="*/ 516731 w 1664970"/>
              <a:gd name="connsiteY21" fmla="*/ 1182529 h 1458754"/>
              <a:gd name="connsiteX22" fmla="*/ 463868 w 1664970"/>
              <a:gd name="connsiteY22" fmla="*/ 1152049 h 1458754"/>
              <a:gd name="connsiteX23" fmla="*/ 290513 w 1664970"/>
              <a:gd name="connsiteY23" fmla="*/ 956310 h 1458754"/>
              <a:gd name="connsiteX24" fmla="*/ 292893 w 1664970"/>
              <a:gd name="connsiteY24" fmla="*/ 861060 h 1458754"/>
              <a:gd name="connsiteX25" fmla="*/ 230981 w 1664970"/>
              <a:gd name="connsiteY25" fmla="*/ 780097 h 1458754"/>
              <a:gd name="connsiteX26" fmla="*/ 209550 w 1664970"/>
              <a:gd name="connsiteY26" fmla="*/ 663417 h 1458754"/>
              <a:gd name="connsiteX27" fmla="*/ 130969 w 1664970"/>
              <a:gd name="connsiteY27" fmla="*/ 632461 h 1458754"/>
              <a:gd name="connsiteX28" fmla="*/ 121444 w 1664970"/>
              <a:gd name="connsiteY28" fmla="*/ 477679 h 1458754"/>
              <a:gd name="connsiteX29" fmla="*/ 74772 w 1664970"/>
              <a:gd name="connsiteY29" fmla="*/ 415290 h 1458754"/>
              <a:gd name="connsiteX30" fmla="*/ 0 w 1664970"/>
              <a:gd name="connsiteY30" fmla="*/ 210979 h 1458754"/>
              <a:gd name="connsiteX31" fmla="*/ 3810 w 1664970"/>
              <a:gd name="connsiteY31"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619250 w 1664970"/>
              <a:gd name="connsiteY9" fmla="*/ 999173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64970 w 1664970"/>
              <a:gd name="connsiteY10" fmla="*/ 1028700 h 1458754"/>
              <a:gd name="connsiteX11" fmla="*/ 1520190 w 1664970"/>
              <a:gd name="connsiteY11" fmla="*/ 1356360 h 1458754"/>
              <a:gd name="connsiteX12" fmla="*/ 1170146 w 1664970"/>
              <a:gd name="connsiteY12" fmla="*/ 1458754 h 1458754"/>
              <a:gd name="connsiteX13" fmla="*/ 1064418 w 1664970"/>
              <a:gd name="connsiteY13" fmla="*/ 1458754 h 1458754"/>
              <a:gd name="connsiteX14" fmla="*/ 1014412 w 1664970"/>
              <a:gd name="connsiteY14" fmla="*/ 1403986 h 1458754"/>
              <a:gd name="connsiteX15" fmla="*/ 1042987 w 1664970"/>
              <a:gd name="connsiteY15" fmla="*/ 1368266 h 1458754"/>
              <a:gd name="connsiteX16" fmla="*/ 940594 w 1664970"/>
              <a:gd name="connsiteY16" fmla="*/ 1339691 h 1458754"/>
              <a:gd name="connsiteX17" fmla="*/ 892968 w 1664970"/>
              <a:gd name="connsiteY17" fmla="*/ 1358741 h 1458754"/>
              <a:gd name="connsiteX18" fmla="*/ 797719 w 1664970"/>
              <a:gd name="connsiteY18" fmla="*/ 1294447 h 1458754"/>
              <a:gd name="connsiteX19" fmla="*/ 804863 w 1664970"/>
              <a:gd name="connsiteY19" fmla="*/ 1223010 h 1458754"/>
              <a:gd name="connsiteX20" fmla="*/ 716756 w 1664970"/>
              <a:gd name="connsiteY20" fmla="*/ 1180147 h 1458754"/>
              <a:gd name="connsiteX21" fmla="*/ 583406 w 1664970"/>
              <a:gd name="connsiteY21" fmla="*/ 1146810 h 1458754"/>
              <a:gd name="connsiteX22" fmla="*/ 516731 w 1664970"/>
              <a:gd name="connsiteY22" fmla="*/ 1182529 h 1458754"/>
              <a:gd name="connsiteX23" fmla="*/ 463868 w 1664970"/>
              <a:gd name="connsiteY23" fmla="*/ 1152049 h 1458754"/>
              <a:gd name="connsiteX24" fmla="*/ 290513 w 1664970"/>
              <a:gd name="connsiteY24" fmla="*/ 956310 h 1458754"/>
              <a:gd name="connsiteX25" fmla="*/ 292893 w 1664970"/>
              <a:gd name="connsiteY25" fmla="*/ 861060 h 1458754"/>
              <a:gd name="connsiteX26" fmla="*/ 230981 w 1664970"/>
              <a:gd name="connsiteY26" fmla="*/ 780097 h 1458754"/>
              <a:gd name="connsiteX27" fmla="*/ 209550 w 1664970"/>
              <a:gd name="connsiteY27" fmla="*/ 663417 h 1458754"/>
              <a:gd name="connsiteX28" fmla="*/ 130969 w 1664970"/>
              <a:gd name="connsiteY28" fmla="*/ 632461 h 1458754"/>
              <a:gd name="connsiteX29" fmla="*/ 121444 w 1664970"/>
              <a:gd name="connsiteY29" fmla="*/ 477679 h 1458754"/>
              <a:gd name="connsiteX30" fmla="*/ 74772 w 1664970"/>
              <a:gd name="connsiteY30" fmla="*/ 415290 h 1458754"/>
              <a:gd name="connsiteX31" fmla="*/ 0 w 1664970"/>
              <a:gd name="connsiteY31" fmla="*/ 210979 h 1458754"/>
              <a:gd name="connsiteX32" fmla="*/ 3810 w 1664970"/>
              <a:gd name="connsiteY32"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616869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664970"/>
              <a:gd name="connsiteY0" fmla="*/ 76200 h 1458754"/>
              <a:gd name="connsiteX1" fmla="*/ 1291590 w 1664970"/>
              <a:gd name="connsiteY1" fmla="*/ 0 h 1458754"/>
              <a:gd name="connsiteX2" fmla="*/ 1299210 w 1664970"/>
              <a:gd name="connsiteY2" fmla="*/ 205740 h 1458754"/>
              <a:gd name="connsiteX3" fmla="*/ 1236821 w 1664970"/>
              <a:gd name="connsiteY3" fmla="*/ 311943 h 1458754"/>
              <a:gd name="connsiteX4" fmla="*/ 1228725 w 1664970"/>
              <a:gd name="connsiteY4" fmla="*/ 425292 h 1458754"/>
              <a:gd name="connsiteX5" fmla="*/ 1185863 w 1664970"/>
              <a:gd name="connsiteY5" fmla="*/ 494348 h 1458754"/>
              <a:gd name="connsiteX6" fmla="*/ 1119188 w 1664970"/>
              <a:gd name="connsiteY6" fmla="*/ 482442 h 1458754"/>
              <a:gd name="connsiteX7" fmla="*/ 1059657 w 1664970"/>
              <a:gd name="connsiteY7" fmla="*/ 644367 h 1458754"/>
              <a:gd name="connsiteX8" fmla="*/ 1231107 w 1664970"/>
              <a:gd name="connsiteY8" fmla="*/ 730091 h 1458754"/>
              <a:gd name="connsiteX9" fmla="*/ 1385888 w 1664970"/>
              <a:gd name="connsiteY9" fmla="*/ 839629 h 1458754"/>
              <a:gd name="connsiteX10" fmla="*/ 1516856 w 1664970"/>
              <a:gd name="connsiteY10" fmla="*/ 1001554 h 1458754"/>
              <a:gd name="connsiteX11" fmla="*/ 1664970 w 1664970"/>
              <a:gd name="connsiteY11" fmla="*/ 1028700 h 1458754"/>
              <a:gd name="connsiteX12" fmla="*/ 1520190 w 1664970"/>
              <a:gd name="connsiteY12" fmla="*/ 1356360 h 1458754"/>
              <a:gd name="connsiteX13" fmla="*/ 1170146 w 1664970"/>
              <a:gd name="connsiteY13" fmla="*/ 1458754 h 1458754"/>
              <a:gd name="connsiteX14" fmla="*/ 1064418 w 1664970"/>
              <a:gd name="connsiteY14" fmla="*/ 1458754 h 1458754"/>
              <a:gd name="connsiteX15" fmla="*/ 1014412 w 1664970"/>
              <a:gd name="connsiteY15" fmla="*/ 1403986 h 1458754"/>
              <a:gd name="connsiteX16" fmla="*/ 1042987 w 1664970"/>
              <a:gd name="connsiteY16" fmla="*/ 1368266 h 1458754"/>
              <a:gd name="connsiteX17" fmla="*/ 940594 w 1664970"/>
              <a:gd name="connsiteY17" fmla="*/ 1339691 h 1458754"/>
              <a:gd name="connsiteX18" fmla="*/ 892968 w 1664970"/>
              <a:gd name="connsiteY18" fmla="*/ 1358741 h 1458754"/>
              <a:gd name="connsiteX19" fmla="*/ 797719 w 1664970"/>
              <a:gd name="connsiteY19" fmla="*/ 1294447 h 1458754"/>
              <a:gd name="connsiteX20" fmla="*/ 804863 w 1664970"/>
              <a:gd name="connsiteY20" fmla="*/ 1223010 h 1458754"/>
              <a:gd name="connsiteX21" fmla="*/ 716756 w 1664970"/>
              <a:gd name="connsiteY21" fmla="*/ 1180147 h 1458754"/>
              <a:gd name="connsiteX22" fmla="*/ 583406 w 1664970"/>
              <a:gd name="connsiteY22" fmla="*/ 1146810 h 1458754"/>
              <a:gd name="connsiteX23" fmla="*/ 516731 w 1664970"/>
              <a:gd name="connsiteY23" fmla="*/ 1182529 h 1458754"/>
              <a:gd name="connsiteX24" fmla="*/ 463868 w 1664970"/>
              <a:gd name="connsiteY24" fmla="*/ 1152049 h 1458754"/>
              <a:gd name="connsiteX25" fmla="*/ 290513 w 1664970"/>
              <a:gd name="connsiteY25" fmla="*/ 956310 h 1458754"/>
              <a:gd name="connsiteX26" fmla="*/ 292893 w 1664970"/>
              <a:gd name="connsiteY26" fmla="*/ 861060 h 1458754"/>
              <a:gd name="connsiteX27" fmla="*/ 230981 w 1664970"/>
              <a:gd name="connsiteY27" fmla="*/ 780097 h 1458754"/>
              <a:gd name="connsiteX28" fmla="*/ 209550 w 1664970"/>
              <a:gd name="connsiteY28" fmla="*/ 663417 h 1458754"/>
              <a:gd name="connsiteX29" fmla="*/ 130969 w 1664970"/>
              <a:gd name="connsiteY29" fmla="*/ 632461 h 1458754"/>
              <a:gd name="connsiteX30" fmla="*/ 121444 w 1664970"/>
              <a:gd name="connsiteY30" fmla="*/ 477679 h 1458754"/>
              <a:gd name="connsiteX31" fmla="*/ 74772 w 1664970"/>
              <a:gd name="connsiteY31" fmla="*/ 415290 h 1458754"/>
              <a:gd name="connsiteX32" fmla="*/ 0 w 1664970"/>
              <a:gd name="connsiteY32" fmla="*/ 210979 h 1458754"/>
              <a:gd name="connsiteX33" fmla="*/ 3810 w 1664970"/>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520190 w 1557814"/>
              <a:gd name="connsiteY12" fmla="*/ 1356360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70146 w 1557814"/>
              <a:gd name="connsiteY13" fmla="*/ 1458754 h 1458754"/>
              <a:gd name="connsiteX14" fmla="*/ 1064418 w 1557814"/>
              <a:gd name="connsiteY14" fmla="*/ 1458754 h 1458754"/>
              <a:gd name="connsiteX15" fmla="*/ 1014412 w 1557814"/>
              <a:gd name="connsiteY15" fmla="*/ 1403986 h 1458754"/>
              <a:gd name="connsiteX16" fmla="*/ 1042987 w 1557814"/>
              <a:gd name="connsiteY16" fmla="*/ 1368266 h 1458754"/>
              <a:gd name="connsiteX17" fmla="*/ 940594 w 1557814"/>
              <a:gd name="connsiteY17" fmla="*/ 1339691 h 1458754"/>
              <a:gd name="connsiteX18" fmla="*/ 892968 w 1557814"/>
              <a:gd name="connsiteY18" fmla="*/ 1358741 h 1458754"/>
              <a:gd name="connsiteX19" fmla="*/ 797719 w 1557814"/>
              <a:gd name="connsiteY19" fmla="*/ 1294447 h 1458754"/>
              <a:gd name="connsiteX20" fmla="*/ 804863 w 1557814"/>
              <a:gd name="connsiteY20" fmla="*/ 1223010 h 1458754"/>
              <a:gd name="connsiteX21" fmla="*/ 716756 w 1557814"/>
              <a:gd name="connsiteY21" fmla="*/ 1180147 h 1458754"/>
              <a:gd name="connsiteX22" fmla="*/ 583406 w 1557814"/>
              <a:gd name="connsiteY22" fmla="*/ 1146810 h 1458754"/>
              <a:gd name="connsiteX23" fmla="*/ 516731 w 1557814"/>
              <a:gd name="connsiteY23" fmla="*/ 1182529 h 1458754"/>
              <a:gd name="connsiteX24" fmla="*/ 463868 w 1557814"/>
              <a:gd name="connsiteY24" fmla="*/ 1152049 h 1458754"/>
              <a:gd name="connsiteX25" fmla="*/ 290513 w 1557814"/>
              <a:gd name="connsiteY25" fmla="*/ 956310 h 1458754"/>
              <a:gd name="connsiteX26" fmla="*/ 292893 w 1557814"/>
              <a:gd name="connsiteY26" fmla="*/ 861060 h 1458754"/>
              <a:gd name="connsiteX27" fmla="*/ 230981 w 1557814"/>
              <a:gd name="connsiteY27" fmla="*/ 780097 h 1458754"/>
              <a:gd name="connsiteX28" fmla="*/ 209550 w 1557814"/>
              <a:gd name="connsiteY28" fmla="*/ 663417 h 1458754"/>
              <a:gd name="connsiteX29" fmla="*/ 130969 w 1557814"/>
              <a:gd name="connsiteY29" fmla="*/ 632461 h 1458754"/>
              <a:gd name="connsiteX30" fmla="*/ 121444 w 1557814"/>
              <a:gd name="connsiteY30" fmla="*/ 477679 h 1458754"/>
              <a:gd name="connsiteX31" fmla="*/ 74772 w 1557814"/>
              <a:gd name="connsiteY31" fmla="*/ 415290 h 1458754"/>
              <a:gd name="connsiteX32" fmla="*/ 0 w 1557814"/>
              <a:gd name="connsiteY32" fmla="*/ 210979 h 1458754"/>
              <a:gd name="connsiteX33" fmla="*/ 3810 w 1557814"/>
              <a:gd name="connsiteY3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0156 w 1557814"/>
              <a:gd name="connsiteY13" fmla="*/ 1361123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52525 w 1557814"/>
              <a:gd name="connsiteY13" fmla="*/ 1408748 h 1458754"/>
              <a:gd name="connsiteX14" fmla="*/ 1170146 w 1557814"/>
              <a:gd name="connsiteY14" fmla="*/ 1458754 h 1458754"/>
              <a:gd name="connsiteX15" fmla="*/ 1064418 w 1557814"/>
              <a:gd name="connsiteY15" fmla="*/ 1458754 h 1458754"/>
              <a:gd name="connsiteX16" fmla="*/ 1014412 w 1557814"/>
              <a:gd name="connsiteY16" fmla="*/ 1403986 h 1458754"/>
              <a:gd name="connsiteX17" fmla="*/ 1042987 w 1557814"/>
              <a:gd name="connsiteY17" fmla="*/ 1368266 h 1458754"/>
              <a:gd name="connsiteX18" fmla="*/ 940594 w 1557814"/>
              <a:gd name="connsiteY18" fmla="*/ 1339691 h 1458754"/>
              <a:gd name="connsiteX19" fmla="*/ 892968 w 1557814"/>
              <a:gd name="connsiteY19" fmla="*/ 1358741 h 1458754"/>
              <a:gd name="connsiteX20" fmla="*/ 797719 w 1557814"/>
              <a:gd name="connsiteY20" fmla="*/ 1294447 h 1458754"/>
              <a:gd name="connsiteX21" fmla="*/ 804863 w 1557814"/>
              <a:gd name="connsiteY21" fmla="*/ 1223010 h 1458754"/>
              <a:gd name="connsiteX22" fmla="*/ 716756 w 1557814"/>
              <a:gd name="connsiteY22" fmla="*/ 1180147 h 1458754"/>
              <a:gd name="connsiteX23" fmla="*/ 583406 w 1557814"/>
              <a:gd name="connsiteY23" fmla="*/ 1146810 h 1458754"/>
              <a:gd name="connsiteX24" fmla="*/ 516731 w 1557814"/>
              <a:gd name="connsiteY24" fmla="*/ 1182529 h 1458754"/>
              <a:gd name="connsiteX25" fmla="*/ 463868 w 1557814"/>
              <a:gd name="connsiteY25" fmla="*/ 1152049 h 1458754"/>
              <a:gd name="connsiteX26" fmla="*/ 290513 w 1557814"/>
              <a:gd name="connsiteY26" fmla="*/ 956310 h 1458754"/>
              <a:gd name="connsiteX27" fmla="*/ 292893 w 1557814"/>
              <a:gd name="connsiteY27" fmla="*/ 861060 h 1458754"/>
              <a:gd name="connsiteX28" fmla="*/ 230981 w 1557814"/>
              <a:gd name="connsiteY28" fmla="*/ 780097 h 1458754"/>
              <a:gd name="connsiteX29" fmla="*/ 209550 w 1557814"/>
              <a:gd name="connsiteY29" fmla="*/ 663417 h 1458754"/>
              <a:gd name="connsiteX30" fmla="*/ 130969 w 1557814"/>
              <a:gd name="connsiteY30" fmla="*/ 632461 h 1458754"/>
              <a:gd name="connsiteX31" fmla="*/ 121444 w 1557814"/>
              <a:gd name="connsiteY31" fmla="*/ 477679 h 1458754"/>
              <a:gd name="connsiteX32" fmla="*/ 74772 w 1557814"/>
              <a:gd name="connsiteY32" fmla="*/ 415290 h 1458754"/>
              <a:gd name="connsiteX33" fmla="*/ 0 w 1557814"/>
              <a:gd name="connsiteY33" fmla="*/ 210979 h 1458754"/>
              <a:gd name="connsiteX34" fmla="*/ 3810 w 1557814"/>
              <a:gd name="connsiteY3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07294 w 1557814"/>
              <a:gd name="connsiteY13" fmla="*/ 1356360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83481 w 1557814"/>
              <a:gd name="connsiteY13" fmla="*/ 1387316 h 1458754"/>
              <a:gd name="connsiteX14" fmla="*/ 1152525 w 1557814"/>
              <a:gd name="connsiteY14" fmla="*/ 1408748 h 1458754"/>
              <a:gd name="connsiteX15" fmla="*/ 1170146 w 1557814"/>
              <a:gd name="connsiteY15" fmla="*/ 1458754 h 1458754"/>
              <a:gd name="connsiteX16" fmla="*/ 1064418 w 1557814"/>
              <a:gd name="connsiteY16" fmla="*/ 1458754 h 1458754"/>
              <a:gd name="connsiteX17" fmla="*/ 1014412 w 1557814"/>
              <a:gd name="connsiteY17" fmla="*/ 1403986 h 1458754"/>
              <a:gd name="connsiteX18" fmla="*/ 1042987 w 1557814"/>
              <a:gd name="connsiteY18" fmla="*/ 1368266 h 1458754"/>
              <a:gd name="connsiteX19" fmla="*/ 940594 w 1557814"/>
              <a:gd name="connsiteY19" fmla="*/ 1339691 h 1458754"/>
              <a:gd name="connsiteX20" fmla="*/ 892968 w 1557814"/>
              <a:gd name="connsiteY20" fmla="*/ 1358741 h 1458754"/>
              <a:gd name="connsiteX21" fmla="*/ 797719 w 1557814"/>
              <a:gd name="connsiteY21" fmla="*/ 1294447 h 1458754"/>
              <a:gd name="connsiteX22" fmla="*/ 804863 w 1557814"/>
              <a:gd name="connsiteY22" fmla="*/ 1223010 h 1458754"/>
              <a:gd name="connsiteX23" fmla="*/ 716756 w 1557814"/>
              <a:gd name="connsiteY23" fmla="*/ 1180147 h 1458754"/>
              <a:gd name="connsiteX24" fmla="*/ 583406 w 1557814"/>
              <a:gd name="connsiteY24" fmla="*/ 1146810 h 1458754"/>
              <a:gd name="connsiteX25" fmla="*/ 516731 w 1557814"/>
              <a:gd name="connsiteY25" fmla="*/ 1182529 h 1458754"/>
              <a:gd name="connsiteX26" fmla="*/ 463868 w 1557814"/>
              <a:gd name="connsiteY26" fmla="*/ 1152049 h 1458754"/>
              <a:gd name="connsiteX27" fmla="*/ 290513 w 1557814"/>
              <a:gd name="connsiteY27" fmla="*/ 956310 h 1458754"/>
              <a:gd name="connsiteX28" fmla="*/ 292893 w 1557814"/>
              <a:gd name="connsiteY28" fmla="*/ 861060 h 1458754"/>
              <a:gd name="connsiteX29" fmla="*/ 230981 w 1557814"/>
              <a:gd name="connsiteY29" fmla="*/ 780097 h 1458754"/>
              <a:gd name="connsiteX30" fmla="*/ 209550 w 1557814"/>
              <a:gd name="connsiteY30" fmla="*/ 663417 h 1458754"/>
              <a:gd name="connsiteX31" fmla="*/ 130969 w 1557814"/>
              <a:gd name="connsiteY31" fmla="*/ 632461 h 1458754"/>
              <a:gd name="connsiteX32" fmla="*/ 121444 w 1557814"/>
              <a:gd name="connsiteY32" fmla="*/ 477679 h 1458754"/>
              <a:gd name="connsiteX33" fmla="*/ 74772 w 1557814"/>
              <a:gd name="connsiteY33" fmla="*/ 415290 h 1458754"/>
              <a:gd name="connsiteX34" fmla="*/ 0 w 1557814"/>
              <a:gd name="connsiteY34" fmla="*/ 210979 h 1458754"/>
              <a:gd name="connsiteX35" fmla="*/ 3810 w 1557814"/>
              <a:gd name="connsiteY3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45394 w 1557814"/>
              <a:gd name="connsiteY13" fmla="*/ 1325404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19187 w 1557814"/>
              <a:gd name="connsiteY13" fmla="*/ 1334929 h 1458754"/>
              <a:gd name="connsiteX14" fmla="*/ 1183481 w 1557814"/>
              <a:gd name="connsiteY14" fmla="*/ 1387316 h 1458754"/>
              <a:gd name="connsiteX15" fmla="*/ 1152525 w 1557814"/>
              <a:gd name="connsiteY15" fmla="*/ 1408748 h 1458754"/>
              <a:gd name="connsiteX16" fmla="*/ 1170146 w 1557814"/>
              <a:gd name="connsiteY16" fmla="*/ 1458754 h 1458754"/>
              <a:gd name="connsiteX17" fmla="*/ 1064418 w 1557814"/>
              <a:gd name="connsiteY17" fmla="*/ 1458754 h 1458754"/>
              <a:gd name="connsiteX18" fmla="*/ 1014412 w 1557814"/>
              <a:gd name="connsiteY18" fmla="*/ 1403986 h 1458754"/>
              <a:gd name="connsiteX19" fmla="*/ 1042987 w 1557814"/>
              <a:gd name="connsiteY19" fmla="*/ 1368266 h 1458754"/>
              <a:gd name="connsiteX20" fmla="*/ 940594 w 1557814"/>
              <a:gd name="connsiteY20" fmla="*/ 1339691 h 1458754"/>
              <a:gd name="connsiteX21" fmla="*/ 892968 w 1557814"/>
              <a:gd name="connsiteY21" fmla="*/ 1358741 h 1458754"/>
              <a:gd name="connsiteX22" fmla="*/ 797719 w 1557814"/>
              <a:gd name="connsiteY22" fmla="*/ 1294447 h 1458754"/>
              <a:gd name="connsiteX23" fmla="*/ 804863 w 1557814"/>
              <a:gd name="connsiteY23" fmla="*/ 1223010 h 1458754"/>
              <a:gd name="connsiteX24" fmla="*/ 716756 w 1557814"/>
              <a:gd name="connsiteY24" fmla="*/ 1180147 h 1458754"/>
              <a:gd name="connsiteX25" fmla="*/ 583406 w 1557814"/>
              <a:gd name="connsiteY25" fmla="*/ 1146810 h 1458754"/>
              <a:gd name="connsiteX26" fmla="*/ 516731 w 1557814"/>
              <a:gd name="connsiteY26" fmla="*/ 1182529 h 1458754"/>
              <a:gd name="connsiteX27" fmla="*/ 463868 w 1557814"/>
              <a:gd name="connsiteY27" fmla="*/ 1152049 h 1458754"/>
              <a:gd name="connsiteX28" fmla="*/ 290513 w 1557814"/>
              <a:gd name="connsiteY28" fmla="*/ 956310 h 1458754"/>
              <a:gd name="connsiteX29" fmla="*/ 292893 w 1557814"/>
              <a:gd name="connsiteY29" fmla="*/ 861060 h 1458754"/>
              <a:gd name="connsiteX30" fmla="*/ 230981 w 1557814"/>
              <a:gd name="connsiteY30" fmla="*/ 780097 h 1458754"/>
              <a:gd name="connsiteX31" fmla="*/ 209550 w 1557814"/>
              <a:gd name="connsiteY31" fmla="*/ 663417 h 1458754"/>
              <a:gd name="connsiteX32" fmla="*/ 130969 w 1557814"/>
              <a:gd name="connsiteY32" fmla="*/ 632461 h 1458754"/>
              <a:gd name="connsiteX33" fmla="*/ 121444 w 1557814"/>
              <a:gd name="connsiteY33" fmla="*/ 477679 h 1458754"/>
              <a:gd name="connsiteX34" fmla="*/ 74772 w 1557814"/>
              <a:gd name="connsiteY34" fmla="*/ 415290 h 1458754"/>
              <a:gd name="connsiteX35" fmla="*/ 0 w 1557814"/>
              <a:gd name="connsiteY35" fmla="*/ 210979 h 1458754"/>
              <a:gd name="connsiteX36" fmla="*/ 3810 w 1557814"/>
              <a:gd name="connsiteY36"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95388 w 1557814"/>
              <a:gd name="connsiteY13" fmla="*/ 1284923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126331 w 1557814"/>
              <a:gd name="connsiteY13" fmla="*/ 1311116 h 1458754"/>
              <a:gd name="connsiteX14" fmla="*/ 1119187 w 1557814"/>
              <a:gd name="connsiteY14" fmla="*/ 1334929 h 1458754"/>
              <a:gd name="connsiteX15" fmla="*/ 1183481 w 1557814"/>
              <a:gd name="connsiteY15" fmla="*/ 1387316 h 1458754"/>
              <a:gd name="connsiteX16" fmla="*/ 1152525 w 1557814"/>
              <a:gd name="connsiteY16" fmla="*/ 1408748 h 1458754"/>
              <a:gd name="connsiteX17" fmla="*/ 1170146 w 1557814"/>
              <a:gd name="connsiteY17" fmla="*/ 1458754 h 1458754"/>
              <a:gd name="connsiteX18" fmla="*/ 1064418 w 1557814"/>
              <a:gd name="connsiteY18" fmla="*/ 1458754 h 1458754"/>
              <a:gd name="connsiteX19" fmla="*/ 1014412 w 1557814"/>
              <a:gd name="connsiteY19" fmla="*/ 1403986 h 1458754"/>
              <a:gd name="connsiteX20" fmla="*/ 1042987 w 1557814"/>
              <a:gd name="connsiteY20" fmla="*/ 1368266 h 1458754"/>
              <a:gd name="connsiteX21" fmla="*/ 940594 w 1557814"/>
              <a:gd name="connsiteY21" fmla="*/ 1339691 h 1458754"/>
              <a:gd name="connsiteX22" fmla="*/ 892968 w 1557814"/>
              <a:gd name="connsiteY22" fmla="*/ 1358741 h 1458754"/>
              <a:gd name="connsiteX23" fmla="*/ 797719 w 1557814"/>
              <a:gd name="connsiteY23" fmla="*/ 1294447 h 1458754"/>
              <a:gd name="connsiteX24" fmla="*/ 804863 w 1557814"/>
              <a:gd name="connsiteY24" fmla="*/ 1223010 h 1458754"/>
              <a:gd name="connsiteX25" fmla="*/ 716756 w 1557814"/>
              <a:gd name="connsiteY25" fmla="*/ 1180147 h 1458754"/>
              <a:gd name="connsiteX26" fmla="*/ 583406 w 1557814"/>
              <a:gd name="connsiteY26" fmla="*/ 1146810 h 1458754"/>
              <a:gd name="connsiteX27" fmla="*/ 516731 w 1557814"/>
              <a:gd name="connsiteY27" fmla="*/ 1182529 h 1458754"/>
              <a:gd name="connsiteX28" fmla="*/ 463868 w 1557814"/>
              <a:gd name="connsiteY28" fmla="*/ 1152049 h 1458754"/>
              <a:gd name="connsiteX29" fmla="*/ 290513 w 1557814"/>
              <a:gd name="connsiteY29" fmla="*/ 956310 h 1458754"/>
              <a:gd name="connsiteX30" fmla="*/ 292893 w 1557814"/>
              <a:gd name="connsiteY30" fmla="*/ 861060 h 1458754"/>
              <a:gd name="connsiteX31" fmla="*/ 230981 w 1557814"/>
              <a:gd name="connsiteY31" fmla="*/ 780097 h 1458754"/>
              <a:gd name="connsiteX32" fmla="*/ 209550 w 1557814"/>
              <a:gd name="connsiteY32" fmla="*/ 663417 h 1458754"/>
              <a:gd name="connsiteX33" fmla="*/ 130969 w 1557814"/>
              <a:gd name="connsiteY33" fmla="*/ 632461 h 1458754"/>
              <a:gd name="connsiteX34" fmla="*/ 121444 w 1557814"/>
              <a:gd name="connsiteY34" fmla="*/ 477679 h 1458754"/>
              <a:gd name="connsiteX35" fmla="*/ 74772 w 1557814"/>
              <a:gd name="connsiteY35" fmla="*/ 415290 h 1458754"/>
              <a:gd name="connsiteX36" fmla="*/ 0 w 1557814"/>
              <a:gd name="connsiteY36" fmla="*/ 210979 h 1458754"/>
              <a:gd name="connsiteX37" fmla="*/ 3810 w 1557814"/>
              <a:gd name="connsiteY37"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54919 w 1557814"/>
              <a:gd name="connsiteY13" fmla="*/ 1225391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069182 w 1557814"/>
              <a:gd name="connsiteY13" fmla="*/ 1277779 h 1458754"/>
              <a:gd name="connsiteX14" fmla="*/ 1126331 w 1557814"/>
              <a:gd name="connsiteY14" fmla="*/ 1311116 h 1458754"/>
              <a:gd name="connsiteX15" fmla="*/ 1119187 w 1557814"/>
              <a:gd name="connsiteY15" fmla="*/ 1334929 h 1458754"/>
              <a:gd name="connsiteX16" fmla="*/ 1183481 w 1557814"/>
              <a:gd name="connsiteY16" fmla="*/ 1387316 h 1458754"/>
              <a:gd name="connsiteX17" fmla="*/ 1152525 w 1557814"/>
              <a:gd name="connsiteY17" fmla="*/ 1408748 h 1458754"/>
              <a:gd name="connsiteX18" fmla="*/ 1170146 w 1557814"/>
              <a:gd name="connsiteY18" fmla="*/ 1458754 h 1458754"/>
              <a:gd name="connsiteX19" fmla="*/ 1064418 w 1557814"/>
              <a:gd name="connsiteY19" fmla="*/ 1458754 h 1458754"/>
              <a:gd name="connsiteX20" fmla="*/ 1014412 w 1557814"/>
              <a:gd name="connsiteY20" fmla="*/ 1403986 h 1458754"/>
              <a:gd name="connsiteX21" fmla="*/ 1042987 w 1557814"/>
              <a:gd name="connsiteY21" fmla="*/ 1368266 h 1458754"/>
              <a:gd name="connsiteX22" fmla="*/ 940594 w 1557814"/>
              <a:gd name="connsiteY22" fmla="*/ 1339691 h 1458754"/>
              <a:gd name="connsiteX23" fmla="*/ 892968 w 1557814"/>
              <a:gd name="connsiteY23" fmla="*/ 1358741 h 1458754"/>
              <a:gd name="connsiteX24" fmla="*/ 797719 w 1557814"/>
              <a:gd name="connsiteY24" fmla="*/ 1294447 h 1458754"/>
              <a:gd name="connsiteX25" fmla="*/ 804863 w 1557814"/>
              <a:gd name="connsiteY25" fmla="*/ 1223010 h 1458754"/>
              <a:gd name="connsiteX26" fmla="*/ 716756 w 1557814"/>
              <a:gd name="connsiteY26" fmla="*/ 1180147 h 1458754"/>
              <a:gd name="connsiteX27" fmla="*/ 583406 w 1557814"/>
              <a:gd name="connsiteY27" fmla="*/ 1146810 h 1458754"/>
              <a:gd name="connsiteX28" fmla="*/ 516731 w 1557814"/>
              <a:gd name="connsiteY28" fmla="*/ 1182529 h 1458754"/>
              <a:gd name="connsiteX29" fmla="*/ 463868 w 1557814"/>
              <a:gd name="connsiteY29" fmla="*/ 1152049 h 1458754"/>
              <a:gd name="connsiteX30" fmla="*/ 290513 w 1557814"/>
              <a:gd name="connsiteY30" fmla="*/ 956310 h 1458754"/>
              <a:gd name="connsiteX31" fmla="*/ 292893 w 1557814"/>
              <a:gd name="connsiteY31" fmla="*/ 861060 h 1458754"/>
              <a:gd name="connsiteX32" fmla="*/ 230981 w 1557814"/>
              <a:gd name="connsiteY32" fmla="*/ 780097 h 1458754"/>
              <a:gd name="connsiteX33" fmla="*/ 209550 w 1557814"/>
              <a:gd name="connsiteY33" fmla="*/ 663417 h 1458754"/>
              <a:gd name="connsiteX34" fmla="*/ 130969 w 1557814"/>
              <a:gd name="connsiteY34" fmla="*/ 632461 h 1458754"/>
              <a:gd name="connsiteX35" fmla="*/ 121444 w 1557814"/>
              <a:gd name="connsiteY35" fmla="*/ 477679 h 1458754"/>
              <a:gd name="connsiteX36" fmla="*/ 74772 w 1557814"/>
              <a:gd name="connsiteY36" fmla="*/ 415290 h 1458754"/>
              <a:gd name="connsiteX37" fmla="*/ 0 w 1557814"/>
              <a:gd name="connsiteY37" fmla="*/ 210979 h 1458754"/>
              <a:gd name="connsiteX38" fmla="*/ 3810 w 1557814"/>
              <a:gd name="connsiteY38"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295400 w 1557814"/>
              <a:gd name="connsiteY13" fmla="*/ 1170623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069182 w 1557814"/>
              <a:gd name="connsiteY14" fmla="*/ 1277779 h 1458754"/>
              <a:gd name="connsiteX15" fmla="*/ 1126331 w 1557814"/>
              <a:gd name="connsiteY15" fmla="*/ 1311116 h 1458754"/>
              <a:gd name="connsiteX16" fmla="*/ 1119187 w 1557814"/>
              <a:gd name="connsiteY16" fmla="*/ 1334929 h 1458754"/>
              <a:gd name="connsiteX17" fmla="*/ 1183481 w 1557814"/>
              <a:gd name="connsiteY17" fmla="*/ 1387316 h 1458754"/>
              <a:gd name="connsiteX18" fmla="*/ 1152525 w 1557814"/>
              <a:gd name="connsiteY18" fmla="*/ 1408748 h 1458754"/>
              <a:gd name="connsiteX19" fmla="*/ 1170146 w 1557814"/>
              <a:gd name="connsiteY19" fmla="*/ 1458754 h 1458754"/>
              <a:gd name="connsiteX20" fmla="*/ 1064418 w 1557814"/>
              <a:gd name="connsiteY20" fmla="*/ 1458754 h 1458754"/>
              <a:gd name="connsiteX21" fmla="*/ 1014412 w 1557814"/>
              <a:gd name="connsiteY21" fmla="*/ 1403986 h 1458754"/>
              <a:gd name="connsiteX22" fmla="*/ 1042987 w 1557814"/>
              <a:gd name="connsiteY22" fmla="*/ 1368266 h 1458754"/>
              <a:gd name="connsiteX23" fmla="*/ 940594 w 1557814"/>
              <a:gd name="connsiteY23" fmla="*/ 1339691 h 1458754"/>
              <a:gd name="connsiteX24" fmla="*/ 892968 w 1557814"/>
              <a:gd name="connsiteY24" fmla="*/ 1358741 h 1458754"/>
              <a:gd name="connsiteX25" fmla="*/ 797719 w 1557814"/>
              <a:gd name="connsiteY25" fmla="*/ 1294447 h 1458754"/>
              <a:gd name="connsiteX26" fmla="*/ 804863 w 1557814"/>
              <a:gd name="connsiteY26" fmla="*/ 1223010 h 1458754"/>
              <a:gd name="connsiteX27" fmla="*/ 716756 w 1557814"/>
              <a:gd name="connsiteY27" fmla="*/ 1180147 h 1458754"/>
              <a:gd name="connsiteX28" fmla="*/ 583406 w 1557814"/>
              <a:gd name="connsiteY28" fmla="*/ 1146810 h 1458754"/>
              <a:gd name="connsiteX29" fmla="*/ 516731 w 1557814"/>
              <a:gd name="connsiteY29" fmla="*/ 1182529 h 1458754"/>
              <a:gd name="connsiteX30" fmla="*/ 463868 w 1557814"/>
              <a:gd name="connsiteY30" fmla="*/ 1152049 h 1458754"/>
              <a:gd name="connsiteX31" fmla="*/ 290513 w 1557814"/>
              <a:gd name="connsiteY31" fmla="*/ 956310 h 1458754"/>
              <a:gd name="connsiteX32" fmla="*/ 292893 w 1557814"/>
              <a:gd name="connsiteY32" fmla="*/ 861060 h 1458754"/>
              <a:gd name="connsiteX33" fmla="*/ 230981 w 1557814"/>
              <a:gd name="connsiteY33" fmla="*/ 780097 h 1458754"/>
              <a:gd name="connsiteX34" fmla="*/ 209550 w 1557814"/>
              <a:gd name="connsiteY34" fmla="*/ 663417 h 1458754"/>
              <a:gd name="connsiteX35" fmla="*/ 130969 w 1557814"/>
              <a:gd name="connsiteY35" fmla="*/ 632461 h 1458754"/>
              <a:gd name="connsiteX36" fmla="*/ 121444 w 1557814"/>
              <a:gd name="connsiteY36" fmla="*/ 477679 h 1458754"/>
              <a:gd name="connsiteX37" fmla="*/ 74772 w 1557814"/>
              <a:gd name="connsiteY37" fmla="*/ 415290 h 1458754"/>
              <a:gd name="connsiteX38" fmla="*/ 0 w 1557814"/>
              <a:gd name="connsiteY38" fmla="*/ 210979 h 1458754"/>
              <a:gd name="connsiteX39" fmla="*/ 3810 w 1557814"/>
              <a:gd name="connsiteY39"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335881 w 1557814"/>
              <a:gd name="connsiteY14" fmla="*/ 1039654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069182 w 1557814"/>
              <a:gd name="connsiteY15" fmla="*/ 1277779 h 1458754"/>
              <a:gd name="connsiteX16" fmla="*/ 1126331 w 1557814"/>
              <a:gd name="connsiteY16" fmla="*/ 1311116 h 1458754"/>
              <a:gd name="connsiteX17" fmla="*/ 1119187 w 1557814"/>
              <a:gd name="connsiteY17" fmla="*/ 1334929 h 1458754"/>
              <a:gd name="connsiteX18" fmla="*/ 1183481 w 1557814"/>
              <a:gd name="connsiteY18" fmla="*/ 1387316 h 1458754"/>
              <a:gd name="connsiteX19" fmla="*/ 1152525 w 1557814"/>
              <a:gd name="connsiteY19" fmla="*/ 1408748 h 1458754"/>
              <a:gd name="connsiteX20" fmla="*/ 1170146 w 1557814"/>
              <a:gd name="connsiteY20" fmla="*/ 1458754 h 1458754"/>
              <a:gd name="connsiteX21" fmla="*/ 1064418 w 1557814"/>
              <a:gd name="connsiteY21" fmla="*/ 1458754 h 1458754"/>
              <a:gd name="connsiteX22" fmla="*/ 1014412 w 1557814"/>
              <a:gd name="connsiteY22" fmla="*/ 1403986 h 1458754"/>
              <a:gd name="connsiteX23" fmla="*/ 1042987 w 1557814"/>
              <a:gd name="connsiteY23" fmla="*/ 1368266 h 1458754"/>
              <a:gd name="connsiteX24" fmla="*/ 940594 w 1557814"/>
              <a:gd name="connsiteY24" fmla="*/ 1339691 h 1458754"/>
              <a:gd name="connsiteX25" fmla="*/ 892968 w 1557814"/>
              <a:gd name="connsiteY25" fmla="*/ 1358741 h 1458754"/>
              <a:gd name="connsiteX26" fmla="*/ 797719 w 1557814"/>
              <a:gd name="connsiteY26" fmla="*/ 1294447 h 1458754"/>
              <a:gd name="connsiteX27" fmla="*/ 804863 w 1557814"/>
              <a:gd name="connsiteY27" fmla="*/ 1223010 h 1458754"/>
              <a:gd name="connsiteX28" fmla="*/ 716756 w 1557814"/>
              <a:gd name="connsiteY28" fmla="*/ 1180147 h 1458754"/>
              <a:gd name="connsiteX29" fmla="*/ 583406 w 1557814"/>
              <a:gd name="connsiteY29" fmla="*/ 1146810 h 1458754"/>
              <a:gd name="connsiteX30" fmla="*/ 516731 w 1557814"/>
              <a:gd name="connsiteY30" fmla="*/ 1182529 h 1458754"/>
              <a:gd name="connsiteX31" fmla="*/ 463868 w 1557814"/>
              <a:gd name="connsiteY31" fmla="*/ 1152049 h 1458754"/>
              <a:gd name="connsiteX32" fmla="*/ 290513 w 1557814"/>
              <a:gd name="connsiteY32" fmla="*/ 956310 h 1458754"/>
              <a:gd name="connsiteX33" fmla="*/ 292893 w 1557814"/>
              <a:gd name="connsiteY33" fmla="*/ 861060 h 1458754"/>
              <a:gd name="connsiteX34" fmla="*/ 230981 w 1557814"/>
              <a:gd name="connsiteY34" fmla="*/ 780097 h 1458754"/>
              <a:gd name="connsiteX35" fmla="*/ 209550 w 1557814"/>
              <a:gd name="connsiteY35" fmla="*/ 663417 h 1458754"/>
              <a:gd name="connsiteX36" fmla="*/ 130969 w 1557814"/>
              <a:gd name="connsiteY36" fmla="*/ 632461 h 1458754"/>
              <a:gd name="connsiteX37" fmla="*/ 121444 w 1557814"/>
              <a:gd name="connsiteY37" fmla="*/ 477679 h 1458754"/>
              <a:gd name="connsiteX38" fmla="*/ 74772 w 1557814"/>
              <a:gd name="connsiteY38" fmla="*/ 415290 h 1458754"/>
              <a:gd name="connsiteX39" fmla="*/ 0 w 1557814"/>
              <a:gd name="connsiteY39" fmla="*/ 210979 h 1458754"/>
              <a:gd name="connsiteX40" fmla="*/ 3810 w 1557814"/>
              <a:gd name="connsiteY40"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57313 w 1557814"/>
              <a:gd name="connsiteY15" fmla="*/ 982504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069182 w 1557814"/>
              <a:gd name="connsiteY16" fmla="*/ 1277779 h 1458754"/>
              <a:gd name="connsiteX17" fmla="*/ 1126331 w 1557814"/>
              <a:gd name="connsiteY17" fmla="*/ 1311116 h 1458754"/>
              <a:gd name="connsiteX18" fmla="*/ 1119187 w 1557814"/>
              <a:gd name="connsiteY18" fmla="*/ 1334929 h 1458754"/>
              <a:gd name="connsiteX19" fmla="*/ 1183481 w 1557814"/>
              <a:gd name="connsiteY19" fmla="*/ 1387316 h 1458754"/>
              <a:gd name="connsiteX20" fmla="*/ 1152525 w 1557814"/>
              <a:gd name="connsiteY20" fmla="*/ 1408748 h 1458754"/>
              <a:gd name="connsiteX21" fmla="*/ 1170146 w 1557814"/>
              <a:gd name="connsiteY21" fmla="*/ 1458754 h 1458754"/>
              <a:gd name="connsiteX22" fmla="*/ 1064418 w 1557814"/>
              <a:gd name="connsiteY22" fmla="*/ 1458754 h 1458754"/>
              <a:gd name="connsiteX23" fmla="*/ 1014412 w 1557814"/>
              <a:gd name="connsiteY23" fmla="*/ 1403986 h 1458754"/>
              <a:gd name="connsiteX24" fmla="*/ 1042987 w 1557814"/>
              <a:gd name="connsiteY24" fmla="*/ 1368266 h 1458754"/>
              <a:gd name="connsiteX25" fmla="*/ 940594 w 1557814"/>
              <a:gd name="connsiteY25" fmla="*/ 1339691 h 1458754"/>
              <a:gd name="connsiteX26" fmla="*/ 892968 w 1557814"/>
              <a:gd name="connsiteY26" fmla="*/ 1358741 h 1458754"/>
              <a:gd name="connsiteX27" fmla="*/ 797719 w 1557814"/>
              <a:gd name="connsiteY27" fmla="*/ 1294447 h 1458754"/>
              <a:gd name="connsiteX28" fmla="*/ 804863 w 1557814"/>
              <a:gd name="connsiteY28" fmla="*/ 1223010 h 1458754"/>
              <a:gd name="connsiteX29" fmla="*/ 716756 w 1557814"/>
              <a:gd name="connsiteY29" fmla="*/ 1180147 h 1458754"/>
              <a:gd name="connsiteX30" fmla="*/ 583406 w 1557814"/>
              <a:gd name="connsiteY30" fmla="*/ 1146810 h 1458754"/>
              <a:gd name="connsiteX31" fmla="*/ 516731 w 1557814"/>
              <a:gd name="connsiteY31" fmla="*/ 1182529 h 1458754"/>
              <a:gd name="connsiteX32" fmla="*/ 463868 w 1557814"/>
              <a:gd name="connsiteY32" fmla="*/ 1152049 h 1458754"/>
              <a:gd name="connsiteX33" fmla="*/ 290513 w 1557814"/>
              <a:gd name="connsiteY33" fmla="*/ 956310 h 1458754"/>
              <a:gd name="connsiteX34" fmla="*/ 292893 w 1557814"/>
              <a:gd name="connsiteY34" fmla="*/ 861060 h 1458754"/>
              <a:gd name="connsiteX35" fmla="*/ 230981 w 1557814"/>
              <a:gd name="connsiteY35" fmla="*/ 780097 h 1458754"/>
              <a:gd name="connsiteX36" fmla="*/ 209550 w 1557814"/>
              <a:gd name="connsiteY36" fmla="*/ 663417 h 1458754"/>
              <a:gd name="connsiteX37" fmla="*/ 130969 w 1557814"/>
              <a:gd name="connsiteY37" fmla="*/ 632461 h 1458754"/>
              <a:gd name="connsiteX38" fmla="*/ 121444 w 1557814"/>
              <a:gd name="connsiteY38" fmla="*/ 477679 h 1458754"/>
              <a:gd name="connsiteX39" fmla="*/ 74772 w 1557814"/>
              <a:gd name="connsiteY39" fmla="*/ 415290 h 1458754"/>
              <a:gd name="connsiteX40" fmla="*/ 0 w 1557814"/>
              <a:gd name="connsiteY40" fmla="*/ 210979 h 1458754"/>
              <a:gd name="connsiteX41" fmla="*/ 3810 w 1557814"/>
              <a:gd name="connsiteY41"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0631 w 1557814"/>
              <a:gd name="connsiteY16" fmla="*/ 1070610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195388 w 1557814"/>
              <a:gd name="connsiteY16" fmla="*/ 1201579 h 1458754"/>
              <a:gd name="connsiteX17" fmla="*/ 1069182 w 1557814"/>
              <a:gd name="connsiteY17" fmla="*/ 1277779 h 1458754"/>
              <a:gd name="connsiteX18" fmla="*/ 1126331 w 1557814"/>
              <a:gd name="connsiteY18" fmla="*/ 1311116 h 1458754"/>
              <a:gd name="connsiteX19" fmla="*/ 1119187 w 1557814"/>
              <a:gd name="connsiteY19" fmla="*/ 1334929 h 1458754"/>
              <a:gd name="connsiteX20" fmla="*/ 1183481 w 1557814"/>
              <a:gd name="connsiteY20" fmla="*/ 1387316 h 1458754"/>
              <a:gd name="connsiteX21" fmla="*/ 1152525 w 1557814"/>
              <a:gd name="connsiteY21" fmla="*/ 1408748 h 1458754"/>
              <a:gd name="connsiteX22" fmla="*/ 1170146 w 1557814"/>
              <a:gd name="connsiteY22" fmla="*/ 1458754 h 1458754"/>
              <a:gd name="connsiteX23" fmla="*/ 1064418 w 1557814"/>
              <a:gd name="connsiteY23" fmla="*/ 1458754 h 1458754"/>
              <a:gd name="connsiteX24" fmla="*/ 1014412 w 1557814"/>
              <a:gd name="connsiteY24" fmla="*/ 1403986 h 1458754"/>
              <a:gd name="connsiteX25" fmla="*/ 1042987 w 1557814"/>
              <a:gd name="connsiteY25" fmla="*/ 1368266 h 1458754"/>
              <a:gd name="connsiteX26" fmla="*/ 940594 w 1557814"/>
              <a:gd name="connsiteY26" fmla="*/ 1339691 h 1458754"/>
              <a:gd name="connsiteX27" fmla="*/ 892968 w 1557814"/>
              <a:gd name="connsiteY27" fmla="*/ 1358741 h 1458754"/>
              <a:gd name="connsiteX28" fmla="*/ 797719 w 1557814"/>
              <a:gd name="connsiteY28" fmla="*/ 1294447 h 1458754"/>
              <a:gd name="connsiteX29" fmla="*/ 804863 w 1557814"/>
              <a:gd name="connsiteY29" fmla="*/ 1223010 h 1458754"/>
              <a:gd name="connsiteX30" fmla="*/ 716756 w 1557814"/>
              <a:gd name="connsiteY30" fmla="*/ 1180147 h 1458754"/>
              <a:gd name="connsiteX31" fmla="*/ 583406 w 1557814"/>
              <a:gd name="connsiteY31" fmla="*/ 1146810 h 1458754"/>
              <a:gd name="connsiteX32" fmla="*/ 516731 w 1557814"/>
              <a:gd name="connsiteY32" fmla="*/ 1182529 h 1458754"/>
              <a:gd name="connsiteX33" fmla="*/ 463868 w 1557814"/>
              <a:gd name="connsiteY33" fmla="*/ 1152049 h 1458754"/>
              <a:gd name="connsiteX34" fmla="*/ 290513 w 1557814"/>
              <a:gd name="connsiteY34" fmla="*/ 956310 h 1458754"/>
              <a:gd name="connsiteX35" fmla="*/ 292893 w 1557814"/>
              <a:gd name="connsiteY35" fmla="*/ 861060 h 1458754"/>
              <a:gd name="connsiteX36" fmla="*/ 230981 w 1557814"/>
              <a:gd name="connsiteY36" fmla="*/ 780097 h 1458754"/>
              <a:gd name="connsiteX37" fmla="*/ 209550 w 1557814"/>
              <a:gd name="connsiteY37" fmla="*/ 663417 h 1458754"/>
              <a:gd name="connsiteX38" fmla="*/ 130969 w 1557814"/>
              <a:gd name="connsiteY38" fmla="*/ 632461 h 1458754"/>
              <a:gd name="connsiteX39" fmla="*/ 121444 w 1557814"/>
              <a:gd name="connsiteY39" fmla="*/ 477679 h 1458754"/>
              <a:gd name="connsiteX40" fmla="*/ 74772 w 1557814"/>
              <a:gd name="connsiteY40" fmla="*/ 415290 h 1458754"/>
              <a:gd name="connsiteX41" fmla="*/ 0 w 1557814"/>
              <a:gd name="connsiteY41" fmla="*/ 210979 h 1458754"/>
              <a:gd name="connsiteX42" fmla="*/ 3810 w 1557814"/>
              <a:gd name="connsiteY42"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85875 w 1557814"/>
              <a:gd name="connsiteY16" fmla="*/ 1056323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195388 w 1557814"/>
              <a:gd name="connsiteY17" fmla="*/ 1201579 h 1458754"/>
              <a:gd name="connsiteX18" fmla="*/ 1069182 w 1557814"/>
              <a:gd name="connsiteY18" fmla="*/ 1277779 h 1458754"/>
              <a:gd name="connsiteX19" fmla="*/ 1126331 w 1557814"/>
              <a:gd name="connsiteY19" fmla="*/ 1311116 h 1458754"/>
              <a:gd name="connsiteX20" fmla="*/ 1119187 w 1557814"/>
              <a:gd name="connsiteY20" fmla="*/ 1334929 h 1458754"/>
              <a:gd name="connsiteX21" fmla="*/ 1183481 w 1557814"/>
              <a:gd name="connsiteY21" fmla="*/ 1387316 h 1458754"/>
              <a:gd name="connsiteX22" fmla="*/ 1152525 w 1557814"/>
              <a:gd name="connsiteY22" fmla="*/ 1408748 h 1458754"/>
              <a:gd name="connsiteX23" fmla="*/ 1170146 w 1557814"/>
              <a:gd name="connsiteY23" fmla="*/ 1458754 h 1458754"/>
              <a:gd name="connsiteX24" fmla="*/ 1064418 w 1557814"/>
              <a:gd name="connsiteY24" fmla="*/ 1458754 h 1458754"/>
              <a:gd name="connsiteX25" fmla="*/ 1014412 w 1557814"/>
              <a:gd name="connsiteY25" fmla="*/ 1403986 h 1458754"/>
              <a:gd name="connsiteX26" fmla="*/ 1042987 w 1557814"/>
              <a:gd name="connsiteY26" fmla="*/ 1368266 h 1458754"/>
              <a:gd name="connsiteX27" fmla="*/ 940594 w 1557814"/>
              <a:gd name="connsiteY27" fmla="*/ 1339691 h 1458754"/>
              <a:gd name="connsiteX28" fmla="*/ 892968 w 1557814"/>
              <a:gd name="connsiteY28" fmla="*/ 1358741 h 1458754"/>
              <a:gd name="connsiteX29" fmla="*/ 797719 w 1557814"/>
              <a:gd name="connsiteY29" fmla="*/ 1294447 h 1458754"/>
              <a:gd name="connsiteX30" fmla="*/ 804863 w 1557814"/>
              <a:gd name="connsiteY30" fmla="*/ 1223010 h 1458754"/>
              <a:gd name="connsiteX31" fmla="*/ 716756 w 1557814"/>
              <a:gd name="connsiteY31" fmla="*/ 1180147 h 1458754"/>
              <a:gd name="connsiteX32" fmla="*/ 583406 w 1557814"/>
              <a:gd name="connsiteY32" fmla="*/ 1146810 h 1458754"/>
              <a:gd name="connsiteX33" fmla="*/ 516731 w 1557814"/>
              <a:gd name="connsiteY33" fmla="*/ 1182529 h 1458754"/>
              <a:gd name="connsiteX34" fmla="*/ 463868 w 1557814"/>
              <a:gd name="connsiteY34" fmla="*/ 1152049 h 1458754"/>
              <a:gd name="connsiteX35" fmla="*/ 290513 w 1557814"/>
              <a:gd name="connsiteY35" fmla="*/ 956310 h 1458754"/>
              <a:gd name="connsiteX36" fmla="*/ 292893 w 1557814"/>
              <a:gd name="connsiteY36" fmla="*/ 861060 h 1458754"/>
              <a:gd name="connsiteX37" fmla="*/ 230981 w 1557814"/>
              <a:gd name="connsiteY37" fmla="*/ 780097 h 1458754"/>
              <a:gd name="connsiteX38" fmla="*/ 209550 w 1557814"/>
              <a:gd name="connsiteY38" fmla="*/ 663417 h 1458754"/>
              <a:gd name="connsiteX39" fmla="*/ 130969 w 1557814"/>
              <a:gd name="connsiteY39" fmla="*/ 632461 h 1458754"/>
              <a:gd name="connsiteX40" fmla="*/ 121444 w 1557814"/>
              <a:gd name="connsiteY40" fmla="*/ 477679 h 1458754"/>
              <a:gd name="connsiteX41" fmla="*/ 74772 w 1557814"/>
              <a:gd name="connsiteY41" fmla="*/ 415290 h 1458754"/>
              <a:gd name="connsiteX42" fmla="*/ 0 w 1557814"/>
              <a:gd name="connsiteY42" fmla="*/ 210979 h 1458754"/>
              <a:gd name="connsiteX43" fmla="*/ 3810 w 1557814"/>
              <a:gd name="connsiteY43"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16819 w 1557814"/>
              <a:gd name="connsiteY17" fmla="*/ 110156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247775 w 1557814"/>
              <a:gd name="connsiteY16" fmla="*/ 987267 h 1458754"/>
              <a:gd name="connsiteX17" fmla="*/ 1266826 w 1557814"/>
              <a:gd name="connsiteY17" fmla="*/ 1120616 h 1458754"/>
              <a:gd name="connsiteX18" fmla="*/ 1195388 w 1557814"/>
              <a:gd name="connsiteY18" fmla="*/ 1201579 h 1458754"/>
              <a:gd name="connsiteX19" fmla="*/ 1069182 w 1557814"/>
              <a:gd name="connsiteY19" fmla="*/ 1277779 h 1458754"/>
              <a:gd name="connsiteX20" fmla="*/ 1126331 w 1557814"/>
              <a:gd name="connsiteY20" fmla="*/ 1311116 h 1458754"/>
              <a:gd name="connsiteX21" fmla="*/ 1119187 w 1557814"/>
              <a:gd name="connsiteY21" fmla="*/ 1334929 h 1458754"/>
              <a:gd name="connsiteX22" fmla="*/ 1183481 w 1557814"/>
              <a:gd name="connsiteY22" fmla="*/ 1387316 h 1458754"/>
              <a:gd name="connsiteX23" fmla="*/ 1152525 w 1557814"/>
              <a:gd name="connsiteY23" fmla="*/ 1408748 h 1458754"/>
              <a:gd name="connsiteX24" fmla="*/ 1170146 w 1557814"/>
              <a:gd name="connsiteY24" fmla="*/ 1458754 h 1458754"/>
              <a:gd name="connsiteX25" fmla="*/ 1064418 w 1557814"/>
              <a:gd name="connsiteY25" fmla="*/ 1458754 h 1458754"/>
              <a:gd name="connsiteX26" fmla="*/ 1014412 w 1557814"/>
              <a:gd name="connsiteY26" fmla="*/ 1403986 h 1458754"/>
              <a:gd name="connsiteX27" fmla="*/ 1042987 w 1557814"/>
              <a:gd name="connsiteY27" fmla="*/ 1368266 h 1458754"/>
              <a:gd name="connsiteX28" fmla="*/ 940594 w 1557814"/>
              <a:gd name="connsiteY28" fmla="*/ 1339691 h 1458754"/>
              <a:gd name="connsiteX29" fmla="*/ 892968 w 1557814"/>
              <a:gd name="connsiteY29" fmla="*/ 1358741 h 1458754"/>
              <a:gd name="connsiteX30" fmla="*/ 797719 w 1557814"/>
              <a:gd name="connsiteY30" fmla="*/ 1294447 h 1458754"/>
              <a:gd name="connsiteX31" fmla="*/ 804863 w 1557814"/>
              <a:gd name="connsiteY31" fmla="*/ 1223010 h 1458754"/>
              <a:gd name="connsiteX32" fmla="*/ 716756 w 1557814"/>
              <a:gd name="connsiteY32" fmla="*/ 1180147 h 1458754"/>
              <a:gd name="connsiteX33" fmla="*/ 583406 w 1557814"/>
              <a:gd name="connsiteY33" fmla="*/ 1146810 h 1458754"/>
              <a:gd name="connsiteX34" fmla="*/ 516731 w 1557814"/>
              <a:gd name="connsiteY34" fmla="*/ 1182529 h 1458754"/>
              <a:gd name="connsiteX35" fmla="*/ 463868 w 1557814"/>
              <a:gd name="connsiteY35" fmla="*/ 1152049 h 1458754"/>
              <a:gd name="connsiteX36" fmla="*/ 290513 w 1557814"/>
              <a:gd name="connsiteY36" fmla="*/ 956310 h 1458754"/>
              <a:gd name="connsiteX37" fmla="*/ 292893 w 1557814"/>
              <a:gd name="connsiteY37" fmla="*/ 861060 h 1458754"/>
              <a:gd name="connsiteX38" fmla="*/ 230981 w 1557814"/>
              <a:gd name="connsiteY38" fmla="*/ 780097 h 1458754"/>
              <a:gd name="connsiteX39" fmla="*/ 209550 w 1557814"/>
              <a:gd name="connsiteY39" fmla="*/ 663417 h 1458754"/>
              <a:gd name="connsiteX40" fmla="*/ 130969 w 1557814"/>
              <a:gd name="connsiteY40" fmla="*/ 632461 h 1458754"/>
              <a:gd name="connsiteX41" fmla="*/ 121444 w 1557814"/>
              <a:gd name="connsiteY41" fmla="*/ 477679 h 1458754"/>
              <a:gd name="connsiteX42" fmla="*/ 74772 w 1557814"/>
              <a:gd name="connsiteY42" fmla="*/ 415290 h 1458754"/>
              <a:gd name="connsiteX43" fmla="*/ 0 w 1557814"/>
              <a:gd name="connsiteY43" fmla="*/ 210979 h 1458754"/>
              <a:gd name="connsiteX44" fmla="*/ 3810 w 1557814"/>
              <a:gd name="connsiteY44"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14450 w 1557814"/>
              <a:gd name="connsiteY16" fmla="*/ 946785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70146 w 1557814"/>
              <a:gd name="connsiteY25" fmla="*/ 1458754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 name="connsiteX0" fmla="*/ 3810 w 1557814"/>
              <a:gd name="connsiteY0" fmla="*/ 76200 h 1458754"/>
              <a:gd name="connsiteX1" fmla="*/ 1291590 w 1557814"/>
              <a:gd name="connsiteY1" fmla="*/ 0 h 1458754"/>
              <a:gd name="connsiteX2" fmla="*/ 1299210 w 1557814"/>
              <a:gd name="connsiteY2" fmla="*/ 205740 h 1458754"/>
              <a:gd name="connsiteX3" fmla="*/ 1236821 w 1557814"/>
              <a:gd name="connsiteY3" fmla="*/ 311943 h 1458754"/>
              <a:gd name="connsiteX4" fmla="*/ 1228725 w 1557814"/>
              <a:gd name="connsiteY4" fmla="*/ 425292 h 1458754"/>
              <a:gd name="connsiteX5" fmla="*/ 1185863 w 1557814"/>
              <a:gd name="connsiteY5" fmla="*/ 494348 h 1458754"/>
              <a:gd name="connsiteX6" fmla="*/ 1119188 w 1557814"/>
              <a:gd name="connsiteY6" fmla="*/ 482442 h 1458754"/>
              <a:gd name="connsiteX7" fmla="*/ 1059657 w 1557814"/>
              <a:gd name="connsiteY7" fmla="*/ 644367 h 1458754"/>
              <a:gd name="connsiteX8" fmla="*/ 1231107 w 1557814"/>
              <a:gd name="connsiteY8" fmla="*/ 730091 h 1458754"/>
              <a:gd name="connsiteX9" fmla="*/ 1385888 w 1557814"/>
              <a:gd name="connsiteY9" fmla="*/ 839629 h 1458754"/>
              <a:gd name="connsiteX10" fmla="*/ 1516856 w 1557814"/>
              <a:gd name="connsiteY10" fmla="*/ 1001554 h 1458754"/>
              <a:gd name="connsiteX11" fmla="*/ 1557814 w 1557814"/>
              <a:gd name="connsiteY11" fmla="*/ 1071562 h 1458754"/>
              <a:gd name="connsiteX12" fmla="*/ 1484471 w 1557814"/>
              <a:gd name="connsiteY12" fmla="*/ 1077754 h 1458754"/>
              <a:gd name="connsiteX13" fmla="*/ 1395413 w 1557814"/>
              <a:gd name="connsiteY13" fmla="*/ 994410 h 1458754"/>
              <a:gd name="connsiteX14" fmla="*/ 1402556 w 1557814"/>
              <a:gd name="connsiteY14" fmla="*/ 932498 h 1458754"/>
              <a:gd name="connsiteX15" fmla="*/ 1373981 w 1557814"/>
              <a:gd name="connsiteY15" fmla="*/ 911067 h 1458754"/>
              <a:gd name="connsiteX16" fmla="*/ 1304925 w 1557814"/>
              <a:gd name="connsiteY16" fmla="*/ 977741 h 1458754"/>
              <a:gd name="connsiteX17" fmla="*/ 1247775 w 1557814"/>
              <a:gd name="connsiteY17" fmla="*/ 987267 h 1458754"/>
              <a:gd name="connsiteX18" fmla="*/ 1266826 w 1557814"/>
              <a:gd name="connsiteY18" fmla="*/ 1120616 h 1458754"/>
              <a:gd name="connsiteX19" fmla="*/ 1195388 w 1557814"/>
              <a:gd name="connsiteY19" fmla="*/ 1201579 h 1458754"/>
              <a:gd name="connsiteX20" fmla="*/ 1069182 w 1557814"/>
              <a:gd name="connsiteY20" fmla="*/ 1277779 h 1458754"/>
              <a:gd name="connsiteX21" fmla="*/ 1126331 w 1557814"/>
              <a:gd name="connsiteY21" fmla="*/ 1311116 h 1458754"/>
              <a:gd name="connsiteX22" fmla="*/ 1119187 w 1557814"/>
              <a:gd name="connsiteY22" fmla="*/ 1334929 h 1458754"/>
              <a:gd name="connsiteX23" fmla="*/ 1183481 w 1557814"/>
              <a:gd name="connsiteY23" fmla="*/ 1387316 h 1458754"/>
              <a:gd name="connsiteX24" fmla="*/ 1152525 w 1557814"/>
              <a:gd name="connsiteY24" fmla="*/ 1408748 h 1458754"/>
              <a:gd name="connsiteX25" fmla="*/ 1165383 w 1557814"/>
              <a:gd name="connsiteY25" fmla="*/ 1453992 h 1458754"/>
              <a:gd name="connsiteX26" fmla="*/ 1064418 w 1557814"/>
              <a:gd name="connsiteY26" fmla="*/ 1458754 h 1458754"/>
              <a:gd name="connsiteX27" fmla="*/ 1014412 w 1557814"/>
              <a:gd name="connsiteY27" fmla="*/ 1403986 h 1458754"/>
              <a:gd name="connsiteX28" fmla="*/ 1042987 w 1557814"/>
              <a:gd name="connsiteY28" fmla="*/ 1368266 h 1458754"/>
              <a:gd name="connsiteX29" fmla="*/ 940594 w 1557814"/>
              <a:gd name="connsiteY29" fmla="*/ 1339691 h 1458754"/>
              <a:gd name="connsiteX30" fmla="*/ 892968 w 1557814"/>
              <a:gd name="connsiteY30" fmla="*/ 1358741 h 1458754"/>
              <a:gd name="connsiteX31" fmla="*/ 797719 w 1557814"/>
              <a:gd name="connsiteY31" fmla="*/ 1294447 h 1458754"/>
              <a:gd name="connsiteX32" fmla="*/ 804863 w 1557814"/>
              <a:gd name="connsiteY32" fmla="*/ 1223010 h 1458754"/>
              <a:gd name="connsiteX33" fmla="*/ 716756 w 1557814"/>
              <a:gd name="connsiteY33" fmla="*/ 1180147 h 1458754"/>
              <a:gd name="connsiteX34" fmla="*/ 583406 w 1557814"/>
              <a:gd name="connsiteY34" fmla="*/ 1146810 h 1458754"/>
              <a:gd name="connsiteX35" fmla="*/ 516731 w 1557814"/>
              <a:gd name="connsiteY35" fmla="*/ 1182529 h 1458754"/>
              <a:gd name="connsiteX36" fmla="*/ 463868 w 1557814"/>
              <a:gd name="connsiteY36" fmla="*/ 1152049 h 1458754"/>
              <a:gd name="connsiteX37" fmla="*/ 290513 w 1557814"/>
              <a:gd name="connsiteY37" fmla="*/ 956310 h 1458754"/>
              <a:gd name="connsiteX38" fmla="*/ 292893 w 1557814"/>
              <a:gd name="connsiteY38" fmla="*/ 861060 h 1458754"/>
              <a:gd name="connsiteX39" fmla="*/ 230981 w 1557814"/>
              <a:gd name="connsiteY39" fmla="*/ 780097 h 1458754"/>
              <a:gd name="connsiteX40" fmla="*/ 209550 w 1557814"/>
              <a:gd name="connsiteY40" fmla="*/ 663417 h 1458754"/>
              <a:gd name="connsiteX41" fmla="*/ 130969 w 1557814"/>
              <a:gd name="connsiteY41" fmla="*/ 632461 h 1458754"/>
              <a:gd name="connsiteX42" fmla="*/ 121444 w 1557814"/>
              <a:gd name="connsiteY42" fmla="*/ 477679 h 1458754"/>
              <a:gd name="connsiteX43" fmla="*/ 74772 w 1557814"/>
              <a:gd name="connsiteY43" fmla="*/ 415290 h 1458754"/>
              <a:gd name="connsiteX44" fmla="*/ 0 w 1557814"/>
              <a:gd name="connsiteY44" fmla="*/ 210979 h 1458754"/>
              <a:gd name="connsiteX45" fmla="*/ 3810 w 1557814"/>
              <a:gd name="connsiteY45" fmla="*/ 76200 h 145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7814" h="1458754">
                <a:moveTo>
                  <a:pt x="3810" y="76200"/>
                </a:moveTo>
                <a:lnTo>
                  <a:pt x="1291590" y="0"/>
                </a:lnTo>
                <a:lnTo>
                  <a:pt x="1299210" y="205740"/>
                </a:lnTo>
                <a:lnTo>
                  <a:pt x="1236821" y="311943"/>
                </a:lnTo>
                <a:lnTo>
                  <a:pt x="1228725" y="425292"/>
                </a:lnTo>
                <a:lnTo>
                  <a:pt x="1185863" y="494348"/>
                </a:lnTo>
                <a:lnTo>
                  <a:pt x="1119188" y="482442"/>
                </a:lnTo>
                <a:lnTo>
                  <a:pt x="1059657" y="644367"/>
                </a:lnTo>
                <a:lnTo>
                  <a:pt x="1231107" y="730091"/>
                </a:lnTo>
                <a:lnTo>
                  <a:pt x="1385888" y="839629"/>
                </a:lnTo>
                <a:lnTo>
                  <a:pt x="1516856" y="1001554"/>
                </a:lnTo>
                <a:lnTo>
                  <a:pt x="1557814" y="1071562"/>
                </a:lnTo>
                <a:lnTo>
                  <a:pt x="1484471" y="1077754"/>
                </a:lnTo>
                <a:lnTo>
                  <a:pt x="1395413" y="994410"/>
                </a:lnTo>
                <a:lnTo>
                  <a:pt x="1402556" y="932498"/>
                </a:lnTo>
                <a:lnTo>
                  <a:pt x="1373981" y="911067"/>
                </a:lnTo>
                <a:lnTo>
                  <a:pt x="1304925" y="977741"/>
                </a:lnTo>
                <a:lnTo>
                  <a:pt x="1247775" y="987267"/>
                </a:lnTo>
                <a:lnTo>
                  <a:pt x="1266826" y="1120616"/>
                </a:lnTo>
                <a:lnTo>
                  <a:pt x="1195388" y="1201579"/>
                </a:lnTo>
                <a:lnTo>
                  <a:pt x="1069182" y="1277779"/>
                </a:lnTo>
                <a:lnTo>
                  <a:pt x="1126331" y="1311116"/>
                </a:lnTo>
                <a:lnTo>
                  <a:pt x="1119187" y="1334929"/>
                </a:lnTo>
                <a:lnTo>
                  <a:pt x="1183481" y="1387316"/>
                </a:lnTo>
                <a:lnTo>
                  <a:pt x="1152525" y="1408748"/>
                </a:lnTo>
                <a:lnTo>
                  <a:pt x="1165383" y="1453992"/>
                </a:lnTo>
                <a:lnTo>
                  <a:pt x="1064418" y="1458754"/>
                </a:lnTo>
                <a:lnTo>
                  <a:pt x="1014412" y="1403986"/>
                </a:lnTo>
                <a:lnTo>
                  <a:pt x="1042987" y="1368266"/>
                </a:lnTo>
                <a:lnTo>
                  <a:pt x="940594" y="1339691"/>
                </a:lnTo>
                <a:lnTo>
                  <a:pt x="892968" y="1358741"/>
                </a:lnTo>
                <a:lnTo>
                  <a:pt x="797719" y="1294447"/>
                </a:lnTo>
                <a:lnTo>
                  <a:pt x="804863" y="1223010"/>
                </a:lnTo>
                <a:lnTo>
                  <a:pt x="716756" y="1180147"/>
                </a:lnTo>
                <a:lnTo>
                  <a:pt x="583406" y="1146810"/>
                </a:lnTo>
                <a:lnTo>
                  <a:pt x="516731" y="1182529"/>
                </a:lnTo>
                <a:lnTo>
                  <a:pt x="463868" y="1152049"/>
                </a:lnTo>
                <a:lnTo>
                  <a:pt x="290513" y="956310"/>
                </a:lnTo>
                <a:cubicBezTo>
                  <a:pt x="291306" y="924560"/>
                  <a:pt x="292100" y="892810"/>
                  <a:pt x="292893" y="861060"/>
                </a:cubicBezTo>
                <a:lnTo>
                  <a:pt x="230981" y="780097"/>
                </a:lnTo>
                <a:lnTo>
                  <a:pt x="209550" y="663417"/>
                </a:lnTo>
                <a:lnTo>
                  <a:pt x="130969" y="632461"/>
                </a:lnTo>
                <a:lnTo>
                  <a:pt x="121444" y="477679"/>
                </a:lnTo>
                <a:lnTo>
                  <a:pt x="74772" y="415290"/>
                </a:lnTo>
                <a:lnTo>
                  <a:pt x="0" y="210979"/>
                </a:lnTo>
                <a:lnTo>
                  <a:pt x="3810" y="76200"/>
                </a:lnTo>
                <a:close/>
              </a:path>
            </a:pathLst>
          </a:custGeom>
          <a:solidFill>
            <a:srgbClr val="00CC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Rukwa</a:t>
            </a:r>
            <a:r>
              <a:rPr lang="en-MY" sz="1200" b="1" dirty="0" smtClean="0">
                <a:solidFill>
                  <a:schemeClr val="tx1"/>
                </a:solidFill>
              </a:rPr>
              <a:t> 8.5</a:t>
            </a:r>
            <a:endParaRPr lang="en-MY" sz="1200" b="1" dirty="0">
              <a:solidFill>
                <a:schemeClr val="tx1"/>
              </a:solidFill>
            </a:endParaRPr>
          </a:p>
        </p:txBody>
      </p:sp>
      <p:sp>
        <p:nvSpPr>
          <p:cNvPr id="12" name="Freeform 11"/>
          <p:cNvSpPr/>
          <p:nvPr/>
        </p:nvSpPr>
        <p:spPr>
          <a:xfrm>
            <a:off x="1320799" y="2529839"/>
            <a:ext cx="1903413" cy="1623059"/>
          </a:xfrm>
          <a:custGeom>
            <a:avLst/>
            <a:gdLst>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0" fmla="*/ 0 w 2184400"/>
              <a:gd name="connsiteY0" fmla="*/ 1188720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0 w 2184400"/>
              <a:gd name="connsiteY10" fmla="*/ 1188720 h 1737360"/>
              <a:gd name="connsiteX0" fmla="*/ 215900 w 2184400"/>
              <a:gd name="connsiteY0" fmla="*/ 1191895 h 1737360"/>
              <a:gd name="connsiteX1" fmla="*/ 457200 w 2184400"/>
              <a:gd name="connsiteY1" fmla="*/ 1635760 h 1737360"/>
              <a:gd name="connsiteX2" fmla="*/ 944880 w 2184400"/>
              <a:gd name="connsiteY2" fmla="*/ 1737360 h 1737360"/>
              <a:gd name="connsiteX3" fmla="*/ 1940560 w 2184400"/>
              <a:gd name="connsiteY3" fmla="*/ 1737360 h 1737360"/>
              <a:gd name="connsiteX4" fmla="*/ 2184400 w 2184400"/>
              <a:gd name="connsiteY4" fmla="*/ 1209040 h 1737360"/>
              <a:gd name="connsiteX5" fmla="*/ 2032000 w 2184400"/>
              <a:gd name="connsiteY5" fmla="*/ 680720 h 1737360"/>
              <a:gd name="connsiteX6" fmla="*/ 1564640 w 2184400"/>
              <a:gd name="connsiteY6" fmla="*/ 426720 h 1737360"/>
              <a:gd name="connsiteX7" fmla="*/ 975360 w 2184400"/>
              <a:gd name="connsiteY7" fmla="*/ 182880 h 1737360"/>
              <a:gd name="connsiteX8" fmla="*/ 203200 w 2184400"/>
              <a:gd name="connsiteY8" fmla="*/ 0 h 1737360"/>
              <a:gd name="connsiteX9" fmla="*/ 0 w 2184400"/>
              <a:gd name="connsiteY9" fmla="*/ 325120 h 1737360"/>
              <a:gd name="connsiteX10" fmla="*/ 215900 w 2184400"/>
              <a:gd name="connsiteY10" fmla="*/ 1191895 h 1737360"/>
              <a:gd name="connsiteX0" fmla="*/ 215900 w 2184400"/>
              <a:gd name="connsiteY0" fmla="*/ 1191895 h 1737360"/>
              <a:gd name="connsiteX1" fmla="*/ 365125 w 2184400"/>
              <a:gd name="connsiteY1" fmla="*/ 1463516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457200 w 2184400"/>
              <a:gd name="connsiteY2" fmla="*/ 1635760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944880 w 2184400"/>
              <a:gd name="connsiteY3" fmla="*/ 1737360 h 1737360"/>
              <a:gd name="connsiteX4" fmla="*/ 1940560 w 2184400"/>
              <a:gd name="connsiteY4" fmla="*/ 1737360 h 1737360"/>
              <a:gd name="connsiteX5" fmla="*/ 2184400 w 2184400"/>
              <a:gd name="connsiteY5" fmla="*/ 1209040 h 1737360"/>
              <a:gd name="connsiteX6" fmla="*/ 2032000 w 2184400"/>
              <a:gd name="connsiteY6" fmla="*/ 680720 h 1737360"/>
              <a:gd name="connsiteX7" fmla="*/ 1564640 w 2184400"/>
              <a:gd name="connsiteY7" fmla="*/ 426720 h 1737360"/>
              <a:gd name="connsiteX8" fmla="*/ 975360 w 2184400"/>
              <a:gd name="connsiteY8" fmla="*/ 182880 h 1737360"/>
              <a:gd name="connsiteX9" fmla="*/ 203200 w 2184400"/>
              <a:gd name="connsiteY9" fmla="*/ 0 h 1737360"/>
              <a:gd name="connsiteX10" fmla="*/ 0 w 2184400"/>
              <a:gd name="connsiteY10" fmla="*/ 325120 h 1737360"/>
              <a:gd name="connsiteX11" fmla="*/ 215900 w 2184400"/>
              <a:gd name="connsiteY1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96106 w 2184400"/>
              <a:gd name="connsiteY3" fmla="*/ 1506379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944880 w 2184400"/>
              <a:gd name="connsiteY4" fmla="*/ 1737360 h 1737360"/>
              <a:gd name="connsiteX5" fmla="*/ 1940560 w 2184400"/>
              <a:gd name="connsiteY5" fmla="*/ 1737360 h 1737360"/>
              <a:gd name="connsiteX6" fmla="*/ 2184400 w 2184400"/>
              <a:gd name="connsiteY6" fmla="*/ 1209040 h 1737360"/>
              <a:gd name="connsiteX7" fmla="*/ 2032000 w 2184400"/>
              <a:gd name="connsiteY7" fmla="*/ 680720 h 1737360"/>
              <a:gd name="connsiteX8" fmla="*/ 1564640 w 2184400"/>
              <a:gd name="connsiteY8" fmla="*/ 426720 h 1737360"/>
              <a:gd name="connsiteX9" fmla="*/ 975360 w 2184400"/>
              <a:gd name="connsiteY9" fmla="*/ 182880 h 1737360"/>
              <a:gd name="connsiteX10" fmla="*/ 203200 w 2184400"/>
              <a:gd name="connsiteY10" fmla="*/ 0 h 1737360"/>
              <a:gd name="connsiteX11" fmla="*/ 0 w 2184400"/>
              <a:gd name="connsiteY11" fmla="*/ 325120 h 1737360"/>
              <a:gd name="connsiteX12" fmla="*/ 215900 w 2184400"/>
              <a:gd name="connsiteY1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41363 w 2184400"/>
              <a:gd name="connsiteY4" fmla="*/ 1487329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944880 w 2184400"/>
              <a:gd name="connsiteY5" fmla="*/ 1737360 h 1737360"/>
              <a:gd name="connsiteX6" fmla="*/ 1940560 w 2184400"/>
              <a:gd name="connsiteY6" fmla="*/ 1737360 h 1737360"/>
              <a:gd name="connsiteX7" fmla="*/ 2184400 w 2184400"/>
              <a:gd name="connsiteY7" fmla="*/ 1209040 h 1737360"/>
              <a:gd name="connsiteX8" fmla="*/ 2032000 w 2184400"/>
              <a:gd name="connsiteY8" fmla="*/ 680720 h 1737360"/>
              <a:gd name="connsiteX9" fmla="*/ 1564640 w 2184400"/>
              <a:gd name="connsiteY9" fmla="*/ 426720 h 1737360"/>
              <a:gd name="connsiteX10" fmla="*/ 975360 w 2184400"/>
              <a:gd name="connsiteY10" fmla="*/ 182880 h 1737360"/>
              <a:gd name="connsiteX11" fmla="*/ 203200 w 2184400"/>
              <a:gd name="connsiteY11" fmla="*/ 0 h 1737360"/>
              <a:gd name="connsiteX12" fmla="*/ 0 w 2184400"/>
              <a:gd name="connsiteY12" fmla="*/ 325120 h 1737360"/>
              <a:gd name="connsiteX13" fmla="*/ 215900 w 2184400"/>
              <a:gd name="connsiteY1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827088 w 2184400"/>
              <a:gd name="connsiteY5" fmla="*/ 1496854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944880 w 2184400"/>
              <a:gd name="connsiteY6" fmla="*/ 1737360 h 1737360"/>
              <a:gd name="connsiteX7" fmla="*/ 1940560 w 2184400"/>
              <a:gd name="connsiteY7" fmla="*/ 1737360 h 1737360"/>
              <a:gd name="connsiteX8" fmla="*/ 2184400 w 2184400"/>
              <a:gd name="connsiteY8" fmla="*/ 1209040 h 1737360"/>
              <a:gd name="connsiteX9" fmla="*/ 2032000 w 2184400"/>
              <a:gd name="connsiteY9" fmla="*/ 680720 h 1737360"/>
              <a:gd name="connsiteX10" fmla="*/ 1564640 w 2184400"/>
              <a:gd name="connsiteY10" fmla="*/ 426720 h 1737360"/>
              <a:gd name="connsiteX11" fmla="*/ 975360 w 2184400"/>
              <a:gd name="connsiteY11" fmla="*/ 182880 h 1737360"/>
              <a:gd name="connsiteX12" fmla="*/ 203200 w 2184400"/>
              <a:gd name="connsiteY12" fmla="*/ 0 h 1737360"/>
              <a:gd name="connsiteX13" fmla="*/ 0 w 2184400"/>
              <a:gd name="connsiteY13" fmla="*/ 325120 h 1737360"/>
              <a:gd name="connsiteX14" fmla="*/ 215900 w 2184400"/>
              <a:gd name="connsiteY1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22325 w 2184400"/>
              <a:gd name="connsiteY6" fmla="*/ 147304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944880 w 2184400"/>
              <a:gd name="connsiteY7" fmla="*/ 1737360 h 1737360"/>
              <a:gd name="connsiteX8" fmla="*/ 1940560 w 2184400"/>
              <a:gd name="connsiteY8" fmla="*/ 1737360 h 1737360"/>
              <a:gd name="connsiteX9" fmla="*/ 2184400 w 2184400"/>
              <a:gd name="connsiteY9" fmla="*/ 1209040 h 1737360"/>
              <a:gd name="connsiteX10" fmla="*/ 2032000 w 2184400"/>
              <a:gd name="connsiteY10" fmla="*/ 680720 h 1737360"/>
              <a:gd name="connsiteX11" fmla="*/ 1564640 w 2184400"/>
              <a:gd name="connsiteY11" fmla="*/ 426720 h 1737360"/>
              <a:gd name="connsiteX12" fmla="*/ 975360 w 2184400"/>
              <a:gd name="connsiteY12" fmla="*/ 182880 h 1737360"/>
              <a:gd name="connsiteX13" fmla="*/ 203200 w 2184400"/>
              <a:gd name="connsiteY13" fmla="*/ 0 h 1737360"/>
              <a:gd name="connsiteX14" fmla="*/ 0 w 2184400"/>
              <a:gd name="connsiteY14" fmla="*/ 325120 h 1737360"/>
              <a:gd name="connsiteX15" fmla="*/ 215900 w 2184400"/>
              <a:gd name="connsiteY1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84238 w 2184400"/>
              <a:gd name="connsiteY7" fmla="*/ 1542098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44880 w 2184400"/>
              <a:gd name="connsiteY8" fmla="*/ 1737360 h 1737360"/>
              <a:gd name="connsiteX9" fmla="*/ 1940560 w 2184400"/>
              <a:gd name="connsiteY9" fmla="*/ 1737360 h 1737360"/>
              <a:gd name="connsiteX10" fmla="*/ 2184400 w 2184400"/>
              <a:gd name="connsiteY10" fmla="*/ 1209040 h 1737360"/>
              <a:gd name="connsiteX11" fmla="*/ 2032000 w 2184400"/>
              <a:gd name="connsiteY11" fmla="*/ 680720 h 1737360"/>
              <a:gd name="connsiteX12" fmla="*/ 1564640 w 2184400"/>
              <a:gd name="connsiteY12" fmla="*/ 426720 h 1737360"/>
              <a:gd name="connsiteX13" fmla="*/ 975360 w 2184400"/>
              <a:gd name="connsiteY13" fmla="*/ 182880 h 1737360"/>
              <a:gd name="connsiteX14" fmla="*/ 203200 w 2184400"/>
              <a:gd name="connsiteY14" fmla="*/ 0 h 1737360"/>
              <a:gd name="connsiteX15" fmla="*/ 0 w 2184400"/>
              <a:gd name="connsiteY15" fmla="*/ 325120 h 1737360"/>
              <a:gd name="connsiteX16" fmla="*/ 215900 w 2184400"/>
              <a:gd name="connsiteY1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03288 w 2184400"/>
              <a:gd name="connsiteY8" fmla="*/ 1632585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4880 w 2184400"/>
              <a:gd name="connsiteY9" fmla="*/ 1737360 h 1737360"/>
              <a:gd name="connsiteX10" fmla="*/ 1940560 w 2184400"/>
              <a:gd name="connsiteY10" fmla="*/ 1737360 h 1737360"/>
              <a:gd name="connsiteX11" fmla="*/ 2184400 w 2184400"/>
              <a:gd name="connsiteY11" fmla="*/ 1209040 h 1737360"/>
              <a:gd name="connsiteX12" fmla="*/ 2032000 w 2184400"/>
              <a:gd name="connsiteY12" fmla="*/ 680720 h 1737360"/>
              <a:gd name="connsiteX13" fmla="*/ 1564640 w 2184400"/>
              <a:gd name="connsiteY13" fmla="*/ 426720 h 1737360"/>
              <a:gd name="connsiteX14" fmla="*/ 975360 w 2184400"/>
              <a:gd name="connsiteY14" fmla="*/ 182880 h 1737360"/>
              <a:gd name="connsiteX15" fmla="*/ 203200 w 2184400"/>
              <a:gd name="connsiteY15" fmla="*/ 0 h 1737360"/>
              <a:gd name="connsiteX16" fmla="*/ 0 w 2184400"/>
              <a:gd name="connsiteY16" fmla="*/ 325120 h 1737360"/>
              <a:gd name="connsiteX17" fmla="*/ 215900 w 2184400"/>
              <a:gd name="connsiteY1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31863 w 2184400"/>
              <a:gd name="connsiteY9" fmla="*/ 1608773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944880 w 2184400"/>
              <a:gd name="connsiteY10" fmla="*/ 1737360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940560 w 2184400"/>
              <a:gd name="connsiteY11" fmla="*/ 1737360 h 1737360"/>
              <a:gd name="connsiteX12" fmla="*/ 2184400 w 2184400"/>
              <a:gd name="connsiteY12" fmla="*/ 1209040 h 1737360"/>
              <a:gd name="connsiteX13" fmla="*/ 2032000 w 2184400"/>
              <a:gd name="connsiteY13" fmla="*/ 680720 h 1737360"/>
              <a:gd name="connsiteX14" fmla="*/ 1564640 w 2184400"/>
              <a:gd name="connsiteY14" fmla="*/ 426720 h 1737360"/>
              <a:gd name="connsiteX15" fmla="*/ 975360 w 2184400"/>
              <a:gd name="connsiteY15" fmla="*/ 182880 h 1737360"/>
              <a:gd name="connsiteX16" fmla="*/ 203200 w 2184400"/>
              <a:gd name="connsiteY16" fmla="*/ 0 h 1737360"/>
              <a:gd name="connsiteX17" fmla="*/ 0 w 2184400"/>
              <a:gd name="connsiteY17" fmla="*/ 325120 h 1737360"/>
              <a:gd name="connsiteX18" fmla="*/ 215900 w 2184400"/>
              <a:gd name="connsiteY1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158081 w 2184400"/>
              <a:gd name="connsiteY11" fmla="*/ 1506379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940560 w 2184400"/>
              <a:gd name="connsiteY12" fmla="*/ 1737360 h 1737360"/>
              <a:gd name="connsiteX13" fmla="*/ 2184400 w 2184400"/>
              <a:gd name="connsiteY13" fmla="*/ 1209040 h 1737360"/>
              <a:gd name="connsiteX14" fmla="*/ 2032000 w 2184400"/>
              <a:gd name="connsiteY14" fmla="*/ 680720 h 1737360"/>
              <a:gd name="connsiteX15" fmla="*/ 1564640 w 2184400"/>
              <a:gd name="connsiteY15" fmla="*/ 426720 h 1737360"/>
              <a:gd name="connsiteX16" fmla="*/ 975360 w 2184400"/>
              <a:gd name="connsiteY16" fmla="*/ 182880 h 1737360"/>
              <a:gd name="connsiteX17" fmla="*/ 203200 w 2184400"/>
              <a:gd name="connsiteY17" fmla="*/ 0 h 1737360"/>
              <a:gd name="connsiteX18" fmla="*/ 0 w 2184400"/>
              <a:gd name="connsiteY18" fmla="*/ 325120 h 1737360"/>
              <a:gd name="connsiteX19" fmla="*/ 215900 w 2184400"/>
              <a:gd name="connsiteY1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139031 w 2184400"/>
              <a:gd name="connsiteY12" fmla="*/ 1577816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940560 w 2184400"/>
              <a:gd name="connsiteY13" fmla="*/ 1737360 h 1737360"/>
              <a:gd name="connsiteX14" fmla="*/ 2184400 w 2184400"/>
              <a:gd name="connsiteY14" fmla="*/ 1209040 h 1737360"/>
              <a:gd name="connsiteX15" fmla="*/ 2032000 w 2184400"/>
              <a:gd name="connsiteY15" fmla="*/ 680720 h 1737360"/>
              <a:gd name="connsiteX16" fmla="*/ 1564640 w 2184400"/>
              <a:gd name="connsiteY16" fmla="*/ 426720 h 1737360"/>
              <a:gd name="connsiteX17" fmla="*/ 975360 w 2184400"/>
              <a:gd name="connsiteY17" fmla="*/ 182880 h 1737360"/>
              <a:gd name="connsiteX18" fmla="*/ 203200 w 2184400"/>
              <a:gd name="connsiteY18" fmla="*/ 0 h 1737360"/>
              <a:gd name="connsiteX19" fmla="*/ 0 w 2184400"/>
              <a:gd name="connsiteY19" fmla="*/ 325120 h 1737360"/>
              <a:gd name="connsiteX20" fmla="*/ 215900 w 2184400"/>
              <a:gd name="connsiteY2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286669 w 2184400"/>
              <a:gd name="connsiteY13" fmla="*/ 1644491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940560 w 2184400"/>
              <a:gd name="connsiteY14" fmla="*/ 1737360 h 1737360"/>
              <a:gd name="connsiteX15" fmla="*/ 2184400 w 2184400"/>
              <a:gd name="connsiteY15" fmla="*/ 1209040 h 1737360"/>
              <a:gd name="connsiteX16" fmla="*/ 2032000 w 2184400"/>
              <a:gd name="connsiteY16" fmla="*/ 680720 h 1737360"/>
              <a:gd name="connsiteX17" fmla="*/ 1564640 w 2184400"/>
              <a:gd name="connsiteY17" fmla="*/ 426720 h 1737360"/>
              <a:gd name="connsiteX18" fmla="*/ 975360 w 2184400"/>
              <a:gd name="connsiteY18" fmla="*/ 182880 h 1737360"/>
              <a:gd name="connsiteX19" fmla="*/ 203200 w 2184400"/>
              <a:gd name="connsiteY19" fmla="*/ 0 h 1737360"/>
              <a:gd name="connsiteX20" fmla="*/ 0 w 2184400"/>
              <a:gd name="connsiteY20" fmla="*/ 325120 h 1737360"/>
              <a:gd name="connsiteX21" fmla="*/ 215900 w 2184400"/>
              <a:gd name="connsiteY2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339056 w 2184400"/>
              <a:gd name="connsiteY14" fmla="*/ 1582579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940560 w 2184400"/>
              <a:gd name="connsiteY15" fmla="*/ 1737360 h 1737360"/>
              <a:gd name="connsiteX16" fmla="*/ 2184400 w 2184400"/>
              <a:gd name="connsiteY16" fmla="*/ 1209040 h 1737360"/>
              <a:gd name="connsiteX17" fmla="*/ 2032000 w 2184400"/>
              <a:gd name="connsiteY17" fmla="*/ 680720 h 1737360"/>
              <a:gd name="connsiteX18" fmla="*/ 1564640 w 2184400"/>
              <a:gd name="connsiteY18" fmla="*/ 426720 h 1737360"/>
              <a:gd name="connsiteX19" fmla="*/ 975360 w 2184400"/>
              <a:gd name="connsiteY19" fmla="*/ 182880 h 1737360"/>
              <a:gd name="connsiteX20" fmla="*/ 203200 w 2184400"/>
              <a:gd name="connsiteY20" fmla="*/ 0 h 1737360"/>
              <a:gd name="connsiteX21" fmla="*/ 0 w 2184400"/>
              <a:gd name="connsiteY21" fmla="*/ 325120 h 1737360"/>
              <a:gd name="connsiteX22" fmla="*/ 215900 w 2184400"/>
              <a:gd name="connsiteY2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367631 w 2184400"/>
              <a:gd name="connsiteY15" fmla="*/ 1532573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940560 w 2184400"/>
              <a:gd name="connsiteY16" fmla="*/ 1737360 h 1737360"/>
              <a:gd name="connsiteX17" fmla="*/ 2184400 w 2184400"/>
              <a:gd name="connsiteY17" fmla="*/ 1209040 h 1737360"/>
              <a:gd name="connsiteX18" fmla="*/ 2032000 w 2184400"/>
              <a:gd name="connsiteY18" fmla="*/ 680720 h 1737360"/>
              <a:gd name="connsiteX19" fmla="*/ 1564640 w 2184400"/>
              <a:gd name="connsiteY19" fmla="*/ 426720 h 1737360"/>
              <a:gd name="connsiteX20" fmla="*/ 975360 w 2184400"/>
              <a:gd name="connsiteY20" fmla="*/ 182880 h 1737360"/>
              <a:gd name="connsiteX21" fmla="*/ 203200 w 2184400"/>
              <a:gd name="connsiteY21" fmla="*/ 0 h 1737360"/>
              <a:gd name="connsiteX22" fmla="*/ 0 w 2184400"/>
              <a:gd name="connsiteY22" fmla="*/ 325120 h 1737360"/>
              <a:gd name="connsiteX23" fmla="*/ 215900 w 2184400"/>
              <a:gd name="connsiteY23"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441450 w 2184400"/>
              <a:gd name="connsiteY16" fmla="*/ 150637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940560 w 2184400"/>
              <a:gd name="connsiteY17" fmla="*/ 1737360 h 1737360"/>
              <a:gd name="connsiteX18" fmla="*/ 2184400 w 2184400"/>
              <a:gd name="connsiteY18" fmla="*/ 1209040 h 1737360"/>
              <a:gd name="connsiteX19" fmla="*/ 2032000 w 2184400"/>
              <a:gd name="connsiteY19" fmla="*/ 680720 h 1737360"/>
              <a:gd name="connsiteX20" fmla="*/ 1564640 w 2184400"/>
              <a:gd name="connsiteY20" fmla="*/ 426720 h 1737360"/>
              <a:gd name="connsiteX21" fmla="*/ 975360 w 2184400"/>
              <a:gd name="connsiteY21" fmla="*/ 182880 h 1737360"/>
              <a:gd name="connsiteX22" fmla="*/ 203200 w 2184400"/>
              <a:gd name="connsiteY22" fmla="*/ 0 h 1737360"/>
              <a:gd name="connsiteX23" fmla="*/ 0 w 2184400"/>
              <a:gd name="connsiteY23" fmla="*/ 325120 h 1737360"/>
              <a:gd name="connsiteX24" fmla="*/ 215900 w 2184400"/>
              <a:gd name="connsiteY24"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505744 w 2184400"/>
              <a:gd name="connsiteY17" fmla="*/ 1501616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940560 w 2184400"/>
              <a:gd name="connsiteY18" fmla="*/ 1737360 h 1737360"/>
              <a:gd name="connsiteX19" fmla="*/ 2184400 w 2184400"/>
              <a:gd name="connsiteY19" fmla="*/ 1209040 h 1737360"/>
              <a:gd name="connsiteX20" fmla="*/ 2032000 w 2184400"/>
              <a:gd name="connsiteY20" fmla="*/ 680720 h 1737360"/>
              <a:gd name="connsiteX21" fmla="*/ 1564640 w 2184400"/>
              <a:gd name="connsiteY21" fmla="*/ 426720 h 1737360"/>
              <a:gd name="connsiteX22" fmla="*/ 975360 w 2184400"/>
              <a:gd name="connsiteY22" fmla="*/ 182880 h 1737360"/>
              <a:gd name="connsiteX23" fmla="*/ 203200 w 2184400"/>
              <a:gd name="connsiteY23" fmla="*/ 0 h 1737360"/>
              <a:gd name="connsiteX24" fmla="*/ 0 w 2184400"/>
              <a:gd name="connsiteY24" fmla="*/ 325120 h 1737360"/>
              <a:gd name="connsiteX25" fmla="*/ 215900 w 2184400"/>
              <a:gd name="connsiteY25"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98600 w 2184400"/>
              <a:gd name="connsiteY18" fmla="*/ 1482566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940560 w 2184400"/>
              <a:gd name="connsiteY19" fmla="*/ 1737360 h 1737360"/>
              <a:gd name="connsiteX20" fmla="*/ 2184400 w 2184400"/>
              <a:gd name="connsiteY20" fmla="*/ 1209040 h 1737360"/>
              <a:gd name="connsiteX21" fmla="*/ 2032000 w 2184400"/>
              <a:gd name="connsiteY21" fmla="*/ 680720 h 1737360"/>
              <a:gd name="connsiteX22" fmla="*/ 1564640 w 2184400"/>
              <a:gd name="connsiteY22" fmla="*/ 426720 h 1737360"/>
              <a:gd name="connsiteX23" fmla="*/ 975360 w 2184400"/>
              <a:gd name="connsiteY23" fmla="*/ 182880 h 1737360"/>
              <a:gd name="connsiteX24" fmla="*/ 203200 w 2184400"/>
              <a:gd name="connsiteY24" fmla="*/ 0 h 1737360"/>
              <a:gd name="connsiteX25" fmla="*/ 0 w 2184400"/>
              <a:gd name="connsiteY25" fmla="*/ 325120 h 1737360"/>
              <a:gd name="connsiteX26" fmla="*/ 215900 w 2184400"/>
              <a:gd name="connsiteY26"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536700 w 2184400"/>
              <a:gd name="connsiteY19" fmla="*/ 1299210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940560 w 2184400"/>
              <a:gd name="connsiteY20" fmla="*/ 1737360 h 1737360"/>
              <a:gd name="connsiteX21" fmla="*/ 2184400 w 2184400"/>
              <a:gd name="connsiteY21" fmla="*/ 1209040 h 1737360"/>
              <a:gd name="connsiteX22" fmla="*/ 2032000 w 2184400"/>
              <a:gd name="connsiteY22" fmla="*/ 680720 h 1737360"/>
              <a:gd name="connsiteX23" fmla="*/ 1564640 w 2184400"/>
              <a:gd name="connsiteY23" fmla="*/ 426720 h 1737360"/>
              <a:gd name="connsiteX24" fmla="*/ 975360 w 2184400"/>
              <a:gd name="connsiteY24" fmla="*/ 182880 h 1737360"/>
              <a:gd name="connsiteX25" fmla="*/ 203200 w 2184400"/>
              <a:gd name="connsiteY25" fmla="*/ 0 h 1737360"/>
              <a:gd name="connsiteX26" fmla="*/ 0 w 2184400"/>
              <a:gd name="connsiteY26" fmla="*/ 325120 h 1737360"/>
              <a:gd name="connsiteX27" fmla="*/ 215900 w 2184400"/>
              <a:gd name="connsiteY27"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93850 w 2184400"/>
              <a:gd name="connsiteY20" fmla="*/ 1415891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940560 w 2184400"/>
              <a:gd name="connsiteY21" fmla="*/ 1737360 h 1737360"/>
              <a:gd name="connsiteX22" fmla="*/ 2184400 w 2184400"/>
              <a:gd name="connsiteY22" fmla="*/ 1209040 h 1737360"/>
              <a:gd name="connsiteX23" fmla="*/ 2032000 w 2184400"/>
              <a:gd name="connsiteY23" fmla="*/ 680720 h 1737360"/>
              <a:gd name="connsiteX24" fmla="*/ 1564640 w 2184400"/>
              <a:gd name="connsiteY24" fmla="*/ 426720 h 1737360"/>
              <a:gd name="connsiteX25" fmla="*/ 975360 w 2184400"/>
              <a:gd name="connsiteY25" fmla="*/ 182880 h 1737360"/>
              <a:gd name="connsiteX26" fmla="*/ 203200 w 2184400"/>
              <a:gd name="connsiteY26" fmla="*/ 0 h 1737360"/>
              <a:gd name="connsiteX27" fmla="*/ 0 w 2184400"/>
              <a:gd name="connsiteY27" fmla="*/ 325120 h 1737360"/>
              <a:gd name="connsiteX28" fmla="*/ 215900 w 2184400"/>
              <a:gd name="connsiteY28"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627188 w 2184400"/>
              <a:gd name="connsiteY21" fmla="*/ 1377791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508125 w 2184400"/>
              <a:gd name="connsiteY20" fmla="*/ 1242060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940560 w 2184400"/>
              <a:gd name="connsiteY22" fmla="*/ 1737360 h 1737360"/>
              <a:gd name="connsiteX23" fmla="*/ 2184400 w 2184400"/>
              <a:gd name="connsiteY23" fmla="*/ 1209040 h 1737360"/>
              <a:gd name="connsiteX24" fmla="*/ 2032000 w 2184400"/>
              <a:gd name="connsiteY24" fmla="*/ 680720 h 1737360"/>
              <a:gd name="connsiteX25" fmla="*/ 1564640 w 2184400"/>
              <a:gd name="connsiteY25" fmla="*/ 426720 h 1737360"/>
              <a:gd name="connsiteX26" fmla="*/ 975360 w 2184400"/>
              <a:gd name="connsiteY26" fmla="*/ 182880 h 1737360"/>
              <a:gd name="connsiteX27" fmla="*/ 203200 w 2184400"/>
              <a:gd name="connsiteY27" fmla="*/ 0 h 1737360"/>
              <a:gd name="connsiteX28" fmla="*/ 0 w 2184400"/>
              <a:gd name="connsiteY28" fmla="*/ 325120 h 1737360"/>
              <a:gd name="connsiteX29" fmla="*/ 215900 w 2184400"/>
              <a:gd name="connsiteY29"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684338 w 2184400"/>
              <a:gd name="connsiteY22" fmla="*/ 1446848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46225 w 2184400"/>
              <a:gd name="connsiteY21" fmla="*/ 1299210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940560 w 2184400"/>
              <a:gd name="connsiteY23" fmla="*/ 1737360 h 1737360"/>
              <a:gd name="connsiteX24" fmla="*/ 2184400 w 2184400"/>
              <a:gd name="connsiteY24" fmla="*/ 1209040 h 1737360"/>
              <a:gd name="connsiteX25" fmla="*/ 2032000 w 2184400"/>
              <a:gd name="connsiteY25" fmla="*/ 680720 h 1737360"/>
              <a:gd name="connsiteX26" fmla="*/ 1564640 w 2184400"/>
              <a:gd name="connsiteY26" fmla="*/ 426720 h 1737360"/>
              <a:gd name="connsiteX27" fmla="*/ 975360 w 2184400"/>
              <a:gd name="connsiteY27" fmla="*/ 182880 h 1737360"/>
              <a:gd name="connsiteX28" fmla="*/ 203200 w 2184400"/>
              <a:gd name="connsiteY28" fmla="*/ 0 h 1737360"/>
              <a:gd name="connsiteX29" fmla="*/ 0 w 2184400"/>
              <a:gd name="connsiteY29" fmla="*/ 325120 h 1737360"/>
              <a:gd name="connsiteX30" fmla="*/ 215900 w 2184400"/>
              <a:gd name="connsiteY30"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705769 w 2184400"/>
              <a:gd name="connsiteY23" fmla="*/ 1425416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940560 w 2184400"/>
              <a:gd name="connsiteY24" fmla="*/ 1737360 h 1737360"/>
              <a:gd name="connsiteX25" fmla="*/ 2184400 w 2184400"/>
              <a:gd name="connsiteY25" fmla="*/ 1209040 h 1737360"/>
              <a:gd name="connsiteX26" fmla="*/ 2032000 w 2184400"/>
              <a:gd name="connsiteY26" fmla="*/ 680720 h 1737360"/>
              <a:gd name="connsiteX27" fmla="*/ 1564640 w 2184400"/>
              <a:gd name="connsiteY27" fmla="*/ 426720 h 1737360"/>
              <a:gd name="connsiteX28" fmla="*/ 975360 w 2184400"/>
              <a:gd name="connsiteY28" fmla="*/ 182880 h 1737360"/>
              <a:gd name="connsiteX29" fmla="*/ 203200 w 2184400"/>
              <a:gd name="connsiteY29" fmla="*/ 0 h 1737360"/>
              <a:gd name="connsiteX30" fmla="*/ 0 w 2184400"/>
              <a:gd name="connsiteY30" fmla="*/ 325120 h 1737360"/>
              <a:gd name="connsiteX31" fmla="*/ 215900 w 2184400"/>
              <a:gd name="connsiteY31"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74825 w 2184400"/>
              <a:gd name="connsiteY24" fmla="*/ 1596866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737360"/>
              <a:gd name="connsiteX1" fmla="*/ 296068 w 2184400"/>
              <a:gd name="connsiteY1" fmla="*/ 1237297 h 1737360"/>
              <a:gd name="connsiteX2" fmla="*/ 366712 w 2184400"/>
              <a:gd name="connsiteY2" fmla="*/ 1347629 h 1737360"/>
              <a:gd name="connsiteX3" fmla="*/ 569912 w 2184400"/>
              <a:gd name="connsiteY3" fmla="*/ 1282541 h 1737360"/>
              <a:gd name="connsiteX4" fmla="*/ 715169 w 2184400"/>
              <a:gd name="connsiteY4" fmla="*/ 1282541 h 1737360"/>
              <a:gd name="connsiteX5" fmla="*/ 750888 w 2184400"/>
              <a:gd name="connsiteY5" fmla="*/ 1308735 h 1737360"/>
              <a:gd name="connsiteX6" fmla="*/ 800893 w 2184400"/>
              <a:gd name="connsiteY6" fmla="*/ 1301591 h 1737360"/>
              <a:gd name="connsiteX7" fmla="*/ 805657 w 2184400"/>
              <a:gd name="connsiteY7" fmla="*/ 1356361 h 1737360"/>
              <a:gd name="connsiteX8" fmla="*/ 924720 w 2184400"/>
              <a:gd name="connsiteY8" fmla="*/ 1430179 h 1737360"/>
              <a:gd name="connsiteX9" fmla="*/ 943769 w 2184400"/>
              <a:gd name="connsiteY9" fmla="*/ 1415891 h 1737360"/>
              <a:gd name="connsiteX10" fmla="*/ 1042511 w 2184400"/>
              <a:gd name="connsiteY10" fmla="*/ 1473042 h 1737360"/>
              <a:gd name="connsiteX11" fmla="*/ 1029493 w 2184400"/>
              <a:gd name="connsiteY11" fmla="*/ 1558766 h 1737360"/>
              <a:gd name="connsiteX12" fmla="*/ 1081881 w 2184400"/>
              <a:gd name="connsiteY12" fmla="*/ 1623059 h 1737360"/>
              <a:gd name="connsiteX13" fmla="*/ 1162844 w 2184400"/>
              <a:gd name="connsiteY13" fmla="*/ 1537335 h 1737360"/>
              <a:gd name="connsiteX14" fmla="*/ 1160462 w 2184400"/>
              <a:gd name="connsiteY14" fmla="*/ 1458754 h 1737360"/>
              <a:gd name="connsiteX15" fmla="*/ 1093787 w 2184400"/>
              <a:gd name="connsiteY15" fmla="*/ 1353979 h 1737360"/>
              <a:gd name="connsiteX16" fmla="*/ 1108075 w 2184400"/>
              <a:gd name="connsiteY16" fmla="*/ 1296829 h 1737360"/>
              <a:gd name="connsiteX17" fmla="*/ 1103313 w 2184400"/>
              <a:gd name="connsiteY17" fmla="*/ 1249204 h 1737360"/>
              <a:gd name="connsiteX18" fmla="*/ 1443831 w 2184400"/>
              <a:gd name="connsiteY18" fmla="*/ 1208722 h 1737360"/>
              <a:gd name="connsiteX19" fmla="*/ 1448594 w 2184400"/>
              <a:gd name="connsiteY19" fmla="*/ 1275398 h 1737360"/>
              <a:gd name="connsiteX20" fmla="*/ 1491456 w 2184400"/>
              <a:gd name="connsiteY20" fmla="*/ 1249204 h 1737360"/>
              <a:gd name="connsiteX21" fmla="*/ 1550988 w 2184400"/>
              <a:gd name="connsiteY21" fmla="*/ 1289685 h 1737360"/>
              <a:gd name="connsiteX22" fmla="*/ 1593850 w 2184400"/>
              <a:gd name="connsiteY22" fmla="*/ 1282542 h 1737360"/>
              <a:gd name="connsiteX23" fmla="*/ 1615282 w 2184400"/>
              <a:gd name="connsiteY23" fmla="*/ 1451610 h 1737360"/>
              <a:gd name="connsiteX24" fmla="*/ 1789113 w 2184400"/>
              <a:gd name="connsiteY24" fmla="*/ 1365884 h 1737360"/>
              <a:gd name="connsiteX25" fmla="*/ 1940560 w 2184400"/>
              <a:gd name="connsiteY25" fmla="*/ 1737360 h 1737360"/>
              <a:gd name="connsiteX26" fmla="*/ 2184400 w 2184400"/>
              <a:gd name="connsiteY26" fmla="*/ 1209040 h 1737360"/>
              <a:gd name="connsiteX27" fmla="*/ 2032000 w 2184400"/>
              <a:gd name="connsiteY27" fmla="*/ 680720 h 1737360"/>
              <a:gd name="connsiteX28" fmla="*/ 1564640 w 2184400"/>
              <a:gd name="connsiteY28" fmla="*/ 426720 h 1737360"/>
              <a:gd name="connsiteX29" fmla="*/ 975360 w 2184400"/>
              <a:gd name="connsiteY29" fmla="*/ 182880 h 1737360"/>
              <a:gd name="connsiteX30" fmla="*/ 203200 w 2184400"/>
              <a:gd name="connsiteY30" fmla="*/ 0 h 1737360"/>
              <a:gd name="connsiteX31" fmla="*/ 0 w 2184400"/>
              <a:gd name="connsiteY31" fmla="*/ 325120 h 1737360"/>
              <a:gd name="connsiteX32" fmla="*/ 215900 w 2184400"/>
              <a:gd name="connsiteY32" fmla="*/ 1191895 h 1737360"/>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2184400 w 2184400"/>
              <a:gd name="connsiteY26" fmla="*/ 1209040 h 1623059"/>
              <a:gd name="connsiteX27" fmla="*/ 2032000 w 2184400"/>
              <a:gd name="connsiteY27" fmla="*/ 680720 h 1623059"/>
              <a:gd name="connsiteX28" fmla="*/ 1564640 w 2184400"/>
              <a:gd name="connsiteY28" fmla="*/ 426720 h 1623059"/>
              <a:gd name="connsiteX29" fmla="*/ 975360 w 2184400"/>
              <a:gd name="connsiteY29" fmla="*/ 182880 h 1623059"/>
              <a:gd name="connsiteX30" fmla="*/ 203200 w 2184400"/>
              <a:gd name="connsiteY30" fmla="*/ 0 h 1623059"/>
              <a:gd name="connsiteX31" fmla="*/ 0 w 2184400"/>
              <a:gd name="connsiteY31" fmla="*/ 325120 h 1623059"/>
              <a:gd name="connsiteX32" fmla="*/ 215900 w 2184400"/>
              <a:gd name="connsiteY32"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991519 w 2184400"/>
              <a:gd name="connsiteY26" fmla="*/ 1227774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84400 w 2184400"/>
              <a:gd name="connsiteY27" fmla="*/ 1209040 h 1623059"/>
              <a:gd name="connsiteX28" fmla="*/ 2032000 w 2184400"/>
              <a:gd name="connsiteY28" fmla="*/ 680720 h 1623059"/>
              <a:gd name="connsiteX29" fmla="*/ 1564640 w 2184400"/>
              <a:gd name="connsiteY29" fmla="*/ 426720 h 1623059"/>
              <a:gd name="connsiteX30" fmla="*/ 975360 w 2184400"/>
              <a:gd name="connsiteY30" fmla="*/ 182880 h 1623059"/>
              <a:gd name="connsiteX31" fmla="*/ 203200 w 2184400"/>
              <a:gd name="connsiteY31" fmla="*/ 0 h 1623059"/>
              <a:gd name="connsiteX32" fmla="*/ 0 w 2184400"/>
              <a:gd name="connsiteY32" fmla="*/ 325120 h 1623059"/>
              <a:gd name="connsiteX33" fmla="*/ 215900 w 2184400"/>
              <a:gd name="connsiteY33"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2143919 w 2184400"/>
              <a:gd name="connsiteY27" fmla="*/ 11944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84400 w 2184400"/>
              <a:gd name="connsiteY28" fmla="*/ 1209040 h 1623059"/>
              <a:gd name="connsiteX29" fmla="*/ 2032000 w 2184400"/>
              <a:gd name="connsiteY29" fmla="*/ 680720 h 1623059"/>
              <a:gd name="connsiteX30" fmla="*/ 1564640 w 2184400"/>
              <a:gd name="connsiteY30" fmla="*/ 426720 h 1623059"/>
              <a:gd name="connsiteX31" fmla="*/ 975360 w 2184400"/>
              <a:gd name="connsiteY31" fmla="*/ 182880 h 1623059"/>
              <a:gd name="connsiteX32" fmla="*/ 203200 w 2184400"/>
              <a:gd name="connsiteY32" fmla="*/ 0 h 1623059"/>
              <a:gd name="connsiteX33" fmla="*/ 0 w 2184400"/>
              <a:gd name="connsiteY33" fmla="*/ 325120 h 1623059"/>
              <a:gd name="connsiteX34" fmla="*/ 215900 w 2184400"/>
              <a:gd name="connsiteY34"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2115344 w 2184400"/>
              <a:gd name="connsiteY28" fmla="*/ 1163480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184400"/>
              <a:gd name="connsiteY0" fmla="*/ 1191895 h 1623059"/>
              <a:gd name="connsiteX1" fmla="*/ 296068 w 2184400"/>
              <a:gd name="connsiteY1" fmla="*/ 1237297 h 1623059"/>
              <a:gd name="connsiteX2" fmla="*/ 366712 w 2184400"/>
              <a:gd name="connsiteY2" fmla="*/ 1347629 h 1623059"/>
              <a:gd name="connsiteX3" fmla="*/ 569912 w 2184400"/>
              <a:gd name="connsiteY3" fmla="*/ 1282541 h 1623059"/>
              <a:gd name="connsiteX4" fmla="*/ 715169 w 2184400"/>
              <a:gd name="connsiteY4" fmla="*/ 1282541 h 1623059"/>
              <a:gd name="connsiteX5" fmla="*/ 750888 w 2184400"/>
              <a:gd name="connsiteY5" fmla="*/ 1308735 h 1623059"/>
              <a:gd name="connsiteX6" fmla="*/ 800893 w 2184400"/>
              <a:gd name="connsiteY6" fmla="*/ 1301591 h 1623059"/>
              <a:gd name="connsiteX7" fmla="*/ 805657 w 2184400"/>
              <a:gd name="connsiteY7" fmla="*/ 1356361 h 1623059"/>
              <a:gd name="connsiteX8" fmla="*/ 924720 w 2184400"/>
              <a:gd name="connsiteY8" fmla="*/ 1430179 h 1623059"/>
              <a:gd name="connsiteX9" fmla="*/ 943769 w 2184400"/>
              <a:gd name="connsiteY9" fmla="*/ 1415891 h 1623059"/>
              <a:gd name="connsiteX10" fmla="*/ 1042511 w 2184400"/>
              <a:gd name="connsiteY10" fmla="*/ 1473042 h 1623059"/>
              <a:gd name="connsiteX11" fmla="*/ 1029493 w 2184400"/>
              <a:gd name="connsiteY11" fmla="*/ 1558766 h 1623059"/>
              <a:gd name="connsiteX12" fmla="*/ 1081881 w 2184400"/>
              <a:gd name="connsiteY12" fmla="*/ 1623059 h 1623059"/>
              <a:gd name="connsiteX13" fmla="*/ 1162844 w 2184400"/>
              <a:gd name="connsiteY13" fmla="*/ 1537335 h 1623059"/>
              <a:gd name="connsiteX14" fmla="*/ 1160462 w 2184400"/>
              <a:gd name="connsiteY14" fmla="*/ 1458754 h 1623059"/>
              <a:gd name="connsiteX15" fmla="*/ 1093787 w 2184400"/>
              <a:gd name="connsiteY15" fmla="*/ 1353979 h 1623059"/>
              <a:gd name="connsiteX16" fmla="*/ 1108075 w 2184400"/>
              <a:gd name="connsiteY16" fmla="*/ 1296829 h 1623059"/>
              <a:gd name="connsiteX17" fmla="*/ 1103313 w 2184400"/>
              <a:gd name="connsiteY17" fmla="*/ 1249204 h 1623059"/>
              <a:gd name="connsiteX18" fmla="*/ 1443831 w 2184400"/>
              <a:gd name="connsiteY18" fmla="*/ 1208722 h 1623059"/>
              <a:gd name="connsiteX19" fmla="*/ 1448594 w 2184400"/>
              <a:gd name="connsiteY19" fmla="*/ 1275398 h 1623059"/>
              <a:gd name="connsiteX20" fmla="*/ 1491456 w 2184400"/>
              <a:gd name="connsiteY20" fmla="*/ 1249204 h 1623059"/>
              <a:gd name="connsiteX21" fmla="*/ 1550988 w 2184400"/>
              <a:gd name="connsiteY21" fmla="*/ 1289685 h 1623059"/>
              <a:gd name="connsiteX22" fmla="*/ 1593850 w 2184400"/>
              <a:gd name="connsiteY22" fmla="*/ 1282542 h 1623059"/>
              <a:gd name="connsiteX23" fmla="*/ 1615282 w 2184400"/>
              <a:gd name="connsiteY23" fmla="*/ 1451610 h 1623059"/>
              <a:gd name="connsiteX24" fmla="*/ 1789113 w 2184400"/>
              <a:gd name="connsiteY24" fmla="*/ 1365884 h 1623059"/>
              <a:gd name="connsiteX25" fmla="*/ 1814354 w 2184400"/>
              <a:gd name="connsiteY25" fmla="*/ 1244441 h 1623059"/>
              <a:gd name="connsiteX26" fmla="*/ 1801019 w 2184400"/>
              <a:gd name="connsiteY26" fmla="*/ 1106331 h 1623059"/>
              <a:gd name="connsiteX27" fmla="*/ 1865313 w 2184400"/>
              <a:gd name="connsiteY27" fmla="*/ 1003936 h 1623059"/>
              <a:gd name="connsiteX28" fmla="*/ 1903413 w 2184400"/>
              <a:gd name="connsiteY28" fmla="*/ 956312 h 1623059"/>
              <a:gd name="connsiteX29" fmla="*/ 2184400 w 2184400"/>
              <a:gd name="connsiteY29" fmla="*/ 1209040 h 1623059"/>
              <a:gd name="connsiteX30" fmla="*/ 2032000 w 2184400"/>
              <a:gd name="connsiteY30" fmla="*/ 680720 h 1623059"/>
              <a:gd name="connsiteX31" fmla="*/ 1564640 w 2184400"/>
              <a:gd name="connsiteY31" fmla="*/ 426720 h 1623059"/>
              <a:gd name="connsiteX32" fmla="*/ 975360 w 2184400"/>
              <a:gd name="connsiteY32" fmla="*/ 182880 h 1623059"/>
              <a:gd name="connsiteX33" fmla="*/ 203200 w 2184400"/>
              <a:gd name="connsiteY33" fmla="*/ 0 h 1623059"/>
              <a:gd name="connsiteX34" fmla="*/ 0 w 2184400"/>
              <a:gd name="connsiteY34" fmla="*/ 325120 h 1623059"/>
              <a:gd name="connsiteX35" fmla="*/ 215900 w 2184400"/>
              <a:gd name="connsiteY35" fmla="*/ 1191895 h 1623059"/>
              <a:gd name="connsiteX0" fmla="*/ 215900 w 2032000"/>
              <a:gd name="connsiteY0" fmla="*/ 1191895 h 1623059"/>
              <a:gd name="connsiteX1" fmla="*/ 296068 w 2032000"/>
              <a:gd name="connsiteY1" fmla="*/ 1237297 h 1623059"/>
              <a:gd name="connsiteX2" fmla="*/ 366712 w 2032000"/>
              <a:gd name="connsiteY2" fmla="*/ 1347629 h 1623059"/>
              <a:gd name="connsiteX3" fmla="*/ 569912 w 2032000"/>
              <a:gd name="connsiteY3" fmla="*/ 1282541 h 1623059"/>
              <a:gd name="connsiteX4" fmla="*/ 715169 w 2032000"/>
              <a:gd name="connsiteY4" fmla="*/ 1282541 h 1623059"/>
              <a:gd name="connsiteX5" fmla="*/ 750888 w 2032000"/>
              <a:gd name="connsiteY5" fmla="*/ 1308735 h 1623059"/>
              <a:gd name="connsiteX6" fmla="*/ 800893 w 2032000"/>
              <a:gd name="connsiteY6" fmla="*/ 1301591 h 1623059"/>
              <a:gd name="connsiteX7" fmla="*/ 805657 w 2032000"/>
              <a:gd name="connsiteY7" fmla="*/ 1356361 h 1623059"/>
              <a:gd name="connsiteX8" fmla="*/ 924720 w 2032000"/>
              <a:gd name="connsiteY8" fmla="*/ 1430179 h 1623059"/>
              <a:gd name="connsiteX9" fmla="*/ 943769 w 2032000"/>
              <a:gd name="connsiteY9" fmla="*/ 1415891 h 1623059"/>
              <a:gd name="connsiteX10" fmla="*/ 1042511 w 2032000"/>
              <a:gd name="connsiteY10" fmla="*/ 1473042 h 1623059"/>
              <a:gd name="connsiteX11" fmla="*/ 1029493 w 2032000"/>
              <a:gd name="connsiteY11" fmla="*/ 1558766 h 1623059"/>
              <a:gd name="connsiteX12" fmla="*/ 1081881 w 2032000"/>
              <a:gd name="connsiteY12" fmla="*/ 1623059 h 1623059"/>
              <a:gd name="connsiteX13" fmla="*/ 1162844 w 2032000"/>
              <a:gd name="connsiteY13" fmla="*/ 1537335 h 1623059"/>
              <a:gd name="connsiteX14" fmla="*/ 1160462 w 2032000"/>
              <a:gd name="connsiteY14" fmla="*/ 1458754 h 1623059"/>
              <a:gd name="connsiteX15" fmla="*/ 1093787 w 2032000"/>
              <a:gd name="connsiteY15" fmla="*/ 1353979 h 1623059"/>
              <a:gd name="connsiteX16" fmla="*/ 1108075 w 2032000"/>
              <a:gd name="connsiteY16" fmla="*/ 1296829 h 1623059"/>
              <a:gd name="connsiteX17" fmla="*/ 1103313 w 2032000"/>
              <a:gd name="connsiteY17" fmla="*/ 1249204 h 1623059"/>
              <a:gd name="connsiteX18" fmla="*/ 1443831 w 2032000"/>
              <a:gd name="connsiteY18" fmla="*/ 1208722 h 1623059"/>
              <a:gd name="connsiteX19" fmla="*/ 1448594 w 2032000"/>
              <a:gd name="connsiteY19" fmla="*/ 1275398 h 1623059"/>
              <a:gd name="connsiteX20" fmla="*/ 1491456 w 2032000"/>
              <a:gd name="connsiteY20" fmla="*/ 1249204 h 1623059"/>
              <a:gd name="connsiteX21" fmla="*/ 1550988 w 2032000"/>
              <a:gd name="connsiteY21" fmla="*/ 1289685 h 1623059"/>
              <a:gd name="connsiteX22" fmla="*/ 1593850 w 2032000"/>
              <a:gd name="connsiteY22" fmla="*/ 1282542 h 1623059"/>
              <a:gd name="connsiteX23" fmla="*/ 1615282 w 2032000"/>
              <a:gd name="connsiteY23" fmla="*/ 1451610 h 1623059"/>
              <a:gd name="connsiteX24" fmla="*/ 1789113 w 2032000"/>
              <a:gd name="connsiteY24" fmla="*/ 1365884 h 1623059"/>
              <a:gd name="connsiteX25" fmla="*/ 1814354 w 2032000"/>
              <a:gd name="connsiteY25" fmla="*/ 1244441 h 1623059"/>
              <a:gd name="connsiteX26" fmla="*/ 1801019 w 2032000"/>
              <a:gd name="connsiteY26" fmla="*/ 1106331 h 1623059"/>
              <a:gd name="connsiteX27" fmla="*/ 1865313 w 2032000"/>
              <a:gd name="connsiteY27" fmla="*/ 1003936 h 1623059"/>
              <a:gd name="connsiteX28" fmla="*/ 1903413 w 2032000"/>
              <a:gd name="connsiteY28" fmla="*/ 956312 h 1623059"/>
              <a:gd name="connsiteX29" fmla="*/ 1858169 w 2032000"/>
              <a:gd name="connsiteY29" fmla="*/ 887572 h 1623059"/>
              <a:gd name="connsiteX30" fmla="*/ 2032000 w 2032000"/>
              <a:gd name="connsiteY30" fmla="*/ 680720 h 1623059"/>
              <a:gd name="connsiteX31" fmla="*/ 1564640 w 2032000"/>
              <a:gd name="connsiteY31" fmla="*/ 426720 h 1623059"/>
              <a:gd name="connsiteX32" fmla="*/ 975360 w 2032000"/>
              <a:gd name="connsiteY32" fmla="*/ 182880 h 1623059"/>
              <a:gd name="connsiteX33" fmla="*/ 203200 w 2032000"/>
              <a:gd name="connsiteY33" fmla="*/ 0 h 1623059"/>
              <a:gd name="connsiteX34" fmla="*/ 0 w 2032000"/>
              <a:gd name="connsiteY34" fmla="*/ 325120 h 1623059"/>
              <a:gd name="connsiteX35" fmla="*/ 215900 w 2032000"/>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564640 w 1903413"/>
              <a:gd name="connsiteY31" fmla="*/ 426720 h 1623059"/>
              <a:gd name="connsiteX32" fmla="*/ 975360 w 1903413"/>
              <a:gd name="connsiteY32" fmla="*/ 182880 h 1623059"/>
              <a:gd name="connsiteX33" fmla="*/ 203200 w 1903413"/>
              <a:gd name="connsiteY33" fmla="*/ 0 h 1623059"/>
              <a:gd name="connsiteX34" fmla="*/ 0 w 1903413"/>
              <a:gd name="connsiteY34" fmla="*/ 325120 h 1623059"/>
              <a:gd name="connsiteX35" fmla="*/ 215900 w 1903413"/>
              <a:gd name="connsiteY3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58145 w 1903413"/>
              <a:gd name="connsiteY31" fmla="*/ 6729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64640 w 1903413"/>
              <a:gd name="connsiteY32" fmla="*/ 426720 h 1623059"/>
              <a:gd name="connsiteX33" fmla="*/ 975360 w 1903413"/>
              <a:gd name="connsiteY33" fmla="*/ 182880 h 1623059"/>
              <a:gd name="connsiteX34" fmla="*/ 203200 w 1903413"/>
              <a:gd name="connsiteY34" fmla="*/ 0 h 1623059"/>
              <a:gd name="connsiteX35" fmla="*/ 0 w 1903413"/>
              <a:gd name="connsiteY35" fmla="*/ 325120 h 1623059"/>
              <a:gd name="connsiteX36" fmla="*/ 215900 w 1903413"/>
              <a:gd name="connsiteY36"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615282 w 1903413"/>
              <a:gd name="connsiteY32" fmla="*/ 618174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64640 w 1903413"/>
              <a:gd name="connsiteY33" fmla="*/ 426720 h 1623059"/>
              <a:gd name="connsiteX34" fmla="*/ 975360 w 1903413"/>
              <a:gd name="connsiteY34" fmla="*/ 182880 h 1623059"/>
              <a:gd name="connsiteX35" fmla="*/ 203200 w 1903413"/>
              <a:gd name="connsiteY35" fmla="*/ 0 h 1623059"/>
              <a:gd name="connsiteX36" fmla="*/ 0 w 1903413"/>
              <a:gd name="connsiteY36" fmla="*/ 325120 h 1623059"/>
              <a:gd name="connsiteX37" fmla="*/ 215900 w 1903413"/>
              <a:gd name="connsiteY37"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74801 w 1903413"/>
              <a:gd name="connsiteY33" fmla="*/ 549117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64640 w 1903413"/>
              <a:gd name="connsiteY34" fmla="*/ 426720 h 1623059"/>
              <a:gd name="connsiteX35" fmla="*/ 975360 w 1903413"/>
              <a:gd name="connsiteY35" fmla="*/ 182880 h 1623059"/>
              <a:gd name="connsiteX36" fmla="*/ 203200 w 1903413"/>
              <a:gd name="connsiteY36" fmla="*/ 0 h 1623059"/>
              <a:gd name="connsiteX37" fmla="*/ 0 w 1903413"/>
              <a:gd name="connsiteY37" fmla="*/ 325120 h 1623059"/>
              <a:gd name="connsiteX38" fmla="*/ 215900 w 1903413"/>
              <a:gd name="connsiteY38"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74801 w 1903413"/>
              <a:gd name="connsiteY34" fmla="*/ 494349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564640 w 1903413"/>
              <a:gd name="connsiteY35" fmla="*/ 4267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975360 w 1903413"/>
              <a:gd name="connsiteY36" fmla="*/ 182880 h 1623059"/>
              <a:gd name="connsiteX37" fmla="*/ 203200 w 1903413"/>
              <a:gd name="connsiteY37" fmla="*/ 0 h 1623059"/>
              <a:gd name="connsiteX38" fmla="*/ 0 w 1903413"/>
              <a:gd name="connsiteY38" fmla="*/ 325120 h 1623059"/>
              <a:gd name="connsiteX39" fmla="*/ 215900 w 1903413"/>
              <a:gd name="connsiteY39"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222376 w 1903413"/>
              <a:gd name="connsiteY36" fmla="*/ 363380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975360 w 1903413"/>
              <a:gd name="connsiteY37" fmla="*/ 182880 h 1623059"/>
              <a:gd name="connsiteX38" fmla="*/ 203200 w 1903413"/>
              <a:gd name="connsiteY38" fmla="*/ 0 h 1623059"/>
              <a:gd name="connsiteX39" fmla="*/ 0 w 1903413"/>
              <a:gd name="connsiteY39" fmla="*/ 325120 h 1623059"/>
              <a:gd name="connsiteX40" fmla="*/ 215900 w 1903413"/>
              <a:gd name="connsiteY40"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146176 w 1903413"/>
              <a:gd name="connsiteY37" fmla="*/ 346711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975360 w 1903413"/>
              <a:gd name="connsiteY38" fmla="*/ 182880 h 1623059"/>
              <a:gd name="connsiteX39" fmla="*/ 203200 w 1903413"/>
              <a:gd name="connsiteY39" fmla="*/ 0 h 1623059"/>
              <a:gd name="connsiteX40" fmla="*/ 0 w 1903413"/>
              <a:gd name="connsiteY40" fmla="*/ 325120 h 1623059"/>
              <a:gd name="connsiteX41" fmla="*/ 215900 w 1903413"/>
              <a:gd name="connsiteY41"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77120 w 1903413"/>
              <a:gd name="connsiteY38" fmla="*/ 34433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75360 w 1903413"/>
              <a:gd name="connsiteY39" fmla="*/ 182880 h 1623059"/>
              <a:gd name="connsiteX40" fmla="*/ 203200 w 1903413"/>
              <a:gd name="connsiteY40" fmla="*/ 0 h 1623059"/>
              <a:gd name="connsiteX41" fmla="*/ 0 w 1903413"/>
              <a:gd name="connsiteY41" fmla="*/ 325120 h 1623059"/>
              <a:gd name="connsiteX42" fmla="*/ 215900 w 1903413"/>
              <a:gd name="connsiteY42"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89014 w 1903413"/>
              <a:gd name="connsiteY39" fmla="*/ 27765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75360 w 1903413"/>
              <a:gd name="connsiteY40" fmla="*/ 182880 h 1623059"/>
              <a:gd name="connsiteX41" fmla="*/ 203200 w 1903413"/>
              <a:gd name="connsiteY41" fmla="*/ 0 h 1623059"/>
              <a:gd name="connsiteX42" fmla="*/ 0 w 1903413"/>
              <a:gd name="connsiteY42" fmla="*/ 325120 h 1623059"/>
              <a:gd name="connsiteX43" fmla="*/ 215900 w 1903413"/>
              <a:gd name="connsiteY43"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967582 w 1903413"/>
              <a:gd name="connsiteY40" fmla="*/ 241936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975360 w 1903413"/>
              <a:gd name="connsiteY41" fmla="*/ 182880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203200 w 1903413"/>
              <a:gd name="connsiteY42" fmla="*/ 0 h 1623059"/>
              <a:gd name="connsiteX43" fmla="*/ 0 w 1903413"/>
              <a:gd name="connsiteY43" fmla="*/ 325120 h 1623059"/>
              <a:gd name="connsiteX44" fmla="*/ 215900 w 1903413"/>
              <a:gd name="connsiteY44"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753270 w 1903413"/>
              <a:gd name="connsiteY42" fmla="*/ 360999 h 1623059"/>
              <a:gd name="connsiteX43" fmla="*/ 203200 w 1903413"/>
              <a:gd name="connsiteY43" fmla="*/ 0 h 1623059"/>
              <a:gd name="connsiteX44" fmla="*/ 0 w 1903413"/>
              <a:gd name="connsiteY44" fmla="*/ 325120 h 1623059"/>
              <a:gd name="connsiteX45" fmla="*/ 215900 w 1903413"/>
              <a:gd name="connsiteY45" fmla="*/ 1191895 h 1623059"/>
              <a:gd name="connsiteX0" fmla="*/ 215900 w 1903413"/>
              <a:gd name="connsiteY0" fmla="*/ 1191895 h 1623059"/>
              <a:gd name="connsiteX1" fmla="*/ 296068 w 1903413"/>
              <a:gd name="connsiteY1" fmla="*/ 1237297 h 1623059"/>
              <a:gd name="connsiteX2" fmla="*/ 366712 w 1903413"/>
              <a:gd name="connsiteY2" fmla="*/ 1347629 h 1623059"/>
              <a:gd name="connsiteX3" fmla="*/ 569912 w 1903413"/>
              <a:gd name="connsiteY3" fmla="*/ 1282541 h 1623059"/>
              <a:gd name="connsiteX4" fmla="*/ 715169 w 1903413"/>
              <a:gd name="connsiteY4" fmla="*/ 1282541 h 1623059"/>
              <a:gd name="connsiteX5" fmla="*/ 750888 w 1903413"/>
              <a:gd name="connsiteY5" fmla="*/ 1308735 h 1623059"/>
              <a:gd name="connsiteX6" fmla="*/ 800893 w 1903413"/>
              <a:gd name="connsiteY6" fmla="*/ 1301591 h 1623059"/>
              <a:gd name="connsiteX7" fmla="*/ 805657 w 1903413"/>
              <a:gd name="connsiteY7" fmla="*/ 1356361 h 1623059"/>
              <a:gd name="connsiteX8" fmla="*/ 924720 w 1903413"/>
              <a:gd name="connsiteY8" fmla="*/ 1430179 h 1623059"/>
              <a:gd name="connsiteX9" fmla="*/ 943769 w 1903413"/>
              <a:gd name="connsiteY9" fmla="*/ 1415891 h 1623059"/>
              <a:gd name="connsiteX10" fmla="*/ 1042511 w 1903413"/>
              <a:gd name="connsiteY10" fmla="*/ 1473042 h 1623059"/>
              <a:gd name="connsiteX11" fmla="*/ 1029493 w 1903413"/>
              <a:gd name="connsiteY11" fmla="*/ 1558766 h 1623059"/>
              <a:gd name="connsiteX12" fmla="*/ 1081881 w 1903413"/>
              <a:gd name="connsiteY12" fmla="*/ 1623059 h 1623059"/>
              <a:gd name="connsiteX13" fmla="*/ 1162844 w 1903413"/>
              <a:gd name="connsiteY13" fmla="*/ 1537335 h 1623059"/>
              <a:gd name="connsiteX14" fmla="*/ 1160462 w 1903413"/>
              <a:gd name="connsiteY14" fmla="*/ 1458754 h 1623059"/>
              <a:gd name="connsiteX15" fmla="*/ 1093787 w 1903413"/>
              <a:gd name="connsiteY15" fmla="*/ 1353979 h 1623059"/>
              <a:gd name="connsiteX16" fmla="*/ 1108075 w 1903413"/>
              <a:gd name="connsiteY16" fmla="*/ 1296829 h 1623059"/>
              <a:gd name="connsiteX17" fmla="*/ 1103313 w 1903413"/>
              <a:gd name="connsiteY17" fmla="*/ 1249204 h 1623059"/>
              <a:gd name="connsiteX18" fmla="*/ 1443831 w 1903413"/>
              <a:gd name="connsiteY18" fmla="*/ 1208722 h 1623059"/>
              <a:gd name="connsiteX19" fmla="*/ 1448594 w 1903413"/>
              <a:gd name="connsiteY19" fmla="*/ 1275398 h 1623059"/>
              <a:gd name="connsiteX20" fmla="*/ 1491456 w 1903413"/>
              <a:gd name="connsiteY20" fmla="*/ 1249204 h 1623059"/>
              <a:gd name="connsiteX21" fmla="*/ 1550988 w 1903413"/>
              <a:gd name="connsiteY21" fmla="*/ 1289685 h 1623059"/>
              <a:gd name="connsiteX22" fmla="*/ 1593850 w 1903413"/>
              <a:gd name="connsiteY22" fmla="*/ 1282542 h 1623059"/>
              <a:gd name="connsiteX23" fmla="*/ 1615282 w 1903413"/>
              <a:gd name="connsiteY23" fmla="*/ 1451610 h 1623059"/>
              <a:gd name="connsiteX24" fmla="*/ 1789113 w 1903413"/>
              <a:gd name="connsiteY24" fmla="*/ 1365884 h 1623059"/>
              <a:gd name="connsiteX25" fmla="*/ 1814354 w 1903413"/>
              <a:gd name="connsiteY25" fmla="*/ 1244441 h 1623059"/>
              <a:gd name="connsiteX26" fmla="*/ 1801019 w 1903413"/>
              <a:gd name="connsiteY26" fmla="*/ 1106331 h 1623059"/>
              <a:gd name="connsiteX27" fmla="*/ 1865313 w 1903413"/>
              <a:gd name="connsiteY27" fmla="*/ 1003936 h 1623059"/>
              <a:gd name="connsiteX28" fmla="*/ 1903413 w 1903413"/>
              <a:gd name="connsiteY28" fmla="*/ 956312 h 1623059"/>
              <a:gd name="connsiteX29" fmla="*/ 1858169 w 1903413"/>
              <a:gd name="connsiteY29" fmla="*/ 887572 h 1623059"/>
              <a:gd name="connsiteX30" fmla="*/ 1739107 w 1903413"/>
              <a:gd name="connsiteY30" fmla="*/ 880745 h 1623059"/>
              <a:gd name="connsiteX31" fmla="*/ 1662908 w 1903413"/>
              <a:gd name="connsiteY31" fmla="*/ 825342 h 1623059"/>
              <a:gd name="connsiteX32" fmla="*/ 1598613 w 1903413"/>
              <a:gd name="connsiteY32" fmla="*/ 834868 h 1623059"/>
              <a:gd name="connsiteX33" fmla="*/ 1598614 w 1903413"/>
              <a:gd name="connsiteY33" fmla="*/ 768192 h 1623059"/>
              <a:gd name="connsiteX34" fmla="*/ 1505745 w 1903413"/>
              <a:gd name="connsiteY34" fmla="*/ 651512 h 1623059"/>
              <a:gd name="connsiteX35" fmla="*/ 1457484 w 1903413"/>
              <a:gd name="connsiteY35" fmla="*/ 541020 h 1623059"/>
              <a:gd name="connsiteX36" fmla="*/ 1327151 w 1903413"/>
              <a:gd name="connsiteY36" fmla="*/ 506255 h 1623059"/>
              <a:gd name="connsiteX37" fmla="*/ 1231901 w 1903413"/>
              <a:gd name="connsiteY37" fmla="*/ 584836 h 1623059"/>
              <a:gd name="connsiteX38" fmla="*/ 1017589 w 1903413"/>
              <a:gd name="connsiteY38" fmla="*/ 553880 h 1623059"/>
              <a:gd name="connsiteX39" fmla="*/ 934245 w 1903413"/>
              <a:gd name="connsiteY39" fmla="*/ 525305 h 1623059"/>
              <a:gd name="connsiteX40" fmla="*/ 891382 w 1903413"/>
              <a:gd name="connsiteY40" fmla="*/ 453868 h 1623059"/>
              <a:gd name="connsiteX41" fmla="*/ 849154 w 1903413"/>
              <a:gd name="connsiteY41" fmla="*/ 418623 h 1623059"/>
              <a:gd name="connsiteX42" fmla="*/ 915195 w 1903413"/>
              <a:gd name="connsiteY42" fmla="*/ 218124 h 1623059"/>
              <a:gd name="connsiteX43" fmla="*/ 203200 w 1903413"/>
              <a:gd name="connsiteY43" fmla="*/ 0 h 1623059"/>
              <a:gd name="connsiteX44" fmla="*/ 0 w 1903413"/>
              <a:gd name="connsiteY44" fmla="*/ 325120 h 1623059"/>
              <a:gd name="connsiteX45" fmla="*/ 215900 w 1903413"/>
              <a:gd name="connsiteY45" fmla="*/ 1191895 h 162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03413" h="1623059">
                <a:moveTo>
                  <a:pt x="215900" y="1191895"/>
                </a:moveTo>
                <a:lnTo>
                  <a:pt x="296068" y="1237297"/>
                </a:lnTo>
                <a:lnTo>
                  <a:pt x="366712" y="1347629"/>
                </a:lnTo>
                <a:lnTo>
                  <a:pt x="569912" y="1282541"/>
                </a:lnTo>
                <a:lnTo>
                  <a:pt x="715169" y="1282541"/>
                </a:lnTo>
                <a:lnTo>
                  <a:pt x="750888" y="1308735"/>
                </a:lnTo>
                <a:lnTo>
                  <a:pt x="800893" y="1301591"/>
                </a:lnTo>
                <a:lnTo>
                  <a:pt x="805657" y="1356361"/>
                </a:lnTo>
                <a:lnTo>
                  <a:pt x="924720" y="1430179"/>
                </a:lnTo>
                <a:lnTo>
                  <a:pt x="943769" y="1415891"/>
                </a:lnTo>
                <a:lnTo>
                  <a:pt x="1042511" y="1473042"/>
                </a:lnTo>
                <a:lnTo>
                  <a:pt x="1029493" y="1558766"/>
                </a:lnTo>
                <a:lnTo>
                  <a:pt x="1081881" y="1623059"/>
                </a:lnTo>
                <a:lnTo>
                  <a:pt x="1162844" y="1537335"/>
                </a:lnTo>
                <a:lnTo>
                  <a:pt x="1160462" y="1458754"/>
                </a:lnTo>
                <a:lnTo>
                  <a:pt x="1093787" y="1353979"/>
                </a:lnTo>
                <a:lnTo>
                  <a:pt x="1108075" y="1296829"/>
                </a:lnTo>
                <a:lnTo>
                  <a:pt x="1103313" y="1249204"/>
                </a:lnTo>
                <a:lnTo>
                  <a:pt x="1443831" y="1208722"/>
                </a:lnTo>
                <a:lnTo>
                  <a:pt x="1448594" y="1275398"/>
                </a:lnTo>
                <a:lnTo>
                  <a:pt x="1491456" y="1249204"/>
                </a:lnTo>
                <a:lnTo>
                  <a:pt x="1550988" y="1289685"/>
                </a:lnTo>
                <a:lnTo>
                  <a:pt x="1593850" y="1282542"/>
                </a:lnTo>
                <a:lnTo>
                  <a:pt x="1615282" y="1451610"/>
                </a:lnTo>
                <a:lnTo>
                  <a:pt x="1789113" y="1365884"/>
                </a:lnTo>
                <a:lnTo>
                  <a:pt x="1814354" y="1244441"/>
                </a:lnTo>
                <a:lnTo>
                  <a:pt x="1801019" y="1106331"/>
                </a:lnTo>
                <a:lnTo>
                  <a:pt x="1865313" y="1003936"/>
                </a:lnTo>
                <a:lnTo>
                  <a:pt x="1903413" y="956312"/>
                </a:lnTo>
                <a:lnTo>
                  <a:pt x="1858169" y="887572"/>
                </a:lnTo>
                <a:lnTo>
                  <a:pt x="1739107" y="880745"/>
                </a:lnTo>
                <a:lnTo>
                  <a:pt x="1662908" y="825342"/>
                </a:lnTo>
                <a:lnTo>
                  <a:pt x="1598613" y="834868"/>
                </a:lnTo>
                <a:cubicBezTo>
                  <a:pt x="1598613" y="812643"/>
                  <a:pt x="1598614" y="790417"/>
                  <a:pt x="1598614" y="768192"/>
                </a:cubicBezTo>
                <a:lnTo>
                  <a:pt x="1505745" y="651512"/>
                </a:lnTo>
                <a:lnTo>
                  <a:pt x="1457484" y="541020"/>
                </a:lnTo>
                <a:lnTo>
                  <a:pt x="1327151" y="506255"/>
                </a:lnTo>
                <a:lnTo>
                  <a:pt x="1231901" y="584836"/>
                </a:lnTo>
                <a:lnTo>
                  <a:pt x="1017589" y="553880"/>
                </a:lnTo>
                <a:lnTo>
                  <a:pt x="934245" y="525305"/>
                </a:lnTo>
                <a:lnTo>
                  <a:pt x="891382" y="453868"/>
                </a:lnTo>
                <a:lnTo>
                  <a:pt x="849154" y="418623"/>
                </a:lnTo>
                <a:lnTo>
                  <a:pt x="915195" y="218124"/>
                </a:lnTo>
                <a:lnTo>
                  <a:pt x="203200" y="0"/>
                </a:lnTo>
                <a:lnTo>
                  <a:pt x="0" y="325120"/>
                </a:lnTo>
                <a:lnTo>
                  <a:pt x="215900" y="1191895"/>
                </a:lnTo>
                <a:close/>
              </a:path>
            </a:pathLst>
          </a:custGeom>
          <a:solidFill>
            <a:srgbClr val="00CC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Katavi</a:t>
            </a:r>
            <a:r>
              <a:rPr lang="en-MY" sz="1200" b="1" dirty="0" smtClean="0">
                <a:solidFill>
                  <a:schemeClr val="tx1"/>
                </a:solidFill>
              </a:rPr>
              <a:t> 8.2</a:t>
            </a:r>
            <a:endParaRPr lang="en-MY" sz="1200" b="1" dirty="0">
              <a:solidFill>
                <a:schemeClr val="tx1"/>
              </a:solidFill>
            </a:endParaRPr>
          </a:p>
        </p:txBody>
      </p:sp>
      <p:sp>
        <p:nvSpPr>
          <p:cNvPr id="11" name="Freeform 10"/>
          <p:cNvSpPr/>
          <p:nvPr/>
        </p:nvSpPr>
        <p:spPr>
          <a:xfrm>
            <a:off x="1112044" y="1166812"/>
            <a:ext cx="1340644" cy="2544762"/>
          </a:xfrm>
          <a:custGeom>
            <a:avLst/>
            <a:gdLst>
              <a:gd name="connsiteX0" fmla="*/ 1066800 w 1841500"/>
              <a:gd name="connsiteY0" fmla="*/ 0 h 2984500"/>
              <a:gd name="connsiteX1" fmla="*/ 330200 w 1841500"/>
              <a:gd name="connsiteY1" fmla="*/ 622300 h 2984500"/>
              <a:gd name="connsiteX2" fmla="*/ 0 w 1841500"/>
              <a:gd name="connsiteY2" fmla="*/ 1270000 h 2984500"/>
              <a:gd name="connsiteX3" fmla="*/ 25400 w 1841500"/>
              <a:gd name="connsiteY3" fmla="*/ 2108200 h 2984500"/>
              <a:gd name="connsiteX4" fmla="*/ 114300 w 1841500"/>
              <a:gd name="connsiteY4" fmla="*/ 2705100 h 2984500"/>
              <a:gd name="connsiteX5" fmla="*/ 1016000 w 1841500"/>
              <a:gd name="connsiteY5" fmla="*/ 2984500 h 2984500"/>
              <a:gd name="connsiteX6" fmla="*/ 1562100 w 1841500"/>
              <a:gd name="connsiteY6" fmla="*/ 1955800 h 2984500"/>
              <a:gd name="connsiteX7" fmla="*/ 1841500 w 1841500"/>
              <a:gd name="connsiteY7" fmla="*/ 1257300 h 2984500"/>
              <a:gd name="connsiteX8" fmla="*/ 1473200 w 1841500"/>
              <a:gd name="connsiteY8" fmla="*/ 304800 h 2984500"/>
              <a:gd name="connsiteX9" fmla="*/ 1066800 w 1841500"/>
              <a:gd name="connsiteY9" fmla="*/ 0 h 2984500"/>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085850 w 1841500"/>
              <a:gd name="connsiteY9" fmla="*/ 0 h 2743994"/>
              <a:gd name="connsiteX0" fmla="*/ 1085850 w 1841500"/>
              <a:gd name="connsiteY0" fmla="*/ 0 h 2743994"/>
              <a:gd name="connsiteX1" fmla="*/ 330200 w 1841500"/>
              <a:gd name="connsiteY1" fmla="*/ 381794 h 2743994"/>
              <a:gd name="connsiteX2" fmla="*/ 0 w 1841500"/>
              <a:gd name="connsiteY2" fmla="*/ 1029494 h 2743994"/>
              <a:gd name="connsiteX3" fmla="*/ 25400 w 1841500"/>
              <a:gd name="connsiteY3" fmla="*/ 1867694 h 2743994"/>
              <a:gd name="connsiteX4" fmla="*/ 114300 w 1841500"/>
              <a:gd name="connsiteY4" fmla="*/ 2464594 h 2743994"/>
              <a:gd name="connsiteX5" fmla="*/ 1016000 w 1841500"/>
              <a:gd name="connsiteY5" fmla="*/ 2743994 h 2743994"/>
              <a:gd name="connsiteX6" fmla="*/ 1562100 w 1841500"/>
              <a:gd name="connsiteY6" fmla="*/ 1715294 h 2743994"/>
              <a:gd name="connsiteX7" fmla="*/ 1841500 w 1841500"/>
              <a:gd name="connsiteY7" fmla="*/ 1016794 h 2743994"/>
              <a:gd name="connsiteX8" fmla="*/ 1473200 w 1841500"/>
              <a:gd name="connsiteY8" fmla="*/ 64294 h 2743994"/>
              <a:gd name="connsiteX9" fmla="*/ 1307306 w 1841500"/>
              <a:gd name="connsiteY9" fmla="*/ 34925 h 2743994"/>
              <a:gd name="connsiteX10" fmla="*/ 1085850 w 1841500"/>
              <a:gd name="connsiteY10" fmla="*/ 0 h 2743994"/>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73200 w 1841500"/>
              <a:gd name="connsiteY8" fmla="*/ 217487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181 w 1841500"/>
              <a:gd name="connsiteY8" fmla="*/ 324644 h 2897187"/>
              <a:gd name="connsiteX9" fmla="*/ 1171575 w 1841500"/>
              <a:gd name="connsiteY9" fmla="*/ 0 h 2897187"/>
              <a:gd name="connsiteX10" fmla="*/ 1085850 w 1841500"/>
              <a:gd name="connsiteY10"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66838 w 1841500"/>
              <a:gd name="connsiteY8" fmla="*/ 400051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02545 w 1841500"/>
              <a:gd name="connsiteY8" fmla="*/ 445295 h 2897187"/>
              <a:gd name="connsiteX9" fmla="*/ 1323181 w 1841500"/>
              <a:gd name="connsiteY9" fmla="*/ 324644 h 2897187"/>
              <a:gd name="connsiteX10" fmla="*/ 1171575 w 1841500"/>
              <a:gd name="connsiteY10" fmla="*/ 0 h 2897187"/>
              <a:gd name="connsiteX11" fmla="*/ 1085850 w 1841500"/>
              <a:gd name="connsiteY11"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93081 w 1841500"/>
              <a:gd name="connsiteY8" fmla="*/ 1100138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1594 w 1841500"/>
              <a:gd name="connsiteY8" fmla="*/ 523876 h 2897187"/>
              <a:gd name="connsiteX9" fmla="*/ 1302545 w 1841500"/>
              <a:gd name="connsiteY9" fmla="*/ 445295 h 2897187"/>
              <a:gd name="connsiteX10" fmla="*/ 1323181 w 1841500"/>
              <a:gd name="connsiteY10" fmla="*/ 324644 h 2897187"/>
              <a:gd name="connsiteX11" fmla="*/ 1171575 w 1841500"/>
              <a:gd name="connsiteY11" fmla="*/ 0 h 2897187"/>
              <a:gd name="connsiteX12" fmla="*/ 1085850 w 1841500"/>
              <a:gd name="connsiteY12"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2575 w 1841500"/>
              <a:gd name="connsiteY8" fmla="*/ 812007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23975 w 1841500"/>
              <a:gd name="connsiteY8" fmla="*/ 604838 h 2897187"/>
              <a:gd name="connsiteX9" fmla="*/ 1321594 w 1841500"/>
              <a:gd name="connsiteY9" fmla="*/ 523876 h 2897187"/>
              <a:gd name="connsiteX10" fmla="*/ 1302545 w 1841500"/>
              <a:gd name="connsiteY10" fmla="*/ 445295 h 2897187"/>
              <a:gd name="connsiteX11" fmla="*/ 1323181 w 1841500"/>
              <a:gd name="connsiteY11" fmla="*/ 324644 h 2897187"/>
              <a:gd name="connsiteX12" fmla="*/ 1171575 w 1841500"/>
              <a:gd name="connsiteY12" fmla="*/ 0 h 2897187"/>
              <a:gd name="connsiteX13" fmla="*/ 1085850 w 1841500"/>
              <a:gd name="connsiteY13"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57338 w 1841500"/>
              <a:gd name="connsiteY8" fmla="*/ 857251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383507 w 1841500"/>
              <a:gd name="connsiteY8" fmla="*/ 664370 h 2897187"/>
              <a:gd name="connsiteX9" fmla="*/ 1323975 w 1841500"/>
              <a:gd name="connsiteY9" fmla="*/ 604838 h 2897187"/>
              <a:gd name="connsiteX10" fmla="*/ 1321594 w 1841500"/>
              <a:gd name="connsiteY10" fmla="*/ 523876 h 2897187"/>
              <a:gd name="connsiteX11" fmla="*/ 1302545 w 1841500"/>
              <a:gd name="connsiteY11" fmla="*/ 445295 h 2897187"/>
              <a:gd name="connsiteX12" fmla="*/ 1323181 w 1841500"/>
              <a:gd name="connsiteY12" fmla="*/ 324644 h 2897187"/>
              <a:gd name="connsiteX13" fmla="*/ 1171575 w 1841500"/>
              <a:gd name="connsiteY13" fmla="*/ 0 h 2897187"/>
              <a:gd name="connsiteX14" fmla="*/ 1085850 w 1841500"/>
              <a:gd name="connsiteY14"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97631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33513 w 1841500"/>
              <a:gd name="connsiteY8" fmla="*/ 804863 h 2897187"/>
              <a:gd name="connsiteX9" fmla="*/ 1383507 w 1841500"/>
              <a:gd name="connsiteY9" fmla="*/ 664370 h 2897187"/>
              <a:gd name="connsiteX10" fmla="*/ 1323975 w 1841500"/>
              <a:gd name="connsiteY10" fmla="*/ 604838 h 2897187"/>
              <a:gd name="connsiteX11" fmla="*/ 1321594 w 1841500"/>
              <a:gd name="connsiteY11" fmla="*/ 523876 h 2897187"/>
              <a:gd name="connsiteX12" fmla="*/ 1302545 w 1841500"/>
              <a:gd name="connsiteY12" fmla="*/ 445295 h 2897187"/>
              <a:gd name="connsiteX13" fmla="*/ 1323181 w 1841500"/>
              <a:gd name="connsiteY13" fmla="*/ 324644 h 2897187"/>
              <a:gd name="connsiteX14" fmla="*/ 1171575 w 1841500"/>
              <a:gd name="connsiteY14" fmla="*/ 0 h 2897187"/>
              <a:gd name="connsiteX15" fmla="*/ 1085850 w 1841500"/>
              <a:gd name="connsiteY15"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2113 w 1841500"/>
              <a:gd name="connsiteY8" fmla="*/ 1007269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00176 w 1841500"/>
              <a:gd name="connsiteY8" fmla="*/ 878682 h 2897187"/>
              <a:gd name="connsiteX9" fmla="*/ 1433513 w 1841500"/>
              <a:gd name="connsiteY9" fmla="*/ 804863 h 2897187"/>
              <a:gd name="connsiteX10" fmla="*/ 1383507 w 1841500"/>
              <a:gd name="connsiteY10" fmla="*/ 664370 h 2897187"/>
              <a:gd name="connsiteX11" fmla="*/ 1323975 w 1841500"/>
              <a:gd name="connsiteY11" fmla="*/ 604838 h 2897187"/>
              <a:gd name="connsiteX12" fmla="*/ 1321594 w 1841500"/>
              <a:gd name="connsiteY12" fmla="*/ 523876 h 2897187"/>
              <a:gd name="connsiteX13" fmla="*/ 1302545 w 1841500"/>
              <a:gd name="connsiteY13" fmla="*/ 445295 h 2897187"/>
              <a:gd name="connsiteX14" fmla="*/ 1323181 w 1841500"/>
              <a:gd name="connsiteY14" fmla="*/ 324644 h 2897187"/>
              <a:gd name="connsiteX15" fmla="*/ 1171575 w 1841500"/>
              <a:gd name="connsiteY15" fmla="*/ 0 h 2897187"/>
              <a:gd name="connsiteX16" fmla="*/ 1085850 w 1841500"/>
              <a:gd name="connsiteY16"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664494 w 1841500"/>
              <a:gd name="connsiteY8" fmla="*/ 1047751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445419 w 1841500"/>
              <a:gd name="connsiteY8" fmla="*/ 1007269 h 2897187"/>
              <a:gd name="connsiteX9" fmla="*/ 1400176 w 1841500"/>
              <a:gd name="connsiteY9" fmla="*/ 878682 h 2897187"/>
              <a:gd name="connsiteX10" fmla="*/ 1433513 w 1841500"/>
              <a:gd name="connsiteY10" fmla="*/ 804863 h 2897187"/>
              <a:gd name="connsiteX11" fmla="*/ 1383507 w 1841500"/>
              <a:gd name="connsiteY11" fmla="*/ 664370 h 2897187"/>
              <a:gd name="connsiteX12" fmla="*/ 1323975 w 1841500"/>
              <a:gd name="connsiteY12" fmla="*/ 604838 h 2897187"/>
              <a:gd name="connsiteX13" fmla="*/ 1321594 w 1841500"/>
              <a:gd name="connsiteY13" fmla="*/ 523876 h 2897187"/>
              <a:gd name="connsiteX14" fmla="*/ 1302545 w 1841500"/>
              <a:gd name="connsiteY14" fmla="*/ 445295 h 2897187"/>
              <a:gd name="connsiteX15" fmla="*/ 1323181 w 1841500"/>
              <a:gd name="connsiteY15" fmla="*/ 324644 h 2897187"/>
              <a:gd name="connsiteX16" fmla="*/ 1171575 w 1841500"/>
              <a:gd name="connsiteY16" fmla="*/ 0 h 2897187"/>
              <a:gd name="connsiteX17" fmla="*/ 1085850 w 1841500"/>
              <a:gd name="connsiteY17"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762125 w 1841500"/>
              <a:gd name="connsiteY8" fmla="*/ 1140619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841500"/>
              <a:gd name="connsiteY0" fmla="*/ 153193 h 2897187"/>
              <a:gd name="connsiteX1" fmla="*/ 330200 w 1841500"/>
              <a:gd name="connsiteY1" fmla="*/ 534987 h 2897187"/>
              <a:gd name="connsiteX2" fmla="*/ 0 w 1841500"/>
              <a:gd name="connsiteY2" fmla="*/ 1182687 h 2897187"/>
              <a:gd name="connsiteX3" fmla="*/ 25400 w 1841500"/>
              <a:gd name="connsiteY3" fmla="*/ 2020887 h 2897187"/>
              <a:gd name="connsiteX4" fmla="*/ 114300 w 1841500"/>
              <a:gd name="connsiteY4" fmla="*/ 2617787 h 2897187"/>
              <a:gd name="connsiteX5" fmla="*/ 1016000 w 1841500"/>
              <a:gd name="connsiteY5" fmla="*/ 2897187 h 2897187"/>
              <a:gd name="connsiteX6" fmla="*/ 1562100 w 1841500"/>
              <a:gd name="connsiteY6" fmla="*/ 1868487 h 2897187"/>
              <a:gd name="connsiteX7" fmla="*/ 1841500 w 1841500"/>
              <a:gd name="connsiteY7" fmla="*/ 1169987 h 2897187"/>
              <a:gd name="connsiteX8" fmla="*/ 1500188 w 1841500"/>
              <a:gd name="connsiteY8" fmla="*/ 1190625 h 2897187"/>
              <a:gd name="connsiteX9" fmla="*/ 1445419 w 1841500"/>
              <a:gd name="connsiteY9" fmla="*/ 1007269 h 2897187"/>
              <a:gd name="connsiteX10" fmla="*/ 1400176 w 1841500"/>
              <a:gd name="connsiteY10" fmla="*/ 878682 h 2897187"/>
              <a:gd name="connsiteX11" fmla="*/ 1433513 w 1841500"/>
              <a:gd name="connsiteY11" fmla="*/ 804863 h 2897187"/>
              <a:gd name="connsiteX12" fmla="*/ 1383507 w 1841500"/>
              <a:gd name="connsiteY12" fmla="*/ 664370 h 2897187"/>
              <a:gd name="connsiteX13" fmla="*/ 1323975 w 1841500"/>
              <a:gd name="connsiteY13" fmla="*/ 604838 h 2897187"/>
              <a:gd name="connsiteX14" fmla="*/ 1321594 w 1841500"/>
              <a:gd name="connsiteY14" fmla="*/ 523876 h 2897187"/>
              <a:gd name="connsiteX15" fmla="*/ 1302545 w 1841500"/>
              <a:gd name="connsiteY15" fmla="*/ 445295 h 2897187"/>
              <a:gd name="connsiteX16" fmla="*/ 1323181 w 1841500"/>
              <a:gd name="connsiteY16" fmla="*/ 324644 h 2897187"/>
              <a:gd name="connsiteX17" fmla="*/ 1171575 w 1841500"/>
              <a:gd name="connsiteY17" fmla="*/ 0 h 2897187"/>
              <a:gd name="connsiteX18" fmla="*/ 1085850 w 18415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62882 w 1562100"/>
              <a:gd name="connsiteY7" fmla="*/ 1246187 h 2897187"/>
              <a:gd name="connsiteX8" fmla="*/ 1500188 w 1562100"/>
              <a:gd name="connsiteY8" fmla="*/ 1190625 h 2897187"/>
              <a:gd name="connsiteX9" fmla="*/ 1445419 w 1562100"/>
              <a:gd name="connsiteY9" fmla="*/ 1007269 h 2897187"/>
              <a:gd name="connsiteX10" fmla="*/ 1400176 w 1562100"/>
              <a:gd name="connsiteY10" fmla="*/ 878682 h 2897187"/>
              <a:gd name="connsiteX11" fmla="*/ 1433513 w 1562100"/>
              <a:gd name="connsiteY11" fmla="*/ 804863 h 2897187"/>
              <a:gd name="connsiteX12" fmla="*/ 1383507 w 1562100"/>
              <a:gd name="connsiteY12" fmla="*/ 664370 h 2897187"/>
              <a:gd name="connsiteX13" fmla="*/ 1323975 w 1562100"/>
              <a:gd name="connsiteY13" fmla="*/ 604838 h 2897187"/>
              <a:gd name="connsiteX14" fmla="*/ 1321594 w 1562100"/>
              <a:gd name="connsiteY14" fmla="*/ 523876 h 2897187"/>
              <a:gd name="connsiteX15" fmla="*/ 1302545 w 1562100"/>
              <a:gd name="connsiteY15" fmla="*/ 445295 h 2897187"/>
              <a:gd name="connsiteX16" fmla="*/ 1323181 w 1562100"/>
              <a:gd name="connsiteY16" fmla="*/ 324644 h 2897187"/>
              <a:gd name="connsiteX17" fmla="*/ 1171575 w 1562100"/>
              <a:gd name="connsiteY17" fmla="*/ 0 h 2897187"/>
              <a:gd name="connsiteX18" fmla="*/ 1085850 w 1562100"/>
              <a:gd name="connsiteY18"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514475 w 1562100"/>
              <a:gd name="connsiteY7" fmla="*/ 1547813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62882 w 1562100"/>
              <a:gd name="connsiteY8" fmla="*/ 1246187 h 2897187"/>
              <a:gd name="connsiteX9" fmla="*/ 1500188 w 1562100"/>
              <a:gd name="connsiteY9" fmla="*/ 1190625 h 2897187"/>
              <a:gd name="connsiteX10" fmla="*/ 1445419 w 1562100"/>
              <a:gd name="connsiteY10" fmla="*/ 1007269 h 2897187"/>
              <a:gd name="connsiteX11" fmla="*/ 1400176 w 1562100"/>
              <a:gd name="connsiteY11" fmla="*/ 878682 h 2897187"/>
              <a:gd name="connsiteX12" fmla="*/ 1433513 w 1562100"/>
              <a:gd name="connsiteY12" fmla="*/ 804863 h 2897187"/>
              <a:gd name="connsiteX13" fmla="*/ 1383507 w 1562100"/>
              <a:gd name="connsiteY13" fmla="*/ 664370 h 2897187"/>
              <a:gd name="connsiteX14" fmla="*/ 1323975 w 1562100"/>
              <a:gd name="connsiteY14" fmla="*/ 604838 h 2897187"/>
              <a:gd name="connsiteX15" fmla="*/ 1321594 w 1562100"/>
              <a:gd name="connsiteY15" fmla="*/ 523876 h 2897187"/>
              <a:gd name="connsiteX16" fmla="*/ 1302545 w 1562100"/>
              <a:gd name="connsiteY16" fmla="*/ 445295 h 2897187"/>
              <a:gd name="connsiteX17" fmla="*/ 1323181 w 1562100"/>
              <a:gd name="connsiteY17" fmla="*/ 324644 h 2897187"/>
              <a:gd name="connsiteX18" fmla="*/ 1171575 w 1562100"/>
              <a:gd name="connsiteY18" fmla="*/ 0 h 2897187"/>
              <a:gd name="connsiteX19" fmla="*/ 1085850 w 1562100"/>
              <a:gd name="connsiteY19"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3988 w 1562100"/>
              <a:gd name="connsiteY8" fmla="*/ 1323976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26369 w 1562100"/>
              <a:gd name="connsiteY8" fmla="*/ 1254920 h 2897187"/>
              <a:gd name="connsiteX9" fmla="*/ 1462882 w 1562100"/>
              <a:gd name="connsiteY9" fmla="*/ 1246187 h 2897187"/>
              <a:gd name="connsiteX10" fmla="*/ 1500188 w 1562100"/>
              <a:gd name="connsiteY10" fmla="*/ 1190625 h 2897187"/>
              <a:gd name="connsiteX11" fmla="*/ 1445419 w 1562100"/>
              <a:gd name="connsiteY11" fmla="*/ 1007269 h 2897187"/>
              <a:gd name="connsiteX12" fmla="*/ 1400176 w 1562100"/>
              <a:gd name="connsiteY12" fmla="*/ 878682 h 2897187"/>
              <a:gd name="connsiteX13" fmla="*/ 1433513 w 1562100"/>
              <a:gd name="connsiteY13" fmla="*/ 804863 h 2897187"/>
              <a:gd name="connsiteX14" fmla="*/ 1383507 w 1562100"/>
              <a:gd name="connsiteY14" fmla="*/ 664370 h 2897187"/>
              <a:gd name="connsiteX15" fmla="*/ 1323975 w 1562100"/>
              <a:gd name="connsiteY15" fmla="*/ 604838 h 2897187"/>
              <a:gd name="connsiteX16" fmla="*/ 1321594 w 1562100"/>
              <a:gd name="connsiteY16" fmla="*/ 523876 h 2897187"/>
              <a:gd name="connsiteX17" fmla="*/ 1302545 w 1562100"/>
              <a:gd name="connsiteY17" fmla="*/ 445295 h 2897187"/>
              <a:gd name="connsiteX18" fmla="*/ 1323181 w 1562100"/>
              <a:gd name="connsiteY18" fmla="*/ 324644 h 2897187"/>
              <a:gd name="connsiteX19" fmla="*/ 1171575 w 1562100"/>
              <a:gd name="connsiteY19" fmla="*/ 0 h 2897187"/>
              <a:gd name="connsiteX20" fmla="*/ 1085850 w 1562100"/>
              <a:gd name="connsiteY20"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90650 w 1562100"/>
              <a:gd name="connsiteY8" fmla="*/ 1354932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435894 w 1562100"/>
              <a:gd name="connsiteY8" fmla="*/ 1302545 h 2897187"/>
              <a:gd name="connsiteX9" fmla="*/ 1426369 w 1562100"/>
              <a:gd name="connsiteY9" fmla="*/ 1254920 h 2897187"/>
              <a:gd name="connsiteX10" fmla="*/ 1462882 w 1562100"/>
              <a:gd name="connsiteY10" fmla="*/ 1246187 h 2897187"/>
              <a:gd name="connsiteX11" fmla="*/ 1500188 w 1562100"/>
              <a:gd name="connsiteY11" fmla="*/ 1190625 h 2897187"/>
              <a:gd name="connsiteX12" fmla="*/ 1445419 w 1562100"/>
              <a:gd name="connsiteY12" fmla="*/ 1007269 h 2897187"/>
              <a:gd name="connsiteX13" fmla="*/ 1400176 w 1562100"/>
              <a:gd name="connsiteY13" fmla="*/ 878682 h 2897187"/>
              <a:gd name="connsiteX14" fmla="*/ 1433513 w 1562100"/>
              <a:gd name="connsiteY14" fmla="*/ 804863 h 2897187"/>
              <a:gd name="connsiteX15" fmla="*/ 1383507 w 1562100"/>
              <a:gd name="connsiteY15" fmla="*/ 664370 h 2897187"/>
              <a:gd name="connsiteX16" fmla="*/ 1323975 w 1562100"/>
              <a:gd name="connsiteY16" fmla="*/ 604838 h 2897187"/>
              <a:gd name="connsiteX17" fmla="*/ 1321594 w 1562100"/>
              <a:gd name="connsiteY17" fmla="*/ 523876 h 2897187"/>
              <a:gd name="connsiteX18" fmla="*/ 1302545 w 1562100"/>
              <a:gd name="connsiteY18" fmla="*/ 445295 h 2897187"/>
              <a:gd name="connsiteX19" fmla="*/ 1323181 w 1562100"/>
              <a:gd name="connsiteY19" fmla="*/ 324644 h 2897187"/>
              <a:gd name="connsiteX20" fmla="*/ 1171575 w 1562100"/>
              <a:gd name="connsiteY20" fmla="*/ 0 h 2897187"/>
              <a:gd name="connsiteX21" fmla="*/ 1085850 w 1562100"/>
              <a:gd name="connsiteY21"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85888 w 1562100"/>
              <a:gd name="connsiteY8" fmla="*/ 1381126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435894 w 1562100"/>
              <a:gd name="connsiteY9" fmla="*/ 1302545 h 2897187"/>
              <a:gd name="connsiteX10" fmla="*/ 1426369 w 1562100"/>
              <a:gd name="connsiteY10" fmla="*/ 1254920 h 2897187"/>
              <a:gd name="connsiteX11" fmla="*/ 1462882 w 1562100"/>
              <a:gd name="connsiteY11" fmla="*/ 1246187 h 2897187"/>
              <a:gd name="connsiteX12" fmla="*/ 1500188 w 1562100"/>
              <a:gd name="connsiteY12" fmla="*/ 1190625 h 2897187"/>
              <a:gd name="connsiteX13" fmla="*/ 1445419 w 1562100"/>
              <a:gd name="connsiteY13" fmla="*/ 1007269 h 2897187"/>
              <a:gd name="connsiteX14" fmla="*/ 1400176 w 1562100"/>
              <a:gd name="connsiteY14" fmla="*/ 878682 h 2897187"/>
              <a:gd name="connsiteX15" fmla="*/ 1433513 w 1562100"/>
              <a:gd name="connsiteY15" fmla="*/ 804863 h 2897187"/>
              <a:gd name="connsiteX16" fmla="*/ 1383507 w 1562100"/>
              <a:gd name="connsiteY16" fmla="*/ 664370 h 2897187"/>
              <a:gd name="connsiteX17" fmla="*/ 1323975 w 1562100"/>
              <a:gd name="connsiteY17" fmla="*/ 604838 h 2897187"/>
              <a:gd name="connsiteX18" fmla="*/ 1321594 w 1562100"/>
              <a:gd name="connsiteY18" fmla="*/ 523876 h 2897187"/>
              <a:gd name="connsiteX19" fmla="*/ 1302545 w 1562100"/>
              <a:gd name="connsiteY19" fmla="*/ 445295 h 2897187"/>
              <a:gd name="connsiteX20" fmla="*/ 1323181 w 1562100"/>
              <a:gd name="connsiteY20" fmla="*/ 324644 h 2897187"/>
              <a:gd name="connsiteX21" fmla="*/ 1171575 w 1562100"/>
              <a:gd name="connsiteY21" fmla="*/ 0 h 2897187"/>
              <a:gd name="connsiteX22" fmla="*/ 1085850 w 1562100"/>
              <a:gd name="connsiteY22"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93031 w 1562100"/>
              <a:gd name="connsiteY9" fmla="*/ 1340644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57313 w 1562100"/>
              <a:gd name="connsiteY7" fmla="*/ 1443038 h 2897187"/>
              <a:gd name="connsiteX8" fmla="*/ 1328738 w 1562100"/>
              <a:gd name="connsiteY8" fmla="*/ 1388270 h 2897187"/>
              <a:gd name="connsiteX9" fmla="*/ 1383506 w 1562100"/>
              <a:gd name="connsiteY9" fmla="*/ 1381125 h 2897187"/>
              <a:gd name="connsiteX10" fmla="*/ 1435894 w 1562100"/>
              <a:gd name="connsiteY10" fmla="*/ 1302545 h 2897187"/>
              <a:gd name="connsiteX11" fmla="*/ 1426369 w 1562100"/>
              <a:gd name="connsiteY11" fmla="*/ 1254920 h 2897187"/>
              <a:gd name="connsiteX12" fmla="*/ 1462882 w 1562100"/>
              <a:gd name="connsiteY12" fmla="*/ 1246187 h 2897187"/>
              <a:gd name="connsiteX13" fmla="*/ 1500188 w 1562100"/>
              <a:gd name="connsiteY13" fmla="*/ 1190625 h 2897187"/>
              <a:gd name="connsiteX14" fmla="*/ 1445419 w 1562100"/>
              <a:gd name="connsiteY14" fmla="*/ 1007269 h 2897187"/>
              <a:gd name="connsiteX15" fmla="*/ 1400176 w 1562100"/>
              <a:gd name="connsiteY15" fmla="*/ 878682 h 2897187"/>
              <a:gd name="connsiteX16" fmla="*/ 1433513 w 1562100"/>
              <a:gd name="connsiteY16" fmla="*/ 804863 h 2897187"/>
              <a:gd name="connsiteX17" fmla="*/ 1383507 w 1562100"/>
              <a:gd name="connsiteY17" fmla="*/ 664370 h 2897187"/>
              <a:gd name="connsiteX18" fmla="*/ 1323975 w 1562100"/>
              <a:gd name="connsiteY18" fmla="*/ 604838 h 2897187"/>
              <a:gd name="connsiteX19" fmla="*/ 1321594 w 1562100"/>
              <a:gd name="connsiteY19" fmla="*/ 523876 h 2897187"/>
              <a:gd name="connsiteX20" fmla="*/ 1302545 w 1562100"/>
              <a:gd name="connsiteY20" fmla="*/ 445295 h 2897187"/>
              <a:gd name="connsiteX21" fmla="*/ 1323181 w 1562100"/>
              <a:gd name="connsiteY21" fmla="*/ 324644 h 2897187"/>
              <a:gd name="connsiteX22" fmla="*/ 1171575 w 1562100"/>
              <a:gd name="connsiteY22" fmla="*/ 0 h 2897187"/>
              <a:gd name="connsiteX23" fmla="*/ 1085850 w 1562100"/>
              <a:gd name="connsiteY23"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447800 w 1562100"/>
              <a:gd name="connsiteY7" fmla="*/ 1621632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62100"/>
              <a:gd name="connsiteY0" fmla="*/ 153193 h 2897187"/>
              <a:gd name="connsiteX1" fmla="*/ 330200 w 1562100"/>
              <a:gd name="connsiteY1" fmla="*/ 534987 h 2897187"/>
              <a:gd name="connsiteX2" fmla="*/ 0 w 1562100"/>
              <a:gd name="connsiteY2" fmla="*/ 1182687 h 2897187"/>
              <a:gd name="connsiteX3" fmla="*/ 25400 w 1562100"/>
              <a:gd name="connsiteY3" fmla="*/ 2020887 h 2897187"/>
              <a:gd name="connsiteX4" fmla="*/ 114300 w 1562100"/>
              <a:gd name="connsiteY4" fmla="*/ 2617787 h 2897187"/>
              <a:gd name="connsiteX5" fmla="*/ 1016000 w 1562100"/>
              <a:gd name="connsiteY5" fmla="*/ 2897187 h 2897187"/>
              <a:gd name="connsiteX6" fmla="*/ 1562100 w 1562100"/>
              <a:gd name="connsiteY6" fmla="*/ 1868487 h 2897187"/>
              <a:gd name="connsiteX7" fmla="*/ 1304925 w 1562100"/>
              <a:gd name="connsiteY7" fmla="*/ 1531144 h 2897187"/>
              <a:gd name="connsiteX8" fmla="*/ 1357313 w 1562100"/>
              <a:gd name="connsiteY8" fmla="*/ 1443038 h 2897187"/>
              <a:gd name="connsiteX9" fmla="*/ 1328738 w 1562100"/>
              <a:gd name="connsiteY9" fmla="*/ 1388270 h 2897187"/>
              <a:gd name="connsiteX10" fmla="*/ 1383506 w 1562100"/>
              <a:gd name="connsiteY10" fmla="*/ 1381125 h 2897187"/>
              <a:gd name="connsiteX11" fmla="*/ 1435894 w 1562100"/>
              <a:gd name="connsiteY11" fmla="*/ 1302545 h 2897187"/>
              <a:gd name="connsiteX12" fmla="*/ 1426369 w 1562100"/>
              <a:gd name="connsiteY12" fmla="*/ 1254920 h 2897187"/>
              <a:gd name="connsiteX13" fmla="*/ 1462882 w 1562100"/>
              <a:gd name="connsiteY13" fmla="*/ 1246187 h 2897187"/>
              <a:gd name="connsiteX14" fmla="*/ 1500188 w 1562100"/>
              <a:gd name="connsiteY14" fmla="*/ 1190625 h 2897187"/>
              <a:gd name="connsiteX15" fmla="*/ 1445419 w 1562100"/>
              <a:gd name="connsiteY15" fmla="*/ 1007269 h 2897187"/>
              <a:gd name="connsiteX16" fmla="*/ 1400176 w 1562100"/>
              <a:gd name="connsiteY16" fmla="*/ 878682 h 2897187"/>
              <a:gd name="connsiteX17" fmla="*/ 1433513 w 1562100"/>
              <a:gd name="connsiteY17" fmla="*/ 804863 h 2897187"/>
              <a:gd name="connsiteX18" fmla="*/ 1383507 w 1562100"/>
              <a:gd name="connsiteY18" fmla="*/ 664370 h 2897187"/>
              <a:gd name="connsiteX19" fmla="*/ 1323975 w 1562100"/>
              <a:gd name="connsiteY19" fmla="*/ 604838 h 2897187"/>
              <a:gd name="connsiteX20" fmla="*/ 1321594 w 1562100"/>
              <a:gd name="connsiteY20" fmla="*/ 523876 h 2897187"/>
              <a:gd name="connsiteX21" fmla="*/ 1302545 w 1562100"/>
              <a:gd name="connsiteY21" fmla="*/ 445295 h 2897187"/>
              <a:gd name="connsiteX22" fmla="*/ 1323181 w 1562100"/>
              <a:gd name="connsiteY22" fmla="*/ 324644 h 2897187"/>
              <a:gd name="connsiteX23" fmla="*/ 1171575 w 1562100"/>
              <a:gd name="connsiteY23" fmla="*/ 0 h 2897187"/>
              <a:gd name="connsiteX24" fmla="*/ 1085850 w 1562100"/>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340644 w 1500188"/>
              <a:gd name="connsiteY6" fmla="*/ 1723231 h 2897187"/>
              <a:gd name="connsiteX7" fmla="*/ 1304925 w 1500188"/>
              <a:gd name="connsiteY7" fmla="*/ 1531144 h 2897187"/>
              <a:gd name="connsiteX8" fmla="*/ 1357313 w 1500188"/>
              <a:gd name="connsiteY8" fmla="*/ 1443038 h 2897187"/>
              <a:gd name="connsiteX9" fmla="*/ 1328738 w 1500188"/>
              <a:gd name="connsiteY9" fmla="*/ 1388270 h 2897187"/>
              <a:gd name="connsiteX10" fmla="*/ 1383506 w 1500188"/>
              <a:gd name="connsiteY10" fmla="*/ 1381125 h 2897187"/>
              <a:gd name="connsiteX11" fmla="*/ 1435894 w 1500188"/>
              <a:gd name="connsiteY11" fmla="*/ 1302545 h 2897187"/>
              <a:gd name="connsiteX12" fmla="*/ 1426369 w 1500188"/>
              <a:gd name="connsiteY12" fmla="*/ 1254920 h 2897187"/>
              <a:gd name="connsiteX13" fmla="*/ 1462882 w 1500188"/>
              <a:gd name="connsiteY13" fmla="*/ 1246187 h 2897187"/>
              <a:gd name="connsiteX14" fmla="*/ 1500188 w 1500188"/>
              <a:gd name="connsiteY14" fmla="*/ 1190625 h 2897187"/>
              <a:gd name="connsiteX15" fmla="*/ 1445419 w 1500188"/>
              <a:gd name="connsiteY15" fmla="*/ 1007269 h 2897187"/>
              <a:gd name="connsiteX16" fmla="*/ 1400176 w 1500188"/>
              <a:gd name="connsiteY16" fmla="*/ 878682 h 2897187"/>
              <a:gd name="connsiteX17" fmla="*/ 1433513 w 1500188"/>
              <a:gd name="connsiteY17" fmla="*/ 804863 h 2897187"/>
              <a:gd name="connsiteX18" fmla="*/ 1383507 w 1500188"/>
              <a:gd name="connsiteY18" fmla="*/ 664370 h 2897187"/>
              <a:gd name="connsiteX19" fmla="*/ 1323975 w 1500188"/>
              <a:gd name="connsiteY19" fmla="*/ 604838 h 2897187"/>
              <a:gd name="connsiteX20" fmla="*/ 1321594 w 1500188"/>
              <a:gd name="connsiteY20" fmla="*/ 523876 h 2897187"/>
              <a:gd name="connsiteX21" fmla="*/ 1302545 w 1500188"/>
              <a:gd name="connsiteY21" fmla="*/ 445295 h 2897187"/>
              <a:gd name="connsiteX22" fmla="*/ 1323181 w 1500188"/>
              <a:gd name="connsiteY22" fmla="*/ 324644 h 2897187"/>
              <a:gd name="connsiteX23" fmla="*/ 1171575 w 1500188"/>
              <a:gd name="connsiteY23" fmla="*/ 0 h 2897187"/>
              <a:gd name="connsiteX24" fmla="*/ 1085850 w 1500188"/>
              <a:gd name="connsiteY2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76350 w 1500188"/>
              <a:gd name="connsiteY6" fmla="*/ 1928813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40644 w 1500188"/>
              <a:gd name="connsiteY7" fmla="*/ 1723231 h 2897187"/>
              <a:gd name="connsiteX8" fmla="*/ 1304925 w 1500188"/>
              <a:gd name="connsiteY8" fmla="*/ 1531144 h 2897187"/>
              <a:gd name="connsiteX9" fmla="*/ 1357313 w 1500188"/>
              <a:gd name="connsiteY9" fmla="*/ 1443038 h 2897187"/>
              <a:gd name="connsiteX10" fmla="*/ 1328738 w 1500188"/>
              <a:gd name="connsiteY10" fmla="*/ 1388270 h 2897187"/>
              <a:gd name="connsiteX11" fmla="*/ 1383506 w 1500188"/>
              <a:gd name="connsiteY11" fmla="*/ 1381125 h 2897187"/>
              <a:gd name="connsiteX12" fmla="*/ 1435894 w 1500188"/>
              <a:gd name="connsiteY12" fmla="*/ 1302545 h 2897187"/>
              <a:gd name="connsiteX13" fmla="*/ 1426369 w 1500188"/>
              <a:gd name="connsiteY13" fmla="*/ 1254920 h 2897187"/>
              <a:gd name="connsiteX14" fmla="*/ 1462882 w 1500188"/>
              <a:gd name="connsiteY14" fmla="*/ 1246187 h 2897187"/>
              <a:gd name="connsiteX15" fmla="*/ 1500188 w 1500188"/>
              <a:gd name="connsiteY15" fmla="*/ 1190625 h 2897187"/>
              <a:gd name="connsiteX16" fmla="*/ 1445419 w 1500188"/>
              <a:gd name="connsiteY16" fmla="*/ 1007269 h 2897187"/>
              <a:gd name="connsiteX17" fmla="*/ 1400176 w 1500188"/>
              <a:gd name="connsiteY17" fmla="*/ 878682 h 2897187"/>
              <a:gd name="connsiteX18" fmla="*/ 1433513 w 1500188"/>
              <a:gd name="connsiteY18" fmla="*/ 804863 h 2897187"/>
              <a:gd name="connsiteX19" fmla="*/ 1383507 w 1500188"/>
              <a:gd name="connsiteY19" fmla="*/ 664370 h 2897187"/>
              <a:gd name="connsiteX20" fmla="*/ 1323975 w 1500188"/>
              <a:gd name="connsiteY20" fmla="*/ 604838 h 2897187"/>
              <a:gd name="connsiteX21" fmla="*/ 1321594 w 1500188"/>
              <a:gd name="connsiteY21" fmla="*/ 523876 h 2897187"/>
              <a:gd name="connsiteX22" fmla="*/ 1302545 w 1500188"/>
              <a:gd name="connsiteY22" fmla="*/ 445295 h 2897187"/>
              <a:gd name="connsiteX23" fmla="*/ 1323181 w 1500188"/>
              <a:gd name="connsiteY23" fmla="*/ 324644 h 2897187"/>
              <a:gd name="connsiteX24" fmla="*/ 1171575 w 1500188"/>
              <a:gd name="connsiteY24" fmla="*/ 0 h 2897187"/>
              <a:gd name="connsiteX25" fmla="*/ 1085850 w 1500188"/>
              <a:gd name="connsiteY2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302544 w 1500188"/>
              <a:gd name="connsiteY7" fmla="*/ 1731169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45394 w 1500188"/>
              <a:gd name="connsiteY6" fmla="*/ 1735931 h 2897187"/>
              <a:gd name="connsiteX7" fmla="*/ 1288257 w 1500188"/>
              <a:gd name="connsiteY7" fmla="*/ 1724026 h 2897187"/>
              <a:gd name="connsiteX8" fmla="*/ 1340644 w 1500188"/>
              <a:gd name="connsiteY8" fmla="*/ 1723231 h 2897187"/>
              <a:gd name="connsiteX9" fmla="*/ 1304925 w 1500188"/>
              <a:gd name="connsiteY9" fmla="*/ 1531144 h 2897187"/>
              <a:gd name="connsiteX10" fmla="*/ 1357313 w 1500188"/>
              <a:gd name="connsiteY10" fmla="*/ 1443038 h 2897187"/>
              <a:gd name="connsiteX11" fmla="*/ 1328738 w 1500188"/>
              <a:gd name="connsiteY11" fmla="*/ 1388270 h 2897187"/>
              <a:gd name="connsiteX12" fmla="*/ 1383506 w 1500188"/>
              <a:gd name="connsiteY12" fmla="*/ 1381125 h 2897187"/>
              <a:gd name="connsiteX13" fmla="*/ 1435894 w 1500188"/>
              <a:gd name="connsiteY13" fmla="*/ 1302545 h 2897187"/>
              <a:gd name="connsiteX14" fmla="*/ 1426369 w 1500188"/>
              <a:gd name="connsiteY14" fmla="*/ 1254920 h 2897187"/>
              <a:gd name="connsiteX15" fmla="*/ 1462882 w 1500188"/>
              <a:gd name="connsiteY15" fmla="*/ 1246187 h 2897187"/>
              <a:gd name="connsiteX16" fmla="*/ 1500188 w 1500188"/>
              <a:gd name="connsiteY16" fmla="*/ 1190625 h 2897187"/>
              <a:gd name="connsiteX17" fmla="*/ 1445419 w 1500188"/>
              <a:gd name="connsiteY17" fmla="*/ 1007269 h 2897187"/>
              <a:gd name="connsiteX18" fmla="*/ 1400176 w 1500188"/>
              <a:gd name="connsiteY18" fmla="*/ 878682 h 2897187"/>
              <a:gd name="connsiteX19" fmla="*/ 1433513 w 1500188"/>
              <a:gd name="connsiteY19" fmla="*/ 804863 h 2897187"/>
              <a:gd name="connsiteX20" fmla="*/ 1383507 w 1500188"/>
              <a:gd name="connsiteY20" fmla="*/ 664370 h 2897187"/>
              <a:gd name="connsiteX21" fmla="*/ 1323975 w 1500188"/>
              <a:gd name="connsiteY21" fmla="*/ 604838 h 2897187"/>
              <a:gd name="connsiteX22" fmla="*/ 1321594 w 1500188"/>
              <a:gd name="connsiteY22" fmla="*/ 523876 h 2897187"/>
              <a:gd name="connsiteX23" fmla="*/ 1302545 w 1500188"/>
              <a:gd name="connsiteY23" fmla="*/ 445295 h 2897187"/>
              <a:gd name="connsiteX24" fmla="*/ 1323181 w 1500188"/>
              <a:gd name="connsiteY24" fmla="*/ 324644 h 2897187"/>
              <a:gd name="connsiteX25" fmla="*/ 1171575 w 1500188"/>
              <a:gd name="connsiteY25" fmla="*/ 0 h 2897187"/>
              <a:gd name="connsiteX26" fmla="*/ 1085850 w 1500188"/>
              <a:gd name="connsiteY2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212056 w 1500188"/>
              <a:gd name="connsiteY6" fmla="*/ 19050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45394 w 1500188"/>
              <a:gd name="connsiteY7" fmla="*/ 1735931 h 2897187"/>
              <a:gd name="connsiteX8" fmla="*/ 1288257 w 1500188"/>
              <a:gd name="connsiteY8" fmla="*/ 1724026 h 2897187"/>
              <a:gd name="connsiteX9" fmla="*/ 1340644 w 1500188"/>
              <a:gd name="connsiteY9" fmla="*/ 1723231 h 2897187"/>
              <a:gd name="connsiteX10" fmla="*/ 1304925 w 1500188"/>
              <a:gd name="connsiteY10" fmla="*/ 1531144 h 2897187"/>
              <a:gd name="connsiteX11" fmla="*/ 1357313 w 1500188"/>
              <a:gd name="connsiteY11" fmla="*/ 1443038 h 2897187"/>
              <a:gd name="connsiteX12" fmla="*/ 1328738 w 1500188"/>
              <a:gd name="connsiteY12" fmla="*/ 1388270 h 2897187"/>
              <a:gd name="connsiteX13" fmla="*/ 1383506 w 1500188"/>
              <a:gd name="connsiteY13" fmla="*/ 1381125 h 2897187"/>
              <a:gd name="connsiteX14" fmla="*/ 1435894 w 1500188"/>
              <a:gd name="connsiteY14" fmla="*/ 1302545 h 2897187"/>
              <a:gd name="connsiteX15" fmla="*/ 1426369 w 1500188"/>
              <a:gd name="connsiteY15" fmla="*/ 1254920 h 2897187"/>
              <a:gd name="connsiteX16" fmla="*/ 1462882 w 1500188"/>
              <a:gd name="connsiteY16" fmla="*/ 1246187 h 2897187"/>
              <a:gd name="connsiteX17" fmla="*/ 1500188 w 1500188"/>
              <a:gd name="connsiteY17" fmla="*/ 1190625 h 2897187"/>
              <a:gd name="connsiteX18" fmla="*/ 1445419 w 1500188"/>
              <a:gd name="connsiteY18" fmla="*/ 1007269 h 2897187"/>
              <a:gd name="connsiteX19" fmla="*/ 1400176 w 1500188"/>
              <a:gd name="connsiteY19" fmla="*/ 878682 h 2897187"/>
              <a:gd name="connsiteX20" fmla="*/ 1433513 w 1500188"/>
              <a:gd name="connsiteY20" fmla="*/ 804863 h 2897187"/>
              <a:gd name="connsiteX21" fmla="*/ 1383507 w 1500188"/>
              <a:gd name="connsiteY21" fmla="*/ 664370 h 2897187"/>
              <a:gd name="connsiteX22" fmla="*/ 1323975 w 1500188"/>
              <a:gd name="connsiteY22" fmla="*/ 604838 h 2897187"/>
              <a:gd name="connsiteX23" fmla="*/ 1321594 w 1500188"/>
              <a:gd name="connsiteY23" fmla="*/ 523876 h 2897187"/>
              <a:gd name="connsiteX24" fmla="*/ 1302545 w 1500188"/>
              <a:gd name="connsiteY24" fmla="*/ 445295 h 2897187"/>
              <a:gd name="connsiteX25" fmla="*/ 1323181 w 1500188"/>
              <a:gd name="connsiteY25" fmla="*/ 324644 h 2897187"/>
              <a:gd name="connsiteX26" fmla="*/ 1171575 w 1500188"/>
              <a:gd name="connsiteY26" fmla="*/ 0 h 2897187"/>
              <a:gd name="connsiteX27" fmla="*/ 1085850 w 1500188"/>
              <a:gd name="connsiteY2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14438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45394 w 1500188"/>
              <a:gd name="connsiteY8" fmla="*/ 1735931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54906 w 1500188"/>
              <a:gd name="connsiteY6" fmla="*/ 1600201 h 2897187"/>
              <a:gd name="connsiteX7" fmla="*/ 1202532 w 1500188"/>
              <a:gd name="connsiteY7" fmla="*/ 1678782 h 2897187"/>
              <a:gd name="connsiteX8" fmla="*/ 1233488 w 1500188"/>
              <a:gd name="connsiteY8" fmla="*/ 1743074 h 2897187"/>
              <a:gd name="connsiteX9" fmla="*/ 1288257 w 1500188"/>
              <a:gd name="connsiteY9" fmla="*/ 1724026 h 2897187"/>
              <a:gd name="connsiteX10" fmla="*/ 1340644 w 1500188"/>
              <a:gd name="connsiteY10" fmla="*/ 1723231 h 2897187"/>
              <a:gd name="connsiteX11" fmla="*/ 1304925 w 1500188"/>
              <a:gd name="connsiteY11" fmla="*/ 1531144 h 2897187"/>
              <a:gd name="connsiteX12" fmla="*/ 1357313 w 1500188"/>
              <a:gd name="connsiteY12" fmla="*/ 1443038 h 2897187"/>
              <a:gd name="connsiteX13" fmla="*/ 1328738 w 1500188"/>
              <a:gd name="connsiteY13" fmla="*/ 1388270 h 2897187"/>
              <a:gd name="connsiteX14" fmla="*/ 1383506 w 1500188"/>
              <a:gd name="connsiteY14" fmla="*/ 1381125 h 2897187"/>
              <a:gd name="connsiteX15" fmla="*/ 1435894 w 1500188"/>
              <a:gd name="connsiteY15" fmla="*/ 1302545 h 2897187"/>
              <a:gd name="connsiteX16" fmla="*/ 1426369 w 1500188"/>
              <a:gd name="connsiteY16" fmla="*/ 1254920 h 2897187"/>
              <a:gd name="connsiteX17" fmla="*/ 1462882 w 1500188"/>
              <a:gd name="connsiteY17" fmla="*/ 1246187 h 2897187"/>
              <a:gd name="connsiteX18" fmla="*/ 1500188 w 1500188"/>
              <a:gd name="connsiteY18" fmla="*/ 1190625 h 2897187"/>
              <a:gd name="connsiteX19" fmla="*/ 1445419 w 1500188"/>
              <a:gd name="connsiteY19" fmla="*/ 1007269 h 2897187"/>
              <a:gd name="connsiteX20" fmla="*/ 1400176 w 1500188"/>
              <a:gd name="connsiteY20" fmla="*/ 878682 h 2897187"/>
              <a:gd name="connsiteX21" fmla="*/ 1433513 w 1500188"/>
              <a:gd name="connsiteY21" fmla="*/ 804863 h 2897187"/>
              <a:gd name="connsiteX22" fmla="*/ 1383507 w 1500188"/>
              <a:gd name="connsiteY22" fmla="*/ 664370 h 2897187"/>
              <a:gd name="connsiteX23" fmla="*/ 1323975 w 1500188"/>
              <a:gd name="connsiteY23" fmla="*/ 604838 h 2897187"/>
              <a:gd name="connsiteX24" fmla="*/ 1321594 w 1500188"/>
              <a:gd name="connsiteY24" fmla="*/ 523876 h 2897187"/>
              <a:gd name="connsiteX25" fmla="*/ 1302545 w 1500188"/>
              <a:gd name="connsiteY25" fmla="*/ 445295 h 2897187"/>
              <a:gd name="connsiteX26" fmla="*/ 1323181 w 1500188"/>
              <a:gd name="connsiteY26" fmla="*/ 324644 h 2897187"/>
              <a:gd name="connsiteX27" fmla="*/ 1171575 w 1500188"/>
              <a:gd name="connsiteY27" fmla="*/ 0 h 2897187"/>
              <a:gd name="connsiteX28" fmla="*/ 1085850 w 1500188"/>
              <a:gd name="connsiteY2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100138 w 1500188"/>
              <a:gd name="connsiteY6" fmla="*/ 2090738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76325 w 1500188"/>
              <a:gd name="connsiteY6" fmla="*/ 1628776 h 2897187"/>
              <a:gd name="connsiteX7" fmla="*/ 1154906 w 1500188"/>
              <a:gd name="connsiteY7" fmla="*/ 1600201 h 2897187"/>
              <a:gd name="connsiteX8" fmla="*/ 1202532 w 1500188"/>
              <a:gd name="connsiteY8" fmla="*/ 1678782 h 2897187"/>
              <a:gd name="connsiteX9" fmla="*/ 1233488 w 1500188"/>
              <a:gd name="connsiteY9" fmla="*/ 1743074 h 2897187"/>
              <a:gd name="connsiteX10" fmla="*/ 1288257 w 1500188"/>
              <a:gd name="connsiteY10" fmla="*/ 1724026 h 2897187"/>
              <a:gd name="connsiteX11" fmla="*/ 1340644 w 1500188"/>
              <a:gd name="connsiteY11" fmla="*/ 1723231 h 2897187"/>
              <a:gd name="connsiteX12" fmla="*/ 1304925 w 1500188"/>
              <a:gd name="connsiteY12" fmla="*/ 1531144 h 2897187"/>
              <a:gd name="connsiteX13" fmla="*/ 1357313 w 1500188"/>
              <a:gd name="connsiteY13" fmla="*/ 1443038 h 2897187"/>
              <a:gd name="connsiteX14" fmla="*/ 1328738 w 1500188"/>
              <a:gd name="connsiteY14" fmla="*/ 1388270 h 2897187"/>
              <a:gd name="connsiteX15" fmla="*/ 1383506 w 1500188"/>
              <a:gd name="connsiteY15" fmla="*/ 1381125 h 2897187"/>
              <a:gd name="connsiteX16" fmla="*/ 1435894 w 1500188"/>
              <a:gd name="connsiteY16" fmla="*/ 1302545 h 2897187"/>
              <a:gd name="connsiteX17" fmla="*/ 1426369 w 1500188"/>
              <a:gd name="connsiteY17" fmla="*/ 1254920 h 2897187"/>
              <a:gd name="connsiteX18" fmla="*/ 1462882 w 1500188"/>
              <a:gd name="connsiteY18" fmla="*/ 1246187 h 2897187"/>
              <a:gd name="connsiteX19" fmla="*/ 1500188 w 1500188"/>
              <a:gd name="connsiteY19" fmla="*/ 1190625 h 2897187"/>
              <a:gd name="connsiteX20" fmla="*/ 1445419 w 1500188"/>
              <a:gd name="connsiteY20" fmla="*/ 1007269 h 2897187"/>
              <a:gd name="connsiteX21" fmla="*/ 1400176 w 1500188"/>
              <a:gd name="connsiteY21" fmla="*/ 878682 h 2897187"/>
              <a:gd name="connsiteX22" fmla="*/ 1433513 w 1500188"/>
              <a:gd name="connsiteY22" fmla="*/ 804863 h 2897187"/>
              <a:gd name="connsiteX23" fmla="*/ 1383507 w 1500188"/>
              <a:gd name="connsiteY23" fmla="*/ 664370 h 2897187"/>
              <a:gd name="connsiteX24" fmla="*/ 1323975 w 1500188"/>
              <a:gd name="connsiteY24" fmla="*/ 604838 h 2897187"/>
              <a:gd name="connsiteX25" fmla="*/ 1321594 w 1500188"/>
              <a:gd name="connsiteY25" fmla="*/ 523876 h 2897187"/>
              <a:gd name="connsiteX26" fmla="*/ 1302545 w 1500188"/>
              <a:gd name="connsiteY26" fmla="*/ 445295 h 2897187"/>
              <a:gd name="connsiteX27" fmla="*/ 1323181 w 1500188"/>
              <a:gd name="connsiteY27" fmla="*/ 324644 h 2897187"/>
              <a:gd name="connsiteX28" fmla="*/ 1171575 w 1500188"/>
              <a:gd name="connsiteY28" fmla="*/ 0 h 2897187"/>
              <a:gd name="connsiteX29" fmla="*/ 1085850 w 1500188"/>
              <a:gd name="connsiteY2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1052513 w 1500188"/>
              <a:gd name="connsiteY6" fmla="*/ 2181226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76325 w 1500188"/>
              <a:gd name="connsiteY7" fmla="*/ 1628776 h 2897187"/>
              <a:gd name="connsiteX8" fmla="*/ 1154906 w 1500188"/>
              <a:gd name="connsiteY8" fmla="*/ 1600201 h 2897187"/>
              <a:gd name="connsiteX9" fmla="*/ 1202532 w 1500188"/>
              <a:gd name="connsiteY9" fmla="*/ 1678782 h 2897187"/>
              <a:gd name="connsiteX10" fmla="*/ 1233488 w 1500188"/>
              <a:gd name="connsiteY10" fmla="*/ 1743074 h 2897187"/>
              <a:gd name="connsiteX11" fmla="*/ 1288257 w 1500188"/>
              <a:gd name="connsiteY11" fmla="*/ 1724026 h 2897187"/>
              <a:gd name="connsiteX12" fmla="*/ 1340644 w 1500188"/>
              <a:gd name="connsiteY12" fmla="*/ 1723231 h 2897187"/>
              <a:gd name="connsiteX13" fmla="*/ 1304925 w 1500188"/>
              <a:gd name="connsiteY13" fmla="*/ 1531144 h 2897187"/>
              <a:gd name="connsiteX14" fmla="*/ 1357313 w 1500188"/>
              <a:gd name="connsiteY14" fmla="*/ 1443038 h 2897187"/>
              <a:gd name="connsiteX15" fmla="*/ 1328738 w 1500188"/>
              <a:gd name="connsiteY15" fmla="*/ 1388270 h 2897187"/>
              <a:gd name="connsiteX16" fmla="*/ 1383506 w 1500188"/>
              <a:gd name="connsiteY16" fmla="*/ 1381125 h 2897187"/>
              <a:gd name="connsiteX17" fmla="*/ 1435894 w 1500188"/>
              <a:gd name="connsiteY17" fmla="*/ 1302545 h 2897187"/>
              <a:gd name="connsiteX18" fmla="*/ 1426369 w 1500188"/>
              <a:gd name="connsiteY18" fmla="*/ 1254920 h 2897187"/>
              <a:gd name="connsiteX19" fmla="*/ 1462882 w 1500188"/>
              <a:gd name="connsiteY19" fmla="*/ 1246187 h 2897187"/>
              <a:gd name="connsiteX20" fmla="*/ 1500188 w 1500188"/>
              <a:gd name="connsiteY20" fmla="*/ 1190625 h 2897187"/>
              <a:gd name="connsiteX21" fmla="*/ 1445419 w 1500188"/>
              <a:gd name="connsiteY21" fmla="*/ 1007269 h 2897187"/>
              <a:gd name="connsiteX22" fmla="*/ 1400176 w 1500188"/>
              <a:gd name="connsiteY22" fmla="*/ 878682 h 2897187"/>
              <a:gd name="connsiteX23" fmla="*/ 1433513 w 1500188"/>
              <a:gd name="connsiteY23" fmla="*/ 804863 h 2897187"/>
              <a:gd name="connsiteX24" fmla="*/ 1383507 w 1500188"/>
              <a:gd name="connsiteY24" fmla="*/ 664370 h 2897187"/>
              <a:gd name="connsiteX25" fmla="*/ 1323975 w 1500188"/>
              <a:gd name="connsiteY25" fmla="*/ 604838 h 2897187"/>
              <a:gd name="connsiteX26" fmla="*/ 1321594 w 1500188"/>
              <a:gd name="connsiteY26" fmla="*/ 523876 h 2897187"/>
              <a:gd name="connsiteX27" fmla="*/ 1302545 w 1500188"/>
              <a:gd name="connsiteY27" fmla="*/ 445295 h 2897187"/>
              <a:gd name="connsiteX28" fmla="*/ 1323181 w 1500188"/>
              <a:gd name="connsiteY28" fmla="*/ 324644 h 2897187"/>
              <a:gd name="connsiteX29" fmla="*/ 1171575 w 1500188"/>
              <a:gd name="connsiteY29" fmla="*/ 0 h 2897187"/>
              <a:gd name="connsiteX30" fmla="*/ 1085850 w 1500188"/>
              <a:gd name="connsiteY3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85850 w 1500188"/>
              <a:gd name="connsiteY7" fmla="*/ 1590676 h 2897187"/>
              <a:gd name="connsiteX8" fmla="*/ 1076325 w 1500188"/>
              <a:gd name="connsiteY8" fmla="*/ 1628776 h 2897187"/>
              <a:gd name="connsiteX9" fmla="*/ 1154906 w 1500188"/>
              <a:gd name="connsiteY9" fmla="*/ 1600201 h 2897187"/>
              <a:gd name="connsiteX10" fmla="*/ 1202532 w 1500188"/>
              <a:gd name="connsiteY10" fmla="*/ 1678782 h 2897187"/>
              <a:gd name="connsiteX11" fmla="*/ 1233488 w 1500188"/>
              <a:gd name="connsiteY11" fmla="*/ 1743074 h 2897187"/>
              <a:gd name="connsiteX12" fmla="*/ 1288257 w 1500188"/>
              <a:gd name="connsiteY12" fmla="*/ 1724026 h 2897187"/>
              <a:gd name="connsiteX13" fmla="*/ 1340644 w 1500188"/>
              <a:gd name="connsiteY13" fmla="*/ 1723231 h 2897187"/>
              <a:gd name="connsiteX14" fmla="*/ 1304925 w 1500188"/>
              <a:gd name="connsiteY14" fmla="*/ 1531144 h 2897187"/>
              <a:gd name="connsiteX15" fmla="*/ 1357313 w 1500188"/>
              <a:gd name="connsiteY15" fmla="*/ 1443038 h 2897187"/>
              <a:gd name="connsiteX16" fmla="*/ 1328738 w 1500188"/>
              <a:gd name="connsiteY16" fmla="*/ 1388270 h 2897187"/>
              <a:gd name="connsiteX17" fmla="*/ 1383506 w 1500188"/>
              <a:gd name="connsiteY17" fmla="*/ 1381125 h 2897187"/>
              <a:gd name="connsiteX18" fmla="*/ 1435894 w 1500188"/>
              <a:gd name="connsiteY18" fmla="*/ 1302545 h 2897187"/>
              <a:gd name="connsiteX19" fmla="*/ 1426369 w 1500188"/>
              <a:gd name="connsiteY19" fmla="*/ 1254920 h 2897187"/>
              <a:gd name="connsiteX20" fmla="*/ 1462882 w 1500188"/>
              <a:gd name="connsiteY20" fmla="*/ 1246187 h 2897187"/>
              <a:gd name="connsiteX21" fmla="*/ 1500188 w 1500188"/>
              <a:gd name="connsiteY21" fmla="*/ 1190625 h 2897187"/>
              <a:gd name="connsiteX22" fmla="*/ 1445419 w 1500188"/>
              <a:gd name="connsiteY22" fmla="*/ 1007269 h 2897187"/>
              <a:gd name="connsiteX23" fmla="*/ 1400176 w 1500188"/>
              <a:gd name="connsiteY23" fmla="*/ 878682 h 2897187"/>
              <a:gd name="connsiteX24" fmla="*/ 1433513 w 1500188"/>
              <a:gd name="connsiteY24" fmla="*/ 804863 h 2897187"/>
              <a:gd name="connsiteX25" fmla="*/ 1383507 w 1500188"/>
              <a:gd name="connsiteY25" fmla="*/ 664370 h 2897187"/>
              <a:gd name="connsiteX26" fmla="*/ 1323975 w 1500188"/>
              <a:gd name="connsiteY26" fmla="*/ 604838 h 2897187"/>
              <a:gd name="connsiteX27" fmla="*/ 1321594 w 1500188"/>
              <a:gd name="connsiteY27" fmla="*/ 523876 h 2897187"/>
              <a:gd name="connsiteX28" fmla="*/ 1302545 w 1500188"/>
              <a:gd name="connsiteY28" fmla="*/ 445295 h 2897187"/>
              <a:gd name="connsiteX29" fmla="*/ 1323181 w 1500188"/>
              <a:gd name="connsiteY29" fmla="*/ 324644 h 2897187"/>
              <a:gd name="connsiteX30" fmla="*/ 1171575 w 1500188"/>
              <a:gd name="connsiteY30" fmla="*/ 0 h 2897187"/>
              <a:gd name="connsiteX31" fmla="*/ 1085850 w 1500188"/>
              <a:gd name="connsiteY31"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864394 w 1500188"/>
              <a:gd name="connsiteY7" fmla="*/ 1607344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1033463 w 1500188"/>
              <a:gd name="connsiteY7" fmla="*/ 1543050 h 2897187"/>
              <a:gd name="connsiteX8" fmla="*/ 1085850 w 1500188"/>
              <a:gd name="connsiteY8" fmla="*/ 1590676 h 2897187"/>
              <a:gd name="connsiteX9" fmla="*/ 1076325 w 1500188"/>
              <a:gd name="connsiteY9" fmla="*/ 1628776 h 2897187"/>
              <a:gd name="connsiteX10" fmla="*/ 1154906 w 1500188"/>
              <a:gd name="connsiteY10" fmla="*/ 1600201 h 2897187"/>
              <a:gd name="connsiteX11" fmla="*/ 1202532 w 1500188"/>
              <a:gd name="connsiteY11" fmla="*/ 1678782 h 2897187"/>
              <a:gd name="connsiteX12" fmla="*/ 1233488 w 1500188"/>
              <a:gd name="connsiteY12" fmla="*/ 1743074 h 2897187"/>
              <a:gd name="connsiteX13" fmla="*/ 1288257 w 1500188"/>
              <a:gd name="connsiteY13" fmla="*/ 1724026 h 2897187"/>
              <a:gd name="connsiteX14" fmla="*/ 1340644 w 1500188"/>
              <a:gd name="connsiteY14" fmla="*/ 1723231 h 2897187"/>
              <a:gd name="connsiteX15" fmla="*/ 1304925 w 1500188"/>
              <a:gd name="connsiteY15" fmla="*/ 1531144 h 2897187"/>
              <a:gd name="connsiteX16" fmla="*/ 1357313 w 1500188"/>
              <a:gd name="connsiteY16" fmla="*/ 1443038 h 2897187"/>
              <a:gd name="connsiteX17" fmla="*/ 1328738 w 1500188"/>
              <a:gd name="connsiteY17" fmla="*/ 1388270 h 2897187"/>
              <a:gd name="connsiteX18" fmla="*/ 1383506 w 1500188"/>
              <a:gd name="connsiteY18" fmla="*/ 1381125 h 2897187"/>
              <a:gd name="connsiteX19" fmla="*/ 1435894 w 1500188"/>
              <a:gd name="connsiteY19" fmla="*/ 1302545 h 2897187"/>
              <a:gd name="connsiteX20" fmla="*/ 1426369 w 1500188"/>
              <a:gd name="connsiteY20" fmla="*/ 1254920 h 2897187"/>
              <a:gd name="connsiteX21" fmla="*/ 1462882 w 1500188"/>
              <a:gd name="connsiteY21" fmla="*/ 1246187 h 2897187"/>
              <a:gd name="connsiteX22" fmla="*/ 1500188 w 1500188"/>
              <a:gd name="connsiteY22" fmla="*/ 1190625 h 2897187"/>
              <a:gd name="connsiteX23" fmla="*/ 1445419 w 1500188"/>
              <a:gd name="connsiteY23" fmla="*/ 1007269 h 2897187"/>
              <a:gd name="connsiteX24" fmla="*/ 1400176 w 1500188"/>
              <a:gd name="connsiteY24" fmla="*/ 878682 h 2897187"/>
              <a:gd name="connsiteX25" fmla="*/ 1433513 w 1500188"/>
              <a:gd name="connsiteY25" fmla="*/ 804863 h 2897187"/>
              <a:gd name="connsiteX26" fmla="*/ 1383507 w 1500188"/>
              <a:gd name="connsiteY26" fmla="*/ 664370 h 2897187"/>
              <a:gd name="connsiteX27" fmla="*/ 1323975 w 1500188"/>
              <a:gd name="connsiteY27" fmla="*/ 604838 h 2897187"/>
              <a:gd name="connsiteX28" fmla="*/ 1321594 w 1500188"/>
              <a:gd name="connsiteY28" fmla="*/ 523876 h 2897187"/>
              <a:gd name="connsiteX29" fmla="*/ 1302545 w 1500188"/>
              <a:gd name="connsiteY29" fmla="*/ 445295 h 2897187"/>
              <a:gd name="connsiteX30" fmla="*/ 1323181 w 1500188"/>
              <a:gd name="connsiteY30" fmla="*/ 324644 h 2897187"/>
              <a:gd name="connsiteX31" fmla="*/ 1171575 w 1500188"/>
              <a:gd name="connsiteY31" fmla="*/ 0 h 2897187"/>
              <a:gd name="connsiteX32" fmla="*/ 1085850 w 1500188"/>
              <a:gd name="connsiteY32"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697706 w 1500188"/>
              <a:gd name="connsiteY7" fmla="*/ 1607344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1033463 w 1500188"/>
              <a:gd name="connsiteY8" fmla="*/ 1543050 h 2897187"/>
              <a:gd name="connsiteX9" fmla="*/ 1085850 w 1500188"/>
              <a:gd name="connsiteY9" fmla="*/ 1590676 h 2897187"/>
              <a:gd name="connsiteX10" fmla="*/ 1076325 w 1500188"/>
              <a:gd name="connsiteY10" fmla="*/ 1628776 h 2897187"/>
              <a:gd name="connsiteX11" fmla="*/ 1154906 w 1500188"/>
              <a:gd name="connsiteY11" fmla="*/ 1600201 h 2897187"/>
              <a:gd name="connsiteX12" fmla="*/ 1202532 w 1500188"/>
              <a:gd name="connsiteY12" fmla="*/ 1678782 h 2897187"/>
              <a:gd name="connsiteX13" fmla="*/ 1233488 w 1500188"/>
              <a:gd name="connsiteY13" fmla="*/ 1743074 h 2897187"/>
              <a:gd name="connsiteX14" fmla="*/ 1288257 w 1500188"/>
              <a:gd name="connsiteY14" fmla="*/ 1724026 h 2897187"/>
              <a:gd name="connsiteX15" fmla="*/ 1340644 w 1500188"/>
              <a:gd name="connsiteY15" fmla="*/ 1723231 h 2897187"/>
              <a:gd name="connsiteX16" fmla="*/ 1304925 w 1500188"/>
              <a:gd name="connsiteY16" fmla="*/ 1531144 h 2897187"/>
              <a:gd name="connsiteX17" fmla="*/ 1357313 w 1500188"/>
              <a:gd name="connsiteY17" fmla="*/ 1443038 h 2897187"/>
              <a:gd name="connsiteX18" fmla="*/ 1328738 w 1500188"/>
              <a:gd name="connsiteY18" fmla="*/ 1388270 h 2897187"/>
              <a:gd name="connsiteX19" fmla="*/ 1383506 w 1500188"/>
              <a:gd name="connsiteY19" fmla="*/ 1381125 h 2897187"/>
              <a:gd name="connsiteX20" fmla="*/ 1435894 w 1500188"/>
              <a:gd name="connsiteY20" fmla="*/ 1302545 h 2897187"/>
              <a:gd name="connsiteX21" fmla="*/ 1426369 w 1500188"/>
              <a:gd name="connsiteY21" fmla="*/ 1254920 h 2897187"/>
              <a:gd name="connsiteX22" fmla="*/ 1462882 w 1500188"/>
              <a:gd name="connsiteY22" fmla="*/ 1246187 h 2897187"/>
              <a:gd name="connsiteX23" fmla="*/ 1500188 w 1500188"/>
              <a:gd name="connsiteY23" fmla="*/ 1190625 h 2897187"/>
              <a:gd name="connsiteX24" fmla="*/ 1445419 w 1500188"/>
              <a:gd name="connsiteY24" fmla="*/ 1007269 h 2897187"/>
              <a:gd name="connsiteX25" fmla="*/ 1400176 w 1500188"/>
              <a:gd name="connsiteY25" fmla="*/ 878682 h 2897187"/>
              <a:gd name="connsiteX26" fmla="*/ 1433513 w 1500188"/>
              <a:gd name="connsiteY26" fmla="*/ 804863 h 2897187"/>
              <a:gd name="connsiteX27" fmla="*/ 1383507 w 1500188"/>
              <a:gd name="connsiteY27" fmla="*/ 664370 h 2897187"/>
              <a:gd name="connsiteX28" fmla="*/ 1323975 w 1500188"/>
              <a:gd name="connsiteY28" fmla="*/ 604838 h 2897187"/>
              <a:gd name="connsiteX29" fmla="*/ 1321594 w 1500188"/>
              <a:gd name="connsiteY29" fmla="*/ 523876 h 2897187"/>
              <a:gd name="connsiteX30" fmla="*/ 1302545 w 1500188"/>
              <a:gd name="connsiteY30" fmla="*/ 445295 h 2897187"/>
              <a:gd name="connsiteX31" fmla="*/ 1323181 w 1500188"/>
              <a:gd name="connsiteY31" fmla="*/ 324644 h 2897187"/>
              <a:gd name="connsiteX32" fmla="*/ 1171575 w 1500188"/>
              <a:gd name="connsiteY32" fmla="*/ 0 h 2897187"/>
              <a:gd name="connsiteX33" fmla="*/ 1085850 w 1500188"/>
              <a:gd name="connsiteY33"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795338 w 1500188"/>
              <a:gd name="connsiteY8" fmla="*/ 1607344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45307 w 1500188"/>
              <a:gd name="connsiteY6" fmla="*/ 1638301 h 2897187"/>
              <a:gd name="connsiteX7" fmla="*/ 726281 w 1500188"/>
              <a:gd name="connsiteY7" fmla="*/ 1628775 h 2897187"/>
              <a:gd name="connsiteX8" fmla="*/ 816769 w 1500188"/>
              <a:gd name="connsiteY8" fmla="*/ 1540669 h 2897187"/>
              <a:gd name="connsiteX9" fmla="*/ 1033463 w 1500188"/>
              <a:gd name="connsiteY9" fmla="*/ 1543050 h 2897187"/>
              <a:gd name="connsiteX10" fmla="*/ 1085850 w 1500188"/>
              <a:gd name="connsiteY10" fmla="*/ 1590676 h 2897187"/>
              <a:gd name="connsiteX11" fmla="*/ 1076325 w 1500188"/>
              <a:gd name="connsiteY11" fmla="*/ 1628776 h 2897187"/>
              <a:gd name="connsiteX12" fmla="*/ 1154906 w 1500188"/>
              <a:gd name="connsiteY12" fmla="*/ 1600201 h 2897187"/>
              <a:gd name="connsiteX13" fmla="*/ 1202532 w 1500188"/>
              <a:gd name="connsiteY13" fmla="*/ 1678782 h 2897187"/>
              <a:gd name="connsiteX14" fmla="*/ 1233488 w 1500188"/>
              <a:gd name="connsiteY14" fmla="*/ 1743074 h 2897187"/>
              <a:gd name="connsiteX15" fmla="*/ 1288257 w 1500188"/>
              <a:gd name="connsiteY15" fmla="*/ 1724026 h 2897187"/>
              <a:gd name="connsiteX16" fmla="*/ 1340644 w 1500188"/>
              <a:gd name="connsiteY16" fmla="*/ 1723231 h 2897187"/>
              <a:gd name="connsiteX17" fmla="*/ 1304925 w 1500188"/>
              <a:gd name="connsiteY17" fmla="*/ 1531144 h 2897187"/>
              <a:gd name="connsiteX18" fmla="*/ 1357313 w 1500188"/>
              <a:gd name="connsiteY18" fmla="*/ 1443038 h 2897187"/>
              <a:gd name="connsiteX19" fmla="*/ 1328738 w 1500188"/>
              <a:gd name="connsiteY19" fmla="*/ 1388270 h 2897187"/>
              <a:gd name="connsiteX20" fmla="*/ 1383506 w 1500188"/>
              <a:gd name="connsiteY20" fmla="*/ 1381125 h 2897187"/>
              <a:gd name="connsiteX21" fmla="*/ 1435894 w 1500188"/>
              <a:gd name="connsiteY21" fmla="*/ 1302545 h 2897187"/>
              <a:gd name="connsiteX22" fmla="*/ 1426369 w 1500188"/>
              <a:gd name="connsiteY22" fmla="*/ 1254920 h 2897187"/>
              <a:gd name="connsiteX23" fmla="*/ 1462882 w 1500188"/>
              <a:gd name="connsiteY23" fmla="*/ 1246187 h 2897187"/>
              <a:gd name="connsiteX24" fmla="*/ 1500188 w 1500188"/>
              <a:gd name="connsiteY24" fmla="*/ 1190625 h 2897187"/>
              <a:gd name="connsiteX25" fmla="*/ 1445419 w 1500188"/>
              <a:gd name="connsiteY25" fmla="*/ 1007269 h 2897187"/>
              <a:gd name="connsiteX26" fmla="*/ 1400176 w 1500188"/>
              <a:gd name="connsiteY26" fmla="*/ 878682 h 2897187"/>
              <a:gd name="connsiteX27" fmla="*/ 1433513 w 1500188"/>
              <a:gd name="connsiteY27" fmla="*/ 804863 h 2897187"/>
              <a:gd name="connsiteX28" fmla="*/ 1383507 w 1500188"/>
              <a:gd name="connsiteY28" fmla="*/ 664370 h 2897187"/>
              <a:gd name="connsiteX29" fmla="*/ 1323975 w 1500188"/>
              <a:gd name="connsiteY29" fmla="*/ 604838 h 2897187"/>
              <a:gd name="connsiteX30" fmla="*/ 1321594 w 1500188"/>
              <a:gd name="connsiteY30" fmla="*/ 523876 h 2897187"/>
              <a:gd name="connsiteX31" fmla="*/ 1302545 w 1500188"/>
              <a:gd name="connsiteY31" fmla="*/ 445295 h 2897187"/>
              <a:gd name="connsiteX32" fmla="*/ 1323181 w 1500188"/>
              <a:gd name="connsiteY32" fmla="*/ 324644 h 2897187"/>
              <a:gd name="connsiteX33" fmla="*/ 1171575 w 1500188"/>
              <a:gd name="connsiteY33" fmla="*/ 0 h 2897187"/>
              <a:gd name="connsiteX34" fmla="*/ 1085850 w 1500188"/>
              <a:gd name="connsiteY34"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592931 w 1500188"/>
              <a:gd name="connsiteY6" fmla="*/ 1778794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33413 w 1500188"/>
              <a:gd name="connsiteY6" fmla="*/ 1704975 h 2897187"/>
              <a:gd name="connsiteX7" fmla="*/ 545307 w 1500188"/>
              <a:gd name="connsiteY7" fmla="*/ 1638301 h 2897187"/>
              <a:gd name="connsiteX8" fmla="*/ 726281 w 1500188"/>
              <a:gd name="connsiteY8" fmla="*/ 1628775 h 2897187"/>
              <a:gd name="connsiteX9" fmla="*/ 816769 w 1500188"/>
              <a:gd name="connsiteY9" fmla="*/ 1540669 h 2897187"/>
              <a:gd name="connsiteX10" fmla="*/ 1033463 w 1500188"/>
              <a:gd name="connsiteY10" fmla="*/ 1543050 h 2897187"/>
              <a:gd name="connsiteX11" fmla="*/ 1085850 w 1500188"/>
              <a:gd name="connsiteY11" fmla="*/ 1590676 h 2897187"/>
              <a:gd name="connsiteX12" fmla="*/ 1076325 w 1500188"/>
              <a:gd name="connsiteY12" fmla="*/ 1628776 h 2897187"/>
              <a:gd name="connsiteX13" fmla="*/ 1154906 w 1500188"/>
              <a:gd name="connsiteY13" fmla="*/ 1600201 h 2897187"/>
              <a:gd name="connsiteX14" fmla="*/ 1202532 w 1500188"/>
              <a:gd name="connsiteY14" fmla="*/ 1678782 h 2897187"/>
              <a:gd name="connsiteX15" fmla="*/ 1233488 w 1500188"/>
              <a:gd name="connsiteY15" fmla="*/ 1743074 h 2897187"/>
              <a:gd name="connsiteX16" fmla="*/ 1288257 w 1500188"/>
              <a:gd name="connsiteY16" fmla="*/ 1724026 h 2897187"/>
              <a:gd name="connsiteX17" fmla="*/ 1340644 w 1500188"/>
              <a:gd name="connsiteY17" fmla="*/ 1723231 h 2897187"/>
              <a:gd name="connsiteX18" fmla="*/ 1304925 w 1500188"/>
              <a:gd name="connsiteY18" fmla="*/ 1531144 h 2897187"/>
              <a:gd name="connsiteX19" fmla="*/ 1357313 w 1500188"/>
              <a:gd name="connsiteY19" fmla="*/ 1443038 h 2897187"/>
              <a:gd name="connsiteX20" fmla="*/ 1328738 w 1500188"/>
              <a:gd name="connsiteY20" fmla="*/ 1388270 h 2897187"/>
              <a:gd name="connsiteX21" fmla="*/ 1383506 w 1500188"/>
              <a:gd name="connsiteY21" fmla="*/ 1381125 h 2897187"/>
              <a:gd name="connsiteX22" fmla="*/ 1435894 w 1500188"/>
              <a:gd name="connsiteY22" fmla="*/ 1302545 h 2897187"/>
              <a:gd name="connsiteX23" fmla="*/ 1426369 w 1500188"/>
              <a:gd name="connsiteY23" fmla="*/ 1254920 h 2897187"/>
              <a:gd name="connsiteX24" fmla="*/ 1462882 w 1500188"/>
              <a:gd name="connsiteY24" fmla="*/ 1246187 h 2897187"/>
              <a:gd name="connsiteX25" fmla="*/ 1500188 w 1500188"/>
              <a:gd name="connsiteY25" fmla="*/ 1190625 h 2897187"/>
              <a:gd name="connsiteX26" fmla="*/ 1445419 w 1500188"/>
              <a:gd name="connsiteY26" fmla="*/ 1007269 h 2897187"/>
              <a:gd name="connsiteX27" fmla="*/ 1400176 w 1500188"/>
              <a:gd name="connsiteY27" fmla="*/ 878682 h 2897187"/>
              <a:gd name="connsiteX28" fmla="*/ 1433513 w 1500188"/>
              <a:gd name="connsiteY28" fmla="*/ 804863 h 2897187"/>
              <a:gd name="connsiteX29" fmla="*/ 1383507 w 1500188"/>
              <a:gd name="connsiteY29" fmla="*/ 664370 h 2897187"/>
              <a:gd name="connsiteX30" fmla="*/ 1323975 w 1500188"/>
              <a:gd name="connsiteY30" fmla="*/ 604838 h 2897187"/>
              <a:gd name="connsiteX31" fmla="*/ 1321594 w 1500188"/>
              <a:gd name="connsiteY31" fmla="*/ 523876 h 2897187"/>
              <a:gd name="connsiteX32" fmla="*/ 1302545 w 1500188"/>
              <a:gd name="connsiteY32" fmla="*/ 445295 h 2897187"/>
              <a:gd name="connsiteX33" fmla="*/ 1323181 w 1500188"/>
              <a:gd name="connsiteY33" fmla="*/ 324644 h 2897187"/>
              <a:gd name="connsiteX34" fmla="*/ 1171575 w 1500188"/>
              <a:gd name="connsiteY34" fmla="*/ 0 h 2897187"/>
              <a:gd name="connsiteX35" fmla="*/ 1085850 w 1500188"/>
              <a:gd name="connsiteY35"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00088 w 1500188"/>
              <a:gd name="connsiteY6" fmla="*/ 1921669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690563 w 1500188"/>
              <a:gd name="connsiteY6" fmla="*/ 2014538 h 2897187"/>
              <a:gd name="connsiteX7" fmla="*/ 633413 w 1500188"/>
              <a:gd name="connsiteY7" fmla="*/ 1704975 h 2897187"/>
              <a:gd name="connsiteX8" fmla="*/ 545307 w 1500188"/>
              <a:gd name="connsiteY8" fmla="*/ 1638301 h 2897187"/>
              <a:gd name="connsiteX9" fmla="*/ 726281 w 1500188"/>
              <a:gd name="connsiteY9" fmla="*/ 1628775 h 2897187"/>
              <a:gd name="connsiteX10" fmla="*/ 816769 w 1500188"/>
              <a:gd name="connsiteY10" fmla="*/ 1540669 h 2897187"/>
              <a:gd name="connsiteX11" fmla="*/ 1033463 w 1500188"/>
              <a:gd name="connsiteY11" fmla="*/ 1543050 h 2897187"/>
              <a:gd name="connsiteX12" fmla="*/ 1085850 w 1500188"/>
              <a:gd name="connsiteY12" fmla="*/ 1590676 h 2897187"/>
              <a:gd name="connsiteX13" fmla="*/ 1076325 w 1500188"/>
              <a:gd name="connsiteY13" fmla="*/ 1628776 h 2897187"/>
              <a:gd name="connsiteX14" fmla="*/ 1154906 w 1500188"/>
              <a:gd name="connsiteY14" fmla="*/ 1600201 h 2897187"/>
              <a:gd name="connsiteX15" fmla="*/ 1202532 w 1500188"/>
              <a:gd name="connsiteY15" fmla="*/ 1678782 h 2897187"/>
              <a:gd name="connsiteX16" fmla="*/ 1233488 w 1500188"/>
              <a:gd name="connsiteY16" fmla="*/ 1743074 h 2897187"/>
              <a:gd name="connsiteX17" fmla="*/ 1288257 w 1500188"/>
              <a:gd name="connsiteY17" fmla="*/ 1724026 h 2897187"/>
              <a:gd name="connsiteX18" fmla="*/ 1340644 w 1500188"/>
              <a:gd name="connsiteY18" fmla="*/ 1723231 h 2897187"/>
              <a:gd name="connsiteX19" fmla="*/ 1304925 w 1500188"/>
              <a:gd name="connsiteY19" fmla="*/ 1531144 h 2897187"/>
              <a:gd name="connsiteX20" fmla="*/ 1357313 w 1500188"/>
              <a:gd name="connsiteY20" fmla="*/ 1443038 h 2897187"/>
              <a:gd name="connsiteX21" fmla="*/ 1328738 w 1500188"/>
              <a:gd name="connsiteY21" fmla="*/ 1388270 h 2897187"/>
              <a:gd name="connsiteX22" fmla="*/ 1383506 w 1500188"/>
              <a:gd name="connsiteY22" fmla="*/ 1381125 h 2897187"/>
              <a:gd name="connsiteX23" fmla="*/ 1435894 w 1500188"/>
              <a:gd name="connsiteY23" fmla="*/ 1302545 h 2897187"/>
              <a:gd name="connsiteX24" fmla="*/ 1426369 w 1500188"/>
              <a:gd name="connsiteY24" fmla="*/ 1254920 h 2897187"/>
              <a:gd name="connsiteX25" fmla="*/ 1462882 w 1500188"/>
              <a:gd name="connsiteY25" fmla="*/ 1246187 h 2897187"/>
              <a:gd name="connsiteX26" fmla="*/ 1500188 w 1500188"/>
              <a:gd name="connsiteY26" fmla="*/ 1190625 h 2897187"/>
              <a:gd name="connsiteX27" fmla="*/ 1445419 w 1500188"/>
              <a:gd name="connsiteY27" fmla="*/ 1007269 h 2897187"/>
              <a:gd name="connsiteX28" fmla="*/ 1400176 w 1500188"/>
              <a:gd name="connsiteY28" fmla="*/ 878682 h 2897187"/>
              <a:gd name="connsiteX29" fmla="*/ 1433513 w 1500188"/>
              <a:gd name="connsiteY29" fmla="*/ 804863 h 2897187"/>
              <a:gd name="connsiteX30" fmla="*/ 1383507 w 1500188"/>
              <a:gd name="connsiteY30" fmla="*/ 664370 h 2897187"/>
              <a:gd name="connsiteX31" fmla="*/ 1323975 w 1500188"/>
              <a:gd name="connsiteY31" fmla="*/ 604838 h 2897187"/>
              <a:gd name="connsiteX32" fmla="*/ 1321594 w 1500188"/>
              <a:gd name="connsiteY32" fmla="*/ 523876 h 2897187"/>
              <a:gd name="connsiteX33" fmla="*/ 1302545 w 1500188"/>
              <a:gd name="connsiteY33" fmla="*/ 445295 h 2897187"/>
              <a:gd name="connsiteX34" fmla="*/ 1323181 w 1500188"/>
              <a:gd name="connsiteY34" fmla="*/ 324644 h 2897187"/>
              <a:gd name="connsiteX35" fmla="*/ 1171575 w 1500188"/>
              <a:gd name="connsiteY35" fmla="*/ 0 h 2897187"/>
              <a:gd name="connsiteX36" fmla="*/ 1085850 w 1500188"/>
              <a:gd name="connsiteY36"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73906 w 1500188"/>
              <a:gd name="connsiteY6" fmla="*/ 2247901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69143 w 1500188"/>
              <a:gd name="connsiteY6" fmla="*/ 2169320 h 2897187"/>
              <a:gd name="connsiteX7" fmla="*/ 690563 w 1500188"/>
              <a:gd name="connsiteY7" fmla="*/ 2014538 h 2897187"/>
              <a:gd name="connsiteX8" fmla="*/ 633413 w 1500188"/>
              <a:gd name="connsiteY8" fmla="*/ 1704975 h 2897187"/>
              <a:gd name="connsiteX9" fmla="*/ 545307 w 1500188"/>
              <a:gd name="connsiteY9" fmla="*/ 1638301 h 2897187"/>
              <a:gd name="connsiteX10" fmla="*/ 726281 w 1500188"/>
              <a:gd name="connsiteY10" fmla="*/ 1628775 h 2897187"/>
              <a:gd name="connsiteX11" fmla="*/ 816769 w 1500188"/>
              <a:gd name="connsiteY11" fmla="*/ 1540669 h 2897187"/>
              <a:gd name="connsiteX12" fmla="*/ 1033463 w 1500188"/>
              <a:gd name="connsiteY12" fmla="*/ 1543050 h 2897187"/>
              <a:gd name="connsiteX13" fmla="*/ 1085850 w 1500188"/>
              <a:gd name="connsiteY13" fmla="*/ 1590676 h 2897187"/>
              <a:gd name="connsiteX14" fmla="*/ 1076325 w 1500188"/>
              <a:gd name="connsiteY14" fmla="*/ 1628776 h 2897187"/>
              <a:gd name="connsiteX15" fmla="*/ 1154906 w 1500188"/>
              <a:gd name="connsiteY15" fmla="*/ 1600201 h 2897187"/>
              <a:gd name="connsiteX16" fmla="*/ 1202532 w 1500188"/>
              <a:gd name="connsiteY16" fmla="*/ 1678782 h 2897187"/>
              <a:gd name="connsiteX17" fmla="*/ 1233488 w 1500188"/>
              <a:gd name="connsiteY17" fmla="*/ 1743074 h 2897187"/>
              <a:gd name="connsiteX18" fmla="*/ 1288257 w 1500188"/>
              <a:gd name="connsiteY18" fmla="*/ 1724026 h 2897187"/>
              <a:gd name="connsiteX19" fmla="*/ 1340644 w 1500188"/>
              <a:gd name="connsiteY19" fmla="*/ 1723231 h 2897187"/>
              <a:gd name="connsiteX20" fmla="*/ 1304925 w 1500188"/>
              <a:gd name="connsiteY20" fmla="*/ 1531144 h 2897187"/>
              <a:gd name="connsiteX21" fmla="*/ 1357313 w 1500188"/>
              <a:gd name="connsiteY21" fmla="*/ 1443038 h 2897187"/>
              <a:gd name="connsiteX22" fmla="*/ 1328738 w 1500188"/>
              <a:gd name="connsiteY22" fmla="*/ 1388270 h 2897187"/>
              <a:gd name="connsiteX23" fmla="*/ 1383506 w 1500188"/>
              <a:gd name="connsiteY23" fmla="*/ 1381125 h 2897187"/>
              <a:gd name="connsiteX24" fmla="*/ 1435894 w 1500188"/>
              <a:gd name="connsiteY24" fmla="*/ 1302545 h 2897187"/>
              <a:gd name="connsiteX25" fmla="*/ 1426369 w 1500188"/>
              <a:gd name="connsiteY25" fmla="*/ 1254920 h 2897187"/>
              <a:gd name="connsiteX26" fmla="*/ 1462882 w 1500188"/>
              <a:gd name="connsiteY26" fmla="*/ 1246187 h 2897187"/>
              <a:gd name="connsiteX27" fmla="*/ 1500188 w 1500188"/>
              <a:gd name="connsiteY27" fmla="*/ 1190625 h 2897187"/>
              <a:gd name="connsiteX28" fmla="*/ 1445419 w 1500188"/>
              <a:gd name="connsiteY28" fmla="*/ 1007269 h 2897187"/>
              <a:gd name="connsiteX29" fmla="*/ 1400176 w 1500188"/>
              <a:gd name="connsiteY29" fmla="*/ 878682 h 2897187"/>
              <a:gd name="connsiteX30" fmla="*/ 1433513 w 1500188"/>
              <a:gd name="connsiteY30" fmla="*/ 804863 h 2897187"/>
              <a:gd name="connsiteX31" fmla="*/ 1383507 w 1500188"/>
              <a:gd name="connsiteY31" fmla="*/ 664370 h 2897187"/>
              <a:gd name="connsiteX32" fmla="*/ 1323975 w 1500188"/>
              <a:gd name="connsiteY32" fmla="*/ 604838 h 2897187"/>
              <a:gd name="connsiteX33" fmla="*/ 1321594 w 1500188"/>
              <a:gd name="connsiteY33" fmla="*/ 523876 h 2897187"/>
              <a:gd name="connsiteX34" fmla="*/ 1302545 w 1500188"/>
              <a:gd name="connsiteY34" fmla="*/ 445295 h 2897187"/>
              <a:gd name="connsiteX35" fmla="*/ 1323181 w 1500188"/>
              <a:gd name="connsiteY35" fmla="*/ 324644 h 2897187"/>
              <a:gd name="connsiteX36" fmla="*/ 1171575 w 1500188"/>
              <a:gd name="connsiteY36" fmla="*/ 0 h 2897187"/>
              <a:gd name="connsiteX37" fmla="*/ 1085850 w 1500188"/>
              <a:gd name="connsiteY37"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90575 w 1500188"/>
              <a:gd name="connsiteY6" fmla="*/ 2243138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12006 w 1500188"/>
              <a:gd name="connsiteY6" fmla="*/ 2183607 h 2897187"/>
              <a:gd name="connsiteX7" fmla="*/ 769143 w 1500188"/>
              <a:gd name="connsiteY7" fmla="*/ 2169320 h 2897187"/>
              <a:gd name="connsiteX8" fmla="*/ 690563 w 1500188"/>
              <a:gd name="connsiteY8" fmla="*/ 2014538 h 2897187"/>
              <a:gd name="connsiteX9" fmla="*/ 633413 w 1500188"/>
              <a:gd name="connsiteY9" fmla="*/ 1704975 h 2897187"/>
              <a:gd name="connsiteX10" fmla="*/ 545307 w 1500188"/>
              <a:gd name="connsiteY10" fmla="*/ 1638301 h 2897187"/>
              <a:gd name="connsiteX11" fmla="*/ 726281 w 1500188"/>
              <a:gd name="connsiteY11" fmla="*/ 1628775 h 2897187"/>
              <a:gd name="connsiteX12" fmla="*/ 816769 w 1500188"/>
              <a:gd name="connsiteY12" fmla="*/ 1540669 h 2897187"/>
              <a:gd name="connsiteX13" fmla="*/ 1033463 w 1500188"/>
              <a:gd name="connsiteY13" fmla="*/ 1543050 h 2897187"/>
              <a:gd name="connsiteX14" fmla="*/ 1085850 w 1500188"/>
              <a:gd name="connsiteY14" fmla="*/ 1590676 h 2897187"/>
              <a:gd name="connsiteX15" fmla="*/ 1076325 w 1500188"/>
              <a:gd name="connsiteY15" fmla="*/ 1628776 h 2897187"/>
              <a:gd name="connsiteX16" fmla="*/ 1154906 w 1500188"/>
              <a:gd name="connsiteY16" fmla="*/ 1600201 h 2897187"/>
              <a:gd name="connsiteX17" fmla="*/ 1202532 w 1500188"/>
              <a:gd name="connsiteY17" fmla="*/ 1678782 h 2897187"/>
              <a:gd name="connsiteX18" fmla="*/ 1233488 w 1500188"/>
              <a:gd name="connsiteY18" fmla="*/ 1743074 h 2897187"/>
              <a:gd name="connsiteX19" fmla="*/ 1288257 w 1500188"/>
              <a:gd name="connsiteY19" fmla="*/ 1724026 h 2897187"/>
              <a:gd name="connsiteX20" fmla="*/ 1340644 w 1500188"/>
              <a:gd name="connsiteY20" fmla="*/ 1723231 h 2897187"/>
              <a:gd name="connsiteX21" fmla="*/ 1304925 w 1500188"/>
              <a:gd name="connsiteY21" fmla="*/ 1531144 h 2897187"/>
              <a:gd name="connsiteX22" fmla="*/ 1357313 w 1500188"/>
              <a:gd name="connsiteY22" fmla="*/ 1443038 h 2897187"/>
              <a:gd name="connsiteX23" fmla="*/ 1328738 w 1500188"/>
              <a:gd name="connsiteY23" fmla="*/ 1388270 h 2897187"/>
              <a:gd name="connsiteX24" fmla="*/ 1383506 w 1500188"/>
              <a:gd name="connsiteY24" fmla="*/ 1381125 h 2897187"/>
              <a:gd name="connsiteX25" fmla="*/ 1435894 w 1500188"/>
              <a:gd name="connsiteY25" fmla="*/ 1302545 h 2897187"/>
              <a:gd name="connsiteX26" fmla="*/ 1426369 w 1500188"/>
              <a:gd name="connsiteY26" fmla="*/ 1254920 h 2897187"/>
              <a:gd name="connsiteX27" fmla="*/ 1462882 w 1500188"/>
              <a:gd name="connsiteY27" fmla="*/ 1246187 h 2897187"/>
              <a:gd name="connsiteX28" fmla="*/ 1500188 w 1500188"/>
              <a:gd name="connsiteY28" fmla="*/ 1190625 h 2897187"/>
              <a:gd name="connsiteX29" fmla="*/ 1445419 w 1500188"/>
              <a:gd name="connsiteY29" fmla="*/ 1007269 h 2897187"/>
              <a:gd name="connsiteX30" fmla="*/ 1400176 w 1500188"/>
              <a:gd name="connsiteY30" fmla="*/ 878682 h 2897187"/>
              <a:gd name="connsiteX31" fmla="*/ 1433513 w 1500188"/>
              <a:gd name="connsiteY31" fmla="*/ 804863 h 2897187"/>
              <a:gd name="connsiteX32" fmla="*/ 1383507 w 1500188"/>
              <a:gd name="connsiteY32" fmla="*/ 664370 h 2897187"/>
              <a:gd name="connsiteX33" fmla="*/ 1323975 w 1500188"/>
              <a:gd name="connsiteY33" fmla="*/ 604838 h 2897187"/>
              <a:gd name="connsiteX34" fmla="*/ 1321594 w 1500188"/>
              <a:gd name="connsiteY34" fmla="*/ 523876 h 2897187"/>
              <a:gd name="connsiteX35" fmla="*/ 1302545 w 1500188"/>
              <a:gd name="connsiteY35" fmla="*/ 445295 h 2897187"/>
              <a:gd name="connsiteX36" fmla="*/ 1323181 w 1500188"/>
              <a:gd name="connsiteY36" fmla="*/ 324644 h 2897187"/>
              <a:gd name="connsiteX37" fmla="*/ 1171575 w 1500188"/>
              <a:gd name="connsiteY37" fmla="*/ 0 h 2897187"/>
              <a:gd name="connsiteX38" fmla="*/ 1085850 w 1500188"/>
              <a:gd name="connsiteY38"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4869 w 1500188"/>
              <a:gd name="connsiteY6" fmla="*/ 2316957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09626 w 1500188"/>
              <a:gd name="connsiteY6" fmla="*/ 2300288 h 2897187"/>
              <a:gd name="connsiteX7" fmla="*/ 812006 w 1500188"/>
              <a:gd name="connsiteY7" fmla="*/ 2183607 h 2897187"/>
              <a:gd name="connsiteX8" fmla="*/ 769143 w 1500188"/>
              <a:gd name="connsiteY8" fmla="*/ 2169320 h 2897187"/>
              <a:gd name="connsiteX9" fmla="*/ 690563 w 1500188"/>
              <a:gd name="connsiteY9" fmla="*/ 2014538 h 2897187"/>
              <a:gd name="connsiteX10" fmla="*/ 633413 w 1500188"/>
              <a:gd name="connsiteY10" fmla="*/ 1704975 h 2897187"/>
              <a:gd name="connsiteX11" fmla="*/ 545307 w 1500188"/>
              <a:gd name="connsiteY11" fmla="*/ 1638301 h 2897187"/>
              <a:gd name="connsiteX12" fmla="*/ 726281 w 1500188"/>
              <a:gd name="connsiteY12" fmla="*/ 1628775 h 2897187"/>
              <a:gd name="connsiteX13" fmla="*/ 816769 w 1500188"/>
              <a:gd name="connsiteY13" fmla="*/ 1540669 h 2897187"/>
              <a:gd name="connsiteX14" fmla="*/ 1033463 w 1500188"/>
              <a:gd name="connsiteY14" fmla="*/ 1543050 h 2897187"/>
              <a:gd name="connsiteX15" fmla="*/ 1085850 w 1500188"/>
              <a:gd name="connsiteY15" fmla="*/ 1590676 h 2897187"/>
              <a:gd name="connsiteX16" fmla="*/ 1076325 w 1500188"/>
              <a:gd name="connsiteY16" fmla="*/ 1628776 h 2897187"/>
              <a:gd name="connsiteX17" fmla="*/ 1154906 w 1500188"/>
              <a:gd name="connsiteY17" fmla="*/ 1600201 h 2897187"/>
              <a:gd name="connsiteX18" fmla="*/ 1202532 w 1500188"/>
              <a:gd name="connsiteY18" fmla="*/ 1678782 h 2897187"/>
              <a:gd name="connsiteX19" fmla="*/ 1233488 w 1500188"/>
              <a:gd name="connsiteY19" fmla="*/ 1743074 h 2897187"/>
              <a:gd name="connsiteX20" fmla="*/ 1288257 w 1500188"/>
              <a:gd name="connsiteY20" fmla="*/ 1724026 h 2897187"/>
              <a:gd name="connsiteX21" fmla="*/ 1340644 w 1500188"/>
              <a:gd name="connsiteY21" fmla="*/ 1723231 h 2897187"/>
              <a:gd name="connsiteX22" fmla="*/ 1304925 w 1500188"/>
              <a:gd name="connsiteY22" fmla="*/ 1531144 h 2897187"/>
              <a:gd name="connsiteX23" fmla="*/ 1357313 w 1500188"/>
              <a:gd name="connsiteY23" fmla="*/ 1443038 h 2897187"/>
              <a:gd name="connsiteX24" fmla="*/ 1328738 w 1500188"/>
              <a:gd name="connsiteY24" fmla="*/ 1388270 h 2897187"/>
              <a:gd name="connsiteX25" fmla="*/ 1383506 w 1500188"/>
              <a:gd name="connsiteY25" fmla="*/ 1381125 h 2897187"/>
              <a:gd name="connsiteX26" fmla="*/ 1435894 w 1500188"/>
              <a:gd name="connsiteY26" fmla="*/ 1302545 h 2897187"/>
              <a:gd name="connsiteX27" fmla="*/ 1426369 w 1500188"/>
              <a:gd name="connsiteY27" fmla="*/ 1254920 h 2897187"/>
              <a:gd name="connsiteX28" fmla="*/ 1462882 w 1500188"/>
              <a:gd name="connsiteY28" fmla="*/ 1246187 h 2897187"/>
              <a:gd name="connsiteX29" fmla="*/ 1500188 w 1500188"/>
              <a:gd name="connsiteY29" fmla="*/ 1190625 h 2897187"/>
              <a:gd name="connsiteX30" fmla="*/ 1445419 w 1500188"/>
              <a:gd name="connsiteY30" fmla="*/ 1007269 h 2897187"/>
              <a:gd name="connsiteX31" fmla="*/ 1400176 w 1500188"/>
              <a:gd name="connsiteY31" fmla="*/ 878682 h 2897187"/>
              <a:gd name="connsiteX32" fmla="*/ 1433513 w 1500188"/>
              <a:gd name="connsiteY32" fmla="*/ 804863 h 2897187"/>
              <a:gd name="connsiteX33" fmla="*/ 1383507 w 1500188"/>
              <a:gd name="connsiteY33" fmla="*/ 664370 h 2897187"/>
              <a:gd name="connsiteX34" fmla="*/ 1323975 w 1500188"/>
              <a:gd name="connsiteY34" fmla="*/ 604838 h 2897187"/>
              <a:gd name="connsiteX35" fmla="*/ 1321594 w 1500188"/>
              <a:gd name="connsiteY35" fmla="*/ 523876 h 2897187"/>
              <a:gd name="connsiteX36" fmla="*/ 1302545 w 1500188"/>
              <a:gd name="connsiteY36" fmla="*/ 445295 h 2897187"/>
              <a:gd name="connsiteX37" fmla="*/ 1323181 w 1500188"/>
              <a:gd name="connsiteY37" fmla="*/ 324644 h 2897187"/>
              <a:gd name="connsiteX38" fmla="*/ 1171575 w 1500188"/>
              <a:gd name="connsiteY38" fmla="*/ 0 h 2897187"/>
              <a:gd name="connsiteX39" fmla="*/ 1085850 w 1500188"/>
              <a:gd name="connsiteY39"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850106 w 1500188"/>
              <a:gd name="connsiteY6" fmla="*/ 2421732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897187"/>
              <a:gd name="connsiteX1" fmla="*/ 330200 w 1500188"/>
              <a:gd name="connsiteY1" fmla="*/ 534987 h 2897187"/>
              <a:gd name="connsiteX2" fmla="*/ 0 w 1500188"/>
              <a:gd name="connsiteY2" fmla="*/ 1182687 h 2897187"/>
              <a:gd name="connsiteX3" fmla="*/ 25400 w 1500188"/>
              <a:gd name="connsiteY3" fmla="*/ 2020887 h 2897187"/>
              <a:gd name="connsiteX4" fmla="*/ 114300 w 1500188"/>
              <a:gd name="connsiteY4" fmla="*/ 2617787 h 2897187"/>
              <a:gd name="connsiteX5" fmla="*/ 1016000 w 1500188"/>
              <a:gd name="connsiteY5" fmla="*/ 2897187 h 2897187"/>
              <a:gd name="connsiteX6" fmla="*/ 745331 w 1500188"/>
              <a:gd name="connsiteY6" fmla="*/ 2336007 h 2897187"/>
              <a:gd name="connsiteX7" fmla="*/ 809626 w 1500188"/>
              <a:gd name="connsiteY7" fmla="*/ 2300288 h 2897187"/>
              <a:gd name="connsiteX8" fmla="*/ 812006 w 1500188"/>
              <a:gd name="connsiteY8" fmla="*/ 2183607 h 2897187"/>
              <a:gd name="connsiteX9" fmla="*/ 769143 w 1500188"/>
              <a:gd name="connsiteY9" fmla="*/ 2169320 h 2897187"/>
              <a:gd name="connsiteX10" fmla="*/ 690563 w 1500188"/>
              <a:gd name="connsiteY10" fmla="*/ 2014538 h 2897187"/>
              <a:gd name="connsiteX11" fmla="*/ 633413 w 1500188"/>
              <a:gd name="connsiteY11" fmla="*/ 1704975 h 2897187"/>
              <a:gd name="connsiteX12" fmla="*/ 545307 w 1500188"/>
              <a:gd name="connsiteY12" fmla="*/ 1638301 h 2897187"/>
              <a:gd name="connsiteX13" fmla="*/ 726281 w 1500188"/>
              <a:gd name="connsiteY13" fmla="*/ 1628775 h 2897187"/>
              <a:gd name="connsiteX14" fmla="*/ 816769 w 1500188"/>
              <a:gd name="connsiteY14" fmla="*/ 1540669 h 2897187"/>
              <a:gd name="connsiteX15" fmla="*/ 1033463 w 1500188"/>
              <a:gd name="connsiteY15" fmla="*/ 1543050 h 2897187"/>
              <a:gd name="connsiteX16" fmla="*/ 1085850 w 1500188"/>
              <a:gd name="connsiteY16" fmla="*/ 1590676 h 2897187"/>
              <a:gd name="connsiteX17" fmla="*/ 1076325 w 1500188"/>
              <a:gd name="connsiteY17" fmla="*/ 1628776 h 2897187"/>
              <a:gd name="connsiteX18" fmla="*/ 1154906 w 1500188"/>
              <a:gd name="connsiteY18" fmla="*/ 1600201 h 2897187"/>
              <a:gd name="connsiteX19" fmla="*/ 1202532 w 1500188"/>
              <a:gd name="connsiteY19" fmla="*/ 1678782 h 2897187"/>
              <a:gd name="connsiteX20" fmla="*/ 1233488 w 1500188"/>
              <a:gd name="connsiteY20" fmla="*/ 1743074 h 2897187"/>
              <a:gd name="connsiteX21" fmla="*/ 1288257 w 1500188"/>
              <a:gd name="connsiteY21" fmla="*/ 1724026 h 2897187"/>
              <a:gd name="connsiteX22" fmla="*/ 1340644 w 1500188"/>
              <a:gd name="connsiteY22" fmla="*/ 1723231 h 2897187"/>
              <a:gd name="connsiteX23" fmla="*/ 1304925 w 1500188"/>
              <a:gd name="connsiteY23" fmla="*/ 1531144 h 2897187"/>
              <a:gd name="connsiteX24" fmla="*/ 1357313 w 1500188"/>
              <a:gd name="connsiteY24" fmla="*/ 1443038 h 2897187"/>
              <a:gd name="connsiteX25" fmla="*/ 1328738 w 1500188"/>
              <a:gd name="connsiteY25" fmla="*/ 1388270 h 2897187"/>
              <a:gd name="connsiteX26" fmla="*/ 1383506 w 1500188"/>
              <a:gd name="connsiteY26" fmla="*/ 1381125 h 2897187"/>
              <a:gd name="connsiteX27" fmla="*/ 1435894 w 1500188"/>
              <a:gd name="connsiteY27" fmla="*/ 1302545 h 2897187"/>
              <a:gd name="connsiteX28" fmla="*/ 1426369 w 1500188"/>
              <a:gd name="connsiteY28" fmla="*/ 1254920 h 2897187"/>
              <a:gd name="connsiteX29" fmla="*/ 1462882 w 1500188"/>
              <a:gd name="connsiteY29" fmla="*/ 1246187 h 2897187"/>
              <a:gd name="connsiteX30" fmla="*/ 1500188 w 1500188"/>
              <a:gd name="connsiteY30" fmla="*/ 1190625 h 2897187"/>
              <a:gd name="connsiteX31" fmla="*/ 1445419 w 1500188"/>
              <a:gd name="connsiteY31" fmla="*/ 1007269 h 2897187"/>
              <a:gd name="connsiteX32" fmla="*/ 1400176 w 1500188"/>
              <a:gd name="connsiteY32" fmla="*/ 878682 h 2897187"/>
              <a:gd name="connsiteX33" fmla="*/ 1433513 w 1500188"/>
              <a:gd name="connsiteY33" fmla="*/ 804863 h 2897187"/>
              <a:gd name="connsiteX34" fmla="*/ 1383507 w 1500188"/>
              <a:gd name="connsiteY34" fmla="*/ 664370 h 2897187"/>
              <a:gd name="connsiteX35" fmla="*/ 1323975 w 1500188"/>
              <a:gd name="connsiteY35" fmla="*/ 604838 h 2897187"/>
              <a:gd name="connsiteX36" fmla="*/ 1321594 w 1500188"/>
              <a:gd name="connsiteY36" fmla="*/ 523876 h 2897187"/>
              <a:gd name="connsiteX37" fmla="*/ 1302545 w 1500188"/>
              <a:gd name="connsiteY37" fmla="*/ 445295 h 2897187"/>
              <a:gd name="connsiteX38" fmla="*/ 1323181 w 1500188"/>
              <a:gd name="connsiteY38" fmla="*/ 324644 h 2897187"/>
              <a:gd name="connsiteX39" fmla="*/ 1171575 w 1500188"/>
              <a:gd name="connsiteY39" fmla="*/ 0 h 2897187"/>
              <a:gd name="connsiteX40" fmla="*/ 1085850 w 1500188"/>
              <a:gd name="connsiteY40" fmla="*/ 153193 h 28971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5331 w 1500188"/>
              <a:gd name="connsiteY6" fmla="*/ 2336007 h 2617787"/>
              <a:gd name="connsiteX7" fmla="*/ 809626 w 1500188"/>
              <a:gd name="connsiteY7" fmla="*/ 2300288 h 2617787"/>
              <a:gd name="connsiteX8" fmla="*/ 812006 w 1500188"/>
              <a:gd name="connsiteY8" fmla="*/ 2183607 h 2617787"/>
              <a:gd name="connsiteX9" fmla="*/ 769143 w 1500188"/>
              <a:gd name="connsiteY9" fmla="*/ 2169320 h 2617787"/>
              <a:gd name="connsiteX10" fmla="*/ 690563 w 1500188"/>
              <a:gd name="connsiteY10" fmla="*/ 2014538 h 2617787"/>
              <a:gd name="connsiteX11" fmla="*/ 633413 w 1500188"/>
              <a:gd name="connsiteY11" fmla="*/ 1704975 h 2617787"/>
              <a:gd name="connsiteX12" fmla="*/ 545307 w 1500188"/>
              <a:gd name="connsiteY12" fmla="*/ 1638301 h 2617787"/>
              <a:gd name="connsiteX13" fmla="*/ 726281 w 1500188"/>
              <a:gd name="connsiteY13" fmla="*/ 1628775 h 2617787"/>
              <a:gd name="connsiteX14" fmla="*/ 816769 w 1500188"/>
              <a:gd name="connsiteY14" fmla="*/ 1540669 h 2617787"/>
              <a:gd name="connsiteX15" fmla="*/ 1033463 w 1500188"/>
              <a:gd name="connsiteY15" fmla="*/ 1543050 h 2617787"/>
              <a:gd name="connsiteX16" fmla="*/ 1085850 w 1500188"/>
              <a:gd name="connsiteY16" fmla="*/ 1590676 h 2617787"/>
              <a:gd name="connsiteX17" fmla="*/ 1076325 w 1500188"/>
              <a:gd name="connsiteY17" fmla="*/ 1628776 h 2617787"/>
              <a:gd name="connsiteX18" fmla="*/ 1154906 w 1500188"/>
              <a:gd name="connsiteY18" fmla="*/ 1600201 h 2617787"/>
              <a:gd name="connsiteX19" fmla="*/ 1202532 w 1500188"/>
              <a:gd name="connsiteY19" fmla="*/ 1678782 h 2617787"/>
              <a:gd name="connsiteX20" fmla="*/ 1233488 w 1500188"/>
              <a:gd name="connsiteY20" fmla="*/ 1743074 h 2617787"/>
              <a:gd name="connsiteX21" fmla="*/ 1288257 w 1500188"/>
              <a:gd name="connsiteY21" fmla="*/ 1724026 h 2617787"/>
              <a:gd name="connsiteX22" fmla="*/ 1340644 w 1500188"/>
              <a:gd name="connsiteY22" fmla="*/ 1723231 h 2617787"/>
              <a:gd name="connsiteX23" fmla="*/ 1304925 w 1500188"/>
              <a:gd name="connsiteY23" fmla="*/ 1531144 h 2617787"/>
              <a:gd name="connsiteX24" fmla="*/ 1357313 w 1500188"/>
              <a:gd name="connsiteY24" fmla="*/ 1443038 h 2617787"/>
              <a:gd name="connsiteX25" fmla="*/ 1328738 w 1500188"/>
              <a:gd name="connsiteY25" fmla="*/ 1388270 h 2617787"/>
              <a:gd name="connsiteX26" fmla="*/ 1383506 w 1500188"/>
              <a:gd name="connsiteY26" fmla="*/ 1381125 h 2617787"/>
              <a:gd name="connsiteX27" fmla="*/ 1435894 w 1500188"/>
              <a:gd name="connsiteY27" fmla="*/ 1302545 h 2617787"/>
              <a:gd name="connsiteX28" fmla="*/ 1426369 w 1500188"/>
              <a:gd name="connsiteY28" fmla="*/ 1254920 h 2617787"/>
              <a:gd name="connsiteX29" fmla="*/ 1462882 w 1500188"/>
              <a:gd name="connsiteY29" fmla="*/ 1246187 h 2617787"/>
              <a:gd name="connsiteX30" fmla="*/ 1500188 w 1500188"/>
              <a:gd name="connsiteY30" fmla="*/ 1190625 h 2617787"/>
              <a:gd name="connsiteX31" fmla="*/ 1445419 w 1500188"/>
              <a:gd name="connsiteY31" fmla="*/ 1007269 h 2617787"/>
              <a:gd name="connsiteX32" fmla="*/ 1400176 w 1500188"/>
              <a:gd name="connsiteY32" fmla="*/ 878682 h 2617787"/>
              <a:gd name="connsiteX33" fmla="*/ 1433513 w 1500188"/>
              <a:gd name="connsiteY33" fmla="*/ 804863 h 2617787"/>
              <a:gd name="connsiteX34" fmla="*/ 1383507 w 1500188"/>
              <a:gd name="connsiteY34" fmla="*/ 664370 h 2617787"/>
              <a:gd name="connsiteX35" fmla="*/ 1323975 w 1500188"/>
              <a:gd name="connsiteY35" fmla="*/ 604838 h 2617787"/>
              <a:gd name="connsiteX36" fmla="*/ 1321594 w 1500188"/>
              <a:gd name="connsiteY36" fmla="*/ 523876 h 2617787"/>
              <a:gd name="connsiteX37" fmla="*/ 1302545 w 1500188"/>
              <a:gd name="connsiteY37" fmla="*/ 445295 h 2617787"/>
              <a:gd name="connsiteX38" fmla="*/ 1323181 w 1500188"/>
              <a:gd name="connsiteY38" fmla="*/ 324644 h 2617787"/>
              <a:gd name="connsiteX39" fmla="*/ 1171575 w 1500188"/>
              <a:gd name="connsiteY39" fmla="*/ 0 h 2617787"/>
              <a:gd name="connsiteX40" fmla="*/ 1085850 w 1500188"/>
              <a:gd name="connsiteY40"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688181 w 1500188"/>
              <a:gd name="connsiteY6" fmla="*/ 2402682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617787"/>
              <a:gd name="connsiteX1" fmla="*/ 330200 w 1500188"/>
              <a:gd name="connsiteY1" fmla="*/ 534987 h 2617787"/>
              <a:gd name="connsiteX2" fmla="*/ 0 w 1500188"/>
              <a:gd name="connsiteY2" fmla="*/ 1182687 h 2617787"/>
              <a:gd name="connsiteX3" fmla="*/ 25400 w 1500188"/>
              <a:gd name="connsiteY3" fmla="*/ 2020887 h 2617787"/>
              <a:gd name="connsiteX4" fmla="*/ 114300 w 1500188"/>
              <a:gd name="connsiteY4" fmla="*/ 2617787 h 2617787"/>
              <a:gd name="connsiteX5" fmla="*/ 577850 w 1500188"/>
              <a:gd name="connsiteY5" fmla="*/ 2544762 h 2617787"/>
              <a:gd name="connsiteX6" fmla="*/ 740568 w 1500188"/>
              <a:gd name="connsiteY6" fmla="*/ 2409825 h 2617787"/>
              <a:gd name="connsiteX7" fmla="*/ 745331 w 1500188"/>
              <a:gd name="connsiteY7" fmla="*/ 2336007 h 2617787"/>
              <a:gd name="connsiteX8" fmla="*/ 809626 w 1500188"/>
              <a:gd name="connsiteY8" fmla="*/ 2300288 h 2617787"/>
              <a:gd name="connsiteX9" fmla="*/ 812006 w 1500188"/>
              <a:gd name="connsiteY9" fmla="*/ 2183607 h 2617787"/>
              <a:gd name="connsiteX10" fmla="*/ 769143 w 1500188"/>
              <a:gd name="connsiteY10" fmla="*/ 2169320 h 2617787"/>
              <a:gd name="connsiteX11" fmla="*/ 690563 w 1500188"/>
              <a:gd name="connsiteY11" fmla="*/ 2014538 h 2617787"/>
              <a:gd name="connsiteX12" fmla="*/ 633413 w 1500188"/>
              <a:gd name="connsiteY12" fmla="*/ 1704975 h 2617787"/>
              <a:gd name="connsiteX13" fmla="*/ 545307 w 1500188"/>
              <a:gd name="connsiteY13" fmla="*/ 1638301 h 2617787"/>
              <a:gd name="connsiteX14" fmla="*/ 726281 w 1500188"/>
              <a:gd name="connsiteY14" fmla="*/ 1628775 h 2617787"/>
              <a:gd name="connsiteX15" fmla="*/ 816769 w 1500188"/>
              <a:gd name="connsiteY15" fmla="*/ 1540669 h 2617787"/>
              <a:gd name="connsiteX16" fmla="*/ 1033463 w 1500188"/>
              <a:gd name="connsiteY16" fmla="*/ 1543050 h 2617787"/>
              <a:gd name="connsiteX17" fmla="*/ 1085850 w 1500188"/>
              <a:gd name="connsiteY17" fmla="*/ 1590676 h 2617787"/>
              <a:gd name="connsiteX18" fmla="*/ 1076325 w 1500188"/>
              <a:gd name="connsiteY18" fmla="*/ 1628776 h 2617787"/>
              <a:gd name="connsiteX19" fmla="*/ 1154906 w 1500188"/>
              <a:gd name="connsiteY19" fmla="*/ 1600201 h 2617787"/>
              <a:gd name="connsiteX20" fmla="*/ 1202532 w 1500188"/>
              <a:gd name="connsiteY20" fmla="*/ 1678782 h 2617787"/>
              <a:gd name="connsiteX21" fmla="*/ 1233488 w 1500188"/>
              <a:gd name="connsiteY21" fmla="*/ 1743074 h 2617787"/>
              <a:gd name="connsiteX22" fmla="*/ 1288257 w 1500188"/>
              <a:gd name="connsiteY22" fmla="*/ 1724026 h 2617787"/>
              <a:gd name="connsiteX23" fmla="*/ 1340644 w 1500188"/>
              <a:gd name="connsiteY23" fmla="*/ 1723231 h 2617787"/>
              <a:gd name="connsiteX24" fmla="*/ 1304925 w 1500188"/>
              <a:gd name="connsiteY24" fmla="*/ 1531144 h 2617787"/>
              <a:gd name="connsiteX25" fmla="*/ 1357313 w 1500188"/>
              <a:gd name="connsiteY25" fmla="*/ 1443038 h 2617787"/>
              <a:gd name="connsiteX26" fmla="*/ 1328738 w 1500188"/>
              <a:gd name="connsiteY26" fmla="*/ 1388270 h 2617787"/>
              <a:gd name="connsiteX27" fmla="*/ 1383506 w 1500188"/>
              <a:gd name="connsiteY27" fmla="*/ 1381125 h 2617787"/>
              <a:gd name="connsiteX28" fmla="*/ 1435894 w 1500188"/>
              <a:gd name="connsiteY28" fmla="*/ 1302545 h 2617787"/>
              <a:gd name="connsiteX29" fmla="*/ 1426369 w 1500188"/>
              <a:gd name="connsiteY29" fmla="*/ 1254920 h 2617787"/>
              <a:gd name="connsiteX30" fmla="*/ 1462882 w 1500188"/>
              <a:gd name="connsiteY30" fmla="*/ 1246187 h 2617787"/>
              <a:gd name="connsiteX31" fmla="*/ 1500188 w 1500188"/>
              <a:gd name="connsiteY31" fmla="*/ 1190625 h 2617787"/>
              <a:gd name="connsiteX32" fmla="*/ 1445419 w 1500188"/>
              <a:gd name="connsiteY32" fmla="*/ 1007269 h 2617787"/>
              <a:gd name="connsiteX33" fmla="*/ 1400176 w 1500188"/>
              <a:gd name="connsiteY33" fmla="*/ 878682 h 2617787"/>
              <a:gd name="connsiteX34" fmla="*/ 1433513 w 1500188"/>
              <a:gd name="connsiteY34" fmla="*/ 804863 h 2617787"/>
              <a:gd name="connsiteX35" fmla="*/ 1383507 w 1500188"/>
              <a:gd name="connsiteY35" fmla="*/ 664370 h 2617787"/>
              <a:gd name="connsiteX36" fmla="*/ 1323975 w 1500188"/>
              <a:gd name="connsiteY36" fmla="*/ 604838 h 2617787"/>
              <a:gd name="connsiteX37" fmla="*/ 1321594 w 1500188"/>
              <a:gd name="connsiteY37" fmla="*/ 523876 h 2617787"/>
              <a:gd name="connsiteX38" fmla="*/ 1302545 w 1500188"/>
              <a:gd name="connsiteY38" fmla="*/ 445295 h 2617787"/>
              <a:gd name="connsiteX39" fmla="*/ 1323181 w 1500188"/>
              <a:gd name="connsiteY39" fmla="*/ 324644 h 2617787"/>
              <a:gd name="connsiteX40" fmla="*/ 1171575 w 1500188"/>
              <a:gd name="connsiteY40" fmla="*/ 0 h 2617787"/>
              <a:gd name="connsiteX41" fmla="*/ 1085850 w 1500188"/>
              <a:gd name="connsiteY41" fmla="*/ 153193 h 2617787"/>
              <a:gd name="connsiteX0" fmla="*/ 1085850 w 1500188"/>
              <a:gd name="connsiteY0" fmla="*/ 153193 h 2544762"/>
              <a:gd name="connsiteX1" fmla="*/ 330200 w 1500188"/>
              <a:gd name="connsiteY1" fmla="*/ 534987 h 2544762"/>
              <a:gd name="connsiteX2" fmla="*/ 0 w 1500188"/>
              <a:gd name="connsiteY2" fmla="*/ 1182687 h 2544762"/>
              <a:gd name="connsiteX3" fmla="*/ 25400 w 1500188"/>
              <a:gd name="connsiteY3" fmla="*/ 2020887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82575 w 1500188"/>
              <a:gd name="connsiteY3" fmla="*/ 2228056 h 2544762"/>
              <a:gd name="connsiteX4" fmla="*/ 397669 w 1500188"/>
              <a:gd name="connsiteY4" fmla="*/ 2422524 h 2544762"/>
              <a:gd name="connsiteX5" fmla="*/ 577850 w 1500188"/>
              <a:gd name="connsiteY5" fmla="*/ 2544762 h 2544762"/>
              <a:gd name="connsiteX6" fmla="*/ 740568 w 1500188"/>
              <a:gd name="connsiteY6" fmla="*/ 2409825 h 2544762"/>
              <a:gd name="connsiteX7" fmla="*/ 745331 w 1500188"/>
              <a:gd name="connsiteY7" fmla="*/ 2336007 h 2544762"/>
              <a:gd name="connsiteX8" fmla="*/ 809626 w 1500188"/>
              <a:gd name="connsiteY8" fmla="*/ 2300288 h 2544762"/>
              <a:gd name="connsiteX9" fmla="*/ 812006 w 1500188"/>
              <a:gd name="connsiteY9" fmla="*/ 2183607 h 2544762"/>
              <a:gd name="connsiteX10" fmla="*/ 769143 w 1500188"/>
              <a:gd name="connsiteY10" fmla="*/ 2169320 h 2544762"/>
              <a:gd name="connsiteX11" fmla="*/ 690563 w 1500188"/>
              <a:gd name="connsiteY11" fmla="*/ 2014538 h 2544762"/>
              <a:gd name="connsiteX12" fmla="*/ 633413 w 1500188"/>
              <a:gd name="connsiteY12" fmla="*/ 1704975 h 2544762"/>
              <a:gd name="connsiteX13" fmla="*/ 545307 w 1500188"/>
              <a:gd name="connsiteY13" fmla="*/ 1638301 h 2544762"/>
              <a:gd name="connsiteX14" fmla="*/ 726281 w 1500188"/>
              <a:gd name="connsiteY14" fmla="*/ 1628775 h 2544762"/>
              <a:gd name="connsiteX15" fmla="*/ 816769 w 1500188"/>
              <a:gd name="connsiteY15" fmla="*/ 1540669 h 2544762"/>
              <a:gd name="connsiteX16" fmla="*/ 1033463 w 1500188"/>
              <a:gd name="connsiteY16" fmla="*/ 1543050 h 2544762"/>
              <a:gd name="connsiteX17" fmla="*/ 1085850 w 1500188"/>
              <a:gd name="connsiteY17" fmla="*/ 1590676 h 2544762"/>
              <a:gd name="connsiteX18" fmla="*/ 1076325 w 1500188"/>
              <a:gd name="connsiteY18" fmla="*/ 1628776 h 2544762"/>
              <a:gd name="connsiteX19" fmla="*/ 1154906 w 1500188"/>
              <a:gd name="connsiteY19" fmla="*/ 1600201 h 2544762"/>
              <a:gd name="connsiteX20" fmla="*/ 1202532 w 1500188"/>
              <a:gd name="connsiteY20" fmla="*/ 1678782 h 2544762"/>
              <a:gd name="connsiteX21" fmla="*/ 1233488 w 1500188"/>
              <a:gd name="connsiteY21" fmla="*/ 1743074 h 2544762"/>
              <a:gd name="connsiteX22" fmla="*/ 1288257 w 1500188"/>
              <a:gd name="connsiteY22" fmla="*/ 1724026 h 2544762"/>
              <a:gd name="connsiteX23" fmla="*/ 1340644 w 1500188"/>
              <a:gd name="connsiteY23" fmla="*/ 1723231 h 2544762"/>
              <a:gd name="connsiteX24" fmla="*/ 1304925 w 1500188"/>
              <a:gd name="connsiteY24" fmla="*/ 1531144 h 2544762"/>
              <a:gd name="connsiteX25" fmla="*/ 1357313 w 1500188"/>
              <a:gd name="connsiteY25" fmla="*/ 1443038 h 2544762"/>
              <a:gd name="connsiteX26" fmla="*/ 1328738 w 1500188"/>
              <a:gd name="connsiteY26" fmla="*/ 1388270 h 2544762"/>
              <a:gd name="connsiteX27" fmla="*/ 1383506 w 1500188"/>
              <a:gd name="connsiteY27" fmla="*/ 1381125 h 2544762"/>
              <a:gd name="connsiteX28" fmla="*/ 1435894 w 1500188"/>
              <a:gd name="connsiteY28" fmla="*/ 1302545 h 2544762"/>
              <a:gd name="connsiteX29" fmla="*/ 1426369 w 1500188"/>
              <a:gd name="connsiteY29" fmla="*/ 1254920 h 2544762"/>
              <a:gd name="connsiteX30" fmla="*/ 1462882 w 1500188"/>
              <a:gd name="connsiteY30" fmla="*/ 1246187 h 2544762"/>
              <a:gd name="connsiteX31" fmla="*/ 1500188 w 1500188"/>
              <a:gd name="connsiteY31" fmla="*/ 1190625 h 2544762"/>
              <a:gd name="connsiteX32" fmla="*/ 1445419 w 1500188"/>
              <a:gd name="connsiteY32" fmla="*/ 1007269 h 2544762"/>
              <a:gd name="connsiteX33" fmla="*/ 1400176 w 1500188"/>
              <a:gd name="connsiteY33" fmla="*/ 878682 h 2544762"/>
              <a:gd name="connsiteX34" fmla="*/ 1433513 w 1500188"/>
              <a:gd name="connsiteY34" fmla="*/ 804863 h 2544762"/>
              <a:gd name="connsiteX35" fmla="*/ 1383507 w 1500188"/>
              <a:gd name="connsiteY35" fmla="*/ 664370 h 2544762"/>
              <a:gd name="connsiteX36" fmla="*/ 1323975 w 1500188"/>
              <a:gd name="connsiteY36" fmla="*/ 604838 h 2544762"/>
              <a:gd name="connsiteX37" fmla="*/ 1321594 w 1500188"/>
              <a:gd name="connsiteY37" fmla="*/ 523876 h 2544762"/>
              <a:gd name="connsiteX38" fmla="*/ 1302545 w 1500188"/>
              <a:gd name="connsiteY38" fmla="*/ 445295 h 2544762"/>
              <a:gd name="connsiteX39" fmla="*/ 1323181 w 1500188"/>
              <a:gd name="connsiteY39" fmla="*/ 324644 h 2544762"/>
              <a:gd name="connsiteX40" fmla="*/ 1171575 w 1500188"/>
              <a:gd name="connsiteY40" fmla="*/ 0 h 2544762"/>
              <a:gd name="connsiteX41" fmla="*/ 1085850 w 1500188"/>
              <a:gd name="connsiteY41"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73831 w 1500188"/>
              <a:gd name="connsiteY3" fmla="*/ 1828801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266700 w 1500188"/>
              <a:gd name="connsiteY3" fmla="*/ 2064545 h 2544762"/>
              <a:gd name="connsiteX4" fmla="*/ 282575 w 1500188"/>
              <a:gd name="connsiteY4" fmla="*/ 2228056 h 2544762"/>
              <a:gd name="connsiteX5" fmla="*/ 397669 w 1500188"/>
              <a:gd name="connsiteY5" fmla="*/ 2422524 h 2544762"/>
              <a:gd name="connsiteX6" fmla="*/ 577850 w 1500188"/>
              <a:gd name="connsiteY6" fmla="*/ 2544762 h 2544762"/>
              <a:gd name="connsiteX7" fmla="*/ 740568 w 1500188"/>
              <a:gd name="connsiteY7" fmla="*/ 2409825 h 2544762"/>
              <a:gd name="connsiteX8" fmla="*/ 745331 w 1500188"/>
              <a:gd name="connsiteY8" fmla="*/ 2336007 h 2544762"/>
              <a:gd name="connsiteX9" fmla="*/ 809626 w 1500188"/>
              <a:gd name="connsiteY9" fmla="*/ 2300288 h 2544762"/>
              <a:gd name="connsiteX10" fmla="*/ 812006 w 1500188"/>
              <a:gd name="connsiteY10" fmla="*/ 2183607 h 2544762"/>
              <a:gd name="connsiteX11" fmla="*/ 769143 w 1500188"/>
              <a:gd name="connsiteY11" fmla="*/ 2169320 h 2544762"/>
              <a:gd name="connsiteX12" fmla="*/ 690563 w 1500188"/>
              <a:gd name="connsiteY12" fmla="*/ 2014538 h 2544762"/>
              <a:gd name="connsiteX13" fmla="*/ 633413 w 1500188"/>
              <a:gd name="connsiteY13" fmla="*/ 1704975 h 2544762"/>
              <a:gd name="connsiteX14" fmla="*/ 545307 w 1500188"/>
              <a:gd name="connsiteY14" fmla="*/ 1638301 h 2544762"/>
              <a:gd name="connsiteX15" fmla="*/ 726281 w 1500188"/>
              <a:gd name="connsiteY15" fmla="*/ 1628775 h 2544762"/>
              <a:gd name="connsiteX16" fmla="*/ 816769 w 1500188"/>
              <a:gd name="connsiteY16" fmla="*/ 1540669 h 2544762"/>
              <a:gd name="connsiteX17" fmla="*/ 1033463 w 1500188"/>
              <a:gd name="connsiteY17" fmla="*/ 1543050 h 2544762"/>
              <a:gd name="connsiteX18" fmla="*/ 1085850 w 1500188"/>
              <a:gd name="connsiteY18" fmla="*/ 1590676 h 2544762"/>
              <a:gd name="connsiteX19" fmla="*/ 1076325 w 1500188"/>
              <a:gd name="connsiteY19" fmla="*/ 1628776 h 2544762"/>
              <a:gd name="connsiteX20" fmla="*/ 1154906 w 1500188"/>
              <a:gd name="connsiteY20" fmla="*/ 1600201 h 2544762"/>
              <a:gd name="connsiteX21" fmla="*/ 1202532 w 1500188"/>
              <a:gd name="connsiteY21" fmla="*/ 1678782 h 2544762"/>
              <a:gd name="connsiteX22" fmla="*/ 1233488 w 1500188"/>
              <a:gd name="connsiteY22" fmla="*/ 1743074 h 2544762"/>
              <a:gd name="connsiteX23" fmla="*/ 1288257 w 1500188"/>
              <a:gd name="connsiteY23" fmla="*/ 1724026 h 2544762"/>
              <a:gd name="connsiteX24" fmla="*/ 1340644 w 1500188"/>
              <a:gd name="connsiteY24" fmla="*/ 1723231 h 2544762"/>
              <a:gd name="connsiteX25" fmla="*/ 1304925 w 1500188"/>
              <a:gd name="connsiteY25" fmla="*/ 1531144 h 2544762"/>
              <a:gd name="connsiteX26" fmla="*/ 1357313 w 1500188"/>
              <a:gd name="connsiteY26" fmla="*/ 1443038 h 2544762"/>
              <a:gd name="connsiteX27" fmla="*/ 1328738 w 1500188"/>
              <a:gd name="connsiteY27" fmla="*/ 1388270 h 2544762"/>
              <a:gd name="connsiteX28" fmla="*/ 1383506 w 1500188"/>
              <a:gd name="connsiteY28" fmla="*/ 1381125 h 2544762"/>
              <a:gd name="connsiteX29" fmla="*/ 1435894 w 1500188"/>
              <a:gd name="connsiteY29" fmla="*/ 1302545 h 2544762"/>
              <a:gd name="connsiteX30" fmla="*/ 1426369 w 1500188"/>
              <a:gd name="connsiteY30" fmla="*/ 1254920 h 2544762"/>
              <a:gd name="connsiteX31" fmla="*/ 1462882 w 1500188"/>
              <a:gd name="connsiteY31" fmla="*/ 1246187 h 2544762"/>
              <a:gd name="connsiteX32" fmla="*/ 1500188 w 1500188"/>
              <a:gd name="connsiteY32" fmla="*/ 1190625 h 2544762"/>
              <a:gd name="connsiteX33" fmla="*/ 1445419 w 1500188"/>
              <a:gd name="connsiteY33" fmla="*/ 1007269 h 2544762"/>
              <a:gd name="connsiteX34" fmla="*/ 1400176 w 1500188"/>
              <a:gd name="connsiteY34" fmla="*/ 878682 h 2544762"/>
              <a:gd name="connsiteX35" fmla="*/ 1433513 w 1500188"/>
              <a:gd name="connsiteY35" fmla="*/ 804863 h 2544762"/>
              <a:gd name="connsiteX36" fmla="*/ 1383507 w 1500188"/>
              <a:gd name="connsiteY36" fmla="*/ 664370 h 2544762"/>
              <a:gd name="connsiteX37" fmla="*/ 1323975 w 1500188"/>
              <a:gd name="connsiteY37" fmla="*/ 604838 h 2544762"/>
              <a:gd name="connsiteX38" fmla="*/ 1321594 w 1500188"/>
              <a:gd name="connsiteY38" fmla="*/ 523876 h 2544762"/>
              <a:gd name="connsiteX39" fmla="*/ 1302545 w 1500188"/>
              <a:gd name="connsiteY39" fmla="*/ 445295 h 2544762"/>
              <a:gd name="connsiteX40" fmla="*/ 1323181 w 1500188"/>
              <a:gd name="connsiteY40" fmla="*/ 324644 h 2544762"/>
              <a:gd name="connsiteX41" fmla="*/ 1171575 w 1500188"/>
              <a:gd name="connsiteY41" fmla="*/ 0 h 2544762"/>
              <a:gd name="connsiteX42" fmla="*/ 1085850 w 1500188"/>
              <a:gd name="connsiteY42"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159544 w 1500188"/>
              <a:gd name="connsiteY3" fmla="*/ 1690688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21469 w 1500188"/>
              <a:gd name="connsiteY3" fmla="*/ 1971675 h 2544762"/>
              <a:gd name="connsiteX4" fmla="*/ 266700 w 1500188"/>
              <a:gd name="connsiteY4" fmla="*/ 2064545 h 2544762"/>
              <a:gd name="connsiteX5" fmla="*/ 282575 w 1500188"/>
              <a:gd name="connsiteY5" fmla="*/ 2228056 h 2544762"/>
              <a:gd name="connsiteX6" fmla="*/ 397669 w 1500188"/>
              <a:gd name="connsiteY6" fmla="*/ 2422524 h 2544762"/>
              <a:gd name="connsiteX7" fmla="*/ 577850 w 1500188"/>
              <a:gd name="connsiteY7" fmla="*/ 2544762 h 2544762"/>
              <a:gd name="connsiteX8" fmla="*/ 740568 w 1500188"/>
              <a:gd name="connsiteY8" fmla="*/ 2409825 h 2544762"/>
              <a:gd name="connsiteX9" fmla="*/ 745331 w 1500188"/>
              <a:gd name="connsiteY9" fmla="*/ 2336007 h 2544762"/>
              <a:gd name="connsiteX10" fmla="*/ 809626 w 1500188"/>
              <a:gd name="connsiteY10" fmla="*/ 2300288 h 2544762"/>
              <a:gd name="connsiteX11" fmla="*/ 812006 w 1500188"/>
              <a:gd name="connsiteY11" fmla="*/ 2183607 h 2544762"/>
              <a:gd name="connsiteX12" fmla="*/ 769143 w 1500188"/>
              <a:gd name="connsiteY12" fmla="*/ 2169320 h 2544762"/>
              <a:gd name="connsiteX13" fmla="*/ 690563 w 1500188"/>
              <a:gd name="connsiteY13" fmla="*/ 2014538 h 2544762"/>
              <a:gd name="connsiteX14" fmla="*/ 633413 w 1500188"/>
              <a:gd name="connsiteY14" fmla="*/ 1704975 h 2544762"/>
              <a:gd name="connsiteX15" fmla="*/ 545307 w 1500188"/>
              <a:gd name="connsiteY15" fmla="*/ 1638301 h 2544762"/>
              <a:gd name="connsiteX16" fmla="*/ 726281 w 1500188"/>
              <a:gd name="connsiteY16" fmla="*/ 1628775 h 2544762"/>
              <a:gd name="connsiteX17" fmla="*/ 816769 w 1500188"/>
              <a:gd name="connsiteY17" fmla="*/ 1540669 h 2544762"/>
              <a:gd name="connsiteX18" fmla="*/ 1033463 w 1500188"/>
              <a:gd name="connsiteY18" fmla="*/ 1543050 h 2544762"/>
              <a:gd name="connsiteX19" fmla="*/ 1085850 w 1500188"/>
              <a:gd name="connsiteY19" fmla="*/ 1590676 h 2544762"/>
              <a:gd name="connsiteX20" fmla="*/ 1076325 w 1500188"/>
              <a:gd name="connsiteY20" fmla="*/ 1628776 h 2544762"/>
              <a:gd name="connsiteX21" fmla="*/ 1154906 w 1500188"/>
              <a:gd name="connsiteY21" fmla="*/ 1600201 h 2544762"/>
              <a:gd name="connsiteX22" fmla="*/ 1202532 w 1500188"/>
              <a:gd name="connsiteY22" fmla="*/ 1678782 h 2544762"/>
              <a:gd name="connsiteX23" fmla="*/ 1233488 w 1500188"/>
              <a:gd name="connsiteY23" fmla="*/ 1743074 h 2544762"/>
              <a:gd name="connsiteX24" fmla="*/ 1288257 w 1500188"/>
              <a:gd name="connsiteY24" fmla="*/ 1724026 h 2544762"/>
              <a:gd name="connsiteX25" fmla="*/ 1340644 w 1500188"/>
              <a:gd name="connsiteY25" fmla="*/ 1723231 h 2544762"/>
              <a:gd name="connsiteX26" fmla="*/ 1304925 w 1500188"/>
              <a:gd name="connsiteY26" fmla="*/ 1531144 h 2544762"/>
              <a:gd name="connsiteX27" fmla="*/ 1357313 w 1500188"/>
              <a:gd name="connsiteY27" fmla="*/ 1443038 h 2544762"/>
              <a:gd name="connsiteX28" fmla="*/ 1328738 w 1500188"/>
              <a:gd name="connsiteY28" fmla="*/ 1388270 h 2544762"/>
              <a:gd name="connsiteX29" fmla="*/ 1383506 w 1500188"/>
              <a:gd name="connsiteY29" fmla="*/ 1381125 h 2544762"/>
              <a:gd name="connsiteX30" fmla="*/ 1435894 w 1500188"/>
              <a:gd name="connsiteY30" fmla="*/ 1302545 h 2544762"/>
              <a:gd name="connsiteX31" fmla="*/ 1426369 w 1500188"/>
              <a:gd name="connsiteY31" fmla="*/ 1254920 h 2544762"/>
              <a:gd name="connsiteX32" fmla="*/ 1462882 w 1500188"/>
              <a:gd name="connsiteY32" fmla="*/ 1246187 h 2544762"/>
              <a:gd name="connsiteX33" fmla="*/ 1500188 w 1500188"/>
              <a:gd name="connsiteY33" fmla="*/ 1190625 h 2544762"/>
              <a:gd name="connsiteX34" fmla="*/ 1445419 w 1500188"/>
              <a:gd name="connsiteY34" fmla="*/ 1007269 h 2544762"/>
              <a:gd name="connsiteX35" fmla="*/ 1400176 w 1500188"/>
              <a:gd name="connsiteY35" fmla="*/ 878682 h 2544762"/>
              <a:gd name="connsiteX36" fmla="*/ 1433513 w 1500188"/>
              <a:gd name="connsiteY36" fmla="*/ 804863 h 2544762"/>
              <a:gd name="connsiteX37" fmla="*/ 1383507 w 1500188"/>
              <a:gd name="connsiteY37" fmla="*/ 664370 h 2544762"/>
              <a:gd name="connsiteX38" fmla="*/ 1323975 w 1500188"/>
              <a:gd name="connsiteY38" fmla="*/ 604838 h 2544762"/>
              <a:gd name="connsiteX39" fmla="*/ 1321594 w 1500188"/>
              <a:gd name="connsiteY39" fmla="*/ 523876 h 2544762"/>
              <a:gd name="connsiteX40" fmla="*/ 1302545 w 1500188"/>
              <a:gd name="connsiteY40" fmla="*/ 445295 h 2544762"/>
              <a:gd name="connsiteX41" fmla="*/ 1323181 w 1500188"/>
              <a:gd name="connsiteY41" fmla="*/ 324644 h 2544762"/>
              <a:gd name="connsiteX42" fmla="*/ 1171575 w 1500188"/>
              <a:gd name="connsiteY42" fmla="*/ 0 h 2544762"/>
              <a:gd name="connsiteX43" fmla="*/ 1085850 w 1500188"/>
              <a:gd name="connsiteY43"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88106 w 1500188"/>
              <a:gd name="connsiteY3" fmla="*/ 1400176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1085850 w 1500188"/>
              <a:gd name="connsiteY0" fmla="*/ 153193 h 2544762"/>
              <a:gd name="connsiteX1" fmla="*/ 330200 w 1500188"/>
              <a:gd name="connsiteY1" fmla="*/ 534987 h 2544762"/>
              <a:gd name="connsiteX2" fmla="*/ 0 w 1500188"/>
              <a:gd name="connsiteY2" fmla="*/ 1182687 h 2544762"/>
              <a:gd name="connsiteX3" fmla="*/ 316706 w 1500188"/>
              <a:gd name="connsiteY3" fmla="*/ 1795464 h 2544762"/>
              <a:gd name="connsiteX4" fmla="*/ 321469 w 1500188"/>
              <a:gd name="connsiteY4" fmla="*/ 1971675 h 2544762"/>
              <a:gd name="connsiteX5" fmla="*/ 266700 w 1500188"/>
              <a:gd name="connsiteY5" fmla="*/ 2064545 h 2544762"/>
              <a:gd name="connsiteX6" fmla="*/ 282575 w 1500188"/>
              <a:gd name="connsiteY6" fmla="*/ 2228056 h 2544762"/>
              <a:gd name="connsiteX7" fmla="*/ 397669 w 1500188"/>
              <a:gd name="connsiteY7" fmla="*/ 2422524 h 2544762"/>
              <a:gd name="connsiteX8" fmla="*/ 577850 w 1500188"/>
              <a:gd name="connsiteY8" fmla="*/ 2544762 h 2544762"/>
              <a:gd name="connsiteX9" fmla="*/ 740568 w 1500188"/>
              <a:gd name="connsiteY9" fmla="*/ 2409825 h 2544762"/>
              <a:gd name="connsiteX10" fmla="*/ 745331 w 1500188"/>
              <a:gd name="connsiteY10" fmla="*/ 2336007 h 2544762"/>
              <a:gd name="connsiteX11" fmla="*/ 809626 w 1500188"/>
              <a:gd name="connsiteY11" fmla="*/ 2300288 h 2544762"/>
              <a:gd name="connsiteX12" fmla="*/ 812006 w 1500188"/>
              <a:gd name="connsiteY12" fmla="*/ 2183607 h 2544762"/>
              <a:gd name="connsiteX13" fmla="*/ 769143 w 1500188"/>
              <a:gd name="connsiteY13" fmla="*/ 2169320 h 2544762"/>
              <a:gd name="connsiteX14" fmla="*/ 690563 w 1500188"/>
              <a:gd name="connsiteY14" fmla="*/ 2014538 h 2544762"/>
              <a:gd name="connsiteX15" fmla="*/ 633413 w 1500188"/>
              <a:gd name="connsiteY15" fmla="*/ 1704975 h 2544762"/>
              <a:gd name="connsiteX16" fmla="*/ 545307 w 1500188"/>
              <a:gd name="connsiteY16" fmla="*/ 1638301 h 2544762"/>
              <a:gd name="connsiteX17" fmla="*/ 726281 w 1500188"/>
              <a:gd name="connsiteY17" fmla="*/ 1628775 h 2544762"/>
              <a:gd name="connsiteX18" fmla="*/ 816769 w 1500188"/>
              <a:gd name="connsiteY18" fmla="*/ 1540669 h 2544762"/>
              <a:gd name="connsiteX19" fmla="*/ 1033463 w 1500188"/>
              <a:gd name="connsiteY19" fmla="*/ 1543050 h 2544762"/>
              <a:gd name="connsiteX20" fmla="*/ 1085850 w 1500188"/>
              <a:gd name="connsiteY20" fmla="*/ 1590676 h 2544762"/>
              <a:gd name="connsiteX21" fmla="*/ 1076325 w 1500188"/>
              <a:gd name="connsiteY21" fmla="*/ 1628776 h 2544762"/>
              <a:gd name="connsiteX22" fmla="*/ 1154906 w 1500188"/>
              <a:gd name="connsiteY22" fmla="*/ 1600201 h 2544762"/>
              <a:gd name="connsiteX23" fmla="*/ 1202532 w 1500188"/>
              <a:gd name="connsiteY23" fmla="*/ 1678782 h 2544762"/>
              <a:gd name="connsiteX24" fmla="*/ 1233488 w 1500188"/>
              <a:gd name="connsiteY24" fmla="*/ 1743074 h 2544762"/>
              <a:gd name="connsiteX25" fmla="*/ 1288257 w 1500188"/>
              <a:gd name="connsiteY25" fmla="*/ 1724026 h 2544762"/>
              <a:gd name="connsiteX26" fmla="*/ 1340644 w 1500188"/>
              <a:gd name="connsiteY26" fmla="*/ 1723231 h 2544762"/>
              <a:gd name="connsiteX27" fmla="*/ 1304925 w 1500188"/>
              <a:gd name="connsiteY27" fmla="*/ 1531144 h 2544762"/>
              <a:gd name="connsiteX28" fmla="*/ 1357313 w 1500188"/>
              <a:gd name="connsiteY28" fmla="*/ 1443038 h 2544762"/>
              <a:gd name="connsiteX29" fmla="*/ 1328738 w 1500188"/>
              <a:gd name="connsiteY29" fmla="*/ 1388270 h 2544762"/>
              <a:gd name="connsiteX30" fmla="*/ 1383506 w 1500188"/>
              <a:gd name="connsiteY30" fmla="*/ 1381125 h 2544762"/>
              <a:gd name="connsiteX31" fmla="*/ 1435894 w 1500188"/>
              <a:gd name="connsiteY31" fmla="*/ 1302545 h 2544762"/>
              <a:gd name="connsiteX32" fmla="*/ 1426369 w 1500188"/>
              <a:gd name="connsiteY32" fmla="*/ 1254920 h 2544762"/>
              <a:gd name="connsiteX33" fmla="*/ 1462882 w 1500188"/>
              <a:gd name="connsiteY33" fmla="*/ 1246187 h 2544762"/>
              <a:gd name="connsiteX34" fmla="*/ 1500188 w 1500188"/>
              <a:gd name="connsiteY34" fmla="*/ 1190625 h 2544762"/>
              <a:gd name="connsiteX35" fmla="*/ 1445419 w 1500188"/>
              <a:gd name="connsiteY35" fmla="*/ 1007269 h 2544762"/>
              <a:gd name="connsiteX36" fmla="*/ 1400176 w 1500188"/>
              <a:gd name="connsiteY36" fmla="*/ 878682 h 2544762"/>
              <a:gd name="connsiteX37" fmla="*/ 1433513 w 1500188"/>
              <a:gd name="connsiteY37" fmla="*/ 804863 h 2544762"/>
              <a:gd name="connsiteX38" fmla="*/ 1383507 w 1500188"/>
              <a:gd name="connsiteY38" fmla="*/ 664370 h 2544762"/>
              <a:gd name="connsiteX39" fmla="*/ 1323975 w 1500188"/>
              <a:gd name="connsiteY39" fmla="*/ 604838 h 2544762"/>
              <a:gd name="connsiteX40" fmla="*/ 1321594 w 1500188"/>
              <a:gd name="connsiteY40" fmla="*/ 523876 h 2544762"/>
              <a:gd name="connsiteX41" fmla="*/ 1302545 w 1500188"/>
              <a:gd name="connsiteY41" fmla="*/ 445295 h 2544762"/>
              <a:gd name="connsiteX42" fmla="*/ 1323181 w 1500188"/>
              <a:gd name="connsiteY42" fmla="*/ 324644 h 2544762"/>
              <a:gd name="connsiteX43" fmla="*/ 1171575 w 1500188"/>
              <a:gd name="connsiteY43" fmla="*/ 0 h 2544762"/>
              <a:gd name="connsiteX44" fmla="*/ 1085850 w 1500188"/>
              <a:gd name="connsiteY44" fmla="*/ 153193 h 2544762"/>
              <a:gd name="connsiteX0" fmla="*/ 900112 w 1314450"/>
              <a:gd name="connsiteY0" fmla="*/ 153193 h 2544762"/>
              <a:gd name="connsiteX1" fmla="*/ 144462 w 1314450"/>
              <a:gd name="connsiteY1" fmla="*/ 534987 h 2544762"/>
              <a:gd name="connsiteX2" fmla="*/ 0 w 1314450"/>
              <a:gd name="connsiteY2" fmla="*/ 1432718 h 2544762"/>
              <a:gd name="connsiteX3" fmla="*/ 130968 w 1314450"/>
              <a:gd name="connsiteY3" fmla="*/ 1795464 h 2544762"/>
              <a:gd name="connsiteX4" fmla="*/ 135731 w 1314450"/>
              <a:gd name="connsiteY4" fmla="*/ 1971675 h 2544762"/>
              <a:gd name="connsiteX5" fmla="*/ 80962 w 1314450"/>
              <a:gd name="connsiteY5" fmla="*/ 2064545 h 2544762"/>
              <a:gd name="connsiteX6" fmla="*/ 96837 w 1314450"/>
              <a:gd name="connsiteY6" fmla="*/ 2228056 h 2544762"/>
              <a:gd name="connsiteX7" fmla="*/ 211931 w 1314450"/>
              <a:gd name="connsiteY7" fmla="*/ 2422524 h 2544762"/>
              <a:gd name="connsiteX8" fmla="*/ 392112 w 1314450"/>
              <a:gd name="connsiteY8" fmla="*/ 2544762 h 2544762"/>
              <a:gd name="connsiteX9" fmla="*/ 554830 w 1314450"/>
              <a:gd name="connsiteY9" fmla="*/ 2409825 h 2544762"/>
              <a:gd name="connsiteX10" fmla="*/ 559593 w 1314450"/>
              <a:gd name="connsiteY10" fmla="*/ 2336007 h 2544762"/>
              <a:gd name="connsiteX11" fmla="*/ 623888 w 1314450"/>
              <a:gd name="connsiteY11" fmla="*/ 2300288 h 2544762"/>
              <a:gd name="connsiteX12" fmla="*/ 626268 w 1314450"/>
              <a:gd name="connsiteY12" fmla="*/ 2183607 h 2544762"/>
              <a:gd name="connsiteX13" fmla="*/ 583405 w 1314450"/>
              <a:gd name="connsiteY13" fmla="*/ 2169320 h 2544762"/>
              <a:gd name="connsiteX14" fmla="*/ 504825 w 1314450"/>
              <a:gd name="connsiteY14" fmla="*/ 2014538 h 2544762"/>
              <a:gd name="connsiteX15" fmla="*/ 447675 w 1314450"/>
              <a:gd name="connsiteY15" fmla="*/ 1704975 h 2544762"/>
              <a:gd name="connsiteX16" fmla="*/ 359569 w 1314450"/>
              <a:gd name="connsiteY16" fmla="*/ 1638301 h 2544762"/>
              <a:gd name="connsiteX17" fmla="*/ 540543 w 1314450"/>
              <a:gd name="connsiteY17" fmla="*/ 1628775 h 2544762"/>
              <a:gd name="connsiteX18" fmla="*/ 631031 w 1314450"/>
              <a:gd name="connsiteY18" fmla="*/ 1540669 h 2544762"/>
              <a:gd name="connsiteX19" fmla="*/ 847725 w 1314450"/>
              <a:gd name="connsiteY19" fmla="*/ 1543050 h 2544762"/>
              <a:gd name="connsiteX20" fmla="*/ 900112 w 1314450"/>
              <a:gd name="connsiteY20" fmla="*/ 1590676 h 2544762"/>
              <a:gd name="connsiteX21" fmla="*/ 890587 w 1314450"/>
              <a:gd name="connsiteY21" fmla="*/ 1628776 h 2544762"/>
              <a:gd name="connsiteX22" fmla="*/ 969168 w 1314450"/>
              <a:gd name="connsiteY22" fmla="*/ 1600201 h 2544762"/>
              <a:gd name="connsiteX23" fmla="*/ 1016794 w 1314450"/>
              <a:gd name="connsiteY23" fmla="*/ 1678782 h 2544762"/>
              <a:gd name="connsiteX24" fmla="*/ 1047750 w 1314450"/>
              <a:gd name="connsiteY24" fmla="*/ 1743074 h 2544762"/>
              <a:gd name="connsiteX25" fmla="*/ 1102519 w 1314450"/>
              <a:gd name="connsiteY25" fmla="*/ 1724026 h 2544762"/>
              <a:gd name="connsiteX26" fmla="*/ 1154906 w 1314450"/>
              <a:gd name="connsiteY26" fmla="*/ 1723231 h 2544762"/>
              <a:gd name="connsiteX27" fmla="*/ 1119187 w 1314450"/>
              <a:gd name="connsiteY27" fmla="*/ 1531144 h 2544762"/>
              <a:gd name="connsiteX28" fmla="*/ 1171575 w 1314450"/>
              <a:gd name="connsiteY28" fmla="*/ 1443038 h 2544762"/>
              <a:gd name="connsiteX29" fmla="*/ 1143000 w 1314450"/>
              <a:gd name="connsiteY29" fmla="*/ 1388270 h 2544762"/>
              <a:gd name="connsiteX30" fmla="*/ 1197768 w 1314450"/>
              <a:gd name="connsiteY30" fmla="*/ 1381125 h 2544762"/>
              <a:gd name="connsiteX31" fmla="*/ 1250156 w 1314450"/>
              <a:gd name="connsiteY31" fmla="*/ 1302545 h 2544762"/>
              <a:gd name="connsiteX32" fmla="*/ 1240631 w 1314450"/>
              <a:gd name="connsiteY32" fmla="*/ 1254920 h 2544762"/>
              <a:gd name="connsiteX33" fmla="*/ 1277144 w 1314450"/>
              <a:gd name="connsiteY33" fmla="*/ 1246187 h 2544762"/>
              <a:gd name="connsiteX34" fmla="*/ 1314450 w 1314450"/>
              <a:gd name="connsiteY34" fmla="*/ 1190625 h 2544762"/>
              <a:gd name="connsiteX35" fmla="*/ 1259681 w 1314450"/>
              <a:gd name="connsiteY35" fmla="*/ 1007269 h 2544762"/>
              <a:gd name="connsiteX36" fmla="*/ 1214438 w 1314450"/>
              <a:gd name="connsiteY36" fmla="*/ 878682 h 2544762"/>
              <a:gd name="connsiteX37" fmla="*/ 1247775 w 1314450"/>
              <a:gd name="connsiteY37" fmla="*/ 804863 h 2544762"/>
              <a:gd name="connsiteX38" fmla="*/ 1197769 w 1314450"/>
              <a:gd name="connsiteY38" fmla="*/ 664370 h 2544762"/>
              <a:gd name="connsiteX39" fmla="*/ 1138237 w 1314450"/>
              <a:gd name="connsiteY39" fmla="*/ 604838 h 2544762"/>
              <a:gd name="connsiteX40" fmla="*/ 1135856 w 1314450"/>
              <a:gd name="connsiteY40" fmla="*/ 523876 h 2544762"/>
              <a:gd name="connsiteX41" fmla="*/ 1116807 w 1314450"/>
              <a:gd name="connsiteY41" fmla="*/ 445295 h 2544762"/>
              <a:gd name="connsiteX42" fmla="*/ 1137443 w 1314450"/>
              <a:gd name="connsiteY42" fmla="*/ 324644 h 2544762"/>
              <a:gd name="connsiteX43" fmla="*/ 985837 w 1314450"/>
              <a:gd name="connsiteY43" fmla="*/ 0 h 2544762"/>
              <a:gd name="connsiteX44" fmla="*/ 900112 w 1314450"/>
              <a:gd name="connsiteY44" fmla="*/ 153193 h 2544762"/>
              <a:gd name="connsiteX0" fmla="*/ 900112 w 1314450"/>
              <a:gd name="connsiteY0" fmla="*/ 153193 h 2544762"/>
              <a:gd name="connsiteX1" fmla="*/ 144462 w 1314450"/>
              <a:gd name="connsiteY1" fmla="*/ 534987 h 2544762"/>
              <a:gd name="connsiteX2" fmla="*/ 76200 w 1314450"/>
              <a:gd name="connsiteY2" fmla="*/ 981076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145382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915996 w 1330334"/>
              <a:gd name="connsiteY0" fmla="*/ 153193 h 2544762"/>
              <a:gd name="connsiteX1" fmla="*/ 160346 w 1330334"/>
              <a:gd name="connsiteY1" fmla="*/ 534987 h 2544762"/>
              <a:gd name="connsiteX2" fmla="*/ 18265 w 1330334"/>
              <a:gd name="connsiteY2" fmla="*/ 1083470 h 2544762"/>
              <a:gd name="connsiteX3" fmla="*/ 15884 w 1330334"/>
              <a:gd name="connsiteY3" fmla="*/ 1432718 h 2544762"/>
              <a:gd name="connsiteX4" fmla="*/ 146852 w 1330334"/>
              <a:gd name="connsiteY4" fmla="*/ 1795464 h 2544762"/>
              <a:gd name="connsiteX5" fmla="*/ 151615 w 1330334"/>
              <a:gd name="connsiteY5" fmla="*/ 1971675 h 2544762"/>
              <a:gd name="connsiteX6" fmla="*/ 96846 w 1330334"/>
              <a:gd name="connsiteY6" fmla="*/ 2064545 h 2544762"/>
              <a:gd name="connsiteX7" fmla="*/ 112721 w 1330334"/>
              <a:gd name="connsiteY7" fmla="*/ 2228056 h 2544762"/>
              <a:gd name="connsiteX8" fmla="*/ 227815 w 1330334"/>
              <a:gd name="connsiteY8" fmla="*/ 2422524 h 2544762"/>
              <a:gd name="connsiteX9" fmla="*/ 407996 w 1330334"/>
              <a:gd name="connsiteY9" fmla="*/ 2544762 h 2544762"/>
              <a:gd name="connsiteX10" fmla="*/ 570714 w 1330334"/>
              <a:gd name="connsiteY10" fmla="*/ 2409825 h 2544762"/>
              <a:gd name="connsiteX11" fmla="*/ 575477 w 1330334"/>
              <a:gd name="connsiteY11" fmla="*/ 2336007 h 2544762"/>
              <a:gd name="connsiteX12" fmla="*/ 639772 w 1330334"/>
              <a:gd name="connsiteY12" fmla="*/ 2300288 h 2544762"/>
              <a:gd name="connsiteX13" fmla="*/ 642152 w 1330334"/>
              <a:gd name="connsiteY13" fmla="*/ 2183607 h 2544762"/>
              <a:gd name="connsiteX14" fmla="*/ 599289 w 1330334"/>
              <a:gd name="connsiteY14" fmla="*/ 2169320 h 2544762"/>
              <a:gd name="connsiteX15" fmla="*/ 520709 w 1330334"/>
              <a:gd name="connsiteY15" fmla="*/ 2014538 h 2544762"/>
              <a:gd name="connsiteX16" fmla="*/ 463559 w 1330334"/>
              <a:gd name="connsiteY16" fmla="*/ 1704975 h 2544762"/>
              <a:gd name="connsiteX17" fmla="*/ 375453 w 1330334"/>
              <a:gd name="connsiteY17" fmla="*/ 1638301 h 2544762"/>
              <a:gd name="connsiteX18" fmla="*/ 556427 w 1330334"/>
              <a:gd name="connsiteY18" fmla="*/ 1628775 h 2544762"/>
              <a:gd name="connsiteX19" fmla="*/ 646915 w 1330334"/>
              <a:gd name="connsiteY19" fmla="*/ 1540669 h 2544762"/>
              <a:gd name="connsiteX20" fmla="*/ 863609 w 1330334"/>
              <a:gd name="connsiteY20" fmla="*/ 1543050 h 2544762"/>
              <a:gd name="connsiteX21" fmla="*/ 915996 w 1330334"/>
              <a:gd name="connsiteY21" fmla="*/ 1590676 h 2544762"/>
              <a:gd name="connsiteX22" fmla="*/ 906471 w 1330334"/>
              <a:gd name="connsiteY22" fmla="*/ 1628776 h 2544762"/>
              <a:gd name="connsiteX23" fmla="*/ 985052 w 1330334"/>
              <a:gd name="connsiteY23" fmla="*/ 1600201 h 2544762"/>
              <a:gd name="connsiteX24" fmla="*/ 1032678 w 1330334"/>
              <a:gd name="connsiteY24" fmla="*/ 1678782 h 2544762"/>
              <a:gd name="connsiteX25" fmla="*/ 1063634 w 1330334"/>
              <a:gd name="connsiteY25" fmla="*/ 1743074 h 2544762"/>
              <a:gd name="connsiteX26" fmla="*/ 1118403 w 1330334"/>
              <a:gd name="connsiteY26" fmla="*/ 1724026 h 2544762"/>
              <a:gd name="connsiteX27" fmla="*/ 1170790 w 1330334"/>
              <a:gd name="connsiteY27" fmla="*/ 1723231 h 2544762"/>
              <a:gd name="connsiteX28" fmla="*/ 1135071 w 1330334"/>
              <a:gd name="connsiteY28" fmla="*/ 1531144 h 2544762"/>
              <a:gd name="connsiteX29" fmla="*/ 1187459 w 1330334"/>
              <a:gd name="connsiteY29" fmla="*/ 1443038 h 2544762"/>
              <a:gd name="connsiteX30" fmla="*/ 1158884 w 1330334"/>
              <a:gd name="connsiteY30" fmla="*/ 1388270 h 2544762"/>
              <a:gd name="connsiteX31" fmla="*/ 1213652 w 1330334"/>
              <a:gd name="connsiteY31" fmla="*/ 1381125 h 2544762"/>
              <a:gd name="connsiteX32" fmla="*/ 1266040 w 1330334"/>
              <a:gd name="connsiteY32" fmla="*/ 1302545 h 2544762"/>
              <a:gd name="connsiteX33" fmla="*/ 1256515 w 1330334"/>
              <a:gd name="connsiteY33" fmla="*/ 1254920 h 2544762"/>
              <a:gd name="connsiteX34" fmla="*/ 1293028 w 1330334"/>
              <a:gd name="connsiteY34" fmla="*/ 1246187 h 2544762"/>
              <a:gd name="connsiteX35" fmla="*/ 1330334 w 1330334"/>
              <a:gd name="connsiteY35" fmla="*/ 1190625 h 2544762"/>
              <a:gd name="connsiteX36" fmla="*/ 1275565 w 1330334"/>
              <a:gd name="connsiteY36" fmla="*/ 1007269 h 2544762"/>
              <a:gd name="connsiteX37" fmla="*/ 1230322 w 1330334"/>
              <a:gd name="connsiteY37" fmla="*/ 878682 h 2544762"/>
              <a:gd name="connsiteX38" fmla="*/ 1263659 w 1330334"/>
              <a:gd name="connsiteY38" fmla="*/ 804863 h 2544762"/>
              <a:gd name="connsiteX39" fmla="*/ 1213653 w 1330334"/>
              <a:gd name="connsiteY39" fmla="*/ 664370 h 2544762"/>
              <a:gd name="connsiteX40" fmla="*/ 1154121 w 1330334"/>
              <a:gd name="connsiteY40" fmla="*/ 604838 h 2544762"/>
              <a:gd name="connsiteX41" fmla="*/ 1151740 w 1330334"/>
              <a:gd name="connsiteY41" fmla="*/ 523876 h 2544762"/>
              <a:gd name="connsiteX42" fmla="*/ 1132691 w 1330334"/>
              <a:gd name="connsiteY42" fmla="*/ 445295 h 2544762"/>
              <a:gd name="connsiteX43" fmla="*/ 1153327 w 1330334"/>
              <a:gd name="connsiteY43" fmla="*/ 324644 h 2544762"/>
              <a:gd name="connsiteX44" fmla="*/ 1001721 w 1330334"/>
              <a:gd name="connsiteY44" fmla="*/ 0 h 2544762"/>
              <a:gd name="connsiteX45" fmla="*/ 915996 w 1330334"/>
              <a:gd name="connsiteY45" fmla="*/ 153193 h 2544762"/>
              <a:gd name="connsiteX0" fmla="*/ 900112 w 1314450"/>
              <a:gd name="connsiteY0" fmla="*/ 153193 h 2544762"/>
              <a:gd name="connsiteX1" fmla="*/ 144462 w 1314450"/>
              <a:gd name="connsiteY1" fmla="*/ 534987 h 2544762"/>
              <a:gd name="connsiteX2" fmla="*/ 2381 w 1314450"/>
              <a:gd name="connsiteY2" fmla="*/ 1083470 h 2544762"/>
              <a:gd name="connsiteX3" fmla="*/ 0 w 1314450"/>
              <a:gd name="connsiteY3" fmla="*/ 1432718 h 2544762"/>
              <a:gd name="connsiteX4" fmla="*/ 130968 w 1314450"/>
              <a:gd name="connsiteY4" fmla="*/ 1795464 h 2544762"/>
              <a:gd name="connsiteX5" fmla="*/ 135731 w 1314450"/>
              <a:gd name="connsiteY5" fmla="*/ 1971675 h 2544762"/>
              <a:gd name="connsiteX6" fmla="*/ 80962 w 1314450"/>
              <a:gd name="connsiteY6" fmla="*/ 2064545 h 2544762"/>
              <a:gd name="connsiteX7" fmla="*/ 96837 w 1314450"/>
              <a:gd name="connsiteY7" fmla="*/ 2228056 h 2544762"/>
              <a:gd name="connsiteX8" fmla="*/ 211931 w 1314450"/>
              <a:gd name="connsiteY8" fmla="*/ 2422524 h 2544762"/>
              <a:gd name="connsiteX9" fmla="*/ 392112 w 1314450"/>
              <a:gd name="connsiteY9" fmla="*/ 2544762 h 2544762"/>
              <a:gd name="connsiteX10" fmla="*/ 554830 w 1314450"/>
              <a:gd name="connsiteY10" fmla="*/ 2409825 h 2544762"/>
              <a:gd name="connsiteX11" fmla="*/ 559593 w 1314450"/>
              <a:gd name="connsiteY11" fmla="*/ 2336007 h 2544762"/>
              <a:gd name="connsiteX12" fmla="*/ 623888 w 1314450"/>
              <a:gd name="connsiteY12" fmla="*/ 2300288 h 2544762"/>
              <a:gd name="connsiteX13" fmla="*/ 626268 w 1314450"/>
              <a:gd name="connsiteY13" fmla="*/ 2183607 h 2544762"/>
              <a:gd name="connsiteX14" fmla="*/ 583405 w 1314450"/>
              <a:gd name="connsiteY14" fmla="*/ 2169320 h 2544762"/>
              <a:gd name="connsiteX15" fmla="*/ 504825 w 1314450"/>
              <a:gd name="connsiteY15" fmla="*/ 2014538 h 2544762"/>
              <a:gd name="connsiteX16" fmla="*/ 447675 w 1314450"/>
              <a:gd name="connsiteY16" fmla="*/ 1704975 h 2544762"/>
              <a:gd name="connsiteX17" fmla="*/ 359569 w 1314450"/>
              <a:gd name="connsiteY17" fmla="*/ 1638301 h 2544762"/>
              <a:gd name="connsiteX18" fmla="*/ 540543 w 1314450"/>
              <a:gd name="connsiteY18" fmla="*/ 1628775 h 2544762"/>
              <a:gd name="connsiteX19" fmla="*/ 631031 w 1314450"/>
              <a:gd name="connsiteY19" fmla="*/ 1540669 h 2544762"/>
              <a:gd name="connsiteX20" fmla="*/ 847725 w 1314450"/>
              <a:gd name="connsiteY20" fmla="*/ 1543050 h 2544762"/>
              <a:gd name="connsiteX21" fmla="*/ 900112 w 1314450"/>
              <a:gd name="connsiteY21" fmla="*/ 1590676 h 2544762"/>
              <a:gd name="connsiteX22" fmla="*/ 890587 w 1314450"/>
              <a:gd name="connsiteY22" fmla="*/ 1628776 h 2544762"/>
              <a:gd name="connsiteX23" fmla="*/ 969168 w 1314450"/>
              <a:gd name="connsiteY23" fmla="*/ 1600201 h 2544762"/>
              <a:gd name="connsiteX24" fmla="*/ 1016794 w 1314450"/>
              <a:gd name="connsiteY24" fmla="*/ 1678782 h 2544762"/>
              <a:gd name="connsiteX25" fmla="*/ 1047750 w 1314450"/>
              <a:gd name="connsiteY25" fmla="*/ 1743074 h 2544762"/>
              <a:gd name="connsiteX26" fmla="*/ 1102519 w 1314450"/>
              <a:gd name="connsiteY26" fmla="*/ 1724026 h 2544762"/>
              <a:gd name="connsiteX27" fmla="*/ 1154906 w 1314450"/>
              <a:gd name="connsiteY27" fmla="*/ 1723231 h 2544762"/>
              <a:gd name="connsiteX28" fmla="*/ 1119187 w 1314450"/>
              <a:gd name="connsiteY28" fmla="*/ 1531144 h 2544762"/>
              <a:gd name="connsiteX29" fmla="*/ 1171575 w 1314450"/>
              <a:gd name="connsiteY29" fmla="*/ 1443038 h 2544762"/>
              <a:gd name="connsiteX30" fmla="*/ 1143000 w 1314450"/>
              <a:gd name="connsiteY30" fmla="*/ 1388270 h 2544762"/>
              <a:gd name="connsiteX31" fmla="*/ 1197768 w 1314450"/>
              <a:gd name="connsiteY31" fmla="*/ 1381125 h 2544762"/>
              <a:gd name="connsiteX32" fmla="*/ 1250156 w 1314450"/>
              <a:gd name="connsiteY32" fmla="*/ 1302545 h 2544762"/>
              <a:gd name="connsiteX33" fmla="*/ 1240631 w 1314450"/>
              <a:gd name="connsiteY33" fmla="*/ 1254920 h 2544762"/>
              <a:gd name="connsiteX34" fmla="*/ 1277144 w 1314450"/>
              <a:gd name="connsiteY34" fmla="*/ 1246187 h 2544762"/>
              <a:gd name="connsiteX35" fmla="*/ 1314450 w 1314450"/>
              <a:gd name="connsiteY35" fmla="*/ 1190625 h 2544762"/>
              <a:gd name="connsiteX36" fmla="*/ 1259681 w 1314450"/>
              <a:gd name="connsiteY36" fmla="*/ 1007269 h 2544762"/>
              <a:gd name="connsiteX37" fmla="*/ 1214438 w 1314450"/>
              <a:gd name="connsiteY37" fmla="*/ 878682 h 2544762"/>
              <a:gd name="connsiteX38" fmla="*/ 1247775 w 1314450"/>
              <a:gd name="connsiteY38" fmla="*/ 804863 h 2544762"/>
              <a:gd name="connsiteX39" fmla="*/ 1197769 w 1314450"/>
              <a:gd name="connsiteY39" fmla="*/ 664370 h 2544762"/>
              <a:gd name="connsiteX40" fmla="*/ 1138237 w 1314450"/>
              <a:gd name="connsiteY40" fmla="*/ 604838 h 2544762"/>
              <a:gd name="connsiteX41" fmla="*/ 1135856 w 1314450"/>
              <a:gd name="connsiteY41" fmla="*/ 523876 h 2544762"/>
              <a:gd name="connsiteX42" fmla="*/ 1116807 w 1314450"/>
              <a:gd name="connsiteY42" fmla="*/ 445295 h 2544762"/>
              <a:gd name="connsiteX43" fmla="*/ 1137443 w 1314450"/>
              <a:gd name="connsiteY43" fmla="*/ 324644 h 2544762"/>
              <a:gd name="connsiteX44" fmla="*/ 985837 w 1314450"/>
              <a:gd name="connsiteY44" fmla="*/ 0 h 2544762"/>
              <a:gd name="connsiteX45" fmla="*/ 900112 w 1314450"/>
              <a:gd name="connsiteY45" fmla="*/ 153193 h 2544762"/>
              <a:gd name="connsiteX0" fmla="*/ 909902 w 1324240"/>
              <a:gd name="connsiteY0" fmla="*/ 153193 h 2544762"/>
              <a:gd name="connsiteX1" fmla="*/ 154252 w 1324240"/>
              <a:gd name="connsiteY1" fmla="*/ 534987 h 2544762"/>
              <a:gd name="connsiteX2" fmla="*/ 12171 w 1324240"/>
              <a:gd name="connsiteY2" fmla="*/ 1083470 h 2544762"/>
              <a:gd name="connsiteX3" fmla="*/ 9790 w 1324240"/>
              <a:gd name="connsiteY3" fmla="*/ 1204913 h 2544762"/>
              <a:gd name="connsiteX4" fmla="*/ 9790 w 1324240"/>
              <a:gd name="connsiteY4" fmla="*/ 1432718 h 2544762"/>
              <a:gd name="connsiteX5" fmla="*/ 140758 w 1324240"/>
              <a:gd name="connsiteY5" fmla="*/ 1795464 h 2544762"/>
              <a:gd name="connsiteX6" fmla="*/ 145521 w 1324240"/>
              <a:gd name="connsiteY6" fmla="*/ 1971675 h 2544762"/>
              <a:gd name="connsiteX7" fmla="*/ 90752 w 1324240"/>
              <a:gd name="connsiteY7" fmla="*/ 2064545 h 2544762"/>
              <a:gd name="connsiteX8" fmla="*/ 106627 w 1324240"/>
              <a:gd name="connsiteY8" fmla="*/ 2228056 h 2544762"/>
              <a:gd name="connsiteX9" fmla="*/ 221721 w 1324240"/>
              <a:gd name="connsiteY9" fmla="*/ 2422524 h 2544762"/>
              <a:gd name="connsiteX10" fmla="*/ 401902 w 1324240"/>
              <a:gd name="connsiteY10" fmla="*/ 2544762 h 2544762"/>
              <a:gd name="connsiteX11" fmla="*/ 564620 w 1324240"/>
              <a:gd name="connsiteY11" fmla="*/ 2409825 h 2544762"/>
              <a:gd name="connsiteX12" fmla="*/ 569383 w 1324240"/>
              <a:gd name="connsiteY12" fmla="*/ 2336007 h 2544762"/>
              <a:gd name="connsiteX13" fmla="*/ 633678 w 1324240"/>
              <a:gd name="connsiteY13" fmla="*/ 2300288 h 2544762"/>
              <a:gd name="connsiteX14" fmla="*/ 636058 w 1324240"/>
              <a:gd name="connsiteY14" fmla="*/ 2183607 h 2544762"/>
              <a:gd name="connsiteX15" fmla="*/ 593195 w 1324240"/>
              <a:gd name="connsiteY15" fmla="*/ 2169320 h 2544762"/>
              <a:gd name="connsiteX16" fmla="*/ 514615 w 1324240"/>
              <a:gd name="connsiteY16" fmla="*/ 2014538 h 2544762"/>
              <a:gd name="connsiteX17" fmla="*/ 457465 w 1324240"/>
              <a:gd name="connsiteY17" fmla="*/ 1704975 h 2544762"/>
              <a:gd name="connsiteX18" fmla="*/ 369359 w 1324240"/>
              <a:gd name="connsiteY18" fmla="*/ 1638301 h 2544762"/>
              <a:gd name="connsiteX19" fmla="*/ 550333 w 1324240"/>
              <a:gd name="connsiteY19" fmla="*/ 1628775 h 2544762"/>
              <a:gd name="connsiteX20" fmla="*/ 640821 w 1324240"/>
              <a:gd name="connsiteY20" fmla="*/ 1540669 h 2544762"/>
              <a:gd name="connsiteX21" fmla="*/ 857515 w 1324240"/>
              <a:gd name="connsiteY21" fmla="*/ 1543050 h 2544762"/>
              <a:gd name="connsiteX22" fmla="*/ 909902 w 1324240"/>
              <a:gd name="connsiteY22" fmla="*/ 1590676 h 2544762"/>
              <a:gd name="connsiteX23" fmla="*/ 900377 w 1324240"/>
              <a:gd name="connsiteY23" fmla="*/ 1628776 h 2544762"/>
              <a:gd name="connsiteX24" fmla="*/ 978958 w 1324240"/>
              <a:gd name="connsiteY24" fmla="*/ 1600201 h 2544762"/>
              <a:gd name="connsiteX25" fmla="*/ 1026584 w 1324240"/>
              <a:gd name="connsiteY25" fmla="*/ 1678782 h 2544762"/>
              <a:gd name="connsiteX26" fmla="*/ 1057540 w 1324240"/>
              <a:gd name="connsiteY26" fmla="*/ 1743074 h 2544762"/>
              <a:gd name="connsiteX27" fmla="*/ 1112309 w 1324240"/>
              <a:gd name="connsiteY27" fmla="*/ 1724026 h 2544762"/>
              <a:gd name="connsiteX28" fmla="*/ 1164696 w 1324240"/>
              <a:gd name="connsiteY28" fmla="*/ 1723231 h 2544762"/>
              <a:gd name="connsiteX29" fmla="*/ 1128977 w 1324240"/>
              <a:gd name="connsiteY29" fmla="*/ 1531144 h 2544762"/>
              <a:gd name="connsiteX30" fmla="*/ 1181365 w 1324240"/>
              <a:gd name="connsiteY30" fmla="*/ 1443038 h 2544762"/>
              <a:gd name="connsiteX31" fmla="*/ 1152790 w 1324240"/>
              <a:gd name="connsiteY31" fmla="*/ 1388270 h 2544762"/>
              <a:gd name="connsiteX32" fmla="*/ 1207558 w 1324240"/>
              <a:gd name="connsiteY32" fmla="*/ 1381125 h 2544762"/>
              <a:gd name="connsiteX33" fmla="*/ 1259946 w 1324240"/>
              <a:gd name="connsiteY33" fmla="*/ 1302545 h 2544762"/>
              <a:gd name="connsiteX34" fmla="*/ 1250421 w 1324240"/>
              <a:gd name="connsiteY34" fmla="*/ 1254920 h 2544762"/>
              <a:gd name="connsiteX35" fmla="*/ 1286934 w 1324240"/>
              <a:gd name="connsiteY35" fmla="*/ 1246187 h 2544762"/>
              <a:gd name="connsiteX36" fmla="*/ 1324240 w 1324240"/>
              <a:gd name="connsiteY36" fmla="*/ 1190625 h 2544762"/>
              <a:gd name="connsiteX37" fmla="*/ 1269471 w 1324240"/>
              <a:gd name="connsiteY37" fmla="*/ 1007269 h 2544762"/>
              <a:gd name="connsiteX38" fmla="*/ 1224228 w 1324240"/>
              <a:gd name="connsiteY38" fmla="*/ 878682 h 2544762"/>
              <a:gd name="connsiteX39" fmla="*/ 1257565 w 1324240"/>
              <a:gd name="connsiteY39" fmla="*/ 804863 h 2544762"/>
              <a:gd name="connsiteX40" fmla="*/ 1207559 w 1324240"/>
              <a:gd name="connsiteY40" fmla="*/ 664370 h 2544762"/>
              <a:gd name="connsiteX41" fmla="*/ 1148027 w 1324240"/>
              <a:gd name="connsiteY41" fmla="*/ 604838 h 2544762"/>
              <a:gd name="connsiteX42" fmla="*/ 1145646 w 1324240"/>
              <a:gd name="connsiteY42" fmla="*/ 523876 h 2544762"/>
              <a:gd name="connsiteX43" fmla="*/ 1126597 w 1324240"/>
              <a:gd name="connsiteY43" fmla="*/ 445295 h 2544762"/>
              <a:gd name="connsiteX44" fmla="*/ 1147233 w 1324240"/>
              <a:gd name="connsiteY44" fmla="*/ 324644 h 2544762"/>
              <a:gd name="connsiteX45" fmla="*/ 995627 w 1324240"/>
              <a:gd name="connsiteY45" fmla="*/ 0 h 2544762"/>
              <a:gd name="connsiteX46" fmla="*/ 909902 w 1324240"/>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1235868 w 1650206"/>
              <a:gd name="connsiteY0" fmla="*/ 153193 h 2544762"/>
              <a:gd name="connsiteX1" fmla="*/ 480218 w 1650206"/>
              <a:gd name="connsiteY1" fmla="*/ 534987 h 2544762"/>
              <a:gd name="connsiteX2" fmla="*/ 338137 w 1650206"/>
              <a:gd name="connsiteY2" fmla="*/ 1083470 h 2544762"/>
              <a:gd name="connsiteX3" fmla="*/ 0 w 1650206"/>
              <a:gd name="connsiteY3" fmla="*/ 1231107 h 2544762"/>
              <a:gd name="connsiteX4" fmla="*/ 335756 w 1650206"/>
              <a:gd name="connsiteY4" fmla="*/ 1432718 h 2544762"/>
              <a:gd name="connsiteX5" fmla="*/ 466724 w 1650206"/>
              <a:gd name="connsiteY5" fmla="*/ 1795464 h 2544762"/>
              <a:gd name="connsiteX6" fmla="*/ 471487 w 1650206"/>
              <a:gd name="connsiteY6" fmla="*/ 1971675 h 2544762"/>
              <a:gd name="connsiteX7" fmla="*/ 416718 w 1650206"/>
              <a:gd name="connsiteY7" fmla="*/ 2064545 h 2544762"/>
              <a:gd name="connsiteX8" fmla="*/ 432593 w 1650206"/>
              <a:gd name="connsiteY8" fmla="*/ 2228056 h 2544762"/>
              <a:gd name="connsiteX9" fmla="*/ 547687 w 1650206"/>
              <a:gd name="connsiteY9" fmla="*/ 2422524 h 2544762"/>
              <a:gd name="connsiteX10" fmla="*/ 727868 w 1650206"/>
              <a:gd name="connsiteY10" fmla="*/ 2544762 h 2544762"/>
              <a:gd name="connsiteX11" fmla="*/ 890586 w 1650206"/>
              <a:gd name="connsiteY11" fmla="*/ 2409825 h 2544762"/>
              <a:gd name="connsiteX12" fmla="*/ 895349 w 1650206"/>
              <a:gd name="connsiteY12" fmla="*/ 2336007 h 2544762"/>
              <a:gd name="connsiteX13" fmla="*/ 959644 w 1650206"/>
              <a:gd name="connsiteY13" fmla="*/ 2300288 h 2544762"/>
              <a:gd name="connsiteX14" fmla="*/ 962024 w 1650206"/>
              <a:gd name="connsiteY14" fmla="*/ 2183607 h 2544762"/>
              <a:gd name="connsiteX15" fmla="*/ 919161 w 1650206"/>
              <a:gd name="connsiteY15" fmla="*/ 2169320 h 2544762"/>
              <a:gd name="connsiteX16" fmla="*/ 840581 w 1650206"/>
              <a:gd name="connsiteY16" fmla="*/ 2014538 h 2544762"/>
              <a:gd name="connsiteX17" fmla="*/ 783431 w 1650206"/>
              <a:gd name="connsiteY17" fmla="*/ 1704975 h 2544762"/>
              <a:gd name="connsiteX18" fmla="*/ 695325 w 1650206"/>
              <a:gd name="connsiteY18" fmla="*/ 1638301 h 2544762"/>
              <a:gd name="connsiteX19" fmla="*/ 876299 w 1650206"/>
              <a:gd name="connsiteY19" fmla="*/ 1628775 h 2544762"/>
              <a:gd name="connsiteX20" fmla="*/ 966787 w 1650206"/>
              <a:gd name="connsiteY20" fmla="*/ 1540669 h 2544762"/>
              <a:gd name="connsiteX21" fmla="*/ 1183481 w 1650206"/>
              <a:gd name="connsiteY21" fmla="*/ 1543050 h 2544762"/>
              <a:gd name="connsiteX22" fmla="*/ 1235868 w 1650206"/>
              <a:gd name="connsiteY22" fmla="*/ 1590676 h 2544762"/>
              <a:gd name="connsiteX23" fmla="*/ 1226343 w 1650206"/>
              <a:gd name="connsiteY23" fmla="*/ 1628776 h 2544762"/>
              <a:gd name="connsiteX24" fmla="*/ 1304924 w 1650206"/>
              <a:gd name="connsiteY24" fmla="*/ 1600201 h 2544762"/>
              <a:gd name="connsiteX25" fmla="*/ 1352550 w 1650206"/>
              <a:gd name="connsiteY25" fmla="*/ 1678782 h 2544762"/>
              <a:gd name="connsiteX26" fmla="*/ 1383506 w 1650206"/>
              <a:gd name="connsiteY26" fmla="*/ 1743074 h 2544762"/>
              <a:gd name="connsiteX27" fmla="*/ 1438275 w 1650206"/>
              <a:gd name="connsiteY27" fmla="*/ 1724026 h 2544762"/>
              <a:gd name="connsiteX28" fmla="*/ 1490662 w 1650206"/>
              <a:gd name="connsiteY28" fmla="*/ 1723231 h 2544762"/>
              <a:gd name="connsiteX29" fmla="*/ 1454943 w 1650206"/>
              <a:gd name="connsiteY29" fmla="*/ 1531144 h 2544762"/>
              <a:gd name="connsiteX30" fmla="*/ 1507331 w 1650206"/>
              <a:gd name="connsiteY30" fmla="*/ 1443038 h 2544762"/>
              <a:gd name="connsiteX31" fmla="*/ 1478756 w 1650206"/>
              <a:gd name="connsiteY31" fmla="*/ 1388270 h 2544762"/>
              <a:gd name="connsiteX32" fmla="*/ 1533524 w 1650206"/>
              <a:gd name="connsiteY32" fmla="*/ 1381125 h 2544762"/>
              <a:gd name="connsiteX33" fmla="*/ 1585912 w 1650206"/>
              <a:gd name="connsiteY33" fmla="*/ 1302545 h 2544762"/>
              <a:gd name="connsiteX34" fmla="*/ 1576387 w 1650206"/>
              <a:gd name="connsiteY34" fmla="*/ 1254920 h 2544762"/>
              <a:gd name="connsiteX35" fmla="*/ 1612900 w 1650206"/>
              <a:gd name="connsiteY35" fmla="*/ 1246187 h 2544762"/>
              <a:gd name="connsiteX36" fmla="*/ 1650206 w 1650206"/>
              <a:gd name="connsiteY36" fmla="*/ 1190625 h 2544762"/>
              <a:gd name="connsiteX37" fmla="*/ 1595437 w 1650206"/>
              <a:gd name="connsiteY37" fmla="*/ 1007269 h 2544762"/>
              <a:gd name="connsiteX38" fmla="*/ 1550194 w 1650206"/>
              <a:gd name="connsiteY38" fmla="*/ 878682 h 2544762"/>
              <a:gd name="connsiteX39" fmla="*/ 1583531 w 1650206"/>
              <a:gd name="connsiteY39" fmla="*/ 804863 h 2544762"/>
              <a:gd name="connsiteX40" fmla="*/ 1533525 w 1650206"/>
              <a:gd name="connsiteY40" fmla="*/ 664370 h 2544762"/>
              <a:gd name="connsiteX41" fmla="*/ 1473993 w 1650206"/>
              <a:gd name="connsiteY41" fmla="*/ 604838 h 2544762"/>
              <a:gd name="connsiteX42" fmla="*/ 1471612 w 1650206"/>
              <a:gd name="connsiteY42" fmla="*/ 523876 h 2544762"/>
              <a:gd name="connsiteX43" fmla="*/ 1452563 w 1650206"/>
              <a:gd name="connsiteY43" fmla="*/ 445295 h 2544762"/>
              <a:gd name="connsiteX44" fmla="*/ 1473199 w 1650206"/>
              <a:gd name="connsiteY44" fmla="*/ 324644 h 2544762"/>
              <a:gd name="connsiteX45" fmla="*/ 1321593 w 1650206"/>
              <a:gd name="connsiteY45" fmla="*/ 0 h 2544762"/>
              <a:gd name="connsiteX46" fmla="*/ 1235868 w 1650206"/>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328738 h 2544762"/>
              <a:gd name="connsiteX4" fmla="*/ 26194 w 1340644"/>
              <a:gd name="connsiteY4" fmla="*/ 1432718 h 2544762"/>
              <a:gd name="connsiteX5" fmla="*/ 157162 w 1340644"/>
              <a:gd name="connsiteY5" fmla="*/ 1795464 h 2544762"/>
              <a:gd name="connsiteX6" fmla="*/ 161925 w 1340644"/>
              <a:gd name="connsiteY6" fmla="*/ 1971675 h 2544762"/>
              <a:gd name="connsiteX7" fmla="*/ 107156 w 1340644"/>
              <a:gd name="connsiteY7" fmla="*/ 2064545 h 2544762"/>
              <a:gd name="connsiteX8" fmla="*/ 123031 w 1340644"/>
              <a:gd name="connsiteY8" fmla="*/ 2228056 h 2544762"/>
              <a:gd name="connsiteX9" fmla="*/ 238125 w 1340644"/>
              <a:gd name="connsiteY9" fmla="*/ 2422524 h 2544762"/>
              <a:gd name="connsiteX10" fmla="*/ 418306 w 1340644"/>
              <a:gd name="connsiteY10" fmla="*/ 2544762 h 2544762"/>
              <a:gd name="connsiteX11" fmla="*/ 581024 w 1340644"/>
              <a:gd name="connsiteY11" fmla="*/ 2409825 h 2544762"/>
              <a:gd name="connsiteX12" fmla="*/ 585787 w 1340644"/>
              <a:gd name="connsiteY12" fmla="*/ 2336007 h 2544762"/>
              <a:gd name="connsiteX13" fmla="*/ 650082 w 1340644"/>
              <a:gd name="connsiteY13" fmla="*/ 2300288 h 2544762"/>
              <a:gd name="connsiteX14" fmla="*/ 652462 w 1340644"/>
              <a:gd name="connsiteY14" fmla="*/ 2183607 h 2544762"/>
              <a:gd name="connsiteX15" fmla="*/ 609599 w 1340644"/>
              <a:gd name="connsiteY15" fmla="*/ 2169320 h 2544762"/>
              <a:gd name="connsiteX16" fmla="*/ 531019 w 1340644"/>
              <a:gd name="connsiteY16" fmla="*/ 2014538 h 2544762"/>
              <a:gd name="connsiteX17" fmla="*/ 473869 w 1340644"/>
              <a:gd name="connsiteY17" fmla="*/ 1704975 h 2544762"/>
              <a:gd name="connsiteX18" fmla="*/ 385763 w 1340644"/>
              <a:gd name="connsiteY18" fmla="*/ 1638301 h 2544762"/>
              <a:gd name="connsiteX19" fmla="*/ 566737 w 1340644"/>
              <a:gd name="connsiteY19" fmla="*/ 1628775 h 2544762"/>
              <a:gd name="connsiteX20" fmla="*/ 657225 w 1340644"/>
              <a:gd name="connsiteY20" fmla="*/ 1540669 h 2544762"/>
              <a:gd name="connsiteX21" fmla="*/ 873919 w 1340644"/>
              <a:gd name="connsiteY21" fmla="*/ 1543050 h 2544762"/>
              <a:gd name="connsiteX22" fmla="*/ 926306 w 1340644"/>
              <a:gd name="connsiteY22" fmla="*/ 1590676 h 2544762"/>
              <a:gd name="connsiteX23" fmla="*/ 916781 w 1340644"/>
              <a:gd name="connsiteY23" fmla="*/ 1628776 h 2544762"/>
              <a:gd name="connsiteX24" fmla="*/ 995362 w 1340644"/>
              <a:gd name="connsiteY24" fmla="*/ 1600201 h 2544762"/>
              <a:gd name="connsiteX25" fmla="*/ 1042988 w 1340644"/>
              <a:gd name="connsiteY25" fmla="*/ 1678782 h 2544762"/>
              <a:gd name="connsiteX26" fmla="*/ 1073944 w 1340644"/>
              <a:gd name="connsiteY26" fmla="*/ 1743074 h 2544762"/>
              <a:gd name="connsiteX27" fmla="*/ 1128713 w 1340644"/>
              <a:gd name="connsiteY27" fmla="*/ 1724026 h 2544762"/>
              <a:gd name="connsiteX28" fmla="*/ 1181100 w 1340644"/>
              <a:gd name="connsiteY28" fmla="*/ 1723231 h 2544762"/>
              <a:gd name="connsiteX29" fmla="*/ 1145381 w 1340644"/>
              <a:gd name="connsiteY29" fmla="*/ 1531144 h 2544762"/>
              <a:gd name="connsiteX30" fmla="*/ 1197769 w 1340644"/>
              <a:gd name="connsiteY30" fmla="*/ 1443038 h 2544762"/>
              <a:gd name="connsiteX31" fmla="*/ 1169194 w 1340644"/>
              <a:gd name="connsiteY31" fmla="*/ 1388270 h 2544762"/>
              <a:gd name="connsiteX32" fmla="*/ 1223962 w 1340644"/>
              <a:gd name="connsiteY32" fmla="*/ 1381125 h 2544762"/>
              <a:gd name="connsiteX33" fmla="*/ 1276350 w 1340644"/>
              <a:gd name="connsiteY33" fmla="*/ 1302545 h 2544762"/>
              <a:gd name="connsiteX34" fmla="*/ 1266825 w 1340644"/>
              <a:gd name="connsiteY34" fmla="*/ 1254920 h 2544762"/>
              <a:gd name="connsiteX35" fmla="*/ 1303338 w 1340644"/>
              <a:gd name="connsiteY35" fmla="*/ 1246187 h 2544762"/>
              <a:gd name="connsiteX36" fmla="*/ 1340644 w 1340644"/>
              <a:gd name="connsiteY36" fmla="*/ 1190625 h 2544762"/>
              <a:gd name="connsiteX37" fmla="*/ 1285875 w 1340644"/>
              <a:gd name="connsiteY37" fmla="*/ 1007269 h 2544762"/>
              <a:gd name="connsiteX38" fmla="*/ 1240632 w 1340644"/>
              <a:gd name="connsiteY38" fmla="*/ 878682 h 2544762"/>
              <a:gd name="connsiteX39" fmla="*/ 1273969 w 1340644"/>
              <a:gd name="connsiteY39" fmla="*/ 804863 h 2544762"/>
              <a:gd name="connsiteX40" fmla="*/ 1223963 w 1340644"/>
              <a:gd name="connsiteY40" fmla="*/ 664370 h 2544762"/>
              <a:gd name="connsiteX41" fmla="*/ 1164431 w 1340644"/>
              <a:gd name="connsiteY41" fmla="*/ 604838 h 2544762"/>
              <a:gd name="connsiteX42" fmla="*/ 1162050 w 1340644"/>
              <a:gd name="connsiteY42" fmla="*/ 523876 h 2544762"/>
              <a:gd name="connsiteX43" fmla="*/ 1143001 w 1340644"/>
              <a:gd name="connsiteY43" fmla="*/ 445295 h 2544762"/>
              <a:gd name="connsiteX44" fmla="*/ 1163637 w 1340644"/>
              <a:gd name="connsiteY44" fmla="*/ 324644 h 2544762"/>
              <a:gd name="connsiteX45" fmla="*/ 1012031 w 1340644"/>
              <a:gd name="connsiteY45" fmla="*/ 0 h 2544762"/>
              <a:gd name="connsiteX46" fmla="*/ 926306 w 1340644"/>
              <a:gd name="connsiteY46"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4287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0 w 1340644"/>
              <a:gd name="connsiteY3" fmla="*/ 1188244 h 2544762"/>
              <a:gd name="connsiteX4" fmla="*/ 0 w 1340644"/>
              <a:gd name="connsiteY4" fmla="*/ 1328738 h 2544762"/>
              <a:gd name="connsiteX5" fmla="*/ 26194 w 1340644"/>
              <a:gd name="connsiteY5" fmla="*/ 1432718 h 2544762"/>
              <a:gd name="connsiteX6" fmla="*/ 157162 w 1340644"/>
              <a:gd name="connsiteY6" fmla="*/ 1795464 h 2544762"/>
              <a:gd name="connsiteX7" fmla="*/ 161925 w 1340644"/>
              <a:gd name="connsiteY7" fmla="*/ 1971675 h 2544762"/>
              <a:gd name="connsiteX8" fmla="*/ 107156 w 1340644"/>
              <a:gd name="connsiteY8" fmla="*/ 2064545 h 2544762"/>
              <a:gd name="connsiteX9" fmla="*/ 123031 w 1340644"/>
              <a:gd name="connsiteY9" fmla="*/ 2228056 h 2544762"/>
              <a:gd name="connsiteX10" fmla="*/ 238125 w 1340644"/>
              <a:gd name="connsiteY10" fmla="*/ 2422524 h 2544762"/>
              <a:gd name="connsiteX11" fmla="*/ 418306 w 1340644"/>
              <a:gd name="connsiteY11" fmla="*/ 2544762 h 2544762"/>
              <a:gd name="connsiteX12" fmla="*/ 581024 w 1340644"/>
              <a:gd name="connsiteY12" fmla="*/ 2409825 h 2544762"/>
              <a:gd name="connsiteX13" fmla="*/ 585787 w 1340644"/>
              <a:gd name="connsiteY13" fmla="*/ 2336007 h 2544762"/>
              <a:gd name="connsiteX14" fmla="*/ 650082 w 1340644"/>
              <a:gd name="connsiteY14" fmla="*/ 2300288 h 2544762"/>
              <a:gd name="connsiteX15" fmla="*/ 652462 w 1340644"/>
              <a:gd name="connsiteY15" fmla="*/ 2183607 h 2544762"/>
              <a:gd name="connsiteX16" fmla="*/ 609599 w 1340644"/>
              <a:gd name="connsiteY16" fmla="*/ 2169320 h 2544762"/>
              <a:gd name="connsiteX17" fmla="*/ 531019 w 1340644"/>
              <a:gd name="connsiteY17" fmla="*/ 2014538 h 2544762"/>
              <a:gd name="connsiteX18" fmla="*/ 473869 w 1340644"/>
              <a:gd name="connsiteY18" fmla="*/ 1704975 h 2544762"/>
              <a:gd name="connsiteX19" fmla="*/ 385763 w 1340644"/>
              <a:gd name="connsiteY19" fmla="*/ 1638301 h 2544762"/>
              <a:gd name="connsiteX20" fmla="*/ 566737 w 1340644"/>
              <a:gd name="connsiteY20" fmla="*/ 1628775 h 2544762"/>
              <a:gd name="connsiteX21" fmla="*/ 657225 w 1340644"/>
              <a:gd name="connsiteY21" fmla="*/ 1540669 h 2544762"/>
              <a:gd name="connsiteX22" fmla="*/ 873919 w 1340644"/>
              <a:gd name="connsiteY22" fmla="*/ 1543050 h 2544762"/>
              <a:gd name="connsiteX23" fmla="*/ 926306 w 1340644"/>
              <a:gd name="connsiteY23" fmla="*/ 1590676 h 2544762"/>
              <a:gd name="connsiteX24" fmla="*/ 916781 w 1340644"/>
              <a:gd name="connsiteY24" fmla="*/ 1628776 h 2544762"/>
              <a:gd name="connsiteX25" fmla="*/ 995362 w 1340644"/>
              <a:gd name="connsiteY25" fmla="*/ 1600201 h 2544762"/>
              <a:gd name="connsiteX26" fmla="*/ 1042988 w 1340644"/>
              <a:gd name="connsiteY26" fmla="*/ 1678782 h 2544762"/>
              <a:gd name="connsiteX27" fmla="*/ 1073944 w 1340644"/>
              <a:gd name="connsiteY27" fmla="*/ 1743074 h 2544762"/>
              <a:gd name="connsiteX28" fmla="*/ 1128713 w 1340644"/>
              <a:gd name="connsiteY28" fmla="*/ 1724026 h 2544762"/>
              <a:gd name="connsiteX29" fmla="*/ 1181100 w 1340644"/>
              <a:gd name="connsiteY29" fmla="*/ 1723231 h 2544762"/>
              <a:gd name="connsiteX30" fmla="*/ 1145381 w 1340644"/>
              <a:gd name="connsiteY30" fmla="*/ 1531144 h 2544762"/>
              <a:gd name="connsiteX31" fmla="*/ 1197769 w 1340644"/>
              <a:gd name="connsiteY31" fmla="*/ 1443038 h 2544762"/>
              <a:gd name="connsiteX32" fmla="*/ 1169194 w 1340644"/>
              <a:gd name="connsiteY32" fmla="*/ 1388270 h 2544762"/>
              <a:gd name="connsiteX33" fmla="*/ 1223962 w 1340644"/>
              <a:gd name="connsiteY33" fmla="*/ 1381125 h 2544762"/>
              <a:gd name="connsiteX34" fmla="*/ 1276350 w 1340644"/>
              <a:gd name="connsiteY34" fmla="*/ 1302545 h 2544762"/>
              <a:gd name="connsiteX35" fmla="*/ 1266825 w 1340644"/>
              <a:gd name="connsiteY35" fmla="*/ 1254920 h 2544762"/>
              <a:gd name="connsiteX36" fmla="*/ 1303338 w 1340644"/>
              <a:gd name="connsiteY36" fmla="*/ 1246187 h 2544762"/>
              <a:gd name="connsiteX37" fmla="*/ 1340644 w 1340644"/>
              <a:gd name="connsiteY37" fmla="*/ 1190625 h 2544762"/>
              <a:gd name="connsiteX38" fmla="*/ 1285875 w 1340644"/>
              <a:gd name="connsiteY38" fmla="*/ 1007269 h 2544762"/>
              <a:gd name="connsiteX39" fmla="*/ 1240632 w 1340644"/>
              <a:gd name="connsiteY39" fmla="*/ 878682 h 2544762"/>
              <a:gd name="connsiteX40" fmla="*/ 1273969 w 1340644"/>
              <a:gd name="connsiteY40" fmla="*/ 804863 h 2544762"/>
              <a:gd name="connsiteX41" fmla="*/ 1223963 w 1340644"/>
              <a:gd name="connsiteY41" fmla="*/ 664370 h 2544762"/>
              <a:gd name="connsiteX42" fmla="*/ 1164431 w 1340644"/>
              <a:gd name="connsiteY42" fmla="*/ 604838 h 2544762"/>
              <a:gd name="connsiteX43" fmla="*/ 1162050 w 1340644"/>
              <a:gd name="connsiteY43" fmla="*/ 523876 h 2544762"/>
              <a:gd name="connsiteX44" fmla="*/ 1143001 w 1340644"/>
              <a:gd name="connsiteY44" fmla="*/ 445295 h 2544762"/>
              <a:gd name="connsiteX45" fmla="*/ 1163637 w 1340644"/>
              <a:gd name="connsiteY45" fmla="*/ 324644 h 2544762"/>
              <a:gd name="connsiteX46" fmla="*/ 1012031 w 1340644"/>
              <a:gd name="connsiteY46" fmla="*/ 0 h 2544762"/>
              <a:gd name="connsiteX47" fmla="*/ 926306 w 1340644"/>
              <a:gd name="connsiteY47"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19050 w 1340644"/>
              <a:gd name="connsiteY3" fmla="*/ 1133476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170656 w 1340644"/>
              <a:gd name="connsiteY1" fmla="*/ 5349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70643 w 1340644"/>
              <a:gd name="connsiteY1" fmla="*/ 1068387 h 2544762"/>
              <a:gd name="connsiteX2" fmla="*/ 28575 w 1340644"/>
              <a:gd name="connsiteY2" fmla="*/ 1083470 h 2544762"/>
              <a:gd name="connsiteX3" fmla="*/ 38100 w 1340644"/>
              <a:gd name="connsiteY3" fmla="*/ 1140620 h 2544762"/>
              <a:gd name="connsiteX4" fmla="*/ 0 w 1340644"/>
              <a:gd name="connsiteY4" fmla="*/ 1188244 h 2544762"/>
              <a:gd name="connsiteX5" fmla="*/ 0 w 1340644"/>
              <a:gd name="connsiteY5" fmla="*/ 1328738 h 2544762"/>
              <a:gd name="connsiteX6" fmla="*/ 26194 w 1340644"/>
              <a:gd name="connsiteY6" fmla="*/ 1432718 h 2544762"/>
              <a:gd name="connsiteX7" fmla="*/ 157162 w 1340644"/>
              <a:gd name="connsiteY7" fmla="*/ 1795464 h 2544762"/>
              <a:gd name="connsiteX8" fmla="*/ 161925 w 1340644"/>
              <a:gd name="connsiteY8" fmla="*/ 1971675 h 2544762"/>
              <a:gd name="connsiteX9" fmla="*/ 107156 w 1340644"/>
              <a:gd name="connsiteY9" fmla="*/ 2064545 h 2544762"/>
              <a:gd name="connsiteX10" fmla="*/ 123031 w 1340644"/>
              <a:gd name="connsiteY10" fmla="*/ 2228056 h 2544762"/>
              <a:gd name="connsiteX11" fmla="*/ 238125 w 1340644"/>
              <a:gd name="connsiteY11" fmla="*/ 2422524 h 2544762"/>
              <a:gd name="connsiteX12" fmla="*/ 418306 w 1340644"/>
              <a:gd name="connsiteY12" fmla="*/ 2544762 h 2544762"/>
              <a:gd name="connsiteX13" fmla="*/ 581024 w 1340644"/>
              <a:gd name="connsiteY13" fmla="*/ 2409825 h 2544762"/>
              <a:gd name="connsiteX14" fmla="*/ 585787 w 1340644"/>
              <a:gd name="connsiteY14" fmla="*/ 2336007 h 2544762"/>
              <a:gd name="connsiteX15" fmla="*/ 650082 w 1340644"/>
              <a:gd name="connsiteY15" fmla="*/ 2300288 h 2544762"/>
              <a:gd name="connsiteX16" fmla="*/ 652462 w 1340644"/>
              <a:gd name="connsiteY16" fmla="*/ 2183607 h 2544762"/>
              <a:gd name="connsiteX17" fmla="*/ 609599 w 1340644"/>
              <a:gd name="connsiteY17" fmla="*/ 2169320 h 2544762"/>
              <a:gd name="connsiteX18" fmla="*/ 531019 w 1340644"/>
              <a:gd name="connsiteY18" fmla="*/ 2014538 h 2544762"/>
              <a:gd name="connsiteX19" fmla="*/ 473869 w 1340644"/>
              <a:gd name="connsiteY19" fmla="*/ 1704975 h 2544762"/>
              <a:gd name="connsiteX20" fmla="*/ 385763 w 1340644"/>
              <a:gd name="connsiteY20" fmla="*/ 1638301 h 2544762"/>
              <a:gd name="connsiteX21" fmla="*/ 566737 w 1340644"/>
              <a:gd name="connsiteY21" fmla="*/ 1628775 h 2544762"/>
              <a:gd name="connsiteX22" fmla="*/ 657225 w 1340644"/>
              <a:gd name="connsiteY22" fmla="*/ 1540669 h 2544762"/>
              <a:gd name="connsiteX23" fmla="*/ 873919 w 1340644"/>
              <a:gd name="connsiteY23" fmla="*/ 1543050 h 2544762"/>
              <a:gd name="connsiteX24" fmla="*/ 926306 w 1340644"/>
              <a:gd name="connsiteY24" fmla="*/ 1590676 h 2544762"/>
              <a:gd name="connsiteX25" fmla="*/ 916781 w 1340644"/>
              <a:gd name="connsiteY25" fmla="*/ 1628776 h 2544762"/>
              <a:gd name="connsiteX26" fmla="*/ 995362 w 1340644"/>
              <a:gd name="connsiteY26" fmla="*/ 1600201 h 2544762"/>
              <a:gd name="connsiteX27" fmla="*/ 1042988 w 1340644"/>
              <a:gd name="connsiteY27" fmla="*/ 1678782 h 2544762"/>
              <a:gd name="connsiteX28" fmla="*/ 1073944 w 1340644"/>
              <a:gd name="connsiteY28" fmla="*/ 1743074 h 2544762"/>
              <a:gd name="connsiteX29" fmla="*/ 1128713 w 1340644"/>
              <a:gd name="connsiteY29" fmla="*/ 1724026 h 2544762"/>
              <a:gd name="connsiteX30" fmla="*/ 1181100 w 1340644"/>
              <a:gd name="connsiteY30" fmla="*/ 1723231 h 2544762"/>
              <a:gd name="connsiteX31" fmla="*/ 1145381 w 1340644"/>
              <a:gd name="connsiteY31" fmla="*/ 1531144 h 2544762"/>
              <a:gd name="connsiteX32" fmla="*/ 1197769 w 1340644"/>
              <a:gd name="connsiteY32" fmla="*/ 1443038 h 2544762"/>
              <a:gd name="connsiteX33" fmla="*/ 1169194 w 1340644"/>
              <a:gd name="connsiteY33" fmla="*/ 1388270 h 2544762"/>
              <a:gd name="connsiteX34" fmla="*/ 1223962 w 1340644"/>
              <a:gd name="connsiteY34" fmla="*/ 1381125 h 2544762"/>
              <a:gd name="connsiteX35" fmla="*/ 1276350 w 1340644"/>
              <a:gd name="connsiteY35" fmla="*/ 1302545 h 2544762"/>
              <a:gd name="connsiteX36" fmla="*/ 1266825 w 1340644"/>
              <a:gd name="connsiteY36" fmla="*/ 1254920 h 2544762"/>
              <a:gd name="connsiteX37" fmla="*/ 1303338 w 1340644"/>
              <a:gd name="connsiteY37" fmla="*/ 1246187 h 2544762"/>
              <a:gd name="connsiteX38" fmla="*/ 1340644 w 1340644"/>
              <a:gd name="connsiteY38" fmla="*/ 1190625 h 2544762"/>
              <a:gd name="connsiteX39" fmla="*/ 1285875 w 1340644"/>
              <a:gd name="connsiteY39" fmla="*/ 1007269 h 2544762"/>
              <a:gd name="connsiteX40" fmla="*/ 1240632 w 1340644"/>
              <a:gd name="connsiteY40" fmla="*/ 878682 h 2544762"/>
              <a:gd name="connsiteX41" fmla="*/ 1273969 w 1340644"/>
              <a:gd name="connsiteY41" fmla="*/ 804863 h 2544762"/>
              <a:gd name="connsiteX42" fmla="*/ 1223963 w 1340644"/>
              <a:gd name="connsiteY42" fmla="*/ 664370 h 2544762"/>
              <a:gd name="connsiteX43" fmla="*/ 1164431 w 1340644"/>
              <a:gd name="connsiteY43" fmla="*/ 604838 h 2544762"/>
              <a:gd name="connsiteX44" fmla="*/ 1162050 w 1340644"/>
              <a:gd name="connsiteY44" fmla="*/ 523876 h 2544762"/>
              <a:gd name="connsiteX45" fmla="*/ 1143001 w 1340644"/>
              <a:gd name="connsiteY45" fmla="*/ 445295 h 2544762"/>
              <a:gd name="connsiteX46" fmla="*/ 1163637 w 1340644"/>
              <a:gd name="connsiteY46" fmla="*/ 324644 h 2544762"/>
              <a:gd name="connsiteX47" fmla="*/ 1012031 w 1340644"/>
              <a:gd name="connsiteY47" fmla="*/ 0 h 2544762"/>
              <a:gd name="connsiteX48" fmla="*/ 926306 w 1340644"/>
              <a:gd name="connsiteY48" fmla="*/ 153193 h 2544762"/>
              <a:gd name="connsiteX0" fmla="*/ 926306 w 1340644"/>
              <a:gd name="connsiteY0" fmla="*/ 153193 h 2544762"/>
              <a:gd name="connsiteX1" fmla="*/ 257175 w 1340644"/>
              <a:gd name="connsiteY1" fmla="*/ 864394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259556 w 1340644"/>
              <a:gd name="connsiteY1" fmla="*/ 1090613 h 2544762"/>
              <a:gd name="connsiteX2" fmla="*/ 70643 w 1340644"/>
              <a:gd name="connsiteY2" fmla="*/ 1068387 h 2544762"/>
              <a:gd name="connsiteX3" fmla="*/ 28575 w 1340644"/>
              <a:gd name="connsiteY3" fmla="*/ 1083470 h 2544762"/>
              <a:gd name="connsiteX4" fmla="*/ 38100 w 1340644"/>
              <a:gd name="connsiteY4" fmla="*/ 1140620 h 2544762"/>
              <a:gd name="connsiteX5" fmla="*/ 0 w 1340644"/>
              <a:gd name="connsiteY5" fmla="*/ 1188244 h 2544762"/>
              <a:gd name="connsiteX6" fmla="*/ 0 w 1340644"/>
              <a:gd name="connsiteY6" fmla="*/ 1328738 h 2544762"/>
              <a:gd name="connsiteX7" fmla="*/ 26194 w 1340644"/>
              <a:gd name="connsiteY7" fmla="*/ 1432718 h 2544762"/>
              <a:gd name="connsiteX8" fmla="*/ 157162 w 1340644"/>
              <a:gd name="connsiteY8" fmla="*/ 1795464 h 2544762"/>
              <a:gd name="connsiteX9" fmla="*/ 161925 w 1340644"/>
              <a:gd name="connsiteY9" fmla="*/ 1971675 h 2544762"/>
              <a:gd name="connsiteX10" fmla="*/ 107156 w 1340644"/>
              <a:gd name="connsiteY10" fmla="*/ 2064545 h 2544762"/>
              <a:gd name="connsiteX11" fmla="*/ 123031 w 1340644"/>
              <a:gd name="connsiteY11" fmla="*/ 2228056 h 2544762"/>
              <a:gd name="connsiteX12" fmla="*/ 238125 w 1340644"/>
              <a:gd name="connsiteY12" fmla="*/ 2422524 h 2544762"/>
              <a:gd name="connsiteX13" fmla="*/ 418306 w 1340644"/>
              <a:gd name="connsiteY13" fmla="*/ 2544762 h 2544762"/>
              <a:gd name="connsiteX14" fmla="*/ 581024 w 1340644"/>
              <a:gd name="connsiteY14" fmla="*/ 2409825 h 2544762"/>
              <a:gd name="connsiteX15" fmla="*/ 585787 w 1340644"/>
              <a:gd name="connsiteY15" fmla="*/ 2336007 h 2544762"/>
              <a:gd name="connsiteX16" fmla="*/ 650082 w 1340644"/>
              <a:gd name="connsiteY16" fmla="*/ 2300288 h 2544762"/>
              <a:gd name="connsiteX17" fmla="*/ 652462 w 1340644"/>
              <a:gd name="connsiteY17" fmla="*/ 2183607 h 2544762"/>
              <a:gd name="connsiteX18" fmla="*/ 609599 w 1340644"/>
              <a:gd name="connsiteY18" fmla="*/ 2169320 h 2544762"/>
              <a:gd name="connsiteX19" fmla="*/ 531019 w 1340644"/>
              <a:gd name="connsiteY19" fmla="*/ 2014538 h 2544762"/>
              <a:gd name="connsiteX20" fmla="*/ 473869 w 1340644"/>
              <a:gd name="connsiteY20" fmla="*/ 1704975 h 2544762"/>
              <a:gd name="connsiteX21" fmla="*/ 385763 w 1340644"/>
              <a:gd name="connsiteY21" fmla="*/ 1638301 h 2544762"/>
              <a:gd name="connsiteX22" fmla="*/ 566737 w 1340644"/>
              <a:gd name="connsiteY22" fmla="*/ 1628775 h 2544762"/>
              <a:gd name="connsiteX23" fmla="*/ 657225 w 1340644"/>
              <a:gd name="connsiteY23" fmla="*/ 1540669 h 2544762"/>
              <a:gd name="connsiteX24" fmla="*/ 873919 w 1340644"/>
              <a:gd name="connsiteY24" fmla="*/ 1543050 h 2544762"/>
              <a:gd name="connsiteX25" fmla="*/ 926306 w 1340644"/>
              <a:gd name="connsiteY25" fmla="*/ 1590676 h 2544762"/>
              <a:gd name="connsiteX26" fmla="*/ 916781 w 1340644"/>
              <a:gd name="connsiteY26" fmla="*/ 1628776 h 2544762"/>
              <a:gd name="connsiteX27" fmla="*/ 995362 w 1340644"/>
              <a:gd name="connsiteY27" fmla="*/ 1600201 h 2544762"/>
              <a:gd name="connsiteX28" fmla="*/ 1042988 w 1340644"/>
              <a:gd name="connsiteY28" fmla="*/ 1678782 h 2544762"/>
              <a:gd name="connsiteX29" fmla="*/ 1073944 w 1340644"/>
              <a:gd name="connsiteY29" fmla="*/ 1743074 h 2544762"/>
              <a:gd name="connsiteX30" fmla="*/ 1128713 w 1340644"/>
              <a:gd name="connsiteY30" fmla="*/ 1724026 h 2544762"/>
              <a:gd name="connsiteX31" fmla="*/ 1181100 w 1340644"/>
              <a:gd name="connsiteY31" fmla="*/ 1723231 h 2544762"/>
              <a:gd name="connsiteX32" fmla="*/ 1145381 w 1340644"/>
              <a:gd name="connsiteY32" fmla="*/ 1531144 h 2544762"/>
              <a:gd name="connsiteX33" fmla="*/ 1197769 w 1340644"/>
              <a:gd name="connsiteY33" fmla="*/ 1443038 h 2544762"/>
              <a:gd name="connsiteX34" fmla="*/ 1169194 w 1340644"/>
              <a:gd name="connsiteY34" fmla="*/ 1388270 h 2544762"/>
              <a:gd name="connsiteX35" fmla="*/ 1223962 w 1340644"/>
              <a:gd name="connsiteY35" fmla="*/ 1381125 h 2544762"/>
              <a:gd name="connsiteX36" fmla="*/ 1276350 w 1340644"/>
              <a:gd name="connsiteY36" fmla="*/ 1302545 h 2544762"/>
              <a:gd name="connsiteX37" fmla="*/ 1266825 w 1340644"/>
              <a:gd name="connsiteY37" fmla="*/ 1254920 h 2544762"/>
              <a:gd name="connsiteX38" fmla="*/ 1303338 w 1340644"/>
              <a:gd name="connsiteY38" fmla="*/ 1246187 h 2544762"/>
              <a:gd name="connsiteX39" fmla="*/ 1340644 w 1340644"/>
              <a:gd name="connsiteY39" fmla="*/ 1190625 h 2544762"/>
              <a:gd name="connsiteX40" fmla="*/ 1285875 w 1340644"/>
              <a:gd name="connsiteY40" fmla="*/ 1007269 h 2544762"/>
              <a:gd name="connsiteX41" fmla="*/ 1240632 w 1340644"/>
              <a:gd name="connsiteY41" fmla="*/ 878682 h 2544762"/>
              <a:gd name="connsiteX42" fmla="*/ 1273969 w 1340644"/>
              <a:gd name="connsiteY42" fmla="*/ 804863 h 2544762"/>
              <a:gd name="connsiteX43" fmla="*/ 1223963 w 1340644"/>
              <a:gd name="connsiteY43" fmla="*/ 664370 h 2544762"/>
              <a:gd name="connsiteX44" fmla="*/ 1164431 w 1340644"/>
              <a:gd name="connsiteY44" fmla="*/ 604838 h 2544762"/>
              <a:gd name="connsiteX45" fmla="*/ 1162050 w 1340644"/>
              <a:gd name="connsiteY45" fmla="*/ 523876 h 2544762"/>
              <a:gd name="connsiteX46" fmla="*/ 1143001 w 1340644"/>
              <a:gd name="connsiteY46" fmla="*/ 445295 h 2544762"/>
              <a:gd name="connsiteX47" fmla="*/ 1163637 w 1340644"/>
              <a:gd name="connsiteY47" fmla="*/ 324644 h 2544762"/>
              <a:gd name="connsiteX48" fmla="*/ 1012031 w 1340644"/>
              <a:gd name="connsiteY48" fmla="*/ 0 h 2544762"/>
              <a:gd name="connsiteX49" fmla="*/ 926306 w 1340644"/>
              <a:gd name="connsiteY49" fmla="*/ 153193 h 2544762"/>
              <a:gd name="connsiteX0" fmla="*/ 926306 w 1340644"/>
              <a:gd name="connsiteY0" fmla="*/ 153193 h 2544762"/>
              <a:gd name="connsiteX1" fmla="*/ 433387 w 1340644"/>
              <a:gd name="connsiteY1" fmla="*/ 845344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288131 w 1340644"/>
              <a:gd name="connsiteY1" fmla="*/ 1023938 h 2544762"/>
              <a:gd name="connsiteX2" fmla="*/ 259556 w 1340644"/>
              <a:gd name="connsiteY2" fmla="*/ 1090613 h 2544762"/>
              <a:gd name="connsiteX3" fmla="*/ 70643 w 1340644"/>
              <a:gd name="connsiteY3" fmla="*/ 1068387 h 2544762"/>
              <a:gd name="connsiteX4" fmla="*/ 28575 w 1340644"/>
              <a:gd name="connsiteY4" fmla="*/ 1083470 h 2544762"/>
              <a:gd name="connsiteX5" fmla="*/ 38100 w 1340644"/>
              <a:gd name="connsiteY5" fmla="*/ 1140620 h 2544762"/>
              <a:gd name="connsiteX6" fmla="*/ 0 w 1340644"/>
              <a:gd name="connsiteY6" fmla="*/ 1188244 h 2544762"/>
              <a:gd name="connsiteX7" fmla="*/ 0 w 1340644"/>
              <a:gd name="connsiteY7" fmla="*/ 1328738 h 2544762"/>
              <a:gd name="connsiteX8" fmla="*/ 26194 w 1340644"/>
              <a:gd name="connsiteY8" fmla="*/ 1432718 h 2544762"/>
              <a:gd name="connsiteX9" fmla="*/ 157162 w 1340644"/>
              <a:gd name="connsiteY9" fmla="*/ 1795464 h 2544762"/>
              <a:gd name="connsiteX10" fmla="*/ 161925 w 1340644"/>
              <a:gd name="connsiteY10" fmla="*/ 1971675 h 2544762"/>
              <a:gd name="connsiteX11" fmla="*/ 107156 w 1340644"/>
              <a:gd name="connsiteY11" fmla="*/ 2064545 h 2544762"/>
              <a:gd name="connsiteX12" fmla="*/ 123031 w 1340644"/>
              <a:gd name="connsiteY12" fmla="*/ 2228056 h 2544762"/>
              <a:gd name="connsiteX13" fmla="*/ 238125 w 1340644"/>
              <a:gd name="connsiteY13" fmla="*/ 2422524 h 2544762"/>
              <a:gd name="connsiteX14" fmla="*/ 418306 w 1340644"/>
              <a:gd name="connsiteY14" fmla="*/ 2544762 h 2544762"/>
              <a:gd name="connsiteX15" fmla="*/ 581024 w 1340644"/>
              <a:gd name="connsiteY15" fmla="*/ 2409825 h 2544762"/>
              <a:gd name="connsiteX16" fmla="*/ 585787 w 1340644"/>
              <a:gd name="connsiteY16" fmla="*/ 2336007 h 2544762"/>
              <a:gd name="connsiteX17" fmla="*/ 650082 w 1340644"/>
              <a:gd name="connsiteY17" fmla="*/ 2300288 h 2544762"/>
              <a:gd name="connsiteX18" fmla="*/ 652462 w 1340644"/>
              <a:gd name="connsiteY18" fmla="*/ 2183607 h 2544762"/>
              <a:gd name="connsiteX19" fmla="*/ 609599 w 1340644"/>
              <a:gd name="connsiteY19" fmla="*/ 2169320 h 2544762"/>
              <a:gd name="connsiteX20" fmla="*/ 531019 w 1340644"/>
              <a:gd name="connsiteY20" fmla="*/ 2014538 h 2544762"/>
              <a:gd name="connsiteX21" fmla="*/ 473869 w 1340644"/>
              <a:gd name="connsiteY21" fmla="*/ 1704975 h 2544762"/>
              <a:gd name="connsiteX22" fmla="*/ 385763 w 1340644"/>
              <a:gd name="connsiteY22" fmla="*/ 1638301 h 2544762"/>
              <a:gd name="connsiteX23" fmla="*/ 566737 w 1340644"/>
              <a:gd name="connsiteY23" fmla="*/ 1628775 h 2544762"/>
              <a:gd name="connsiteX24" fmla="*/ 657225 w 1340644"/>
              <a:gd name="connsiteY24" fmla="*/ 1540669 h 2544762"/>
              <a:gd name="connsiteX25" fmla="*/ 873919 w 1340644"/>
              <a:gd name="connsiteY25" fmla="*/ 1543050 h 2544762"/>
              <a:gd name="connsiteX26" fmla="*/ 926306 w 1340644"/>
              <a:gd name="connsiteY26" fmla="*/ 1590676 h 2544762"/>
              <a:gd name="connsiteX27" fmla="*/ 916781 w 1340644"/>
              <a:gd name="connsiteY27" fmla="*/ 1628776 h 2544762"/>
              <a:gd name="connsiteX28" fmla="*/ 995362 w 1340644"/>
              <a:gd name="connsiteY28" fmla="*/ 1600201 h 2544762"/>
              <a:gd name="connsiteX29" fmla="*/ 1042988 w 1340644"/>
              <a:gd name="connsiteY29" fmla="*/ 1678782 h 2544762"/>
              <a:gd name="connsiteX30" fmla="*/ 1073944 w 1340644"/>
              <a:gd name="connsiteY30" fmla="*/ 1743074 h 2544762"/>
              <a:gd name="connsiteX31" fmla="*/ 1128713 w 1340644"/>
              <a:gd name="connsiteY31" fmla="*/ 1724026 h 2544762"/>
              <a:gd name="connsiteX32" fmla="*/ 1181100 w 1340644"/>
              <a:gd name="connsiteY32" fmla="*/ 1723231 h 2544762"/>
              <a:gd name="connsiteX33" fmla="*/ 1145381 w 1340644"/>
              <a:gd name="connsiteY33" fmla="*/ 1531144 h 2544762"/>
              <a:gd name="connsiteX34" fmla="*/ 1197769 w 1340644"/>
              <a:gd name="connsiteY34" fmla="*/ 1443038 h 2544762"/>
              <a:gd name="connsiteX35" fmla="*/ 1169194 w 1340644"/>
              <a:gd name="connsiteY35" fmla="*/ 1388270 h 2544762"/>
              <a:gd name="connsiteX36" fmla="*/ 1223962 w 1340644"/>
              <a:gd name="connsiteY36" fmla="*/ 1381125 h 2544762"/>
              <a:gd name="connsiteX37" fmla="*/ 1276350 w 1340644"/>
              <a:gd name="connsiteY37" fmla="*/ 1302545 h 2544762"/>
              <a:gd name="connsiteX38" fmla="*/ 1266825 w 1340644"/>
              <a:gd name="connsiteY38" fmla="*/ 1254920 h 2544762"/>
              <a:gd name="connsiteX39" fmla="*/ 1303338 w 1340644"/>
              <a:gd name="connsiteY39" fmla="*/ 1246187 h 2544762"/>
              <a:gd name="connsiteX40" fmla="*/ 1340644 w 1340644"/>
              <a:gd name="connsiteY40" fmla="*/ 1190625 h 2544762"/>
              <a:gd name="connsiteX41" fmla="*/ 1285875 w 1340644"/>
              <a:gd name="connsiteY41" fmla="*/ 1007269 h 2544762"/>
              <a:gd name="connsiteX42" fmla="*/ 1240632 w 1340644"/>
              <a:gd name="connsiteY42" fmla="*/ 878682 h 2544762"/>
              <a:gd name="connsiteX43" fmla="*/ 1273969 w 1340644"/>
              <a:gd name="connsiteY43" fmla="*/ 804863 h 2544762"/>
              <a:gd name="connsiteX44" fmla="*/ 1223963 w 1340644"/>
              <a:gd name="connsiteY44" fmla="*/ 664370 h 2544762"/>
              <a:gd name="connsiteX45" fmla="*/ 1164431 w 1340644"/>
              <a:gd name="connsiteY45" fmla="*/ 604838 h 2544762"/>
              <a:gd name="connsiteX46" fmla="*/ 1162050 w 1340644"/>
              <a:gd name="connsiteY46" fmla="*/ 523876 h 2544762"/>
              <a:gd name="connsiteX47" fmla="*/ 1143001 w 1340644"/>
              <a:gd name="connsiteY47" fmla="*/ 445295 h 2544762"/>
              <a:gd name="connsiteX48" fmla="*/ 1163637 w 1340644"/>
              <a:gd name="connsiteY48" fmla="*/ 324644 h 2544762"/>
              <a:gd name="connsiteX49" fmla="*/ 1012031 w 1340644"/>
              <a:gd name="connsiteY49" fmla="*/ 0 h 2544762"/>
              <a:gd name="connsiteX50" fmla="*/ 926306 w 1340644"/>
              <a:gd name="connsiteY50" fmla="*/ 153193 h 2544762"/>
              <a:gd name="connsiteX0" fmla="*/ 926306 w 1340644"/>
              <a:gd name="connsiteY0" fmla="*/ 153193 h 2544762"/>
              <a:gd name="connsiteX1" fmla="*/ 381000 w 1340644"/>
              <a:gd name="connsiteY1" fmla="*/ 885826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335757 w 1340644"/>
              <a:gd name="connsiteY1" fmla="*/ 1045369 h 2544762"/>
              <a:gd name="connsiteX2" fmla="*/ 288131 w 1340644"/>
              <a:gd name="connsiteY2" fmla="*/ 1023938 h 2544762"/>
              <a:gd name="connsiteX3" fmla="*/ 259556 w 1340644"/>
              <a:gd name="connsiteY3" fmla="*/ 1090613 h 2544762"/>
              <a:gd name="connsiteX4" fmla="*/ 70643 w 1340644"/>
              <a:gd name="connsiteY4" fmla="*/ 1068387 h 2544762"/>
              <a:gd name="connsiteX5" fmla="*/ 28575 w 1340644"/>
              <a:gd name="connsiteY5" fmla="*/ 1083470 h 2544762"/>
              <a:gd name="connsiteX6" fmla="*/ 38100 w 1340644"/>
              <a:gd name="connsiteY6" fmla="*/ 1140620 h 2544762"/>
              <a:gd name="connsiteX7" fmla="*/ 0 w 1340644"/>
              <a:gd name="connsiteY7" fmla="*/ 1188244 h 2544762"/>
              <a:gd name="connsiteX8" fmla="*/ 0 w 1340644"/>
              <a:gd name="connsiteY8" fmla="*/ 1328738 h 2544762"/>
              <a:gd name="connsiteX9" fmla="*/ 26194 w 1340644"/>
              <a:gd name="connsiteY9" fmla="*/ 1432718 h 2544762"/>
              <a:gd name="connsiteX10" fmla="*/ 157162 w 1340644"/>
              <a:gd name="connsiteY10" fmla="*/ 1795464 h 2544762"/>
              <a:gd name="connsiteX11" fmla="*/ 161925 w 1340644"/>
              <a:gd name="connsiteY11" fmla="*/ 1971675 h 2544762"/>
              <a:gd name="connsiteX12" fmla="*/ 107156 w 1340644"/>
              <a:gd name="connsiteY12" fmla="*/ 2064545 h 2544762"/>
              <a:gd name="connsiteX13" fmla="*/ 123031 w 1340644"/>
              <a:gd name="connsiteY13" fmla="*/ 2228056 h 2544762"/>
              <a:gd name="connsiteX14" fmla="*/ 238125 w 1340644"/>
              <a:gd name="connsiteY14" fmla="*/ 2422524 h 2544762"/>
              <a:gd name="connsiteX15" fmla="*/ 418306 w 1340644"/>
              <a:gd name="connsiteY15" fmla="*/ 2544762 h 2544762"/>
              <a:gd name="connsiteX16" fmla="*/ 581024 w 1340644"/>
              <a:gd name="connsiteY16" fmla="*/ 2409825 h 2544762"/>
              <a:gd name="connsiteX17" fmla="*/ 585787 w 1340644"/>
              <a:gd name="connsiteY17" fmla="*/ 2336007 h 2544762"/>
              <a:gd name="connsiteX18" fmla="*/ 650082 w 1340644"/>
              <a:gd name="connsiteY18" fmla="*/ 2300288 h 2544762"/>
              <a:gd name="connsiteX19" fmla="*/ 652462 w 1340644"/>
              <a:gd name="connsiteY19" fmla="*/ 2183607 h 2544762"/>
              <a:gd name="connsiteX20" fmla="*/ 609599 w 1340644"/>
              <a:gd name="connsiteY20" fmla="*/ 2169320 h 2544762"/>
              <a:gd name="connsiteX21" fmla="*/ 531019 w 1340644"/>
              <a:gd name="connsiteY21" fmla="*/ 2014538 h 2544762"/>
              <a:gd name="connsiteX22" fmla="*/ 473869 w 1340644"/>
              <a:gd name="connsiteY22" fmla="*/ 1704975 h 2544762"/>
              <a:gd name="connsiteX23" fmla="*/ 385763 w 1340644"/>
              <a:gd name="connsiteY23" fmla="*/ 1638301 h 2544762"/>
              <a:gd name="connsiteX24" fmla="*/ 566737 w 1340644"/>
              <a:gd name="connsiteY24" fmla="*/ 1628775 h 2544762"/>
              <a:gd name="connsiteX25" fmla="*/ 657225 w 1340644"/>
              <a:gd name="connsiteY25" fmla="*/ 1540669 h 2544762"/>
              <a:gd name="connsiteX26" fmla="*/ 873919 w 1340644"/>
              <a:gd name="connsiteY26" fmla="*/ 1543050 h 2544762"/>
              <a:gd name="connsiteX27" fmla="*/ 926306 w 1340644"/>
              <a:gd name="connsiteY27" fmla="*/ 1590676 h 2544762"/>
              <a:gd name="connsiteX28" fmla="*/ 916781 w 1340644"/>
              <a:gd name="connsiteY28" fmla="*/ 1628776 h 2544762"/>
              <a:gd name="connsiteX29" fmla="*/ 995362 w 1340644"/>
              <a:gd name="connsiteY29" fmla="*/ 1600201 h 2544762"/>
              <a:gd name="connsiteX30" fmla="*/ 1042988 w 1340644"/>
              <a:gd name="connsiteY30" fmla="*/ 1678782 h 2544762"/>
              <a:gd name="connsiteX31" fmla="*/ 1073944 w 1340644"/>
              <a:gd name="connsiteY31" fmla="*/ 1743074 h 2544762"/>
              <a:gd name="connsiteX32" fmla="*/ 1128713 w 1340644"/>
              <a:gd name="connsiteY32" fmla="*/ 1724026 h 2544762"/>
              <a:gd name="connsiteX33" fmla="*/ 1181100 w 1340644"/>
              <a:gd name="connsiteY33" fmla="*/ 1723231 h 2544762"/>
              <a:gd name="connsiteX34" fmla="*/ 1145381 w 1340644"/>
              <a:gd name="connsiteY34" fmla="*/ 1531144 h 2544762"/>
              <a:gd name="connsiteX35" fmla="*/ 1197769 w 1340644"/>
              <a:gd name="connsiteY35" fmla="*/ 1443038 h 2544762"/>
              <a:gd name="connsiteX36" fmla="*/ 1169194 w 1340644"/>
              <a:gd name="connsiteY36" fmla="*/ 1388270 h 2544762"/>
              <a:gd name="connsiteX37" fmla="*/ 1223962 w 1340644"/>
              <a:gd name="connsiteY37" fmla="*/ 1381125 h 2544762"/>
              <a:gd name="connsiteX38" fmla="*/ 1276350 w 1340644"/>
              <a:gd name="connsiteY38" fmla="*/ 1302545 h 2544762"/>
              <a:gd name="connsiteX39" fmla="*/ 1266825 w 1340644"/>
              <a:gd name="connsiteY39" fmla="*/ 1254920 h 2544762"/>
              <a:gd name="connsiteX40" fmla="*/ 1303338 w 1340644"/>
              <a:gd name="connsiteY40" fmla="*/ 1246187 h 2544762"/>
              <a:gd name="connsiteX41" fmla="*/ 1340644 w 1340644"/>
              <a:gd name="connsiteY41" fmla="*/ 1190625 h 2544762"/>
              <a:gd name="connsiteX42" fmla="*/ 1285875 w 1340644"/>
              <a:gd name="connsiteY42" fmla="*/ 1007269 h 2544762"/>
              <a:gd name="connsiteX43" fmla="*/ 1240632 w 1340644"/>
              <a:gd name="connsiteY43" fmla="*/ 878682 h 2544762"/>
              <a:gd name="connsiteX44" fmla="*/ 1273969 w 1340644"/>
              <a:gd name="connsiteY44" fmla="*/ 804863 h 2544762"/>
              <a:gd name="connsiteX45" fmla="*/ 1223963 w 1340644"/>
              <a:gd name="connsiteY45" fmla="*/ 664370 h 2544762"/>
              <a:gd name="connsiteX46" fmla="*/ 1164431 w 1340644"/>
              <a:gd name="connsiteY46" fmla="*/ 604838 h 2544762"/>
              <a:gd name="connsiteX47" fmla="*/ 1162050 w 1340644"/>
              <a:gd name="connsiteY47" fmla="*/ 523876 h 2544762"/>
              <a:gd name="connsiteX48" fmla="*/ 1143001 w 1340644"/>
              <a:gd name="connsiteY48" fmla="*/ 445295 h 2544762"/>
              <a:gd name="connsiteX49" fmla="*/ 1163637 w 1340644"/>
              <a:gd name="connsiteY49" fmla="*/ 324644 h 2544762"/>
              <a:gd name="connsiteX50" fmla="*/ 1012031 w 1340644"/>
              <a:gd name="connsiteY50" fmla="*/ 0 h 2544762"/>
              <a:gd name="connsiteX51" fmla="*/ 926306 w 1340644"/>
              <a:gd name="connsiteY51" fmla="*/ 153193 h 2544762"/>
              <a:gd name="connsiteX0" fmla="*/ 926306 w 1340644"/>
              <a:gd name="connsiteY0" fmla="*/ 153193 h 2544762"/>
              <a:gd name="connsiteX1" fmla="*/ 490537 w 1340644"/>
              <a:gd name="connsiteY1" fmla="*/ 809626 h 2544762"/>
              <a:gd name="connsiteX2" fmla="*/ 335757 w 1340644"/>
              <a:gd name="connsiteY2" fmla="*/ 1045369 h 2544762"/>
              <a:gd name="connsiteX3" fmla="*/ 288131 w 1340644"/>
              <a:gd name="connsiteY3" fmla="*/ 1023938 h 2544762"/>
              <a:gd name="connsiteX4" fmla="*/ 259556 w 1340644"/>
              <a:gd name="connsiteY4" fmla="*/ 1090613 h 2544762"/>
              <a:gd name="connsiteX5" fmla="*/ 70643 w 1340644"/>
              <a:gd name="connsiteY5" fmla="*/ 1068387 h 2544762"/>
              <a:gd name="connsiteX6" fmla="*/ 28575 w 1340644"/>
              <a:gd name="connsiteY6" fmla="*/ 1083470 h 2544762"/>
              <a:gd name="connsiteX7" fmla="*/ 38100 w 1340644"/>
              <a:gd name="connsiteY7" fmla="*/ 1140620 h 2544762"/>
              <a:gd name="connsiteX8" fmla="*/ 0 w 1340644"/>
              <a:gd name="connsiteY8" fmla="*/ 1188244 h 2544762"/>
              <a:gd name="connsiteX9" fmla="*/ 0 w 1340644"/>
              <a:gd name="connsiteY9" fmla="*/ 1328738 h 2544762"/>
              <a:gd name="connsiteX10" fmla="*/ 26194 w 1340644"/>
              <a:gd name="connsiteY10" fmla="*/ 1432718 h 2544762"/>
              <a:gd name="connsiteX11" fmla="*/ 157162 w 1340644"/>
              <a:gd name="connsiteY11" fmla="*/ 1795464 h 2544762"/>
              <a:gd name="connsiteX12" fmla="*/ 161925 w 1340644"/>
              <a:gd name="connsiteY12" fmla="*/ 1971675 h 2544762"/>
              <a:gd name="connsiteX13" fmla="*/ 107156 w 1340644"/>
              <a:gd name="connsiteY13" fmla="*/ 2064545 h 2544762"/>
              <a:gd name="connsiteX14" fmla="*/ 123031 w 1340644"/>
              <a:gd name="connsiteY14" fmla="*/ 2228056 h 2544762"/>
              <a:gd name="connsiteX15" fmla="*/ 238125 w 1340644"/>
              <a:gd name="connsiteY15" fmla="*/ 2422524 h 2544762"/>
              <a:gd name="connsiteX16" fmla="*/ 418306 w 1340644"/>
              <a:gd name="connsiteY16" fmla="*/ 2544762 h 2544762"/>
              <a:gd name="connsiteX17" fmla="*/ 581024 w 1340644"/>
              <a:gd name="connsiteY17" fmla="*/ 2409825 h 2544762"/>
              <a:gd name="connsiteX18" fmla="*/ 585787 w 1340644"/>
              <a:gd name="connsiteY18" fmla="*/ 2336007 h 2544762"/>
              <a:gd name="connsiteX19" fmla="*/ 650082 w 1340644"/>
              <a:gd name="connsiteY19" fmla="*/ 2300288 h 2544762"/>
              <a:gd name="connsiteX20" fmla="*/ 652462 w 1340644"/>
              <a:gd name="connsiteY20" fmla="*/ 2183607 h 2544762"/>
              <a:gd name="connsiteX21" fmla="*/ 609599 w 1340644"/>
              <a:gd name="connsiteY21" fmla="*/ 2169320 h 2544762"/>
              <a:gd name="connsiteX22" fmla="*/ 531019 w 1340644"/>
              <a:gd name="connsiteY22" fmla="*/ 2014538 h 2544762"/>
              <a:gd name="connsiteX23" fmla="*/ 473869 w 1340644"/>
              <a:gd name="connsiteY23" fmla="*/ 1704975 h 2544762"/>
              <a:gd name="connsiteX24" fmla="*/ 385763 w 1340644"/>
              <a:gd name="connsiteY24" fmla="*/ 1638301 h 2544762"/>
              <a:gd name="connsiteX25" fmla="*/ 566737 w 1340644"/>
              <a:gd name="connsiteY25" fmla="*/ 1628775 h 2544762"/>
              <a:gd name="connsiteX26" fmla="*/ 657225 w 1340644"/>
              <a:gd name="connsiteY26" fmla="*/ 1540669 h 2544762"/>
              <a:gd name="connsiteX27" fmla="*/ 873919 w 1340644"/>
              <a:gd name="connsiteY27" fmla="*/ 1543050 h 2544762"/>
              <a:gd name="connsiteX28" fmla="*/ 926306 w 1340644"/>
              <a:gd name="connsiteY28" fmla="*/ 1590676 h 2544762"/>
              <a:gd name="connsiteX29" fmla="*/ 916781 w 1340644"/>
              <a:gd name="connsiteY29" fmla="*/ 1628776 h 2544762"/>
              <a:gd name="connsiteX30" fmla="*/ 995362 w 1340644"/>
              <a:gd name="connsiteY30" fmla="*/ 1600201 h 2544762"/>
              <a:gd name="connsiteX31" fmla="*/ 1042988 w 1340644"/>
              <a:gd name="connsiteY31" fmla="*/ 1678782 h 2544762"/>
              <a:gd name="connsiteX32" fmla="*/ 1073944 w 1340644"/>
              <a:gd name="connsiteY32" fmla="*/ 1743074 h 2544762"/>
              <a:gd name="connsiteX33" fmla="*/ 1128713 w 1340644"/>
              <a:gd name="connsiteY33" fmla="*/ 1724026 h 2544762"/>
              <a:gd name="connsiteX34" fmla="*/ 1181100 w 1340644"/>
              <a:gd name="connsiteY34" fmla="*/ 1723231 h 2544762"/>
              <a:gd name="connsiteX35" fmla="*/ 1145381 w 1340644"/>
              <a:gd name="connsiteY35" fmla="*/ 1531144 h 2544762"/>
              <a:gd name="connsiteX36" fmla="*/ 1197769 w 1340644"/>
              <a:gd name="connsiteY36" fmla="*/ 1443038 h 2544762"/>
              <a:gd name="connsiteX37" fmla="*/ 1169194 w 1340644"/>
              <a:gd name="connsiteY37" fmla="*/ 1388270 h 2544762"/>
              <a:gd name="connsiteX38" fmla="*/ 1223962 w 1340644"/>
              <a:gd name="connsiteY38" fmla="*/ 1381125 h 2544762"/>
              <a:gd name="connsiteX39" fmla="*/ 1276350 w 1340644"/>
              <a:gd name="connsiteY39" fmla="*/ 1302545 h 2544762"/>
              <a:gd name="connsiteX40" fmla="*/ 1266825 w 1340644"/>
              <a:gd name="connsiteY40" fmla="*/ 1254920 h 2544762"/>
              <a:gd name="connsiteX41" fmla="*/ 1303338 w 1340644"/>
              <a:gd name="connsiteY41" fmla="*/ 1246187 h 2544762"/>
              <a:gd name="connsiteX42" fmla="*/ 1340644 w 1340644"/>
              <a:gd name="connsiteY42" fmla="*/ 1190625 h 2544762"/>
              <a:gd name="connsiteX43" fmla="*/ 1285875 w 1340644"/>
              <a:gd name="connsiteY43" fmla="*/ 1007269 h 2544762"/>
              <a:gd name="connsiteX44" fmla="*/ 1240632 w 1340644"/>
              <a:gd name="connsiteY44" fmla="*/ 878682 h 2544762"/>
              <a:gd name="connsiteX45" fmla="*/ 1273969 w 1340644"/>
              <a:gd name="connsiteY45" fmla="*/ 804863 h 2544762"/>
              <a:gd name="connsiteX46" fmla="*/ 1223963 w 1340644"/>
              <a:gd name="connsiteY46" fmla="*/ 664370 h 2544762"/>
              <a:gd name="connsiteX47" fmla="*/ 1164431 w 1340644"/>
              <a:gd name="connsiteY47" fmla="*/ 604838 h 2544762"/>
              <a:gd name="connsiteX48" fmla="*/ 1162050 w 1340644"/>
              <a:gd name="connsiteY48" fmla="*/ 523876 h 2544762"/>
              <a:gd name="connsiteX49" fmla="*/ 1143001 w 1340644"/>
              <a:gd name="connsiteY49" fmla="*/ 445295 h 2544762"/>
              <a:gd name="connsiteX50" fmla="*/ 1163637 w 1340644"/>
              <a:gd name="connsiteY50" fmla="*/ 324644 h 2544762"/>
              <a:gd name="connsiteX51" fmla="*/ 1012031 w 1340644"/>
              <a:gd name="connsiteY51" fmla="*/ 0 h 2544762"/>
              <a:gd name="connsiteX52" fmla="*/ 926306 w 1340644"/>
              <a:gd name="connsiteY52" fmla="*/ 153193 h 2544762"/>
              <a:gd name="connsiteX0" fmla="*/ 1073944 w 1488282"/>
              <a:gd name="connsiteY0" fmla="*/ 153193 h 2544762"/>
              <a:gd name="connsiteX1" fmla="*/ 0 w 1488282"/>
              <a:gd name="connsiteY1" fmla="*/ 185739 h 2544762"/>
              <a:gd name="connsiteX2" fmla="*/ 483395 w 1488282"/>
              <a:gd name="connsiteY2" fmla="*/ 1045369 h 2544762"/>
              <a:gd name="connsiteX3" fmla="*/ 435769 w 1488282"/>
              <a:gd name="connsiteY3" fmla="*/ 1023938 h 2544762"/>
              <a:gd name="connsiteX4" fmla="*/ 407194 w 1488282"/>
              <a:gd name="connsiteY4" fmla="*/ 1090613 h 2544762"/>
              <a:gd name="connsiteX5" fmla="*/ 218281 w 1488282"/>
              <a:gd name="connsiteY5" fmla="*/ 1068387 h 2544762"/>
              <a:gd name="connsiteX6" fmla="*/ 176213 w 1488282"/>
              <a:gd name="connsiteY6" fmla="*/ 1083470 h 2544762"/>
              <a:gd name="connsiteX7" fmla="*/ 185738 w 1488282"/>
              <a:gd name="connsiteY7" fmla="*/ 1140620 h 2544762"/>
              <a:gd name="connsiteX8" fmla="*/ 147638 w 1488282"/>
              <a:gd name="connsiteY8" fmla="*/ 1188244 h 2544762"/>
              <a:gd name="connsiteX9" fmla="*/ 147638 w 1488282"/>
              <a:gd name="connsiteY9" fmla="*/ 1328738 h 2544762"/>
              <a:gd name="connsiteX10" fmla="*/ 173832 w 1488282"/>
              <a:gd name="connsiteY10" fmla="*/ 1432718 h 2544762"/>
              <a:gd name="connsiteX11" fmla="*/ 304800 w 1488282"/>
              <a:gd name="connsiteY11" fmla="*/ 1795464 h 2544762"/>
              <a:gd name="connsiteX12" fmla="*/ 309563 w 1488282"/>
              <a:gd name="connsiteY12" fmla="*/ 1971675 h 2544762"/>
              <a:gd name="connsiteX13" fmla="*/ 254794 w 1488282"/>
              <a:gd name="connsiteY13" fmla="*/ 2064545 h 2544762"/>
              <a:gd name="connsiteX14" fmla="*/ 270669 w 1488282"/>
              <a:gd name="connsiteY14" fmla="*/ 2228056 h 2544762"/>
              <a:gd name="connsiteX15" fmla="*/ 385763 w 1488282"/>
              <a:gd name="connsiteY15" fmla="*/ 2422524 h 2544762"/>
              <a:gd name="connsiteX16" fmla="*/ 565944 w 1488282"/>
              <a:gd name="connsiteY16" fmla="*/ 2544762 h 2544762"/>
              <a:gd name="connsiteX17" fmla="*/ 728662 w 1488282"/>
              <a:gd name="connsiteY17" fmla="*/ 2409825 h 2544762"/>
              <a:gd name="connsiteX18" fmla="*/ 733425 w 1488282"/>
              <a:gd name="connsiteY18" fmla="*/ 2336007 h 2544762"/>
              <a:gd name="connsiteX19" fmla="*/ 797720 w 1488282"/>
              <a:gd name="connsiteY19" fmla="*/ 2300288 h 2544762"/>
              <a:gd name="connsiteX20" fmla="*/ 800100 w 1488282"/>
              <a:gd name="connsiteY20" fmla="*/ 2183607 h 2544762"/>
              <a:gd name="connsiteX21" fmla="*/ 757237 w 1488282"/>
              <a:gd name="connsiteY21" fmla="*/ 2169320 h 2544762"/>
              <a:gd name="connsiteX22" fmla="*/ 678657 w 1488282"/>
              <a:gd name="connsiteY22" fmla="*/ 2014538 h 2544762"/>
              <a:gd name="connsiteX23" fmla="*/ 621507 w 1488282"/>
              <a:gd name="connsiteY23" fmla="*/ 1704975 h 2544762"/>
              <a:gd name="connsiteX24" fmla="*/ 533401 w 1488282"/>
              <a:gd name="connsiteY24" fmla="*/ 1638301 h 2544762"/>
              <a:gd name="connsiteX25" fmla="*/ 714375 w 1488282"/>
              <a:gd name="connsiteY25" fmla="*/ 1628775 h 2544762"/>
              <a:gd name="connsiteX26" fmla="*/ 804863 w 1488282"/>
              <a:gd name="connsiteY26" fmla="*/ 1540669 h 2544762"/>
              <a:gd name="connsiteX27" fmla="*/ 1021557 w 1488282"/>
              <a:gd name="connsiteY27" fmla="*/ 1543050 h 2544762"/>
              <a:gd name="connsiteX28" fmla="*/ 1073944 w 1488282"/>
              <a:gd name="connsiteY28" fmla="*/ 1590676 h 2544762"/>
              <a:gd name="connsiteX29" fmla="*/ 1064419 w 1488282"/>
              <a:gd name="connsiteY29" fmla="*/ 1628776 h 2544762"/>
              <a:gd name="connsiteX30" fmla="*/ 1143000 w 1488282"/>
              <a:gd name="connsiteY30" fmla="*/ 1600201 h 2544762"/>
              <a:gd name="connsiteX31" fmla="*/ 1190626 w 1488282"/>
              <a:gd name="connsiteY31" fmla="*/ 1678782 h 2544762"/>
              <a:gd name="connsiteX32" fmla="*/ 1221582 w 1488282"/>
              <a:gd name="connsiteY32" fmla="*/ 1743074 h 2544762"/>
              <a:gd name="connsiteX33" fmla="*/ 1276351 w 1488282"/>
              <a:gd name="connsiteY33" fmla="*/ 1724026 h 2544762"/>
              <a:gd name="connsiteX34" fmla="*/ 1328738 w 1488282"/>
              <a:gd name="connsiteY34" fmla="*/ 1723231 h 2544762"/>
              <a:gd name="connsiteX35" fmla="*/ 1293019 w 1488282"/>
              <a:gd name="connsiteY35" fmla="*/ 1531144 h 2544762"/>
              <a:gd name="connsiteX36" fmla="*/ 1345407 w 1488282"/>
              <a:gd name="connsiteY36" fmla="*/ 1443038 h 2544762"/>
              <a:gd name="connsiteX37" fmla="*/ 1316832 w 1488282"/>
              <a:gd name="connsiteY37" fmla="*/ 1388270 h 2544762"/>
              <a:gd name="connsiteX38" fmla="*/ 1371600 w 1488282"/>
              <a:gd name="connsiteY38" fmla="*/ 1381125 h 2544762"/>
              <a:gd name="connsiteX39" fmla="*/ 1423988 w 1488282"/>
              <a:gd name="connsiteY39" fmla="*/ 1302545 h 2544762"/>
              <a:gd name="connsiteX40" fmla="*/ 1414463 w 1488282"/>
              <a:gd name="connsiteY40" fmla="*/ 1254920 h 2544762"/>
              <a:gd name="connsiteX41" fmla="*/ 1450976 w 1488282"/>
              <a:gd name="connsiteY41" fmla="*/ 1246187 h 2544762"/>
              <a:gd name="connsiteX42" fmla="*/ 1488282 w 1488282"/>
              <a:gd name="connsiteY42" fmla="*/ 1190625 h 2544762"/>
              <a:gd name="connsiteX43" fmla="*/ 1433513 w 1488282"/>
              <a:gd name="connsiteY43" fmla="*/ 1007269 h 2544762"/>
              <a:gd name="connsiteX44" fmla="*/ 1388270 w 1488282"/>
              <a:gd name="connsiteY44" fmla="*/ 878682 h 2544762"/>
              <a:gd name="connsiteX45" fmla="*/ 1421607 w 1488282"/>
              <a:gd name="connsiteY45" fmla="*/ 804863 h 2544762"/>
              <a:gd name="connsiteX46" fmla="*/ 1371601 w 1488282"/>
              <a:gd name="connsiteY46" fmla="*/ 664370 h 2544762"/>
              <a:gd name="connsiteX47" fmla="*/ 1312069 w 1488282"/>
              <a:gd name="connsiteY47" fmla="*/ 604838 h 2544762"/>
              <a:gd name="connsiteX48" fmla="*/ 1309688 w 1488282"/>
              <a:gd name="connsiteY48" fmla="*/ 523876 h 2544762"/>
              <a:gd name="connsiteX49" fmla="*/ 1290639 w 1488282"/>
              <a:gd name="connsiteY49" fmla="*/ 445295 h 2544762"/>
              <a:gd name="connsiteX50" fmla="*/ 1311275 w 1488282"/>
              <a:gd name="connsiteY50" fmla="*/ 324644 h 2544762"/>
              <a:gd name="connsiteX51" fmla="*/ 1159669 w 1488282"/>
              <a:gd name="connsiteY51" fmla="*/ 0 h 2544762"/>
              <a:gd name="connsiteX52" fmla="*/ 1073944 w 1488282"/>
              <a:gd name="connsiteY52" fmla="*/ 153193 h 2544762"/>
              <a:gd name="connsiteX0" fmla="*/ 1073944 w 1488282"/>
              <a:gd name="connsiteY0" fmla="*/ 153193 h 2544762"/>
              <a:gd name="connsiteX1" fmla="*/ 759619 w 1488282"/>
              <a:gd name="connsiteY1" fmla="*/ 161926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0 w 1488282"/>
              <a:gd name="connsiteY2" fmla="*/ 185739 h 2544762"/>
              <a:gd name="connsiteX3" fmla="*/ 483395 w 1488282"/>
              <a:gd name="connsiteY3" fmla="*/ 1045369 h 2544762"/>
              <a:gd name="connsiteX4" fmla="*/ 435769 w 1488282"/>
              <a:gd name="connsiteY4" fmla="*/ 1023938 h 2544762"/>
              <a:gd name="connsiteX5" fmla="*/ 407194 w 1488282"/>
              <a:gd name="connsiteY5" fmla="*/ 1090613 h 2544762"/>
              <a:gd name="connsiteX6" fmla="*/ 218281 w 1488282"/>
              <a:gd name="connsiteY6" fmla="*/ 1068387 h 2544762"/>
              <a:gd name="connsiteX7" fmla="*/ 176213 w 1488282"/>
              <a:gd name="connsiteY7" fmla="*/ 1083470 h 2544762"/>
              <a:gd name="connsiteX8" fmla="*/ 185738 w 1488282"/>
              <a:gd name="connsiteY8" fmla="*/ 1140620 h 2544762"/>
              <a:gd name="connsiteX9" fmla="*/ 147638 w 1488282"/>
              <a:gd name="connsiteY9" fmla="*/ 1188244 h 2544762"/>
              <a:gd name="connsiteX10" fmla="*/ 147638 w 1488282"/>
              <a:gd name="connsiteY10" fmla="*/ 1328738 h 2544762"/>
              <a:gd name="connsiteX11" fmla="*/ 173832 w 1488282"/>
              <a:gd name="connsiteY11" fmla="*/ 1432718 h 2544762"/>
              <a:gd name="connsiteX12" fmla="*/ 304800 w 1488282"/>
              <a:gd name="connsiteY12" fmla="*/ 1795464 h 2544762"/>
              <a:gd name="connsiteX13" fmla="*/ 309563 w 1488282"/>
              <a:gd name="connsiteY13" fmla="*/ 1971675 h 2544762"/>
              <a:gd name="connsiteX14" fmla="*/ 254794 w 1488282"/>
              <a:gd name="connsiteY14" fmla="*/ 2064545 h 2544762"/>
              <a:gd name="connsiteX15" fmla="*/ 270669 w 1488282"/>
              <a:gd name="connsiteY15" fmla="*/ 2228056 h 2544762"/>
              <a:gd name="connsiteX16" fmla="*/ 385763 w 1488282"/>
              <a:gd name="connsiteY16" fmla="*/ 2422524 h 2544762"/>
              <a:gd name="connsiteX17" fmla="*/ 565944 w 1488282"/>
              <a:gd name="connsiteY17" fmla="*/ 2544762 h 2544762"/>
              <a:gd name="connsiteX18" fmla="*/ 728662 w 1488282"/>
              <a:gd name="connsiteY18" fmla="*/ 2409825 h 2544762"/>
              <a:gd name="connsiteX19" fmla="*/ 733425 w 1488282"/>
              <a:gd name="connsiteY19" fmla="*/ 2336007 h 2544762"/>
              <a:gd name="connsiteX20" fmla="*/ 797720 w 1488282"/>
              <a:gd name="connsiteY20" fmla="*/ 2300288 h 2544762"/>
              <a:gd name="connsiteX21" fmla="*/ 800100 w 1488282"/>
              <a:gd name="connsiteY21" fmla="*/ 2183607 h 2544762"/>
              <a:gd name="connsiteX22" fmla="*/ 757237 w 1488282"/>
              <a:gd name="connsiteY22" fmla="*/ 2169320 h 2544762"/>
              <a:gd name="connsiteX23" fmla="*/ 678657 w 1488282"/>
              <a:gd name="connsiteY23" fmla="*/ 2014538 h 2544762"/>
              <a:gd name="connsiteX24" fmla="*/ 621507 w 1488282"/>
              <a:gd name="connsiteY24" fmla="*/ 1704975 h 2544762"/>
              <a:gd name="connsiteX25" fmla="*/ 533401 w 1488282"/>
              <a:gd name="connsiteY25" fmla="*/ 1638301 h 2544762"/>
              <a:gd name="connsiteX26" fmla="*/ 714375 w 1488282"/>
              <a:gd name="connsiteY26" fmla="*/ 1628775 h 2544762"/>
              <a:gd name="connsiteX27" fmla="*/ 804863 w 1488282"/>
              <a:gd name="connsiteY27" fmla="*/ 1540669 h 2544762"/>
              <a:gd name="connsiteX28" fmla="*/ 1021557 w 1488282"/>
              <a:gd name="connsiteY28" fmla="*/ 1543050 h 2544762"/>
              <a:gd name="connsiteX29" fmla="*/ 1073944 w 1488282"/>
              <a:gd name="connsiteY29" fmla="*/ 1590676 h 2544762"/>
              <a:gd name="connsiteX30" fmla="*/ 1064419 w 1488282"/>
              <a:gd name="connsiteY30" fmla="*/ 1628776 h 2544762"/>
              <a:gd name="connsiteX31" fmla="*/ 1143000 w 1488282"/>
              <a:gd name="connsiteY31" fmla="*/ 1600201 h 2544762"/>
              <a:gd name="connsiteX32" fmla="*/ 1190626 w 1488282"/>
              <a:gd name="connsiteY32" fmla="*/ 1678782 h 2544762"/>
              <a:gd name="connsiteX33" fmla="*/ 1221582 w 1488282"/>
              <a:gd name="connsiteY33" fmla="*/ 1743074 h 2544762"/>
              <a:gd name="connsiteX34" fmla="*/ 1276351 w 1488282"/>
              <a:gd name="connsiteY34" fmla="*/ 1724026 h 2544762"/>
              <a:gd name="connsiteX35" fmla="*/ 1328738 w 1488282"/>
              <a:gd name="connsiteY35" fmla="*/ 1723231 h 2544762"/>
              <a:gd name="connsiteX36" fmla="*/ 1293019 w 1488282"/>
              <a:gd name="connsiteY36" fmla="*/ 1531144 h 2544762"/>
              <a:gd name="connsiteX37" fmla="*/ 1345407 w 1488282"/>
              <a:gd name="connsiteY37" fmla="*/ 1443038 h 2544762"/>
              <a:gd name="connsiteX38" fmla="*/ 1316832 w 1488282"/>
              <a:gd name="connsiteY38" fmla="*/ 1388270 h 2544762"/>
              <a:gd name="connsiteX39" fmla="*/ 1371600 w 1488282"/>
              <a:gd name="connsiteY39" fmla="*/ 1381125 h 2544762"/>
              <a:gd name="connsiteX40" fmla="*/ 1423988 w 1488282"/>
              <a:gd name="connsiteY40" fmla="*/ 1302545 h 2544762"/>
              <a:gd name="connsiteX41" fmla="*/ 1414463 w 1488282"/>
              <a:gd name="connsiteY41" fmla="*/ 1254920 h 2544762"/>
              <a:gd name="connsiteX42" fmla="*/ 1450976 w 1488282"/>
              <a:gd name="connsiteY42" fmla="*/ 1246187 h 2544762"/>
              <a:gd name="connsiteX43" fmla="*/ 1488282 w 1488282"/>
              <a:gd name="connsiteY43" fmla="*/ 1190625 h 2544762"/>
              <a:gd name="connsiteX44" fmla="*/ 1433513 w 1488282"/>
              <a:gd name="connsiteY44" fmla="*/ 1007269 h 2544762"/>
              <a:gd name="connsiteX45" fmla="*/ 1388270 w 1488282"/>
              <a:gd name="connsiteY45" fmla="*/ 878682 h 2544762"/>
              <a:gd name="connsiteX46" fmla="*/ 1421607 w 1488282"/>
              <a:gd name="connsiteY46" fmla="*/ 804863 h 2544762"/>
              <a:gd name="connsiteX47" fmla="*/ 1371601 w 1488282"/>
              <a:gd name="connsiteY47" fmla="*/ 664370 h 2544762"/>
              <a:gd name="connsiteX48" fmla="*/ 1312069 w 1488282"/>
              <a:gd name="connsiteY48" fmla="*/ 604838 h 2544762"/>
              <a:gd name="connsiteX49" fmla="*/ 1309688 w 1488282"/>
              <a:gd name="connsiteY49" fmla="*/ 523876 h 2544762"/>
              <a:gd name="connsiteX50" fmla="*/ 1290639 w 1488282"/>
              <a:gd name="connsiteY50" fmla="*/ 445295 h 2544762"/>
              <a:gd name="connsiteX51" fmla="*/ 1311275 w 1488282"/>
              <a:gd name="connsiteY51" fmla="*/ 324644 h 2544762"/>
              <a:gd name="connsiteX52" fmla="*/ 1159669 w 1488282"/>
              <a:gd name="connsiteY52" fmla="*/ 0 h 2544762"/>
              <a:gd name="connsiteX53" fmla="*/ 1073944 w 1488282"/>
              <a:gd name="connsiteY53" fmla="*/ 153193 h 2544762"/>
              <a:gd name="connsiteX0" fmla="*/ 1073944 w 1488282"/>
              <a:gd name="connsiteY0" fmla="*/ 153193 h 2544762"/>
              <a:gd name="connsiteX1" fmla="*/ 1054894 w 1488282"/>
              <a:gd name="connsiteY1" fmla="*/ 221457 h 2544762"/>
              <a:gd name="connsiteX2" fmla="*/ 666750 w 1488282"/>
              <a:gd name="connsiteY2" fmla="*/ 2119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0 w 1488282"/>
              <a:gd name="connsiteY3" fmla="*/ 185739 h 2544762"/>
              <a:gd name="connsiteX4" fmla="*/ 483395 w 1488282"/>
              <a:gd name="connsiteY4" fmla="*/ 1045369 h 2544762"/>
              <a:gd name="connsiteX5" fmla="*/ 435769 w 1488282"/>
              <a:gd name="connsiteY5" fmla="*/ 1023938 h 2544762"/>
              <a:gd name="connsiteX6" fmla="*/ 407194 w 1488282"/>
              <a:gd name="connsiteY6" fmla="*/ 1090613 h 2544762"/>
              <a:gd name="connsiteX7" fmla="*/ 218281 w 1488282"/>
              <a:gd name="connsiteY7" fmla="*/ 1068387 h 2544762"/>
              <a:gd name="connsiteX8" fmla="*/ 176213 w 1488282"/>
              <a:gd name="connsiteY8" fmla="*/ 1083470 h 2544762"/>
              <a:gd name="connsiteX9" fmla="*/ 185738 w 1488282"/>
              <a:gd name="connsiteY9" fmla="*/ 1140620 h 2544762"/>
              <a:gd name="connsiteX10" fmla="*/ 147638 w 1488282"/>
              <a:gd name="connsiteY10" fmla="*/ 1188244 h 2544762"/>
              <a:gd name="connsiteX11" fmla="*/ 147638 w 1488282"/>
              <a:gd name="connsiteY11" fmla="*/ 1328738 h 2544762"/>
              <a:gd name="connsiteX12" fmla="*/ 173832 w 1488282"/>
              <a:gd name="connsiteY12" fmla="*/ 1432718 h 2544762"/>
              <a:gd name="connsiteX13" fmla="*/ 304800 w 1488282"/>
              <a:gd name="connsiteY13" fmla="*/ 1795464 h 2544762"/>
              <a:gd name="connsiteX14" fmla="*/ 309563 w 1488282"/>
              <a:gd name="connsiteY14" fmla="*/ 1971675 h 2544762"/>
              <a:gd name="connsiteX15" fmla="*/ 254794 w 1488282"/>
              <a:gd name="connsiteY15" fmla="*/ 2064545 h 2544762"/>
              <a:gd name="connsiteX16" fmla="*/ 270669 w 1488282"/>
              <a:gd name="connsiteY16" fmla="*/ 2228056 h 2544762"/>
              <a:gd name="connsiteX17" fmla="*/ 385763 w 1488282"/>
              <a:gd name="connsiteY17" fmla="*/ 2422524 h 2544762"/>
              <a:gd name="connsiteX18" fmla="*/ 565944 w 1488282"/>
              <a:gd name="connsiteY18" fmla="*/ 2544762 h 2544762"/>
              <a:gd name="connsiteX19" fmla="*/ 728662 w 1488282"/>
              <a:gd name="connsiteY19" fmla="*/ 2409825 h 2544762"/>
              <a:gd name="connsiteX20" fmla="*/ 733425 w 1488282"/>
              <a:gd name="connsiteY20" fmla="*/ 2336007 h 2544762"/>
              <a:gd name="connsiteX21" fmla="*/ 797720 w 1488282"/>
              <a:gd name="connsiteY21" fmla="*/ 2300288 h 2544762"/>
              <a:gd name="connsiteX22" fmla="*/ 800100 w 1488282"/>
              <a:gd name="connsiteY22" fmla="*/ 2183607 h 2544762"/>
              <a:gd name="connsiteX23" fmla="*/ 757237 w 1488282"/>
              <a:gd name="connsiteY23" fmla="*/ 2169320 h 2544762"/>
              <a:gd name="connsiteX24" fmla="*/ 678657 w 1488282"/>
              <a:gd name="connsiteY24" fmla="*/ 2014538 h 2544762"/>
              <a:gd name="connsiteX25" fmla="*/ 621507 w 1488282"/>
              <a:gd name="connsiteY25" fmla="*/ 1704975 h 2544762"/>
              <a:gd name="connsiteX26" fmla="*/ 533401 w 1488282"/>
              <a:gd name="connsiteY26" fmla="*/ 1638301 h 2544762"/>
              <a:gd name="connsiteX27" fmla="*/ 714375 w 1488282"/>
              <a:gd name="connsiteY27" fmla="*/ 1628775 h 2544762"/>
              <a:gd name="connsiteX28" fmla="*/ 804863 w 1488282"/>
              <a:gd name="connsiteY28" fmla="*/ 1540669 h 2544762"/>
              <a:gd name="connsiteX29" fmla="*/ 1021557 w 1488282"/>
              <a:gd name="connsiteY29" fmla="*/ 1543050 h 2544762"/>
              <a:gd name="connsiteX30" fmla="*/ 1073944 w 1488282"/>
              <a:gd name="connsiteY30" fmla="*/ 1590676 h 2544762"/>
              <a:gd name="connsiteX31" fmla="*/ 1064419 w 1488282"/>
              <a:gd name="connsiteY31" fmla="*/ 1628776 h 2544762"/>
              <a:gd name="connsiteX32" fmla="*/ 1143000 w 1488282"/>
              <a:gd name="connsiteY32" fmla="*/ 1600201 h 2544762"/>
              <a:gd name="connsiteX33" fmla="*/ 1190626 w 1488282"/>
              <a:gd name="connsiteY33" fmla="*/ 1678782 h 2544762"/>
              <a:gd name="connsiteX34" fmla="*/ 1221582 w 1488282"/>
              <a:gd name="connsiteY34" fmla="*/ 1743074 h 2544762"/>
              <a:gd name="connsiteX35" fmla="*/ 1276351 w 1488282"/>
              <a:gd name="connsiteY35" fmla="*/ 1724026 h 2544762"/>
              <a:gd name="connsiteX36" fmla="*/ 1328738 w 1488282"/>
              <a:gd name="connsiteY36" fmla="*/ 1723231 h 2544762"/>
              <a:gd name="connsiteX37" fmla="*/ 1293019 w 1488282"/>
              <a:gd name="connsiteY37" fmla="*/ 1531144 h 2544762"/>
              <a:gd name="connsiteX38" fmla="*/ 1345407 w 1488282"/>
              <a:gd name="connsiteY38" fmla="*/ 1443038 h 2544762"/>
              <a:gd name="connsiteX39" fmla="*/ 1316832 w 1488282"/>
              <a:gd name="connsiteY39" fmla="*/ 1388270 h 2544762"/>
              <a:gd name="connsiteX40" fmla="*/ 1371600 w 1488282"/>
              <a:gd name="connsiteY40" fmla="*/ 1381125 h 2544762"/>
              <a:gd name="connsiteX41" fmla="*/ 1423988 w 1488282"/>
              <a:gd name="connsiteY41" fmla="*/ 1302545 h 2544762"/>
              <a:gd name="connsiteX42" fmla="*/ 1414463 w 1488282"/>
              <a:gd name="connsiteY42" fmla="*/ 1254920 h 2544762"/>
              <a:gd name="connsiteX43" fmla="*/ 1450976 w 1488282"/>
              <a:gd name="connsiteY43" fmla="*/ 1246187 h 2544762"/>
              <a:gd name="connsiteX44" fmla="*/ 1488282 w 1488282"/>
              <a:gd name="connsiteY44" fmla="*/ 1190625 h 2544762"/>
              <a:gd name="connsiteX45" fmla="*/ 1433513 w 1488282"/>
              <a:gd name="connsiteY45" fmla="*/ 1007269 h 2544762"/>
              <a:gd name="connsiteX46" fmla="*/ 1388270 w 1488282"/>
              <a:gd name="connsiteY46" fmla="*/ 878682 h 2544762"/>
              <a:gd name="connsiteX47" fmla="*/ 1421607 w 1488282"/>
              <a:gd name="connsiteY47" fmla="*/ 804863 h 2544762"/>
              <a:gd name="connsiteX48" fmla="*/ 1371601 w 1488282"/>
              <a:gd name="connsiteY48" fmla="*/ 664370 h 2544762"/>
              <a:gd name="connsiteX49" fmla="*/ 1312069 w 1488282"/>
              <a:gd name="connsiteY49" fmla="*/ 604838 h 2544762"/>
              <a:gd name="connsiteX50" fmla="*/ 1309688 w 1488282"/>
              <a:gd name="connsiteY50" fmla="*/ 523876 h 2544762"/>
              <a:gd name="connsiteX51" fmla="*/ 1290639 w 1488282"/>
              <a:gd name="connsiteY51" fmla="*/ 445295 h 2544762"/>
              <a:gd name="connsiteX52" fmla="*/ 1311275 w 1488282"/>
              <a:gd name="connsiteY52" fmla="*/ 324644 h 2544762"/>
              <a:gd name="connsiteX53" fmla="*/ 1159669 w 1488282"/>
              <a:gd name="connsiteY53" fmla="*/ 0 h 2544762"/>
              <a:gd name="connsiteX54" fmla="*/ 1073944 w 1488282"/>
              <a:gd name="connsiteY5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554832 w 1488282"/>
              <a:gd name="connsiteY3" fmla="*/ 2381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0 w 1488282"/>
              <a:gd name="connsiteY4" fmla="*/ 185739 h 2544762"/>
              <a:gd name="connsiteX5" fmla="*/ 483395 w 1488282"/>
              <a:gd name="connsiteY5" fmla="*/ 1045369 h 2544762"/>
              <a:gd name="connsiteX6" fmla="*/ 435769 w 1488282"/>
              <a:gd name="connsiteY6" fmla="*/ 1023938 h 2544762"/>
              <a:gd name="connsiteX7" fmla="*/ 407194 w 1488282"/>
              <a:gd name="connsiteY7" fmla="*/ 1090613 h 2544762"/>
              <a:gd name="connsiteX8" fmla="*/ 218281 w 1488282"/>
              <a:gd name="connsiteY8" fmla="*/ 1068387 h 2544762"/>
              <a:gd name="connsiteX9" fmla="*/ 176213 w 1488282"/>
              <a:gd name="connsiteY9" fmla="*/ 1083470 h 2544762"/>
              <a:gd name="connsiteX10" fmla="*/ 185738 w 1488282"/>
              <a:gd name="connsiteY10" fmla="*/ 1140620 h 2544762"/>
              <a:gd name="connsiteX11" fmla="*/ 147638 w 1488282"/>
              <a:gd name="connsiteY11" fmla="*/ 1188244 h 2544762"/>
              <a:gd name="connsiteX12" fmla="*/ 147638 w 1488282"/>
              <a:gd name="connsiteY12" fmla="*/ 1328738 h 2544762"/>
              <a:gd name="connsiteX13" fmla="*/ 173832 w 1488282"/>
              <a:gd name="connsiteY13" fmla="*/ 1432718 h 2544762"/>
              <a:gd name="connsiteX14" fmla="*/ 304800 w 1488282"/>
              <a:gd name="connsiteY14" fmla="*/ 1795464 h 2544762"/>
              <a:gd name="connsiteX15" fmla="*/ 309563 w 1488282"/>
              <a:gd name="connsiteY15" fmla="*/ 1971675 h 2544762"/>
              <a:gd name="connsiteX16" fmla="*/ 254794 w 1488282"/>
              <a:gd name="connsiteY16" fmla="*/ 2064545 h 2544762"/>
              <a:gd name="connsiteX17" fmla="*/ 270669 w 1488282"/>
              <a:gd name="connsiteY17" fmla="*/ 2228056 h 2544762"/>
              <a:gd name="connsiteX18" fmla="*/ 385763 w 1488282"/>
              <a:gd name="connsiteY18" fmla="*/ 2422524 h 2544762"/>
              <a:gd name="connsiteX19" fmla="*/ 565944 w 1488282"/>
              <a:gd name="connsiteY19" fmla="*/ 2544762 h 2544762"/>
              <a:gd name="connsiteX20" fmla="*/ 728662 w 1488282"/>
              <a:gd name="connsiteY20" fmla="*/ 2409825 h 2544762"/>
              <a:gd name="connsiteX21" fmla="*/ 733425 w 1488282"/>
              <a:gd name="connsiteY21" fmla="*/ 2336007 h 2544762"/>
              <a:gd name="connsiteX22" fmla="*/ 797720 w 1488282"/>
              <a:gd name="connsiteY22" fmla="*/ 2300288 h 2544762"/>
              <a:gd name="connsiteX23" fmla="*/ 800100 w 1488282"/>
              <a:gd name="connsiteY23" fmla="*/ 2183607 h 2544762"/>
              <a:gd name="connsiteX24" fmla="*/ 757237 w 1488282"/>
              <a:gd name="connsiteY24" fmla="*/ 2169320 h 2544762"/>
              <a:gd name="connsiteX25" fmla="*/ 678657 w 1488282"/>
              <a:gd name="connsiteY25" fmla="*/ 2014538 h 2544762"/>
              <a:gd name="connsiteX26" fmla="*/ 621507 w 1488282"/>
              <a:gd name="connsiteY26" fmla="*/ 1704975 h 2544762"/>
              <a:gd name="connsiteX27" fmla="*/ 533401 w 1488282"/>
              <a:gd name="connsiteY27" fmla="*/ 1638301 h 2544762"/>
              <a:gd name="connsiteX28" fmla="*/ 714375 w 1488282"/>
              <a:gd name="connsiteY28" fmla="*/ 1628775 h 2544762"/>
              <a:gd name="connsiteX29" fmla="*/ 804863 w 1488282"/>
              <a:gd name="connsiteY29" fmla="*/ 1540669 h 2544762"/>
              <a:gd name="connsiteX30" fmla="*/ 1021557 w 1488282"/>
              <a:gd name="connsiteY30" fmla="*/ 1543050 h 2544762"/>
              <a:gd name="connsiteX31" fmla="*/ 1073944 w 1488282"/>
              <a:gd name="connsiteY31" fmla="*/ 1590676 h 2544762"/>
              <a:gd name="connsiteX32" fmla="*/ 1064419 w 1488282"/>
              <a:gd name="connsiteY32" fmla="*/ 1628776 h 2544762"/>
              <a:gd name="connsiteX33" fmla="*/ 1143000 w 1488282"/>
              <a:gd name="connsiteY33" fmla="*/ 1600201 h 2544762"/>
              <a:gd name="connsiteX34" fmla="*/ 1190626 w 1488282"/>
              <a:gd name="connsiteY34" fmla="*/ 1678782 h 2544762"/>
              <a:gd name="connsiteX35" fmla="*/ 1221582 w 1488282"/>
              <a:gd name="connsiteY35" fmla="*/ 1743074 h 2544762"/>
              <a:gd name="connsiteX36" fmla="*/ 1276351 w 1488282"/>
              <a:gd name="connsiteY36" fmla="*/ 1724026 h 2544762"/>
              <a:gd name="connsiteX37" fmla="*/ 1328738 w 1488282"/>
              <a:gd name="connsiteY37" fmla="*/ 1723231 h 2544762"/>
              <a:gd name="connsiteX38" fmla="*/ 1293019 w 1488282"/>
              <a:gd name="connsiteY38" fmla="*/ 1531144 h 2544762"/>
              <a:gd name="connsiteX39" fmla="*/ 1345407 w 1488282"/>
              <a:gd name="connsiteY39" fmla="*/ 1443038 h 2544762"/>
              <a:gd name="connsiteX40" fmla="*/ 1316832 w 1488282"/>
              <a:gd name="connsiteY40" fmla="*/ 1388270 h 2544762"/>
              <a:gd name="connsiteX41" fmla="*/ 1371600 w 1488282"/>
              <a:gd name="connsiteY41" fmla="*/ 1381125 h 2544762"/>
              <a:gd name="connsiteX42" fmla="*/ 1423988 w 1488282"/>
              <a:gd name="connsiteY42" fmla="*/ 1302545 h 2544762"/>
              <a:gd name="connsiteX43" fmla="*/ 1414463 w 1488282"/>
              <a:gd name="connsiteY43" fmla="*/ 1254920 h 2544762"/>
              <a:gd name="connsiteX44" fmla="*/ 1450976 w 1488282"/>
              <a:gd name="connsiteY44" fmla="*/ 1246187 h 2544762"/>
              <a:gd name="connsiteX45" fmla="*/ 1488282 w 1488282"/>
              <a:gd name="connsiteY45" fmla="*/ 1190625 h 2544762"/>
              <a:gd name="connsiteX46" fmla="*/ 1433513 w 1488282"/>
              <a:gd name="connsiteY46" fmla="*/ 1007269 h 2544762"/>
              <a:gd name="connsiteX47" fmla="*/ 1388270 w 1488282"/>
              <a:gd name="connsiteY47" fmla="*/ 878682 h 2544762"/>
              <a:gd name="connsiteX48" fmla="*/ 1421607 w 1488282"/>
              <a:gd name="connsiteY48" fmla="*/ 804863 h 2544762"/>
              <a:gd name="connsiteX49" fmla="*/ 1371601 w 1488282"/>
              <a:gd name="connsiteY49" fmla="*/ 664370 h 2544762"/>
              <a:gd name="connsiteX50" fmla="*/ 1312069 w 1488282"/>
              <a:gd name="connsiteY50" fmla="*/ 604838 h 2544762"/>
              <a:gd name="connsiteX51" fmla="*/ 1309688 w 1488282"/>
              <a:gd name="connsiteY51" fmla="*/ 523876 h 2544762"/>
              <a:gd name="connsiteX52" fmla="*/ 1290639 w 1488282"/>
              <a:gd name="connsiteY52" fmla="*/ 445295 h 2544762"/>
              <a:gd name="connsiteX53" fmla="*/ 1311275 w 1488282"/>
              <a:gd name="connsiteY53" fmla="*/ 324644 h 2544762"/>
              <a:gd name="connsiteX54" fmla="*/ 1159669 w 1488282"/>
              <a:gd name="connsiteY54" fmla="*/ 0 h 2544762"/>
              <a:gd name="connsiteX55" fmla="*/ 1073944 w 1488282"/>
              <a:gd name="connsiteY55"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504825 w 1488282"/>
              <a:gd name="connsiteY4" fmla="*/ 264319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0 w 1488282"/>
              <a:gd name="connsiteY5" fmla="*/ 185739 h 2544762"/>
              <a:gd name="connsiteX6" fmla="*/ 483395 w 1488282"/>
              <a:gd name="connsiteY6" fmla="*/ 1045369 h 2544762"/>
              <a:gd name="connsiteX7" fmla="*/ 435769 w 1488282"/>
              <a:gd name="connsiteY7" fmla="*/ 1023938 h 2544762"/>
              <a:gd name="connsiteX8" fmla="*/ 407194 w 1488282"/>
              <a:gd name="connsiteY8" fmla="*/ 1090613 h 2544762"/>
              <a:gd name="connsiteX9" fmla="*/ 218281 w 1488282"/>
              <a:gd name="connsiteY9" fmla="*/ 1068387 h 2544762"/>
              <a:gd name="connsiteX10" fmla="*/ 176213 w 1488282"/>
              <a:gd name="connsiteY10" fmla="*/ 1083470 h 2544762"/>
              <a:gd name="connsiteX11" fmla="*/ 185738 w 1488282"/>
              <a:gd name="connsiteY11" fmla="*/ 1140620 h 2544762"/>
              <a:gd name="connsiteX12" fmla="*/ 147638 w 1488282"/>
              <a:gd name="connsiteY12" fmla="*/ 1188244 h 2544762"/>
              <a:gd name="connsiteX13" fmla="*/ 147638 w 1488282"/>
              <a:gd name="connsiteY13" fmla="*/ 1328738 h 2544762"/>
              <a:gd name="connsiteX14" fmla="*/ 173832 w 1488282"/>
              <a:gd name="connsiteY14" fmla="*/ 1432718 h 2544762"/>
              <a:gd name="connsiteX15" fmla="*/ 304800 w 1488282"/>
              <a:gd name="connsiteY15" fmla="*/ 1795464 h 2544762"/>
              <a:gd name="connsiteX16" fmla="*/ 309563 w 1488282"/>
              <a:gd name="connsiteY16" fmla="*/ 1971675 h 2544762"/>
              <a:gd name="connsiteX17" fmla="*/ 254794 w 1488282"/>
              <a:gd name="connsiteY17" fmla="*/ 2064545 h 2544762"/>
              <a:gd name="connsiteX18" fmla="*/ 270669 w 1488282"/>
              <a:gd name="connsiteY18" fmla="*/ 2228056 h 2544762"/>
              <a:gd name="connsiteX19" fmla="*/ 385763 w 1488282"/>
              <a:gd name="connsiteY19" fmla="*/ 2422524 h 2544762"/>
              <a:gd name="connsiteX20" fmla="*/ 565944 w 1488282"/>
              <a:gd name="connsiteY20" fmla="*/ 2544762 h 2544762"/>
              <a:gd name="connsiteX21" fmla="*/ 728662 w 1488282"/>
              <a:gd name="connsiteY21" fmla="*/ 2409825 h 2544762"/>
              <a:gd name="connsiteX22" fmla="*/ 733425 w 1488282"/>
              <a:gd name="connsiteY22" fmla="*/ 2336007 h 2544762"/>
              <a:gd name="connsiteX23" fmla="*/ 797720 w 1488282"/>
              <a:gd name="connsiteY23" fmla="*/ 2300288 h 2544762"/>
              <a:gd name="connsiteX24" fmla="*/ 800100 w 1488282"/>
              <a:gd name="connsiteY24" fmla="*/ 2183607 h 2544762"/>
              <a:gd name="connsiteX25" fmla="*/ 757237 w 1488282"/>
              <a:gd name="connsiteY25" fmla="*/ 2169320 h 2544762"/>
              <a:gd name="connsiteX26" fmla="*/ 678657 w 1488282"/>
              <a:gd name="connsiteY26" fmla="*/ 2014538 h 2544762"/>
              <a:gd name="connsiteX27" fmla="*/ 621507 w 1488282"/>
              <a:gd name="connsiteY27" fmla="*/ 1704975 h 2544762"/>
              <a:gd name="connsiteX28" fmla="*/ 533401 w 1488282"/>
              <a:gd name="connsiteY28" fmla="*/ 1638301 h 2544762"/>
              <a:gd name="connsiteX29" fmla="*/ 714375 w 1488282"/>
              <a:gd name="connsiteY29" fmla="*/ 1628775 h 2544762"/>
              <a:gd name="connsiteX30" fmla="*/ 804863 w 1488282"/>
              <a:gd name="connsiteY30" fmla="*/ 1540669 h 2544762"/>
              <a:gd name="connsiteX31" fmla="*/ 1021557 w 1488282"/>
              <a:gd name="connsiteY31" fmla="*/ 1543050 h 2544762"/>
              <a:gd name="connsiteX32" fmla="*/ 1073944 w 1488282"/>
              <a:gd name="connsiteY32" fmla="*/ 1590676 h 2544762"/>
              <a:gd name="connsiteX33" fmla="*/ 1064419 w 1488282"/>
              <a:gd name="connsiteY33" fmla="*/ 1628776 h 2544762"/>
              <a:gd name="connsiteX34" fmla="*/ 1143000 w 1488282"/>
              <a:gd name="connsiteY34" fmla="*/ 1600201 h 2544762"/>
              <a:gd name="connsiteX35" fmla="*/ 1190626 w 1488282"/>
              <a:gd name="connsiteY35" fmla="*/ 1678782 h 2544762"/>
              <a:gd name="connsiteX36" fmla="*/ 1221582 w 1488282"/>
              <a:gd name="connsiteY36" fmla="*/ 1743074 h 2544762"/>
              <a:gd name="connsiteX37" fmla="*/ 1276351 w 1488282"/>
              <a:gd name="connsiteY37" fmla="*/ 1724026 h 2544762"/>
              <a:gd name="connsiteX38" fmla="*/ 1328738 w 1488282"/>
              <a:gd name="connsiteY38" fmla="*/ 1723231 h 2544762"/>
              <a:gd name="connsiteX39" fmla="*/ 1293019 w 1488282"/>
              <a:gd name="connsiteY39" fmla="*/ 1531144 h 2544762"/>
              <a:gd name="connsiteX40" fmla="*/ 1345407 w 1488282"/>
              <a:gd name="connsiteY40" fmla="*/ 1443038 h 2544762"/>
              <a:gd name="connsiteX41" fmla="*/ 1316832 w 1488282"/>
              <a:gd name="connsiteY41" fmla="*/ 1388270 h 2544762"/>
              <a:gd name="connsiteX42" fmla="*/ 1371600 w 1488282"/>
              <a:gd name="connsiteY42" fmla="*/ 1381125 h 2544762"/>
              <a:gd name="connsiteX43" fmla="*/ 1423988 w 1488282"/>
              <a:gd name="connsiteY43" fmla="*/ 1302545 h 2544762"/>
              <a:gd name="connsiteX44" fmla="*/ 1414463 w 1488282"/>
              <a:gd name="connsiteY44" fmla="*/ 1254920 h 2544762"/>
              <a:gd name="connsiteX45" fmla="*/ 1450976 w 1488282"/>
              <a:gd name="connsiteY45" fmla="*/ 1246187 h 2544762"/>
              <a:gd name="connsiteX46" fmla="*/ 1488282 w 1488282"/>
              <a:gd name="connsiteY46" fmla="*/ 1190625 h 2544762"/>
              <a:gd name="connsiteX47" fmla="*/ 1433513 w 1488282"/>
              <a:gd name="connsiteY47" fmla="*/ 1007269 h 2544762"/>
              <a:gd name="connsiteX48" fmla="*/ 1388270 w 1488282"/>
              <a:gd name="connsiteY48" fmla="*/ 878682 h 2544762"/>
              <a:gd name="connsiteX49" fmla="*/ 1421607 w 1488282"/>
              <a:gd name="connsiteY49" fmla="*/ 804863 h 2544762"/>
              <a:gd name="connsiteX50" fmla="*/ 1371601 w 1488282"/>
              <a:gd name="connsiteY50" fmla="*/ 664370 h 2544762"/>
              <a:gd name="connsiteX51" fmla="*/ 1312069 w 1488282"/>
              <a:gd name="connsiteY51" fmla="*/ 604838 h 2544762"/>
              <a:gd name="connsiteX52" fmla="*/ 1309688 w 1488282"/>
              <a:gd name="connsiteY52" fmla="*/ 523876 h 2544762"/>
              <a:gd name="connsiteX53" fmla="*/ 1290639 w 1488282"/>
              <a:gd name="connsiteY53" fmla="*/ 445295 h 2544762"/>
              <a:gd name="connsiteX54" fmla="*/ 1311275 w 1488282"/>
              <a:gd name="connsiteY54" fmla="*/ 324644 h 2544762"/>
              <a:gd name="connsiteX55" fmla="*/ 1159669 w 1488282"/>
              <a:gd name="connsiteY55" fmla="*/ 0 h 2544762"/>
              <a:gd name="connsiteX56" fmla="*/ 1073944 w 1488282"/>
              <a:gd name="connsiteY56"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490538 w 1488282"/>
              <a:gd name="connsiteY5" fmla="*/ 27384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0 w 1488282"/>
              <a:gd name="connsiteY6" fmla="*/ 185739 h 2544762"/>
              <a:gd name="connsiteX7" fmla="*/ 483395 w 1488282"/>
              <a:gd name="connsiteY7" fmla="*/ 1045369 h 2544762"/>
              <a:gd name="connsiteX8" fmla="*/ 435769 w 1488282"/>
              <a:gd name="connsiteY8" fmla="*/ 1023938 h 2544762"/>
              <a:gd name="connsiteX9" fmla="*/ 407194 w 1488282"/>
              <a:gd name="connsiteY9" fmla="*/ 1090613 h 2544762"/>
              <a:gd name="connsiteX10" fmla="*/ 218281 w 1488282"/>
              <a:gd name="connsiteY10" fmla="*/ 1068387 h 2544762"/>
              <a:gd name="connsiteX11" fmla="*/ 176213 w 1488282"/>
              <a:gd name="connsiteY11" fmla="*/ 1083470 h 2544762"/>
              <a:gd name="connsiteX12" fmla="*/ 185738 w 1488282"/>
              <a:gd name="connsiteY12" fmla="*/ 1140620 h 2544762"/>
              <a:gd name="connsiteX13" fmla="*/ 147638 w 1488282"/>
              <a:gd name="connsiteY13" fmla="*/ 1188244 h 2544762"/>
              <a:gd name="connsiteX14" fmla="*/ 147638 w 1488282"/>
              <a:gd name="connsiteY14" fmla="*/ 1328738 h 2544762"/>
              <a:gd name="connsiteX15" fmla="*/ 173832 w 1488282"/>
              <a:gd name="connsiteY15" fmla="*/ 1432718 h 2544762"/>
              <a:gd name="connsiteX16" fmla="*/ 304800 w 1488282"/>
              <a:gd name="connsiteY16" fmla="*/ 1795464 h 2544762"/>
              <a:gd name="connsiteX17" fmla="*/ 309563 w 1488282"/>
              <a:gd name="connsiteY17" fmla="*/ 1971675 h 2544762"/>
              <a:gd name="connsiteX18" fmla="*/ 254794 w 1488282"/>
              <a:gd name="connsiteY18" fmla="*/ 2064545 h 2544762"/>
              <a:gd name="connsiteX19" fmla="*/ 270669 w 1488282"/>
              <a:gd name="connsiteY19" fmla="*/ 2228056 h 2544762"/>
              <a:gd name="connsiteX20" fmla="*/ 385763 w 1488282"/>
              <a:gd name="connsiteY20" fmla="*/ 2422524 h 2544762"/>
              <a:gd name="connsiteX21" fmla="*/ 565944 w 1488282"/>
              <a:gd name="connsiteY21" fmla="*/ 2544762 h 2544762"/>
              <a:gd name="connsiteX22" fmla="*/ 728662 w 1488282"/>
              <a:gd name="connsiteY22" fmla="*/ 2409825 h 2544762"/>
              <a:gd name="connsiteX23" fmla="*/ 733425 w 1488282"/>
              <a:gd name="connsiteY23" fmla="*/ 2336007 h 2544762"/>
              <a:gd name="connsiteX24" fmla="*/ 797720 w 1488282"/>
              <a:gd name="connsiteY24" fmla="*/ 2300288 h 2544762"/>
              <a:gd name="connsiteX25" fmla="*/ 800100 w 1488282"/>
              <a:gd name="connsiteY25" fmla="*/ 2183607 h 2544762"/>
              <a:gd name="connsiteX26" fmla="*/ 757237 w 1488282"/>
              <a:gd name="connsiteY26" fmla="*/ 2169320 h 2544762"/>
              <a:gd name="connsiteX27" fmla="*/ 678657 w 1488282"/>
              <a:gd name="connsiteY27" fmla="*/ 2014538 h 2544762"/>
              <a:gd name="connsiteX28" fmla="*/ 621507 w 1488282"/>
              <a:gd name="connsiteY28" fmla="*/ 1704975 h 2544762"/>
              <a:gd name="connsiteX29" fmla="*/ 533401 w 1488282"/>
              <a:gd name="connsiteY29" fmla="*/ 1638301 h 2544762"/>
              <a:gd name="connsiteX30" fmla="*/ 714375 w 1488282"/>
              <a:gd name="connsiteY30" fmla="*/ 1628775 h 2544762"/>
              <a:gd name="connsiteX31" fmla="*/ 804863 w 1488282"/>
              <a:gd name="connsiteY31" fmla="*/ 1540669 h 2544762"/>
              <a:gd name="connsiteX32" fmla="*/ 1021557 w 1488282"/>
              <a:gd name="connsiteY32" fmla="*/ 1543050 h 2544762"/>
              <a:gd name="connsiteX33" fmla="*/ 1073944 w 1488282"/>
              <a:gd name="connsiteY33" fmla="*/ 1590676 h 2544762"/>
              <a:gd name="connsiteX34" fmla="*/ 1064419 w 1488282"/>
              <a:gd name="connsiteY34" fmla="*/ 1628776 h 2544762"/>
              <a:gd name="connsiteX35" fmla="*/ 1143000 w 1488282"/>
              <a:gd name="connsiteY35" fmla="*/ 1600201 h 2544762"/>
              <a:gd name="connsiteX36" fmla="*/ 1190626 w 1488282"/>
              <a:gd name="connsiteY36" fmla="*/ 1678782 h 2544762"/>
              <a:gd name="connsiteX37" fmla="*/ 1221582 w 1488282"/>
              <a:gd name="connsiteY37" fmla="*/ 1743074 h 2544762"/>
              <a:gd name="connsiteX38" fmla="*/ 1276351 w 1488282"/>
              <a:gd name="connsiteY38" fmla="*/ 1724026 h 2544762"/>
              <a:gd name="connsiteX39" fmla="*/ 1328738 w 1488282"/>
              <a:gd name="connsiteY39" fmla="*/ 1723231 h 2544762"/>
              <a:gd name="connsiteX40" fmla="*/ 1293019 w 1488282"/>
              <a:gd name="connsiteY40" fmla="*/ 1531144 h 2544762"/>
              <a:gd name="connsiteX41" fmla="*/ 1345407 w 1488282"/>
              <a:gd name="connsiteY41" fmla="*/ 1443038 h 2544762"/>
              <a:gd name="connsiteX42" fmla="*/ 1316832 w 1488282"/>
              <a:gd name="connsiteY42" fmla="*/ 1388270 h 2544762"/>
              <a:gd name="connsiteX43" fmla="*/ 1371600 w 1488282"/>
              <a:gd name="connsiteY43" fmla="*/ 1381125 h 2544762"/>
              <a:gd name="connsiteX44" fmla="*/ 1423988 w 1488282"/>
              <a:gd name="connsiteY44" fmla="*/ 1302545 h 2544762"/>
              <a:gd name="connsiteX45" fmla="*/ 1414463 w 1488282"/>
              <a:gd name="connsiteY45" fmla="*/ 1254920 h 2544762"/>
              <a:gd name="connsiteX46" fmla="*/ 1450976 w 1488282"/>
              <a:gd name="connsiteY46" fmla="*/ 1246187 h 2544762"/>
              <a:gd name="connsiteX47" fmla="*/ 1488282 w 1488282"/>
              <a:gd name="connsiteY47" fmla="*/ 1190625 h 2544762"/>
              <a:gd name="connsiteX48" fmla="*/ 1433513 w 1488282"/>
              <a:gd name="connsiteY48" fmla="*/ 1007269 h 2544762"/>
              <a:gd name="connsiteX49" fmla="*/ 1388270 w 1488282"/>
              <a:gd name="connsiteY49" fmla="*/ 878682 h 2544762"/>
              <a:gd name="connsiteX50" fmla="*/ 1421607 w 1488282"/>
              <a:gd name="connsiteY50" fmla="*/ 804863 h 2544762"/>
              <a:gd name="connsiteX51" fmla="*/ 1371601 w 1488282"/>
              <a:gd name="connsiteY51" fmla="*/ 664370 h 2544762"/>
              <a:gd name="connsiteX52" fmla="*/ 1312069 w 1488282"/>
              <a:gd name="connsiteY52" fmla="*/ 604838 h 2544762"/>
              <a:gd name="connsiteX53" fmla="*/ 1309688 w 1488282"/>
              <a:gd name="connsiteY53" fmla="*/ 523876 h 2544762"/>
              <a:gd name="connsiteX54" fmla="*/ 1290639 w 1488282"/>
              <a:gd name="connsiteY54" fmla="*/ 445295 h 2544762"/>
              <a:gd name="connsiteX55" fmla="*/ 1311275 w 1488282"/>
              <a:gd name="connsiteY55" fmla="*/ 324644 h 2544762"/>
              <a:gd name="connsiteX56" fmla="*/ 1159669 w 1488282"/>
              <a:gd name="connsiteY56" fmla="*/ 0 h 2544762"/>
              <a:gd name="connsiteX57" fmla="*/ 1073944 w 1488282"/>
              <a:gd name="connsiteY57"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495300 w 1488282"/>
              <a:gd name="connsiteY6" fmla="*/ 304801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0 w 1488282"/>
              <a:gd name="connsiteY7" fmla="*/ 185739 h 2544762"/>
              <a:gd name="connsiteX8" fmla="*/ 483395 w 1488282"/>
              <a:gd name="connsiteY8" fmla="*/ 1045369 h 2544762"/>
              <a:gd name="connsiteX9" fmla="*/ 435769 w 1488282"/>
              <a:gd name="connsiteY9" fmla="*/ 1023938 h 2544762"/>
              <a:gd name="connsiteX10" fmla="*/ 407194 w 1488282"/>
              <a:gd name="connsiteY10" fmla="*/ 1090613 h 2544762"/>
              <a:gd name="connsiteX11" fmla="*/ 218281 w 1488282"/>
              <a:gd name="connsiteY11" fmla="*/ 1068387 h 2544762"/>
              <a:gd name="connsiteX12" fmla="*/ 176213 w 1488282"/>
              <a:gd name="connsiteY12" fmla="*/ 1083470 h 2544762"/>
              <a:gd name="connsiteX13" fmla="*/ 185738 w 1488282"/>
              <a:gd name="connsiteY13" fmla="*/ 1140620 h 2544762"/>
              <a:gd name="connsiteX14" fmla="*/ 147638 w 1488282"/>
              <a:gd name="connsiteY14" fmla="*/ 1188244 h 2544762"/>
              <a:gd name="connsiteX15" fmla="*/ 147638 w 1488282"/>
              <a:gd name="connsiteY15" fmla="*/ 1328738 h 2544762"/>
              <a:gd name="connsiteX16" fmla="*/ 173832 w 1488282"/>
              <a:gd name="connsiteY16" fmla="*/ 1432718 h 2544762"/>
              <a:gd name="connsiteX17" fmla="*/ 304800 w 1488282"/>
              <a:gd name="connsiteY17" fmla="*/ 1795464 h 2544762"/>
              <a:gd name="connsiteX18" fmla="*/ 309563 w 1488282"/>
              <a:gd name="connsiteY18" fmla="*/ 1971675 h 2544762"/>
              <a:gd name="connsiteX19" fmla="*/ 254794 w 1488282"/>
              <a:gd name="connsiteY19" fmla="*/ 2064545 h 2544762"/>
              <a:gd name="connsiteX20" fmla="*/ 270669 w 1488282"/>
              <a:gd name="connsiteY20" fmla="*/ 2228056 h 2544762"/>
              <a:gd name="connsiteX21" fmla="*/ 385763 w 1488282"/>
              <a:gd name="connsiteY21" fmla="*/ 2422524 h 2544762"/>
              <a:gd name="connsiteX22" fmla="*/ 565944 w 1488282"/>
              <a:gd name="connsiteY22" fmla="*/ 2544762 h 2544762"/>
              <a:gd name="connsiteX23" fmla="*/ 728662 w 1488282"/>
              <a:gd name="connsiteY23" fmla="*/ 2409825 h 2544762"/>
              <a:gd name="connsiteX24" fmla="*/ 733425 w 1488282"/>
              <a:gd name="connsiteY24" fmla="*/ 2336007 h 2544762"/>
              <a:gd name="connsiteX25" fmla="*/ 797720 w 1488282"/>
              <a:gd name="connsiteY25" fmla="*/ 2300288 h 2544762"/>
              <a:gd name="connsiteX26" fmla="*/ 800100 w 1488282"/>
              <a:gd name="connsiteY26" fmla="*/ 2183607 h 2544762"/>
              <a:gd name="connsiteX27" fmla="*/ 757237 w 1488282"/>
              <a:gd name="connsiteY27" fmla="*/ 2169320 h 2544762"/>
              <a:gd name="connsiteX28" fmla="*/ 678657 w 1488282"/>
              <a:gd name="connsiteY28" fmla="*/ 2014538 h 2544762"/>
              <a:gd name="connsiteX29" fmla="*/ 621507 w 1488282"/>
              <a:gd name="connsiteY29" fmla="*/ 1704975 h 2544762"/>
              <a:gd name="connsiteX30" fmla="*/ 533401 w 1488282"/>
              <a:gd name="connsiteY30" fmla="*/ 1638301 h 2544762"/>
              <a:gd name="connsiteX31" fmla="*/ 714375 w 1488282"/>
              <a:gd name="connsiteY31" fmla="*/ 1628775 h 2544762"/>
              <a:gd name="connsiteX32" fmla="*/ 804863 w 1488282"/>
              <a:gd name="connsiteY32" fmla="*/ 1540669 h 2544762"/>
              <a:gd name="connsiteX33" fmla="*/ 1021557 w 1488282"/>
              <a:gd name="connsiteY33" fmla="*/ 1543050 h 2544762"/>
              <a:gd name="connsiteX34" fmla="*/ 1073944 w 1488282"/>
              <a:gd name="connsiteY34" fmla="*/ 1590676 h 2544762"/>
              <a:gd name="connsiteX35" fmla="*/ 1064419 w 1488282"/>
              <a:gd name="connsiteY35" fmla="*/ 1628776 h 2544762"/>
              <a:gd name="connsiteX36" fmla="*/ 1143000 w 1488282"/>
              <a:gd name="connsiteY36" fmla="*/ 1600201 h 2544762"/>
              <a:gd name="connsiteX37" fmla="*/ 1190626 w 1488282"/>
              <a:gd name="connsiteY37" fmla="*/ 1678782 h 2544762"/>
              <a:gd name="connsiteX38" fmla="*/ 1221582 w 1488282"/>
              <a:gd name="connsiteY38" fmla="*/ 1743074 h 2544762"/>
              <a:gd name="connsiteX39" fmla="*/ 1276351 w 1488282"/>
              <a:gd name="connsiteY39" fmla="*/ 1724026 h 2544762"/>
              <a:gd name="connsiteX40" fmla="*/ 1328738 w 1488282"/>
              <a:gd name="connsiteY40" fmla="*/ 1723231 h 2544762"/>
              <a:gd name="connsiteX41" fmla="*/ 1293019 w 1488282"/>
              <a:gd name="connsiteY41" fmla="*/ 1531144 h 2544762"/>
              <a:gd name="connsiteX42" fmla="*/ 1345407 w 1488282"/>
              <a:gd name="connsiteY42" fmla="*/ 1443038 h 2544762"/>
              <a:gd name="connsiteX43" fmla="*/ 1316832 w 1488282"/>
              <a:gd name="connsiteY43" fmla="*/ 1388270 h 2544762"/>
              <a:gd name="connsiteX44" fmla="*/ 1371600 w 1488282"/>
              <a:gd name="connsiteY44" fmla="*/ 1381125 h 2544762"/>
              <a:gd name="connsiteX45" fmla="*/ 1423988 w 1488282"/>
              <a:gd name="connsiteY45" fmla="*/ 1302545 h 2544762"/>
              <a:gd name="connsiteX46" fmla="*/ 1414463 w 1488282"/>
              <a:gd name="connsiteY46" fmla="*/ 1254920 h 2544762"/>
              <a:gd name="connsiteX47" fmla="*/ 1450976 w 1488282"/>
              <a:gd name="connsiteY47" fmla="*/ 1246187 h 2544762"/>
              <a:gd name="connsiteX48" fmla="*/ 1488282 w 1488282"/>
              <a:gd name="connsiteY48" fmla="*/ 1190625 h 2544762"/>
              <a:gd name="connsiteX49" fmla="*/ 1433513 w 1488282"/>
              <a:gd name="connsiteY49" fmla="*/ 1007269 h 2544762"/>
              <a:gd name="connsiteX50" fmla="*/ 1388270 w 1488282"/>
              <a:gd name="connsiteY50" fmla="*/ 878682 h 2544762"/>
              <a:gd name="connsiteX51" fmla="*/ 1421607 w 1488282"/>
              <a:gd name="connsiteY51" fmla="*/ 804863 h 2544762"/>
              <a:gd name="connsiteX52" fmla="*/ 1371601 w 1488282"/>
              <a:gd name="connsiteY52" fmla="*/ 664370 h 2544762"/>
              <a:gd name="connsiteX53" fmla="*/ 1312069 w 1488282"/>
              <a:gd name="connsiteY53" fmla="*/ 604838 h 2544762"/>
              <a:gd name="connsiteX54" fmla="*/ 1309688 w 1488282"/>
              <a:gd name="connsiteY54" fmla="*/ 523876 h 2544762"/>
              <a:gd name="connsiteX55" fmla="*/ 1290639 w 1488282"/>
              <a:gd name="connsiteY55" fmla="*/ 445295 h 2544762"/>
              <a:gd name="connsiteX56" fmla="*/ 1311275 w 1488282"/>
              <a:gd name="connsiteY56" fmla="*/ 324644 h 2544762"/>
              <a:gd name="connsiteX57" fmla="*/ 1159669 w 1488282"/>
              <a:gd name="connsiteY57" fmla="*/ 0 h 2544762"/>
              <a:gd name="connsiteX58" fmla="*/ 1073944 w 1488282"/>
              <a:gd name="connsiteY58"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457200 w 1488282"/>
              <a:gd name="connsiteY7" fmla="*/ 295276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0 w 1488282"/>
              <a:gd name="connsiteY8" fmla="*/ 185739 h 2544762"/>
              <a:gd name="connsiteX9" fmla="*/ 483395 w 1488282"/>
              <a:gd name="connsiteY9" fmla="*/ 1045369 h 2544762"/>
              <a:gd name="connsiteX10" fmla="*/ 435769 w 1488282"/>
              <a:gd name="connsiteY10" fmla="*/ 1023938 h 2544762"/>
              <a:gd name="connsiteX11" fmla="*/ 407194 w 1488282"/>
              <a:gd name="connsiteY11" fmla="*/ 1090613 h 2544762"/>
              <a:gd name="connsiteX12" fmla="*/ 218281 w 1488282"/>
              <a:gd name="connsiteY12" fmla="*/ 1068387 h 2544762"/>
              <a:gd name="connsiteX13" fmla="*/ 176213 w 1488282"/>
              <a:gd name="connsiteY13" fmla="*/ 1083470 h 2544762"/>
              <a:gd name="connsiteX14" fmla="*/ 185738 w 1488282"/>
              <a:gd name="connsiteY14" fmla="*/ 1140620 h 2544762"/>
              <a:gd name="connsiteX15" fmla="*/ 147638 w 1488282"/>
              <a:gd name="connsiteY15" fmla="*/ 1188244 h 2544762"/>
              <a:gd name="connsiteX16" fmla="*/ 147638 w 1488282"/>
              <a:gd name="connsiteY16" fmla="*/ 1328738 h 2544762"/>
              <a:gd name="connsiteX17" fmla="*/ 173832 w 1488282"/>
              <a:gd name="connsiteY17" fmla="*/ 1432718 h 2544762"/>
              <a:gd name="connsiteX18" fmla="*/ 304800 w 1488282"/>
              <a:gd name="connsiteY18" fmla="*/ 1795464 h 2544762"/>
              <a:gd name="connsiteX19" fmla="*/ 309563 w 1488282"/>
              <a:gd name="connsiteY19" fmla="*/ 1971675 h 2544762"/>
              <a:gd name="connsiteX20" fmla="*/ 254794 w 1488282"/>
              <a:gd name="connsiteY20" fmla="*/ 2064545 h 2544762"/>
              <a:gd name="connsiteX21" fmla="*/ 270669 w 1488282"/>
              <a:gd name="connsiteY21" fmla="*/ 2228056 h 2544762"/>
              <a:gd name="connsiteX22" fmla="*/ 385763 w 1488282"/>
              <a:gd name="connsiteY22" fmla="*/ 2422524 h 2544762"/>
              <a:gd name="connsiteX23" fmla="*/ 565944 w 1488282"/>
              <a:gd name="connsiteY23" fmla="*/ 2544762 h 2544762"/>
              <a:gd name="connsiteX24" fmla="*/ 728662 w 1488282"/>
              <a:gd name="connsiteY24" fmla="*/ 2409825 h 2544762"/>
              <a:gd name="connsiteX25" fmla="*/ 733425 w 1488282"/>
              <a:gd name="connsiteY25" fmla="*/ 2336007 h 2544762"/>
              <a:gd name="connsiteX26" fmla="*/ 797720 w 1488282"/>
              <a:gd name="connsiteY26" fmla="*/ 2300288 h 2544762"/>
              <a:gd name="connsiteX27" fmla="*/ 800100 w 1488282"/>
              <a:gd name="connsiteY27" fmla="*/ 2183607 h 2544762"/>
              <a:gd name="connsiteX28" fmla="*/ 757237 w 1488282"/>
              <a:gd name="connsiteY28" fmla="*/ 2169320 h 2544762"/>
              <a:gd name="connsiteX29" fmla="*/ 678657 w 1488282"/>
              <a:gd name="connsiteY29" fmla="*/ 2014538 h 2544762"/>
              <a:gd name="connsiteX30" fmla="*/ 621507 w 1488282"/>
              <a:gd name="connsiteY30" fmla="*/ 1704975 h 2544762"/>
              <a:gd name="connsiteX31" fmla="*/ 533401 w 1488282"/>
              <a:gd name="connsiteY31" fmla="*/ 1638301 h 2544762"/>
              <a:gd name="connsiteX32" fmla="*/ 714375 w 1488282"/>
              <a:gd name="connsiteY32" fmla="*/ 1628775 h 2544762"/>
              <a:gd name="connsiteX33" fmla="*/ 804863 w 1488282"/>
              <a:gd name="connsiteY33" fmla="*/ 1540669 h 2544762"/>
              <a:gd name="connsiteX34" fmla="*/ 1021557 w 1488282"/>
              <a:gd name="connsiteY34" fmla="*/ 1543050 h 2544762"/>
              <a:gd name="connsiteX35" fmla="*/ 1073944 w 1488282"/>
              <a:gd name="connsiteY35" fmla="*/ 1590676 h 2544762"/>
              <a:gd name="connsiteX36" fmla="*/ 1064419 w 1488282"/>
              <a:gd name="connsiteY36" fmla="*/ 1628776 h 2544762"/>
              <a:gd name="connsiteX37" fmla="*/ 1143000 w 1488282"/>
              <a:gd name="connsiteY37" fmla="*/ 1600201 h 2544762"/>
              <a:gd name="connsiteX38" fmla="*/ 1190626 w 1488282"/>
              <a:gd name="connsiteY38" fmla="*/ 1678782 h 2544762"/>
              <a:gd name="connsiteX39" fmla="*/ 1221582 w 1488282"/>
              <a:gd name="connsiteY39" fmla="*/ 1743074 h 2544762"/>
              <a:gd name="connsiteX40" fmla="*/ 1276351 w 1488282"/>
              <a:gd name="connsiteY40" fmla="*/ 1724026 h 2544762"/>
              <a:gd name="connsiteX41" fmla="*/ 1328738 w 1488282"/>
              <a:gd name="connsiteY41" fmla="*/ 1723231 h 2544762"/>
              <a:gd name="connsiteX42" fmla="*/ 1293019 w 1488282"/>
              <a:gd name="connsiteY42" fmla="*/ 1531144 h 2544762"/>
              <a:gd name="connsiteX43" fmla="*/ 1345407 w 1488282"/>
              <a:gd name="connsiteY43" fmla="*/ 1443038 h 2544762"/>
              <a:gd name="connsiteX44" fmla="*/ 1316832 w 1488282"/>
              <a:gd name="connsiteY44" fmla="*/ 1388270 h 2544762"/>
              <a:gd name="connsiteX45" fmla="*/ 1371600 w 1488282"/>
              <a:gd name="connsiteY45" fmla="*/ 1381125 h 2544762"/>
              <a:gd name="connsiteX46" fmla="*/ 1423988 w 1488282"/>
              <a:gd name="connsiteY46" fmla="*/ 1302545 h 2544762"/>
              <a:gd name="connsiteX47" fmla="*/ 1414463 w 1488282"/>
              <a:gd name="connsiteY47" fmla="*/ 1254920 h 2544762"/>
              <a:gd name="connsiteX48" fmla="*/ 1450976 w 1488282"/>
              <a:gd name="connsiteY48" fmla="*/ 1246187 h 2544762"/>
              <a:gd name="connsiteX49" fmla="*/ 1488282 w 1488282"/>
              <a:gd name="connsiteY49" fmla="*/ 1190625 h 2544762"/>
              <a:gd name="connsiteX50" fmla="*/ 1433513 w 1488282"/>
              <a:gd name="connsiteY50" fmla="*/ 1007269 h 2544762"/>
              <a:gd name="connsiteX51" fmla="*/ 1388270 w 1488282"/>
              <a:gd name="connsiteY51" fmla="*/ 878682 h 2544762"/>
              <a:gd name="connsiteX52" fmla="*/ 1421607 w 1488282"/>
              <a:gd name="connsiteY52" fmla="*/ 804863 h 2544762"/>
              <a:gd name="connsiteX53" fmla="*/ 1371601 w 1488282"/>
              <a:gd name="connsiteY53" fmla="*/ 664370 h 2544762"/>
              <a:gd name="connsiteX54" fmla="*/ 1312069 w 1488282"/>
              <a:gd name="connsiteY54" fmla="*/ 604838 h 2544762"/>
              <a:gd name="connsiteX55" fmla="*/ 1309688 w 1488282"/>
              <a:gd name="connsiteY55" fmla="*/ 523876 h 2544762"/>
              <a:gd name="connsiteX56" fmla="*/ 1290639 w 1488282"/>
              <a:gd name="connsiteY56" fmla="*/ 445295 h 2544762"/>
              <a:gd name="connsiteX57" fmla="*/ 1311275 w 1488282"/>
              <a:gd name="connsiteY57" fmla="*/ 324644 h 2544762"/>
              <a:gd name="connsiteX58" fmla="*/ 1159669 w 1488282"/>
              <a:gd name="connsiteY58" fmla="*/ 0 h 2544762"/>
              <a:gd name="connsiteX59" fmla="*/ 1073944 w 1488282"/>
              <a:gd name="connsiteY59"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354807 w 1488282"/>
              <a:gd name="connsiteY8" fmla="*/ 311944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0 w 1488282"/>
              <a:gd name="connsiteY9" fmla="*/ 185739 h 2544762"/>
              <a:gd name="connsiteX10" fmla="*/ 483395 w 1488282"/>
              <a:gd name="connsiteY10" fmla="*/ 1045369 h 2544762"/>
              <a:gd name="connsiteX11" fmla="*/ 435769 w 1488282"/>
              <a:gd name="connsiteY11" fmla="*/ 1023938 h 2544762"/>
              <a:gd name="connsiteX12" fmla="*/ 407194 w 1488282"/>
              <a:gd name="connsiteY12" fmla="*/ 1090613 h 2544762"/>
              <a:gd name="connsiteX13" fmla="*/ 218281 w 1488282"/>
              <a:gd name="connsiteY13" fmla="*/ 1068387 h 2544762"/>
              <a:gd name="connsiteX14" fmla="*/ 176213 w 1488282"/>
              <a:gd name="connsiteY14" fmla="*/ 1083470 h 2544762"/>
              <a:gd name="connsiteX15" fmla="*/ 185738 w 1488282"/>
              <a:gd name="connsiteY15" fmla="*/ 1140620 h 2544762"/>
              <a:gd name="connsiteX16" fmla="*/ 147638 w 1488282"/>
              <a:gd name="connsiteY16" fmla="*/ 1188244 h 2544762"/>
              <a:gd name="connsiteX17" fmla="*/ 147638 w 1488282"/>
              <a:gd name="connsiteY17" fmla="*/ 1328738 h 2544762"/>
              <a:gd name="connsiteX18" fmla="*/ 173832 w 1488282"/>
              <a:gd name="connsiteY18" fmla="*/ 1432718 h 2544762"/>
              <a:gd name="connsiteX19" fmla="*/ 304800 w 1488282"/>
              <a:gd name="connsiteY19" fmla="*/ 1795464 h 2544762"/>
              <a:gd name="connsiteX20" fmla="*/ 309563 w 1488282"/>
              <a:gd name="connsiteY20" fmla="*/ 1971675 h 2544762"/>
              <a:gd name="connsiteX21" fmla="*/ 254794 w 1488282"/>
              <a:gd name="connsiteY21" fmla="*/ 2064545 h 2544762"/>
              <a:gd name="connsiteX22" fmla="*/ 270669 w 1488282"/>
              <a:gd name="connsiteY22" fmla="*/ 2228056 h 2544762"/>
              <a:gd name="connsiteX23" fmla="*/ 385763 w 1488282"/>
              <a:gd name="connsiteY23" fmla="*/ 2422524 h 2544762"/>
              <a:gd name="connsiteX24" fmla="*/ 565944 w 1488282"/>
              <a:gd name="connsiteY24" fmla="*/ 2544762 h 2544762"/>
              <a:gd name="connsiteX25" fmla="*/ 728662 w 1488282"/>
              <a:gd name="connsiteY25" fmla="*/ 2409825 h 2544762"/>
              <a:gd name="connsiteX26" fmla="*/ 733425 w 1488282"/>
              <a:gd name="connsiteY26" fmla="*/ 2336007 h 2544762"/>
              <a:gd name="connsiteX27" fmla="*/ 797720 w 1488282"/>
              <a:gd name="connsiteY27" fmla="*/ 2300288 h 2544762"/>
              <a:gd name="connsiteX28" fmla="*/ 800100 w 1488282"/>
              <a:gd name="connsiteY28" fmla="*/ 2183607 h 2544762"/>
              <a:gd name="connsiteX29" fmla="*/ 757237 w 1488282"/>
              <a:gd name="connsiteY29" fmla="*/ 2169320 h 2544762"/>
              <a:gd name="connsiteX30" fmla="*/ 678657 w 1488282"/>
              <a:gd name="connsiteY30" fmla="*/ 2014538 h 2544762"/>
              <a:gd name="connsiteX31" fmla="*/ 621507 w 1488282"/>
              <a:gd name="connsiteY31" fmla="*/ 1704975 h 2544762"/>
              <a:gd name="connsiteX32" fmla="*/ 533401 w 1488282"/>
              <a:gd name="connsiteY32" fmla="*/ 1638301 h 2544762"/>
              <a:gd name="connsiteX33" fmla="*/ 714375 w 1488282"/>
              <a:gd name="connsiteY33" fmla="*/ 1628775 h 2544762"/>
              <a:gd name="connsiteX34" fmla="*/ 804863 w 1488282"/>
              <a:gd name="connsiteY34" fmla="*/ 1540669 h 2544762"/>
              <a:gd name="connsiteX35" fmla="*/ 1021557 w 1488282"/>
              <a:gd name="connsiteY35" fmla="*/ 1543050 h 2544762"/>
              <a:gd name="connsiteX36" fmla="*/ 1073944 w 1488282"/>
              <a:gd name="connsiteY36" fmla="*/ 1590676 h 2544762"/>
              <a:gd name="connsiteX37" fmla="*/ 1064419 w 1488282"/>
              <a:gd name="connsiteY37" fmla="*/ 1628776 h 2544762"/>
              <a:gd name="connsiteX38" fmla="*/ 1143000 w 1488282"/>
              <a:gd name="connsiteY38" fmla="*/ 1600201 h 2544762"/>
              <a:gd name="connsiteX39" fmla="*/ 1190626 w 1488282"/>
              <a:gd name="connsiteY39" fmla="*/ 1678782 h 2544762"/>
              <a:gd name="connsiteX40" fmla="*/ 1221582 w 1488282"/>
              <a:gd name="connsiteY40" fmla="*/ 1743074 h 2544762"/>
              <a:gd name="connsiteX41" fmla="*/ 1276351 w 1488282"/>
              <a:gd name="connsiteY41" fmla="*/ 1724026 h 2544762"/>
              <a:gd name="connsiteX42" fmla="*/ 1328738 w 1488282"/>
              <a:gd name="connsiteY42" fmla="*/ 1723231 h 2544762"/>
              <a:gd name="connsiteX43" fmla="*/ 1293019 w 1488282"/>
              <a:gd name="connsiteY43" fmla="*/ 1531144 h 2544762"/>
              <a:gd name="connsiteX44" fmla="*/ 1345407 w 1488282"/>
              <a:gd name="connsiteY44" fmla="*/ 1443038 h 2544762"/>
              <a:gd name="connsiteX45" fmla="*/ 1316832 w 1488282"/>
              <a:gd name="connsiteY45" fmla="*/ 1388270 h 2544762"/>
              <a:gd name="connsiteX46" fmla="*/ 1371600 w 1488282"/>
              <a:gd name="connsiteY46" fmla="*/ 1381125 h 2544762"/>
              <a:gd name="connsiteX47" fmla="*/ 1423988 w 1488282"/>
              <a:gd name="connsiteY47" fmla="*/ 1302545 h 2544762"/>
              <a:gd name="connsiteX48" fmla="*/ 1414463 w 1488282"/>
              <a:gd name="connsiteY48" fmla="*/ 1254920 h 2544762"/>
              <a:gd name="connsiteX49" fmla="*/ 1450976 w 1488282"/>
              <a:gd name="connsiteY49" fmla="*/ 1246187 h 2544762"/>
              <a:gd name="connsiteX50" fmla="*/ 1488282 w 1488282"/>
              <a:gd name="connsiteY50" fmla="*/ 1190625 h 2544762"/>
              <a:gd name="connsiteX51" fmla="*/ 1433513 w 1488282"/>
              <a:gd name="connsiteY51" fmla="*/ 1007269 h 2544762"/>
              <a:gd name="connsiteX52" fmla="*/ 1388270 w 1488282"/>
              <a:gd name="connsiteY52" fmla="*/ 878682 h 2544762"/>
              <a:gd name="connsiteX53" fmla="*/ 1421607 w 1488282"/>
              <a:gd name="connsiteY53" fmla="*/ 804863 h 2544762"/>
              <a:gd name="connsiteX54" fmla="*/ 1371601 w 1488282"/>
              <a:gd name="connsiteY54" fmla="*/ 664370 h 2544762"/>
              <a:gd name="connsiteX55" fmla="*/ 1312069 w 1488282"/>
              <a:gd name="connsiteY55" fmla="*/ 604838 h 2544762"/>
              <a:gd name="connsiteX56" fmla="*/ 1309688 w 1488282"/>
              <a:gd name="connsiteY56" fmla="*/ 523876 h 2544762"/>
              <a:gd name="connsiteX57" fmla="*/ 1290639 w 1488282"/>
              <a:gd name="connsiteY57" fmla="*/ 445295 h 2544762"/>
              <a:gd name="connsiteX58" fmla="*/ 1311275 w 1488282"/>
              <a:gd name="connsiteY58" fmla="*/ 324644 h 2544762"/>
              <a:gd name="connsiteX59" fmla="*/ 1159669 w 1488282"/>
              <a:gd name="connsiteY59" fmla="*/ 0 h 2544762"/>
              <a:gd name="connsiteX60" fmla="*/ 1073944 w 1488282"/>
              <a:gd name="connsiteY60"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500063 w 1488282"/>
              <a:gd name="connsiteY9" fmla="*/ 392907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0 w 1488282"/>
              <a:gd name="connsiteY10" fmla="*/ 185739 h 2544762"/>
              <a:gd name="connsiteX11" fmla="*/ 483395 w 1488282"/>
              <a:gd name="connsiteY11" fmla="*/ 1045369 h 2544762"/>
              <a:gd name="connsiteX12" fmla="*/ 435769 w 1488282"/>
              <a:gd name="connsiteY12" fmla="*/ 1023938 h 2544762"/>
              <a:gd name="connsiteX13" fmla="*/ 407194 w 1488282"/>
              <a:gd name="connsiteY13" fmla="*/ 1090613 h 2544762"/>
              <a:gd name="connsiteX14" fmla="*/ 218281 w 1488282"/>
              <a:gd name="connsiteY14" fmla="*/ 1068387 h 2544762"/>
              <a:gd name="connsiteX15" fmla="*/ 176213 w 1488282"/>
              <a:gd name="connsiteY15" fmla="*/ 1083470 h 2544762"/>
              <a:gd name="connsiteX16" fmla="*/ 185738 w 1488282"/>
              <a:gd name="connsiteY16" fmla="*/ 1140620 h 2544762"/>
              <a:gd name="connsiteX17" fmla="*/ 147638 w 1488282"/>
              <a:gd name="connsiteY17" fmla="*/ 1188244 h 2544762"/>
              <a:gd name="connsiteX18" fmla="*/ 147638 w 1488282"/>
              <a:gd name="connsiteY18" fmla="*/ 1328738 h 2544762"/>
              <a:gd name="connsiteX19" fmla="*/ 173832 w 1488282"/>
              <a:gd name="connsiteY19" fmla="*/ 1432718 h 2544762"/>
              <a:gd name="connsiteX20" fmla="*/ 304800 w 1488282"/>
              <a:gd name="connsiteY20" fmla="*/ 1795464 h 2544762"/>
              <a:gd name="connsiteX21" fmla="*/ 309563 w 1488282"/>
              <a:gd name="connsiteY21" fmla="*/ 1971675 h 2544762"/>
              <a:gd name="connsiteX22" fmla="*/ 254794 w 1488282"/>
              <a:gd name="connsiteY22" fmla="*/ 2064545 h 2544762"/>
              <a:gd name="connsiteX23" fmla="*/ 270669 w 1488282"/>
              <a:gd name="connsiteY23" fmla="*/ 2228056 h 2544762"/>
              <a:gd name="connsiteX24" fmla="*/ 385763 w 1488282"/>
              <a:gd name="connsiteY24" fmla="*/ 2422524 h 2544762"/>
              <a:gd name="connsiteX25" fmla="*/ 565944 w 1488282"/>
              <a:gd name="connsiteY25" fmla="*/ 2544762 h 2544762"/>
              <a:gd name="connsiteX26" fmla="*/ 728662 w 1488282"/>
              <a:gd name="connsiteY26" fmla="*/ 2409825 h 2544762"/>
              <a:gd name="connsiteX27" fmla="*/ 733425 w 1488282"/>
              <a:gd name="connsiteY27" fmla="*/ 2336007 h 2544762"/>
              <a:gd name="connsiteX28" fmla="*/ 797720 w 1488282"/>
              <a:gd name="connsiteY28" fmla="*/ 2300288 h 2544762"/>
              <a:gd name="connsiteX29" fmla="*/ 800100 w 1488282"/>
              <a:gd name="connsiteY29" fmla="*/ 2183607 h 2544762"/>
              <a:gd name="connsiteX30" fmla="*/ 757237 w 1488282"/>
              <a:gd name="connsiteY30" fmla="*/ 2169320 h 2544762"/>
              <a:gd name="connsiteX31" fmla="*/ 678657 w 1488282"/>
              <a:gd name="connsiteY31" fmla="*/ 2014538 h 2544762"/>
              <a:gd name="connsiteX32" fmla="*/ 621507 w 1488282"/>
              <a:gd name="connsiteY32" fmla="*/ 1704975 h 2544762"/>
              <a:gd name="connsiteX33" fmla="*/ 533401 w 1488282"/>
              <a:gd name="connsiteY33" fmla="*/ 1638301 h 2544762"/>
              <a:gd name="connsiteX34" fmla="*/ 714375 w 1488282"/>
              <a:gd name="connsiteY34" fmla="*/ 1628775 h 2544762"/>
              <a:gd name="connsiteX35" fmla="*/ 804863 w 1488282"/>
              <a:gd name="connsiteY35" fmla="*/ 1540669 h 2544762"/>
              <a:gd name="connsiteX36" fmla="*/ 1021557 w 1488282"/>
              <a:gd name="connsiteY36" fmla="*/ 1543050 h 2544762"/>
              <a:gd name="connsiteX37" fmla="*/ 1073944 w 1488282"/>
              <a:gd name="connsiteY37" fmla="*/ 1590676 h 2544762"/>
              <a:gd name="connsiteX38" fmla="*/ 1064419 w 1488282"/>
              <a:gd name="connsiteY38" fmla="*/ 1628776 h 2544762"/>
              <a:gd name="connsiteX39" fmla="*/ 1143000 w 1488282"/>
              <a:gd name="connsiteY39" fmla="*/ 1600201 h 2544762"/>
              <a:gd name="connsiteX40" fmla="*/ 1190626 w 1488282"/>
              <a:gd name="connsiteY40" fmla="*/ 1678782 h 2544762"/>
              <a:gd name="connsiteX41" fmla="*/ 1221582 w 1488282"/>
              <a:gd name="connsiteY41" fmla="*/ 1743074 h 2544762"/>
              <a:gd name="connsiteX42" fmla="*/ 1276351 w 1488282"/>
              <a:gd name="connsiteY42" fmla="*/ 1724026 h 2544762"/>
              <a:gd name="connsiteX43" fmla="*/ 1328738 w 1488282"/>
              <a:gd name="connsiteY43" fmla="*/ 1723231 h 2544762"/>
              <a:gd name="connsiteX44" fmla="*/ 1293019 w 1488282"/>
              <a:gd name="connsiteY44" fmla="*/ 1531144 h 2544762"/>
              <a:gd name="connsiteX45" fmla="*/ 1345407 w 1488282"/>
              <a:gd name="connsiteY45" fmla="*/ 1443038 h 2544762"/>
              <a:gd name="connsiteX46" fmla="*/ 1316832 w 1488282"/>
              <a:gd name="connsiteY46" fmla="*/ 1388270 h 2544762"/>
              <a:gd name="connsiteX47" fmla="*/ 1371600 w 1488282"/>
              <a:gd name="connsiteY47" fmla="*/ 1381125 h 2544762"/>
              <a:gd name="connsiteX48" fmla="*/ 1423988 w 1488282"/>
              <a:gd name="connsiteY48" fmla="*/ 1302545 h 2544762"/>
              <a:gd name="connsiteX49" fmla="*/ 1414463 w 1488282"/>
              <a:gd name="connsiteY49" fmla="*/ 1254920 h 2544762"/>
              <a:gd name="connsiteX50" fmla="*/ 1450976 w 1488282"/>
              <a:gd name="connsiteY50" fmla="*/ 1246187 h 2544762"/>
              <a:gd name="connsiteX51" fmla="*/ 1488282 w 1488282"/>
              <a:gd name="connsiteY51" fmla="*/ 1190625 h 2544762"/>
              <a:gd name="connsiteX52" fmla="*/ 1433513 w 1488282"/>
              <a:gd name="connsiteY52" fmla="*/ 1007269 h 2544762"/>
              <a:gd name="connsiteX53" fmla="*/ 1388270 w 1488282"/>
              <a:gd name="connsiteY53" fmla="*/ 878682 h 2544762"/>
              <a:gd name="connsiteX54" fmla="*/ 1421607 w 1488282"/>
              <a:gd name="connsiteY54" fmla="*/ 804863 h 2544762"/>
              <a:gd name="connsiteX55" fmla="*/ 1371601 w 1488282"/>
              <a:gd name="connsiteY55" fmla="*/ 664370 h 2544762"/>
              <a:gd name="connsiteX56" fmla="*/ 1312069 w 1488282"/>
              <a:gd name="connsiteY56" fmla="*/ 604838 h 2544762"/>
              <a:gd name="connsiteX57" fmla="*/ 1309688 w 1488282"/>
              <a:gd name="connsiteY57" fmla="*/ 523876 h 2544762"/>
              <a:gd name="connsiteX58" fmla="*/ 1290639 w 1488282"/>
              <a:gd name="connsiteY58" fmla="*/ 445295 h 2544762"/>
              <a:gd name="connsiteX59" fmla="*/ 1311275 w 1488282"/>
              <a:gd name="connsiteY59" fmla="*/ 324644 h 2544762"/>
              <a:gd name="connsiteX60" fmla="*/ 1159669 w 1488282"/>
              <a:gd name="connsiteY60" fmla="*/ 0 h 2544762"/>
              <a:gd name="connsiteX61" fmla="*/ 1073944 w 1488282"/>
              <a:gd name="connsiteY61"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442913 w 1488282"/>
              <a:gd name="connsiteY10" fmla="*/ 404813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0 w 1488282"/>
              <a:gd name="connsiteY11" fmla="*/ 185739 h 2544762"/>
              <a:gd name="connsiteX12" fmla="*/ 483395 w 1488282"/>
              <a:gd name="connsiteY12" fmla="*/ 1045369 h 2544762"/>
              <a:gd name="connsiteX13" fmla="*/ 435769 w 1488282"/>
              <a:gd name="connsiteY13" fmla="*/ 1023938 h 2544762"/>
              <a:gd name="connsiteX14" fmla="*/ 407194 w 1488282"/>
              <a:gd name="connsiteY14" fmla="*/ 1090613 h 2544762"/>
              <a:gd name="connsiteX15" fmla="*/ 218281 w 1488282"/>
              <a:gd name="connsiteY15" fmla="*/ 1068387 h 2544762"/>
              <a:gd name="connsiteX16" fmla="*/ 176213 w 1488282"/>
              <a:gd name="connsiteY16" fmla="*/ 1083470 h 2544762"/>
              <a:gd name="connsiteX17" fmla="*/ 185738 w 1488282"/>
              <a:gd name="connsiteY17" fmla="*/ 1140620 h 2544762"/>
              <a:gd name="connsiteX18" fmla="*/ 147638 w 1488282"/>
              <a:gd name="connsiteY18" fmla="*/ 1188244 h 2544762"/>
              <a:gd name="connsiteX19" fmla="*/ 147638 w 1488282"/>
              <a:gd name="connsiteY19" fmla="*/ 1328738 h 2544762"/>
              <a:gd name="connsiteX20" fmla="*/ 173832 w 1488282"/>
              <a:gd name="connsiteY20" fmla="*/ 1432718 h 2544762"/>
              <a:gd name="connsiteX21" fmla="*/ 304800 w 1488282"/>
              <a:gd name="connsiteY21" fmla="*/ 1795464 h 2544762"/>
              <a:gd name="connsiteX22" fmla="*/ 309563 w 1488282"/>
              <a:gd name="connsiteY22" fmla="*/ 1971675 h 2544762"/>
              <a:gd name="connsiteX23" fmla="*/ 254794 w 1488282"/>
              <a:gd name="connsiteY23" fmla="*/ 2064545 h 2544762"/>
              <a:gd name="connsiteX24" fmla="*/ 270669 w 1488282"/>
              <a:gd name="connsiteY24" fmla="*/ 2228056 h 2544762"/>
              <a:gd name="connsiteX25" fmla="*/ 385763 w 1488282"/>
              <a:gd name="connsiteY25" fmla="*/ 2422524 h 2544762"/>
              <a:gd name="connsiteX26" fmla="*/ 565944 w 1488282"/>
              <a:gd name="connsiteY26" fmla="*/ 2544762 h 2544762"/>
              <a:gd name="connsiteX27" fmla="*/ 728662 w 1488282"/>
              <a:gd name="connsiteY27" fmla="*/ 2409825 h 2544762"/>
              <a:gd name="connsiteX28" fmla="*/ 733425 w 1488282"/>
              <a:gd name="connsiteY28" fmla="*/ 2336007 h 2544762"/>
              <a:gd name="connsiteX29" fmla="*/ 797720 w 1488282"/>
              <a:gd name="connsiteY29" fmla="*/ 2300288 h 2544762"/>
              <a:gd name="connsiteX30" fmla="*/ 800100 w 1488282"/>
              <a:gd name="connsiteY30" fmla="*/ 2183607 h 2544762"/>
              <a:gd name="connsiteX31" fmla="*/ 757237 w 1488282"/>
              <a:gd name="connsiteY31" fmla="*/ 2169320 h 2544762"/>
              <a:gd name="connsiteX32" fmla="*/ 678657 w 1488282"/>
              <a:gd name="connsiteY32" fmla="*/ 2014538 h 2544762"/>
              <a:gd name="connsiteX33" fmla="*/ 621507 w 1488282"/>
              <a:gd name="connsiteY33" fmla="*/ 1704975 h 2544762"/>
              <a:gd name="connsiteX34" fmla="*/ 533401 w 1488282"/>
              <a:gd name="connsiteY34" fmla="*/ 1638301 h 2544762"/>
              <a:gd name="connsiteX35" fmla="*/ 714375 w 1488282"/>
              <a:gd name="connsiteY35" fmla="*/ 1628775 h 2544762"/>
              <a:gd name="connsiteX36" fmla="*/ 804863 w 1488282"/>
              <a:gd name="connsiteY36" fmla="*/ 1540669 h 2544762"/>
              <a:gd name="connsiteX37" fmla="*/ 1021557 w 1488282"/>
              <a:gd name="connsiteY37" fmla="*/ 1543050 h 2544762"/>
              <a:gd name="connsiteX38" fmla="*/ 1073944 w 1488282"/>
              <a:gd name="connsiteY38" fmla="*/ 1590676 h 2544762"/>
              <a:gd name="connsiteX39" fmla="*/ 1064419 w 1488282"/>
              <a:gd name="connsiteY39" fmla="*/ 1628776 h 2544762"/>
              <a:gd name="connsiteX40" fmla="*/ 1143000 w 1488282"/>
              <a:gd name="connsiteY40" fmla="*/ 1600201 h 2544762"/>
              <a:gd name="connsiteX41" fmla="*/ 1190626 w 1488282"/>
              <a:gd name="connsiteY41" fmla="*/ 1678782 h 2544762"/>
              <a:gd name="connsiteX42" fmla="*/ 1221582 w 1488282"/>
              <a:gd name="connsiteY42" fmla="*/ 1743074 h 2544762"/>
              <a:gd name="connsiteX43" fmla="*/ 1276351 w 1488282"/>
              <a:gd name="connsiteY43" fmla="*/ 1724026 h 2544762"/>
              <a:gd name="connsiteX44" fmla="*/ 1328738 w 1488282"/>
              <a:gd name="connsiteY44" fmla="*/ 1723231 h 2544762"/>
              <a:gd name="connsiteX45" fmla="*/ 1293019 w 1488282"/>
              <a:gd name="connsiteY45" fmla="*/ 1531144 h 2544762"/>
              <a:gd name="connsiteX46" fmla="*/ 1345407 w 1488282"/>
              <a:gd name="connsiteY46" fmla="*/ 1443038 h 2544762"/>
              <a:gd name="connsiteX47" fmla="*/ 1316832 w 1488282"/>
              <a:gd name="connsiteY47" fmla="*/ 1388270 h 2544762"/>
              <a:gd name="connsiteX48" fmla="*/ 1371600 w 1488282"/>
              <a:gd name="connsiteY48" fmla="*/ 1381125 h 2544762"/>
              <a:gd name="connsiteX49" fmla="*/ 1423988 w 1488282"/>
              <a:gd name="connsiteY49" fmla="*/ 1302545 h 2544762"/>
              <a:gd name="connsiteX50" fmla="*/ 1414463 w 1488282"/>
              <a:gd name="connsiteY50" fmla="*/ 1254920 h 2544762"/>
              <a:gd name="connsiteX51" fmla="*/ 1450976 w 1488282"/>
              <a:gd name="connsiteY51" fmla="*/ 1246187 h 2544762"/>
              <a:gd name="connsiteX52" fmla="*/ 1488282 w 1488282"/>
              <a:gd name="connsiteY52" fmla="*/ 1190625 h 2544762"/>
              <a:gd name="connsiteX53" fmla="*/ 1433513 w 1488282"/>
              <a:gd name="connsiteY53" fmla="*/ 1007269 h 2544762"/>
              <a:gd name="connsiteX54" fmla="*/ 1388270 w 1488282"/>
              <a:gd name="connsiteY54" fmla="*/ 878682 h 2544762"/>
              <a:gd name="connsiteX55" fmla="*/ 1421607 w 1488282"/>
              <a:gd name="connsiteY55" fmla="*/ 804863 h 2544762"/>
              <a:gd name="connsiteX56" fmla="*/ 1371601 w 1488282"/>
              <a:gd name="connsiteY56" fmla="*/ 664370 h 2544762"/>
              <a:gd name="connsiteX57" fmla="*/ 1312069 w 1488282"/>
              <a:gd name="connsiteY57" fmla="*/ 604838 h 2544762"/>
              <a:gd name="connsiteX58" fmla="*/ 1309688 w 1488282"/>
              <a:gd name="connsiteY58" fmla="*/ 523876 h 2544762"/>
              <a:gd name="connsiteX59" fmla="*/ 1290639 w 1488282"/>
              <a:gd name="connsiteY59" fmla="*/ 445295 h 2544762"/>
              <a:gd name="connsiteX60" fmla="*/ 1311275 w 1488282"/>
              <a:gd name="connsiteY60" fmla="*/ 324644 h 2544762"/>
              <a:gd name="connsiteX61" fmla="*/ 1159669 w 1488282"/>
              <a:gd name="connsiteY61" fmla="*/ 0 h 2544762"/>
              <a:gd name="connsiteX62" fmla="*/ 1073944 w 1488282"/>
              <a:gd name="connsiteY62"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285750 w 1488282"/>
              <a:gd name="connsiteY11" fmla="*/ 321469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0 w 1488282"/>
              <a:gd name="connsiteY12" fmla="*/ 185739 h 2544762"/>
              <a:gd name="connsiteX13" fmla="*/ 483395 w 1488282"/>
              <a:gd name="connsiteY13" fmla="*/ 1045369 h 2544762"/>
              <a:gd name="connsiteX14" fmla="*/ 435769 w 1488282"/>
              <a:gd name="connsiteY14" fmla="*/ 1023938 h 2544762"/>
              <a:gd name="connsiteX15" fmla="*/ 407194 w 1488282"/>
              <a:gd name="connsiteY15" fmla="*/ 1090613 h 2544762"/>
              <a:gd name="connsiteX16" fmla="*/ 218281 w 1488282"/>
              <a:gd name="connsiteY16" fmla="*/ 1068387 h 2544762"/>
              <a:gd name="connsiteX17" fmla="*/ 176213 w 1488282"/>
              <a:gd name="connsiteY17" fmla="*/ 1083470 h 2544762"/>
              <a:gd name="connsiteX18" fmla="*/ 185738 w 1488282"/>
              <a:gd name="connsiteY18" fmla="*/ 1140620 h 2544762"/>
              <a:gd name="connsiteX19" fmla="*/ 147638 w 1488282"/>
              <a:gd name="connsiteY19" fmla="*/ 1188244 h 2544762"/>
              <a:gd name="connsiteX20" fmla="*/ 147638 w 1488282"/>
              <a:gd name="connsiteY20" fmla="*/ 1328738 h 2544762"/>
              <a:gd name="connsiteX21" fmla="*/ 173832 w 1488282"/>
              <a:gd name="connsiteY21" fmla="*/ 1432718 h 2544762"/>
              <a:gd name="connsiteX22" fmla="*/ 304800 w 1488282"/>
              <a:gd name="connsiteY22" fmla="*/ 1795464 h 2544762"/>
              <a:gd name="connsiteX23" fmla="*/ 309563 w 1488282"/>
              <a:gd name="connsiteY23" fmla="*/ 1971675 h 2544762"/>
              <a:gd name="connsiteX24" fmla="*/ 254794 w 1488282"/>
              <a:gd name="connsiteY24" fmla="*/ 2064545 h 2544762"/>
              <a:gd name="connsiteX25" fmla="*/ 270669 w 1488282"/>
              <a:gd name="connsiteY25" fmla="*/ 2228056 h 2544762"/>
              <a:gd name="connsiteX26" fmla="*/ 385763 w 1488282"/>
              <a:gd name="connsiteY26" fmla="*/ 2422524 h 2544762"/>
              <a:gd name="connsiteX27" fmla="*/ 565944 w 1488282"/>
              <a:gd name="connsiteY27" fmla="*/ 2544762 h 2544762"/>
              <a:gd name="connsiteX28" fmla="*/ 728662 w 1488282"/>
              <a:gd name="connsiteY28" fmla="*/ 2409825 h 2544762"/>
              <a:gd name="connsiteX29" fmla="*/ 733425 w 1488282"/>
              <a:gd name="connsiteY29" fmla="*/ 2336007 h 2544762"/>
              <a:gd name="connsiteX30" fmla="*/ 797720 w 1488282"/>
              <a:gd name="connsiteY30" fmla="*/ 2300288 h 2544762"/>
              <a:gd name="connsiteX31" fmla="*/ 800100 w 1488282"/>
              <a:gd name="connsiteY31" fmla="*/ 2183607 h 2544762"/>
              <a:gd name="connsiteX32" fmla="*/ 757237 w 1488282"/>
              <a:gd name="connsiteY32" fmla="*/ 2169320 h 2544762"/>
              <a:gd name="connsiteX33" fmla="*/ 678657 w 1488282"/>
              <a:gd name="connsiteY33" fmla="*/ 2014538 h 2544762"/>
              <a:gd name="connsiteX34" fmla="*/ 621507 w 1488282"/>
              <a:gd name="connsiteY34" fmla="*/ 1704975 h 2544762"/>
              <a:gd name="connsiteX35" fmla="*/ 533401 w 1488282"/>
              <a:gd name="connsiteY35" fmla="*/ 1638301 h 2544762"/>
              <a:gd name="connsiteX36" fmla="*/ 714375 w 1488282"/>
              <a:gd name="connsiteY36" fmla="*/ 1628775 h 2544762"/>
              <a:gd name="connsiteX37" fmla="*/ 804863 w 1488282"/>
              <a:gd name="connsiteY37" fmla="*/ 1540669 h 2544762"/>
              <a:gd name="connsiteX38" fmla="*/ 1021557 w 1488282"/>
              <a:gd name="connsiteY38" fmla="*/ 1543050 h 2544762"/>
              <a:gd name="connsiteX39" fmla="*/ 1073944 w 1488282"/>
              <a:gd name="connsiteY39" fmla="*/ 1590676 h 2544762"/>
              <a:gd name="connsiteX40" fmla="*/ 1064419 w 1488282"/>
              <a:gd name="connsiteY40" fmla="*/ 1628776 h 2544762"/>
              <a:gd name="connsiteX41" fmla="*/ 1143000 w 1488282"/>
              <a:gd name="connsiteY41" fmla="*/ 1600201 h 2544762"/>
              <a:gd name="connsiteX42" fmla="*/ 1190626 w 1488282"/>
              <a:gd name="connsiteY42" fmla="*/ 1678782 h 2544762"/>
              <a:gd name="connsiteX43" fmla="*/ 1221582 w 1488282"/>
              <a:gd name="connsiteY43" fmla="*/ 1743074 h 2544762"/>
              <a:gd name="connsiteX44" fmla="*/ 1276351 w 1488282"/>
              <a:gd name="connsiteY44" fmla="*/ 1724026 h 2544762"/>
              <a:gd name="connsiteX45" fmla="*/ 1328738 w 1488282"/>
              <a:gd name="connsiteY45" fmla="*/ 1723231 h 2544762"/>
              <a:gd name="connsiteX46" fmla="*/ 1293019 w 1488282"/>
              <a:gd name="connsiteY46" fmla="*/ 1531144 h 2544762"/>
              <a:gd name="connsiteX47" fmla="*/ 1345407 w 1488282"/>
              <a:gd name="connsiteY47" fmla="*/ 1443038 h 2544762"/>
              <a:gd name="connsiteX48" fmla="*/ 1316832 w 1488282"/>
              <a:gd name="connsiteY48" fmla="*/ 1388270 h 2544762"/>
              <a:gd name="connsiteX49" fmla="*/ 1371600 w 1488282"/>
              <a:gd name="connsiteY49" fmla="*/ 1381125 h 2544762"/>
              <a:gd name="connsiteX50" fmla="*/ 1423988 w 1488282"/>
              <a:gd name="connsiteY50" fmla="*/ 1302545 h 2544762"/>
              <a:gd name="connsiteX51" fmla="*/ 1414463 w 1488282"/>
              <a:gd name="connsiteY51" fmla="*/ 1254920 h 2544762"/>
              <a:gd name="connsiteX52" fmla="*/ 1450976 w 1488282"/>
              <a:gd name="connsiteY52" fmla="*/ 1246187 h 2544762"/>
              <a:gd name="connsiteX53" fmla="*/ 1488282 w 1488282"/>
              <a:gd name="connsiteY53" fmla="*/ 1190625 h 2544762"/>
              <a:gd name="connsiteX54" fmla="*/ 1433513 w 1488282"/>
              <a:gd name="connsiteY54" fmla="*/ 1007269 h 2544762"/>
              <a:gd name="connsiteX55" fmla="*/ 1388270 w 1488282"/>
              <a:gd name="connsiteY55" fmla="*/ 878682 h 2544762"/>
              <a:gd name="connsiteX56" fmla="*/ 1421607 w 1488282"/>
              <a:gd name="connsiteY56" fmla="*/ 804863 h 2544762"/>
              <a:gd name="connsiteX57" fmla="*/ 1371601 w 1488282"/>
              <a:gd name="connsiteY57" fmla="*/ 664370 h 2544762"/>
              <a:gd name="connsiteX58" fmla="*/ 1312069 w 1488282"/>
              <a:gd name="connsiteY58" fmla="*/ 604838 h 2544762"/>
              <a:gd name="connsiteX59" fmla="*/ 1309688 w 1488282"/>
              <a:gd name="connsiteY59" fmla="*/ 523876 h 2544762"/>
              <a:gd name="connsiteX60" fmla="*/ 1290639 w 1488282"/>
              <a:gd name="connsiteY60" fmla="*/ 445295 h 2544762"/>
              <a:gd name="connsiteX61" fmla="*/ 1311275 w 1488282"/>
              <a:gd name="connsiteY61" fmla="*/ 324644 h 2544762"/>
              <a:gd name="connsiteX62" fmla="*/ 1159669 w 1488282"/>
              <a:gd name="connsiteY62" fmla="*/ 0 h 2544762"/>
              <a:gd name="connsiteX63" fmla="*/ 1073944 w 1488282"/>
              <a:gd name="connsiteY63"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266700 w 1488282"/>
              <a:gd name="connsiteY12" fmla="*/ 364332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1073944 w 1488282"/>
              <a:gd name="connsiteY0" fmla="*/ 153193 h 2544762"/>
              <a:gd name="connsiteX1" fmla="*/ 1054894 w 1488282"/>
              <a:gd name="connsiteY1" fmla="*/ 221457 h 2544762"/>
              <a:gd name="connsiteX2" fmla="*/ 1092994 w 1488282"/>
              <a:gd name="connsiteY2" fmla="*/ 288132 h 2544762"/>
              <a:gd name="connsiteX3" fmla="*/ 1064420 w 1488282"/>
              <a:gd name="connsiteY3" fmla="*/ 352426 h 2544762"/>
              <a:gd name="connsiteX4" fmla="*/ 976313 w 1488282"/>
              <a:gd name="connsiteY4" fmla="*/ 373857 h 2544762"/>
              <a:gd name="connsiteX5" fmla="*/ 942975 w 1488282"/>
              <a:gd name="connsiteY5" fmla="*/ 407194 h 2544762"/>
              <a:gd name="connsiteX6" fmla="*/ 978693 w 1488282"/>
              <a:gd name="connsiteY6" fmla="*/ 431007 h 2544762"/>
              <a:gd name="connsiteX7" fmla="*/ 864394 w 1488282"/>
              <a:gd name="connsiteY7" fmla="*/ 502445 h 2544762"/>
              <a:gd name="connsiteX8" fmla="*/ 840582 w 1488282"/>
              <a:gd name="connsiteY8" fmla="*/ 528638 h 2544762"/>
              <a:gd name="connsiteX9" fmla="*/ 819151 w 1488282"/>
              <a:gd name="connsiteY9" fmla="*/ 590551 h 2544762"/>
              <a:gd name="connsiteX10" fmla="*/ 778669 w 1488282"/>
              <a:gd name="connsiteY10" fmla="*/ 569119 h 2544762"/>
              <a:gd name="connsiteX11" fmla="*/ 697706 w 1488282"/>
              <a:gd name="connsiteY11" fmla="*/ 654844 h 2544762"/>
              <a:gd name="connsiteX12" fmla="*/ 683419 w 1488282"/>
              <a:gd name="connsiteY12" fmla="*/ 728664 h 2544762"/>
              <a:gd name="connsiteX13" fmla="*/ 0 w 1488282"/>
              <a:gd name="connsiteY13" fmla="*/ 185739 h 2544762"/>
              <a:gd name="connsiteX14" fmla="*/ 483395 w 1488282"/>
              <a:gd name="connsiteY14" fmla="*/ 1045369 h 2544762"/>
              <a:gd name="connsiteX15" fmla="*/ 435769 w 1488282"/>
              <a:gd name="connsiteY15" fmla="*/ 1023938 h 2544762"/>
              <a:gd name="connsiteX16" fmla="*/ 407194 w 1488282"/>
              <a:gd name="connsiteY16" fmla="*/ 1090613 h 2544762"/>
              <a:gd name="connsiteX17" fmla="*/ 218281 w 1488282"/>
              <a:gd name="connsiteY17" fmla="*/ 1068387 h 2544762"/>
              <a:gd name="connsiteX18" fmla="*/ 176213 w 1488282"/>
              <a:gd name="connsiteY18" fmla="*/ 1083470 h 2544762"/>
              <a:gd name="connsiteX19" fmla="*/ 185738 w 1488282"/>
              <a:gd name="connsiteY19" fmla="*/ 1140620 h 2544762"/>
              <a:gd name="connsiteX20" fmla="*/ 147638 w 1488282"/>
              <a:gd name="connsiteY20" fmla="*/ 1188244 h 2544762"/>
              <a:gd name="connsiteX21" fmla="*/ 147638 w 1488282"/>
              <a:gd name="connsiteY21" fmla="*/ 1328738 h 2544762"/>
              <a:gd name="connsiteX22" fmla="*/ 173832 w 1488282"/>
              <a:gd name="connsiteY22" fmla="*/ 1432718 h 2544762"/>
              <a:gd name="connsiteX23" fmla="*/ 304800 w 1488282"/>
              <a:gd name="connsiteY23" fmla="*/ 1795464 h 2544762"/>
              <a:gd name="connsiteX24" fmla="*/ 309563 w 1488282"/>
              <a:gd name="connsiteY24" fmla="*/ 1971675 h 2544762"/>
              <a:gd name="connsiteX25" fmla="*/ 254794 w 1488282"/>
              <a:gd name="connsiteY25" fmla="*/ 2064545 h 2544762"/>
              <a:gd name="connsiteX26" fmla="*/ 270669 w 1488282"/>
              <a:gd name="connsiteY26" fmla="*/ 2228056 h 2544762"/>
              <a:gd name="connsiteX27" fmla="*/ 385763 w 1488282"/>
              <a:gd name="connsiteY27" fmla="*/ 2422524 h 2544762"/>
              <a:gd name="connsiteX28" fmla="*/ 565944 w 1488282"/>
              <a:gd name="connsiteY28" fmla="*/ 2544762 h 2544762"/>
              <a:gd name="connsiteX29" fmla="*/ 728662 w 1488282"/>
              <a:gd name="connsiteY29" fmla="*/ 2409825 h 2544762"/>
              <a:gd name="connsiteX30" fmla="*/ 733425 w 1488282"/>
              <a:gd name="connsiteY30" fmla="*/ 2336007 h 2544762"/>
              <a:gd name="connsiteX31" fmla="*/ 797720 w 1488282"/>
              <a:gd name="connsiteY31" fmla="*/ 2300288 h 2544762"/>
              <a:gd name="connsiteX32" fmla="*/ 800100 w 1488282"/>
              <a:gd name="connsiteY32" fmla="*/ 2183607 h 2544762"/>
              <a:gd name="connsiteX33" fmla="*/ 757237 w 1488282"/>
              <a:gd name="connsiteY33" fmla="*/ 2169320 h 2544762"/>
              <a:gd name="connsiteX34" fmla="*/ 678657 w 1488282"/>
              <a:gd name="connsiteY34" fmla="*/ 2014538 h 2544762"/>
              <a:gd name="connsiteX35" fmla="*/ 621507 w 1488282"/>
              <a:gd name="connsiteY35" fmla="*/ 1704975 h 2544762"/>
              <a:gd name="connsiteX36" fmla="*/ 533401 w 1488282"/>
              <a:gd name="connsiteY36" fmla="*/ 1638301 h 2544762"/>
              <a:gd name="connsiteX37" fmla="*/ 714375 w 1488282"/>
              <a:gd name="connsiteY37" fmla="*/ 1628775 h 2544762"/>
              <a:gd name="connsiteX38" fmla="*/ 804863 w 1488282"/>
              <a:gd name="connsiteY38" fmla="*/ 1540669 h 2544762"/>
              <a:gd name="connsiteX39" fmla="*/ 1021557 w 1488282"/>
              <a:gd name="connsiteY39" fmla="*/ 1543050 h 2544762"/>
              <a:gd name="connsiteX40" fmla="*/ 1073944 w 1488282"/>
              <a:gd name="connsiteY40" fmla="*/ 1590676 h 2544762"/>
              <a:gd name="connsiteX41" fmla="*/ 1064419 w 1488282"/>
              <a:gd name="connsiteY41" fmla="*/ 1628776 h 2544762"/>
              <a:gd name="connsiteX42" fmla="*/ 1143000 w 1488282"/>
              <a:gd name="connsiteY42" fmla="*/ 1600201 h 2544762"/>
              <a:gd name="connsiteX43" fmla="*/ 1190626 w 1488282"/>
              <a:gd name="connsiteY43" fmla="*/ 1678782 h 2544762"/>
              <a:gd name="connsiteX44" fmla="*/ 1221582 w 1488282"/>
              <a:gd name="connsiteY44" fmla="*/ 1743074 h 2544762"/>
              <a:gd name="connsiteX45" fmla="*/ 1276351 w 1488282"/>
              <a:gd name="connsiteY45" fmla="*/ 1724026 h 2544762"/>
              <a:gd name="connsiteX46" fmla="*/ 1328738 w 1488282"/>
              <a:gd name="connsiteY46" fmla="*/ 1723231 h 2544762"/>
              <a:gd name="connsiteX47" fmla="*/ 1293019 w 1488282"/>
              <a:gd name="connsiteY47" fmla="*/ 1531144 h 2544762"/>
              <a:gd name="connsiteX48" fmla="*/ 1345407 w 1488282"/>
              <a:gd name="connsiteY48" fmla="*/ 1443038 h 2544762"/>
              <a:gd name="connsiteX49" fmla="*/ 1316832 w 1488282"/>
              <a:gd name="connsiteY49" fmla="*/ 1388270 h 2544762"/>
              <a:gd name="connsiteX50" fmla="*/ 1371600 w 1488282"/>
              <a:gd name="connsiteY50" fmla="*/ 1381125 h 2544762"/>
              <a:gd name="connsiteX51" fmla="*/ 1423988 w 1488282"/>
              <a:gd name="connsiteY51" fmla="*/ 1302545 h 2544762"/>
              <a:gd name="connsiteX52" fmla="*/ 1414463 w 1488282"/>
              <a:gd name="connsiteY52" fmla="*/ 1254920 h 2544762"/>
              <a:gd name="connsiteX53" fmla="*/ 1450976 w 1488282"/>
              <a:gd name="connsiteY53" fmla="*/ 1246187 h 2544762"/>
              <a:gd name="connsiteX54" fmla="*/ 1488282 w 1488282"/>
              <a:gd name="connsiteY54" fmla="*/ 1190625 h 2544762"/>
              <a:gd name="connsiteX55" fmla="*/ 1433513 w 1488282"/>
              <a:gd name="connsiteY55" fmla="*/ 1007269 h 2544762"/>
              <a:gd name="connsiteX56" fmla="*/ 1388270 w 1488282"/>
              <a:gd name="connsiteY56" fmla="*/ 878682 h 2544762"/>
              <a:gd name="connsiteX57" fmla="*/ 1421607 w 1488282"/>
              <a:gd name="connsiteY57" fmla="*/ 804863 h 2544762"/>
              <a:gd name="connsiteX58" fmla="*/ 1371601 w 1488282"/>
              <a:gd name="connsiteY58" fmla="*/ 664370 h 2544762"/>
              <a:gd name="connsiteX59" fmla="*/ 1312069 w 1488282"/>
              <a:gd name="connsiteY59" fmla="*/ 604838 h 2544762"/>
              <a:gd name="connsiteX60" fmla="*/ 1309688 w 1488282"/>
              <a:gd name="connsiteY60" fmla="*/ 523876 h 2544762"/>
              <a:gd name="connsiteX61" fmla="*/ 1290639 w 1488282"/>
              <a:gd name="connsiteY61" fmla="*/ 445295 h 2544762"/>
              <a:gd name="connsiteX62" fmla="*/ 1311275 w 1488282"/>
              <a:gd name="connsiteY62" fmla="*/ 324644 h 2544762"/>
              <a:gd name="connsiteX63" fmla="*/ 1159669 w 1488282"/>
              <a:gd name="connsiteY63" fmla="*/ 0 h 2544762"/>
              <a:gd name="connsiteX64" fmla="*/ 1073944 w 1488282"/>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07194 w 1340644"/>
              <a:gd name="connsiteY13" fmla="*/ 995364 h 2544762"/>
              <a:gd name="connsiteX14" fmla="*/ 335757 w 1340644"/>
              <a:gd name="connsiteY14" fmla="*/ 1045369 h 2544762"/>
              <a:gd name="connsiteX15" fmla="*/ 288131 w 1340644"/>
              <a:gd name="connsiteY15" fmla="*/ 1023938 h 2544762"/>
              <a:gd name="connsiteX16" fmla="*/ 259556 w 1340644"/>
              <a:gd name="connsiteY16" fmla="*/ 1090613 h 2544762"/>
              <a:gd name="connsiteX17" fmla="*/ 70643 w 1340644"/>
              <a:gd name="connsiteY17" fmla="*/ 1068387 h 2544762"/>
              <a:gd name="connsiteX18" fmla="*/ 28575 w 1340644"/>
              <a:gd name="connsiteY18" fmla="*/ 1083470 h 2544762"/>
              <a:gd name="connsiteX19" fmla="*/ 38100 w 1340644"/>
              <a:gd name="connsiteY19" fmla="*/ 1140620 h 2544762"/>
              <a:gd name="connsiteX20" fmla="*/ 0 w 1340644"/>
              <a:gd name="connsiteY20" fmla="*/ 1188244 h 2544762"/>
              <a:gd name="connsiteX21" fmla="*/ 0 w 1340644"/>
              <a:gd name="connsiteY21" fmla="*/ 1328738 h 2544762"/>
              <a:gd name="connsiteX22" fmla="*/ 26194 w 1340644"/>
              <a:gd name="connsiteY22" fmla="*/ 1432718 h 2544762"/>
              <a:gd name="connsiteX23" fmla="*/ 157162 w 1340644"/>
              <a:gd name="connsiteY23" fmla="*/ 1795464 h 2544762"/>
              <a:gd name="connsiteX24" fmla="*/ 161925 w 1340644"/>
              <a:gd name="connsiteY24" fmla="*/ 1971675 h 2544762"/>
              <a:gd name="connsiteX25" fmla="*/ 107156 w 1340644"/>
              <a:gd name="connsiteY25" fmla="*/ 2064545 h 2544762"/>
              <a:gd name="connsiteX26" fmla="*/ 123031 w 1340644"/>
              <a:gd name="connsiteY26" fmla="*/ 2228056 h 2544762"/>
              <a:gd name="connsiteX27" fmla="*/ 238125 w 1340644"/>
              <a:gd name="connsiteY27" fmla="*/ 2422524 h 2544762"/>
              <a:gd name="connsiteX28" fmla="*/ 418306 w 1340644"/>
              <a:gd name="connsiteY28" fmla="*/ 2544762 h 2544762"/>
              <a:gd name="connsiteX29" fmla="*/ 581024 w 1340644"/>
              <a:gd name="connsiteY29" fmla="*/ 2409825 h 2544762"/>
              <a:gd name="connsiteX30" fmla="*/ 585787 w 1340644"/>
              <a:gd name="connsiteY30" fmla="*/ 2336007 h 2544762"/>
              <a:gd name="connsiteX31" fmla="*/ 650082 w 1340644"/>
              <a:gd name="connsiteY31" fmla="*/ 2300288 h 2544762"/>
              <a:gd name="connsiteX32" fmla="*/ 652462 w 1340644"/>
              <a:gd name="connsiteY32" fmla="*/ 2183607 h 2544762"/>
              <a:gd name="connsiteX33" fmla="*/ 609599 w 1340644"/>
              <a:gd name="connsiteY33" fmla="*/ 2169320 h 2544762"/>
              <a:gd name="connsiteX34" fmla="*/ 531019 w 1340644"/>
              <a:gd name="connsiteY34" fmla="*/ 2014538 h 2544762"/>
              <a:gd name="connsiteX35" fmla="*/ 473869 w 1340644"/>
              <a:gd name="connsiteY35" fmla="*/ 1704975 h 2544762"/>
              <a:gd name="connsiteX36" fmla="*/ 385763 w 1340644"/>
              <a:gd name="connsiteY36" fmla="*/ 1638301 h 2544762"/>
              <a:gd name="connsiteX37" fmla="*/ 566737 w 1340644"/>
              <a:gd name="connsiteY37" fmla="*/ 1628775 h 2544762"/>
              <a:gd name="connsiteX38" fmla="*/ 657225 w 1340644"/>
              <a:gd name="connsiteY38" fmla="*/ 1540669 h 2544762"/>
              <a:gd name="connsiteX39" fmla="*/ 873919 w 1340644"/>
              <a:gd name="connsiteY39" fmla="*/ 1543050 h 2544762"/>
              <a:gd name="connsiteX40" fmla="*/ 926306 w 1340644"/>
              <a:gd name="connsiteY40" fmla="*/ 1590676 h 2544762"/>
              <a:gd name="connsiteX41" fmla="*/ 916781 w 1340644"/>
              <a:gd name="connsiteY41" fmla="*/ 1628776 h 2544762"/>
              <a:gd name="connsiteX42" fmla="*/ 995362 w 1340644"/>
              <a:gd name="connsiteY42" fmla="*/ 1600201 h 2544762"/>
              <a:gd name="connsiteX43" fmla="*/ 1042988 w 1340644"/>
              <a:gd name="connsiteY43" fmla="*/ 1678782 h 2544762"/>
              <a:gd name="connsiteX44" fmla="*/ 1073944 w 1340644"/>
              <a:gd name="connsiteY44" fmla="*/ 1743074 h 2544762"/>
              <a:gd name="connsiteX45" fmla="*/ 1128713 w 1340644"/>
              <a:gd name="connsiteY45" fmla="*/ 1724026 h 2544762"/>
              <a:gd name="connsiteX46" fmla="*/ 1181100 w 1340644"/>
              <a:gd name="connsiteY46" fmla="*/ 1723231 h 2544762"/>
              <a:gd name="connsiteX47" fmla="*/ 1145381 w 1340644"/>
              <a:gd name="connsiteY47" fmla="*/ 1531144 h 2544762"/>
              <a:gd name="connsiteX48" fmla="*/ 1197769 w 1340644"/>
              <a:gd name="connsiteY48" fmla="*/ 1443038 h 2544762"/>
              <a:gd name="connsiteX49" fmla="*/ 1169194 w 1340644"/>
              <a:gd name="connsiteY49" fmla="*/ 1388270 h 2544762"/>
              <a:gd name="connsiteX50" fmla="*/ 1223962 w 1340644"/>
              <a:gd name="connsiteY50" fmla="*/ 1381125 h 2544762"/>
              <a:gd name="connsiteX51" fmla="*/ 1276350 w 1340644"/>
              <a:gd name="connsiteY51" fmla="*/ 1302545 h 2544762"/>
              <a:gd name="connsiteX52" fmla="*/ 1266825 w 1340644"/>
              <a:gd name="connsiteY52" fmla="*/ 1254920 h 2544762"/>
              <a:gd name="connsiteX53" fmla="*/ 1303338 w 1340644"/>
              <a:gd name="connsiteY53" fmla="*/ 1246187 h 2544762"/>
              <a:gd name="connsiteX54" fmla="*/ 1340644 w 1340644"/>
              <a:gd name="connsiteY54" fmla="*/ 1190625 h 2544762"/>
              <a:gd name="connsiteX55" fmla="*/ 1285875 w 1340644"/>
              <a:gd name="connsiteY55" fmla="*/ 1007269 h 2544762"/>
              <a:gd name="connsiteX56" fmla="*/ 1240632 w 1340644"/>
              <a:gd name="connsiteY56" fmla="*/ 878682 h 2544762"/>
              <a:gd name="connsiteX57" fmla="*/ 1273969 w 1340644"/>
              <a:gd name="connsiteY57" fmla="*/ 804863 h 2544762"/>
              <a:gd name="connsiteX58" fmla="*/ 1223963 w 1340644"/>
              <a:gd name="connsiteY58" fmla="*/ 664370 h 2544762"/>
              <a:gd name="connsiteX59" fmla="*/ 1164431 w 1340644"/>
              <a:gd name="connsiteY59" fmla="*/ 604838 h 2544762"/>
              <a:gd name="connsiteX60" fmla="*/ 1162050 w 1340644"/>
              <a:gd name="connsiteY60" fmla="*/ 523876 h 2544762"/>
              <a:gd name="connsiteX61" fmla="*/ 1143001 w 1340644"/>
              <a:gd name="connsiteY61" fmla="*/ 445295 h 2544762"/>
              <a:gd name="connsiteX62" fmla="*/ 1163637 w 1340644"/>
              <a:gd name="connsiteY62" fmla="*/ 324644 h 2544762"/>
              <a:gd name="connsiteX63" fmla="*/ 1012031 w 1340644"/>
              <a:gd name="connsiteY63" fmla="*/ 0 h 2544762"/>
              <a:gd name="connsiteX64" fmla="*/ 926306 w 1340644"/>
              <a:gd name="connsiteY64"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26244 w 1340644"/>
              <a:gd name="connsiteY13" fmla="*/ 947738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359569 w 1340644"/>
              <a:gd name="connsiteY13" fmla="*/ 957263 h 2544762"/>
              <a:gd name="connsiteX14" fmla="*/ 407194 w 1340644"/>
              <a:gd name="connsiteY14" fmla="*/ 995364 h 2544762"/>
              <a:gd name="connsiteX15" fmla="*/ 335757 w 1340644"/>
              <a:gd name="connsiteY15" fmla="*/ 1045369 h 2544762"/>
              <a:gd name="connsiteX16" fmla="*/ 288131 w 1340644"/>
              <a:gd name="connsiteY16" fmla="*/ 1023938 h 2544762"/>
              <a:gd name="connsiteX17" fmla="*/ 259556 w 1340644"/>
              <a:gd name="connsiteY17" fmla="*/ 1090613 h 2544762"/>
              <a:gd name="connsiteX18" fmla="*/ 70643 w 1340644"/>
              <a:gd name="connsiteY18" fmla="*/ 1068387 h 2544762"/>
              <a:gd name="connsiteX19" fmla="*/ 28575 w 1340644"/>
              <a:gd name="connsiteY19" fmla="*/ 1083470 h 2544762"/>
              <a:gd name="connsiteX20" fmla="*/ 38100 w 1340644"/>
              <a:gd name="connsiteY20" fmla="*/ 1140620 h 2544762"/>
              <a:gd name="connsiteX21" fmla="*/ 0 w 1340644"/>
              <a:gd name="connsiteY21" fmla="*/ 1188244 h 2544762"/>
              <a:gd name="connsiteX22" fmla="*/ 0 w 1340644"/>
              <a:gd name="connsiteY22" fmla="*/ 1328738 h 2544762"/>
              <a:gd name="connsiteX23" fmla="*/ 26194 w 1340644"/>
              <a:gd name="connsiteY23" fmla="*/ 1432718 h 2544762"/>
              <a:gd name="connsiteX24" fmla="*/ 157162 w 1340644"/>
              <a:gd name="connsiteY24" fmla="*/ 1795464 h 2544762"/>
              <a:gd name="connsiteX25" fmla="*/ 161925 w 1340644"/>
              <a:gd name="connsiteY25" fmla="*/ 1971675 h 2544762"/>
              <a:gd name="connsiteX26" fmla="*/ 107156 w 1340644"/>
              <a:gd name="connsiteY26" fmla="*/ 2064545 h 2544762"/>
              <a:gd name="connsiteX27" fmla="*/ 123031 w 1340644"/>
              <a:gd name="connsiteY27" fmla="*/ 2228056 h 2544762"/>
              <a:gd name="connsiteX28" fmla="*/ 238125 w 1340644"/>
              <a:gd name="connsiteY28" fmla="*/ 2422524 h 2544762"/>
              <a:gd name="connsiteX29" fmla="*/ 418306 w 1340644"/>
              <a:gd name="connsiteY29" fmla="*/ 2544762 h 2544762"/>
              <a:gd name="connsiteX30" fmla="*/ 581024 w 1340644"/>
              <a:gd name="connsiteY30" fmla="*/ 2409825 h 2544762"/>
              <a:gd name="connsiteX31" fmla="*/ 585787 w 1340644"/>
              <a:gd name="connsiteY31" fmla="*/ 2336007 h 2544762"/>
              <a:gd name="connsiteX32" fmla="*/ 650082 w 1340644"/>
              <a:gd name="connsiteY32" fmla="*/ 2300288 h 2544762"/>
              <a:gd name="connsiteX33" fmla="*/ 652462 w 1340644"/>
              <a:gd name="connsiteY33" fmla="*/ 2183607 h 2544762"/>
              <a:gd name="connsiteX34" fmla="*/ 609599 w 1340644"/>
              <a:gd name="connsiteY34" fmla="*/ 2169320 h 2544762"/>
              <a:gd name="connsiteX35" fmla="*/ 531019 w 1340644"/>
              <a:gd name="connsiteY35" fmla="*/ 2014538 h 2544762"/>
              <a:gd name="connsiteX36" fmla="*/ 473869 w 1340644"/>
              <a:gd name="connsiteY36" fmla="*/ 1704975 h 2544762"/>
              <a:gd name="connsiteX37" fmla="*/ 385763 w 1340644"/>
              <a:gd name="connsiteY37" fmla="*/ 1638301 h 2544762"/>
              <a:gd name="connsiteX38" fmla="*/ 566737 w 1340644"/>
              <a:gd name="connsiteY38" fmla="*/ 1628775 h 2544762"/>
              <a:gd name="connsiteX39" fmla="*/ 657225 w 1340644"/>
              <a:gd name="connsiteY39" fmla="*/ 1540669 h 2544762"/>
              <a:gd name="connsiteX40" fmla="*/ 873919 w 1340644"/>
              <a:gd name="connsiteY40" fmla="*/ 1543050 h 2544762"/>
              <a:gd name="connsiteX41" fmla="*/ 926306 w 1340644"/>
              <a:gd name="connsiteY41" fmla="*/ 1590676 h 2544762"/>
              <a:gd name="connsiteX42" fmla="*/ 916781 w 1340644"/>
              <a:gd name="connsiteY42" fmla="*/ 1628776 h 2544762"/>
              <a:gd name="connsiteX43" fmla="*/ 995362 w 1340644"/>
              <a:gd name="connsiteY43" fmla="*/ 1600201 h 2544762"/>
              <a:gd name="connsiteX44" fmla="*/ 1042988 w 1340644"/>
              <a:gd name="connsiteY44" fmla="*/ 1678782 h 2544762"/>
              <a:gd name="connsiteX45" fmla="*/ 1073944 w 1340644"/>
              <a:gd name="connsiteY45" fmla="*/ 1743074 h 2544762"/>
              <a:gd name="connsiteX46" fmla="*/ 1128713 w 1340644"/>
              <a:gd name="connsiteY46" fmla="*/ 1724026 h 2544762"/>
              <a:gd name="connsiteX47" fmla="*/ 1181100 w 1340644"/>
              <a:gd name="connsiteY47" fmla="*/ 1723231 h 2544762"/>
              <a:gd name="connsiteX48" fmla="*/ 1145381 w 1340644"/>
              <a:gd name="connsiteY48" fmla="*/ 1531144 h 2544762"/>
              <a:gd name="connsiteX49" fmla="*/ 1197769 w 1340644"/>
              <a:gd name="connsiteY49" fmla="*/ 1443038 h 2544762"/>
              <a:gd name="connsiteX50" fmla="*/ 1169194 w 1340644"/>
              <a:gd name="connsiteY50" fmla="*/ 1388270 h 2544762"/>
              <a:gd name="connsiteX51" fmla="*/ 1223962 w 1340644"/>
              <a:gd name="connsiteY51" fmla="*/ 1381125 h 2544762"/>
              <a:gd name="connsiteX52" fmla="*/ 1276350 w 1340644"/>
              <a:gd name="connsiteY52" fmla="*/ 1302545 h 2544762"/>
              <a:gd name="connsiteX53" fmla="*/ 1266825 w 1340644"/>
              <a:gd name="connsiteY53" fmla="*/ 1254920 h 2544762"/>
              <a:gd name="connsiteX54" fmla="*/ 1303338 w 1340644"/>
              <a:gd name="connsiteY54" fmla="*/ 1246187 h 2544762"/>
              <a:gd name="connsiteX55" fmla="*/ 1340644 w 1340644"/>
              <a:gd name="connsiteY55" fmla="*/ 1190625 h 2544762"/>
              <a:gd name="connsiteX56" fmla="*/ 1285875 w 1340644"/>
              <a:gd name="connsiteY56" fmla="*/ 1007269 h 2544762"/>
              <a:gd name="connsiteX57" fmla="*/ 1240632 w 1340644"/>
              <a:gd name="connsiteY57" fmla="*/ 878682 h 2544762"/>
              <a:gd name="connsiteX58" fmla="*/ 1273969 w 1340644"/>
              <a:gd name="connsiteY58" fmla="*/ 804863 h 2544762"/>
              <a:gd name="connsiteX59" fmla="*/ 1223963 w 1340644"/>
              <a:gd name="connsiteY59" fmla="*/ 664370 h 2544762"/>
              <a:gd name="connsiteX60" fmla="*/ 1164431 w 1340644"/>
              <a:gd name="connsiteY60" fmla="*/ 604838 h 2544762"/>
              <a:gd name="connsiteX61" fmla="*/ 1162050 w 1340644"/>
              <a:gd name="connsiteY61" fmla="*/ 523876 h 2544762"/>
              <a:gd name="connsiteX62" fmla="*/ 1143001 w 1340644"/>
              <a:gd name="connsiteY62" fmla="*/ 445295 h 2544762"/>
              <a:gd name="connsiteX63" fmla="*/ 1163637 w 1340644"/>
              <a:gd name="connsiteY63" fmla="*/ 324644 h 2544762"/>
              <a:gd name="connsiteX64" fmla="*/ 1012031 w 1340644"/>
              <a:gd name="connsiteY64" fmla="*/ 0 h 2544762"/>
              <a:gd name="connsiteX65" fmla="*/ 926306 w 1340644"/>
              <a:gd name="connsiteY65"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50056 w 1340644"/>
              <a:gd name="connsiteY13" fmla="*/ 842963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130968 w 1340644"/>
              <a:gd name="connsiteY13" fmla="*/ 609600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59569 w 1340644"/>
              <a:gd name="connsiteY14" fmla="*/ 957263 h 2544762"/>
              <a:gd name="connsiteX15" fmla="*/ 407194 w 1340644"/>
              <a:gd name="connsiteY15" fmla="*/ 995364 h 2544762"/>
              <a:gd name="connsiteX16" fmla="*/ 335757 w 1340644"/>
              <a:gd name="connsiteY16" fmla="*/ 1045369 h 2544762"/>
              <a:gd name="connsiteX17" fmla="*/ 288131 w 1340644"/>
              <a:gd name="connsiteY17" fmla="*/ 1023938 h 2544762"/>
              <a:gd name="connsiteX18" fmla="*/ 259556 w 1340644"/>
              <a:gd name="connsiteY18" fmla="*/ 1090613 h 2544762"/>
              <a:gd name="connsiteX19" fmla="*/ 70643 w 1340644"/>
              <a:gd name="connsiteY19" fmla="*/ 1068387 h 2544762"/>
              <a:gd name="connsiteX20" fmla="*/ 28575 w 1340644"/>
              <a:gd name="connsiteY20" fmla="*/ 1083470 h 2544762"/>
              <a:gd name="connsiteX21" fmla="*/ 38100 w 1340644"/>
              <a:gd name="connsiteY21" fmla="*/ 1140620 h 2544762"/>
              <a:gd name="connsiteX22" fmla="*/ 0 w 1340644"/>
              <a:gd name="connsiteY22" fmla="*/ 1188244 h 2544762"/>
              <a:gd name="connsiteX23" fmla="*/ 0 w 1340644"/>
              <a:gd name="connsiteY23" fmla="*/ 1328738 h 2544762"/>
              <a:gd name="connsiteX24" fmla="*/ 26194 w 1340644"/>
              <a:gd name="connsiteY24" fmla="*/ 1432718 h 2544762"/>
              <a:gd name="connsiteX25" fmla="*/ 157162 w 1340644"/>
              <a:gd name="connsiteY25" fmla="*/ 1795464 h 2544762"/>
              <a:gd name="connsiteX26" fmla="*/ 161925 w 1340644"/>
              <a:gd name="connsiteY26" fmla="*/ 1971675 h 2544762"/>
              <a:gd name="connsiteX27" fmla="*/ 107156 w 1340644"/>
              <a:gd name="connsiteY27" fmla="*/ 2064545 h 2544762"/>
              <a:gd name="connsiteX28" fmla="*/ 123031 w 1340644"/>
              <a:gd name="connsiteY28" fmla="*/ 2228056 h 2544762"/>
              <a:gd name="connsiteX29" fmla="*/ 238125 w 1340644"/>
              <a:gd name="connsiteY29" fmla="*/ 2422524 h 2544762"/>
              <a:gd name="connsiteX30" fmla="*/ 418306 w 1340644"/>
              <a:gd name="connsiteY30" fmla="*/ 2544762 h 2544762"/>
              <a:gd name="connsiteX31" fmla="*/ 581024 w 1340644"/>
              <a:gd name="connsiteY31" fmla="*/ 2409825 h 2544762"/>
              <a:gd name="connsiteX32" fmla="*/ 585787 w 1340644"/>
              <a:gd name="connsiteY32" fmla="*/ 2336007 h 2544762"/>
              <a:gd name="connsiteX33" fmla="*/ 650082 w 1340644"/>
              <a:gd name="connsiteY33" fmla="*/ 2300288 h 2544762"/>
              <a:gd name="connsiteX34" fmla="*/ 652462 w 1340644"/>
              <a:gd name="connsiteY34" fmla="*/ 2183607 h 2544762"/>
              <a:gd name="connsiteX35" fmla="*/ 609599 w 1340644"/>
              <a:gd name="connsiteY35" fmla="*/ 2169320 h 2544762"/>
              <a:gd name="connsiteX36" fmla="*/ 531019 w 1340644"/>
              <a:gd name="connsiteY36" fmla="*/ 2014538 h 2544762"/>
              <a:gd name="connsiteX37" fmla="*/ 473869 w 1340644"/>
              <a:gd name="connsiteY37" fmla="*/ 1704975 h 2544762"/>
              <a:gd name="connsiteX38" fmla="*/ 385763 w 1340644"/>
              <a:gd name="connsiteY38" fmla="*/ 1638301 h 2544762"/>
              <a:gd name="connsiteX39" fmla="*/ 566737 w 1340644"/>
              <a:gd name="connsiteY39" fmla="*/ 1628775 h 2544762"/>
              <a:gd name="connsiteX40" fmla="*/ 657225 w 1340644"/>
              <a:gd name="connsiteY40" fmla="*/ 1540669 h 2544762"/>
              <a:gd name="connsiteX41" fmla="*/ 873919 w 1340644"/>
              <a:gd name="connsiteY41" fmla="*/ 1543050 h 2544762"/>
              <a:gd name="connsiteX42" fmla="*/ 926306 w 1340644"/>
              <a:gd name="connsiteY42" fmla="*/ 1590676 h 2544762"/>
              <a:gd name="connsiteX43" fmla="*/ 916781 w 1340644"/>
              <a:gd name="connsiteY43" fmla="*/ 1628776 h 2544762"/>
              <a:gd name="connsiteX44" fmla="*/ 995362 w 1340644"/>
              <a:gd name="connsiteY44" fmla="*/ 1600201 h 2544762"/>
              <a:gd name="connsiteX45" fmla="*/ 1042988 w 1340644"/>
              <a:gd name="connsiteY45" fmla="*/ 1678782 h 2544762"/>
              <a:gd name="connsiteX46" fmla="*/ 1073944 w 1340644"/>
              <a:gd name="connsiteY46" fmla="*/ 1743074 h 2544762"/>
              <a:gd name="connsiteX47" fmla="*/ 1128713 w 1340644"/>
              <a:gd name="connsiteY47" fmla="*/ 1724026 h 2544762"/>
              <a:gd name="connsiteX48" fmla="*/ 1181100 w 1340644"/>
              <a:gd name="connsiteY48" fmla="*/ 1723231 h 2544762"/>
              <a:gd name="connsiteX49" fmla="*/ 1145381 w 1340644"/>
              <a:gd name="connsiteY49" fmla="*/ 1531144 h 2544762"/>
              <a:gd name="connsiteX50" fmla="*/ 1197769 w 1340644"/>
              <a:gd name="connsiteY50" fmla="*/ 1443038 h 2544762"/>
              <a:gd name="connsiteX51" fmla="*/ 1169194 w 1340644"/>
              <a:gd name="connsiteY51" fmla="*/ 1388270 h 2544762"/>
              <a:gd name="connsiteX52" fmla="*/ 1223962 w 1340644"/>
              <a:gd name="connsiteY52" fmla="*/ 1381125 h 2544762"/>
              <a:gd name="connsiteX53" fmla="*/ 1276350 w 1340644"/>
              <a:gd name="connsiteY53" fmla="*/ 1302545 h 2544762"/>
              <a:gd name="connsiteX54" fmla="*/ 1266825 w 1340644"/>
              <a:gd name="connsiteY54" fmla="*/ 1254920 h 2544762"/>
              <a:gd name="connsiteX55" fmla="*/ 1303338 w 1340644"/>
              <a:gd name="connsiteY55" fmla="*/ 1246187 h 2544762"/>
              <a:gd name="connsiteX56" fmla="*/ 1340644 w 1340644"/>
              <a:gd name="connsiteY56" fmla="*/ 1190625 h 2544762"/>
              <a:gd name="connsiteX57" fmla="*/ 1285875 w 1340644"/>
              <a:gd name="connsiteY57" fmla="*/ 1007269 h 2544762"/>
              <a:gd name="connsiteX58" fmla="*/ 1240632 w 1340644"/>
              <a:gd name="connsiteY58" fmla="*/ 878682 h 2544762"/>
              <a:gd name="connsiteX59" fmla="*/ 1273969 w 1340644"/>
              <a:gd name="connsiteY59" fmla="*/ 804863 h 2544762"/>
              <a:gd name="connsiteX60" fmla="*/ 1223963 w 1340644"/>
              <a:gd name="connsiteY60" fmla="*/ 664370 h 2544762"/>
              <a:gd name="connsiteX61" fmla="*/ 1164431 w 1340644"/>
              <a:gd name="connsiteY61" fmla="*/ 604838 h 2544762"/>
              <a:gd name="connsiteX62" fmla="*/ 1162050 w 1340644"/>
              <a:gd name="connsiteY62" fmla="*/ 523876 h 2544762"/>
              <a:gd name="connsiteX63" fmla="*/ 1143001 w 1340644"/>
              <a:gd name="connsiteY63" fmla="*/ 445295 h 2544762"/>
              <a:gd name="connsiteX64" fmla="*/ 1163637 w 1340644"/>
              <a:gd name="connsiteY64" fmla="*/ 324644 h 2544762"/>
              <a:gd name="connsiteX65" fmla="*/ 1012031 w 1340644"/>
              <a:gd name="connsiteY65" fmla="*/ 0 h 2544762"/>
              <a:gd name="connsiteX66" fmla="*/ 926306 w 1340644"/>
              <a:gd name="connsiteY66"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11956 w 1340644"/>
              <a:gd name="connsiteY14" fmla="*/ 885826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54768 w 1340644"/>
              <a:gd name="connsiteY14" fmla="*/ 654845 h 2544762"/>
              <a:gd name="connsiteX15" fmla="*/ 359569 w 1340644"/>
              <a:gd name="connsiteY15" fmla="*/ 957263 h 2544762"/>
              <a:gd name="connsiteX16" fmla="*/ 407194 w 1340644"/>
              <a:gd name="connsiteY16" fmla="*/ 995364 h 2544762"/>
              <a:gd name="connsiteX17" fmla="*/ 335757 w 1340644"/>
              <a:gd name="connsiteY17" fmla="*/ 1045369 h 2544762"/>
              <a:gd name="connsiteX18" fmla="*/ 288131 w 1340644"/>
              <a:gd name="connsiteY18" fmla="*/ 1023938 h 2544762"/>
              <a:gd name="connsiteX19" fmla="*/ 259556 w 1340644"/>
              <a:gd name="connsiteY19" fmla="*/ 1090613 h 2544762"/>
              <a:gd name="connsiteX20" fmla="*/ 70643 w 1340644"/>
              <a:gd name="connsiteY20" fmla="*/ 1068387 h 2544762"/>
              <a:gd name="connsiteX21" fmla="*/ 28575 w 1340644"/>
              <a:gd name="connsiteY21" fmla="*/ 1083470 h 2544762"/>
              <a:gd name="connsiteX22" fmla="*/ 38100 w 1340644"/>
              <a:gd name="connsiteY22" fmla="*/ 1140620 h 2544762"/>
              <a:gd name="connsiteX23" fmla="*/ 0 w 1340644"/>
              <a:gd name="connsiteY23" fmla="*/ 1188244 h 2544762"/>
              <a:gd name="connsiteX24" fmla="*/ 0 w 1340644"/>
              <a:gd name="connsiteY24" fmla="*/ 1328738 h 2544762"/>
              <a:gd name="connsiteX25" fmla="*/ 26194 w 1340644"/>
              <a:gd name="connsiteY25" fmla="*/ 1432718 h 2544762"/>
              <a:gd name="connsiteX26" fmla="*/ 157162 w 1340644"/>
              <a:gd name="connsiteY26" fmla="*/ 1795464 h 2544762"/>
              <a:gd name="connsiteX27" fmla="*/ 161925 w 1340644"/>
              <a:gd name="connsiteY27" fmla="*/ 1971675 h 2544762"/>
              <a:gd name="connsiteX28" fmla="*/ 107156 w 1340644"/>
              <a:gd name="connsiteY28" fmla="*/ 2064545 h 2544762"/>
              <a:gd name="connsiteX29" fmla="*/ 123031 w 1340644"/>
              <a:gd name="connsiteY29" fmla="*/ 2228056 h 2544762"/>
              <a:gd name="connsiteX30" fmla="*/ 238125 w 1340644"/>
              <a:gd name="connsiteY30" fmla="*/ 2422524 h 2544762"/>
              <a:gd name="connsiteX31" fmla="*/ 418306 w 1340644"/>
              <a:gd name="connsiteY31" fmla="*/ 2544762 h 2544762"/>
              <a:gd name="connsiteX32" fmla="*/ 581024 w 1340644"/>
              <a:gd name="connsiteY32" fmla="*/ 2409825 h 2544762"/>
              <a:gd name="connsiteX33" fmla="*/ 585787 w 1340644"/>
              <a:gd name="connsiteY33" fmla="*/ 2336007 h 2544762"/>
              <a:gd name="connsiteX34" fmla="*/ 650082 w 1340644"/>
              <a:gd name="connsiteY34" fmla="*/ 2300288 h 2544762"/>
              <a:gd name="connsiteX35" fmla="*/ 652462 w 1340644"/>
              <a:gd name="connsiteY35" fmla="*/ 2183607 h 2544762"/>
              <a:gd name="connsiteX36" fmla="*/ 609599 w 1340644"/>
              <a:gd name="connsiteY36" fmla="*/ 2169320 h 2544762"/>
              <a:gd name="connsiteX37" fmla="*/ 531019 w 1340644"/>
              <a:gd name="connsiteY37" fmla="*/ 2014538 h 2544762"/>
              <a:gd name="connsiteX38" fmla="*/ 473869 w 1340644"/>
              <a:gd name="connsiteY38" fmla="*/ 1704975 h 2544762"/>
              <a:gd name="connsiteX39" fmla="*/ 385763 w 1340644"/>
              <a:gd name="connsiteY39" fmla="*/ 1638301 h 2544762"/>
              <a:gd name="connsiteX40" fmla="*/ 566737 w 1340644"/>
              <a:gd name="connsiteY40" fmla="*/ 1628775 h 2544762"/>
              <a:gd name="connsiteX41" fmla="*/ 657225 w 1340644"/>
              <a:gd name="connsiteY41" fmla="*/ 1540669 h 2544762"/>
              <a:gd name="connsiteX42" fmla="*/ 873919 w 1340644"/>
              <a:gd name="connsiteY42" fmla="*/ 1543050 h 2544762"/>
              <a:gd name="connsiteX43" fmla="*/ 926306 w 1340644"/>
              <a:gd name="connsiteY43" fmla="*/ 1590676 h 2544762"/>
              <a:gd name="connsiteX44" fmla="*/ 916781 w 1340644"/>
              <a:gd name="connsiteY44" fmla="*/ 1628776 h 2544762"/>
              <a:gd name="connsiteX45" fmla="*/ 995362 w 1340644"/>
              <a:gd name="connsiteY45" fmla="*/ 1600201 h 2544762"/>
              <a:gd name="connsiteX46" fmla="*/ 1042988 w 1340644"/>
              <a:gd name="connsiteY46" fmla="*/ 1678782 h 2544762"/>
              <a:gd name="connsiteX47" fmla="*/ 1073944 w 1340644"/>
              <a:gd name="connsiteY47" fmla="*/ 1743074 h 2544762"/>
              <a:gd name="connsiteX48" fmla="*/ 1128713 w 1340644"/>
              <a:gd name="connsiteY48" fmla="*/ 1724026 h 2544762"/>
              <a:gd name="connsiteX49" fmla="*/ 1181100 w 1340644"/>
              <a:gd name="connsiteY49" fmla="*/ 1723231 h 2544762"/>
              <a:gd name="connsiteX50" fmla="*/ 1145381 w 1340644"/>
              <a:gd name="connsiteY50" fmla="*/ 1531144 h 2544762"/>
              <a:gd name="connsiteX51" fmla="*/ 1197769 w 1340644"/>
              <a:gd name="connsiteY51" fmla="*/ 1443038 h 2544762"/>
              <a:gd name="connsiteX52" fmla="*/ 1169194 w 1340644"/>
              <a:gd name="connsiteY52" fmla="*/ 1388270 h 2544762"/>
              <a:gd name="connsiteX53" fmla="*/ 1223962 w 1340644"/>
              <a:gd name="connsiteY53" fmla="*/ 1381125 h 2544762"/>
              <a:gd name="connsiteX54" fmla="*/ 1276350 w 1340644"/>
              <a:gd name="connsiteY54" fmla="*/ 1302545 h 2544762"/>
              <a:gd name="connsiteX55" fmla="*/ 1266825 w 1340644"/>
              <a:gd name="connsiteY55" fmla="*/ 1254920 h 2544762"/>
              <a:gd name="connsiteX56" fmla="*/ 1303338 w 1340644"/>
              <a:gd name="connsiteY56" fmla="*/ 1246187 h 2544762"/>
              <a:gd name="connsiteX57" fmla="*/ 1340644 w 1340644"/>
              <a:gd name="connsiteY57" fmla="*/ 1190625 h 2544762"/>
              <a:gd name="connsiteX58" fmla="*/ 1285875 w 1340644"/>
              <a:gd name="connsiteY58" fmla="*/ 1007269 h 2544762"/>
              <a:gd name="connsiteX59" fmla="*/ 1240632 w 1340644"/>
              <a:gd name="connsiteY59" fmla="*/ 878682 h 2544762"/>
              <a:gd name="connsiteX60" fmla="*/ 1273969 w 1340644"/>
              <a:gd name="connsiteY60" fmla="*/ 804863 h 2544762"/>
              <a:gd name="connsiteX61" fmla="*/ 1223963 w 1340644"/>
              <a:gd name="connsiteY61" fmla="*/ 664370 h 2544762"/>
              <a:gd name="connsiteX62" fmla="*/ 1164431 w 1340644"/>
              <a:gd name="connsiteY62" fmla="*/ 604838 h 2544762"/>
              <a:gd name="connsiteX63" fmla="*/ 1162050 w 1340644"/>
              <a:gd name="connsiteY63" fmla="*/ 523876 h 2544762"/>
              <a:gd name="connsiteX64" fmla="*/ 1143001 w 1340644"/>
              <a:gd name="connsiteY64" fmla="*/ 445295 h 2544762"/>
              <a:gd name="connsiteX65" fmla="*/ 1163637 w 1340644"/>
              <a:gd name="connsiteY65" fmla="*/ 324644 h 2544762"/>
              <a:gd name="connsiteX66" fmla="*/ 1012031 w 1340644"/>
              <a:gd name="connsiteY66" fmla="*/ 0 h 2544762"/>
              <a:gd name="connsiteX67" fmla="*/ 926306 w 1340644"/>
              <a:gd name="connsiteY67"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311944 w 1340644"/>
              <a:gd name="connsiteY14" fmla="*/ 750094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54768 w 1340644"/>
              <a:gd name="connsiteY15" fmla="*/ 654845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 name="connsiteX0" fmla="*/ 926306 w 1340644"/>
              <a:gd name="connsiteY0" fmla="*/ 153193 h 2544762"/>
              <a:gd name="connsiteX1" fmla="*/ 907256 w 1340644"/>
              <a:gd name="connsiteY1" fmla="*/ 221457 h 2544762"/>
              <a:gd name="connsiteX2" fmla="*/ 945356 w 1340644"/>
              <a:gd name="connsiteY2" fmla="*/ 288132 h 2544762"/>
              <a:gd name="connsiteX3" fmla="*/ 916782 w 1340644"/>
              <a:gd name="connsiteY3" fmla="*/ 352426 h 2544762"/>
              <a:gd name="connsiteX4" fmla="*/ 828675 w 1340644"/>
              <a:gd name="connsiteY4" fmla="*/ 373857 h 2544762"/>
              <a:gd name="connsiteX5" fmla="*/ 795337 w 1340644"/>
              <a:gd name="connsiteY5" fmla="*/ 407194 h 2544762"/>
              <a:gd name="connsiteX6" fmla="*/ 831055 w 1340644"/>
              <a:gd name="connsiteY6" fmla="*/ 431007 h 2544762"/>
              <a:gd name="connsiteX7" fmla="*/ 716756 w 1340644"/>
              <a:gd name="connsiteY7" fmla="*/ 502445 h 2544762"/>
              <a:gd name="connsiteX8" fmla="*/ 692944 w 1340644"/>
              <a:gd name="connsiteY8" fmla="*/ 528638 h 2544762"/>
              <a:gd name="connsiteX9" fmla="*/ 671513 w 1340644"/>
              <a:gd name="connsiteY9" fmla="*/ 590551 h 2544762"/>
              <a:gd name="connsiteX10" fmla="*/ 631031 w 1340644"/>
              <a:gd name="connsiteY10" fmla="*/ 569119 h 2544762"/>
              <a:gd name="connsiteX11" fmla="*/ 550068 w 1340644"/>
              <a:gd name="connsiteY11" fmla="*/ 654844 h 2544762"/>
              <a:gd name="connsiteX12" fmla="*/ 535781 w 1340644"/>
              <a:gd name="connsiteY12" fmla="*/ 728664 h 2544762"/>
              <a:gd name="connsiteX13" fmla="*/ 469106 w 1340644"/>
              <a:gd name="connsiteY13" fmla="*/ 814388 h 2544762"/>
              <a:gd name="connsiteX14" fmla="*/ 438150 w 1340644"/>
              <a:gd name="connsiteY14" fmla="*/ 890588 h 2544762"/>
              <a:gd name="connsiteX15" fmla="*/ 385761 w 1340644"/>
              <a:gd name="connsiteY15" fmla="*/ 895352 h 2544762"/>
              <a:gd name="connsiteX16" fmla="*/ 359569 w 1340644"/>
              <a:gd name="connsiteY16" fmla="*/ 957263 h 2544762"/>
              <a:gd name="connsiteX17" fmla="*/ 407194 w 1340644"/>
              <a:gd name="connsiteY17" fmla="*/ 995364 h 2544762"/>
              <a:gd name="connsiteX18" fmla="*/ 335757 w 1340644"/>
              <a:gd name="connsiteY18" fmla="*/ 1045369 h 2544762"/>
              <a:gd name="connsiteX19" fmla="*/ 288131 w 1340644"/>
              <a:gd name="connsiteY19" fmla="*/ 1023938 h 2544762"/>
              <a:gd name="connsiteX20" fmla="*/ 259556 w 1340644"/>
              <a:gd name="connsiteY20" fmla="*/ 1090613 h 2544762"/>
              <a:gd name="connsiteX21" fmla="*/ 70643 w 1340644"/>
              <a:gd name="connsiteY21" fmla="*/ 1068387 h 2544762"/>
              <a:gd name="connsiteX22" fmla="*/ 28575 w 1340644"/>
              <a:gd name="connsiteY22" fmla="*/ 1083470 h 2544762"/>
              <a:gd name="connsiteX23" fmla="*/ 38100 w 1340644"/>
              <a:gd name="connsiteY23" fmla="*/ 1140620 h 2544762"/>
              <a:gd name="connsiteX24" fmla="*/ 0 w 1340644"/>
              <a:gd name="connsiteY24" fmla="*/ 1188244 h 2544762"/>
              <a:gd name="connsiteX25" fmla="*/ 0 w 1340644"/>
              <a:gd name="connsiteY25" fmla="*/ 1328738 h 2544762"/>
              <a:gd name="connsiteX26" fmla="*/ 26194 w 1340644"/>
              <a:gd name="connsiteY26" fmla="*/ 1432718 h 2544762"/>
              <a:gd name="connsiteX27" fmla="*/ 157162 w 1340644"/>
              <a:gd name="connsiteY27" fmla="*/ 1795464 h 2544762"/>
              <a:gd name="connsiteX28" fmla="*/ 161925 w 1340644"/>
              <a:gd name="connsiteY28" fmla="*/ 1971675 h 2544762"/>
              <a:gd name="connsiteX29" fmla="*/ 107156 w 1340644"/>
              <a:gd name="connsiteY29" fmla="*/ 2064545 h 2544762"/>
              <a:gd name="connsiteX30" fmla="*/ 123031 w 1340644"/>
              <a:gd name="connsiteY30" fmla="*/ 2228056 h 2544762"/>
              <a:gd name="connsiteX31" fmla="*/ 238125 w 1340644"/>
              <a:gd name="connsiteY31" fmla="*/ 2422524 h 2544762"/>
              <a:gd name="connsiteX32" fmla="*/ 418306 w 1340644"/>
              <a:gd name="connsiteY32" fmla="*/ 2544762 h 2544762"/>
              <a:gd name="connsiteX33" fmla="*/ 581024 w 1340644"/>
              <a:gd name="connsiteY33" fmla="*/ 2409825 h 2544762"/>
              <a:gd name="connsiteX34" fmla="*/ 585787 w 1340644"/>
              <a:gd name="connsiteY34" fmla="*/ 2336007 h 2544762"/>
              <a:gd name="connsiteX35" fmla="*/ 650082 w 1340644"/>
              <a:gd name="connsiteY35" fmla="*/ 2300288 h 2544762"/>
              <a:gd name="connsiteX36" fmla="*/ 652462 w 1340644"/>
              <a:gd name="connsiteY36" fmla="*/ 2183607 h 2544762"/>
              <a:gd name="connsiteX37" fmla="*/ 609599 w 1340644"/>
              <a:gd name="connsiteY37" fmla="*/ 2169320 h 2544762"/>
              <a:gd name="connsiteX38" fmla="*/ 531019 w 1340644"/>
              <a:gd name="connsiteY38" fmla="*/ 2014538 h 2544762"/>
              <a:gd name="connsiteX39" fmla="*/ 473869 w 1340644"/>
              <a:gd name="connsiteY39" fmla="*/ 1704975 h 2544762"/>
              <a:gd name="connsiteX40" fmla="*/ 385763 w 1340644"/>
              <a:gd name="connsiteY40" fmla="*/ 1638301 h 2544762"/>
              <a:gd name="connsiteX41" fmla="*/ 566737 w 1340644"/>
              <a:gd name="connsiteY41" fmla="*/ 1628775 h 2544762"/>
              <a:gd name="connsiteX42" fmla="*/ 657225 w 1340644"/>
              <a:gd name="connsiteY42" fmla="*/ 1540669 h 2544762"/>
              <a:gd name="connsiteX43" fmla="*/ 873919 w 1340644"/>
              <a:gd name="connsiteY43" fmla="*/ 1543050 h 2544762"/>
              <a:gd name="connsiteX44" fmla="*/ 926306 w 1340644"/>
              <a:gd name="connsiteY44" fmla="*/ 1590676 h 2544762"/>
              <a:gd name="connsiteX45" fmla="*/ 916781 w 1340644"/>
              <a:gd name="connsiteY45" fmla="*/ 1628776 h 2544762"/>
              <a:gd name="connsiteX46" fmla="*/ 995362 w 1340644"/>
              <a:gd name="connsiteY46" fmla="*/ 1600201 h 2544762"/>
              <a:gd name="connsiteX47" fmla="*/ 1042988 w 1340644"/>
              <a:gd name="connsiteY47" fmla="*/ 1678782 h 2544762"/>
              <a:gd name="connsiteX48" fmla="*/ 1073944 w 1340644"/>
              <a:gd name="connsiteY48" fmla="*/ 1743074 h 2544762"/>
              <a:gd name="connsiteX49" fmla="*/ 1128713 w 1340644"/>
              <a:gd name="connsiteY49" fmla="*/ 1724026 h 2544762"/>
              <a:gd name="connsiteX50" fmla="*/ 1181100 w 1340644"/>
              <a:gd name="connsiteY50" fmla="*/ 1723231 h 2544762"/>
              <a:gd name="connsiteX51" fmla="*/ 1145381 w 1340644"/>
              <a:gd name="connsiteY51" fmla="*/ 1531144 h 2544762"/>
              <a:gd name="connsiteX52" fmla="*/ 1197769 w 1340644"/>
              <a:gd name="connsiteY52" fmla="*/ 1443038 h 2544762"/>
              <a:gd name="connsiteX53" fmla="*/ 1169194 w 1340644"/>
              <a:gd name="connsiteY53" fmla="*/ 1388270 h 2544762"/>
              <a:gd name="connsiteX54" fmla="*/ 1223962 w 1340644"/>
              <a:gd name="connsiteY54" fmla="*/ 1381125 h 2544762"/>
              <a:gd name="connsiteX55" fmla="*/ 1276350 w 1340644"/>
              <a:gd name="connsiteY55" fmla="*/ 1302545 h 2544762"/>
              <a:gd name="connsiteX56" fmla="*/ 1266825 w 1340644"/>
              <a:gd name="connsiteY56" fmla="*/ 1254920 h 2544762"/>
              <a:gd name="connsiteX57" fmla="*/ 1303338 w 1340644"/>
              <a:gd name="connsiteY57" fmla="*/ 1246187 h 2544762"/>
              <a:gd name="connsiteX58" fmla="*/ 1340644 w 1340644"/>
              <a:gd name="connsiteY58" fmla="*/ 1190625 h 2544762"/>
              <a:gd name="connsiteX59" fmla="*/ 1285875 w 1340644"/>
              <a:gd name="connsiteY59" fmla="*/ 1007269 h 2544762"/>
              <a:gd name="connsiteX60" fmla="*/ 1240632 w 1340644"/>
              <a:gd name="connsiteY60" fmla="*/ 878682 h 2544762"/>
              <a:gd name="connsiteX61" fmla="*/ 1273969 w 1340644"/>
              <a:gd name="connsiteY61" fmla="*/ 804863 h 2544762"/>
              <a:gd name="connsiteX62" fmla="*/ 1223963 w 1340644"/>
              <a:gd name="connsiteY62" fmla="*/ 664370 h 2544762"/>
              <a:gd name="connsiteX63" fmla="*/ 1164431 w 1340644"/>
              <a:gd name="connsiteY63" fmla="*/ 604838 h 2544762"/>
              <a:gd name="connsiteX64" fmla="*/ 1162050 w 1340644"/>
              <a:gd name="connsiteY64" fmla="*/ 523876 h 2544762"/>
              <a:gd name="connsiteX65" fmla="*/ 1143001 w 1340644"/>
              <a:gd name="connsiteY65" fmla="*/ 445295 h 2544762"/>
              <a:gd name="connsiteX66" fmla="*/ 1163637 w 1340644"/>
              <a:gd name="connsiteY66" fmla="*/ 324644 h 2544762"/>
              <a:gd name="connsiteX67" fmla="*/ 1012031 w 1340644"/>
              <a:gd name="connsiteY67" fmla="*/ 0 h 2544762"/>
              <a:gd name="connsiteX68" fmla="*/ 926306 w 1340644"/>
              <a:gd name="connsiteY68" fmla="*/ 153193 h 254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40644" h="2544762">
                <a:moveTo>
                  <a:pt x="926306" y="153193"/>
                </a:moveTo>
                <a:lnTo>
                  <a:pt x="907256" y="221457"/>
                </a:lnTo>
                <a:lnTo>
                  <a:pt x="945356" y="288132"/>
                </a:lnTo>
                <a:lnTo>
                  <a:pt x="916782" y="352426"/>
                </a:lnTo>
                <a:lnTo>
                  <a:pt x="828675" y="373857"/>
                </a:lnTo>
                <a:lnTo>
                  <a:pt x="795337" y="407194"/>
                </a:lnTo>
                <a:lnTo>
                  <a:pt x="831055" y="431007"/>
                </a:lnTo>
                <a:lnTo>
                  <a:pt x="716756" y="502445"/>
                </a:lnTo>
                <a:lnTo>
                  <a:pt x="692944" y="528638"/>
                </a:lnTo>
                <a:lnTo>
                  <a:pt x="671513" y="590551"/>
                </a:lnTo>
                <a:lnTo>
                  <a:pt x="631031" y="569119"/>
                </a:lnTo>
                <a:lnTo>
                  <a:pt x="550068" y="654844"/>
                </a:lnTo>
                <a:lnTo>
                  <a:pt x="535781" y="728664"/>
                </a:lnTo>
                <a:lnTo>
                  <a:pt x="469106" y="814388"/>
                </a:lnTo>
                <a:lnTo>
                  <a:pt x="438150" y="890588"/>
                </a:lnTo>
                <a:lnTo>
                  <a:pt x="385761" y="895352"/>
                </a:lnTo>
                <a:lnTo>
                  <a:pt x="359569" y="957263"/>
                </a:lnTo>
                <a:lnTo>
                  <a:pt x="407194" y="995364"/>
                </a:lnTo>
                <a:lnTo>
                  <a:pt x="335757" y="1045369"/>
                </a:lnTo>
                <a:lnTo>
                  <a:pt x="288131" y="1023938"/>
                </a:lnTo>
                <a:lnTo>
                  <a:pt x="259556" y="1090613"/>
                </a:lnTo>
                <a:lnTo>
                  <a:pt x="70643" y="1068387"/>
                </a:lnTo>
                <a:lnTo>
                  <a:pt x="28575" y="1083470"/>
                </a:lnTo>
                <a:lnTo>
                  <a:pt x="38100" y="1140620"/>
                </a:lnTo>
                <a:lnTo>
                  <a:pt x="0" y="1188244"/>
                </a:lnTo>
                <a:lnTo>
                  <a:pt x="0" y="1328738"/>
                </a:lnTo>
                <a:lnTo>
                  <a:pt x="26194" y="1432718"/>
                </a:lnTo>
                <a:lnTo>
                  <a:pt x="157162" y="1795464"/>
                </a:lnTo>
                <a:lnTo>
                  <a:pt x="161925" y="1971675"/>
                </a:lnTo>
                <a:lnTo>
                  <a:pt x="107156" y="2064545"/>
                </a:lnTo>
                <a:lnTo>
                  <a:pt x="123031" y="2228056"/>
                </a:lnTo>
                <a:lnTo>
                  <a:pt x="238125" y="2422524"/>
                </a:lnTo>
                <a:lnTo>
                  <a:pt x="418306" y="2544762"/>
                </a:lnTo>
                <a:lnTo>
                  <a:pt x="581024" y="2409825"/>
                </a:lnTo>
                <a:lnTo>
                  <a:pt x="585787" y="2336007"/>
                </a:lnTo>
                <a:lnTo>
                  <a:pt x="650082" y="2300288"/>
                </a:lnTo>
                <a:cubicBezTo>
                  <a:pt x="650875" y="2261394"/>
                  <a:pt x="651669" y="2222501"/>
                  <a:pt x="652462" y="2183607"/>
                </a:cubicBezTo>
                <a:lnTo>
                  <a:pt x="609599" y="2169320"/>
                </a:lnTo>
                <a:lnTo>
                  <a:pt x="531019" y="2014538"/>
                </a:lnTo>
                <a:lnTo>
                  <a:pt x="473869" y="1704975"/>
                </a:lnTo>
                <a:lnTo>
                  <a:pt x="385763" y="1638301"/>
                </a:lnTo>
                <a:lnTo>
                  <a:pt x="566737" y="1628775"/>
                </a:lnTo>
                <a:lnTo>
                  <a:pt x="657225" y="1540669"/>
                </a:lnTo>
                <a:lnTo>
                  <a:pt x="873919" y="1543050"/>
                </a:lnTo>
                <a:lnTo>
                  <a:pt x="926306" y="1590676"/>
                </a:lnTo>
                <a:lnTo>
                  <a:pt x="916781" y="1628776"/>
                </a:lnTo>
                <a:lnTo>
                  <a:pt x="995362" y="1600201"/>
                </a:lnTo>
                <a:lnTo>
                  <a:pt x="1042988" y="1678782"/>
                </a:lnTo>
                <a:lnTo>
                  <a:pt x="1073944" y="1743074"/>
                </a:lnTo>
                <a:lnTo>
                  <a:pt x="1128713" y="1724026"/>
                </a:lnTo>
                <a:lnTo>
                  <a:pt x="1181100" y="1723231"/>
                </a:lnTo>
                <a:lnTo>
                  <a:pt x="1145381" y="1531144"/>
                </a:lnTo>
                <a:lnTo>
                  <a:pt x="1197769" y="1443038"/>
                </a:lnTo>
                <a:lnTo>
                  <a:pt x="1169194" y="1388270"/>
                </a:lnTo>
                <a:lnTo>
                  <a:pt x="1223962" y="1381125"/>
                </a:lnTo>
                <a:lnTo>
                  <a:pt x="1276350" y="1302545"/>
                </a:lnTo>
                <a:lnTo>
                  <a:pt x="1266825" y="1254920"/>
                </a:lnTo>
                <a:lnTo>
                  <a:pt x="1303338" y="1246187"/>
                </a:lnTo>
                <a:lnTo>
                  <a:pt x="1340644" y="1190625"/>
                </a:lnTo>
                <a:lnTo>
                  <a:pt x="1285875" y="1007269"/>
                </a:lnTo>
                <a:lnTo>
                  <a:pt x="1240632" y="878682"/>
                </a:lnTo>
                <a:lnTo>
                  <a:pt x="1273969" y="804863"/>
                </a:lnTo>
                <a:lnTo>
                  <a:pt x="1223963" y="664370"/>
                </a:lnTo>
                <a:lnTo>
                  <a:pt x="1164431" y="604838"/>
                </a:lnTo>
                <a:cubicBezTo>
                  <a:pt x="1163637" y="577851"/>
                  <a:pt x="1162844" y="550863"/>
                  <a:pt x="1162050" y="523876"/>
                </a:cubicBezTo>
                <a:lnTo>
                  <a:pt x="1143001" y="445295"/>
                </a:lnTo>
                <a:lnTo>
                  <a:pt x="1163637" y="324644"/>
                </a:lnTo>
                <a:lnTo>
                  <a:pt x="1012031" y="0"/>
                </a:lnTo>
                <a:lnTo>
                  <a:pt x="926306" y="153193"/>
                </a:lnTo>
                <a:close/>
              </a:path>
            </a:pathLst>
          </a:cu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Kigoma</a:t>
            </a:r>
            <a:r>
              <a:rPr lang="en-MY" sz="1200" b="1" dirty="0" smtClean="0">
                <a:solidFill>
                  <a:schemeClr val="tx1"/>
                </a:solidFill>
              </a:rPr>
              <a:t> 7.1</a:t>
            </a:r>
            <a:endParaRPr lang="en-MY" sz="1200" b="1" dirty="0">
              <a:solidFill>
                <a:schemeClr val="tx1"/>
              </a:solidFill>
            </a:endParaRPr>
          </a:p>
        </p:txBody>
      </p:sp>
      <p:sp>
        <p:nvSpPr>
          <p:cNvPr id="9" name="Freeform 8"/>
          <p:cNvSpPr/>
          <p:nvPr/>
        </p:nvSpPr>
        <p:spPr>
          <a:xfrm>
            <a:off x="5757862" y="1214438"/>
            <a:ext cx="1002506" cy="1152524"/>
          </a:xfrm>
          <a:custGeom>
            <a:avLst/>
            <a:gdLst>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271587 w 1352550"/>
              <a:gd name="connsiteY7" fmla="*/ 833438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581025 w 1352550"/>
              <a:gd name="connsiteY8"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845343 w 1352550"/>
              <a:gd name="connsiteY8" fmla="*/ 523875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581025 w 1352550"/>
              <a:gd name="connsiteY9"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4000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581025 w 1352550"/>
              <a:gd name="connsiteY10" fmla="*/ 0 h 1304925"/>
              <a:gd name="connsiteX0" fmla="*/ 581025 w 1352550"/>
              <a:gd name="connsiteY0" fmla="*/ 0 h 1304925"/>
              <a:gd name="connsiteX1" fmla="*/ 19050 w 1352550"/>
              <a:gd name="connsiteY1" fmla="*/ 19050 h 1304925"/>
              <a:gd name="connsiteX2" fmla="*/ 0 w 1352550"/>
              <a:gd name="connsiteY2" fmla="*/ 404813 h 1304925"/>
              <a:gd name="connsiteX3" fmla="*/ 204787 w 1352550"/>
              <a:gd name="connsiteY3" fmla="*/ 728663 h 1304925"/>
              <a:gd name="connsiteX4" fmla="*/ 452437 w 1352550"/>
              <a:gd name="connsiteY4" fmla="*/ 1238250 h 1304925"/>
              <a:gd name="connsiteX5" fmla="*/ 900112 w 1352550"/>
              <a:gd name="connsiteY5" fmla="*/ 1304925 h 1304925"/>
              <a:gd name="connsiteX6" fmla="*/ 1352550 w 1352550"/>
              <a:gd name="connsiteY6" fmla="*/ 1052513 h 1304925"/>
              <a:gd name="connsiteX7" fmla="*/ 1021555 w 1352550"/>
              <a:gd name="connsiteY7" fmla="*/ 873919 h 1304925"/>
              <a:gd name="connsiteX8" fmla="*/ 683418 w 1352550"/>
              <a:gd name="connsiteY8" fmla="*/ 616744 h 1304925"/>
              <a:gd name="connsiteX9" fmla="*/ 642937 w 1352550"/>
              <a:gd name="connsiteY9" fmla="*/ 590550 h 1304925"/>
              <a:gd name="connsiteX10" fmla="*/ 626268 w 1352550"/>
              <a:gd name="connsiteY10" fmla="*/ 445294 h 1304925"/>
              <a:gd name="connsiteX11" fmla="*/ 581025 w 1352550"/>
              <a:gd name="connsiteY11" fmla="*/ 0 h 130492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26268 w 1352550"/>
              <a:gd name="connsiteY10" fmla="*/ 426244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61974 w 1352550"/>
              <a:gd name="connsiteY10" fmla="*/ 173831 h 1285875"/>
              <a:gd name="connsiteX11" fmla="*/ 452437 w 1352550"/>
              <a:gd name="connsiteY11"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9600 w 1352550"/>
              <a:gd name="connsiteY10" fmla="*/ 4048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0075 w 1352550"/>
              <a:gd name="connsiteY10" fmla="*/ 328613 h 1285875"/>
              <a:gd name="connsiteX11" fmla="*/ 561974 w 1352550"/>
              <a:gd name="connsiteY11" fmla="*/ 173831 h 1285875"/>
              <a:gd name="connsiteX12" fmla="*/ 452437 w 1352550"/>
              <a:gd name="connsiteY12"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19125 w 1352550"/>
              <a:gd name="connsiteY10" fmla="*/ 452438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07206 w 1352550"/>
              <a:gd name="connsiteY10" fmla="*/ 419100 h 1285875"/>
              <a:gd name="connsiteX11" fmla="*/ 600075 w 1352550"/>
              <a:gd name="connsiteY11" fmla="*/ 328613 h 1285875"/>
              <a:gd name="connsiteX12" fmla="*/ 561974 w 1352550"/>
              <a:gd name="connsiteY12" fmla="*/ 173831 h 1285875"/>
              <a:gd name="connsiteX13" fmla="*/ 452437 w 1352550"/>
              <a:gd name="connsiteY13"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581025 w 1352550"/>
              <a:gd name="connsiteY10" fmla="*/ 509588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07206 w 1352550"/>
              <a:gd name="connsiteY11" fmla="*/ 419100 h 1285875"/>
              <a:gd name="connsiteX12" fmla="*/ 600075 w 1352550"/>
              <a:gd name="connsiteY12" fmla="*/ 328613 h 1285875"/>
              <a:gd name="connsiteX13" fmla="*/ 561974 w 1352550"/>
              <a:gd name="connsiteY13" fmla="*/ 173831 h 1285875"/>
              <a:gd name="connsiteX14" fmla="*/ 452437 w 1352550"/>
              <a:gd name="connsiteY14"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57212 w 1352550"/>
              <a:gd name="connsiteY11" fmla="*/ 44767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100013 h 1285875"/>
              <a:gd name="connsiteX1" fmla="*/ 19050 w 1352550"/>
              <a:gd name="connsiteY1" fmla="*/ 0 h 1285875"/>
              <a:gd name="connsiteX2" fmla="*/ 0 w 1352550"/>
              <a:gd name="connsiteY2" fmla="*/ 385763 h 1285875"/>
              <a:gd name="connsiteX3" fmla="*/ 204787 w 1352550"/>
              <a:gd name="connsiteY3" fmla="*/ 709613 h 1285875"/>
              <a:gd name="connsiteX4" fmla="*/ 452437 w 1352550"/>
              <a:gd name="connsiteY4" fmla="*/ 1219200 h 1285875"/>
              <a:gd name="connsiteX5" fmla="*/ 900112 w 1352550"/>
              <a:gd name="connsiteY5" fmla="*/ 1285875 h 1285875"/>
              <a:gd name="connsiteX6" fmla="*/ 1352550 w 1352550"/>
              <a:gd name="connsiteY6" fmla="*/ 1033463 h 1285875"/>
              <a:gd name="connsiteX7" fmla="*/ 1021555 w 1352550"/>
              <a:gd name="connsiteY7" fmla="*/ 854869 h 1285875"/>
              <a:gd name="connsiteX8" fmla="*/ 683418 w 1352550"/>
              <a:gd name="connsiteY8" fmla="*/ 597694 h 1285875"/>
              <a:gd name="connsiteX9" fmla="*/ 642937 w 1352550"/>
              <a:gd name="connsiteY9" fmla="*/ 571500 h 1285875"/>
              <a:gd name="connsiteX10" fmla="*/ 607218 w 1352550"/>
              <a:gd name="connsiteY10" fmla="*/ 478632 h 1285875"/>
              <a:gd name="connsiteX11" fmla="*/ 533400 w 1352550"/>
              <a:gd name="connsiteY11" fmla="*/ 466725 h 1285875"/>
              <a:gd name="connsiteX12" fmla="*/ 507206 w 1352550"/>
              <a:gd name="connsiteY12" fmla="*/ 419100 h 1285875"/>
              <a:gd name="connsiteX13" fmla="*/ 600075 w 1352550"/>
              <a:gd name="connsiteY13" fmla="*/ 328613 h 1285875"/>
              <a:gd name="connsiteX14" fmla="*/ 561974 w 1352550"/>
              <a:gd name="connsiteY14" fmla="*/ 173831 h 1285875"/>
              <a:gd name="connsiteX15" fmla="*/ 452437 w 1352550"/>
              <a:gd name="connsiteY15" fmla="*/ 100013 h 1285875"/>
              <a:gd name="connsiteX0" fmla="*/ 452437 w 1352550"/>
              <a:gd name="connsiteY0" fmla="*/ 85725 h 1271587"/>
              <a:gd name="connsiteX1" fmla="*/ 235744 w 1352550"/>
              <a:gd name="connsiteY1" fmla="*/ 0 h 1271587"/>
              <a:gd name="connsiteX2" fmla="*/ 0 w 1352550"/>
              <a:gd name="connsiteY2" fmla="*/ 371475 h 1271587"/>
              <a:gd name="connsiteX3" fmla="*/ 204787 w 1352550"/>
              <a:gd name="connsiteY3" fmla="*/ 695325 h 1271587"/>
              <a:gd name="connsiteX4" fmla="*/ 452437 w 1352550"/>
              <a:gd name="connsiteY4" fmla="*/ 1204912 h 1271587"/>
              <a:gd name="connsiteX5" fmla="*/ 900112 w 1352550"/>
              <a:gd name="connsiteY5" fmla="*/ 1271587 h 1271587"/>
              <a:gd name="connsiteX6" fmla="*/ 1352550 w 1352550"/>
              <a:gd name="connsiteY6" fmla="*/ 1019175 h 1271587"/>
              <a:gd name="connsiteX7" fmla="*/ 1021555 w 1352550"/>
              <a:gd name="connsiteY7" fmla="*/ 840581 h 1271587"/>
              <a:gd name="connsiteX8" fmla="*/ 683418 w 1352550"/>
              <a:gd name="connsiteY8" fmla="*/ 583406 h 1271587"/>
              <a:gd name="connsiteX9" fmla="*/ 642937 w 1352550"/>
              <a:gd name="connsiteY9" fmla="*/ 557212 h 1271587"/>
              <a:gd name="connsiteX10" fmla="*/ 607218 w 1352550"/>
              <a:gd name="connsiteY10" fmla="*/ 464344 h 1271587"/>
              <a:gd name="connsiteX11" fmla="*/ 533400 w 1352550"/>
              <a:gd name="connsiteY11" fmla="*/ 452437 h 1271587"/>
              <a:gd name="connsiteX12" fmla="*/ 507206 w 1352550"/>
              <a:gd name="connsiteY12" fmla="*/ 404812 h 1271587"/>
              <a:gd name="connsiteX13" fmla="*/ 600075 w 1352550"/>
              <a:gd name="connsiteY13" fmla="*/ 314325 h 1271587"/>
              <a:gd name="connsiteX14" fmla="*/ 561974 w 1352550"/>
              <a:gd name="connsiteY14" fmla="*/ 159543 h 1271587"/>
              <a:gd name="connsiteX15" fmla="*/ 452437 w 1352550"/>
              <a:gd name="connsiteY15" fmla="*/ 85725 h 1271587"/>
              <a:gd name="connsiteX0" fmla="*/ 452437 w 1352550"/>
              <a:gd name="connsiteY0" fmla="*/ 85725 h 1271587"/>
              <a:gd name="connsiteX1" fmla="*/ 235744 w 1352550"/>
              <a:gd name="connsiteY1" fmla="*/ 0 h 1271587"/>
              <a:gd name="connsiteX2" fmla="*/ 121443 w 1352550"/>
              <a:gd name="connsiteY2" fmla="*/ 183356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52437 w 1352550"/>
              <a:gd name="connsiteY0" fmla="*/ 85725 h 1271587"/>
              <a:gd name="connsiteX1" fmla="*/ 235744 w 1352550"/>
              <a:gd name="connsiteY1" fmla="*/ 0 h 1271587"/>
              <a:gd name="connsiteX2" fmla="*/ 28574 w 1352550"/>
              <a:gd name="connsiteY2" fmla="*/ 100012 h 1271587"/>
              <a:gd name="connsiteX3" fmla="*/ 0 w 1352550"/>
              <a:gd name="connsiteY3" fmla="*/ 371475 h 1271587"/>
              <a:gd name="connsiteX4" fmla="*/ 204787 w 1352550"/>
              <a:gd name="connsiteY4" fmla="*/ 695325 h 1271587"/>
              <a:gd name="connsiteX5" fmla="*/ 452437 w 1352550"/>
              <a:gd name="connsiteY5" fmla="*/ 1204912 h 1271587"/>
              <a:gd name="connsiteX6" fmla="*/ 900112 w 1352550"/>
              <a:gd name="connsiteY6" fmla="*/ 1271587 h 1271587"/>
              <a:gd name="connsiteX7" fmla="*/ 1352550 w 1352550"/>
              <a:gd name="connsiteY7" fmla="*/ 1019175 h 1271587"/>
              <a:gd name="connsiteX8" fmla="*/ 1021555 w 1352550"/>
              <a:gd name="connsiteY8" fmla="*/ 840581 h 1271587"/>
              <a:gd name="connsiteX9" fmla="*/ 683418 w 1352550"/>
              <a:gd name="connsiteY9" fmla="*/ 583406 h 1271587"/>
              <a:gd name="connsiteX10" fmla="*/ 642937 w 1352550"/>
              <a:gd name="connsiteY10" fmla="*/ 557212 h 1271587"/>
              <a:gd name="connsiteX11" fmla="*/ 607218 w 1352550"/>
              <a:gd name="connsiteY11" fmla="*/ 464344 h 1271587"/>
              <a:gd name="connsiteX12" fmla="*/ 533400 w 1352550"/>
              <a:gd name="connsiteY12" fmla="*/ 452437 h 1271587"/>
              <a:gd name="connsiteX13" fmla="*/ 507206 w 1352550"/>
              <a:gd name="connsiteY13" fmla="*/ 404812 h 1271587"/>
              <a:gd name="connsiteX14" fmla="*/ 600075 w 1352550"/>
              <a:gd name="connsiteY14" fmla="*/ 314325 h 1271587"/>
              <a:gd name="connsiteX15" fmla="*/ 561974 w 1352550"/>
              <a:gd name="connsiteY15" fmla="*/ 159543 h 1271587"/>
              <a:gd name="connsiteX16" fmla="*/ 452437 w 1352550"/>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76213 w 1323976"/>
              <a:gd name="connsiteY4" fmla="*/ 6953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23863 w 1323976"/>
              <a:gd name="connsiteY5" fmla="*/ 1204912 h 1271587"/>
              <a:gd name="connsiteX6" fmla="*/ 871538 w 1323976"/>
              <a:gd name="connsiteY6" fmla="*/ 1271587 h 1271587"/>
              <a:gd name="connsiteX7" fmla="*/ 1323976 w 1323976"/>
              <a:gd name="connsiteY7" fmla="*/ 1019175 h 1271587"/>
              <a:gd name="connsiteX8" fmla="*/ 992981 w 1323976"/>
              <a:gd name="connsiteY8" fmla="*/ 840581 h 1271587"/>
              <a:gd name="connsiteX9" fmla="*/ 654844 w 1323976"/>
              <a:gd name="connsiteY9" fmla="*/ 583406 h 1271587"/>
              <a:gd name="connsiteX10" fmla="*/ 614363 w 1323976"/>
              <a:gd name="connsiteY10" fmla="*/ 557212 h 1271587"/>
              <a:gd name="connsiteX11" fmla="*/ 578644 w 1323976"/>
              <a:gd name="connsiteY11" fmla="*/ 464344 h 1271587"/>
              <a:gd name="connsiteX12" fmla="*/ 504826 w 1323976"/>
              <a:gd name="connsiteY12" fmla="*/ 452437 h 1271587"/>
              <a:gd name="connsiteX13" fmla="*/ 478632 w 1323976"/>
              <a:gd name="connsiteY13" fmla="*/ 404812 h 1271587"/>
              <a:gd name="connsiteX14" fmla="*/ 571501 w 1323976"/>
              <a:gd name="connsiteY14" fmla="*/ 314325 h 1271587"/>
              <a:gd name="connsiteX15" fmla="*/ 533400 w 1323976"/>
              <a:gd name="connsiteY15" fmla="*/ 159543 h 1271587"/>
              <a:gd name="connsiteX16" fmla="*/ 423863 w 1323976"/>
              <a:gd name="connsiteY16"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261938 w 1323976"/>
              <a:gd name="connsiteY5" fmla="*/ 745331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992981 w 1323976"/>
              <a:gd name="connsiteY9" fmla="*/ 840581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323976"/>
              <a:gd name="connsiteY0" fmla="*/ 85725 h 1271587"/>
              <a:gd name="connsiteX1" fmla="*/ 207170 w 1323976"/>
              <a:gd name="connsiteY1" fmla="*/ 0 h 1271587"/>
              <a:gd name="connsiteX2" fmla="*/ 0 w 1323976"/>
              <a:gd name="connsiteY2" fmla="*/ 100012 h 1271587"/>
              <a:gd name="connsiteX3" fmla="*/ 88107 w 1323976"/>
              <a:gd name="connsiteY3" fmla="*/ 414338 h 1271587"/>
              <a:gd name="connsiteX4" fmla="*/ 152400 w 1323976"/>
              <a:gd name="connsiteY4" fmla="*/ 428625 h 1271587"/>
              <a:gd name="connsiteX5" fmla="*/ 431007 w 1323976"/>
              <a:gd name="connsiteY5" fmla="*/ 785812 h 1271587"/>
              <a:gd name="connsiteX6" fmla="*/ 423863 w 1323976"/>
              <a:gd name="connsiteY6" fmla="*/ 1204912 h 1271587"/>
              <a:gd name="connsiteX7" fmla="*/ 871538 w 1323976"/>
              <a:gd name="connsiteY7" fmla="*/ 1271587 h 1271587"/>
              <a:gd name="connsiteX8" fmla="*/ 1323976 w 1323976"/>
              <a:gd name="connsiteY8" fmla="*/ 1019175 h 1271587"/>
              <a:gd name="connsiteX9" fmla="*/ 1002506 w 1323976"/>
              <a:gd name="connsiteY9" fmla="*/ 831056 h 1271587"/>
              <a:gd name="connsiteX10" fmla="*/ 654844 w 1323976"/>
              <a:gd name="connsiteY10" fmla="*/ 583406 h 1271587"/>
              <a:gd name="connsiteX11" fmla="*/ 614363 w 1323976"/>
              <a:gd name="connsiteY11" fmla="*/ 557212 h 1271587"/>
              <a:gd name="connsiteX12" fmla="*/ 578644 w 1323976"/>
              <a:gd name="connsiteY12" fmla="*/ 464344 h 1271587"/>
              <a:gd name="connsiteX13" fmla="*/ 504826 w 1323976"/>
              <a:gd name="connsiteY13" fmla="*/ 452437 h 1271587"/>
              <a:gd name="connsiteX14" fmla="*/ 478632 w 1323976"/>
              <a:gd name="connsiteY14" fmla="*/ 404812 h 1271587"/>
              <a:gd name="connsiteX15" fmla="*/ 571501 w 1323976"/>
              <a:gd name="connsiteY15" fmla="*/ 314325 h 1271587"/>
              <a:gd name="connsiteX16" fmla="*/ 533400 w 1323976"/>
              <a:gd name="connsiteY16" fmla="*/ 159543 h 1271587"/>
              <a:gd name="connsiteX17" fmla="*/ 423863 w 1323976"/>
              <a:gd name="connsiteY17" fmla="*/ 85725 h 1271587"/>
              <a:gd name="connsiteX0" fmla="*/ 423863 w 1002506"/>
              <a:gd name="connsiteY0" fmla="*/ 85725 h 1271587"/>
              <a:gd name="connsiteX1" fmla="*/ 207170 w 1002506"/>
              <a:gd name="connsiteY1" fmla="*/ 0 h 1271587"/>
              <a:gd name="connsiteX2" fmla="*/ 0 w 1002506"/>
              <a:gd name="connsiteY2" fmla="*/ 100012 h 1271587"/>
              <a:gd name="connsiteX3" fmla="*/ 88107 w 1002506"/>
              <a:gd name="connsiteY3" fmla="*/ 414338 h 1271587"/>
              <a:gd name="connsiteX4" fmla="*/ 152400 w 1002506"/>
              <a:gd name="connsiteY4" fmla="*/ 428625 h 1271587"/>
              <a:gd name="connsiteX5" fmla="*/ 431007 w 1002506"/>
              <a:gd name="connsiteY5" fmla="*/ 785812 h 1271587"/>
              <a:gd name="connsiteX6" fmla="*/ 423863 w 1002506"/>
              <a:gd name="connsiteY6" fmla="*/ 1204912 h 1271587"/>
              <a:gd name="connsiteX7" fmla="*/ 871538 w 1002506"/>
              <a:gd name="connsiteY7" fmla="*/ 1271587 h 1271587"/>
              <a:gd name="connsiteX8" fmla="*/ 790576 w 1002506"/>
              <a:gd name="connsiteY8" fmla="*/ 1131094 h 1271587"/>
              <a:gd name="connsiteX9" fmla="*/ 1002506 w 1002506"/>
              <a:gd name="connsiteY9" fmla="*/ 831056 h 1271587"/>
              <a:gd name="connsiteX10" fmla="*/ 654844 w 1002506"/>
              <a:gd name="connsiteY10" fmla="*/ 583406 h 1271587"/>
              <a:gd name="connsiteX11" fmla="*/ 614363 w 1002506"/>
              <a:gd name="connsiteY11" fmla="*/ 557212 h 1271587"/>
              <a:gd name="connsiteX12" fmla="*/ 578644 w 1002506"/>
              <a:gd name="connsiteY12" fmla="*/ 464344 h 1271587"/>
              <a:gd name="connsiteX13" fmla="*/ 504826 w 1002506"/>
              <a:gd name="connsiteY13" fmla="*/ 452437 h 1271587"/>
              <a:gd name="connsiteX14" fmla="*/ 478632 w 1002506"/>
              <a:gd name="connsiteY14" fmla="*/ 404812 h 1271587"/>
              <a:gd name="connsiteX15" fmla="*/ 571501 w 1002506"/>
              <a:gd name="connsiteY15" fmla="*/ 314325 h 1271587"/>
              <a:gd name="connsiteX16" fmla="*/ 533400 w 1002506"/>
              <a:gd name="connsiteY16" fmla="*/ 159543 h 1271587"/>
              <a:gd name="connsiteX17" fmla="*/ 423863 w 1002506"/>
              <a:gd name="connsiteY17" fmla="*/ 85725 h 1271587"/>
              <a:gd name="connsiteX0" fmla="*/ 423863 w 1002506"/>
              <a:gd name="connsiteY0" fmla="*/ 85725 h 1204912"/>
              <a:gd name="connsiteX1" fmla="*/ 207170 w 1002506"/>
              <a:gd name="connsiteY1" fmla="*/ 0 h 1204912"/>
              <a:gd name="connsiteX2" fmla="*/ 0 w 1002506"/>
              <a:gd name="connsiteY2" fmla="*/ 100012 h 1204912"/>
              <a:gd name="connsiteX3" fmla="*/ 88107 w 1002506"/>
              <a:gd name="connsiteY3" fmla="*/ 414338 h 1204912"/>
              <a:gd name="connsiteX4" fmla="*/ 152400 w 1002506"/>
              <a:gd name="connsiteY4" fmla="*/ 428625 h 1204912"/>
              <a:gd name="connsiteX5" fmla="*/ 431007 w 1002506"/>
              <a:gd name="connsiteY5" fmla="*/ 785812 h 1204912"/>
              <a:gd name="connsiteX6" fmla="*/ 423863 w 1002506"/>
              <a:gd name="connsiteY6" fmla="*/ 1204912 h 1204912"/>
              <a:gd name="connsiteX7" fmla="*/ 762001 w 1002506"/>
              <a:gd name="connsiteY7" fmla="*/ 1152524 h 1204912"/>
              <a:gd name="connsiteX8" fmla="*/ 790576 w 1002506"/>
              <a:gd name="connsiteY8" fmla="*/ 1131094 h 1204912"/>
              <a:gd name="connsiteX9" fmla="*/ 1002506 w 1002506"/>
              <a:gd name="connsiteY9" fmla="*/ 831056 h 1204912"/>
              <a:gd name="connsiteX10" fmla="*/ 654844 w 1002506"/>
              <a:gd name="connsiteY10" fmla="*/ 583406 h 1204912"/>
              <a:gd name="connsiteX11" fmla="*/ 614363 w 1002506"/>
              <a:gd name="connsiteY11" fmla="*/ 557212 h 1204912"/>
              <a:gd name="connsiteX12" fmla="*/ 578644 w 1002506"/>
              <a:gd name="connsiteY12" fmla="*/ 464344 h 1204912"/>
              <a:gd name="connsiteX13" fmla="*/ 504826 w 1002506"/>
              <a:gd name="connsiteY13" fmla="*/ 452437 h 1204912"/>
              <a:gd name="connsiteX14" fmla="*/ 478632 w 1002506"/>
              <a:gd name="connsiteY14" fmla="*/ 404812 h 1204912"/>
              <a:gd name="connsiteX15" fmla="*/ 571501 w 1002506"/>
              <a:gd name="connsiteY15" fmla="*/ 314325 h 1204912"/>
              <a:gd name="connsiteX16" fmla="*/ 533400 w 1002506"/>
              <a:gd name="connsiteY16" fmla="*/ 159543 h 1204912"/>
              <a:gd name="connsiteX17" fmla="*/ 423863 w 1002506"/>
              <a:gd name="connsiteY17" fmla="*/ 85725 h 1204912"/>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762001 w 1002506"/>
              <a:gd name="connsiteY7" fmla="*/ 1152524 h 1152524"/>
              <a:gd name="connsiteX8" fmla="*/ 790576 w 1002506"/>
              <a:gd name="connsiteY8" fmla="*/ 1131094 h 1152524"/>
              <a:gd name="connsiteX9" fmla="*/ 1002506 w 1002506"/>
              <a:gd name="connsiteY9" fmla="*/ 831056 h 1152524"/>
              <a:gd name="connsiteX10" fmla="*/ 654844 w 1002506"/>
              <a:gd name="connsiteY10" fmla="*/ 583406 h 1152524"/>
              <a:gd name="connsiteX11" fmla="*/ 614363 w 1002506"/>
              <a:gd name="connsiteY11" fmla="*/ 557212 h 1152524"/>
              <a:gd name="connsiteX12" fmla="*/ 578644 w 1002506"/>
              <a:gd name="connsiteY12" fmla="*/ 464344 h 1152524"/>
              <a:gd name="connsiteX13" fmla="*/ 504826 w 1002506"/>
              <a:gd name="connsiteY13" fmla="*/ 452437 h 1152524"/>
              <a:gd name="connsiteX14" fmla="*/ 478632 w 1002506"/>
              <a:gd name="connsiteY14" fmla="*/ 404812 h 1152524"/>
              <a:gd name="connsiteX15" fmla="*/ 571501 w 1002506"/>
              <a:gd name="connsiteY15" fmla="*/ 314325 h 1152524"/>
              <a:gd name="connsiteX16" fmla="*/ 533400 w 1002506"/>
              <a:gd name="connsiteY16" fmla="*/ 159543 h 1152524"/>
              <a:gd name="connsiteX17" fmla="*/ 423863 w 1002506"/>
              <a:gd name="connsiteY1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64369 w 1002506"/>
              <a:gd name="connsiteY7" fmla="*/ 111680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62001 w 1002506"/>
              <a:gd name="connsiteY8" fmla="*/ 1152524 h 1152524"/>
              <a:gd name="connsiteX9" fmla="*/ 790576 w 1002506"/>
              <a:gd name="connsiteY9" fmla="*/ 1131094 h 1152524"/>
              <a:gd name="connsiteX10" fmla="*/ 1002506 w 1002506"/>
              <a:gd name="connsiteY10" fmla="*/ 831056 h 1152524"/>
              <a:gd name="connsiteX11" fmla="*/ 654844 w 1002506"/>
              <a:gd name="connsiteY11" fmla="*/ 583406 h 1152524"/>
              <a:gd name="connsiteX12" fmla="*/ 614363 w 1002506"/>
              <a:gd name="connsiteY12" fmla="*/ 557212 h 1152524"/>
              <a:gd name="connsiteX13" fmla="*/ 578644 w 1002506"/>
              <a:gd name="connsiteY13" fmla="*/ 464344 h 1152524"/>
              <a:gd name="connsiteX14" fmla="*/ 504826 w 1002506"/>
              <a:gd name="connsiteY14" fmla="*/ 452437 h 1152524"/>
              <a:gd name="connsiteX15" fmla="*/ 478632 w 1002506"/>
              <a:gd name="connsiteY15" fmla="*/ 404812 h 1152524"/>
              <a:gd name="connsiteX16" fmla="*/ 571501 w 1002506"/>
              <a:gd name="connsiteY16" fmla="*/ 314325 h 1152524"/>
              <a:gd name="connsiteX17" fmla="*/ 533400 w 1002506"/>
              <a:gd name="connsiteY17" fmla="*/ 159543 h 1152524"/>
              <a:gd name="connsiteX18" fmla="*/ 423863 w 1002506"/>
              <a:gd name="connsiteY1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709613 w 1002506"/>
              <a:gd name="connsiteY8" fmla="*/ 1147762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31007 w 1002506"/>
              <a:gd name="connsiteY5" fmla="*/ 785812 h 1152524"/>
              <a:gd name="connsiteX6" fmla="*/ 540544 w 1002506"/>
              <a:gd name="connsiteY6" fmla="*/ 1078706 h 1152524"/>
              <a:gd name="connsiteX7" fmla="*/ 604838 w 1002506"/>
              <a:gd name="connsiteY7" fmla="*/ 1135856 h 1152524"/>
              <a:gd name="connsiteX8" fmla="*/ 683419 w 1002506"/>
              <a:gd name="connsiteY8" fmla="*/ 1112043 h 1152524"/>
              <a:gd name="connsiteX9" fmla="*/ 762001 w 1002506"/>
              <a:gd name="connsiteY9" fmla="*/ 1152524 h 1152524"/>
              <a:gd name="connsiteX10" fmla="*/ 790576 w 1002506"/>
              <a:gd name="connsiteY10" fmla="*/ 1131094 h 1152524"/>
              <a:gd name="connsiteX11" fmla="*/ 1002506 w 1002506"/>
              <a:gd name="connsiteY11" fmla="*/ 831056 h 1152524"/>
              <a:gd name="connsiteX12" fmla="*/ 654844 w 1002506"/>
              <a:gd name="connsiteY12" fmla="*/ 583406 h 1152524"/>
              <a:gd name="connsiteX13" fmla="*/ 614363 w 1002506"/>
              <a:gd name="connsiteY13" fmla="*/ 557212 h 1152524"/>
              <a:gd name="connsiteX14" fmla="*/ 578644 w 1002506"/>
              <a:gd name="connsiteY14" fmla="*/ 464344 h 1152524"/>
              <a:gd name="connsiteX15" fmla="*/ 504826 w 1002506"/>
              <a:gd name="connsiteY15" fmla="*/ 452437 h 1152524"/>
              <a:gd name="connsiteX16" fmla="*/ 478632 w 1002506"/>
              <a:gd name="connsiteY16" fmla="*/ 404812 h 1152524"/>
              <a:gd name="connsiteX17" fmla="*/ 571501 w 1002506"/>
              <a:gd name="connsiteY17" fmla="*/ 314325 h 1152524"/>
              <a:gd name="connsiteX18" fmla="*/ 533400 w 1002506"/>
              <a:gd name="connsiteY18" fmla="*/ 159543 h 1152524"/>
              <a:gd name="connsiteX19" fmla="*/ 423863 w 1002506"/>
              <a:gd name="connsiteY1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359569 w 1002506"/>
              <a:gd name="connsiteY5" fmla="*/ 700087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31007 w 1002506"/>
              <a:gd name="connsiteY6" fmla="*/ 785812 h 1152524"/>
              <a:gd name="connsiteX7" fmla="*/ 540544 w 1002506"/>
              <a:gd name="connsiteY7" fmla="*/ 1078706 h 1152524"/>
              <a:gd name="connsiteX8" fmla="*/ 604838 w 1002506"/>
              <a:gd name="connsiteY8" fmla="*/ 1135856 h 1152524"/>
              <a:gd name="connsiteX9" fmla="*/ 683419 w 1002506"/>
              <a:gd name="connsiteY9" fmla="*/ 1112043 h 1152524"/>
              <a:gd name="connsiteX10" fmla="*/ 762001 w 1002506"/>
              <a:gd name="connsiteY10" fmla="*/ 1152524 h 1152524"/>
              <a:gd name="connsiteX11" fmla="*/ 790576 w 1002506"/>
              <a:gd name="connsiteY11" fmla="*/ 1131094 h 1152524"/>
              <a:gd name="connsiteX12" fmla="*/ 1002506 w 1002506"/>
              <a:gd name="connsiteY12" fmla="*/ 831056 h 1152524"/>
              <a:gd name="connsiteX13" fmla="*/ 654844 w 1002506"/>
              <a:gd name="connsiteY13" fmla="*/ 583406 h 1152524"/>
              <a:gd name="connsiteX14" fmla="*/ 614363 w 1002506"/>
              <a:gd name="connsiteY14" fmla="*/ 557212 h 1152524"/>
              <a:gd name="connsiteX15" fmla="*/ 578644 w 1002506"/>
              <a:gd name="connsiteY15" fmla="*/ 464344 h 1152524"/>
              <a:gd name="connsiteX16" fmla="*/ 504826 w 1002506"/>
              <a:gd name="connsiteY16" fmla="*/ 452437 h 1152524"/>
              <a:gd name="connsiteX17" fmla="*/ 478632 w 1002506"/>
              <a:gd name="connsiteY17" fmla="*/ 404812 h 1152524"/>
              <a:gd name="connsiteX18" fmla="*/ 571501 w 1002506"/>
              <a:gd name="connsiteY18" fmla="*/ 314325 h 1152524"/>
              <a:gd name="connsiteX19" fmla="*/ 533400 w 1002506"/>
              <a:gd name="connsiteY19" fmla="*/ 159543 h 1152524"/>
              <a:gd name="connsiteX20" fmla="*/ 423863 w 1002506"/>
              <a:gd name="connsiteY20"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26244 w 1002506"/>
              <a:gd name="connsiteY6" fmla="*/ 728662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407194 w 1002506"/>
              <a:gd name="connsiteY5" fmla="*/ 638174 h 1152524"/>
              <a:gd name="connsiteX6" fmla="*/ 409575 w 1002506"/>
              <a:gd name="connsiteY6" fmla="*/ 731043 h 1152524"/>
              <a:gd name="connsiteX7" fmla="*/ 431007 w 1002506"/>
              <a:gd name="connsiteY7" fmla="*/ 785812 h 1152524"/>
              <a:gd name="connsiteX8" fmla="*/ 540544 w 1002506"/>
              <a:gd name="connsiteY8" fmla="*/ 1078706 h 1152524"/>
              <a:gd name="connsiteX9" fmla="*/ 604838 w 1002506"/>
              <a:gd name="connsiteY9" fmla="*/ 1135856 h 1152524"/>
              <a:gd name="connsiteX10" fmla="*/ 683419 w 1002506"/>
              <a:gd name="connsiteY10" fmla="*/ 1112043 h 1152524"/>
              <a:gd name="connsiteX11" fmla="*/ 762001 w 1002506"/>
              <a:gd name="connsiteY11" fmla="*/ 1152524 h 1152524"/>
              <a:gd name="connsiteX12" fmla="*/ 790576 w 1002506"/>
              <a:gd name="connsiteY12" fmla="*/ 1131094 h 1152524"/>
              <a:gd name="connsiteX13" fmla="*/ 1002506 w 1002506"/>
              <a:gd name="connsiteY13" fmla="*/ 831056 h 1152524"/>
              <a:gd name="connsiteX14" fmla="*/ 654844 w 1002506"/>
              <a:gd name="connsiteY14" fmla="*/ 583406 h 1152524"/>
              <a:gd name="connsiteX15" fmla="*/ 614363 w 1002506"/>
              <a:gd name="connsiteY15" fmla="*/ 557212 h 1152524"/>
              <a:gd name="connsiteX16" fmla="*/ 578644 w 1002506"/>
              <a:gd name="connsiteY16" fmla="*/ 464344 h 1152524"/>
              <a:gd name="connsiteX17" fmla="*/ 504826 w 1002506"/>
              <a:gd name="connsiteY17" fmla="*/ 452437 h 1152524"/>
              <a:gd name="connsiteX18" fmla="*/ 478632 w 1002506"/>
              <a:gd name="connsiteY18" fmla="*/ 404812 h 1152524"/>
              <a:gd name="connsiteX19" fmla="*/ 571501 w 1002506"/>
              <a:gd name="connsiteY19" fmla="*/ 314325 h 1152524"/>
              <a:gd name="connsiteX20" fmla="*/ 533400 w 1002506"/>
              <a:gd name="connsiteY20" fmla="*/ 159543 h 1152524"/>
              <a:gd name="connsiteX21" fmla="*/ 423863 w 1002506"/>
              <a:gd name="connsiteY21"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33363 w 1002506"/>
              <a:gd name="connsiteY5" fmla="*/ 492918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247651 w 1002506"/>
              <a:gd name="connsiteY5" fmla="*/ 414337 h 1152524"/>
              <a:gd name="connsiteX6" fmla="*/ 407194 w 1002506"/>
              <a:gd name="connsiteY6" fmla="*/ 638174 h 1152524"/>
              <a:gd name="connsiteX7" fmla="*/ 409575 w 1002506"/>
              <a:gd name="connsiteY7" fmla="*/ 731043 h 1152524"/>
              <a:gd name="connsiteX8" fmla="*/ 431007 w 1002506"/>
              <a:gd name="connsiteY8" fmla="*/ 785812 h 1152524"/>
              <a:gd name="connsiteX9" fmla="*/ 540544 w 1002506"/>
              <a:gd name="connsiteY9" fmla="*/ 1078706 h 1152524"/>
              <a:gd name="connsiteX10" fmla="*/ 604838 w 1002506"/>
              <a:gd name="connsiteY10" fmla="*/ 1135856 h 1152524"/>
              <a:gd name="connsiteX11" fmla="*/ 683419 w 1002506"/>
              <a:gd name="connsiteY11" fmla="*/ 1112043 h 1152524"/>
              <a:gd name="connsiteX12" fmla="*/ 762001 w 1002506"/>
              <a:gd name="connsiteY12" fmla="*/ 1152524 h 1152524"/>
              <a:gd name="connsiteX13" fmla="*/ 790576 w 1002506"/>
              <a:gd name="connsiteY13" fmla="*/ 1131094 h 1152524"/>
              <a:gd name="connsiteX14" fmla="*/ 1002506 w 1002506"/>
              <a:gd name="connsiteY14" fmla="*/ 831056 h 1152524"/>
              <a:gd name="connsiteX15" fmla="*/ 654844 w 1002506"/>
              <a:gd name="connsiteY15" fmla="*/ 583406 h 1152524"/>
              <a:gd name="connsiteX16" fmla="*/ 614363 w 1002506"/>
              <a:gd name="connsiteY16" fmla="*/ 557212 h 1152524"/>
              <a:gd name="connsiteX17" fmla="*/ 578644 w 1002506"/>
              <a:gd name="connsiteY17" fmla="*/ 464344 h 1152524"/>
              <a:gd name="connsiteX18" fmla="*/ 504826 w 1002506"/>
              <a:gd name="connsiteY18" fmla="*/ 452437 h 1152524"/>
              <a:gd name="connsiteX19" fmla="*/ 478632 w 1002506"/>
              <a:gd name="connsiteY19" fmla="*/ 404812 h 1152524"/>
              <a:gd name="connsiteX20" fmla="*/ 571501 w 1002506"/>
              <a:gd name="connsiteY20" fmla="*/ 314325 h 1152524"/>
              <a:gd name="connsiteX21" fmla="*/ 533400 w 1002506"/>
              <a:gd name="connsiteY21" fmla="*/ 159543 h 1152524"/>
              <a:gd name="connsiteX22" fmla="*/ 423863 w 1002506"/>
              <a:gd name="connsiteY22"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407194 w 1002506"/>
              <a:gd name="connsiteY7" fmla="*/ 638174 h 1152524"/>
              <a:gd name="connsiteX8" fmla="*/ 409575 w 1002506"/>
              <a:gd name="connsiteY8" fmla="*/ 731043 h 1152524"/>
              <a:gd name="connsiteX9" fmla="*/ 431007 w 1002506"/>
              <a:gd name="connsiteY9" fmla="*/ 785812 h 1152524"/>
              <a:gd name="connsiteX10" fmla="*/ 540544 w 1002506"/>
              <a:gd name="connsiteY10" fmla="*/ 1078706 h 1152524"/>
              <a:gd name="connsiteX11" fmla="*/ 604838 w 1002506"/>
              <a:gd name="connsiteY11" fmla="*/ 1135856 h 1152524"/>
              <a:gd name="connsiteX12" fmla="*/ 683419 w 1002506"/>
              <a:gd name="connsiteY12" fmla="*/ 1112043 h 1152524"/>
              <a:gd name="connsiteX13" fmla="*/ 762001 w 1002506"/>
              <a:gd name="connsiteY13" fmla="*/ 1152524 h 1152524"/>
              <a:gd name="connsiteX14" fmla="*/ 790576 w 1002506"/>
              <a:gd name="connsiteY14" fmla="*/ 1131094 h 1152524"/>
              <a:gd name="connsiteX15" fmla="*/ 1002506 w 1002506"/>
              <a:gd name="connsiteY15" fmla="*/ 831056 h 1152524"/>
              <a:gd name="connsiteX16" fmla="*/ 654844 w 1002506"/>
              <a:gd name="connsiteY16" fmla="*/ 583406 h 1152524"/>
              <a:gd name="connsiteX17" fmla="*/ 614363 w 1002506"/>
              <a:gd name="connsiteY17" fmla="*/ 557212 h 1152524"/>
              <a:gd name="connsiteX18" fmla="*/ 578644 w 1002506"/>
              <a:gd name="connsiteY18" fmla="*/ 464344 h 1152524"/>
              <a:gd name="connsiteX19" fmla="*/ 504826 w 1002506"/>
              <a:gd name="connsiteY19" fmla="*/ 452437 h 1152524"/>
              <a:gd name="connsiteX20" fmla="*/ 478632 w 1002506"/>
              <a:gd name="connsiteY20" fmla="*/ 404812 h 1152524"/>
              <a:gd name="connsiteX21" fmla="*/ 571501 w 1002506"/>
              <a:gd name="connsiteY21" fmla="*/ 314325 h 1152524"/>
              <a:gd name="connsiteX22" fmla="*/ 533400 w 1002506"/>
              <a:gd name="connsiteY22" fmla="*/ 159543 h 1152524"/>
              <a:gd name="connsiteX23" fmla="*/ 423863 w 1002506"/>
              <a:gd name="connsiteY23"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2882 w 1002506"/>
              <a:gd name="connsiteY5" fmla="*/ 423862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92918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407194 w 1002506"/>
              <a:gd name="connsiteY8" fmla="*/ 638174 h 1152524"/>
              <a:gd name="connsiteX9" fmla="*/ 409575 w 1002506"/>
              <a:gd name="connsiteY9" fmla="*/ 731043 h 1152524"/>
              <a:gd name="connsiteX10" fmla="*/ 431007 w 1002506"/>
              <a:gd name="connsiteY10" fmla="*/ 785812 h 1152524"/>
              <a:gd name="connsiteX11" fmla="*/ 540544 w 1002506"/>
              <a:gd name="connsiteY11" fmla="*/ 1078706 h 1152524"/>
              <a:gd name="connsiteX12" fmla="*/ 604838 w 1002506"/>
              <a:gd name="connsiteY12" fmla="*/ 1135856 h 1152524"/>
              <a:gd name="connsiteX13" fmla="*/ 683419 w 1002506"/>
              <a:gd name="connsiteY13" fmla="*/ 1112043 h 1152524"/>
              <a:gd name="connsiteX14" fmla="*/ 762001 w 1002506"/>
              <a:gd name="connsiteY14" fmla="*/ 1152524 h 1152524"/>
              <a:gd name="connsiteX15" fmla="*/ 790576 w 1002506"/>
              <a:gd name="connsiteY15" fmla="*/ 1131094 h 1152524"/>
              <a:gd name="connsiteX16" fmla="*/ 1002506 w 1002506"/>
              <a:gd name="connsiteY16" fmla="*/ 831056 h 1152524"/>
              <a:gd name="connsiteX17" fmla="*/ 654844 w 1002506"/>
              <a:gd name="connsiteY17" fmla="*/ 583406 h 1152524"/>
              <a:gd name="connsiteX18" fmla="*/ 614363 w 1002506"/>
              <a:gd name="connsiteY18" fmla="*/ 557212 h 1152524"/>
              <a:gd name="connsiteX19" fmla="*/ 578644 w 1002506"/>
              <a:gd name="connsiteY19" fmla="*/ 464344 h 1152524"/>
              <a:gd name="connsiteX20" fmla="*/ 504826 w 1002506"/>
              <a:gd name="connsiteY20" fmla="*/ 452437 h 1152524"/>
              <a:gd name="connsiteX21" fmla="*/ 478632 w 1002506"/>
              <a:gd name="connsiteY21" fmla="*/ 404812 h 1152524"/>
              <a:gd name="connsiteX22" fmla="*/ 571501 w 1002506"/>
              <a:gd name="connsiteY22" fmla="*/ 314325 h 1152524"/>
              <a:gd name="connsiteX23" fmla="*/ 533400 w 1002506"/>
              <a:gd name="connsiteY23" fmla="*/ 159543 h 1152524"/>
              <a:gd name="connsiteX24" fmla="*/ 423863 w 1002506"/>
              <a:gd name="connsiteY24"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30994 w 1002506"/>
              <a:gd name="connsiteY8" fmla="*/ 483393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407194 w 1002506"/>
              <a:gd name="connsiteY9" fmla="*/ 638174 h 1152524"/>
              <a:gd name="connsiteX10" fmla="*/ 409575 w 1002506"/>
              <a:gd name="connsiteY10" fmla="*/ 731043 h 1152524"/>
              <a:gd name="connsiteX11" fmla="*/ 431007 w 1002506"/>
              <a:gd name="connsiteY11" fmla="*/ 785812 h 1152524"/>
              <a:gd name="connsiteX12" fmla="*/ 540544 w 1002506"/>
              <a:gd name="connsiteY12" fmla="*/ 1078706 h 1152524"/>
              <a:gd name="connsiteX13" fmla="*/ 604838 w 1002506"/>
              <a:gd name="connsiteY13" fmla="*/ 1135856 h 1152524"/>
              <a:gd name="connsiteX14" fmla="*/ 683419 w 1002506"/>
              <a:gd name="connsiteY14" fmla="*/ 1112043 h 1152524"/>
              <a:gd name="connsiteX15" fmla="*/ 762001 w 1002506"/>
              <a:gd name="connsiteY15" fmla="*/ 1152524 h 1152524"/>
              <a:gd name="connsiteX16" fmla="*/ 790576 w 1002506"/>
              <a:gd name="connsiteY16" fmla="*/ 1131094 h 1152524"/>
              <a:gd name="connsiteX17" fmla="*/ 1002506 w 1002506"/>
              <a:gd name="connsiteY17" fmla="*/ 831056 h 1152524"/>
              <a:gd name="connsiteX18" fmla="*/ 654844 w 1002506"/>
              <a:gd name="connsiteY18" fmla="*/ 583406 h 1152524"/>
              <a:gd name="connsiteX19" fmla="*/ 614363 w 1002506"/>
              <a:gd name="connsiteY19" fmla="*/ 557212 h 1152524"/>
              <a:gd name="connsiteX20" fmla="*/ 578644 w 1002506"/>
              <a:gd name="connsiteY20" fmla="*/ 464344 h 1152524"/>
              <a:gd name="connsiteX21" fmla="*/ 504826 w 1002506"/>
              <a:gd name="connsiteY21" fmla="*/ 452437 h 1152524"/>
              <a:gd name="connsiteX22" fmla="*/ 478632 w 1002506"/>
              <a:gd name="connsiteY22" fmla="*/ 404812 h 1152524"/>
              <a:gd name="connsiteX23" fmla="*/ 571501 w 1002506"/>
              <a:gd name="connsiteY23" fmla="*/ 314325 h 1152524"/>
              <a:gd name="connsiteX24" fmla="*/ 533400 w 1002506"/>
              <a:gd name="connsiteY24" fmla="*/ 159543 h 1152524"/>
              <a:gd name="connsiteX25" fmla="*/ 423863 w 1002506"/>
              <a:gd name="connsiteY25"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0044 w 1002506"/>
              <a:gd name="connsiteY9" fmla="*/ 554831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540544 w 1002506"/>
              <a:gd name="connsiteY13" fmla="*/ 1078706 h 1152524"/>
              <a:gd name="connsiteX14" fmla="*/ 604838 w 1002506"/>
              <a:gd name="connsiteY14" fmla="*/ 1135856 h 1152524"/>
              <a:gd name="connsiteX15" fmla="*/ 683419 w 1002506"/>
              <a:gd name="connsiteY15" fmla="*/ 1112043 h 1152524"/>
              <a:gd name="connsiteX16" fmla="*/ 762001 w 1002506"/>
              <a:gd name="connsiteY16" fmla="*/ 1152524 h 1152524"/>
              <a:gd name="connsiteX17" fmla="*/ 790576 w 1002506"/>
              <a:gd name="connsiteY17" fmla="*/ 1131094 h 1152524"/>
              <a:gd name="connsiteX18" fmla="*/ 1002506 w 1002506"/>
              <a:gd name="connsiteY18" fmla="*/ 831056 h 1152524"/>
              <a:gd name="connsiteX19" fmla="*/ 654844 w 1002506"/>
              <a:gd name="connsiteY19" fmla="*/ 583406 h 1152524"/>
              <a:gd name="connsiteX20" fmla="*/ 614363 w 1002506"/>
              <a:gd name="connsiteY20" fmla="*/ 557212 h 1152524"/>
              <a:gd name="connsiteX21" fmla="*/ 578644 w 1002506"/>
              <a:gd name="connsiteY21" fmla="*/ 464344 h 1152524"/>
              <a:gd name="connsiteX22" fmla="*/ 504826 w 1002506"/>
              <a:gd name="connsiteY22" fmla="*/ 452437 h 1152524"/>
              <a:gd name="connsiteX23" fmla="*/ 478632 w 1002506"/>
              <a:gd name="connsiteY23" fmla="*/ 404812 h 1152524"/>
              <a:gd name="connsiteX24" fmla="*/ 571501 w 1002506"/>
              <a:gd name="connsiteY24" fmla="*/ 314325 h 1152524"/>
              <a:gd name="connsiteX25" fmla="*/ 533400 w 1002506"/>
              <a:gd name="connsiteY25" fmla="*/ 159543 h 1152524"/>
              <a:gd name="connsiteX26" fmla="*/ 423863 w 1002506"/>
              <a:gd name="connsiteY26"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76251 w 1002506"/>
              <a:gd name="connsiteY13" fmla="*/ 919162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540544 w 1002506"/>
              <a:gd name="connsiteY14" fmla="*/ 1078706 h 1152524"/>
              <a:gd name="connsiteX15" fmla="*/ 604838 w 1002506"/>
              <a:gd name="connsiteY15" fmla="*/ 1135856 h 1152524"/>
              <a:gd name="connsiteX16" fmla="*/ 683419 w 1002506"/>
              <a:gd name="connsiteY16" fmla="*/ 1112043 h 1152524"/>
              <a:gd name="connsiteX17" fmla="*/ 762001 w 1002506"/>
              <a:gd name="connsiteY17" fmla="*/ 1152524 h 1152524"/>
              <a:gd name="connsiteX18" fmla="*/ 790576 w 1002506"/>
              <a:gd name="connsiteY18" fmla="*/ 1131094 h 1152524"/>
              <a:gd name="connsiteX19" fmla="*/ 1002506 w 1002506"/>
              <a:gd name="connsiteY19" fmla="*/ 831056 h 1152524"/>
              <a:gd name="connsiteX20" fmla="*/ 654844 w 1002506"/>
              <a:gd name="connsiteY20" fmla="*/ 583406 h 1152524"/>
              <a:gd name="connsiteX21" fmla="*/ 614363 w 1002506"/>
              <a:gd name="connsiteY21" fmla="*/ 557212 h 1152524"/>
              <a:gd name="connsiteX22" fmla="*/ 578644 w 1002506"/>
              <a:gd name="connsiteY22" fmla="*/ 464344 h 1152524"/>
              <a:gd name="connsiteX23" fmla="*/ 504826 w 1002506"/>
              <a:gd name="connsiteY23" fmla="*/ 452437 h 1152524"/>
              <a:gd name="connsiteX24" fmla="*/ 478632 w 1002506"/>
              <a:gd name="connsiteY24" fmla="*/ 404812 h 1152524"/>
              <a:gd name="connsiteX25" fmla="*/ 571501 w 1002506"/>
              <a:gd name="connsiteY25" fmla="*/ 314325 h 1152524"/>
              <a:gd name="connsiteX26" fmla="*/ 533400 w 1002506"/>
              <a:gd name="connsiteY26" fmla="*/ 159543 h 1152524"/>
              <a:gd name="connsiteX27" fmla="*/ 423863 w 1002506"/>
              <a:gd name="connsiteY27"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83394 w 1002506"/>
              <a:gd name="connsiteY14" fmla="*/ 985837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540544 w 1002506"/>
              <a:gd name="connsiteY15" fmla="*/ 1078706 h 1152524"/>
              <a:gd name="connsiteX16" fmla="*/ 604838 w 1002506"/>
              <a:gd name="connsiteY16" fmla="*/ 1135856 h 1152524"/>
              <a:gd name="connsiteX17" fmla="*/ 683419 w 1002506"/>
              <a:gd name="connsiteY17" fmla="*/ 1112043 h 1152524"/>
              <a:gd name="connsiteX18" fmla="*/ 762001 w 1002506"/>
              <a:gd name="connsiteY18" fmla="*/ 1152524 h 1152524"/>
              <a:gd name="connsiteX19" fmla="*/ 790576 w 1002506"/>
              <a:gd name="connsiteY19" fmla="*/ 1131094 h 1152524"/>
              <a:gd name="connsiteX20" fmla="*/ 1002506 w 1002506"/>
              <a:gd name="connsiteY20" fmla="*/ 831056 h 1152524"/>
              <a:gd name="connsiteX21" fmla="*/ 654844 w 1002506"/>
              <a:gd name="connsiteY21" fmla="*/ 583406 h 1152524"/>
              <a:gd name="connsiteX22" fmla="*/ 614363 w 1002506"/>
              <a:gd name="connsiteY22" fmla="*/ 557212 h 1152524"/>
              <a:gd name="connsiteX23" fmla="*/ 578644 w 1002506"/>
              <a:gd name="connsiteY23" fmla="*/ 464344 h 1152524"/>
              <a:gd name="connsiteX24" fmla="*/ 504826 w 1002506"/>
              <a:gd name="connsiteY24" fmla="*/ 452437 h 1152524"/>
              <a:gd name="connsiteX25" fmla="*/ 478632 w 1002506"/>
              <a:gd name="connsiteY25" fmla="*/ 404812 h 1152524"/>
              <a:gd name="connsiteX26" fmla="*/ 571501 w 1002506"/>
              <a:gd name="connsiteY26" fmla="*/ 314325 h 1152524"/>
              <a:gd name="connsiteX27" fmla="*/ 533400 w 1002506"/>
              <a:gd name="connsiteY27" fmla="*/ 159543 h 1152524"/>
              <a:gd name="connsiteX28" fmla="*/ 423863 w 1002506"/>
              <a:gd name="connsiteY28"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81013 w 1002506"/>
              <a:gd name="connsiteY15" fmla="*/ 102631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 name="connsiteX0" fmla="*/ 423863 w 1002506"/>
              <a:gd name="connsiteY0" fmla="*/ 85725 h 1152524"/>
              <a:gd name="connsiteX1" fmla="*/ 207170 w 1002506"/>
              <a:gd name="connsiteY1" fmla="*/ 0 h 1152524"/>
              <a:gd name="connsiteX2" fmla="*/ 0 w 1002506"/>
              <a:gd name="connsiteY2" fmla="*/ 100012 h 1152524"/>
              <a:gd name="connsiteX3" fmla="*/ 88107 w 1002506"/>
              <a:gd name="connsiteY3" fmla="*/ 414338 h 1152524"/>
              <a:gd name="connsiteX4" fmla="*/ 152400 w 1002506"/>
              <a:gd name="connsiteY4" fmla="*/ 428625 h 1152524"/>
              <a:gd name="connsiteX5" fmla="*/ 197644 w 1002506"/>
              <a:gd name="connsiteY5" fmla="*/ 438150 h 1152524"/>
              <a:gd name="connsiteX6" fmla="*/ 247651 w 1002506"/>
              <a:gd name="connsiteY6" fmla="*/ 414337 h 1152524"/>
              <a:gd name="connsiteX7" fmla="*/ 307182 w 1002506"/>
              <a:gd name="connsiteY7" fmla="*/ 438149 h 1152524"/>
              <a:gd name="connsiteX8" fmla="*/ 309562 w 1002506"/>
              <a:gd name="connsiteY8" fmla="*/ 478631 h 1152524"/>
              <a:gd name="connsiteX9" fmla="*/ 357188 w 1002506"/>
              <a:gd name="connsiteY9" fmla="*/ 540544 h 1152524"/>
              <a:gd name="connsiteX10" fmla="*/ 407194 w 1002506"/>
              <a:gd name="connsiteY10" fmla="*/ 638174 h 1152524"/>
              <a:gd name="connsiteX11" fmla="*/ 409575 w 1002506"/>
              <a:gd name="connsiteY11" fmla="*/ 731043 h 1152524"/>
              <a:gd name="connsiteX12" fmla="*/ 431007 w 1002506"/>
              <a:gd name="connsiteY12" fmla="*/ 785812 h 1152524"/>
              <a:gd name="connsiteX13" fmla="*/ 423863 w 1002506"/>
              <a:gd name="connsiteY13" fmla="*/ 885824 h 1152524"/>
              <a:gd name="connsiteX14" fmla="*/ 428626 w 1002506"/>
              <a:gd name="connsiteY14" fmla="*/ 988219 h 1152524"/>
              <a:gd name="connsiteX15" fmla="*/ 459581 w 1002506"/>
              <a:gd name="connsiteY15" fmla="*/ 1045368 h 1152524"/>
              <a:gd name="connsiteX16" fmla="*/ 540544 w 1002506"/>
              <a:gd name="connsiteY16" fmla="*/ 1078706 h 1152524"/>
              <a:gd name="connsiteX17" fmla="*/ 604838 w 1002506"/>
              <a:gd name="connsiteY17" fmla="*/ 1135856 h 1152524"/>
              <a:gd name="connsiteX18" fmla="*/ 683419 w 1002506"/>
              <a:gd name="connsiteY18" fmla="*/ 1112043 h 1152524"/>
              <a:gd name="connsiteX19" fmla="*/ 762001 w 1002506"/>
              <a:gd name="connsiteY19" fmla="*/ 1152524 h 1152524"/>
              <a:gd name="connsiteX20" fmla="*/ 790576 w 1002506"/>
              <a:gd name="connsiteY20" fmla="*/ 1131094 h 1152524"/>
              <a:gd name="connsiteX21" fmla="*/ 1002506 w 1002506"/>
              <a:gd name="connsiteY21" fmla="*/ 831056 h 1152524"/>
              <a:gd name="connsiteX22" fmla="*/ 654844 w 1002506"/>
              <a:gd name="connsiteY22" fmla="*/ 583406 h 1152524"/>
              <a:gd name="connsiteX23" fmla="*/ 614363 w 1002506"/>
              <a:gd name="connsiteY23" fmla="*/ 557212 h 1152524"/>
              <a:gd name="connsiteX24" fmla="*/ 578644 w 1002506"/>
              <a:gd name="connsiteY24" fmla="*/ 464344 h 1152524"/>
              <a:gd name="connsiteX25" fmla="*/ 504826 w 1002506"/>
              <a:gd name="connsiteY25" fmla="*/ 452437 h 1152524"/>
              <a:gd name="connsiteX26" fmla="*/ 478632 w 1002506"/>
              <a:gd name="connsiteY26" fmla="*/ 404812 h 1152524"/>
              <a:gd name="connsiteX27" fmla="*/ 571501 w 1002506"/>
              <a:gd name="connsiteY27" fmla="*/ 314325 h 1152524"/>
              <a:gd name="connsiteX28" fmla="*/ 533400 w 1002506"/>
              <a:gd name="connsiteY28" fmla="*/ 159543 h 1152524"/>
              <a:gd name="connsiteX29" fmla="*/ 423863 w 1002506"/>
              <a:gd name="connsiteY29" fmla="*/ 85725 h 11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2506" h="1152524">
                <a:moveTo>
                  <a:pt x="423863" y="85725"/>
                </a:moveTo>
                <a:lnTo>
                  <a:pt x="207170" y="0"/>
                </a:lnTo>
                <a:lnTo>
                  <a:pt x="0" y="100012"/>
                </a:lnTo>
                <a:lnTo>
                  <a:pt x="88107" y="414338"/>
                </a:lnTo>
                <a:lnTo>
                  <a:pt x="152400" y="428625"/>
                </a:lnTo>
                <a:lnTo>
                  <a:pt x="197644" y="438150"/>
                </a:lnTo>
                <a:lnTo>
                  <a:pt x="247651" y="414337"/>
                </a:lnTo>
                <a:lnTo>
                  <a:pt x="307182" y="438149"/>
                </a:lnTo>
                <a:lnTo>
                  <a:pt x="309562" y="478631"/>
                </a:lnTo>
                <a:lnTo>
                  <a:pt x="357188" y="540544"/>
                </a:lnTo>
                <a:lnTo>
                  <a:pt x="407194" y="638174"/>
                </a:lnTo>
                <a:cubicBezTo>
                  <a:pt x="407988" y="669130"/>
                  <a:pt x="408781" y="700087"/>
                  <a:pt x="409575" y="731043"/>
                </a:cubicBezTo>
                <a:lnTo>
                  <a:pt x="431007" y="785812"/>
                </a:lnTo>
                <a:lnTo>
                  <a:pt x="423863" y="885824"/>
                </a:lnTo>
                <a:lnTo>
                  <a:pt x="428626" y="988219"/>
                </a:lnTo>
                <a:lnTo>
                  <a:pt x="459581" y="1045368"/>
                </a:lnTo>
                <a:lnTo>
                  <a:pt x="540544" y="1078706"/>
                </a:lnTo>
                <a:lnTo>
                  <a:pt x="604838" y="1135856"/>
                </a:lnTo>
                <a:lnTo>
                  <a:pt x="683419" y="1112043"/>
                </a:lnTo>
                <a:lnTo>
                  <a:pt x="762001" y="1152524"/>
                </a:lnTo>
                <a:lnTo>
                  <a:pt x="790576" y="1131094"/>
                </a:lnTo>
                <a:lnTo>
                  <a:pt x="1002506" y="831056"/>
                </a:lnTo>
                <a:lnTo>
                  <a:pt x="654844" y="583406"/>
                </a:lnTo>
                <a:lnTo>
                  <a:pt x="614363" y="557212"/>
                </a:lnTo>
                <a:lnTo>
                  <a:pt x="578644" y="464344"/>
                </a:lnTo>
                <a:lnTo>
                  <a:pt x="504826" y="452437"/>
                </a:lnTo>
                <a:lnTo>
                  <a:pt x="478632" y="404812"/>
                </a:lnTo>
                <a:lnTo>
                  <a:pt x="571501" y="314325"/>
                </a:lnTo>
                <a:lnTo>
                  <a:pt x="533400" y="159543"/>
                </a:lnTo>
                <a:lnTo>
                  <a:pt x="423863" y="85725"/>
                </a:lnTo>
                <a:close/>
              </a:path>
            </a:pathLst>
          </a:custGeom>
          <a:solidFill>
            <a:srgbClr val="FFFF00"/>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MY" sz="1200" b="1" dirty="0" smtClean="0">
                <a:solidFill>
                  <a:schemeClr val="tx1"/>
                </a:solidFill>
              </a:rPr>
              <a:t>      Kilimanjaro    7.8</a:t>
            </a:r>
            <a:endParaRPr lang="en-MY" sz="1200" b="1" dirty="0">
              <a:solidFill>
                <a:schemeClr val="tx1"/>
              </a:solidFill>
            </a:endParaRPr>
          </a:p>
        </p:txBody>
      </p:sp>
      <p:sp>
        <p:nvSpPr>
          <p:cNvPr id="4" name="Freeform 3"/>
          <p:cNvSpPr/>
          <p:nvPr/>
        </p:nvSpPr>
        <p:spPr>
          <a:xfrm>
            <a:off x="4469606" y="523875"/>
            <a:ext cx="1702595" cy="1545431"/>
          </a:xfrm>
          <a:custGeom>
            <a:avLst/>
            <a:gdLst>
              <a:gd name="connsiteX0" fmla="*/ 628650 w 1927225"/>
              <a:gd name="connsiteY0" fmla="*/ 0 h 1670050"/>
              <a:gd name="connsiteX1" fmla="*/ 415925 w 1927225"/>
              <a:gd name="connsiteY1" fmla="*/ 317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628650 w 1927225"/>
              <a:gd name="connsiteY0" fmla="*/ 0 h 1670050"/>
              <a:gd name="connsiteX1" fmla="*/ 104775 w 1927225"/>
              <a:gd name="connsiteY1" fmla="*/ 225425 h 1670050"/>
              <a:gd name="connsiteX2" fmla="*/ 285750 w 1927225"/>
              <a:gd name="connsiteY2" fmla="*/ 568325 h 1670050"/>
              <a:gd name="connsiteX3" fmla="*/ 19050 w 1927225"/>
              <a:gd name="connsiteY3" fmla="*/ 987425 h 1670050"/>
              <a:gd name="connsiteX4" fmla="*/ 0 w 1927225"/>
              <a:gd name="connsiteY4" fmla="*/ 1387475 h 1670050"/>
              <a:gd name="connsiteX5" fmla="*/ 152400 w 1927225"/>
              <a:gd name="connsiteY5" fmla="*/ 1501775 h 1670050"/>
              <a:gd name="connsiteX6" fmla="*/ 717550 w 1927225"/>
              <a:gd name="connsiteY6" fmla="*/ 1520825 h 1670050"/>
              <a:gd name="connsiteX7" fmla="*/ 933450 w 1927225"/>
              <a:gd name="connsiteY7" fmla="*/ 1651000 h 1670050"/>
              <a:gd name="connsiteX8" fmla="*/ 1285875 w 1927225"/>
              <a:gd name="connsiteY8" fmla="*/ 1670050 h 1670050"/>
              <a:gd name="connsiteX9" fmla="*/ 1419225 w 1927225"/>
              <a:gd name="connsiteY9" fmla="*/ 1390650 h 1670050"/>
              <a:gd name="connsiteX10" fmla="*/ 1644650 w 1927225"/>
              <a:gd name="connsiteY10" fmla="*/ 1260475 h 1670050"/>
              <a:gd name="connsiteX11" fmla="*/ 1676400 w 1927225"/>
              <a:gd name="connsiteY11" fmla="*/ 1003300 h 1670050"/>
              <a:gd name="connsiteX12" fmla="*/ 1927225 w 1927225"/>
              <a:gd name="connsiteY12" fmla="*/ 835025 h 1670050"/>
              <a:gd name="connsiteX13" fmla="*/ 1812925 w 1927225"/>
              <a:gd name="connsiteY13" fmla="*/ 727075 h 1670050"/>
              <a:gd name="connsiteX14" fmla="*/ 628650 w 1927225"/>
              <a:gd name="connsiteY14" fmla="*/ 0 h 1670050"/>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2925 w 1927225"/>
              <a:gd name="connsiteY13" fmla="*/ 666750 h 1609725"/>
              <a:gd name="connsiteX14" fmla="*/ 428625 w 1927225"/>
              <a:gd name="connsiteY14" fmla="*/ 0 h 1609725"/>
              <a:gd name="connsiteX0" fmla="*/ 428625 w 1927225"/>
              <a:gd name="connsiteY0" fmla="*/ 0 h 1609725"/>
              <a:gd name="connsiteX1" fmla="*/ 104775 w 1927225"/>
              <a:gd name="connsiteY1" fmla="*/ 165100 h 1609725"/>
              <a:gd name="connsiteX2" fmla="*/ 285750 w 1927225"/>
              <a:gd name="connsiteY2" fmla="*/ 508000 h 1609725"/>
              <a:gd name="connsiteX3" fmla="*/ 19050 w 1927225"/>
              <a:gd name="connsiteY3" fmla="*/ 927100 h 1609725"/>
              <a:gd name="connsiteX4" fmla="*/ 0 w 1927225"/>
              <a:gd name="connsiteY4" fmla="*/ 1327150 h 1609725"/>
              <a:gd name="connsiteX5" fmla="*/ 152400 w 1927225"/>
              <a:gd name="connsiteY5" fmla="*/ 1441450 h 1609725"/>
              <a:gd name="connsiteX6" fmla="*/ 717550 w 1927225"/>
              <a:gd name="connsiteY6" fmla="*/ 1460500 h 1609725"/>
              <a:gd name="connsiteX7" fmla="*/ 933450 w 1927225"/>
              <a:gd name="connsiteY7" fmla="*/ 1590675 h 1609725"/>
              <a:gd name="connsiteX8" fmla="*/ 1285875 w 1927225"/>
              <a:gd name="connsiteY8" fmla="*/ 1609725 h 1609725"/>
              <a:gd name="connsiteX9" fmla="*/ 1419225 w 1927225"/>
              <a:gd name="connsiteY9" fmla="*/ 1330325 h 1609725"/>
              <a:gd name="connsiteX10" fmla="*/ 1644650 w 1927225"/>
              <a:gd name="connsiteY10" fmla="*/ 1200150 h 1609725"/>
              <a:gd name="connsiteX11" fmla="*/ 1676400 w 1927225"/>
              <a:gd name="connsiteY11" fmla="*/ 942975 h 1609725"/>
              <a:gd name="connsiteX12" fmla="*/ 1927225 w 1927225"/>
              <a:gd name="connsiteY12" fmla="*/ 774700 h 1609725"/>
              <a:gd name="connsiteX13" fmla="*/ 1819275 w 1927225"/>
              <a:gd name="connsiteY13" fmla="*/ 774700 h 1609725"/>
              <a:gd name="connsiteX14" fmla="*/ 428625 w 192722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676400 w 1819275"/>
              <a:gd name="connsiteY11" fmla="*/ 942975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676400 w 1819275"/>
              <a:gd name="connsiteY12" fmla="*/ 733425 h 1609725"/>
              <a:gd name="connsiteX13" fmla="*/ 1819275 w 1819275"/>
              <a:gd name="connsiteY13" fmla="*/ 774700 h 1609725"/>
              <a:gd name="connsiteX14" fmla="*/ 428625 w 1819275"/>
              <a:gd name="connsiteY14"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509713 w 1819275"/>
              <a:gd name="connsiteY12" fmla="*/ 8834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400 w 1819275"/>
              <a:gd name="connsiteY13" fmla="*/ 733425 h 1609725"/>
              <a:gd name="connsiteX14" fmla="*/ 1819275 w 1819275"/>
              <a:gd name="connsiteY14" fmla="*/ 774700 h 1609725"/>
              <a:gd name="connsiteX15" fmla="*/ 428625 w 1819275"/>
              <a:gd name="connsiteY15"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45431 w 1819275"/>
              <a:gd name="connsiteY13" fmla="*/ 800100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76399 w 1819275"/>
              <a:gd name="connsiteY13" fmla="*/ 950119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202530 w 1819275"/>
              <a:gd name="connsiteY13" fmla="*/ 673894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612105 w 1819275"/>
              <a:gd name="connsiteY13" fmla="*/ 726282 h 1609725"/>
              <a:gd name="connsiteX14" fmla="*/ 1676400 w 1819275"/>
              <a:gd name="connsiteY14" fmla="*/ 733425 h 1609725"/>
              <a:gd name="connsiteX15" fmla="*/ 1819275 w 1819275"/>
              <a:gd name="connsiteY15" fmla="*/ 774700 h 1609725"/>
              <a:gd name="connsiteX16" fmla="*/ 428625 w 1819275"/>
              <a:gd name="connsiteY16"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3525 w 1819275"/>
              <a:gd name="connsiteY13" fmla="*/ 785813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538288 w 1819275"/>
              <a:gd name="connsiteY13" fmla="*/ 802482 h 1609725"/>
              <a:gd name="connsiteX14" fmla="*/ 1612105 w 1819275"/>
              <a:gd name="connsiteY14" fmla="*/ 726282 h 1609725"/>
              <a:gd name="connsiteX15" fmla="*/ 1676400 w 1819275"/>
              <a:gd name="connsiteY15" fmla="*/ 733425 h 1609725"/>
              <a:gd name="connsiteX16" fmla="*/ 1819275 w 1819275"/>
              <a:gd name="connsiteY16" fmla="*/ 774700 h 1609725"/>
              <a:gd name="connsiteX17" fmla="*/ 428625 w 1819275"/>
              <a:gd name="connsiteY17"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88281 w 1819275"/>
              <a:gd name="connsiteY13" fmla="*/ 831056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644650 w 1819275"/>
              <a:gd name="connsiteY10" fmla="*/ 1200150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457325 w 1819275"/>
              <a:gd name="connsiteY11" fmla="*/ 931068 h 1609725"/>
              <a:gd name="connsiteX12" fmla="*/ 1447801 w 1819275"/>
              <a:gd name="connsiteY12" fmla="*/ 845344 h 1609725"/>
              <a:gd name="connsiteX13" fmla="*/ 1466850 w 1819275"/>
              <a:gd name="connsiteY13" fmla="*/ 802481 h 1609725"/>
              <a:gd name="connsiteX14" fmla="*/ 1538288 w 1819275"/>
              <a:gd name="connsiteY14" fmla="*/ 802482 h 1609725"/>
              <a:gd name="connsiteX15" fmla="*/ 1612105 w 1819275"/>
              <a:gd name="connsiteY15" fmla="*/ 726282 h 1609725"/>
              <a:gd name="connsiteX16" fmla="*/ 1676400 w 1819275"/>
              <a:gd name="connsiteY16" fmla="*/ 733425 h 1609725"/>
              <a:gd name="connsiteX17" fmla="*/ 1819275 w 1819275"/>
              <a:gd name="connsiteY17" fmla="*/ 774700 h 1609725"/>
              <a:gd name="connsiteX18" fmla="*/ 428625 w 1819275"/>
              <a:gd name="connsiteY18"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00188 w 1819275"/>
              <a:gd name="connsiteY11" fmla="*/ 10215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419225 w 1819275"/>
              <a:gd name="connsiteY9" fmla="*/ 1330325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554163 w 1819275"/>
              <a:gd name="connsiteY10" fmla="*/ 1116806 h 1609725"/>
              <a:gd name="connsiteX11" fmla="*/ 1554957 w 1819275"/>
              <a:gd name="connsiteY11" fmla="*/ 983456 h 1609725"/>
              <a:gd name="connsiteX12" fmla="*/ 1457325 w 1819275"/>
              <a:gd name="connsiteY12" fmla="*/ 931068 h 1609725"/>
              <a:gd name="connsiteX13" fmla="*/ 1447801 w 1819275"/>
              <a:gd name="connsiteY13" fmla="*/ 845344 h 1609725"/>
              <a:gd name="connsiteX14" fmla="*/ 1466850 w 1819275"/>
              <a:gd name="connsiteY14" fmla="*/ 802481 h 1609725"/>
              <a:gd name="connsiteX15" fmla="*/ 1538288 w 1819275"/>
              <a:gd name="connsiteY15" fmla="*/ 802482 h 1609725"/>
              <a:gd name="connsiteX16" fmla="*/ 1612105 w 1819275"/>
              <a:gd name="connsiteY16" fmla="*/ 726282 h 1609725"/>
              <a:gd name="connsiteX17" fmla="*/ 1676400 w 1819275"/>
              <a:gd name="connsiteY17" fmla="*/ 733425 h 1609725"/>
              <a:gd name="connsiteX18" fmla="*/ 1819275 w 1819275"/>
              <a:gd name="connsiteY18" fmla="*/ 774700 h 1609725"/>
              <a:gd name="connsiteX19" fmla="*/ 428625 w 1819275"/>
              <a:gd name="connsiteY19"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71613 w 1819275"/>
              <a:gd name="connsiteY10" fmla="*/ 1185863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54163 w 1819275"/>
              <a:gd name="connsiteY11" fmla="*/ 1116806 h 1609725"/>
              <a:gd name="connsiteX12" fmla="*/ 1554957 w 1819275"/>
              <a:gd name="connsiteY12" fmla="*/ 983456 h 1609725"/>
              <a:gd name="connsiteX13" fmla="*/ 1457325 w 1819275"/>
              <a:gd name="connsiteY13" fmla="*/ 931068 h 1609725"/>
              <a:gd name="connsiteX14" fmla="*/ 1447801 w 1819275"/>
              <a:gd name="connsiteY14" fmla="*/ 845344 h 1609725"/>
              <a:gd name="connsiteX15" fmla="*/ 1466850 w 1819275"/>
              <a:gd name="connsiteY15" fmla="*/ 802481 h 1609725"/>
              <a:gd name="connsiteX16" fmla="*/ 1538288 w 1819275"/>
              <a:gd name="connsiteY16" fmla="*/ 802482 h 1609725"/>
              <a:gd name="connsiteX17" fmla="*/ 1612105 w 1819275"/>
              <a:gd name="connsiteY17" fmla="*/ 726282 h 1609725"/>
              <a:gd name="connsiteX18" fmla="*/ 1676400 w 1819275"/>
              <a:gd name="connsiteY18" fmla="*/ 733425 h 1609725"/>
              <a:gd name="connsiteX19" fmla="*/ 1819275 w 1819275"/>
              <a:gd name="connsiteY19" fmla="*/ 774700 h 1609725"/>
              <a:gd name="connsiteX20" fmla="*/ 428625 w 1819275"/>
              <a:gd name="connsiteY20"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45381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609725"/>
              <a:gd name="connsiteX1" fmla="*/ 104775 w 1819275"/>
              <a:gd name="connsiteY1" fmla="*/ 165100 h 1609725"/>
              <a:gd name="connsiteX2" fmla="*/ 285750 w 1819275"/>
              <a:gd name="connsiteY2" fmla="*/ 508000 h 1609725"/>
              <a:gd name="connsiteX3" fmla="*/ 19050 w 1819275"/>
              <a:gd name="connsiteY3" fmla="*/ 927100 h 1609725"/>
              <a:gd name="connsiteX4" fmla="*/ 0 w 1819275"/>
              <a:gd name="connsiteY4" fmla="*/ 1327150 h 1609725"/>
              <a:gd name="connsiteX5" fmla="*/ 152400 w 1819275"/>
              <a:gd name="connsiteY5" fmla="*/ 1441450 h 1609725"/>
              <a:gd name="connsiteX6" fmla="*/ 717550 w 1819275"/>
              <a:gd name="connsiteY6" fmla="*/ 1460500 h 1609725"/>
              <a:gd name="connsiteX7" fmla="*/ 933450 w 1819275"/>
              <a:gd name="connsiteY7" fmla="*/ 1590675 h 1609725"/>
              <a:gd name="connsiteX8" fmla="*/ 1285875 w 1819275"/>
              <a:gd name="connsiteY8" fmla="*/ 1609725 h 1609725"/>
              <a:gd name="connsiteX9" fmla="*/ 1397794 w 1819275"/>
              <a:gd name="connsiteY9" fmla="*/ 1237456 h 1609725"/>
              <a:gd name="connsiteX10" fmla="*/ 1445419 w 1819275"/>
              <a:gd name="connsiteY10" fmla="*/ 1171575 h 1609725"/>
              <a:gd name="connsiteX11" fmla="*/ 1504950 w 1819275"/>
              <a:gd name="connsiteY11" fmla="*/ 1178719 h 1609725"/>
              <a:gd name="connsiteX12" fmla="*/ 1554163 w 1819275"/>
              <a:gd name="connsiteY12" fmla="*/ 1116806 h 1609725"/>
              <a:gd name="connsiteX13" fmla="*/ 1554957 w 1819275"/>
              <a:gd name="connsiteY13" fmla="*/ 983456 h 1609725"/>
              <a:gd name="connsiteX14" fmla="*/ 1457325 w 1819275"/>
              <a:gd name="connsiteY14" fmla="*/ 931068 h 1609725"/>
              <a:gd name="connsiteX15" fmla="*/ 1447801 w 1819275"/>
              <a:gd name="connsiteY15" fmla="*/ 845344 h 1609725"/>
              <a:gd name="connsiteX16" fmla="*/ 1466850 w 1819275"/>
              <a:gd name="connsiteY16" fmla="*/ 802481 h 1609725"/>
              <a:gd name="connsiteX17" fmla="*/ 1538288 w 1819275"/>
              <a:gd name="connsiteY17" fmla="*/ 802482 h 1609725"/>
              <a:gd name="connsiteX18" fmla="*/ 1612105 w 1819275"/>
              <a:gd name="connsiteY18" fmla="*/ 726282 h 1609725"/>
              <a:gd name="connsiteX19" fmla="*/ 1676400 w 1819275"/>
              <a:gd name="connsiteY19" fmla="*/ 733425 h 1609725"/>
              <a:gd name="connsiteX20" fmla="*/ 1819275 w 1819275"/>
              <a:gd name="connsiteY20" fmla="*/ 774700 h 1609725"/>
              <a:gd name="connsiteX21" fmla="*/ 428625 w 1819275"/>
              <a:gd name="connsiteY21" fmla="*/ 0 h 160972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14425 w 1819275"/>
              <a:gd name="connsiteY8" fmla="*/ 1538288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97794 w 1819275"/>
              <a:gd name="connsiteY9" fmla="*/ 1237456 h 1590675"/>
              <a:gd name="connsiteX10" fmla="*/ 1445419 w 1819275"/>
              <a:gd name="connsiteY10" fmla="*/ 1171575 h 1590675"/>
              <a:gd name="connsiteX11" fmla="*/ 1504950 w 1819275"/>
              <a:gd name="connsiteY11" fmla="*/ 1178719 h 1590675"/>
              <a:gd name="connsiteX12" fmla="*/ 1554163 w 1819275"/>
              <a:gd name="connsiteY12" fmla="*/ 1116806 h 1590675"/>
              <a:gd name="connsiteX13" fmla="*/ 1554957 w 1819275"/>
              <a:gd name="connsiteY13" fmla="*/ 983456 h 1590675"/>
              <a:gd name="connsiteX14" fmla="*/ 1457325 w 1819275"/>
              <a:gd name="connsiteY14" fmla="*/ 931068 h 1590675"/>
              <a:gd name="connsiteX15" fmla="*/ 1447801 w 1819275"/>
              <a:gd name="connsiteY15" fmla="*/ 845344 h 1590675"/>
              <a:gd name="connsiteX16" fmla="*/ 1466850 w 1819275"/>
              <a:gd name="connsiteY16" fmla="*/ 802481 h 1590675"/>
              <a:gd name="connsiteX17" fmla="*/ 1538288 w 1819275"/>
              <a:gd name="connsiteY17" fmla="*/ 802482 h 1590675"/>
              <a:gd name="connsiteX18" fmla="*/ 1612105 w 1819275"/>
              <a:gd name="connsiteY18" fmla="*/ 726282 h 1590675"/>
              <a:gd name="connsiteX19" fmla="*/ 1676400 w 1819275"/>
              <a:gd name="connsiteY19" fmla="*/ 733425 h 1590675"/>
              <a:gd name="connsiteX20" fmla="*/ 1819275 w 1819275"/>
              <a:gd name="connsiteY20" fmla="*/ 774700 h 1590675"/>
              <a:gd name="connsiteX21" fmla="*/ 428625 w 1819275"/>
              <a:gd name="connsiteY21"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71588 w 1819275"/>
              <a:gd name="connsiteY9" fmla="*/ 1271588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73982 w 1819275"/>
              <a:gd name="connsiteY9" fmla="*/ 1193006 h 1590675"/>
              <a:gd name="connsiteX10" fmla="*/ 1397794 w 1819275"/>
              <a:gd name="connsiteY10" fmla="*/ 1237456 h 1590675"/>
              <a:gd name="connsiteX11" fmla="*/ 1445419 w 1819275"/>
              <a:gd name="connsiteY11" fmla="*/ 1171575 h 1590675"/>
              <a:gd name="connsiteX12" fmla="*/ 1504950 w 1819275"/>
              <a:gd name="connsiteY12" fmla="*/ 1178719 h 1590675"/>
              <a:gd name="connsiteX13" fmla="*/ 1554163 w 1819275"/>
              <a:gd name="connsiteY13" fmla="*/ 1116806 h 1590675"/>
              <a:gd name="connsiteX14" fmla="*/ 1554957 w 1819275"/>
              <a:gd name="connsiteY14" fmla="*/ 983456 h 1590675"/>
              <a:gd name="connsiteX15" fmla="*/ 1457325 w 1819275"/>
              <a:gd name="connsiteY15" fmla="*/ 931068 h 1590675"/>
              <a:gd name="connsiteX16" fmla="*/ 1447801 w 1819275"/>
              <a:gd name="connsiteY16" fmla="*/ 845344 h 1590675"/>
              <a:gd name="connsiteX17" fmla="*/ 1466850 w 1819275"/>
              <a:gd name="connsiteY17" fmla="*/ 802481 h 1590675"/>
              <a:gd name="connsiteX18" fmla="*/ 1538288 w 1819275"/>
              <a:gd name="connsiteY18" fmla="*/ 802482 h 1590675"/>
              <a:gd name="connsiteX19" fmla="*/ 1612105 w 1819275"/>
              <a:gd name="connsiteY19" fmla="*/ 726282 h 1590675"/>
              <a:gd name="connsiteX20" fmla="*/ 1676400 w 1819275"/>
              <a:gd name="connsiteY20" fmla="*/ 733425 h 1590675"/>
              <a:gd name="connsiteX21" fmla="*/ 1819275 w 1819275"/>
              <a:gd name="connsiteY21" fmla="*/ 774700 h 1590675"/>
              <a:gd name="connsiteX22" fmla="*/ 428625 w 1819275"/>
              <a:gd name="connsiteY22"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343025 w 1819275"/>
              <a:gd name="connsiteY9" fmla="*/ 1212056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73982 w 1819275"/>
              <a:gd name="connsiteY10" fmla="*/ 1193006 h 1590675"/>
              <a:gd name="connsiteX11" fmla="*/ 1397794 w 1819275"/>
              <a:gd name="connsiteY11" fmla="*/ 1237456 h 1590675"/>
              <a:gd name="connsiteX12" fmla="*/ 1445419 w 1819275"/>
              <a:gd name="connsiteY12" fmla="*/ 1171575 h 1590675"/>
              <a:gd name="connsiteX13" fmla="*/ 1504950 w 1819275"/>
              <a:gd name="connsiteY13" fmla="*/ 1178719 h 1590675"/>
              <a:gd name="connsiteX14" fmla="*/ 1554163 w 1819275"/>
              <a:gd name="connsiteY14" fmla="*/ 1116806 h 1590675"/>
              <a:gd name="connsiteX15" fmla="*/ 1554957 w 1819275"/>
              <a:gd name="connsiteY15" fmla="*/ 983456 h 1590675"/>
              <a:gd name="connsiteX16" fmla="*/ 1457325 w 1819275"/>
              <a:gd name="connsiteY16" fmla="*/ 931068 h 1590675"/>
              <a:gd name="connsiteX17" fmla="*/ 1447801 w 1819275"/>
              <a:gd name="connsiteY17" fmla="*/ 845344 h 1590675"/>
              <a:gd name="connsiteX18" fmla="*/ 1466850 w 1819275"/>
              <a:gd name="connsiteY18" fmla="*/ 802481 h 1590675"/>
              <a:gd name="connsiteX19" fmla="*/ 1538288 w 1819275"/>
              <a:gd name="connsiteY19" fmla="*/ 802482 h 1590675"/>
              <a:gd name="connsiteX20" fmla="*/ 1612105 w 1819275"/>
              <a:gd name="connsiteY20" fmla="*/ 726282 h 1590675"/>
              <a:gd name="connsiteX21" fmla="*/ 1676400 w 1819275"/>
              <a:gd name="connsiteY21" fmla="*/ 733425 h 1590675"/>
              <a:gd name="connsiteX22" fmla="*/ 1819275 w 1819275"/>
              <a:gd name="connsiteY22" fmla="*/ 774700 h 1590675"/>
              <a:gd name="connsiteX23" fmla="*/ 428625 w 1819275"/>
              <a:gd name="connsiteY23"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16831 w 1819275"/>
              <a:gd name="connsiteY10" fmla="*/ 124301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321594 w 1819275"/>
              <a:gd name="connsiteY10" fmla="*/ 1185863 h 1590675"/>
              <a:gd name="connsiteX11" fmla="*/ 1373982 w 1819275"/>
              <a:gd name="connsiteY11" fmla="*/ 1193006 h 1590675"/>
              <a:gd name="connsiteX12" fmla="*/ 1397794 w 1819275"/>
              <a:gd name="connsiteY12" fmla="*/ 1237456 h 1590675"/>
              <a:gd name="connsiteX13" fmla="*/ 1445419 w 1819275"/>
              <a:gd name="connsiteY13" fmla="*/ 1171575 h 1590675"/>
              <a:gd name="connsiteX14" fmla="*/ 1504950 w 1819275"/>
              <a:gd name="connsiteY14" fmla="*/ 1178719 h 1590675"/>
              <a:gd name="connsiteX15" fmla="*/ 1554163 w 1819275"/>
              <a:gd name="connsiteY15" fmla="*/ 1116806 h 1590675"/>
              <a:gd name="connsiteX16" fmla="*/ 1554957 w 1819275"/>
              <a:gd name="connsiteY16" fmla="*/ 983456 h 1590675"/>
              <a:gd name="connsiteX17" fmla="*/ 1457325 w 1819275"/>
              <a:gd name="connsiteY17" fmla="*/ 931068 h 1590675"/>
              <a:gd name="connsiteX18" fmla="*/ 1447801 w 1819275"/>
              <a:gd name="connsiteY18" fmla="*/ 845344 h 1590675"/>
              <a:gd name="connsiteX19" fmla="*/ 1466850 w 1819275"/>
              <a:gd name="connsiteY19" fmla="*/ 802481 h 1590675"/>
              <a:gd name="connsiteX20" fmla="*/ 1538288 w 1819275"/>
              <a:gd name="connsiteY20" fmla="*/ 802482 h 1590675"/>
              <a:gd name="connsiteX21" fmla="*/ 1612105 w 1819275"/>
              <a:gd name="connsiteY21" fmla="*/ 726282 h 1590675"/>
              <a:gd name="connsiteX22" fmla="*/ 1676400 w 1819275"/>
              <a:gd name="connsiteY22" fmla="*/ 733425 h 1590675"/>
              <a:gd name="connsiteX23" fmla="*/ 1819275 w 1819275"/>
              <a:gd name="connsiteY23" fmla="*/ 774700 h 1590675"/>
              <a:gd name="connsiteX24" fmla="*/ 428625 w 1819275"/>
              <a:gd name="connsiteY24"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62063 w 1819275"/>
              <a:gd name="connsiteY10" fmla="*/ 1252538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26344 w 1819275"/>
              <a:gd name="connsiteY9" fmla="*/ 1312069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90675"/>
              <a:gd name="connsiteX1" fmla="*/ 104775 w 1819275"/>
              <a:gd name="connsiteY1" fmla="*/ 165100 h 1590675"/>
              <a:gd name="connsiteX2" fmla="*/ 285750 w 1819275"/>
              <a:gd name="connsiteY2" fmla="*/ 508000 h 1590675"/>
              <a:gd name="connsiteX3" fmla="*/ 19050 w 1819275"/>
              <a:gd name="connsiteY3" fmla="*/ 927100 h 1590675"/>
              <a:gd name="connsiteX4" fmla="*/ 0 w 1819275"/>
              <a:gd name="connsiteY4" fmla="*/ 1327150 h 1590675"/>
              <a:gd name="connsiteX5" fmla="*/ 152400 w 1819275"/>
              <a:gd name="connsiteY5" fmla="*/ 1441450 h 1590675"/>
              <a:gd name="connsiteX6" fmla="*/ 717550 w 1819275"/>
              <a:gd name="connsiteY6" fmla="*/ 1460500 h 1590675"/>
              <a:gd name="connsiteX7" fmla="*/ 933450 w 1819275"/>
              <a:gd name="connsiteY7" fmla="*/ 1590675 h 1590675"/>
              <a:gd name="connsiteX8" fmla="*/ 1104900 w 1819275"/>
              <a:gd name="connsiteY8" fmla="*/ 1319213 h 1590675"/>
              <a:gd name="connsiteX9" fmla="*/ 1207294 w 1819275"/>
              <a:gd name="connsiteY9" fmla="*/ 1314450 h 1590675"/>
              <a:gd name="connsiteX10" fmla="*/ 1257301 w 1819275"/>
              <a:gd name="connsiteY10" fmla="*/ 1231107 h 1590675"/>
              <a:gd name="connsiteX11" fmla="*/ 1321594 w 1819275"/>
              <a:gd name="connsiteY11" fmla="*/ 1185863 h 1590675"/>
              <a:gd name="connsiteX12" fmla="*/ 1373982 w 1819275"/>
              <a:gd name="connsiteY12" fmla="*/ 1193006 h 1590675"/>
              <a:gd name="connsiteX13" fmla="*/ 1397794 w 1819275"/>
              <a:gd name="connsiteY13" fmla="*/ 1237456 h 1590675"/>
              <a:gd name="connsiteX14" fmla="*/ 1445419 w 1819275"/>
              <a:gd name="connsiteY14" fmla="*/ 1171575 h 1590675"/>
              <a:gd name="connsiteX15" fmla="*/ 1504950 w 1819275"/>
              <a:gd name="connsiteY15" fmla="*/ 1178719 h 1590675"/>
              <a:gd name="connsiteX16" fmla="*/ 1554163 w 1819275"/>
              <a:gd name="connsiteY16" fmla="*/ 1116806 h 1590675"/>
              <a:gd name="connsiteX17" fmla="*/ 1554957 w 1819275"/>
              <a:gd name="connsiteY17" fmla="*/ 983456 h 1590675"/>
              <a:gd name="connsiteX18" fmla="*/ 1457325 w 1819275"/>
              <a:gd name="connsiteY18" fmla="*/ 931068 h 1590675"/>
              <a:gd name="connsiteX19" fmla="*/ 1447801 w 1819275"/>
              <a:gd name="connsiteY19" fmla="*/ 845344 h 1590675"/>
              <a:gd name="connsiteX20" fmla="*/ 1466850 w 1819275"/>
              <a:gd name="connsiteY20" fmla="*/ 802481 h 1590675"/>
              <a:gd name="connsiteX21" fmla="*/ 1538288 w 1819275"/>
              <a:gd name="connsiteY21" fmla="*/ 802482 h 1590675"/>
              <a:gd name="connsiteX22" fmla="*/ 1612105 w 1819275"/>
              <a:gd name="connsiteY22" fmla="*/ 726282 h 1590675"/>
              <a:gd name="connsiteX23" fmla="*/ 1676400 w 1819275"/>
              <a:gd name="connsiteY23" fmla="*/ 733425 h 1590675"/>
              <a:gd name="connsiteX24" fmla="*/ 1819275 w 1819275"/>
              <a:gd name="connsiteY24" fmla="*/ 774700 h 1590675"/>
              <a:gd name="connsiteX25" fmla="*/ 428625 w 1819275"/>
              <a:gd name="connsiteY25" fmla="*/ 0 h 1590675"/>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319213 h 1545431"/>
              <a:gd name="connsiteX9" fmla="*/ 1207294 w 1819275"/>
              <a:gd name="connsiteY9" fmla="*/ 1314450 h 1545431"/>
              <a:gd name="connsiteX10" fmla="*/ 1257301 w 1819275"/>
              <a:gd name="connsiteY10" fmla="*/ 1231107 h 1545431"/>
              <a:gd name="connsiteX11" fmla="*/ 1321594 w 1819275"/>
              <a:gd name="connsiteY11" fmla="*/ 1185863 h 1545431"/>
              <a:gd name="connsiteX12" fmla="*/ 1373982 w 1819275"/>
              <a:gd name="connsiteY12" fmla="*/ 1193006 h 1545431"/>
              <a:gd name="connsiteX13" fmla="*/ 1397794 w 1819275"/>
              <a:gd name="connsiteY13" fmla="*/ 1237456 h 1545431"/>
              <a:gd name="connsiteX14" fmla="*/ 1445419 w 1819275"/>
              <a:gd name="connsiteY14" fmla="*/ 1171575 h 1545431"/>
              <a:gd name="connsiteX15" fmla="*/ 1504950 w 1819275"/>
              <a:gd name="connsiteY15" fmla="*/ 1178719 h 1545431"/>
              <a:gd name="connsiteX16" fmla="*/ 1554163 w 1819275"/>
              <a:gd name="connsiteY16" fmla="*/ 1116806 h 1545431"/>
              <a:gd name="connsiteX17" fmla="*/ 1554957 w 1819275"/>
              <a:gd name="connsiteY17" fmla="*/ 983456 h 1545431"/>
              <a:gd name="connsiteX18" fmla="*/ 1457325 w 1819275"/>
              <a:gd name="connsiteY18" fmla="*/ 931068 h 1545431"/>
              <a:gd name="connsiteX19" fmla="*/ 1447801 w 1819275"/>
              <a:gd name="connsiteY19" fmla="*/ 845344 h 1545431"/>
              <a:gd name="connsiteX20" fmla="*/ 1466850 w 1819275"/>
              <a:gd name="connsiteY20" fmla="*/ 802481 h 1545431"/>
              <a:gd name="connsiteX21" fmla="*/ 1538288 w 1819275"/>
              <a:gd name="connsiteY21" fmla="*/ 802482 h 1545431"/>
              <a:gd name="connsiteX22" fmla="*/ 1612105 w 1819275"/>
              <a:gd name="connsiteY22" fmla="*/ 726282 h 1545431"/>
              <a:gd name="connsiteX23" fmla="*/ 1676400 w 1819275"/>
              <a:gd name="connsiteY23" fmla="*/ 733425 h 1545431"/>
              <a:gd name="connsiteX24" fmla="*/ 1819275 w 1819275"/>
              <a:gd name="connsiteY24" fmla="*/ 774700 h 1545431"/>
              <a:gd name="connsiteX25" fmla="*/ 428625 w 1819275"/>
              <a:gd name="connsiteY2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07319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2519 w 1819275"/>
              <a:gd name="connsiteY8" fmla="*/ 1428750 h 1545431"/>
              <a:gd name="connsiteX9" fmla="*/ 1104900 w 1819275"/>
              <a:gd name="connsiteY9" fmla="*/ 1319213 h 1545431"/>
              <a:gd name="connsiteX10" fmla="*/ 1207294 w 1819275"/>
              <a:gd name="connsiteY10" fmla="*/ 1314450 h 1545431"/>
              <a:gd name="connsiteX11" fmla="*/ 1257301 w 1819275"/>
              <a:gd name="connsiteY11" fmla="*/ 1231107 h 1545431"/>
              <a:gd name="connsiteX12" fmla="*/ 1321594 w 1819275"/>
              <a:gd name="connsiteY12" fmla="*/ 1185863 h 1545431"/>
              <a:gd name="connsiteX13" fmla="*/ 1373982 w 1819275"/>
              <a:gd name="connsiteY13" fmla="*/ 1193006 h 1545431"/>
              <a:gd name="connsiteX14" fmla="*/ 1397794 w 1819275"/>
              <a:gd name="connsiteY14" fmla="*/ 1237456 h 1545431"/>
              <a:gd name="connsiteX15" fmla="*/ 1445419 w 1819275"/>
              <a:gd name="connsiteY15" fmla="*/ 1171575 h 1545431"/>
              <a:gd name="connsiteX16" fmla="*/ 1504950 w 1819275"/>
              <a:gd name="connsiteY16" fmla="*/ 1178719 h 1545431"/>
              <a:gd name="connsiteX17" fmla="*/ 1554163 w 1819275"/>
              <a:gd name="connsiteY17" fmla="*/ 1116806 h 1545431"/>
              <a:gd name="connsiteX18" fmla="*/ 1554957 w 1819275"/>
              <a:gd name="connsiteY18" fmla="*/ 983456 h 1545431"/>
              <a:gd name="connsiteX19" fmla="*/ 1457325 w 1819275"/>
              <a:gd name="connsiteY19" fmla="*/ 931068 h 1545431"/>
              <a:gd name="connsiteX20" fmla="*/ 1447801 w 1819275"/>
              <a:gd name="connsiteY20" fmla="*/ 845344 h 1545431"/>
              <a:gd name="connsiteX21" fmla="*/ 1466850 w 1819275"/>
              <a:gd name="connsiteY21" fmla="*/ 802481 h 1545431"/>
              <a:gd name="connsiteX22" fmla="*/ 1538288 w 1819275"/>
              <a:gd name="connsiteY22" fmla="*/ 802482 h 1545431"/>
              <a:gd name="connsiteX23" fmla="*/ 1612105 w 1819275"/>
              <a:gd name="connsiteY23" fmla="*/ 726282 h 1545431"/>
              <a:gd name="connsiteX24" fmla="*/ 1676400 w 1819275"/>
              <a:gd name="connsiteY24" fmla="*/ 733425 h 1545431"/>
              <a:gd name="connsiteX25" fmla="*/ 1819275 w 1819275"/>
              <a:gd name="connsiteY25" fmla="*/ 774700 h 1545431"/>
              <a:gd name="connsiteX26" fmla="*/ 428625 w 1819275"/>
              <a:gd name="connsiteY2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095375 w 1819275"/>
              <a:gd name="connsiteY8" fmla="*/ 1493044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6331 w 1819275"/>
              <a:gd name="connsiteY8" fmla="*/ 1459706 h 1545431"/>
              <a:gd name="connsiteX9" fmla="*/ 1102519 w 1819275"/>
              <a:gd name="connsiteY9" fmla="*/ 1428750 h 1545431"/>
              <a:gd name="connsiteX10" fmla="*/ 1104900 w 1819275"/>
              <a:gd name="connsiteY10" fmla="*/ 1319213 h 1545431"/>
              <a:gd name="connsiteX11" fmla="*/ 1207294 w 1819275"/>
              <a:gd name="connsiteY11" fmla="*/ 1314450 h 1545431"/>
              <a:gd name="connsiteX12" fmla="*/ 1257301 w 1819275"/>
              <a:gd name="connsiteY12" fmla="*/ 1231107 h 1545431"/>
              <a:gd name="connsiteX13" fmla="*/ 1321594 w 1819275"/>
              <a:gd name="connsiteY13" fmla="*/ 1185863 h 1545431"/>
              <a:gd name="connsiteX14" fmla="*/ 1373982 w 1819275"/>
              <a:gd name="connsiteY14" fmla="*/ 1193006 h 1545431"/>
              <a:gd name="connsiteX15" fmla="*/ 1397794 w 1819275"/>
              <a:gd name="connsiteY15" fmla="*/ 1237456 h 1545431"/>
              <a:gd name="connsiteX16" fmla="*/ 1445419 w 1819275"/>
              <a:gd name="connsiteY16" fmla="*/ 1171575 h 1545431"/>
              <a:gd name="connsiteX17" fmla="*/ 1504950 w 1819275"/>
              <a:gd name="connsiteY17" fmla="*/ 1178719 h 1545431"/>
              <a:gd name="connsiteX18" fmla="*/ 1554163 w 1819275"/>
              <a:gd name="connsiteY18" fmla="*/ 1116806 h 1545431"/>
              <a:gd name="connsiteX19" fmla="*/ 1554957 w 1819275"/>
              <a:gd name="connsiteY19" fmla="*/ 983456 h 1545431"/>
              <a:gd name="connsiteX20" fmla="*/ 1457325 w 1819275"/>
              <a:gd name="connsiteY20" fmla="*/ 931068 h 1545431"/>
              <a:gd name="connsiteX21" fmla="*/ 1447801 w 1819275"/>
              <a:gd name="connsiteY21" fmla="*/ 845344 h 1545431"/>
              <a:gd name="connsiteX22" fmla="*/ 1466850 w 1819275"/>
              <a:gd name="connsiteY22" fmla="*/ 802481 h 1545431"/>
              <a:gd name="connsiteX23" fmla="*/ 1538288 w 1819275"/>
              <a:gd name="connsiteY23" fmla="*/ 802482 h 1545431"/>
              <a:gd name="connsiteX24" fmla="*/ 1612105 w 1819275"/>
              <a:gd name="connsiteY24" fmla="*/ 726282 h 1545431"/>
              <a:gd name="connsiteX25" fmla="*/ 1676400 w 1819275"/>
              <a:gd name="connsiteY25" fmla="*/ 733425 h 1545431"/>
              <a:gd name="connsiteX26" fmla="*/ 1819275 w 1819275"/>
              <a:gd name="connsiteY26" fmla="*/ 774700 h 1545431"/>
              <a:gd name="connsiteX27" fmla="*/ 428625 w 1819275"/>
              <a:gd name="connsiteY2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04900 w 1819275"/>
              <a:gd name="connsiteY8" fmla="*/ 150971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17550 w 1819275"/>
              <a:gd name="connsiteY6" fmla="*/ 1460500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860425 w 1819275"/>
              <a:gd name="connsiteY6" fmla="*/ 1215231 h 1545431"/>
              <a:gd name="connsiteX7" fmla="*/ 1090612 w 1819275"/>
              <a:gd name="connsiteY7" fmla="*/ 1545431 h 1545431"/>
              <a:gd name="connsiteX8" fmla="*/ 1121569 w 1819275"/>
              <a:gd name="connsiteY8" fmla="*/ 1528763 h 1545431"/>
              <a:gd name="connsiteX9" fmla="*/ 1126331 w 1819275"/>
              <a:gd name="connsiteY9" fmla="*/ 1459706 h 1545431"/>
              <a:gd name="connsiteX10" fmla="*/ 1102519 w 1819275"/>
              <a:gd name="connsiteY10" fmla="*/ 1428750 h 1545431"/>
              <a:gd name="connsiteX11" fmla="*/ 1104900 w 1819275"/>
              <a:gd name="connsiteY11" fmla="*/ 1319213 h 1545431"/>
              <a:gd name="connsiteX12" fmla="*/ 1207294 w 1819275"/>
              <a:gd name="connsiteY12" fmla="*/ 1314450 h 1545431"/>
              <a:gd name="connsiteX13" fmla="*/ 1257301 w 1819275"/>
              <a:gd name="connsiteY13" fmla="*/ 1231107 h 1545431"/>
              <a:gd name="connsiteX14" fmla="*/ 1321594 w 1819275"/>
              <a:gd name="connsiteY14" fmla="*/ 1185863 h 1545431"/>
              <a:gd name="connsiteX15" fmla="*/ 1373982 w 1819275"/>
              <a:gd name="connsiteY15" fmla="*/ 1193006 h 1545431"/>
              <a:gd name="connsiteX16" fmla="*/ 1397794 w 1819275"/>
              <a:gd name="connsiteY16" fmla="*/ 1237456 h 1545431"/>
              <a:gd name="connsiteX17" fmla="*/ 1445419 w 1819275"/>
              <a:gd name="connsiteY17" fmla="*/ 1171575 h 1545431"/>
              <a:gd name="connsiteX18" fmla="*/ 1504950 w 1819275"/>
              <a:gd name="connsiteY18" fmla="*/ 1178719 h 1545431"/>
              <a:gd name="connsiteX19" fmla="*/ 1554163 w 1819275"/>
              <a:gd name="connsiteY19" fmla="*/ 1116806 h 1545431"/>
              <a:gd name="connsiteX20" fmla="*/ 1554957 w 1819275"/>
              <a:gd name="connsiteY20" fmla="*/ 983456 h 1545431"/>
              <a:gd name="connsiteX21" fmla="*/ 1457325 w 1819275"/>
              <a:gd name="connsiteY21" fmla="*/ 931068 h 1545431"/>
              <a:gd name="connsiteX22" fmla="*/ 1447801 w 1819275"/>
              <a:gd name="connsiteY22" fmla="*/ 845344 h 1545431"/>
              <a:gd name="connsiteX23" fmla="*/ 1466850 w 1819275"/>
              <a:gd name="connsiteY23" fmla="*/ 802481 h 1545431"/>
              <a:gd name="connsiteX24" fmla="*/ 1538288 w 1819275"/>
              <a:gd name="connsiteY24" fmla="*/ 802482 h 1545431"/>
              <a:gd name="connsiteX25" fmla="*/ 1612105 w 1819275"/>
              <a:gd name="connsiteY25" fmla="*/ 726282 h 1545431"/>
              <a:gd name="connsiteX26" fmla="*/ 1676400 w 1819275"/>
              <a:gd name="connsiteY26" fmla="*/ 733425 h 1545431"/>
              <a:gd name="connsiteX27" fmla="*/ 1819275 w 1819275"/>
              <a:gd name="connsiteY27" fmla="*/ 774700 h 1545431"/>
              <a:gd name="connsiteX28" fmla="*/ 428625 w 1819275"/>
              <a:gd name="connsiteY2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8 w 1819275"/>
              <a:gd name="connsiteY6" fmla="*/ 1335881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47713 w 1819275"/>
              <a:gd name="connsiteY6" fmla="*/ 1347787 h 1545431"/>
              <a:gd name="connsiteX7" fmla="*/ 860425 w 1819275"/>
              <a:gd name="connsiteY7" fmla="*/ 1215231 h 1545431"/>
              <a:gd name="connsiteX8" fmla="*/ 1090612 w 1819275"/>
              <a:gd name="connsiteY8" fmla="*/ 1545431 h 1545431"/>
              <a:gd name="connsiteX9" fmla="*/ 1121569 w 1819275"/>
              <a:gd name="connsiteY9" fmla="*/ 1528763 h 1545431"/>
              <a:gd name="connsiteX10" fmla="*/ 1126331 w 1819275"/>
              <a:gd name="connsiteY10" fmla="*/ 1459706 h 1545431"/>
              <a:gd name="connsiteX11" fmla="*/ 1102519 w 1819275"/>
              <a:gd name="connsiteY11" fmla="*/ 1428750 h 1545431"/>
              <a:gd name="connsiteX12" fmla="*/ 1104900 w 1819275"/>
              <a:gd name="connsiteY12" fmla="*/ 1319213 h 1545431"/>
              <a:gd name="connsiteX13" fmla="*/ 1207294 w 1819275"/>
              <a:gd name="connsiteY13" fmla="*/ 1314450 h 1545431"/>
              <a:gd name="connsiteX14" fmla="*/ 1257301 w 1819275"/>
              <a:gd name="connsiteY14" fmla="*/ 1231107 h 1545431"/>
              <a:gd name="connsiteX15" fmla="*/ 1321594 w 1819275"/>
              <a:gd name="connsiteY15" fmla="*/ 1185863 h 1545431"/>
              <a:gd name="connsiteX16" fmla="*/ 1373982 w 1819275"/>
              <a:gd name="connsiteY16" fmla="*/ 1193006 h 1545431"/>
              <a:gd name="connsiteX17" fmla="*/ 1397794 w 1819275"/>
              <a:gd name="connsiteY17" fmla="*/ 1237456 h 1545431"/>
              <a:gd name="connsiteX18" fmla="*/ 1445419 w 1819275"/>
              <a:gd name="connsiteY18" fmla="*/ 1171575 h 1545431"/>
              <a:gd name="connsiteX19" fmla="*/ 1504950 w 1819275"/>
              <a:gd name="connsiteY19" fmla="*/ 1178719 h 1545431"/>
              <a:gd name="connsiteX20" fmla="*/ 1554163 w 1819275"/>
              <a:gd name="connsiteY20" fmla="*/ 1116806 h 1545431"/>
              <a:gd name="connsiteX21" fmla="*/ 1554957 w 1819275"/>
              <a:gd name="connsiteY21" fmla="*/ 983456 h 1545431"/>
              <a:gd name="connsiteX22" fmla="*/ 1457325 w 1819275"/>
              <a:gd name="connsiteY22" fmla="*/ 931068 h 1545431"/>
              <a:gd name="connsiteX23" fmla="*/ 1447801 w 1819275"/>
              <a:gd name="connsiteY23" fmla="*/ 845344 h 1545431"/>
              <a:gd name="connsiteX24" fmla="*/ 1466850 w 1819275"/>
              <a:gd name="connsiteY24" fmla="*/ 802481 h 1545431"/>
              <a:gd name="connsiteX25" fmla="*/ 1538288 w 1819275"/>
              <a:gd name="connsiteY25" fmla="*/ 802482 h 1545431"/>
              <a:gd name="connsiteX26" fmla="*/ 1612105 w 1819275"/>
              <a:gd name="connsiteY26" fmla="*/ 726282 h 1545431"/>
              <a:gd name="connsiteX27" fmla="*/ 1676400 w 1819275"/>
              <a:gd name="connsiteY27" fmla="*/ 733425 h 1545431"/>
              <a:gd name="connsiteX28" fmla="*/ 1819275 w 1819275"/>
              <a:gd name="connsiteY28" fmla="*/ 774700 h 1545431"/>
              <a:gd name="connsiteX29" fmla="*/ 428625 w 1819275"/>
              <a:gd name="connsiteY2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2456 w 1819275"/>
              <a:gd name="connsiteY6" fmla="*/ 1364456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38188 w 1819275"/>
              <a:gd name="connsiteY6" fmla="*/ 1309687 h 1545431"/>
              <a:gd name="connsiteX7" fmla="*/ 747713 w 1819275"/>
              <a:gd name="connsiteY7" fmla="*/ 1347787 h 1545431"/>
              <a:gd name="connsiteX8" fmla="*/ 860425 w 1819275"/>
              <a:gd name="connsiteY8" fmla="*/ 1215231 h 1545431"/>
              <a:gd name="connsiteX9" fmla="*/ 1090612 w 1819275"/>
              <a:gd name="connsiteY9" fmla="*/ 1545431 h 1545431"/>
              <a:gd name="connsiteX10" fmla="*/ 1121569 w 1819275"/>
              <a:gd name="connsiteY10" fmla="*/ 1528763 h 1545431"/>
              <a:gd name="connsiteX11" fmla="*/ 1126331 w 1819275"/>
              <a:gd name="connsiteY11" fmla="*/ 1459706 h 1545431"/>
              <a:gd name="connsiteX12" fmla="*/ 1102519 w 1819275"/>
              <a:gd name="connsiteY12" fmla="*/ 1428750 h 1545431"/>
              <a:gd name="connsiteX13" fmla="*/ 1104900 w 1819275"/>
              <a:gd name="connsiteY13" fmla="*/ 1319213 h 1545431"/>
              <a:gd name="connsiteX14" fmla="*/ 1207294 w 1819275"/>
              <a:gd name="connsiteY14" fmla="*/ 1314450 h 1545431"/>
              <a:gd name="connsiteX15" fmla="*/ 1257301 w 1819275"/>
              <a:gd name="connsiteY15" fmla="*/ 1231107 h 1545431"/>
              <a:gd name="connsiteX16" fmla="*/ 1321594 w 1819275"/>
              <a:gd name="connsiteY16" fmla="*/ 1185863 h 1545431"/>
              <a:gd name="connsiteX17" fmla="*/ 1373982 w 1819275"/>
              <a:gd name="connsiteY17" fmla="*/ 1193006 h 1545431"/>
              <a:gd name="connsiteX18" fmla="*/ 1397794 w 1819275"/>
              <a:gd name="connsiteY18" fmla="*/ 1237456 h 1545431"/>
              <a:gd name="connsiteX19" fmla="*/ 1445419 w 1819275"/>
              <a:gd name="connsiteY19" fmla="*/ 1171575 h 1545431"/>
              <a:gd name="connsiteX20" fmla="*/ 1504950 w 1819275"/>
              <a:gd name="connsiteY20" fmla="*/ 1178719 h 1545431"/>
              <a:gd name="connsiteX21" fmla="*/ 1554163 w 1819275"/>
              <a:gd name="connsiteY21" fmla="*/ 1116806 h 1545431"/>
              <a:gd name="connsiteX22" fmla="*/ 1554957 w 1819275"/>
              <a:gd name="connsiteY22" fmla="*/ 983456 h 1545431"/>
              <a:gd name="connsiteX23" fmla="*/ 1457325 w 1819275"/>
              <a:gd name="connsiteY23" fmla="*/ 931068 h 1545431"/>
              <a:gd name="connsiteX24" fmla="*/ 1447801 w 1819275"/>
              <a:gd name="connsiteY24" fmla="*/ 845344 h 1545431"/>
              <a:gd name="connsiteX25" fmla="*/ 1466850 w 1819275"/>
              <a:gd name="connsiteY25" fmla="*/ 802481 h 1545431"/>
              <a:gd name="connsiteX26" fmla="*/ 1538288 w 1819275"/>
              <a:gd name="connsiteY26" fmla="*/ 802482 h 1545431"/>
              <a:gd name="connsiteX27" fmla="*/ 1612105 w 1819275"/>
              <a:gd name="connsiteY27" fmla="*/ 726282 h 1545431"/>
              <a:gd name="connsiteX28" fmla="*/ 1676400 w 1819275"/>
              <a:gd name="connsiteY28" fmla="*/ 733425 h 1545431"/>
              <a:gd name="connsiteX29" fmla="*/ 1819275 w 1819275"/>
              <a:gd name="connsiteY29" fmla="*/ 774700 h 1545431"/>
              <a:gd name="connsiteX30" fmla="*/ 428625 w 1819275"/>
              <a:gd name="connsiteY3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07219 w 1819275"/>
              <a:gd name="connsiteY6" fmla="*/ 1338263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766763 w 1819275"/>
              <a:gd name="connsiteY6" fmla="*/ 1173956 h 1545431"/>
              <a:gd name="connsiteX7" fmla="*/ 738188 w 1819275"/>
              <a:gd name="connsiteY7" fmla="*/ 1309687 h 1545431"/>
              <a:gd name="connsiteX8" fmla="*/ 747713 w 1819275"/>
              <a:gd name="connsiteY8" fmla="*/ 1347787 h 1545431"/>
              <a:gd name="connsiteX9" fmla="*/ 860425 w 1819275"/>
              <a:gd name="connsiteY9" fmla="*/ 1215231 h 1545431"/>
              <a:gd name="connsiteX10" fmla="*/ 1090612 w 1819275"/>
              <a:gd name="connsiteY10" fmla="*/ 1545431 h 1545431"/>
              <a:gd name="connsiteX11" fmla="*/ 1121569 w 1819275"/>
              <a:gd name="connsiteY11" fmla="*/ 1528763 h 1545431"/>
              <a:gd name="connsiteX12" fmla="*/ 1126331 w 1819275"/>
              <a:gd name="connsiteY12" fmla="*/ 1459706 h 1545431"/>
              <a:gd name="connsiteX13" fmla="*/ 1102519 w 1819275"/>
              <a:gd name="connsiteY13" fmla="*/ 1428750 h 1545431"/>
              <a:gd name="connsiteX14" fmla="*/ 1104900 w 1819275"/>
              <a:gd name="connsiteY14" fmla="*/ 1319213 h 1545431"/>
              <a:gd name="connsiteX15" fmla="*/ 1207294 w 1819275"/>
              <a:gd name="connsiteY15" fmla="*/ 1314450 h 1545431"/>
              <a:gd name="connsiteX16" fmla="*/ 1257301 w 1819275"/>
              <a:gd name="connsiteY16" fmla="*/ 1231107 h 1545431"/>
              <a:gd name="connsiteX17" fmla="*/ 1321594 w 1819275"/>
              <a:gd name="connsiteY17" fmla="*/ 1185863 h 1545431"/>
              <a:gd name="connsiteX18" fmla="*/ 1373982 w 1819275"/>
              <a:gd name="connsiteY18" fmla="*/ 1193006 h 1545431"/>
              <a:gd name="connsiteX19" fmla="*/ 1397794 w 1819275"/>
              <a:gd name="connsiteY19" fmla="*/ 1237456 h 1545431"/>
              <a:gd name="connsiteX20" fmla="*/ 1445419 w 1819275"/>
              <a:gd name="connsiteY20" fmla="*/ 1171575 h 1545431"/>
              <a:gd name="connsiteX21" fmla="*/ 1504950 w 1819275"/>
              <a:gd name="connsiteY21" fmla="*/ 1178719 h 1545431"/>
              <a:gd name="connsiteX22" fmla="*/ 1554163 w 1819275"/>
              <a:gd name="connsiteY22" fmla="*/ 1116806 h 1545431"/>
              <a:gd name="connsiteX23" fmla="*/ 1554957 w 1819275"/>
              <a:gd name="connsiteY23" fmla="*/ 983456 h 1545431"/>
              <a:gd name="connsiteX24" fmla="*/ 1457325 w 1819275"/>
              <a:gd name="connsiteY24" fmla="*/ 931068 h 1545431"/>
              <a:gd name="connsiteX25" fmla="*/ 1447801 w 1819275"/>
              <a:gd name="connsiteY25" fmla="*/ 845344 h 1545431"/>
              <a:gd name="connsiteX26" fmla="*/ 1466850 w 1819275"/>
              <a:gd name="connsiteY26" fmla="*/ 802481 h 1545431"/>
              <a:gd name="connsiteX27" fmla="*/ 1538288 w 1819275"/>
              <a:gd name="connsiteY27" fmla="*/ 802482 h 1545431"/>
              <a:gd name="connsiteX28" fmla="*/ 1612105 w 1819275"/>
              <a:gd name="connsiteY28" fmla="*/ 726282 h 1545431"/>
              <a:gd name="connsiteX29" fmla="*/ 1676400 w 1819275"/>
              <a:gd name="connsiteY29" fmla="*/ 733425 h 1545431"/>
              <a:gd name="connsiteX30" fmla="*/ 1819275 w 1819275"/>
              <a:gd name="connsiteY30" fmla="*/ 774700 h 1545431"/>
              <a:gd name="connsiteX31" fmla="*/ 428625 w 1819275"/>
              <a:gd name="connsiteY3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78656 w 1819275"/>
              <a:gd name="connsiteY6" fmla="*/ 1212056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66763 w 1819275"/>
              <a:gd name="connsiteY7" fmla="*/ 1173956 h 1545431"/>
              <a:gd name="connsiteX8" fmla="*/ 738188 w 1819275"/>
              <a:gd name="connsiteY8" fmla="*/ 1309687 h 1545431"/>
              <a:gd name="connsiteX9" fmla="*/ 747713 w 1819275"/>
              <a:gd name="connsiteY9" fmla="*/ 1347787 h 1545431"/>
              <a:gd name="connsiteX10" fmla="*/ 860425 w 1819275"/>
              <a:gd name="connsiteY10" fmla="*/ 1215231 h 1545431"/>
              <a:gd name="connsiteX11" fmla="*/ 1090612 w 1819275"/>
              <a:gd name="connsiteY11" fmla="*/ 1545431 h 1545431"/>
              <a:gd name="connsiteX12" fmla="*/ 1121569 w 1819275"/>
              <a:gd name="connsiteY12" fmla="*/ 1528763 h 1545431"/>
              <a:gd name="connsiteX13" fmla="*/ 1126331 w 1819275"/>
              <a:gd name="connsiteY13" fmla="*/ 1459706 h 1545431"/>
              <a:gd name="connsiteX14" fmla="*/ 1102519 w 1819275"/>
              <a:gd name="connsiteY14" fmla="*/ 1428750 h 1545431"/>
              <a:gd name="connsiteX15" fmla="*/ 1104900 w 1819275"/>
              <a:gd name="connsiteY15" fmla="*/ 1319213 h 1545431"/>
              <a:gd name="connsiteX16" fmla="*/ 1207294 w 1819275"/>
              <a:gd name="connsiteY16" fmla="*/ 1314450 h 1545431"/>
              <a:gd name="connsiteX17" fmla="*/ 1257301 w 1819275"/>
              <a:gd name="connsiteY17" fmla="*/ 1231107 h 1545431"/>
              <a:gd name="connsiteX18" fmla="*/ 1321594 w 1819275"/>
              <a:gd name="connsiteY18" fmla="*/ 1185863 h 1545431"/>
              <a:gd name="connsiteX19" fmla="*/ 1373982 w 1819275"/>
              <a:gd name="connsiteY19" fmla="*/ 1193006 h 1545431"/>
              <a:gd name="connsiteX20" fmla="*/ 1397794 w 1819275"/>
              <a:gd name="connsiteY20" fmla="*/ 1237456 h 1545431"/>
              <a:gd name="connsiteX21" fmla="*/ 1445419 w 1819275"/>
              <a:gd name="connsiteY21" fmla="*/ 1171575 h 1545431"/>
              <a:gd name="connsiteX22" fmla="*/ 1504950 w 1819275"/>
              <a:gd name="connsiteY22" fmla="*/ 1178719 h 1545431"/>
              <a:gd name="connsiteX23" fmla="*/ 1554163 w 1819275"/>
              <a:gd name="connsiteY23" fmla="*/ 1116806 h 1545431"/>
              <a:gd name="connsiteX24" fmla="*/ 1554957 w 1819275"/>
              <a:gd name="connsiteY24" fmla="*/ 983456 h 1545431"/>
              <a:gd name="connsiteX25" fmla="*/ 1457325 w 1819275"/>
              <a:gd name="connsiteY25" fmla="*/ 931068 h 1545431"/>
              <a:gd name="connsiteX26" fmla="*/ 1447801 w 1819275"/>
              <a:gd name="connsiteY26" fmla="*/ 845344 h 1545431"/>
              <a:gd name="connsiteX27" fmla="*/ 1466850 w 1819275"/>
              <a:gd name="connsiteY27" fmla="*/ 802481 h 1545431"/>
              <a:gd name="connsiteX28" fmla="*/ 1538288 w 1819275"/>
              <a:gd name="connsiteY28" fmla="*/ 802482 h 1545431"/>
              <a:gd name="connsiteX29" fmla="*/ 1612105 w 1819275"/>
              <a:gd name="connsiteY29" fmla="*/ 726282 h 1545431"/>
              <a:gd name="connsiteX30" fmla="*/ 1676400 w 1819275"/>
              <a:gd name="connsiteY30" fmla="*/ 733425 h 1545431"/>
              <a:gd name="connsiteX31" fmla="*/ 1819275 w 1819275"/>
              <a:gd name="connsiteY31" fmla="*/ 774700 h 1545431"/>
              <a:gd name="connsiteX32" fmla="*/ 428625 w 1819275"/>
              <a:gd name="connsiteY32"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00088 w 1819275"/>
              <a:gd name="connsiteY7" fmla="*/ 1245394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1 w 1819275"/>
              <a:gd name="connsiteY7" fmla="*/ 1162050 h 1545431"/>
              <a:gd name="connsiteX8" fmla="*/ 766763 w 1819275"/>
              <a:gd name="connsiteY8" fmla="*/ 1173956 h 1545431"/>
              <a:gd name="connsiteX9" fmla="*/ 738188 w 1819275"/>
              <a:gd name="connsiteY9" fmla="*/ 1309687 h 1545431"/>
              <a:gd name="connsiteX10" fmla="*/ 747713 w 1819275"/>
              <a:gd name="connsiteY10" fmla="*/ 1347787 h 1545431"/>
              <a:gd name="connsiteX11" fmla="*/ 860425 w 1819275"/>
              <a:gd name="connsiteY11" fmla="*/ 1215231 h 1545431"/>
              <a:gd name="connsiteX12" fmla="*/ 1090612 w 1819275"/>
              <a:gd name="connsiteY12" fmla="*/ 1545431 h 1545431"/>
              <a:gd name="connsiteX13" fmla="*/ 1121569 w 1819275"/>
              <a:gd name="connsiteY13" fmla="*/ 1528763 h 1545431"/>
              <a:gd name="connsiteX14" fmla="*/ 1126331 w 1819275"/>
              <a:gd name="connsiteY14" fmla="*/ 1459706 h 1545431"/>
              <a:gd name="connsiteX15" fmla="*/ 1102519 w 1819275"/>
              <a:gd name="connsiteY15" fmla="*/ 1428750 h 1545431"/>
              <a:gd name="connsiteX16" fmla="*/ 1104900 w 1819275"/>
              <a:gd name="connsiteY16" fmla="*/ 1319213 h 1545431"/>
              <a:gd name="connsiteX17" fmla="*/ 1207294 w 1819275"/>
              <a:gd name="connsiteY17" fmla="*/ 1314450 h 1545431"/>
              <a:gd name="connsiteX18" fmla="*/ 1257301 w 1819275"/>
              <a:gd name="connsiteY18" fmla="*/ 1231107 h 1545431"/>
              <a:gd name="connsiteX19" fmla="*/ 1321594 w 1819275"/>
              <a:gd name="connsiteY19" fmla="*/ 1185863 h 1545431"/>
              <a:gd name="connsiteX20" fmla="*/ 1373982 w 1819275"/>
              <a:gd name="connsiteY20" fmla="*/ 1193006 h 1545431"/>
              <a:gd name="connsiteX21" fmla="*/ 1397794 w 1819275"/>
              <a:gd name="connsiteY21" fmla="*/ 1237456 h 1545431"/>
              <a:gd name="connsiteX22" fmla="*/ 1445419 w 1819275"/>
              <a:gd name="connsiteY22" fmla="*/ 1171575 h 1545431"/>
              <a:gd name="connsiteX23" fmla="*/ 1504950 w 1819275"/>
              <a:gd name="connsiteY23" fmla="*/ 1178719 h 1545431"/>
              <a:gd name="connsiteX24" fmla="*/ 1554163 w 1819275"/>
              <a:gd name="connsiteY24" fmla="*/ 1116806 h 1545431"/>
              <a:gd name="connsiteX25" fmla="*/ 1554957 w 1819275"/>
              <a:gd name="connsiteY25" fmla="*/ 983456 h 1545431"/>
              <a:gd name="connsiteX26" fmla="*/ 1457325 w 1819275"/>
              <a:gd name="connsiteY26" fmla="*/ 931068 h 1545431"/>
              <a:gd name="connsiteX27" fmla="*/ 1447801 w 1819275"/>
              <a:gd name="connsiteY27" fmla="*/ 845344 h 1545431"/>
              <a:gd name="connsiteX28" fmla="*/ 1466850 w 1819275"/>
              <a:gd name="connsiteY28" fmla="*/ 802481 h 1545431"/>
              <a:gd name="connsiteX29" fmla="*/ 1538288 w 1819275"/>
              <a:gd name="connsiteY29" fmla="*/ 802482 h 1545431"/>
              <a:gd name="connsiteX30" fmla="*/ 1612105 w 1819275"/>
              <a:gd name="connsiteY30" fmla="*/ 726282 h 1545431"/>
              <a:gd name="connsiteX31" fmla="*/ 1676400 w 1819275"/>
              <a:gd name="connsiteY31" fmla="*/ 733425 h 1545431"/>
              <a:gd name="connsiteX32" fmla="*/ 1819275 w 1819275"/>
              <a:gd name="connsiteY32" fmla="*/ 774700 h 1545431"/>
              <a:gd name="connsiteX33" fmla="*/ 428625 w 1819275"/>
              <a:gd name="connsiteY33"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671513 w 1819275"/>
              <a:gd name="connsiteY7" fmla="*/ 1235869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40556 w 1819275"/>
              <a:gd name="connsiteY6" fmla="*/ 1302544 h 1545431"/>
              <a:gd name="connsiteX7" fmla="*/ 723900 w 1819275"/>
              <a:gd name="connsiteY7" fmla="*/ 1283494 h 1545431"/>
              <a:gd name="connsiteX8" fmla="*/ 723901 w 1819275"/>
              <a:gd name="connsiteY8" fmla="*/ 1162050 h 1545431"/>
              <a:gd name="connsiteX9" fmla="*/ 766763 w 1819275"/>
              <a:gd name="connsiteY9" fmla="*/ 1173956 h 1545431"/>
              <a:gd name="connsiteX10" fmla="*/ 738188 w 1819275"/>
              <a:gd name="connsiteY10" fmla="*/ 1309687 h 1545431"/>
              <a:gd name="connsiteX11" fmla="*/ 747713 w 1819275"/>
              <a:gd name="connsiteY11" fmla="*/ 1347787 h 1545431"/>
              <a:gd name="connsiteX12" fmla="*/ 860425 w 1819275"/>
              <a:gd name="connsiteY12" fmla="*/ 1215231 h 1545431"/>
              <a:gd name="connsiteX13" fmla="*/ 1090612 w 1819275"/>
              <a:gd name="connsiteY13" fmla="*/ 1545431 h 1545431"/>
              <a:gd name="connsiteX14" fmla="*/ 1121569 w 1819275"/>
              <a:gd name="connsiteY14" fmla="*/ 1528763 h 1545431"/>
              <a:gd name="connsiteX15" fmla="*/ 1126331 w 1819275"/>
              <a:gd name="connsiteY15" fmla="*/ 1459706 h 1545431"/>
              <a:gd name="connsiteX16" fmla="*/ 1102519 w 1819275"/>
              <a:gd name="connsiteY16" fmla="*/ 1428750 h 1545431"/>
              <a:gd name="connsiteX17" fmla="*/ 1104900 w 1819275"/>
              <a:gd name="connsiteY17" fmla="*/ 1319213 h 1545431"/>
              <a:gd name="connsiteX18" fmla="*/ 1207294 w 1819275"/>
              <a:gd name="connsiteY18" fmla="*/ 1314450 h 1545431"/>
              <a:gd name="connsiteX19" fmla="*/ 1257301 w 1819275"/>
              <a:gd name="connsiteY19" fmla="*/ 1231107 h 1545431"/>
              <a:gd name="connsiteX20" fmla="*/ 1321594 w 1819275"/>
              <a:gd name="connsiteY20" fmla="*/ 1185863 h 1545431"/>
              <a:gd name="connsiteX21" fmla="*/ 1373982 w 1819275"/>
              <a:gd name="connsiteY21" fmla="*/ 1193006 h 1545431"/>
              <a:gd name="connsiteX22" fmla="*/ 1397794 w 1819275"/>
              <a:gd name="connsiteY22" fmla="*/ 1237456 h 1545431"/>
              <a:gd name="connsiteX23" fmla="*/ 1445419 w 1819275"/>
              <a:gd name="connsiteY23" fmla="*/ 1171575 h 1545431"/>
              <a:gd name="connsiteX24" fmla="*/ 1504950 w 1819275"/>
              <a:gd name="connsiteY24" fmla="*/ 1178719 h 1545431"/>
              <a:gd name="connsiteX25" fmla="*/ 1554163 w 1819275"/>
              <a:gd name="connsiteY25" fmla="*/ 1116806 h 1545431"/>
              <a:gd name="connsiteX26" fmla="*/ 1554957 w 1819275"/>
              <a:gd name="connsiteY26" fmla="*/ 983456 h 1545431"/>
              <a:gd name="connsiteX27" fmla="*/ 1457325 w 1819275"/>
              <a:gd name="connsiteY27" fmla="*/ 931068 h 1545431"/>
              <a:gd name="connsiteX28" fmla="*/ 1447801 w 1819275"/>
              <a:gd name="connsiteY28" fmla="*/ 845344 h 1545431"/>
              <a:gd name="connsiteX29" fmla="*/ 1466850 w 1819275"/>
              <a:gd name="connsiteY29" fmla="*/ 802481 h 1545431"/>
              <a:gd name="connsiteX30" fmla="*/ 1538288 w 1819275"/>
              <a:gd name="connsiteY30" fmla="*/ 802482 h 1545431"/>
              <a:gd name="connsiteX31" fmla="*/ 1612105 w 1819275"/>
              <a:gd name="connsiteY31" fmla="*/ 726282 h 1545431"/>
              <a:gd name="connsiteX32" fmla="*/ 1676400 w 1819275"/>
              <a:gd name="connsiteY32" fmla="*/ 733425 h 1545431"/>
              <a:gd name="connsiteX33" fmla="*/ 1819275 w 1819275"/>
              <a:gd name="connsiteY33" fmla="*/ 774700 h 1545431"/>
              <a:gd name="connsiteX34" fmla="*/ 428625 w 1819275"/>
              <a:gd name="connsiteY34"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6706 w 1819275"/>
              <a:gd name="connsiteY6" fmla="*/ 13977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631031 w 1819275"/>
              <a:gd name="connsiteY6" fmla="*/ 1245394 h 1545431"/>
              <a:gd name="connsiteX7" fmla="*/ 640556 w 1819275"/>
              <a:gd name="connsiteY7" fmla="*/ 1302544 h 1545431"/>
              <a:gd name="connsiteX8" fmla="*/ 723900 w 1819275"/>
              <a:gd name="connsiteY8" fmla="*/ 1283494 h 1545431"/>
              <a:gd name="connsiteX9" fmla="*/ 723901 w 1819275"/>
              <a:gd name="connsiteY9" fmla="*/ 1162050 h 1545431"/>
              <a:gd name="connsiteX10" fmla="*/ 766763 w 1819275"/>
              <a:gd name="connsiteY10" fmla="*/ 1173956 h 1545431"/>
              <a:gd name="connsiteX11" fmla="*/ 738188 w 1819275"/>
              <a:gd name="connsiteY11" fmla="*/ 1309687 h 1545431"/>
              <a:gd name="connsiteX12" fmla="*/ 747713 w 1819275"/>
              <a:gd name="connsiteY12" fmla="*/ 1347787 h 1545431"/>
              <a:gd name="connsiteX13" fmla="*/ 860425 w 1819275"/>
              <a:gd name="connsiteY13" fmla="*/ 1215231 h 1545431"/>
              <a:gd name="connsiteX14" fmla="*/ 1090612 w 1819275"/>
              <a:gd name="connsiteY14" fmla="*/ 1545431 h 1545431"/>
              <a:gd name="connsiteX15" fmla="*/ 1121569 w 1819275"/>
              <a:gd name="connsiteY15" fmla="*/ 1528763 h 1545431"/>
              <a:gd name="connsiteX16" fmla="*/ 1126331 w 1819275"/>
              <a:gd name="connsiteY16" fmla="*/ 1459706 h 1545431"/>
              <a:gd name="connsiteX17" fmla="*/ 1102519 w 1819275"/>
              <a:gd name="connsiteY17" fmla="*/ 1428750 h 1545431"/>
              <a:gd name="connsiteX18" fmla="*/ 1104900 w 1819275"/>
              <a:gd name="connsiteY18" fmla="*/ 1319213 h 1545431"/>
              <a:gd name="connsiteX19" fmla="*/ 1207294 w 1819275"/>
              <a:gd name="connsiteY19" fmla="*/ 1314450 h 1545431"/>
              <a:gd name="connsiteX20" fmla="*/ 1257301 w 1819275"/>
              <a:gd name="connsiteY20" fmla="*/ 1231107 h 1545431"/>
              <a:gd name="connsiteX21" fmla="*/ 1321594 w 1819275"/>
              <a:gd name="connsiteY21" fmla="*/ 1185863 h 1545431"/>
              <a:gd name="connsiteX22" fmla="*/ 1373982 w 1819275"/>
              <a:gd name="connsiteY22" fmla="*/ 1193006 h 1545431"/>
              <a:gd name="connsiteX23" fmla="*/ 1397794 w 1819275"/>
              <a:gd name="connsiteY23" fmla="*/ 1237456 h 1545431"/>
              <a:gd name="connsiteX24" fmla="*/ 1445419 w 1819275"/>
              <a:gd name="connsiteY24" fmla="*/ 1171575 h 1545431"/>
              <a:gd name="connsiteX25" fmla="*/ 1504950 w 1819275"/>
              <a:gd name="connsiteY25" fmla="*/ 1178719 h 1545431"/>
              <a:gd name="connsiteX26" fmla="*/ 1554163 w 1819275"/>
              <a:gd name="connsiteY26" fmla="*/ 1116806 h 1545431"/>
              <a:gd name="connsiteX27" fmla="*/ 1554957 w 1819275"/>
              <a:gd name="connsiteY27" fmla="*/ 983456 h 1545431"/>
              <a:gd name="connsiteX28" fmla="*/ 1457325 w 1819275"/>
              <a:gd name="connsiteY28" fmla="*/ 931068 h 1545431"/>
              <a:gd name="connsiteX29" fmla="*/ 1447801 w 1819275"/>
              <a:gd name="connsiteY29" fmla="*/ 845344 h 1545431"/>
              <a:gd name="connsiteX30" fmla="*/ 1466850 w 1819275"/>
              <a:gd name="connsiteY30" fmla="*/ 802481 h 1545431"/>
              <a:gd name="connsiteX31" fmla="*/ 1538288 w 1819275"/>
              <a:gd name="connsiteY31" fmla="*/ 802482 h 1545431"/>
              <a:gd name="connsiteX32" fmla="*/ 1612105 w 1819275"/>
              <a:gd name="connsiteY32" fmla="*/ 726282 h 1545431"/>
              <a:gd name="connsiteX33" fmla="*/ 1676400 w 1819275"/>
              <a:gd name="connsiteY33" fmla="*/ 733425 h 1545431"/>
              <a:gd name="connsiteX34" fmla="*/ 1819275 w 1819275"/>
              <a:gd name="connsiteY34" fmla="*/ 774700 h 1545431"/>
              <a:gd name="connsiteX35" fmla="*/ 428625 w 1819275"/>
              <a:gd name="connsiteY35"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00063 w 1819275"/>
              <a:gd name="connsiteY6" fmla="*/ 1293019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78644 w 1819275"/>
              <a:gd name="connsiteY6" fmla="*/ 1228725 h 1545431"/>
              <a:gd name="connsiteX7" fmla="*/ 631031 w 1819275"/>
              <a:gd name="connsiteY7" fmla="*/ 1245394 h 1545431"/>
              <a:gd name="connsiteX8" fmla="*/ 640556 w 1819275"/>
              <a:gd name="connsiteY8" fmla="*/ 1302544 h 1545431"/>
              <a:gd name="connsiteX9" fmla="*/ 723900 w 1819275"/>
              <a:gd name="connsiteY9" fmla="*/ 1283494 h 1545431"/>
              <a:gd name="connsiteX10" fmla="*/ 723901 w 1819275"/>
              <a:gd name="connsiteY10" fmla="*/ 1162050 h 1545431"/>
              <a:gd name="connsiteX11" fmla="*/ 766763 w 1819275"/>
              <a:gd name="connsiteY11" fmla="*/ 1173956 h 1545431"/>
              <a:gd name="connsiteX12" fmla="*/ 738188 w 1819275"/>
              <a:gd name="connsiteY12" fmla="*/ 1309687 h 1545431"/>
              <a:gd name="connsiteX13" fmla="*/ 747713 w 1819275"/>
              <a:gd name="connsiteY13" fmla="*/ 1347787 h 1545431"/>
              <a:gd name="connsiteX14" fmla="*/ 860425 w 1819275"/>
              <a:gd name="connsiteY14" fmla="*/ 1215231 h 1545431"/>
              <a:gd name="connsiteX15" fmla="*/ 1090612 w 1819275"/>
              <a:gd name="connsiteY15" fmla="*/ 1545431 h 1545431"/>
              <a:gd name="connsiteX16" fmla="*/ 1121569 w 1819275"/>
              <a:gd name="connsiteY16" fmla="*/ 1528763 h 1545431"/>
              <a:gd name="connsiteX17" fmla="*/ 1126331 w 1819275"/>
              <a:gd name="connsiteY17" fmla="*/ 1459706 h 1545431"/>
              <a:gd name="connsiteX18" fmla="*/ 1102519 w 1819275"/>
              <a:gd name="connsiteY18" fmla="*/ 1428750 h 1545431"/>
              <a:gd name="connsiteX19" fmla="*/ 1104900 w 1819275"/>
              <a:gd name="connsiteY19" fmla="*/ 1319213 h 1545431"/>
              <a:gd name="connsiteX20" fmla="*/ 1207294 w 1819275"/>
              <a:gd name="connsiteY20" fmla="*/ 1314450 h 1545431"/>
              <a:gd name="connsiteX21" fmla="*/ 1257301 w 1819275"/>
              <a:gd name="connsiteY21" fmla="*/ 1231107 h 1545431"/>
              <a:gd name="connsiteX22" fmla="*/ 1321594 w 1819275"/>
              <a:gd name="connsiteY22" fmla="*/ 1185863 h 1545431"/>
              <a:gd name="connsiteX23" fmla="*/ 1373982 w 1819275"/>
              <a:gd name="connsiteY23" fmla="*/ 1193006 h 1545431"/>
              <a:gd name="connsiteX24" fmla="*/ 1397794 w 1819275"/>
              <a:gd name="connsiteY24" fmla="*/ 1237456 h 1545431"/>
              <a:gd name="connsiteX25" fmla="*/ 1445419 w 1819275"/>
              <a:gd name="connsiteY25" fmla="*/ 1171575 h 1545431"/>
              <a:gd name="connsiteX26" fmla="*/ 1504950 w 1819275"/>
              <a:gd name="connsiteY26" fmla="*/ 1178719 h 1545431"/>
              <a:gd name="connsiteX27" fmla="*/ 1554163 w 1819275"/>
              <a:gd name="connsiteY27" fmla="*/ 1116806 h 1545431"/>
              <a:gd name="connsiteX28" fmla="*/ 1554957 w 1819275"/>
              <a:gd name="connsiteY28" fmla="*/ 983456 h 1545431"/>
              <a:gd name="connsiteX29" fmla="*/ 1457325 w 1819275"/>
              <a:gd name="connsiteY29" fmla="*/ 931068 h 1545431"/>
              <a:gd name="connsiteX30" fmla="*/ 1447801 w 1819275"/>
              <a:gd name="connsiteY30" fmla="*/ 845344 h 1545431"/>
              <a:gd name="connsiteX31" fmla="*/ 1466850 w 1819275"/>
              <a:gd name="connsiteY31" fmla="*/ 802481 h 1545431"/>
              <a:gd name="connsiteX32" fmla="*/ 1538288 w 1819275"/>
              <a:gd name="connsiteY32" fmla="*/ 802482 h 1545431"/>
              <a:gd name="connsiteX33" fmla="*/ 1612105 w 1819275"/>
              <a:gd name="connsiteY33" fmla="*/ 726282 h 1545431"/>
              <a:gd name="connsiteX34" fmla="*/ 1676400 w 1819275"/>
              <a:gd name="connsiteY34" fmla="*/ 733425 h 1545431"/>
              <a:gd name="connsiteX35" fmla="*/ 1819275 w 1819275"/>
              <a:gd name="connsiteY35" fmla="*/ 774700 h 1545431"/>
              <a:gd name="connsiteX36" fmla="*/ 428625 w 1819275"/>
              <a:gd name="connsiteY36"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85775 w 1819275"/>
              <a:gd name="connsiteY6" fmla="*/ 1273969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521494 w 1819275"/>
              <a:gd name="connsiteY6" fmla="*/ 1202531 h 1545431"/>
              <a:gd name="connsiteX7" fmla="*/ 578644 w 1819275"/>
              <a:gd name="connsiteY7" fmla="*/ 1228725 h 1545431"/>
              <a:gd name="connsiteX8" fmla="*/ 631031 w 1819275"/>
              <a:gd name="connsiteY8" fmla="*/ 1245394 h 1545431"/>
              <a:gd name="connsiteX9" fmla="*/ 640556 w 1819275"/>
              <a:gd name="connsiteY9" fmla="*/ 1302544 h 1545431"/>
              <a:gd name="connsiteX10" fmla="*/ 723900 w 1819275"/>
              <a:gd name="connsiteY10" fmla="*/ 1283494 h 1545431"/>
              <a:gd name="connsiteX11" fmla="*/ 723901 w 1819275"/>
              <a:gd name="connsiteY11" fmla="*/ 1162050 h 1545431"/>
              <a:gd name="connsiteX12" fmla="*/ 766763 w 1819275"/>
              <a:gd name="connsiteY12" fmla="*/ 1173956 h 1545431"/>
              <a:gd name="connsiteX13" fmla="*/ 738188 w 1819275"/>
              <a:gd name="connsiteY13" fmla="*/ 1309687 h 1545431"/>
              <a:gd name="connsiteX14" fmla="*/ 747713 w 1819275"/>
              <a:gd name="connsiteY14" fmla="*/ 1347787 h 1545431"/>
              <a:gd name="connsiteX15" fmla="*/ 860425 w 1819275"/>
              <a:gd name="connsiteY15" fmla="*/ 1215231 h 1545431"/>
              <a:gd name="connsiteX16" fmla="*/ 1090612 w 1819275"/>
              <a:gd name="connsiteY16" fmla="*/ 1545431 h 1545431"/>
              <a:gd name="connsiteX17" fmla="*/ 1121569 w 1819275"/>
              <a:gd name="connsiteY17" fmla="*/ 1528763 h 1545431"/>
              <a:gd name="connsiteX18" fmla="*/ 1126331 w 1819275"/>
              <a:gd name="connsiteY18" fmla="*/ 1459706 h 1545431"/>
              <a:gd name="connsiteX19" fmla="*/ 1102519 w 1819275"/>
              <a:gd name="connsiteY19" fmla="*/ 1428750 h 1545431"/>
              <a:gd name="connsiteX20" fmla="*/ 1104900 w 1819275"/>
              <a:gd name="connsiteY20" fmla="*/ 1319213 h 1545431"/>
              <a:gd name="connsiteX21" fmla="*/ 1207294 w 1819275"/>
              <a:gd name="connsiteY21" fmla="*/ 1314450 h 1545431"/>
              <a:gd name="connsiteX22" fmla="*/ 1257301 w 1819275"/>
              <a:gd name="connsiteY22" fmla="*/ 1231107 h 1545431"/>
              <a:gd name="connsiteX23" fmla="*/ 1321594 w 1819275"/>
              <a:gd name="connsiteY23" fmla="*/ 1185863 h 1545431"/>
              <a:gd name="connsiteX24" fmla="*/ 1373982 w 1819275"/>
              <a:gd name="connsiteY24" fmla="*/ 1193006 h 1545431"/>
              <a:gd name="connsiteX25" fmla="*/ 1397794 w 1819275"/>
              <a:gd name="connsiteY25" fmla="*/ 1237456 h 1545431"/>
              <a:gd name="connsiteX26" fmla="*/ 1445419 w 1819275"/>
              <a:gd name="connsiteY26" fmla="*/ 1171575 h 1545431"/>
              <a:gd name="connsiteX27" fmla="*/ 1504950 w 1819275"/>
              <a:gd name="connsiteY27" fmla="*/ 1178719 h 1545431"/>
              <a:gd name="connsiteX28" fmla="*/ 1554163 w 1819275"/>
              <a:gd name="connsiteY28" fmla="*/ 1116806 h 1545431"/>
              <a:gd name="connsiteX29" fmla="*/ 1554957 w 1819275"/>
              <a:gd name="connsiteY29" fmla="*/ 983456 h 1545431"/>
              <a:gd name="connsiteX30" fmla="*/ 1457325 w 1819275"/>
              <a:gd name="connsiteY30" fmla="*/ 931068 h 1545431"/>
              <a:gd name="connsiteX31" fmla="*/ 1447801 w 1819275"/>
              <a:gd name="connsiteY31" fmla="*/ 845344 h 1545431"/>
              <a:gd name="connsiteX32" fmla="*/ 1466850 w 1819275"/>
              <a:gd name="connsiteY32" fmla="*/ 802481 h 1545431"/>
              <a:gd name="connsiteX33" fmla="*/ 1538288 w 1819275"/>
              <a:gd name="connsiteY33" fmla="*/ 802482 h 1545431"/>
              <a:gd name="connsiteX34" fmla="*/ 1612105 w 1819275"/>
              <a:gd name="connsiteY34" fmla="*/ 726282 h 1545431"/>
              <a:gd name="connsiteX35" fmla="*/ 1676400 w 1819275"/>
              <a:gd name="connsiteY35" fmla="*/ 733425 h 1545431"/>
              <a:gd name="connsiteX36" fmla="*/ 1819275 w 1819275"/>
              <a:gd name="connsiteY36" fmla="*/ 774700 h 1545431"/>
              <a:gd name="connsiteX37" fmla="*/ 428625 w 1819275"/>
              <a:gd name="connsiteY37"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64331 w 1819275"/>
              <a:gd name="connsiteY6" fmla="*/ 1302544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71487 w 1819275"/>
              <a:gd name="connsiteY6" fmla="*/ 1259681 h 1545431"/>
              <a:gd name="connsiteX7" fmla="*/ 521494 w 1819275"/>
              <a:gd name="connsiteY7" fmla="*/ 1202531 h 1545431"/>
              <a:gd name="connsiteX8" fmla="*/ 578644 w 1819275"/>
              <a:gd name="connsiteY8" fmla="*/ 1228725 h 1545431"/>
              <a:gd name="connsiteX9" fmla="*/ 631031 w 1819275"/>
              <a:gd name="connsiteY9" fmla="*/ 1245394 h 1545431"/>
              <a:gd name="connsiteX10" fmla="*/ 640556 w 1819275"/>
              <a:gd name="connsiteY10" fmla="*/ 1302544 h 1545431"/>
              <a:gd name="connsiteX11" fmla="*/ 723900 w 1819275"/>
              <a:gd name="connsiteY11" fmla="*/ 1283494 h 1545431"/>
              <a:gd name="connsiteX12" fmla="*/ 723901 w 1819275"/>
              <a:gd name="connsiteY12" fmla="*/ 1162050 h 1545431"/>
              <a:gd name="connsiteX13" fmla="*/ 766763 w 1819275"/>
              <a:gd name="connsiteY13" fmla="*/ 1173956 h 1545431"/>
              <a:gd name="connsiteX14" fmla="*/ 738188 w 1819275"/>
              <a:gd name="connsiteY14" fmla="*/ 1309687 h 1545431"/>
              <a:gd name="connsiteX15" fmla="*/ 747713 w 1819275"/>
              <a:gd name="connsiteY15" fmla="*/ 1347787 h 1545431"/>
              <a:gd name="connsiteX16" fmla="*/ 860425 w 1819275"/>
              <a:gd name="connsiteY16" fmla="*/ 1215231 h 1545431"/>
              <a:gd name="connsiteX17" fmla="*/ 1090612 w 1819275"/>
              <a:gd name="connsiteY17" fmla="*/ 1545431 h 1545431"/>
              <a:gd name="connsiteX18" fmla="*/ 1121569 w 1819275"/>
              <a:gd name="connsiteY18" fmla="*/ 1528763 h 1545431"/>
              <a:gd name="connsiteX19" fmla="*/ 1126331 w 1819275"/>
              <a:gd name="connsiteY19" fmla="*/ 1459706 h 1545431"/>
              <a:gd name="connsiteX20" fmla="*/ 1102519 w 1819275"/>
              <a:gd name="connsiteY20" fmla="*/ 1428750 h 1545431"/>
              <a:gd name="connsiteX21" fmla="*/ 1104900 w 1819275"/>
              <a:gd name="connsiteY21" fmla="*/ 1319213 h 1545431"/>
              <a:gd name="connsiteX22" fmla="*/ 1207294 w 1819275"/>
              <a:gd name="connsiteY22" fmla="*/ 1314450 h 1545431"/>
              <a:gd name="connsiteX23" fmla="*/ 1257301 w 1819275"/>
              <a:gd name="connsiteY23" fmla="*/ 1231107 h 1545431"/>
              <a:gd name="connsiteX24" fmla="*/ 1321594 w 1819275"/>
              <a:gd name="connsiteY24" fmla="*/ 1185863 h 1545431"/>
              <a:gd name="connsiteX25" fmla="*/ 1373982 w 1819275"/>
              <a:gd name="connsiteY25" fmla="*/ 1193006 h 1545431"/>
              <a:gd name="connsiteX26" fmla="*/ 1397794 w 1819275"/>
              <a:gd name="connsiteY26" fmla="*/ 1237456 h 1545431"/>
              <a:gd name="connsiteX27" fmla="*/ 1445419 w 1819275"/>
              <a:gd name="connsiteY27" fmla="*/ 1171575 h 1545431"/>
              <a:gd name="connsiteX28" fmla="*/ 1504950 w 1819275"/>
              <a:gd name="connsiteY28" fmla="*/ 1178719 h 1545431"/>
              <a:gd name="connsiteX29" fmla="*/ 1554163 w 1819275"/>
              <a:gd name="connsiteY29" fmla="*/ 1116806 h 1545431"/>
              <a:gd name="connsiteX30" fmla="*/ 1554957 w 1819275"/>
              <a:gd name="connsiteY30" fmla="*/ 983456 h 1545431"/>
              <a:gd name="connsiteX31" fmla="*/ 1457325 w 1819275"/>
              <a:gd name="connsiteY31" fmla="*/ 931068 h 1545431"/>
              <a:gd name="connsiteX32" fmla="*/ 1447801 w 1819275"/>
              <a:gd name="connsiteY32" fmla="*/ 845344 h 1545431"/>
              <a:gd name="connsiteX33" fmla="*/ 1466850 w 1819275"/>
              <a:gd name="connsiteY33" fmla="*/ 802481 h 1545431"/>
              <a:gd name="connsiteX34" fmla="*/ 1538288 w 1819275"/>
              <a:gd name="connsiteY34" fmla="*/ 802482 h 1545431"/>
              <a:gd name="connsiteX35" fmla="*/ 1612105 w 1819275"/>
              <a:gd name="connsiteY35" fmla="*/ 726282 h 1545431"/>
              <a:gd name="connsiteX36" fmla="*/ 1676400 w 1819275"/>
              <a:gd name="connsiteY36" fmla="*/ 733425 h 1545431"/>
              <a:gd name="connsiteX37" fmla="*/ 1819275 w 1819275"/>
              <a:gd name="connsiteY37" fmla="*/ 774700 h 1545431"/>
              <a:gd name="connsiteX38" fmla="*/ 428625 w 1819275"/>
              <a:gd name="connsiteY38"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92894 w 1819275"/>
              <a:gd name="connsiteY6" fmla="*/ 1357313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402432 w 1819275"/>
              <a:gd name="connsiteY6" fmla="*/ 1295401 h 1545431"/>
              <a:gd name="connsiteX7" fmla="*/ 471487 w 1819275"/>
              <a:gd name="connsiteY7" fmla="*/ 1259681 h 1545431"/>
              <a:gd name="connsiteX8" fmla="*/ 521494 w 1819275"/>
              <a:gd name="connsiteY8" fmla="*/ 1202531 h 1545431"/>
              <a:gd name="connsiteX9" fmla="*/ 578644 w 1819275"/>
              <a:gd name="connsiteY9" fmla="*/ 1228725 h 1545431"/>
              <a:gd name="connsiteX10" fmla="*/ 631031 w 1819275"/>
              <a:gd name="connsiteY10" fmla="*/ 1245394 h 1545431"/>
              <a:gd name="connsiteX11" fmla="*/ 640556 w 1819275"/>
              <a:gd name="connsiteY11" fmla="*/ 1302544 h 1545431"/>
              <a:gd name="connsiteX12" fmla="*/ 723900 w 1819275"/>
              <a:gd name="connsiteY12" fmla="*/ 1283494 h 1545431"/>
              <a:gd name="connsiteX13" fmla="*/ 723901 w 1819275"/>
              <a:gd name="connsiteY13" fmla="*/ 1162050 h 1545431"/>
              <a:gd name="connsiteX14" fmla="*/ 766763 w 1819275"/>
              <a:gd name="connsiteY14" fmla="*/ 1173956 h 1545431"/>
              <a:gd name="connsiteX15" fmla="*/ 738188 w 1819275"/>
              <a:gd name="connsiteY15" fmla="*/ 1309687 h 1545431"/>
              <a:gd name="connsiteX16" fmla="*/ 747713 w 1819275"/>
              <a:gd name="connsiteY16" fmla="*/ 1347787 h 1545431"/>
              <a:gd name="connsiteX17" fmla="*/ 860425 w 1819275"/>
              <a:gd name="connsiteY17" fmla="*/ 1215231 h 1545431"/>
              <a:gd name="connsiteX18" fmla="*/ 1090612 w 1819275"/>
              <a:gd name="connsiteY18" fmla="*/ 1545431 h 1545431"/>
              <a:gd name="connsiteX19" fmla="*/ 1121569 w 1819275"/>
              <a:gd name="connsiteY19" fmla="*/ 1528763 h 1545431"/>
              <a:gd name="connsiteX20" fmla="*/ 1126331 w 1819275"/>
              <a:gd name="connsiteY20" fmla="*/ 1459706 h 1545431"/>
              <a:gd name="connsiteX21" fmla="*/ 1102519 w 1819275"/>
              <a:gd name="connsiteY21" fmla="*/ 1428750 h 1545431"/>
              <a:gd name="connsiteX22" fmla="*/ 1104900 w 1819275"/>
              <a:gd name="connsiteY22" fmla="*/ 1319213 h 1545431"/>
              <a:gd name="connsiteX23" fmla="*/ 1207294 w 1819275"/>
              <a:gd name="connsiteY23" fmla="*/ 1314450 h 1545431"/>
              <a:gd name="connsiteX24" fmla="*/ 1257301 w 1819275"/>
              <a:gd name="connsiteY24" fmla="*/ 1231107 h 1545431"/>
              <a:gd name="connsiteX25" fmla="*/ 1321594 w 1819275"/>
              <a:gd name="connsiteY25" fmla="*/ 1185863 h 1545431"/>
              <a:gd name="connsiteX26" fmla="*/ 1373982 w 1819275"/>
              <a:gd name="connsiteY26" fmla="*/ 1193006 h 1545431"/>
              <a:gd name="connsiteX27" fmla="*/ 1397794 w 1819275"/>
              <a:gd name="connsiteY27" fmla="*/ 1237456 h 1545431"/>
              <a:gd name="connsiteX28" fmla="*/ 1445419 w 1819275"/>
              <a:gd name="connsiteY28" fmla="*/ 1171575 h 1545431"/>
              <a:gd name="connsiteX29" fmla="*/ 1504950 w 1819275"/>
              <a:gd name="connsiteY29" fmla="*/ 1178719 h 1545431"/>
              <a:gd name="connsiteX30" fmla="*/ 1554163 w 1819275"/>
              <a:gd name="connsiteY30" fmla="*/ 1116806 h 1545431"/>
              <a:gd name="connsiteX31" fmla="*/ 1554957 w 1819275"/>
              <a:gd name="connsiteY31" fmla="*/ 983456 h 1545431"/>
              <a:gd name="connsiteX32" fmla="*/ 1457325 w 1819275"/>
              <a:gd name="connsiteY32" fmla="*/ 931068 h 1545431"/>
              <a:gd name="connsiteX33" fmla="*/ 1447801 w 1819275"/>
              <a:gd name="connsiteY33" fmla="*/ 845344 h 1545431"/>
              <a:gd name="connsiteX34" fmla="*/ 1466850 w 1819275"/>
              <a:gd name="connsiteY34" fmla="*/ 802481 h 1545431"/>
              <a:gd name="connsiteX35" fmla="*/ 1538288 w 1819275"/>
              <a:gd name="connsiteY35" fmla="*/ 802482 h 1545431"/>
              <a:gd name="connsiteX36" fmla="*/ 1612105 w 1819275"/>
              <a:gd name="connsiteY36" fmla="*/ 726282 h 1545431"/>
              <a:gd name="connsiteX37" fmla="*/ 1676400 w 1819275"/>
              <a:gd name="connsiteY37" fmla="*/ 733425 h 1545431"/>
              <a:gd name="connsiteX38" fmla="*/ 1819275 w 1819275"/>
              <a:gd name="connsiteY38" fmla="*/ 774700 h 1545431"/>
              <a:gd name="connsiteX39" fmla="*/ 428625 w 1819275"/>
              <a:gd name="connsiteY39"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8131 w 1819275"/>
              <a:gd name="connsiteY6" fmla="*/ 13620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2432 w 1819275"/>
              <a:gd name="connsiteY7" fmla="*/ 1295401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73856 w 1819275"/>
              <a:gd name="connsiteY6" fmla="*/ 1285875 h 1545431"/>
              <a:gd name="connsiteX7" fmla="*/ 409576 w 1819275"/>
              <a:gd name="connsiteY7" fmla="*/ 1281113 h 1545431"/>
              <a:gd name="connsiteX8" fmla="*/ 471487 w 1819275"/>
              <a:gd name="connsiteY8" fmla="*/ 1259681 h 1545431"/>
              <a:gd name="connsiteX9" fmla="*/ 521494 w 1819275"/>
              <a:gd name="connsiteY9" fmla="*/ 1202531 h 1545431"/>
              <a:gd name="connsiteX10" fmla="*/ 578644 w 1819275"/>
              <a:gd name="connsiteY10" fmla="*/ 1228725 h 1545431"/>
              <a:gd name="connsiteX11" fmla="*/ 631031 w 1819275"/>
              <a:gd name="connsiteY11" fmla="*/ 1245394 h 1545431"/>
              <a:gd name="connsiteX12" fmla="*/ 640556 w 1819275"/>
              <a:gd name="connsiteY12" fmla="*/ 1302544 h 1545431"/>
              <a:gd name="connsiteX13" fmla="*/ 723900 w 1819275"/>
              <a:gd name="connsiteY13" fmla="*/ 1283494 h 1545431"/>
              <a:gd name="connsiteX14" fmla="*/ 723901 w 1819275"/>
              <a:gd name="connsiteY14" fmla="*/ 1162050 h 1545431"/>
              <a:gd name="connsiteX15" fmla="*/ 766763 w 1819275"/>
              <a:gd name="connsiteY15" fmla="*/ 1173956 h 1545431"/>
              <a:gd name="connsiteX16" fmla="*/ 738188 w 1819275"/>
              <a:gd name="connsiteY16" fmla="*/ 1309687 h 1545431"/>
              <a:gd name="connsiteX17" fmla="*/ 747713 w 1819275"/>
              <a:gd name="connsiteY17" fmla="*/ 1347787 h 1545431"/>
              <a:gd name="connsiteX18" fmla="*/ 860425 w 1819275"/>
              <a:gd name="connsiteY18" fmla="*/ 1215231 h 1545431"/>
              <a:gd name="connsiteX19" fmla="*/ 1090612 w 1819275"/>
              <a:gd name="connsiteY19" fmla="*/ 1545431 h 1545431"/>
              <a:gd name="connsiteX20" fmla="*/ 1121569 w 1819275"/>
              <a:gd name="connsiteY20" fmla="*/ 1528763 h 1545431"/>
              <a:gd name="connsiteX21" fmla="*/ 1126331 w 1819275"/>
              <a:gd name="connsiteY21" fmla="*/ 1459706 h 1545431"/>
              <a:gd name="connsiteX22" fmla="*/ 1102519 w 1819275"/>
              <a:gd name="connsiteY22" fmla="*/ 1428750 h 1545431"/>
              <a:gd name="connsiteX23" fmla="*/ 1104900 w 1819275"/>
              <a:gd name="connsiteY23" fmla="*/ 1319213 h 1545431"/>
              <a:gd name="connsiteX24" fmla="*/ 1207294 w 1819275"/>
              <a:gd name="connsiteY24" fmla="*/ 1314450 h 1545431"/>
              <a:gd name="connsiteX25" fmla="*/ 1257301 w 1819275"/>
              <a:gd name="connsiteY25" fmla="*/ 1231107 h 1545431"/>
              <a:gd name="connsiteX26" fmla="*/ 1321594 w 1819275"/>
              <a:gd name="connsiteY26" fmla="*/ 1185863 h 1545431"/>
              <a:gd name="connsiteX27" fmla="*/ 1373982 w 1819275"/>
              <a:gd name="connsiteY27" fmla="*/ 1193006 h 1545431"/>
              <a:gd name="connsiteX28" fmla="*/ 1397794 w 1819275"/>
              <a:gd name="connsiteY28" fmla="*/ 1237456 h 1545431"/>
              <a:gd name="connsiteX29" fmla="*/ 1445419 w 1819275"/>
              <a:gd name="connsiteY29" fmla="*/ 1171575 h 1545431"/>
              <a:gd name="connsiteX30" fmla="*/ 1504950 w 1819275"/>
              <a:gd name="connsiteY30" fmla="*/ 1178719 h 1545431"/>
              <a:gd name="connsiteX31" fmla="*/ 1554163 w 1819275"/>
              <a:gd name="connsiteY31" fmla="*/ 1116806 h 1545431"/>
              <a:gd name="connsiteX32" fmla="*/ 1554957 w 1819275"/>
              <a:gd name="connsiteY32" fmla="*/ 983456 h 1545431"/>
              <a:gd name="connsiteX33" fmla="*/ 1457325 w 1819275"/>
              <a:gd name="connsiteY33" fmla="*/ 931068 h 1545431"/>
              <a:gd name="connsiteX34" fmla="*/ 1447801 w 1819275"/>
              <a:gd name="connsiteY34" fmla="*/ 845344 h 1545431"/>
              <a:gd name="connsiteX35" fmla="*/ 1466850 w 1819275"/>
              <a:gd name="connsiteY35" fmla="*/ 802481 h 1545431"/>
              <a:gd name="connsiteX36" fmla="*/ 1538288 w 1819275"/>
              <a:gd name="connsiteY36" fmla="*/ 802482 h 1545431"/>
              <a:gd name="connsiteX37" fmla="*/ 1612105 w 1819275"/>
              <a:gd name="connsiteY37" fmla="*/ 726282 h 1545431"/>
              <a:gd name="connsiteX38" fmla="*/ 1676400 w 1819275"/>
              <a:gd name="connsiteY38" fmla="*/ 733425 h 1545431"/>
              <a:gd name="connsiteX39" fmla="*/ 1819275 w 1819275"/>
              <a:gd name="connsiteY39" fmla="*/ 774700 h 1545431"/>
              <a:gd name="connsiteX40" fmla="*/ 428625 w 1819275"/>
              <a:gd name="connsiteY40"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285750 w 1819275"/>
              <a:gd name="connsiteY6" fmla="*/ 1345406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152400 w 1819275"/>
              <a:gd name="connsiteY5" fmla="*/ 1441450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28625 w 1819275"/>
              <a:gd name="connsiteY0" fmla="*/ 0 h 1545431"/>
              <a:gd name="connsiteX1" fmla="*/ 104775 w 1819275"/>
              <a:gd name="connsiteY1" fmla="*/ 165100 h 1545431"/>
              <a:gd name="connsiteX2" fmla="*/ 285750 w 1819275"/>
              <a:gd name="connsiteY2" fmla="*/ 508000 h 1545431"/>
              <a:gd name="connsiteX3" fmla="*/ 19050 w 1819275"/>
              <a:gd name="connsiteY3" fmla="*/ 927100 h 1545431"/>
              <a:gd name="connsiteX4" fmla="*/ 0 w 1819275"/>
              <a:gd name="connsiteY4" fmla="*/ 1327150 h 1545431"/>
              <a:gd name="connsiteX5" fmla="*/ 240507 w 1819275"/>
              <a:gd name="connsiteY5" fmla="*/ 1379537 h 1545431"/>
              <a:gd name="connsiteX6" fmla="*/ 311943 w 1819275"/>
              <a:gd name="connsiteY6" fmla="*/ 1347787 h 1545431"/>
              <a:gd name="connsiteX7" fmla="*/ 373856 w 1819275"/>
              <a:gd name="connsiteY7" fmla="*/ 1285875 h 1545431"/>
              <a:gd name="connsiteX8" fmla="*/ 409576 w 1819275"/>
              <a:gd name="connsiteY8" fmla="*/ 1281113 h 1545431"/>
              <a:gd name="connsiteX9" fmla="*/ 471487 w 1819275"/>
              <a:gd name="connsiteY9" fmla="*/ 1259681 h 1545431"/>
              <a:gd name="connsiteX10" fmla="*/ 521494 w 1819275"/>
              <a:gd name="connsiteY10" fmla="*/ 1202531 h 1545431"/>
              <a:gd name="connsiteX11" fmla="*/ 578644 w 1819275"/>
              <a:gd name="connsiteY11" fmla="*/ 1228725 h 1545431"/>
              <a:gd name="connsiteX12" fmla="*/ 631031 w 1819275"/>
              <a:gd name="connsiteY12" fmla="*/ 1245394 h 1545431"/>
              <a:gd name="connsiteX13" fmla="*/ 640556 w 1819275"/>
              <a:gd name="connsiteY13" fmla="*/ 1302544 h 1545431"/>
              <a:gd name="connsiteX14" fmla="*/ 723900 w 1819275"/>
              <a:gd name="connsiteY14" fmla="*/ 1283494 h 1545431"/>
              <a:gd name="connsiteX15" fmla="*/ 723901 w 1819275"/>
              <a:gd name="connsiteY15" fmla="*/ 1162050 h 1545431"/>
              <a:gd name="connsiteX16" fmla="*/ 766763 w 1819275"/>
              <a:gd name="connsiteY16" fmla="*/ 1173956 h 1545431"/>
              <a:gd name="connsiteX17" fmla="*/ 738188 w 1819275"/>
              <a:gd name="connsiteY17" fmla="*/ 1309687 h 1545431"/>
              <a:gd name="connsiteX18" fmla="*/ 747713 w 1819275"/>
              <a:gd name="connsiteY18" fmla="*/ 1347787 h 1545431"/>
              <a:gd name="connsiteX19" fmla="*/ 860425 w 1819275"/>
              <a:gd name="connsiteY19" fmla="*/ 1215231 h 1545431"/>
              <a:gd name="connsiteX20" fmla="*/ 1090612 w 1819275"/>
              <a:gd name="connsiteY20" fmla="*/ 1545431 h 1545431"/>
              <a:gd name="connsiteX21" fmla="*/ 1121569 w 1819275"/>
              <a:gd name="connsiteY21" fmla="*/ 1528763 h 1545431"/>
              <a:gd name="connsiteX22" fmla="*/ 1126331 w 1819275"/>
              <a:gd name="connsiteY22" fmla="*/ 1459706 h 1545431"/>
              <a:gd name="connsiteX23" fmla="*/ 1102519 w 1819275"/>
              <a:gd name="connsiteY23" fmla="*/ 1428750 h 1545431"/>
              <a:gd name="connsiteX24" fmla="*/ 1104900 w 1819275"/>
              <a:gd name="connsiteY24" fmla="*/ 1319213 h 1545431"/>
              <a:gd name="connsiteX25" fmla="*/ 1207294 w 1819275"/>
              <a:gd name="connsiteY25" fmla="*/ 1314450 h 1545431"/>
              <a:gd name="connsiteX26" fmla="*/ 1257301 w 1819275"/>
              <a:gd name="connsiteY26" fmla="*/ 1231107 h 1545431"/>
              <a:gd name="connsiteX27" fmla="*/ 1321594 w 1819275"/>
              <a:gd name="connsiteY27" fmla="*/ 1185863 h 1545431"/>
              <a:gd name="connsiteX28" fmla="*/ 1373982 w 1819275"/>
              <a:gd name="connsiteY28" fmla="*/ 1193006 h 1545431"/>
              <a:gd name="connsiteX29" fmla="*/ 1397794 w 1819275"/>
              <a:gd name="connsiteY29" fmla="*/ 1237456 h 1545431"/>
              <a:gd name="connsiteX30" fmla="*/ 1445419 w 1819275"/>
              <a:gd name="connsiteY30" fmla="*/ 1171575 h 1545431"/>
              <a:gd name="connsiteX31" fmla="*/ 1504950 w 1819275"/>
              <a:gd name="connsiteY31" fmla="*/ 1178719 h 1545431"/>
              <a:gd name="connsiteX32" fmla="*/ 1554163 w 1819275"/>
              <a:gd name="connsiteY32" fmla="*/ 1116806 h 1545431"/>
              <a:gd name="connsiteX33" fmla="*/ 1554957 w 1819275"/>
              <a:gd name="connsiteY33" fmla="*/ 983456 h 1545431"/>
              <a:gd name="connsiteX34" fmla="*/ 1457325 w 1819275"/>
              <a:gd name="connsiteY34" fmla="*/ 931068 h 1545431"/>
              <a:gd name="connsiteX35" fmla="*/ 1447801 w 1819275"/>
              <a:gd name="connsiteY35" fmla="*/ 845344 h 1545431"/>
              <a:gd name="connsiteX36" fmla="*/ 1466850 w 1819275"/>
              <a:gd name="connsiteY36" fmla="*/ 802481 h 1545431"/>
              <a:gd name="connsiteX37" fmla="*/ 1538288 w 1819275"/>
              <a:gd name="connsiteY37" fmla="*/ 802482 h 1545431"/>
              <a:gd name="connsiteX38" fmla="*/ 1612105 w 1819275"/>
              <a:gd name="connsiteY38" fmla="*/ 726282 h 1545431"/>
              <a:gd name="connsiteX39" fmla="*/ 1676400 w 1819275"/>
              <a:gd name="connsiteY39" fmla="*/ 733425 h 1545431"/>
              <a:gd name="connsiteX40" fmla="*/ 1819275 w 1819275"/>
              <a:gd name="connsiteY40" fmla="*/ 774700 h 1545431"/>
              <a:gd name="connsiteX41" fmla="*/ 428625 w 181927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61925 w 1800225"/>
              <a:gd name="connsiteY4" fmla="*/ 1372394 h 1545431"/>
              <a:gd name="connsiteX5" fmla="*/ 221457 w 1800225"/>
              <a:gd name="connsiteY5" fmla="*/ 1379537 h 1545431"/>
              <a:gd name="connsiteX6" fmla="*/ 292893 w 1800225"/>
              <a:gd name="connsiteY6" fmla="*/ 1347787 h 1545431"/>
              <a:gd name="connsiteX7" fmla="*/ 354806 w 1800225"/>
              <a:gd name="connsiteY7" fmla="*/ 1285875 h 1545431"/>
              <a:gd name="connsiteX8" fmla="*/ 390526 w 1800225"/>
              <a:gd name="connsiteY8" fmla="*/ 1281113 h 1545431"/>
              <a:gd name="connsiteX9" fmla="*/ 452437 w 1800225"/>
              <a:gd name="connsiteY9" fmla="*/ 1259681 h 1545431"/>
              <a:gd name="connsiteX10" fmla="*/ 502444 w 1800225"/>
              <a:gd name="connsiteY10" fmla="*/ 1202531 h 1545431"/>
              <a:gd name="connsiteX11" fmla="*/ 559594 w 1800225"/>
              <a:gd name="connsiteY11" fmla="*/ 1228725 h 1545431"/>
              <a:gd name="connsiteX12" fmla="*/ 611981 w 1800225"/>
              <a:gd name="connsiteY12" fmla="*/ 1245394 h 1545431"/>
              <a:gd name="connsiteX13" fmla="*/ 621506 w 1800225"/>
              <a:gd name="connsiteY13" fmla="*/ 1302544 h 1545431"/>
              <a:gd name="connsiteX14" fmla="*/ 704850 w 1800225"/>
              <a:gd name="connsiteY14" fmla="*/ 1283494 h 1545431"/>
              <a:gd name="connsiteX15" fmla="*/ 704851 w 1800225"/>
              <a:gd name="connsiteY15" fmla="*/ 1162050 h 1545431"/>
              <a:gd name="connsiteX16" fmla="*/ 747713 w 1800225"/>
              <a:gd name="connsiteY16" fmla="*/ 1173956 h 1545431"/>
              <a:gd name="connsiteX17" fmla="*/ 719138 w 1800225"/>
              <a:gd name="connsiteY17" fmla="*/ 1309687 h 1545431"/>
              <a:gd name="connsiteX18" fmla="*/ 728663 w 1800225"/>
              <a:gd name="connsiteY18" fmla="*/ 1347787 h 1545431"/>
              <a:gd name="connsiteX19" fmla="*/ 841375 w 1800225"/>
              <a:gd name="connsiteY19" fmla="*/ 1215231 h 1545431"/>
              <a:gd name="connsiteX20" fmla="*/ 1071562 w 1800225"/>
              <a:gd name="connsiteY20" fmla="*/ 1545431 h 1545431"/>
              <a:gd name="connsiteX21" fmla="*/ 1102519 w 1800225"/>
              <a:gd name="connsiteY21" fmla="*/ 1528763 h 1545431"/>
              <a:gd name="connsiteX22" fmla="*/ 1107281 w 1800225"/>
              <a:gd name="connsiteY22" fmla="*/ 1459706 h 1545431"/>
              <a:gd name="connsiteX23" fmla="*/ 1083469 w 1800225"/>
              <a:gd name="connsiteY23" fmla="*/ 1428750 h 1545431"/>
              <a:gd name="connsiteX24" fmla="*/ 1085850 w 1800225"/>
              <a:gd name="connsiteY24" fmla="*/ 1319213 h 1545431"/>
              <a:gd name="connsiteX25" fmla="*/ 1188244 w 1800225"/>
              <a:gd name="connsiteY25" fmla="*/ 1314450 h 1545431"/>
              <a:gd name="connsiteX26" fmla="*/ 1238251 w 1800225"/>
              <a:gd name="connsiteY26" fmla="*/ 1231107 h 1545431"/>
              <a:gd name="connsiteX27" fmla="*/ 1302544 w 1800225"/>
              <a:gd name="connsiteY27" fmla="*/ 1185863 h 1545431"/>
              <a:gd name="connsiteX28" fmla="*/ 1354932 w 1800225"/>
              <a:gd name="connsiteY28" fmla="*/ 1193006 h 1545431"/>
              <a:gd name="connsiteX29" fmla="*/ 1378744 w 1800225"/>
              <a:gd name="connsiteY29" fmla="*/ 1237456 h 1545431"/>
              <a:gd name="connsiteX30" fmla="*/ 1426369 w 1800225"/>
              <a:gd name="connsiteY30" fmla="*/ 1171575 h 1545431"/>
              <a:gd name="connsiteX31" fmla="*/ 1485900 w 1800225"/>
              <a:gd name="connsiteY31" fmla="*/ 1178719 h 1545431"/>
              <a:gd name="connsiteX32" fmla="*/ 1535113 w 1800225"/>
              <a:gd name="connsiteY32" fmla="*/ 1116806 h 1545431"/>
              <a:gd name="connsiteX33" fmla="*/ 1535907 w 1800225"/>
              <a:gd name="connsiteY33" fmla="*/ 983456 h 1545431"/>
              <a:gd name="connsiteX34" fmla="*/ 1438275 w 1800225"/>
              <a:gd name="connsiteY34" fmla="*/ 931068 h 1545431"/>
              <a:gd name="connsiteX35" fmla="*/ 1428751 w 1800225"/>
              <a:gd name="connsiteY35" fmla="*/ 845344 h 1545431"/>
              <a:gd name="connsiteX36" fmla="*/ 1447800 w 1800225"/>
              <a:gd name="connsiteY36" fmla="*/ 802481 h 1545431"/>
              <a:gd name="connsiteX37" fmla="*/ 1519238 w 1800225"/>
              <a:gd name="connsiteY37" fmla="*/ 802482 h 1545431"/>
              <a:gd name="connsiteX38" fmla="*/ 1593055 w 1800225"/>
              <a:gd name="connsiteY38" fmla="*/ 726282 h 1545431"/>
              <a:gd name="connsiteX39" fmla="*/ 1657350 w 1800225"/>
              <a:gd name="connsiteY39" fmla="*/ 733425 h 1545431"/>
              <a:gd name="connsiteX40" fmla="*/ 1800225 w 1800225"/>
              <a:gd name="connsiteY40" fmla="*/ 774700 h 1545431"/>
              <a:gd name="connsiteX41" fmla="*/ 409575 w 1800225"/>
              <a:gd name="connsiteY41"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97631 w 1800225"/>
              <a:gd name="connsiteY4" fmla="*/ 1204913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409575 w 1800225"/>
              <a:gd name="connsiteY0" fmla="*/ 0 h 1545431"/>
              <a:gd name="connsiteX1" fmla="*/ 85725 w 1800225"/>
              <a:gd name="connsiteY1" fmla="*/ 165100 h 1545431"/>
              <a:gd name="connsiteX2" fmla="*/ 266700 w 1800225"/>
              <a:gd name="connsiteY2" fmla="*/ 508000 h 1545431"/>
              <a:gd name="connsiteX3" fmla="*/ 0 w 1800225"/>
              <a:gd name="connsiteY3" fmla="*/ 927100 h 1545431"/>
              <a:gd name="connsiteX4" fmla="*/ 104775 w 1800225"/>
              <a:gd name="connsiteY4" fmla="*/ 1316832 h 1545431"/>
              <a:gd name="connsiteX5" fmla="*/ 161925 w 1800225"/>
              <a:gd name="connsiteY5" fmla="*/ 1372394 h 1545431"/>
              <a:gd name="connsiteX6" fmla="*/ 221457 w 1800225"/>
              <a:gd name="connsiteY6" fmla="*/ 1379537 h 1545431"/>
              <a:gd name="connsiteX7" fmla="*/ 292893 w 1800225"/>
              <a:gd name="connsiteY7" fmla="*/ 1347787 h 1545431"/>
              <a:gd name="connsiteX8" fmla="*/ 354806 w 1800225"/>
              <a:gd name="connsiteY8" fmla="*/ 1285875 h 1545431"/>
              <a:gd name="connsiteX9" fmla="*/ 390526 w 1800225"/>
              <a:gd name="connsiteY9" fmla="*/ 1281113 h 1545431"/>
              <a:gd name="connsiteX10" fmla="*/ 452437 w 1800225"/>
              <a:gd name="connsiteY10" fmla="*/ 1259681 h 1545431"/>
              <a:gd name="connsiteX11" fmla="*/ 502444 w 1800225"/>
              <a:gd name="connsiteY11" fmla="*/ 1202531 h 1545431"/>
              <a:gd name="connsiteX12" fmla="*/ 559594 w 1800225"/>
              <a:gd name="connsiteY12" fmla="*/ 1228725 h 1545431"/>
              <a:gd name="connsiteX13" fmla="*/ 611981 w 1800225"/>
              <a:gd name="connsiteY13" fmla="*/ 1245394 h 1545431"/>
              <a:gd name="connsiteX14" fmla="*/ 621506 w 1800225"/>
              <a:gd name="connsiteY14" fmla="*/ 1302544 h 1545431"/>
              <a:gd name="connsiteX15" fmla="*/ 704850 w 1800225"/>
              <a:gd name="connsiteY15" fmla="*/ 1283494 h 1545431"/>
              <a:gd name="connsiteX16" fmla="*/ 704851 w 1800225"/>
              <a:gd name="connsiteY16" fmla="*/ 1162050 h 1545431"/>
              <a:gd name="connsiteX17" fmla="*/ 747713 w 1800225"/>
              <a:gd name="connsiteY17" fmla="*/ 1173956 h 1545431"/>
              <a:gd name="connsiteX18" fmla="*/ 719138 w 1800225"/>
              <a:gd name="connsiteY18" fmla="*/ 1309687 h 1545431"/>
              <a:gd name="connsiteX19" fmla="*/ 728663 w 1800225"/>
              <a:gd name="connsiteY19" fmla="*/ 1347787 h 1545431"/>
              <a:gd name="connsiteX20" fmla="*/ 841375 w 1800225"/>
              <a:gd name="connsiteY20" fmla="*/ 1215231 h 1545431"/>
              <a:gd name="connsiteX21" fmla="*/ 1071562 w 1800225"/>
              <a:gd name="connsiteY21" fmla="*/ 1545431 h 1545431"/>
              <a:gd name="connsiteX22" fmla="*/ 1102519 w 1800225"/>
              <a:gd name="connsiteY22" fmla="*/ 1528763 h 1545431"/>
              <a:gd name="connsiteX23" fmla="*/ 1107281 w 1800225"/>
              <a:gd name="connsiteY23" fmla="*/ 1459706 h 1545431"/>
              <a:gd name="connsiteX24" fmla="*/ 1083469 w 1800225"/>
              <a:gd name="connsiteY24" fmla="*/ 1428750 h 1545431"/>
              <a:gd name="connsiteX25" fmla="*/ 1085850 w 1800225"/>
              <a:gd name="connsiteY25" fmla="*/ 1319213 h 1545431"/>
              <a:gd name="connsiteX26" fmla="*/ 1188244 w 1800225"/>
              <a:gd name="connsiteY26" fmla="*/ 1314450 h 1545431"/>
              <a:gd name="connsiteX27" fmla="*/ 1238251 w 1800225"/>
              <a:gd name="connsiteY27" fmla="*/ 1231107 h 1545431"/>
              <a:gd name="connsiteX28" fmla="*/ 1302544 w 1800225"/>
              <a:gd name="connsiteY28" fmla="*/ 1185863 h 1545431"/>
              <a:gd name="connsiteX29" fmla="*/ 1354932 w 1800225"/>
              <a:gd name="connsiteY29" fmla="*/ 1193006 h 1545431"/>
              <a:gd name="connsiteX30" fmla="*/ 1378744 w 1800225"/>
              <a:gd name="connsiteY30" fmla="*/ 1237456 h 1545431"/>
              <a:gd name="connsiteX31" fmla="*/ 1426369 w 1800225"/>
              <a:gd name="connsiteY31" fmla="*/ 1171575 h 1545431"/>
              <a:gd name="connsiteX32" fmla="*/ 1485900 w 1800225"/>
              <a:gd name="connsiteY32" fmla="*/ 1178719 h 1545431"/>
              <a:gd name="connsiteX33" fmla="*/ 1535113 w 1800225"/>
              <a:gd name="connsiteY33" fmla="*/ 1116806 h 1545431"/>
              <a:gd name="connsiteX34" fmla="*/ 1535907 w 1800225"/>
              <a:gd name="connsiteY34" fmla="*/ 983456 h 1545431"/>
              <a:gd name="connsiteX35" fmla="*/ 1438275 w 1800225"/>
              <a:gd name="connsiteY35" fmla="*/ 931068 h 1545431"/>
              <a:gd name="connsiteX36" fmla="*/ 1428751 w 1800225"/>
              <a:gd name="connsiteY36" fmla="*/ 845344 h 1545431"/>
              <a:gd name="connsiteX37" fmla="*/ 1447800 w 1800225"/>
              <a:gd name="connsiteY37" fmla="*/ 802481 h 1545431"/>
              <a:gd name="connsiteX38" fmla="*/ 1519238 w 1800225"/>
              <a:gd name="connsiteY38" fmla="*/ 802482 h 1545431"/>
              <a:gd name="connsiteX39" fmla="*/ 1593055 w 1800225"/>
              <a:gd name="connsiteY39" fmla="*/ 726282 h 1545431"/>
              <a:gd name="connsiteX40" fmla="*/ 1657350 w 1800225"/>
              <a:gd name="connsiteY40" fmla="*/ 733425 h 1545431"/>
              <a:gd name="connsiteX41" fmla="*/ 1800225 w 1800225"/>
              <a:gd name="connsiteY41" fmla="*/ 774700 h 1545431"/>
              <a:gd name="connsiteX42" fmla="*/ 409575 w 1800225"/>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9050 w 1714500"/>
              <a:gd name="connsiteY4" fmla="*/ 1316832 h 1545431"/>
              <a:gd name="connsiteX5" fmla="*/ 76200 w 1714500"/>
              <a:gd name="connsiteY5" fmla="*/ 1372394 h 1545431"/>
              <a:gd name="connsiteX6" fmla="*/ 135732 w 1714500"/>
              <a:gd name="connsiteY6" fmla="*/ 1379537 h 1545431"/>
              <a:gd name="connsiteX7" fmla="*/ 207168 w 1714500"/>
              <a:gd name="connsiteY7" fmla="*/ 1347787 h 1545431"/>
              <a:gd name="connsiteX8" fmla="*/ 269081 w 1714500"/>
              <a:gd name="connsiteY8" fmla="*/ 1285875 h 1545431"/>
              <a:gd name="connsiteX9" fmla="*/ 304801 w 1714500"/>
              <a:gd name="connsiteY9" fmla="*/ 1281113 h 1545431"/>
              <a:gd name="connsiteX10" fmla="*/ 366712 w 1714500"/>
              <a:gd name="connsiteY10" fmla="*/ 1259681 h 1545431"/>
              <a:gd name="connsiteX11" fmla="*/ 416719 w 1714500"/>
              <a:gd name="connsiteY11" fmla="*/ 1202531 h 1545431"/>
              <a:gd name="connsiteX12" fmla="*/ 473869 w 1714500"/>
              <a:gd name="connsiteY12" fmla="*/ 1228725 h 1545431"/>
              <a:gd name="connsiteX13" fmla="*/ 526256 w 1714500"/>
              <a:gd name="connsiteY13" fmla="*/ 1245394 h 1545431"/>
              <a:gd name="connsiteX14" fmla="*/ 535781 w 1714500"/>
              <a:gd name="connsiteY14" fmla="*/ 1302544 h 1545431"/>
              <a:gd name="connsiteX15" fmla="*/ 619125 w 1714500"/>
              <a:gd name="connsiteY15" fmla="*/ 1283494 h 1545431"/>
              <a:gd name="connsiteX16" fmla="*/ 619126 w 1714500"/>
              <a:gd name="connsiteY16" fmla="*/ 1162050 h 1545431"/>
              <a:gd name="connsiteX17" fmla="*/ 661988 w 1714500"/>
              <a:gd name="connsiteY17" fmla="*/ 1173956 h 1545431"/>
              <a:gd name="connsiteX18" fmla="*/ 633413 w 1714500"/>
              <a:gd name="connsiteY18" fmla="*/ 1309687 h 1545431"/>
              <a:gd name="connsiteX19" fmla="*/ 642938 w 1714500"/>
              <a:gd name="connsiteY19" fmla="*/ 1347787 h 1545431"/>
              <a:gd name="connsiteX20" fmla="*/ 755650 w 1714500"/>
              <a:gd name="connsiteY20" fmla="*/ 1215231 h 1545431"/>
              <a:gd name="connsiteX21" fmla="*/ 985837 w 1714500"/>
              <a:gd name="connsiteY21" fmla="*/ 1545431 h 1545431"/>
              <a:gd name="connsiteX22" fmla="*/ 1016794 w 1714500"/>
              <a:gd name="connsiteY22" fmla="*/ 1528763 h 1545431"/>
              <a:gd name="connsiteX23" fmla="*/ 1021556 w 1714500"/>
              <a:gd name="connsiteY23" fmla="*/ 1459706 h 1545431"/>
              <a:gd name="connsiteX24" fmla="*/ 997744 w 1714500"/>
              <a:gd name="connsiteY24" fmla="*/ 1428750 h 1545431"/>
              <a:gd name="connsiteX25" fmla="*/ 1000125 w 1714500"/>
              <a:gd name="connsiteY25" fmla="*/ 1319213 h 1545431"/>
              <a:gd name="connsiteX26" fmla="*/ 1102519 w 1714500"/>
              <a:gd name="connsiteY26" fmla="*/ 1314450 h 1545431"/>
              <a:gd name="connsiteX27" fmla="*/ 1152526 w 1714500"/>
              <a:gd name="connsiteY27" fmla="*/ 1231107 h 1545431"/>
              <a:gd name="connsiteX28" fmla="*/ 1216819 w 1714500"/>
              <a:gd name="connsiteY28" fmla="*/ 1185863 h 1545431"/>
              <a:gd name="connsiteX29" fmla="*/ 1269207 w 1714500"/>
              <a:gd name="connsiteY29" fmla="*/ 1193006 h 1545431"/>
              <a:gd name="connsiteX30" fmla="*/ 1293019 w 1714500"/>
              <a:gd name="connsiteY30" fmla="*/ 1237456 h 1545431"/>
              <a:gd name="connsiteX31" fmla="*/ 1340644 w 1714500"/>
              <a:gd name="connsiteY31" fmla="*/ 1171575 h 1545431"/>
              <a:gd name="connsiteX32" fmla="*/ 1400175 w 1714500"/>
              <a:gd name="connsiteY32" fmla="*/ 1178719 h 1545431"/>
              <a:gd name="connsiteX33" fmla="*/ 1449388 w 1714500"/>
              <a:gd name="connsiteY33" fmla="*/ 1116806 h 1545431"/>
              <a:gd name="connsiteX34" fmla="*/ 1450182 w 1714500"/>
              <a:gd name="connsiteY34" fmla="*/ 983456 h 1545431"/>
              <a:gd name="connsiteX35" fmla="*/ 1352550 w 1714500"/>
              <a:gd name="connsiteY35" fmla="*/ 931068 h 1545431"/>
              <a:gd name="connsiteX36" fmla="*/ 1343026 w 1714500"/>
              <a:gd name="connsiteY36" fmla="*/ 845344 h 1545431"/>
              <a:gd name="connsiteX37" fmla="*/ 1362075 w 1714500"/>
              <a:gd name="connsiteY37" fmla="*/ 802481 h 1545431"/>
              <a:gd name="connsiteX38" fmla="*/ 1433513 w 1714500"/>
              <a:gd name="connsiteY38" fmla="*/ 802482 h 1545431"/>
              <a:gd name="connsiteX39" fmla="*/ 1507330 w 1714500"/>
              <a:gd name="connsiteY39" fmla="*/ 726282 h 1545431"/>
              <a:gd name="connsiteX40" fmla="*/ 1571625 w 1714500"/>
              <a:gd name="connsiteY40" fmla="*/ 733425 h 1545431"/>
              <a:gd name="connsiteX41" fmla="*/ 1714500 w 1714500"/>
              <a:gd name="connsiteY41" fmla="*/ 774700 h 1545431"/>
              <a:gd name="connsiteX42" fmla="*/ 323850 w 1714500"/>
              <a:gd name="connsiteY42"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57149 w 1714500"/>
              <a:gd name="connsiteY4" fmla="*/ 1271588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11905 w 1714500"/>
              <a:gd name="connsiteY4" fmla="*/ 1259682 h 1545431"/>
              <a:gd name="connsiteX5" fmla="*/ 19050 w 1714500"/>
              <a:gd name="connsiteY5" fmla="*/ 1316832 h 1545431"/>
              <a:gd name="connsiteX6" fmla="*/ 76200 w 1714500"/>
              <a:gd name="connsiteY6" fmla="*/ 1372394 h 1545431"/>
              <a:gd name="connsiteX7" fmla="*/ 135732 w 1714500"/>
              <a:gd name="connsiteY7" fmla="*/ 1379537 h 1545431"/>
              <a:gd name="connsiteX8" fmla="*/ 207168 w 1714500"/>
              <a:gd name="connsiteY8" fmla="*/ 1347787 h 1545431"/>
              <a:gd name="connsiteX9" fmla="*/ 269081 w 1714500"/>
              <a:gd name="connsiteY9" fmla="*/ 1285875 h 1545431"/>
              <a:gd name="connsiteX10" fmla="*/ 304801 w 1714500"/>
              <a:gd name="connsiteY10" fmla="*/ 1281113 h 1545431"/>
              <a:gd name="connsiteX11" fmla="*/ 366712 w 1714500"/>
              <a:gd name="connsiteY11" fmla="*/ 1259681 h 1545431"/>
              <a:gd name="connsiteX12" fmla="*/ 416719 w 1714500"/>
              <a:gd name="connsiteY12" fmla="*/ 1202531 h 1545431"/>
              <a:gd name="connsiteX13" fmla="*/ 473869 w 1714500"/>
              <a:gd name="connsiteY13" fmla="*/ 1228725 h 1545431"/>
              <a:gd name="connsiteX14" fmla="*/ 526256 w 1714500"/>
              <a:gd name="connsiteY14" fmla="*/ 1245394 h 1545431"/>
              <a:gd name="connsiteX15" fmla="*/ 535781 w 1714500"/>
              <a:gd name="connsiteY15" fmla="*/ 1302544 h 1545431"/>
              <a:gd name="connsiteX16" fmla="*/ 619125 w 1714500"/>
              <a:gd name="connsiteY16" fmla="*/ 1283494 h 1545431"/>
              <a:gd name="connsiteX17" fmla="*/ 619126 w 1714500"/>
              <a:gd name="connsiteY17" fmla="*/ 1162050 h 1545431"/>
              <a:gd name="connsiteX18" fmla="*/ 661988 w 1714500"/>
              <a:gd name="connsiteY18" fmla="*/ 1173956 h 1545431"/>
              <a:gd name="connsiteX19" fmla="*/ 633413 w 1714500"/>
              <a:gd name="connsiteY19" fmla="*/ 1309687 h 1545431"/>
              <a:gd name="connsiteX20" fmla="*/ 642938 w 1714500"/>
              <a:gd name="connsiteY20" fmla="*/ 1347787 h 1545431"/>
              <a:gd name="connsiteX21" fmla="*/ 755650 w 1714500"/>
              <a:gd name="connsiteY21" fmla="*/ 1215231 h 1545431"/>
              <a:gd name="connsiteX22" fmla="*/ 985837 w 1714500"/>
              <a:gd name="connsiteY22" fmla="*/ 1545431 h 1545431"/>
              <a:gd name="connsiteX23" fmla="*/ 1016794 w 1714500"/>
              <a:gd name="connsiteY23" fmla="*/ 1528763 h 1545431"/>
              <a:gd name="connsiteX24" fmla="*/ 1021556 w 1714500"/>
              <a:gd name="connsiteY24" fmla="*/ 1459706 h 1545431"/>
              <a:gd name="connsiteX25" fmla="*/ 997744 w 1714500"/>
              <a:gd name="connsiteY25" fmla="*/ 1428750 h 1545431"/>
              <a:gd name="connsiteX26" fmla="*/ 1000125 w 1714500"/>
              <a:gd name="connsiteY26" fmla="*/ 1319213 h 1545431"/>
              <a:gd name="connsiteX27" fmla="*/ 1102519 w 1714500"/>
              <a:gd name="connsiteY27" fmla="*/ 1314450 h 1545431"/>
              <a:gd name="connsiteX28" fmla="*/ 1152526 w 1714500"/>
              <a:gd name="connsiteY28" fmla="*/ 1231107 h 1545431"/>
              <a:gd name="connsiteX29" fmla="*/ 1216819 w 1714500"/>
              <a:gd name="connsiteY29" fmla="*/ 1185863 h 1545431"/>
              <a:gd name="connsiteX30" fmla="*/ 1269207 w 1714500"/>
              <a:gd name="connsiteY30" fmla="*/ 1193006 h 1545431"/>
              <a:gd name="connsiteX31" fmla="*/ 1293019 w 1714500"/>
              <a:gd name="connsiteY31" fmla="*/ 1237456 h 1545431"/>
              <a:gd name="connsiteX32" fmla="*/ 1340644 w 1714500"/>
              <a:gd name="connsiteY32" fmla="*/ 1171575 h 1545431"/>
              <a:gd name="connsiteX33" fmla="*/ 1400175 w 1714500"/>
              <a:gd name="connsiteY33" fmla="*/ 1178719 h 1545431"/>
              <a:gd name="connsiteX34" fmla="*/ 1449388 w 1714500"/>
              <a:gd name="connsiteY34" fmla="*/ 1116806 h 1545431"/>
              <a:gd name="connsiteX35" fmla="*/ 1450182 w 1714500"/>
              <a:gd name="connsiteY35" fmla="*/ 983456 h 1545431"/>
              <a:gd name="connsiteX36" fmla="*/ 1352550 w 1714500"/>
              <a:gd name="connsiteY36" fmla="*/ 931068 h 1545431"/>
              <a:gd name="connsiteX37" fmla="*/ 1343026 w 1714500"/>
              <a:gd name="connsiteY37" fmla="*/ 845344 h 1545431"/>
              <a:gd name="connsiteX38" fmla="*/ 1362075 w 1714500"/>
              <a:gd name="connsiteY38" fmla="*/ 802481 h 1545431"/>
              <a:gd name="connsiteX39" fmla="*/ 1433513 w 1714500"/>
              <a:gd name="connsiteY39" fmla="*/ 802482 h 1545431"/>
              <a:gd name="connsiteX40" fmla="*/ 1507330 w 1714500"/>
              <a:gd name="connsiteY40" fmla="*/ 726282 h 1545431"/>
              <a:gd name="connsiteX41" fmla="*/ 1571625 w 1714500"/>
              <a:gd name="connsiteY41" fmla="*/ 733425 h 1545431"/>
              <a:gd name="connsiteX42" fmla="*/ 1714500 w 1714500"/>
              <a:gd name="connsiteY42" fmla="*/ 774700 h 1545431"/>
              <a:gd name="connsiteX43" fmla="*/ 323850 w 1714500"/>
              <a:gd name="connsiteY43"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71437 w 1714500"/>
              <a:gd name="connsiteY4" fmla="*/ 1231106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09538 w 1714500"/>
              <a:gd name="connsiteY3" fmla="*/ 1210468 h 1545431"/>
              <a:gd name="connsiteX4" fmla="*/ 61912 w 1714500"/>
              <a:gd name="connsiteY4" fmla="*/ 1200150 h 1545431"/>
              <a:gd name="connsiteX5" fmla="*/ 11905 w 1714500"/>
              <a:gd name="connsiteY5" fmla="*/ 1259682 h 1545431"/>
              <a:gd name="connsiteX6" fmla="*/ 19050 w 1714500"/>
              <a:gd name="connsiteY6" fmla="*/ 1316832 h 1545431"/>
              <a:gd name="connsiteX7" fmla="*/ 76200 w 1714500"/>
              <a:gd name="connsiteY7" fmla="*/ 1372394 h 1545431"/>
              <a:gd name="connsiteX8" fmla="*/ 135732 w 1714500"/>
              <a:gd name="connsiteY8" fmla="*/ 1379537 h 1545431"/>
              <a:gd name="connsiteX9" fmla="*/ 207168 w 1714500"/>
              <a:gd name="connsiteY9" fmla="*/ 1347787 h 1545431"/>
              <a:gd name="connsiteX10" fmla="*/ 269081 w 1714500"/>
              <a:gd name="connsiteY10" fmla="*/ 1285875 h 1545431"/>
              <a:gd name="connsiteX11" fmla="*/ 304801 w 1714500"/>
              <a:gd name="connsiteY11" fmla="*/ 1281113 h 1545431"/>
              <a:gd name="connsiteX12" fmla="*/ 366712 w 1714500"/>
              <a:gd name="connsiteY12" fmla="*/ 1259681 h 1545431"/>
              <a:gd name="connsiteX13" fmla="*/ 416719 w 1714500"/>
              <a:gd name="connsiteY13" fmla="*/ 1202531 h 1545431"/>
              <a:gd name="connsiteX14" fmla="*/ 473869 w 1714500"/>
              <a:gd name="connsiteY14" fmla="*/ 1228725 h 1545431"/>
              <a:gd name="connsiteX15" fmla="*/ 526256 w 1714500"/>
              <a:gd name="connsiteY15" fmla="*/ 1245394 h 1545431"/>
              <a:gd name="connsiteX16" fmla="*/ 535781 w 1714500"/>
              <a:gd name="connsiteY16" fmla="*/ 1302544 h 1545431"/>
              <a:gd name="connsiteX17" fmla="*/ 619125 w 1714500"/>
              <a:gd name="connsiteY17" fmla="*/ 1283494 h 1545431"/>
              <a:gd name="connsiteX18" fmla="*/ 619126 w 1714500"/>
              <a:gd name="connsiteY18" fmla="*/ 1162050 h 1545431"/>
              <a:gd name="connsiteX19" fmla="*/ 661988 w 1714500"/>
              <a:gd name="connsiteY19" fmla="*/ 1173956 h 1545431"/>
              <a:gd name="connsiteX20" fmla="*/ 633413 w 1714500"/>
              <a:gd name="connsiteY20" fmla="*/ 1309687 h 1545431"/>
              <a:gd name="connsiteX21" fmla="*/ 642938 w 1714500"/>
              <a:gd name="connsiteY21" fmla="*/ 1347787 h 1545431"/>
              <a:gd name="connsiteX22" fmla="*/ 755650 w 1714500"/>
              <a:gd name="connsiteY22" fmla="*/ 1215231 h 1545431"/>
              <a:gd name="connsiteX23" fmla="*/ 985837 w 1714500"/>
              <a:gd name="connsiteY23" fmla="*/ 1545431 h 1545431"/>
              <a:gd name="connsiteX24" fmla="*/ 1016794 w 1714500"/>
              <a:gd name="connsiteY24" fmla="*/ 1528763 h 1545431"/>
              <a:gd name="connsiteX25" fmla="*/ 1021556 w 1714500"/>
              <a:gd name="connsiteY25" fmla="*/ 1459706 h 1545431"/>
              <a:gd name="connsiteX26" fmla="*/ 997744 w 1714500"/>
              <a:gd name="connsiteY26" fmla="*/ 1428750 h 1545431"/>
              <a:gd name="connsiteX27" fmla="*/ 1000125 w 1714500"/>
              <a:gd name="connsiteY27" fmla="*/ 1319213 h 1545431"/>
              <a:gd name="connsiteX28" fmla="*/ 1102519 w 1714500"/>
              <a:gd name="connsiteY28" fmla="*/ 1314450 h 1545431"/>
              <a:gd name="connsiteX29" fmla="*/ 1152526 w 1714500"/>
              <a:gd name="connsiteY29" fmla="*/ 1231107 h 1545431"/>
              <a:gd name="connsiteX30" fmla="*/ 1216819 w 1714500"/>
              <a:gd name="connsiteY30" fmla="*/ 1185863 h 1545431"/>
              <a:gd name="connsiteX31" fmla="*/ 1269207 w 1714500"/>
              <a:gd name="connsiteY31" fmla="*/ 1193006 h 1545431"/>
              <a:gd name="connsiteX32" fmla="*/ 1293019 w 1714500"/>
              <a:gd name="connsiteY32" fmla="*/ 1237456 h 1545431"/>
              <a:gd name="connsiteX33" fmla="*/ 1340644 w 1714500"/>
              <a:gd name="connsiteY33" fmla="*/ 1171575 h 1545431"/>
              <a:gd name="connsiteX34" fmla="*/ 1400175 w 1714500"/>
              <a:gd name="connsiteY34" fmla="*/ 1178719 h 1545431"/>
              <a:gd name="connsiteX35" fmla="*/ 1449388 w 1714500"/>
              <a:gd name="connsiteY35" fmla="*/ 1116806 h 1545431"/>
              <a:gd name="connsiteX36" fmla="*/ 1450182 w 1714500"/>
              <a:gd name="connsiteY36" fmla="*/ 983456 h 1545431"/>
              <a:gd name="connsiteX37" fmla="*/ 1352550 w 1714500"/>
              <a:gd name="connsiteY37" fmla="*/ 931068 h 1545431"/>
              <a:gd name="connsiteX38" fmla="*/ 1343026 w 1714500"/>
              <a:gd name="connsiteY38" fmla="*/ 845344 h 1545431"/>
              <a:gd name="connsiteX39" fmla="*/ 1362075 w 1714500"/>
              <a:gd name="connsiteY39" fmla="*/ 802481 h 1545431"/>
              <a:gd name="connsiteX40" fmla="*/ 1433513 w 1714500"/>
              <a:gd name="connsiteY40" fmla="*/ 802482 h 1545431"/>
              <a:gd name="connsiteX41" fmla="*/ 1507330 w 1714500"/>
              <a:gd name="connsiteY41" fmla="*/ 726282 h 1545431"/>
              <a:gd name="connsiteX42" fmla="*/ 1571625 w 1714500"/>
              <a:gd name="connsiteY42" fmla="*/ 733425 h 1545431"/>
              <a:gd name="connsiteX43" fmla="*/ 1714500 w 1714500"/>
              <a:gd name="connsiteY43" fmla="*/ 774700 h 1545431"/>
              <a:gd name="connsiteX44" fmla="*/ 323850 w 1714500"/>
              <a:gd name="connsiteY44" fmla="*/ 0 h 1545431"/>
              <a:gd name="connsiteX0" fmla="*/ 323850 w 1714500"/>
              <a:gd name="connsiteY0" fmla="*/ 0 h 1545431"/>
              <a:gd name="connsiteX1" fmla="*/ 0 w 1714500"/>
              <a:gd name="connsiteY1" fmla="*/ 165100 h 1545431"/>
              <a:gd name="connsiteX2" fmla="*/ 180975 w 1714500"/>
              <a:gd name="connsiteY2" fmla="*/ 508000 h 1545431"/>
              <a:gd name="connsiteX3" fmla="*/ 152399 w 1714500"/>
              <a:gd name="connsiteY3" fmla="*/ 750094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11918 w 1714500"/>
              <a:gd name="connsiteY3" fmla="*/ 740569 h 1545431"/>
              <a:gd name="connsiteX4" fmla="*/ 109538 w 1714500"/>
              <a:gd name="connsiteY4" fmla="*/ 1210468 h 1545431"/>
              <a:gd name="connsiteX5" fmla="*/ 61912 w 1714500"/>
              <a:gd name="connsiteY5" fmla="*/ 1200150 h 1545431"/>
              <a:gd name="connsiteX6" fmla="*/ 11905 w 1714500"/>
              <a:gd name="connsiteY6" fmla="*/ 1259682 h 1545431"/>
              <a:gd name="connsiteX7" fmla="*/ 19050 w 1714500"/>
              <a:gd name="connsiteY7" fmla="*/ 1316832 h 1545431"/>
              <a:gd name="connsiteX8" fmla="*/ 76200 w 1714500"/>
              <a:gd name="connsiteY8" fmla="*/ 1372394 h 1545431"/>
              <a:gd name="connsiteX9" fmla="*/ 135732 w 1714500"/>
              <a:gd name="connsiteY9" fmla="*/ 1379537 h 1545431"/>
              <a:gd name="connsiteX10" fmla="*/ 207168 w 1714500"/>
              <a:gd name="connsiteY10" fmla="*/ 1347787 h 1545431"/>
              <a:gd name="connsiteX11" fmla="*/ 269081 w 1714500"/>
              <a:gd name="connsiteY11" fmla="*/ 1285875 h 1545431"/>
              <a:gd name="connsiteX12" fmla="*/ 304801 w 1714500"/>
              <a:gd name="connsiteY12" fmla="*/ 1281113 h 1545431"/>
              <a:gd name="connsiteX13" fmla="*/ 366712 w 1714500"/>
              <a:gd name="connsiteY13" fmla="*/ 1259681 h 1545431"/>
              <a:gd name="connsiteX14" fmla="*/ 416719 w 1714500"/>
              <a:gd name="connsiteY14" fmla="*/ 1202531 h 1545431"/>
              <a:gd name="connsiteX15" fmla="*/ 473869 w 1714500"/>
              <a:gd name="connsiteY15" fmla="*/ 1228725 h 1545431"/>
              <a:gd name="connsiteX16" fmla="*/ 526256 w 1714500"/>
              <a:gd name="connsiteY16" fmla="*/ 1245394 h 1545431"/>
              <a:gd name="connsiteX17" fmla="*/ 535781 w 1714500"/>
              <a:gd name="connsiteY17" fmla="*/ 1302544 h 1545431"/>
              <a:gd name="connsiteX18" fmla="*/ 619125 w 1714500"/>
              <a:gd name="connsiteY18" fmla="*/ 1283494 h 1545431"/>
              <a:gd name="connsiteX19" fmla="*/ 619126 w 1714500"/>
              <a:gd name="connsiteY19" fmla="*/ 1162050 h 1545431"/>
              <a:gd name="connsiteX20" fmla="*/ 661988 w 1714500"/>
              <a:gd name="connsiteY20" fmla="*/ 1173956 h 1545431"/>
              <a:gd name="connsiteX21" fmla="*/ 633413 w 1714500"/>
              <a:gd name="connsiteY21" fmla="*/ 1309687 h 1545431"/>
              <a:gd name="connsiteX22" fmla="*/ 642938 w 1714500"/>
              <a:gd name="connsiteY22" fmla="*/ 1347787 h 1545431"/>
              <a:gd name="connsiteX23" fmla="*/ 755650 w 1714500"/>
              <a:gd name="connsiteY23" fmla="*/ 1215231 h 1545431"/>
              <a:gd name="connsiteX24" fmla="*/ 985837 w 1714500"/>
              <a:gd name="connsiteY24" fmla="*/ 1545431 h 1545431"/>
              <a:gd name="connsiteX25" fmla="*/ 1016794 w 1714500"/>
              <a:gd name="connsiteY25" fmla="*/ 1528763 h 1545431"/>
              <a:gd name="connsiteX26" fmla="*/ 1021556 w 1714500"/>
              <a:gd name="connsiteY26" fmla="*/ 1459706 h 1545431"/>
              <a:gd name="connsiteX27" fmla="*/ 997744 w 1714500"/>
              <a:gd name="connsiteY27" fmla="*/ 1428750 h 1545431"/>
              <a:gd name="connsiteX28" fmla="*/ 1000125 w 1714500"/>
              <a:gd name="connsiteY28" fmla="*/ 1319213 h 1545431"/>
              <a:gd name="connsiteX29" fmla="*/ 1102519 w 1714500"/>
              <a:gd name="connsiteY29" fmla="*/ 1314450 h 1545431"/>
              <a:gd name="connsiteX30" fmla="*/ 1152526 w 1714500"/>
              <a:gd name="connsiteY30" fmla="*/ 1231107 h 1545431"/>
              <a:gd name="connsiteX31" fmla="*/ 1216819 w 1714500"/>
              <a:gd name="connsiteY31" fmla="*/ 1185863 h 1545431"/>
              <a:gd name="connsiteX32" fmla="*/ 1269207 w 1714500"/>
              <a:gd name="connsiteY32" fmla="*/ 1193006 h 1545431"/>
              <a:gd name="connsiteX33" fmla="*/ 1293019 w 1714500"/>
              <a:gd name="connsiteY33" fmla="*/ 1237456 h 1545431"/>
              <a:gd name="connsiteX34" fmla="*/ 1340644 w 1714500"/>
              <a:gd name="connsiteY34" fmla="*/ 1171575 h 1545431"/>
              <a:gd name="connsiteX35" fmla="*/ 1400175 w 1714500"/>
              <a:gd name="connsiteY35" fmla="*/ 1178719 h 1545431"/>
              <a:gd name="connsiteX36" fmla="*/ 1449388 w 1714500"/>
              <a:gd name="connsiteY36" fmla="*/ 1116806 h 1545431"/>
              <a:gd name="connsiteX37" fmla="*/ 1450182 w 1714500"/>
              <a:gd name="connsiteY37" fmla="*/ 983456 h 1545431"/>
              <a:gd name="connsiteX38" fmla="*/ 1352550 w 1714500"/>
              <a:gd name="connsiteY38" fmla="*/ 931068 h 1545431"/>
              <a:gd name="connsiteX39" fmla="*/ 1343026 w 1714500"/>
              <a:gd name="connsiteY39" fmla="*/ 845344 h 1545431"/>
              <a:gd name="connsiteX40" fmla="*/ 1362075 w 1714500"/>
              <a:gd name="connsiteY40" fmla="*/ 802481 h 1545431"/>
              <a:gd name="connsiteX41" fmla="*/ 1433513 w 1714500"/>
              <a:gd name="connsiteY41" fmla="*/ 802482 h 1545431"/>
              <a:gd name="connsiteX42" fmla="*/ 1507330 w 1714500"/>
              <a:gd name="connsiteY42" fmla="*/ 726282 h 1545431"/>
              <a:gd name="connsiteX43" fmla="*/ 1571625 w 1714500"/>
              <a:gd name="connsiteY43" fmla="*/ 733425 h 1545431"/>
              <a:gd name="connsiteX44" fmla="*/ 1714500 w 1714500"/>
              <a:gd name="connsiteY44" fmla="*/ 774700 h 1545431"/>
              <a:gd name="connsiteX45" fmla="*/ 323850 w 1714500"/>
              <a:gd name="connsiteY45" fmla="*/ 0 h 1545431"/>
              <a:gd name="connsiteX0" fmla="*/ 323850 w 1714500"/>
              <a:gd name="connsiteY0" fmla="*/ 0 h 1545431"/>
              <a:gd name="connsiteX1" fmla="*/ 0 w 1714500"/>
              <a:gd name="connsiteY1" fmla="*/ 165100 h 1545431"/>
              <a:gd name="connsiteX2" fmla="*/ 180975 w 1714500"/>
              <a:gd name="connsiteY2" fmla="*/ 508000 h 1545431"/>
              <a:gd name="connsiteX3" fmla="*/ 145255 w 1714500"/>
              <a:gd name="connsiteY3" fmla="*/ 626269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1449 w 1714500"/>
              <a:gd name="connsiteY3" fmla="*/ 790575 h 1545431"/>
              <a:gd name="connsiteX4" fmla="*/ 111918 w 1714500"/>
              <a:gd name="connsiteY4" fmla="*/ 740569 h 1545431"/>
              <a:gd name="connsiteX5" fmla="*/ 109538 w 1714500"/>
              <a:gd name="connsiteY5" fmla="*/ 1210468 h 1545431"/>
              <a:gd name="connsiteX6" fmla="*/ 61912 w 1714500"/>
              <a:gd name="connsiteY6" fmla="*/ 1200150 h 1545431"/>
              <a:gd name="connsiteX7" fmla="*/ 11905 w 1714500"/>
              <a:gd name="connsiteY7" fmla="*/ 1259682 h 1545431"/>
              <a:gd name="connsiteX8" fmla="*/ 19050 w 1714500"/>
              <a:gd name="connsiteY8" fmla="*/ 1316832 h 1545431"/>
              <a:gd name="connsiteX9" fmla="*/ 76200 w 1714500"/>
              <a:gd name="connsiteY9" fmla="*/ 1372394 h 1545431"/>
              <a:gd name="connsiteX10" fmla="*/ 135732 w 1714500"/>
              <a:gd name="connsiteY10" fmla="*/ 1379537 h 1545431"/>
              <a:gd name="connsiteX11" fmla="*/ 207168 w 1714500"/>
              <a:gd name="connsiteY11" fmla="*/ 1347787 h 1545431"/>
              <a:gd name="connsiteX12" fmla="*/ 269081 w 1714500"/>
              <a:gd name="connsiteY12" fmla="*/ 1285875 h 1545431"/>
              <a:gd name="connsiteX13" fmla="*/ 304801 w 1714500"/>
              <a:gd name="connsiteY13" fmla="*/ 1281113 h 1545431"/>
              <a:gd name="connsiteX14" fmla="*/ 366712 w 1714500"/>
              <a:gd name="connsiteY14" fmla="*/ 1259681 h 1545431"/>
              <a:gd name="connsiteX15" fmla="*/ 416719 w 1714500"/>
              <a:gd name="connsiteY15" fmla="*/ 1202531 h 1545431"/>
              <a:gd name="connsiteX16" fmla="*/ 473869 w 1714500"/>
              <a:gd name="connsiteY16" fmla="*/ 1228725 h 1545431"/>
              <a:gd name="connsiteX17" fmla="*/ 526256 w 1714500"/>
              <a:gd name="connsiteY17" fmla="*/ 1245394 h 1545431"/>
              <a:gd name="connsiteX18" fmla="*/ 535781 w 1714500"/>
              <a:gd name="connsiteY18" fmla="*/ 1302544 h 1545431"/>
              <a:gd name="connsiteX19" fmla="*/ 619125 w 1714500"/>
              <a:gd name="connsiteY19" fmla="*/ 1283494 h 1545431"/>
              <a:gd name="connsiteX20" fmla="*/ 619126 w 1714500"/>
              <a:gd name="connsiteY20" fmla="*/ 1162050 h 1545431"/>
              <a:gd name="connsiteX21" fmla="*/ 661988 w 1714500"/>
              <a:gd name="connsiteY21" fmla="*/ 1173956 h 1545431"/>
              <a:gd name="connsiteX22" fmla="*/ 633413 w 1714500"/>
              <a:gd name="connsiteY22" fmla="*/ 1309687 h 1545431"/>
              <a:gd name="connsiteX23" fmla="*/ 642938 w 1714500"/>
              <a:gd name="connsiteY23" fmla="*/ 1347787 h 1545431"/>
              <a:gd name="connsiteX24" fmla="*/ 755650 w 1714500"/>
              <a:gd name="connsiteY24" fmla="*/ 1215231 h 1545431"/>
              <a:gd name="connsiteX25" fmla="*/ 985837 w 1714500"/>
              <a:gd name="connsiteY25" fmla="*/ 1545431 h 1545431"/>
              <a:gd name="connsiteX26" fmla="*/ 1016794 w 1714500"/>
              <a:gd name="connsiteY26" fmla="*/ 1528763 h 1545431"/>
              <a:gd name="connsiteX27" fmla="*/ 1021556 w 1714500"/>
              <a:gd name="connsiteY27" fmla="*/ 1459706 h 1545431"/>
              <a:gd name="connsiteX28" fmla="*/ 997744 w 1714500"/>
              <a:gd name="connsiteY28" fmla="*/ 1428750 h 1545431"/>
              <a:gd name="connsiteX29" fmla="*/ 1000125 w 1714500"/>
              <a:gd name="connsiteY29" fmla="*/ 1319213 h 1545431"/>
              <a:gd name="connsiteX30" fmla="*/ 1102519 w 1714500"/>
              <a:gd name="connsiteY30" fmla="*/ 1314450 h 1545431"/>
              <a:gd name="connsiteX31" fmla="*/ 1152526 w 1714500"/>
              <a:gd name="connsiteY31" fmla="*/ 1231107 h 1545431"/>
              <a:gd name="connsiteX32" fmla="*/ 1216819 w 1714500"/>
              <a:gd name="connsiteY32" fmla="*/ 1185863 h 1545431"/>
              <a:gd name="connsiteX33" fmla="*/ 1269207 w 1714500"/>
              <a:gd name="connsiteY33" fmla="*/ 1193006 h 1545431"/>
              <a:gd name="connsiteX34" fmla="*/ 1293019 w 1714500"/>
              <a:gd name="connsiteY34" fmla="*/ 1237456 h 1545431"/>
              <a:gd name="connsiteX35" fmla="*/ 1340644 w 1714500"/>
              <a:gd name="connsiteY35" fmla="*/ 1171575 h 1545431"/>
              <a:gd name="connsiteX36" fmla="*/ 1400175 w 1714500"/>
              <a:gd name="connsiteY36" fmla="*/ 1178719 h 1545431"/>
              <a:gd name="connsiteX37" fmla="*/ 1449388 w 1714500"/>
              <a:gd name="connsiteY37" fmla="*/ 1116806 h 1545431"/>
              <a:gd name="connsiteX38" fmla="*/ 1450182 w 1714500"/>
              <a:gd name="connsiteY38" fmla="*/ 983456 h 1545431"/>
              <a:gd name="connsiteX39" fmla="*/ 1352550 w 1714500"/>
              <a:gd name="connsiteY39" fmla="*/ 931068 h 1545431"/>
              <a:gd name="connsiteX40" fmla="*/ 1343026 w 1714500"/>
              <a:gd name="connsiteY40" fmla="*/ 845344 h 1545431"/>
              <a:gd name="connsiteX41" fmla="*/ 1362075 w 1714500"/>
              <a:gd name="connsiteY41" fmla="*/ 802481 h 1545431"/>
              <a:gd name="connsiteX42" fmla="*/ 1433513 w 1714500"/>
              <a:gd name="connsiteY42" fmla="*/ 802482 h 1545431"/>
              <a:gd name="connsiteX43" fmla="*/ 1507330 w 1714500"/>
              <a:gd name="connsiteY43" fmla="*/ 726282 h 1545431"/>
              <a:gd name="connsiteX44" fmla="*/ 1571625 w 1714500"/>
              <a:gd name="connsiteY44" fmla="*/ 733425 h 1545431"/>
              <a:gd name="connsiteX45" fmla="*/ 1714500 w 1714500"/>
              <a:gd name="connsiteY45" fmla="*/ 774700 h 1545431"/>
              <a:gd name="connsiteX46" fmla="*/ 323850 w 1714500"/>
              <a:gd name="connsiteY46" fmla="*/ 0 h 1545431"/>
              <a:gd name="connsiteX0" fmla="*/ 323850 w 1714500"/>
              <a:gd name="connsiteY0" fmla="*/ 0 h 1545431"/>
              <a:gd name="connsiteX1" fmla="*/ 0 w 1714500"/>
              <a:gd name="connsiteY1" fmla="*/ 165100 h 1545431"/>
              <a:gd name="connsiteX2" fmla="*/ 180975 w 1714500"/>
              <a:gd name="connsiteY2" fmla="*/ 508000 h 1545431"/>
              <a:gd name="connsiteX3" fmla="*/ 176212 w 1714500"/>
              <a:gd name="connsiteY3" fmla="*/ 640556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23850 w 1714500"/>
              <a:gd name="connsiteY0" fmla="*/ 0 h 1545431"/>
              <a:gd name="connsiteX1" fmla="*/ 0 w 1714500"/>
              <a:gd name="connsiteY1" fmla="*/ 165100 h 1545431"/>
              <a:gd name="connsiteX2" fmla="*/ 180975 w 1714500"/>
              <a:gd name="connsiteY2" fmla="*/ 508000 h 1545431"/>
              <a:gd name="connsiteX3" fmla="*/ 264319 w 1714500"/>
              <a:gd name="connsiteY3" fmla="*/ 766762 h 1545431"/>
              <a:gd name="connsiteX4" fmla="*/ 171449 w 1714500"/>
              <a:gd name="connsiteY4" fmla="*/ 790575 h 1545431"/>
              <a:gd name="connsiteX5" fmla="*/ 111918 w 1714500"/>
              <a:gd name="connsiteY5" fmla="*/ 740569 h 1545431"/>
              <a:gd name="connsiteX6" fmla="*/ 109538 w 1714500"/>
              <a:gd name="connsiteY6" fmla="*/ 1210468 h 1545431"/>
              <a:gd name="connsiteX7" fmla="*/ 61912 w 1714500"/>
              <a:gd name="connsiteY7" fmla="*/ 1200150 h 1545431"/>
              <a:gd name="connsiteX8" fmla="*/ 11905 w 1714500"/>
              <a:gd name="connsiteY8" fmla="*/ 1259682 h 1545431"/>
              <a:gd name="connsiteX9" fmla="*/ 19050 w 1714500"/>
              <a:gd name="connsiteY9" fmla="*/ 1316832 h 1545431"/>
              <a:gd name="connsiteX10" fmla="*/ 76200 w 1714500"/>
              <a:gd name="connsiteY10" fmla="*/ 1372394 h 1545431"/>
              <a:gd name="connsiteX11" fmla="*/ 135732 w 1714500"/>
              <a:gd name="connsiteY11" fmla="*/ 1379537 h 1545431"/>
              <a:gd name="connsiteX12" fmla="*/ 207168 w 1714500"/>
              <a:gd name="connsiteY12" fmla="*/ 1347787 h 1545431"/>
              <a:gd name="connsiteX13" fmla="*/ 269081 w 1714500"/>
              <a:gd name="connsiteY13" fmla="*/ 1285875 h 1545431"/>
              <a:gd name="connsiteX14" fmla="*/ 304801 w 1714500"/>
              <a:gd name="connsiteY14" fmla="*/ 1281113 h 1545431"/>
              <a:gd name="connsiteX15" fmla="*/ 366712 w 1714500"/>
              <a:gd name="connsiteY15" fmla="*/ 1259681 h 1545431"/>
              <a:gd name="connsiteX16" fmla="*/ 416719 w 1714500"/>
              <a:gd name="connsiteY16" fmla="*/ 1202531 h 1545431"/>
              <a:gd name="connsiteX17" fmla="*/ 473869 w 1714500"/>
              <a:gd name="connsiteY17" fmla="*/ 1228725 h 1545431"/>
              <a:gd name="connsiteX18" fmla="*/ 526256 w 1714500"/>
              <a:gd name="connsiteY18" fmla="*/ 1245394 h 1545431"/>
              <a:gd name="connsiteX19" fmla="*/ 535781 w 1714500"/>
              <a:gd name="connsiteY19" fmla="*/ 1302544 h 1545431"/>
              <a:gd name="connsiteX20" fmla="*/ 619125 w 1714500"/>
              <a:gd name="connsiteY20" fmla="*/ 1283494 h 1545431"/>
              <a:gd name="connsiteX21" fmla="*/ 619126 w 1714500"/>
              <a:gd name="connsiteY21" fmla="*/ 1162050 h 1545431"/>
              <a:gd name="connsiteX22" fmla="*/ 661988 w 1714500"/>
              <a:gd name="connsiteY22" fmla="*/ 1173956 h 1545431"/>
              <a:gd name="connsiteX23" fmla="*/ 633413 w 1714500"/>
              <a:gd name="connsiteY23" fmla="*/ 1309687 h 1545431"/>
              <a:gd name="connsiteX24" fmla="*/ 642938 w 1714500"/>
              <a:gd name="connsiteY24" fmla="*/ 1347787 h 1545431"/>
              <a:gd name="connsiteX25" fmla="*/ 755650 w 1714500"/>
              <a:gd name="connsiteY25" fmla="*/ 1215231 h 1545431"/>
              <a:gd name="connsiteX26" fmla="*/ 985837 w 1714500"/>
              <a:gd name="connsiteY26" fmla="*/ 1545431 h 1545431"/>
              <a:gd name="connsiteX27" fmla="*/ 1016794 w 1714500"/>
              <a:gd name="connsiteY27" fmla="*/ 1528763 h 1545431"/>
              <a:gd name="connsiteX28" fmla="*/ 1021556 w 1714500"/>
              <a:gd name="connsiteY28" fmla="*/ 1459706 h 1545431"/>
              <a:gd name="connsiteX29" fmla="*/ 997744 w 1714500"/>
              <a:gd name="connsiteY29" fmla="*/ 1428750 h 1545431"/>
              <a:gd name="connsiteX30" fmla="*/ 1000125 w 1714500"/>
              <a:gd name="connsiteY30" fmla="*/ 1319213 h 1545431"/>
              <a:gd name="connsiteX31" fmla="*/ 1102519 w 1714500"/>
              <a:gd name="connsiteY31" fmla="*/ 1314450 h 1545431"/>
              <a:gd name="connsiteX32" fmla="*/ 1152526 w 1714500"/>
              <a:gd name="connsiteY32" fmla="*/ 1231107 h 1545431"/>
              <a:gd name="connsiteX33" fmla="*/ 1216819 w 1714500"/>
              <a:gd name="connsiteY33" fmla="*/ 1185863 h 1545431"/>
              <a:gd name="connsiteX34" fmla="*/ 1269207 w 1714500"/>
              <a:gd name="connsiteY34" fmla="*/ 1193006 h 1545431"/>
              <a:gd name="connsiteX35" fmla="*/ 1293019 w 1714500"/>
              <a:gd name="connsiteY35" fmla="*/ 1237456 h 1545431"/>
              <a:gd name="connsiteX36" fmla="*/ 1340644 w 1714500"/>
              <a:gd name="connsiteY36" fmla="*/ 1171575 h 1545431"/>
              <a:gd name="connsiteX37" fmla="*/ 1400175 w 1714500"/>
              <a:gd name="connsiteY37" fmla="*/ 1178719 h 1545431"/>
              <a:gd name="connsiteX38" fmla="*/ 1449388 w 1714500"/>
              <a:gd name="connsiteY38" fmla="*/ 1116806 h 1545431"/>
              <a:gd name="connsiteX39" fmla="*/ 1450182 w 1714500"/>
              <a:gd name="connsiteY39" fmla="*/ 983456 h 1545431"/>
              <a:gd name="connsiteX40" fmla="*/ 1352550 w 1714500"/>
              <a:gd name="connsiteY40" fmla="*/ 931068 h 1545431"/>
              <a:gd name="connsiteX41" fmla="*/ 1343026 w 1714500"/>
              <a:gd name="connsiteY41" fmla="*/ 845344 h 1545431"/>
              <a:gd name="connsiteX42" fmla="*/ 1362075 w 1714500"/>
              <a:gd name="connsiteY42" fmla="*/ 802481 h 1545431"/>
              <a:gd name="connsiteX43" fmla="*/ 1433513 w 1714500"/>
              <a:gd name="connsiteY43" fmla="*/ 802482 h 1545431"/>
              <a:gd name="connsiteX44" fmla="*/ 1507330 w 1714500"/>
              <a:gd name="connsiteY44" fmla="*/ 726282 h 1545431"/>
              <a:gd name="connsiteX45" fmla="*/ 1571625 w 1714500"/>
              <a:gd name="connsiteY45" fmla="*/ 733425 h 1545431"/>
              <a:gd name="connsiteX46" fmla="*/ 1714500 w 1714500"/>
              <a:gd name="connsiteY46" fmla="*/ 774700 h 1545431"/>
              <a:gd name="connsiteX47" fmla="*/ 323850 w 1714500"/>
              <a:gd name="connsiteY47" fmla="*/ 0 h 1545431"/>
              <a:gd name="connsiteX0" fmla="*/ 311945 w 1702595"/>
              <a:gd name="connsiteY0" fmla="*/ 0 h 1545431"/>
              <a:gd name="connsiteX1" fmla="*/ 221457 w 1702595"/>
              <a:gd name="connsiteY1" fmla="*/ 253206 h 1545431"/>
              <a:gd name="connsiteX2" fmla="*/ 169070 w 1702595"/>
              <a:gd name="connsiteY2" fmla="*/ 508000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 name="connsiteX0" fmla="*/ 311945 w 1702595"/>
              <a:gd name="connsiteY0" fmla="*/ 0 h 1545431"/>
              <a:gd name="connsiteX1" fmla="*/ 221457 w 1702595"/>
              <a:gd name="connsiteY1" fmla="*/ 253206 h 1545431"/>
              <a:gd name="connsiteX2" fmla="*/ 300038 w 1702595"/>
              <a:gd name="connsiteY2" fmla="*/ 500856 h 1545431"/>
              <a:gd name="connsiteX3" fmla="*/ 252414 w 1702595"/>
              <a:gd name="connsiteY3" fmla="*/ 766762 h 1545431"/>
              <a:gd name="connsiteX4" fmla="*/ 159544 w 1702595"/>
              <a:gd name="connsiteY4" fmla="*/ 790575 h 1545431"/>
              <a:gd name="connsiteX5" fmla="*/ 100013 w 1702595"/>
              <a:gd name="connsiteY5" fmla="*/ 740569 h 1545431"/>
              <a:gd name="connsiteX6" fmla="*/ 97633 w 1702595"/>
              <a:gd name="connsiteY6" fmla="*/ 1210468 h 1545431"/>
              <a:gd name="connsiteX7" fmla="*/ 50007 w 1702595"/>
              <a:gd name="connsiteY7" fmla="*/ 1200150 h 1545431"/>
              <a:gd name="connsiteX8" fmla="*/ 0 w 1702595"/>
              <a:gd name="connsiteY8" fmla="*/ 1259682 h 1545431"/>
              <a:gd name="connsiteX9" fmla="*/ 7145 w 1702595"/>
              <a:gd name="connsiteY9" fmla="*/ 1316832 h 1545431"/>
              <a:gd name="connsiteX10" fmla="*/ 64295 w 1702595"/>
              <a:gd name="connsiteY10" fmla="*/ 1372394 h 1545431"/>
              <a:gd name="connsiteX11" fmla="*/ 123827 w 1702595"/>
              <a:gd name="connsiteY11" fmla="*/ 1379537 h 1545431"/>
              <a:gd name="connsiteX12" fmla="*/ 195263 w 1702595"/>
              <a:gd name="connsiteY12" fmla="*/ 1347787 h 1545431"/>
              <a:gd name="connsiteX13" fmla="*/ 257176 w 1702595"/>
              <a:gd name="connsiteY13" fmla="*/ 1285875 h 1545431"/>
              <a:gd name="connsiteX14" fmla="*/ 292896 w 1702595"/>
              <a:gd name="connsiteY14" fmla="*/ 1281113 h 1545431"/>
              <a:gd name="connsiteX15" fmla="*/ 354807 w 1702595"/>
              <a:gd name="connsiteY15" fmla="*/ 1259681 h 1545431"/>
              <a:gd name="connsiteX16" fmla="*/ 404814 w 1702595"/>
              <a:gd name="connsiteY16" fmla="*/ 1202531 h 1545431"/>
              <a:gd name="connsiteX17" fmla="*/ 461964 w 1702595"/>
              <a:gd name="connsiteY17" fmla="*/ 1228725 h 1545431"/>
              <a:gd name="connsiteX18" fmla="*/ 514351 w 1702595"/>
              <a:gd name="connsiteY18" fmla="*/ 1245394 h 1545431"/>
              <a:gd name="connsiteX19" fmla="*/ 523876 w 1702595"/>
              <a:gd name="connsiteY19" fmla="*/ 1302544 h 1545431"/>
              <a:gd name="connsiteX20" fmla="*/ 607220 w 1702595"/>
              <a:gd name="connsiteY20" fmla="*/ 1283494 h 1545431"/>
              <a:gd name="connsiteX21" fmla="*/ 607221 w 1702595"/>
              <a:gd name="connsiteY21" fmla="*/ 1162050 h 1545431"/>
              <a:gd name="connsiteX22" fmla="*/ 650083 w 1702595"/>
              <a:gd name="connsiteY22" fmla="*/ 1173956 h 1545431"/>
              <a:gd name="connsiteX23" fmla="*/ 621508 w 1702595"/>
              <a:gd name="connsiteY23" fmla="*/ 1309687 h 1545431"/>
              <a:gd name="connsiteX24" fmla="*/ 631033 w 1702595"/>
              <a:gd name="connsiteY24" fmla="*/ 1347787 h 1545431"/>
              <a:gd name="connsiteX25" fmla="*/ 743745 w 1702595"/>
              <a:gd name="connsiteY25" fmla="*/ 1215231 h 1545431"/>
              <a:gd name="connsiteX26" fmla="*/ 973932 w 1702595"/>
              <a:gd name="connsiteY26" fmla="*/ 1545431 h 1545431"/>
              <a:gd name="connsiteX27" fmla="*/ 1004889 w 1702595"/>
              <a:gd name="connsiteY27" fmla="*/ 1528763 h 1545431"/>
              <a:gd name="connsiteX28" fmla="*/ 1009651 w 1702595"/>
              <a:gd name="connsiteY28" fmla="*/ 1459706 h 1545431"/>
              <a:gd name="connsiteX29" fmla="*/ 985839 w 1702595"/>
              <a:gd name="connsiteY29" fmla="*/ 1428750 h 1545431"/>
              <a:gd name="connsiteX30" fmla="*/ 988220 w 1702595"/>
              <a:gd name="connsiteY30" fmla="*/ 1319213 h 1545431"/>
              <a:gd name="connsiteX31" fmla="*/ 1090614 w 1702595"/>
              <a:gd name="connsiteY31" fmla="*/ 1314450 h 1545431"/>
              <a:gd name="connsiteX32" fmla="*/ 1140621 w 1702595"/>
              <a:gd name="connsiteY32" fmla="*/ 1231107 h 1545431"/>
              <a:gd name="connsiteX33" fmla="*/ 1204914 w 1702595"/>
              <a:gd name="connsiteY33" fmla="*/ 1185863 h 1545431"/>
              <a:gd name="connsiteX34" fmla="*/ 1257302 w 1702595"/>
              <a:gd name="connsiteY34" fmla="*/ 1193006 h 1545431"/>
              <a:gd name="connsiteX35" fmla="*/ 1281114 w 1702595"/>
              <a:gd name="connsiteY35" fmla="*/ 1237456 h 1545431"/>
              <a:gd name="connsiteX36" fmla="*/ 1328739 w 1702595"/>
              <a:gd name="connsiteY36" fmla="*/ 1171575 h 1545431"/>
              <a:gd name="connsiteX37" fmla="*/ 1388270 w 1702595"/>
              <a:gd name="connsiteY37" fmla="*/ 1178719 h 1545431"/>
              <a:gd name="connsiteX38" fmla="*/ 1437483 w 1702595"/>
              <a:gd name="connsiteY38" fmla="*/ 1116806 h 1545431"/>
              <a:gd name="connsiteX39" fmla="*/ 1438277 w 1702595"/>
              <a:gd name="connsiteY39" fmla="*/ 983456 h 1545431"/>
              <a:gd name="connsiteX40" fmla="*/ 1340645 w 1702595"/>
              <a:gd name="connsiteY40" fmla="*/ 931068 h 1545431"/>
              <a:gd name="connsiteX41" fmla="*/ 1331121 w 1702595"/>
              <a:gd name="connsiteY41" fmla="*/ 845344 h 1545431"/>
              <a:gd name="connsiteX42" fmla="*/ 1350170 w 1702595"/>
              <a:gd name="connsiteY42" fmla="*/ 802481 h 1545431"/>
              <a:gd name="connsiteX43" fmla="*/ 1421608 w 1702595"/>
              <a:gd name="connsiteY43" fmla="*/ 802482 h 1545431"/>
              <a:gd name="connsiteX44" fmla="*/ 1495425 w 1702595"/>
              <a:gd name="connsiteY44" fmla="*/ 726282 h 1545431"/>
              <a:gd name="connsiteX45" fmla="*/ 1559720 w 1702595"/>
              <a:gd name="connsiteY45" fmla="*/ 733425 h 1545431"/>
              <a:gd name="connsiteX46" fmla="*/ 1702595 w 1702595"/>
              <a:gd name="connsiteY46" fmla="*/ 774700 h 1545431"/>
              <a:gd name="connsiteX47" fmla="*/ 311945 w 1702595"/>
              <a:gd name="connsiteY47" fmla="*/ 0 h 15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02595" h="1545431">
                <a:moveTo>
                  <a:pt x="311945" y="0"/>
                </a:moveTo>
                <a:lnTo>
                  <a:pt x="221457" y="253206"/>
                </a:lnTo>
                <a:lnTo>
                  <a:pt x="300038" y="500856"/>
                </a:lnTo>
                <a:lnTo>
                  <a:pt x="252414" y="766762"/>
                </a:lnTo>
                <a:lnTo>
                  <a:pt x="159544" y="790575"/>
                </a:lnTo>
                <a:lnTo>
                  <a:pt x="100013" y="740569"/>
                </a:lnTo>
                <a:cubicBezTo>
                  <a:pt x="99220" y="897202"/>
                  <a:pt x="98426" y="1053835"/>
                  <a:pt x="97633" y="1210468"/>
                </a:cubicBezTo>
                <a:lnTo>
                  <a:pt x="50007" y="1200150"/>
                </a:lnTo>
                <a:lnTo>
                  <a:pt x="0" y="1259682"/>
                </a:lnTo>
                <a:lnTo>
                  <a:pt x="7145" y="1316832"/>
                </a:lnTo>
                <a:lnTo>
                  <a:pt x="64295" y="1372394"/>
                </a:lnTo>
                <a:lnTo>
                  <a:pt x="123827" y="1379537"/>
                </a:lnTo>
                <a:lnTo>
                  <a:pt x="195263" y="1347787"/>
                </a:lnTo>
                <a:lnTo>
                  <a:pt x="257176" y="1285875"/>
                </a:lnTo>
                <a:lnTo>
                  <a:pt x="292896" y="1281113"/>
                </a:lnTo>
                <a:lnTo>
                  <a:pt x="354807" y="1259681"/>
                </a:lnTo>
                <a:lnTo>
                  <a:pt x="404814" y="1202531"/>
                </a:lnTo>
                <a:lnTo>
                  <a:pt x="461964" y="1228725"/>
                </a:lnTo>
                <a:lnTo>
                  <a:pt x="514351" y="1245394"/>
                </a:lnTo>
                <a:lnTo>
                  <a:pt x="523876" y="1302544"/>
                </a:lnTo>
                <a:lnTo>
                  <a:pt x="607220" y="1283494"/>
                </a:lnTo>
                <a:cubicBezTo>
                  <a:pt x="607220" y="1243013"/>
                  <a:pt x="607221" y="1202531"/>
                  <a:pt x="607221" y="1162050"/>
                </a:cubicBezTo>
                <a:lnTo>
                  <a:pt x="650083" y="1173956"/>
                </a:lnTo>
                <a:lnTo>
                  <a:pt x="621508" y="1309687"/>
                </a:lnTo>
                <a:lnTo>
                  <a:pt x="631033" y="1347787"/>
                </a:lnTo>
                <a:lnTo>
                  <a:pt x="743745" y="1215231"/>
                </a:lnTo>
                <a:lnTo>
                  <a:pt x="973932" y="1545431"/>
                </a:lnTo>
                <a:lnTo>
                  <a:pt x="1004889" y="1528763"/>
                </a:lnTo>
                <a:lnTo>
                  <a:pt x="1009651" y="1459706"/>
                </a:lnTo>
                <a:lnTo>
                  <a:pt x="985839" y="1428750"/>
                </a:lnTo>
                <a:cubicBezTo>
                  <a:pt x="986633" y="1399381"/>
                  <a:pt x="987426" y="1348582"/>
                  <a:pt x="988220" y="1319213"/>
                </a:cubicBezTo>
                <a:lnTo>
                  <a:pt x="1090614" y="1314450"/>
                </a:lnTo>
                <a:lnTo>
                  <a:pt x="1140621" y="1231107"/>
                </a:lnTo>
                <a:lnTo>
                  <a:pt x="1204914" y="1185863"/>
                </a:lnTo>
                <a:lnTo>
                  <a:pt x="1257302" y="1193006"/>
                </a:lnTo>
                <a:lnTo>
                  <a:pt x="1281114" y="1237456"/>
                </a:lnTo>
                <a:lnTo>
                  <a:pt x="1328739" y="1171575"/>
                </a:lnTo>
                <a:lnTo>
                  <a:pt x="1388270" y="1178719"/>
                </a:lnTo>
                <a:lnTo>
                  <a:pt x="1437483" y="1116806"/>
                </a:lnTo>
                <a:cubicBezTo>
                  <a:pt x="1437748" y="1072356"/>
                  <a:pt x="1438012" y="1027906"/>
                  <a:pt x="1438277" y="983456"/>
                </a:cubicBezTo>
                <a:lnTo>
                  <a:pt x="1340645" y="931068"/>
                </a:lnTo>
                <a:lnTo>
                  <a:pt x="1331121" y="845344"/>
                </a:lnTo>
                <a:lnTo>
                  <a:pt x="1350170" y="802481"/>
                </a:lnTo>
                <a:lnTo>
                  <a:pt x="1421608" y="802482"/>
                </a:lnTo>
                <a:lnTo>
                  <a:pt x="1495425" y="726282"/>
                </a:lnTo>
                <a:lnTo>
                  <a:pt x="1559720" y="733425"/>
                </a:lnTo>
                <a:lnTo>
                  <a:pt x="1702595" y="774700"/>
                </a:lnTo>
                <a:lnTo>
                  <a:pt x="311945" y="0"/>
                </a:lnTo>
                <a:close/>
              </a:path>
            </a:pathLst>
          </a:custGeom>
          <a:solidFill>
            <a:srgbClr val="00CC66"/>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MY" sz="1200" b="1" dirty="0" err="1" smtClean="0">
                <a:solidFill>
                  <a:schemeClr val="tx1"/>
                </a:solidFill>
              </a:rPr>
              <a:t>Arusha</a:t>
            </a:r>
            <a:r>
              <a:rPr lang="en-MY" sz="1200" b="1" dirty="0" smtClean="0">
                <a:solidFill>
                  <a:schemeClr val="tx1"/>
                </a:solidFill>
              </a:rPr>
              <a:t> 8</a:t>
            </a:r>
            <a:endParaRPr lang="en-MY" sz="1200" b="1" dirty="0">
              <a:solidFill>
                <a:schemeClr val="tx1"/>
              </a:solidFill>
            </a:endParaRPr>
          </a:p>
        </p:txBody>
      </p:sp>
      <p:sp>
        <p:nvSpPr>
          <p:cNvPr id="3" name="Freeform 2"/>
          <p:cNvSpPr/>
          <p:nvPr/>
        </p:nvSpPr>
        <p:spPr>
          <a:xfrm>
            <a:off x="3225799" y="96044"/>
            <a:ext cx="1629569" cy="927100"/>
          </a:xfrm>
          <a:custGeom>
            <a:avLst/>
            <a:gdLst>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25400 w 1847850"/>
              <a:gd name="connsiteY6" fmla="*/ 25400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400050 h 1162050"/>
              <a:gd name="connsiteX1" fmla="*/ 1790700 w 1847850"/>
              <a:gd name="connsiteY1" fmla="*/ 1162050 h 1162050"/>
              <a:gd name="connsiteX2" fmla="*/ 990600 w 1847850"/>
              <a:gd name="connsiteY2" fmla="*/ 1104900 h 1162050"/>
              <a:gd name="connsiteX3" fmla="*/ 292100 w 1847850"/>
              <a:gd name="connsiteY3" fmla="*/ 1022350 h 1162050"/>
              <a:gd name="connsiteX4" fmla="*/ 133350 w 1847850"/>
              <a:gd name="connsiteY4" fmla="*/ 654050 h 1162050"/>
              <a:gd name="connsiteX5" fmla="*/ 0 w 1847850"/>
              <a:gd name="connsiteY5" fmla="*/ 203200 h 1162050"/>
              <a:gd name="connsiteX6" fmla="*/ 101600 w 1847850"/>
              <a:gd name="connsiteY6" fmla="*/ 51594 h 1162050"/>
              <a:gd name="connsiteX7" fmla="*/ 609600 w 1847850"/>
              <a:gd name="connsiteY7" fmla="*/ 0 h 1162050"/>
              <a:gd name="connsiteX8" fmla="*/ 1327150 w 1847850"/>
              <a:gd name="connsiteY8" fmla="*/ 88900 h 1162050"/>
              <a:gd name="connsiteX9" fmla="*/ 1847850 w 1847850"/>
              <a:gd name="connsiteY9" fmla="*/ 400050 h 1162050"/>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327150 w 1847850"/>
              <a:gd name="connsiteY8" fmla="*/ 37306 h 1110456"/>
              <a:gd name="connsiteX9" fmla="*/ 1847850 w 1847850"/>
              <a:gd name="connsiteY9"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327150 w 1847850"/>
              <a:gd name="connsiteY9" fmla="*/ 37306 h 1110456"/>
              <a:gd name="connsiteX10" fmla="*/ 1847850 w 1847850"/>
              <a:gd name="connsiteY10"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1102519 w 1847850"/>
              <a:gd name="connsiteY8" fmla="*/ 18256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200150 w 1847850"/>
              <a:gd name="connsiteY9" fmla="*/ 25400 h 1110456"/>
              <a:gd name="connsiteX10" fmla="*/ 1327150 w 1847850"/>
              <a:gd name="connsiteY10" fmla="*/ 37306 h 1110456"/>
              <a:gd name="connsiteX11" fmla="*/ 1847850 w 1847850"/>
              <a:gd name="connsiteY11"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1145381 w 1847850"/>
              <a:gd name="connsiteY9" fmla="*/ 25400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200150 w 1847850"/>
              <a:gd name="connsiteY10" fmla="*/ 25400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327150 w 1847850"/>
              <a:gd name="connsiteY11" fmla="*/ 37306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397794 w 1847850"/>
              <a:gd name="connsiteY10" fmla="*/ 270668 h 1110456"/>
              <a:gd name="connsiteX11" fmla="*/ 1646238 w 1847850"/>
              <a:gd name="connsiteY11" fmla="*/ 711200 h 1110456"/>
              <a:gd name="connsiteX12" fmla="*/ 1847850 w 1847850"/>
              <a:gd name="connsiteY12" fmla="*/ 348456 h 1110456"/>
              <a:gd name="connsiteX0" fmla="*/ 1847850 w 1847850"/>
              <a:gd name="connsiteY0" fmla="*/ 348456 h 1110456"/>
              <a:gd name="connsiteX1" fmla="*/ 1790700 w 1847850"/>
              <a:gd name="connsiteY1" fmla="*/ 1110456 h 1110456"/>
              <a:gd name="connsiteX2" fmla="*/ 990600 w 1847850"/>
              <a:gd name="connsiteY2" fmla="*/ 1053306 h 1110456"/>
              <a:gd name="connsiteX3" fmla="*/ 292100 w 1847850"/>
              <a:gd name="connsiteY3" fmla="*/ 970756 h 1110456"/>
              <a:gd name="connsiteX4" fmla="*/ 133350 w 1847850"/>
              <a:gd name="connsiteY4" fmla="*/ 602456 h 1110456"/>
              <a:gd name="connsiteX5" fmla="*/ 0 w 1847850"/>
              <a:gd name="connsiteY5" fmla="*/ 151606 h 1110456"/>
              <a:gd name="connsiteX6" fmla="*/ 101600 w 1847850"/>
              <a:gd name="connsiteY6" fmla="*/ 0 h 1110456"/>
              <a:gd name="connsiteX7" fmla="*/ 890588 w 1847850"/>
              <a:gd name="connsiteY7" fmla="*/ 5556 h 1110456"/>
              <a:gd name="connsiteX8" fmla="*/ 912019 w 1847850"/>
              <a:gd name="connsiteY8" fmla="*/ 32544 h 1110456"/>
              <a:gd name="connsiteX9" fmla="*/ 947737 w 1847850"/>
              <a:gd name="connsiteY9" fmla="*/ 15875 h 1110456"/>
              <a:gd name="connsiteX10" fmla="*/ 1664494 w 1847850"/>
              <a:gd name="connsiteY10" fmla="*/ 425450 h 1110456"/>
              <a:gd name="connsiteX11" fmla="*/ 1646238 w 1847850"/>
              <a:gd name="connsiteY11" fmla="*/ 711200 h 1110456"/>
              <a:gd name="connsiteX12" fmla="*/ 1847850 w 1847850"/>
              <a:gd name="connsiteY12" fmla="*/ 348456 h 1110456"/>
              <a:gd name="connsiteX0" fmla="*/ 1731169 w 1790700"/>
              <a:gd name="connsiteY0" fmla="*/ 746125 h 1110456"/>
              <a:gd name="connsiteX1" fmla="*/ 1790700 w 1790700"/>
              <a:gd name="connsiteY1" fmla="*/ 1110456 h 1110456"/>
              <a:gd name="connsiteX2" fmla="*/ 990600 w 1790700"/>
              <a:gd name="connsiteY2" fmla="*/ 1053306 h 1110456"/>
              <a:gd name="connsiteX3" fmla="*/ 292100 w 1790700"/>
              <a:gd name="connsiteY3" fmla="*/ 970756 h 1110456"/>
              <a:gd name="connsiteX4" fmla="*/ 133350 w 1790700"/>
              <a:gd name="connsiteY4" fmla="*/ 602456 h 1110456"/>
              <a:gd name="connsiteX5" fmla="*/ 0 w 1790700"/>
              <a:gd name="connsiteY5" fmla="*/ 151606 h 1110456"/>
              <a:gd name="connsiteX6" fmla="*/ 101600 w 1790700"/>
              <a:gd name="connsiteY6" fmla="*/ 0 h 1110456"/>
              <a:gd name="connsiteX7" fmla="*/ 890588 w 1790700"/>
              <a:gd name="connsiteY7" fmla="*/ 5556 h 1110456"/>
              <a:gd name="connsiteX8" fmla="*/ 912019 w 1790700"/>
              <a:gd name="connsiteY8" fmla="*/ 32544 h 1110456"/>
              <a:gd name="connsiteX9" fmla="*/ 947737 w 1790700"/>
              <a:gd name="connsiteY9" fmla="*/ 15875 h 1110456"/>
              <a:gd name="connsiteX10" fmla="*/ 1664494 w 1790700"/>
              <a:gd name="connsiteY10" fmla="*/ 425450 h 1110456"/>
              <a:gd name="connsiteX11" fmla="*/ 1646238 w 1790700"/>
              <a:gd name="connsiteY11" fmla="*/ 711200 h 1110456"/>
              <a:gd name="connsiteX12" fmla="*/ 1731169 w 1790700"/>
              <a:gd name="connsiteY12" fmla="*/ 746125 h 1110456"/>
              <a:gd name="connsiteX0" fmla="*/ 1731169 w 1731169"/>
              <a:gd name="connsiteY0" fmla="*/ 746125 h 1053306"/>
              <a:gd name="connsiteX1" fmla="*/ 1638300 w 1731169"/>
              <a:gd name="connsiteY1" fmla="*/ 927100 h 1053306"/>
              <a:gd name="connsiteX2" fmla="*/ 990600 w 1731169"/>
              <a:gd name="connsiteY2" fmla="*/ 1053306 h 1053306"/>
              <a:gd name="connsiteX3" fmla="*/ 292100 w 1731169"/>
              <a:gd name="connsiteY3" fmla="*/ 970756 h 1053306"/>
              <a:gd name="connsiteX4" fmla="*/ 133350 w 1731169"/>
              <a:gd name="connsiteY4" fmla="*/ 602456 h 1053306"/>
              <a:gd name="connsiteX5" fmla="*/ 0 w 1731169"/>
              <a:gd name="connsiteY5" fmla="*/ 151606 h 1053306"/>
              <a:gd name="connsiteX6" fmla="*/ 101600 w 1731169"/>
              <a:gd name="connsiteY6" fmla="*/ 0 h 1053306"/>
              <a:gd name="connsiteX7" fmla="*/ 890588 w 1731169"/>
              <a:gd name="connsiteY7" fmla="*/ 5556 h 1053306"/>
              <a:gd name="connsiteX8" fmla="*/ 912019 w 1731169"/>
              <a:gd name="connsiteY8" fmla="*/ 32544 h 1053306"/>
              <a:gd name="connsiteX9" fmla="*/ 947737 w 1731169"/>
              <a:gd name="connsiteY9" fmla="*/ 15875 h 1053306"/>
              <a:gd name="connsiteX10" fmla="*/ 1664494 w 1731169"/>
              <a:gd name="connsiteY10" fmla="*/ 425450 h 1053306"/>
              <a:gd name="connsiteX11" fmla="*/ 1646238 w 1731169"/>
              <a:gd name="connsiteY11" fmla="*/ 711200 h 1053306"/>
              <a:gd name="connsiteX12" fmla="*/ 1731169 w 1731169"/>
              <a:gd name="connsiteY12" fmla="*/ 746125 h 1053306"/>
              <a:gd name="connsiteX0" fmla="*/ 1731169 w 1731169"/>
              <a:gd name="connsiteY0" fmla="*/ 746125 h 1053306"/>
              <a:gd name="connsiteX1" fmla="*/ 1681164 w 1731169"/>
              <a:gd name="connsiteY1" fmla="*/ 842169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662114 w 1731169"/>
              <a:gd name="connsiteY1" fmla="*/ 846932 h 1053306"/>
              <a:gd name="connsiteX2" fmla="*/ 1638300 w 1731169"/>
              <a:gd name="connsiteY2" fmla="*/ 927100 h 1053306"/>
              <a:gd name="connsiteX3" fmla="*/ 990600 w 1731169"/>
              <a:gd name="connsiteY3" fmla="*/ 1053306 h 1053306"/>
              <a:gd name="connsiteX4" fmla="*/ 292100 w 1731169"/>
              <a:gd name="connsiteY4" fmla="*/ 970756 h 1053306"/>
              <a:gd name="connsiteX5" fmla="*/ 133350 w 1731169"/>
              <a:gd name="connsiteY5" fmla="*/ 602456 h 1053306"/>
              <a:gd name="connsiteX6" fmla="*/ 0 w 1731169"/>
              <a:gd name="connsiteY6" fmla="*/ 151606 h 1053306"/>
              <a:gd name="connsiteX7" fmla="*/ 101600 w 1731169"/>
              <a:gd name="connsiteY7" fmla="*/ 0 h 1053306"/>
              <a:gd name="connsiteX8" fmla="*/ 890588 w 1731169"/>
              <a:gd name="connsiteY8" fmla="*/ 5556 h 1053306"/>
              <a:gd name="connsiteX9" fmla="*/ 912019 w 1731169"/>
              <a:gd name="connsiteY9" fmla="*/ 32544 h 1053306"/>
              <a:gd name="connsiteX10" fmla="*/ 947737 w 1731169"/>
              <a:gd name="connsiteY10" fmla="*/ 15875 h 1053306"/>
              <a:gd name="connsiteX11" fmla="*/ 1664494 w 1731169"/>
              <a:gd name="connsiteY11" fmla="*/ 425450 h 1053306"/>
              <a:gd name="connsiteX12" fmla="*/ 1646238 w 1731169"/>
              <a:gd name="connsiteY12" fmla="*/ 711200 h 1053306"/>
              <a:gd name="connsiteX13" fmla="*/ 1731169 w 1731169"/>
              <a:gd name="connsiteY13" fmla="*/ 746125 h 1053306"/>
              <a:gd name="connsiteX0" fmla="*/ 1731169 w 1731169"/>
              <a:gd name="connsiteY0" fmla="*/ 746125 h 1053306"/>
              <a:gd name="connsiteX1" fmla="*/ 1702595 w 1731169"/>
              <a:gd name="connsiteY1" fmla="*/ 79216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1053306"/>
              <a:gd name="connsiteX1" fmla="*/ 1697832 w 1731169"/>
              <a:gd name="connsiteY1" fmla="*/ 849312 h 1053306"/>
              <a:gd name="connsiteX2" fmla="*/ 1662114 w 1731169"/>
              <a:gd name="connsiteY2" fmla="*/ 846932 h 1053306"/>
              <a:gd name="connsiteX3" fmla="*/ 1638300 w 1731169"/>
              <a:gd name="connsiteY3" fmla="*/ 927100 h 1053306"/>
              <a:gd name="connsiteX4" fmla="*/ 990600 w 1731169"/>
              <a:gd name="connsiteY4" fmla="*/ 1053306 h 1053306"/>
              <a:gd name="connsiteX5" fmla="*/ 292100 w 1731169"/>
              <a:gd name="connsiteY5" fmla="*/ 970756 h 1053306"/>
              <a:gd name="connsiteX6" fmla="*/ 133350 w 1731169"/>
              <a:gd name="connsiteY6" fmla="*/ 602456 h 1053306"/>
              <a:gd name="connsiteX7" fmla="*/ 0 w 1731169"/>
              <a:gd name="connsiteY7" fmla="*/ 151606 h 1053306"/>
              <a:gd name="connsiteX8" fmla="*/ 101600 w 1731169"/>
              <a:gd name="connsiteY8" fmla="*/ 0 h 1053306"/>
              <a:gd name="connsiteX9" fmla="*/ 890588 w 1731169"/>
              <a:gd name="connsiteY9" fmla="*/ 5556 h 1053306"/>
              <a:gd name="connsiteX10" fmla="*/ 912019 w 1731169"/>
              <a:gd name="connsiteY10" fmla="*/ 32544 h 1053306"/>
              <a:gd name="connsiteX11" fmla="*/ 947737 w 1731169"/>
              <a:gd name="connsiteY11" fmla="*/ 15875 h 1053306"/>
              <a:gd name="connsiteX12" fmla="*/ 1664494 w 1731169"/>
              <a:gd name="connsiteY12" fmla="*/ 425450 h 1053306"/>
              <a:gd name="connsiteX13" fmla="*/ 1646238 w 1731169"/>
              <a:gd name="connsiteY13" fmla="*/ 711200 h 1053306"/>
              <a:gd name="connsiteX14" fmla="*/ 1731169 w 1731169"/>
              <a:gd name="connsiteY14" fmla="*/ 746125 h 1053306"/>
              <a:gd name="connsiteX0" fmla="*/ 1731169 w 1731169"/>
              <a:gd name="connsiteY0" fmla="*/ 746125 h 970756"/>
              <a:gd name="connsiteX1" fmla="*/ 1697832 w 1731169"/>
              <a:gd name="connsiteY1" fmla="*/ 849312 h 970756"/>
              <a:gd name="connsiteX2" fmla="*/ 1662114 w 1731169"/>
              <a:gd name="connsiteY2" fmla="*/ 846932 h 970756"/>
              <a:gd name="connsiteX3" fmla="*/ 1638300 w 1731169"/>
              <a:gd name="connsiteY3" fmla="*/ 927100 h 970756"/>
              <a:gd name="connsiteX4" fmla="*/ 1285875 w 1731169"/>
              <a:gd name="connsiteY4" fmla="*/ 927100 h 970756"/>
              <a:gd name="connsiteX5" fmla="*/ 292100 w 1731169"/>
              <a:gd name="connsiteY5" fmla="*/ 970756 h 970756"/>
              <a:gd name="connsiteX6" fmla="*/ 133350 w 1731169"/>
              <a:gd name="connsiteY6" fmla="*/ 602456 h 970756"/>
              <a:gd name="connsiteX7" fmla="*/ 0 w 1731169"/>
              <a:gd name="connsiteY7" fmla="*/ 151606 h 970756"/>
              <a:gd name="connsiteX8" fmla="*/ 101600 w 1731169"/>
              <a:gd name="connsiteY8" fmla="*/ 0 h 970756"/>
              <a:gd name="connsiteX9" fmla="*/ 890588 w 1731169"/>
              <a:gd name="connsiteY9" fmla="*/ 5556 h 970756"/>
              <a:gd name="connsiteX10" fmla="*/ 912019 w 1731169"/>
              <a:gd name="connsiteY10" fmla="*/ 32544 h 970756"/>
              <a:gd name="connsiteX11" fmla="*/ 947737 w 1731169"/>
              <a:gd name="connsiteY11" fmla="*/ 15875 h 970756"/>
              <a:gd name="connsiteX12" fmla="*/ 1664494 w 1731169"/>
              <a:gd name="connsiteY12" fmla="*/ 425450 h 970756"/>
              <a:gd name="connsiteX13" fmla="*/ 1646238 w 1731169"/>
              <a:gd name="connsiteY13" fmla="*/ 711200 h 970756"/>
              <a:gd name="connsiteX14" fmla="*/ 1731169 w 17311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794 w 1629569"/>
              <a:gd name="connsiteY7" fmla="*/ 282574 h 970756"/>
              <a:gd name="connsiteX8" fmla="*/ 0 w 1629569"/>
              <a:gd name="connsiteY8" fmla="*/ 0 h 970756"/>
              <a:gd name="connsiteX9" fmla="*/ 788988 w 1629569"/>
              <a:gd name="connsiteY9" fmla="*/ 5556 h 970756"/>
              <a:gd name="connsiteX10" fmla="*/ 810419 w 1629569"/>
              <a:gd name="connsiteY10" fmla="*/ 32544 h 970756"/>
              <a:gd name="connsiteX11" fmla="*/ 846137 w 1629569"/>
              <a:gd name="connsiteY11" fmla="*/ 15875 h 970756"/>
              <a:gd name="connsiteX12" fmla="*/ 1562894 w 1629569"/>
              <a:gd name="connsiteY12" fmla="*/ 425450 h 970756"/>
              <a:gd name="connsiteX13" fmla="*/ 1544638 w 1629569"/>
              <a:gd name="connsiteY13" fmla="*/ 711200 h 970756"/>
              <a:gd name="connsiteX14" fmla="*/ 1629569 w 1629569"/>
              <a:gd name="connsiteY14"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15082 w 1629569"/>
              <a:gd name="connsiteY7" fmla="*/ 434975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74663 w 1629569"/>
              <a:gd name="connsiteY7" fmla="*/ 287338 h 970756"/>
              <a:gd name="connsiteX8" fmla="*/ 794 w 1629569"/>
              <a:gd name="connsiteY8" fmla="*/ 282574 h 970756"/>
              <a:gd name="connsiteX9" fmla="*/ 0 w 1629569"/>
              <a:gd name="connsiteY9" fmla="*/ 0 h 970756"/>
              <a:gd name="connsiteX10" fmla="*/ 788988 w 1629569"/>
              <a:gd name="connsiteY10" fmla="*/ 5556 h 970756"/>
              <a:gd name="connsiteX11" fmla="*/ 810419 w 1629569"/>
              <a:gd name="connsiteY11" fmla="*/ 32544 h 970756"/>
              <a:gd name="connsiteX12" fmla="*/ 846137 w 1629569"/>
              <a:gd name="connsiteY12" fmla="*/ 15875 h 970756"/>
              <a:gd name="connsiteX13" fmla="*/ 1562894 w 1629569"/>
              <a:gd name="connsiteY13" fmla="*/ 425450 h 970756"/>
              <a:gd name="connsiteX14" fmla="*/ 1544638 w 1629569"/>
              <a:gd name="connsiteY14" fmla="*/ 711200 h 970756"/>
              <a:gd name="connsiteX15" fmla="*/ 1629569 w 1629569"/>
              <a:gd name="connsiteY15"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10345 w 1629569"/>
              <a:gd name="connsiteY7" fmla="*/ 470694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65139 w 1629569"/>
              <a:gd name="connsiteY7" fmla="*/ 492125 h 970756"/>
              <a:gd name="connsiteX8" fmla="*/ 474663 w 1629569"/>
              <a:gd name="connsiteY8" fmla="*/ 287338 h 970756"/>
              <a:gd name="connsiteX9" fmla="*/ 794 w 1629569"/>
              <a:gd name="connsiteY9" fmla="*/ 282574 h 970756"/>
              <a:gd name="connsiteX10" fmla="*/ 0 w 1629569"/>
              <a:gd name="connsiteY10" fmla="*/ 0 h 970756"/>
              <a:gd name="connsiteX11" fmla="*/ 788988 w 1629569"/>
              <a:gd name="connsiteY11" fmla="*/ 5556 h 970756"/>
              <a:gd name="connsiteX12" fmla="*/ 810419 w 1629569"/>
              <a:gd name="connsiteY12" fmla="*/ 32544 h 970756"/>
              <a:gd name="connsiteX13" fmla="*/ 846137 w 1629569"/>
              <a:gd name="connsiteY13" fmla="*/ 15875 h 970756"/>
              <a:gd name="connsiteX14" fmla="*/ 1562894 w 1629569"/>
              <a:gd name="connsiteY14" fmla="*/ 425450 h 970756"/>
              <a:gd name="connsiteX15" fmla="*/ 1544638 w 1629569"/>
              <a:gd name="connsiteY15" fmla="*/ 711200 h 970756"/>
              <a:gd name="connsiteX16" fmla="*/ 1629569 w 1629569"/>
              <a:gd name="connsiteY16"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88939 w 1629569"/>
              <a:gd name="connsiteY7" fmla="*/ 513556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429420 w 1629569"/>
              <a:gd name="connsiteY7" fmla="*/ 461169 h 970756"/>
              <a:gd name="connsiteX8" fmla="*/ 465139 w 1629569"/>
              <a:gd name="connsiteY8" fmla="*/ 492125 h 970756"/>
              <a:gd name="connsiteX9" fmla="*/ 474663 w 1629569"/>
              <a:gd name="connsiteY9" fmla="*/ 287338 h 970756"/>
              <a:gd name="connsiteX10" fmla="*/ 794 w 1629569"/>
              <a:gd name="connsiteY10" fmla="*/ 282574 h 970756"/>
              <a:gd name="connsiteX11" fmla="*/ 0 w 1629569"/>
              <a:gd name="connsiteY11" fmla="*/ 0 h 970756"/>
              <a:gd name="connsiteX12" fmla="*/ 788988 w 1629569"/>
              <a:gd name="connsiteY12" fmla="*/ 5556 h 970756"/>
              <a:gd name="connsiteX13" fmla="*/ 810419 w 1629569"/>
              <a:gd name="connsiteY13" fmla="*/ 32544 h 970756"/>
              <a:gd name="connsiteX14" fmla="*/ 846137 w 1629569"/>
              <a:gd name="connsiteY14" fmla="*/ 15875 h 970756"/>
              <a:gd name="connsiteX15" fmla="*/ 1562894 w 1629569"/>
              <a:gd name="connsiteY15" fmla="*/ 425450 h 970756"/>
              <a:gd name="connsiteX16" fmla="*/ 1544638 w 1629569"/>
              <a:gd name="connsiteY16" fmla="*/ 711200 h 970756"/>
              <a:gd name="connsiteX17" fmla="*/ 1629569 w 1629569"/>
              <a:gd name="connsiteY17"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253207 w 1629569"/>
              <a:gd name="connsiteY7" fmla="*/ 527844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1750 w 1629569"/>
              <a:gd name="connsiteY6" fmla="*/ 602456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324644 w 1629569"/>
              <a:gd name="connsiteY6" fmla="*/ 588169 h 970756"/>
              <a:gd name="connsiteX7" fmla="*/ 365126 w 1629569"/>
              <a:gd name="connsiteY7" fmla="*/ 480219 h 970756"/>
              <a:gd name="connsiteX8" fmla="*/ 429420 w 1629569"/>
              <a:gd name="connsiteY8" fmla="*/ 461169 h 970756"/>
              <a:gd name="connsiteX9" fmla="*/ 465139 w 1629569"/>
              <a:gd name="connsiteY9" fmla="*/ 492125 h 970756"/>
              <a:gd name="connsiteX10" fmla="*/ 474663 w 1629569"/>
              <a:gd name="connsiteY10" fmla="*/ 287338 h 970756"/>
              <a:gd name="connsiteX11" fmla="*/ 794 w 1629569"/>
              <a:gd name="connsiteY11" fmla="*/ 282574 h 970756"/>
              <a:gd name="connsiteX12" fmla="*/ 0 w 1629569"/>
              <a:gd name="connsiteY12" fmla="*/ 0 h 970756"/>
              <a:gd name="connsiteX13" fmla="*/ 788988 w 1629569"/>
              <a:gd name="connsiteY13" fmla="*/ 5556 h 970756"/>
              <a:gd name="connsiteX14" fmla="*/ 810419 w 1629569"/>
              <a:gd name="connsiteY14" fmla="*/ 32544 h 970756"/>
              <a:gd name="connsiteX15" fmla="*/ 846137 w 1629569"/>
              <a:gd name="connsiteY15" fmla="*/ 15875 h 970756"/>
              <a:gd name="connsiteX16" fmla="*/ 1562894 w 1629569"/>
              <a:gd name="connsiteY16" fmla="*/ 425450 h 970756"/>
              <a:gd name="connsiteX17" fmla="*/ 1544638 w 1629569"/>
              <a:gd name="connsiteY17" fmla="*/ 711200 h 970756"/>
              <a:gd name="connsiteX18" fmla="*/ 1629569 w 1629569"/>
              <a:gd name="connsiteY18"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93689 w 1629569"/>
              <a:gd name="connsiteY6" fmla="*/ 668337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72258 w 1629569"/>
              <a:gd name="connsiteY6" fmla="*/ 642144 h 970756"/>
              <a:gd name="connsiteX7" fmla="*/ 324644 w 1629569"/>
              <a:gd name="connsiteY7" fmla="*/ 588169 h 970756"/>
              <a:gd name="connsiteX8" fmla="*/ 365126 w 1629569"/>
              <a:gd name="connsiteY8" fmla="*/ 480219 h 970756"/>
              <a:gd name="connsiteX9" fmla="*/ 429420 w 1629569"/>
              <a:gd name="connsiteY9" fmla="*/ 461169 h 970756"/>
              <a:gd name="connsiteX10" fmla="*/ 465139 w 1629569"/>
              <a:gd name="connsiteY10" fmla="*/ 492125 h 970756"/>
              <a:gd name="connsiteX11" fmla="*/ 474663 w 1629569"/>
              <a:gd name="connsiteY11" fmla="*/ 287338 h 970756"/>
              <a:gd name="connsiteX12" fmla="*/ 794 w 1629569"/>
              <a:gd name="connsiteY12" fmla="*/ 282574 h 970756"/>
              <a:gd name="connsiteX13" fmla="*/ 0 w 1629569"/>
              <a:gd name="connsiteY13" fmla="*/ 0 h 970756"/>
              <a:gd name="connsiteX14" fmla="*/ 788988 w 1629569"/>
              <a:gd name="connsiteY14" fmla="*/ 5556 h 970756"/>
              <a:gd name="connsiteX15" fmla="*/ 810419 w 1629569"/>
              <a:gd name="connsiteY15" fmla="*/ 32544 h 970756"/>
              <a:gd name="connsiteX16" fmla="*/ 846137 w 1629569"/>
              <a:gd name="connsiteY16" fmla="*/ 15875 h 970756"/>
              <a:gd name="connsiteX17" fmla="*/ 1562894 w 1629569"/>
              <a:gd name="connsiteY17" fmla="*/ 425450 h 970756"/>
              <a:gd name="connsiteX18" fmla="*/ 1544638 w 1629569"/>
              <a:gd name="connsiteY18" fmla="*/ 711200 h 970756"/>
              <a:gd name="connsiteX19" fmla="*/ 1629569 w 1629569"/>
              <a:gd name="connsiteY19"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41301 w 1629569"/>
              <a:gd name="connsiteY6" fmla="*/ 768350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70756"/>
              <a:gd name="connsiteX1" fmla="*/ 1596232 w 1629569"/>
              <a:gd name="connsiteY1" fmla="*/ 849312 h 970756"/>
              <a:gd name="connsiteX2" fmla="*/ 1560514 w 1629569"/>
              <a:gd name="connsiteY2" fmla="*/ 846932 h 970756"/>
              <a:gd name="connsiteX3" fmla="*/ 1536700 w 1629569"/>
              <a:gd name="connsiteY3" fmla="*/ 927100 h 970756"/>
              <a:gd name="connsiteX4" fmla="*/ 1184275 w 1629569"/>
              <a:gd name="connsiteY4" fmla="*/ 927100 h 970756"/>
              <a:gd name="connsiteX5" fmla="*/ 190500 w 1629569"/>
              <a:gd name="connsiteY5" fmla="*/ 970756 h 970756"/>
              <a:gd name="connsiteX6" fmla="*/ 284164 w 1629569"/>
              <a:gd name="connsiteY6" fmla="*/ 742156 h 970756"/>
              <a:gd name="connsiteX7" fmla="*/ 272258 w 1629569"/>
              <a:gd name="connsiteY7" fmla="*/ 642144 h 970756"/>
              <a:gd name="connsiteX8" fmla="*/ 324644 w 1629569"/>
              <a:gd name="connsiteY8" fmla="*/ 588169 h 970756"/>
              <a:gd name="connsiteX9" fmla="*/ 365126 w 1629569"/>
              <a:gd name="connsiteY9" fmla="*/ 480219 h 970756"/>
              <a:gd name="connsiteX10" fmla="*/ 429420 w 1629569"/>
              <a:gd name="connsiteY10" fmla="*/ 461169 h 970756"/>
              <a:gd name="connsiteX11" fmla="*/ 465139 w 1629569"/>
              <a:gd name="connsiteY11" fmla="*/ 492125 h 970756"/>
              <a:gd name="connsiteX12" fmla="*/ 474663 w 1629569"/>
              <a:gd name="connsiteY12" fmla="*/ 287338 h 970756"/>
              <a:gd name="connsiteX13" fmla="*/ 794 w 1629569"/>
              <a:gd name="connsiteY13" fmla="*/ 282574 h 970756"/>
              <a:gd name="connsiteX14" fmla="*/ 0 w 1629569"/>
              <a:gd name="connsiteY14" fmla="*/ 0 h 970756"/>
              <a:gd name="connsiteX15" fmla="*/ 788988 w 1629569"/>
              <a:gd name="connsiteY15" fmla="*/ 5556 h 970756"/>
              <a:gd name="connsiteX16" fmla="*/ 810419 w 1629569"/>
              <a:gd name="connsiteY16" fmla="*/ 32544 h 970756"/>
              <a:gd name="connsiteX17" fmla="*/ 846137 w 1629569"/>
              <a:gd name="connsiteY17" fmla="*/ 15875 h 970756"/>
              <a:gd name="connsiteX18" fmla="*/ 1562894 w 1629569"/>
              <a:gd name="connsiteY18" fmla="*/ 425450 h 970756"/>
              <a:gd name="connsiteX19" fmla="*/ 1544638 w 1629569"/>
              <a:gd name="connsiteY19" fmla="*/ 711200 h 970756"/>
              <a:gd name="connsiteX20" fmla="*/ 1629569 w 1629569"/>
              <a:gd name="connsiteY20" fmla="*/ 746125 h 97075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264318 w 1629569"/>
              <a:gd name="connsiteY5" fmla="*/ 801687 h 927100"/>
              <a:gd name="connsiteX6" fmla="*/ 284164 w 1629569"/>
              <a:gd name="connsiteY6" fmla="*/ 742156 h 927100"/>
              <a:gd name="connsiteX7" fmla="*/ 272258 w 1629569"/>
              <a:gd name="connsiteY7" fmla="*/ 642144 h 927100"/>
              <a:gd name="connsiteX8" fmla="*/ 324644 w 1629569"/>
              <a:gd name="connsiteY8" fmla="*/ 588169 h 927100"/>
              <a:gd name="connsiteX9" fmla="*/ 365126 w 1629569"/>
              <a:gd name="connsiteY9" fmla="*/ 480219 h 927100"/>
              <a:gd name="connsiteX10" fmla="*/ 429420 w 1629569"/>
              <a:gd name="connsiteY10" fmla="*/ 461169 h 927100"/>
              <a:gd name="connsiteX11" fmla="*/ 465139 w 1629569"/>
              <a:gd name="connsiteY11" fmla="*/ 492125 h 927100"/>
              <a:gd name="connsiteX12" fmla="*/ 474663 w 1629569"/>
              <a:gd name="connsiteY12" fmla="*/ 287338 h 927100"/>
              <a:gd name="connsiteX13" fmla="*/ 794 w 1629569"/>
              <a:gd name="connsiteY13" fmla="*/ 282574 h 927100"/>
              <a:gd name="connsiteX14" fmla="*/ 0 w 1629569"/>
              <a:gd name="connsiteY14" fmla="*/ 0 h 927100"/>
              <a:gd name="connsiteX15" fmla="*/ 788988 w 1629569"/>
              <a:gd name="connsiteY15" fmla="*/ 5556 h 927100"/>
              <a:gd name="connsiteX16" fmla="*/ 810419 w 1629569"/>
              <a:gd name="connsiteY16" fmla="*/ 32544 h 927100"/>
              <a:gd name="connsiteX17" fmla="*/ 846137 w 1629569"/>
              <a:gd name="connsiteY17" fmla="*/ 15875 h 927100"/>
              <a:gd name="connsiteX18" fmla="*/ 1562894 w 1629569"/>
              <a:gd name="connsiteY18" fmla="*/ 425450 h 927100"/>
              <a:gd name="connsiteX19" fmla="*/ 1544638 w 1629569"/>
              <a:gd name="connsiteY19" fmla="*/ 711200 h 927100"/>
              <a:gd name="connsiteX20" fmla="*/ 1629569 w 1629569"/>
              <a:gd name="connsiteY2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77032 w 1629569"/>
              <a:gd name="connsiteY5" fmla="*/ 815975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362745 w 1629569"/>
              <a:gd name="connsiteY5" fmla="*/ 830263 h 927100"/>
              <a:gd name="connsiteX6" fmla="*/ 264318 w 1629569"/>
              <a:gd name="connsiteY6" fmla="*/ 801687 h 927100"/>
              <a:gd name="connsiteX7" fmla="*/ 284164 w 1629569"/>
              <a:gd name="connsiteY7" fmla="*/ 742156 h 927100"/>
              <a:gd name="connsiteX8" fmla="*/ 272258 w 1629569"/>
              <a:gd name="connsiteY8" fmla="*/ 642144 h 927100"/>
              <a:gd name="connsiteX9" fmla="*/ 324644 w 1629569"/>
              <a:gd name="connsiteY9" fmla="*/ 588169 h 927100"/>
              <a:gd name="connsiteX10" fmla="*/ 365126 w 1629569"/>
              <a:gd name="connsiteY10" fmla="*/ 480219 h 927100"/>
              <a:gd name="connsiteX11" fmla="*/ 429420 w 1629569"/>
              <a:gd name="connsiteY11" fmla="*/ 461169 h 927100"/>
              <a:gd name="connsiteX12" fmla="*/ 465139 w 1629569"/>
              <a:gd name="connsiteY12" fmla="*/ 492125 h 927100"/>
              <a:gd name="connsiteX13" fmla="*/ 474663 w 1629569"/>
              <a:gd name="connsiteY13" fmla="*/ 287338 h 927100"/>
              <a:gd name="connsiteX14" fmla="*/ 794 w 1629569"/>
              <a:gd name="connsiteY14" fmla="*/ 282574 h 927100"/>
              <a:gd name="connsiteX15" fmla="*/ 0 w 1629569"/>
              <a:gd name="connsiteY15" fmla="*/ 0 h 927100"/>
              <a:gd name="connsiteX16" fmla="*/ 788988 w 1629569"/>
              <a:gd name="connsiteY16" fmla="*/ 5556 h 927100"/>
              <a:gd name="connsiteX17" fmla="*/ 810419 w 1629569"/>
              <a:gd name="connsiteY17" fmla="*/ 32544 h 927100"/>
              <a:gd name="connsiteX18" fmla="*/ 846137 w 1629569"/>
              <a:gd name="connsiteY18" fmla="*/ 15875 h 927100"/>
              <a:gd name="connsiteX19" fmla="*/ 1562894 w 1629569"/>
              <a:gd name="connsiteY19" fmla="*/ 425450 h 927100"/>
              <a:gd name="connsiteX20" fmla="*/ 1544638 w 1629569"/>
              <a:gd name="connsiteY20" fmla="*/ 711200 h 927100"/>
              <a:gd name="connsiteX21" fmla="*/ 1629569 w 1629569"/>
              <a:gd name="connsiteY2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522289 w 1629569"/>
              <a:gd name="connsiteY5" fmla="*/ 851694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603251 w 1629569"/>
              <a:gd name="connsiteY5" fmla="*/ 735012 h 927100"/>
              <a:gd name="connsiteX6" fmla="*/ 362745 w 1629569"/>
              <a:gd name="connsiteY6" fmla="*/ 830263 h 927100"/>
              <a:gd name="connsiteX7" fmla="*/ 264318 w 1629569"/>
              <a:gd name="connsiteY7" fmla="*/ 801687 h 927100"/>
              <a:gd name="connsiteX8" fmla="*/ 284164 w 1629569"/>
              <a:gd name="connsiteY8" fmla="*/ 742156 h 927100"/>
              <a:gd name="connsiteX9" fmla="*/ 272258 w 1629569"/>
              <a:gd name="connsiteY9" fmla="*/ 642144 h 927100"/>
              <a:gd name="connsiteX10" fmla="*/ 324644 w 1629569"/>
              <a:gd name="connsiteY10" fmla="*/ 588169 h 927100"/>
              <a:gd name="connsiteX11" fmla="*/ 365126 w 1629569"/>
              <a:gd name="connsiteY11" fmla="*/ 480219 h 927100"/>
              <a:gd name="connsiteX12" fmla="*/ 429420 w 1629569"/>
              <a:gd name="connsiteY12" fmla="*/ 461169 h 927100"/>
              <a:gd name="connsiteX13" fmla="*/ 465139 w 1629569"/>
              <a:gd name="connsiteY13" fmla="*/ 492125 h 927100"/>
              <a:gd name="connsiteX14" fmla="*/ 474663 w 1629569"/>
              <a:gd name="connsiteY14" fmla="*/ 287338 h 927100"/>
              <a:gd name="connsiteX15" fmla="*/ 794 w 1629569"/>
              <a:gd name="connsiteY15" fmla="*/ 282574 h 927100"/>
              <a:gd name="connsiteX16" fmla="*/ 0 w 1629569"/>
              <a:gd name="connsiteY16" fmla="*/ 0 h 927100"/>
              <a:gd name="connsiteX17" fmla="*/ 788988 w 1629569"/>
              <a:gd name="connsiteY17" fmla="*/ 5556 h 927100"/>
              <a:gd name="connsiteX18" fmla="*/ 810419 w 1629569"/>
              <a:gd name="connsiteY18" fmla="*/ 32544 h 927100"/>
              <a:gd name="connsiteX19" fmla="*/ 846137 w 1629569"/>
              <a:gd name="connsiteY19" fmla="*/ 15875 h 927100"/>
              <a:gd name="connsiteX20" fmla="*/ 1562894 w 1629569"/>
              <a:gd name="connsiteY20" fmla="*/ 425450 h 927100"/>
              <a:gd name="connsiteX21" fmla="*/ 1544638 w 1629569"/>
              <a:gd name="connsiteY21" fmla="*/ 711200 h 927100"/>
              <a:gd name="connsiteX22" fmla="*/ 1629569 w 1629569"/>
              <a:gd name="connsiteY2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58032 w 1629569"/>
              <a:gd name="connsiteY5" fmla="*/ 789781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03251 w 1629569"/>
              <a:gd name="connsiteY6" fmla="*/ 735012 h 927100"/>
              <a:gd name="connsiteX7" fmla="*/ 362745 w 1629569"/>
              <a:gd name="connsiteY7" fmla="*/ 830263 h 927100"/>
              <a:gd name="connsiteX8" fmla="*/ 264318 w 1629569"/>
              <a:gd name="connsiteY8" fmla="*/ 801687 h 927100"/>
              <a:gd name="connsiteX9" fmla="*/ 284164 w 1629569"/>
              <a:gd name="connsiteY9" fmla="*/ 742156 h 927100"/>
              <a:gd name="connsiteX10" fmla="*/ 272258 w 1629569"/>
              <a:gd name="connsiteY10" fmla="*/ 642144 h 927100"/>
              <a:gd name="connsiteX11" fmla="*/ 324644 w 1629569"/>
              <a:gd name="connsiteY11" fmla="*/ 588169 h 927100"/>
              <a:gd name="connsiteX12" fmla="*/ 365126 w 1629569"/>
              <a:gd name="connsiteY12" fmla="*/ 480219 h 927100"/>
              <a:gd name="connsiteX13" fmla="*/ 429420 w 1629569"/>
              <a:gd name="connsiteY13" fmla="*/ 461169 h 927100"/>
              <a:gd name="connsiteX14" fmla="*/ 465139 w 1629569"/>
              <a:gd name="connsiteY14" fmla="*/ 492125 h 927100"/>
              <a:gd name="connsiteX15" fmla="*/ 474663 w 1629569"/>
              <a:gd name="connsiteY15" fmla="*/ 287338 h 927100"/>
              <a:gd name="connsiteX16" fmla="*/ 794 w 1629569"/>
              <a:gd name="connsiteY16" fmla="*/ 282574 h 927100"/>
              <a:gd name="connsiteX17" fmla="*/ 0 w 1629569"/>
              <a:gd name="connsiteY17" fmla="*/ 0 h 927100"/>
              <a:gd name="connsiteX18" fmla="*/ 788988 w 1629569"/>
              <a:gd name="connsiteY18" fmla="*/ 5556 h 927100"/>
              <a:gd name="connsiteX19" fmla="*/ 810419 w 1629569"/>
              <a:gd name="connsiteY19" fmla="*/ 32544 h 927100"/>
              <a:gd name="connsiteX20" fmla="*/ 846137 w 1629569"/>
              <a:gd name="connsiteY20" fmla="*/ 15875 h 927100"/>
              <a:gd name="connsiteX21" fmla="*/ 1562894 w 1629569"/>
              <a:gd name="connsiteY21" fmla="*/ 425450 h 927100"/>
              <a:gd name="connsiteX22" fmla="*/ 1544638 w 1629569"/>
              <a:gd name="connsiteY22" fmla="*/ 711200 h 927100"/>
              <a:gd name="connsiteX23" fmla="*/ 1629569 w 1629569"/>
              <a:gd name="connsiteY2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67545 w 1629569"/>
              <a:gd name="connsiteY6" fmla="*/ 739775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34219 w 1629569"/>
              <a:gd name="connsiteY5" fmla="*/ 742156 h 927100"/>
              <a:gd name="connsiteX6" fmla="*/ 688977 w 1629569"/>
              <a:gd name="connsiteY6" fmla="*/ 749300 h 927100"/>
              <a:gd name="connsiteX7" fmla="*/ 603251 w 1629569"/>
              <a:gd name="connsiteY7" fmla="*/ 735012 h 927100"/>
              <a:gd name="connsiteX8" fmla="*/ 362745 w 1629569"/>
              <a:gd name="connsiteY8" fmla="*/ 830263 h 927100"/>
              <a:gd name="connsiteX9" fmla="*/ 264318 w 1629569"/>
              <a:gd name="connsiteY9" fmla="*/ 801687 h 927100"/>
              <a:gd name="connsiteX10" fmla="*/ 284164 w 1629569"/>
              <a:gd name="connsiteY10" fmla="*/ 742156 h 927100"/>
              <a:gd name="connsiteX11" fmla="*/ 272258 w 1629569"/>
              <a:gd name="connsiteY11" fmla="*/ 642144 h 927100"/>
              <a:gd name="connsiteX12" fmla="*/ 324644 w 1629569"/>
              <a:gd name="connsiteY12" fmla="*/ 588169 h 927100"/>
              <a:gd name="connsiteX13" fmla="*/ 365126 w 1629569"/>
              <a:gd name="connsiteY13" fmla="*/ 480219 h 927100"/>
              <a:gd name="connsiteX14" fmla="*/ 429420 w 1629569"/>
              <a:gd name="connsiteY14" fmla="*/ 461169 h 927100"/>
              <a:gd name="connsiteX15" fmla="*/ 465139 w 1629569"/>
              <a:gd name="connsiteY15" fmla="*/ 492125 h 927100"/>
              <a:gd name="connsiteX16" fmla="*/ 474663 w 1629569"/>
              <a:gd name="connsiteY16" fmla="*/ 287338 h 927100"/>
              <a:gd name="connsiteX17" fmla="*/ 794 w 1629569"/>
              <a:gd name="connsiteY17" fmla="*/ 282574 h 927100"/>
              <a:gd name="connsiteX18" fmla="*/ 0 w 1629569"/>
              <a:gd name="connsiteY18" fmla="*/ 0 h 927100"/>
              <a:gd name="connsiteX19" fmla="*/ 788988 w 1629569"/>
              <a:gd name="connsiteY19" fmla="*/ 5556 h 927100"/>
              <a:gd name="connsiteX20" fmla="*/ 810419 w 1629569"/>
              <a:gd name="connsiteY20" fmla="*/ 32544 h 927100"/>
              <a:gd name="connsiteX21" fmla="*/ 846137 w 1629569"/>
              <a:gd name="connsiteY21" fmla="*/ 15875 h 927100"/>
              <a:gd name="connsiteX22" fmla="*/ 1562894 w 1629569"/>
              <a:gd name="connsiteY22" fmla="*/ 425450 h 927100"/>
              <a:gd name="connsiteX23" fmla="*/ 1544638 w 1629569"/>
              <a:gd name="connsiteY23" fmla="*/ 711200 h 927100"/>
              <a:gd name="connsiteX24" fmla="*/ 1629569 w 1629569"/>
              <a:gd name="connsiteY24"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922339 w 1629569"/>
              <a:gd name="connsiteY5" fmla="*/ 823119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767558 w 1629569"/>
              <a:gd name="connsiteY5" fmla="*/ 739775 h 927100"/>
              <a:gd name="connsiteX6" fmla="*/ 734219 w 1629569"/>
              <a:gd name="connsiteY6" fmla="*/ 742156 h 927100"/>
              <a:gd name="connsiteX7" fmla="*/ 688977 w 1629569"/>
              <a:gd name="connsiteY7" fmla="*/ 749300 h 927100"/>
              <a:gd name="connsiteX8" fmla="*/ 603251 w 1629569"/>
              <a:gd name="connsiteY8" fmla="*/ 735012 h 927100"/>
              <a:gd name="connsiteX9" fmla="*/ 362745 w 1629569"/>
              <a:gd name="connsiteY9" fmla="*/ 830263 h 927100"/>
              <a:gd name="connsiteX10" fmla="*/ 264318 w 1629569"/>
              <a:gd name="connsiteY10" fmla="*/ 801687 h 927100"/>
              <a:gd name="connsiteX11" fmla="*/ 284164 w 1629569"/>
              <a:gd name="connsiteY11" fmla="*/ 742156 h 927100"/>
              <a:gd name="connsiteX12" fmla="*/ 272258 w 1629569"/>
              <a:gd name="connsiteY12" fmla="*/ 642144 h 927100"/>
              <a:gd name="connsiteX13" fmla="*/ 324644 w 1629569"/>
              <a:gd name="connsiteY13" fmla="*/ 588169 h 927100"/>
              <a:gd name="connsiteX14" fmla="*/ 365126 w 1629569"/>
              <a:gd name="connsiteY14" fmla="*/ 480219 h 927100"/>
              <a:gd name="connsiteX15" fmla="*/ 429420 w 1629569"/>
              <a:gd name="connsiteY15" fmla="*/ 461169 h 927100"/>
              <a:gd name="connsiteX16" fmla="*/ 465139 w 1629569"/>
              <a:gd name="connsiteY16" fmla="*/ 492125 h 927100"/>
              <a:gd name="connsiteX17" fmla="*/ 474663 w 1629569"/>
              <a:gd name="connsiteY17" fmla="*/ 287338 h 927100"/>
              <a:gd name="connsiteX18" fmla="*/ 794 w 1629569"/>
              <a:gd name="connsiteY18" fmla="*/ 282574 h 927100"/>
              <a:gd name="connsiteX19" fmla="*/ 0 w 1629569"/>
              <a:gd name="connsiteY19" fmla="*/ 0 h 927100"/>
              <a:gd name="connsiteX20" fmla="*/ 788988 w 1629569"/>
              <a:gd name="connsiteY20" fmla="*/ 5556 h 927100"/>
              <a:gd name="connsiteX21" fmla="*/ 810419 w 1629569"/>
              <a:gd name="connsiteY21" fmla="*/ 32544 h 927100"/>
              <a:gd name="connsiteX22" fmla="*/ 846137 w 1629569"/>
              <a:gd name="connsiteY22" fmla="*/ 15875 h 927100"/>
              <a:gd name="connsiteX23" fmla="*/ 1562894 w 1629569"/>
              <a:gd name="connsiteY23" fmla="*/ 425450 h 927100"/>
              <a:gd name="connsiteX24" fmla="*/ 1544638 w 1629569"/>
              <a:gd name="connsiteY24" fmla="*/ 711200 h 927100"/>
              <a:gd name="connsiteX25" fmla="*/ 1629569 w 1629569"/>
              <a:gd name="connsiteY25"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34232 w 1629569"/>
              <a:gd name="connsiteY5" fmla="*/ 768350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810420 w 1629569"/>
              <a:gd name="connsiteY5" fmla="*/ 701675 h 927100"/>
              <a:gd name="connsiteX6" fmla="*/ 767558 w 1629569"/>
              <a:gd name="connsiteY6" fmla="*/ 739775 h 927100"/>
              <a:gd name="connsiteX7" fmla="*/ 734219 w 1629569"/>
              <a:gd name="connsiteY7" fmla="*/ 742156 h 927100"/>
              <a:gd name="connsiteX8" fmla="*/ 688977 w 1629569"/>
              <a:gd name="connsiteY8" fmla="*/ 749300 h 927100"/>
              <a:gd name="connsiteX9" fmla="*/ 603251 w 1629569"/>
              <a:gd name="connsiteY9" fmla="*/ 735012 h 927100"/>
              <a:gd name="connsiteX10" fmla="*/ 362745 w 1629569"/>
              <a:gd name="connsiteY10" fmla="*/ 830263 h 927100"/>
              <a:gd name="connsiteX11" fmla="*/ 264318 w 1629569"/>
              <a:gd name="connsiteY11" fmla="*/ 801687 h 927100"/>
              <a:gd name="connsiteX12" fmla="*/ 284164 w 1629569"/>
              <a:gd name="connsiteY12" fmla="*/ 742156 h 927100"/>
              <a:gd name="connsiteX13" fmla="*/ 272258 w 1629569"/>
              <a:gd name="connsiteY13" fmla="*/ 642144 h 927100"/>
              <a:gd name="connsiteX14" fmla="*/ 324644 w 1629569"/>
              <a:gd name="connsiteY14" fmla="*/ 588169 h 927100"/>
              <a:gd name="connsiteX15" fmla="*/ 365126 w 1629569"/>
              <a:gd name="connsiteY15" fmla="*/ 480219 h 927100"/>
              <a:gd name="connsiteX16" fmla="*/ 429420 w 1629569"/>
              <a:gd name="connsiteY16" fmla="*/ 461169 h 927100"/>
              <a:gd name="connsiteX17" fmla="*/ 465139 w 1629569"/>
              <a:gd name="connsiteY17" fmla="*/ 492125 h 927100"/>
              <a:gd name="connsiteX18" fmla="*/ 474663 w 1629569"/>
              <a:gd name="connsiteY18" fmla="*/ 287338 h 927100"/>
              <a:gd name="connsiteX19" fmla="*/ 794 w 1629569"/>
              <a:gd name="connsiteY19" fmla="*/ 282574 h 927100"/>
              <a:gd name="connsiteX20" fmla="*/ 0 w 1629569"/>
              <a:gd name="connsiteY20" fmla="*/ 0 h 927100"/>
              <a:gd name="connsiteX21" fmla="*/ 788988 w 1629569"/>
              <a:gd name="connsiteY21" fmla="*/ 5556 h 927100"/>
              <a:gd name="connsiteX22" fmla="*/ 810419 w 1629569"/>
              <a:gd name="connsiteY22" fmla="*/ 32544 h 927100"/>
              <a:gd name="connsiteX23" fmla="*/ 846137 w 1629569"/>
              <a:gd name="connsiteY23" fmla="*/ 15875 h 927100"/>
              <a:gd name="connsiteX24" fmla="*/ 1562894 w 1629569"/>
              <a:gd name="connsiteY24" fmla="*/ 425450 h 927100"/>
              <a:gd name="connsiteX25" fmla="*/ 1544638 w 1629569"/>
              <a:gd name="connsiteY25" fmla="*/ 711200 h 927100"/>
              <a:gd name="connsiteX26" fmla="*/ 1629569 w 1629569"/>
              <a:gd name="connsiteY26"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086645 w 1629569"/>
              <a:gd name="connsiteY5" fmla="*/ 861219 h 927100"/>
              <a:gd name="connsiteX6" fmla="*/ 810420 w 1629569"/>
              <a:gd name="connsiteY6" fmla="*/ 701675 h 927100"/>
              <a:gd name="connsiteX7" fmla="*/ 767558 w 1629569"/>
              <a:gd name="connsiteY7" fmla="*/ 739775 h 927100"/>
              <a:gd name="connsiteX8" fmla="*/ 734219 w 1629569"/>
              <a:gd name="connsiteY8" fmla="*/ 742156 h 927100"/>
              <a:gd name="connsiteX9" fmla="*/ 688977 w 1629569"/>
              <a:gd name="connsiteY9" fmla="*/ 749300 h 927100"/>
              <a:gd name="connsiteX10" fmla="*/ 603251 w 1629569"/>
              <a:gd name="connsiteY10" fmla="*/ 735012 h 927100"/>
              <a:gd name="connsiteX11" fmla="*/ 362745 w 1629569"/>
              <a:gd name="connsiteY11" fmla="*/ 830263 h 927100"/>
              <a:gd name="connsiteX12" fmla="*/ 264318 w 1629569"/>
              <a:gd name="connsiteY12" fmla="*/ 801687 h 927100"/>
              <a:gd name="connsiteX13" fmla="*/ 284164 w 1629569"/>
              <a:gd name="connsiteY13" fmla="*/ 742156 h 927100"/>
              <a:gd name="connsiteX14" fmla="*/ 272258 w 1629569"/>
              <a:gd name="connsiteY14" fmla="*/ 642144 h 927100"/>
              <a:gd name="connsiteX15" fmla="*/ 324644 w 1629569"/>
              <a:gd name="connsiteY15" fmla="*/ 588169 h 927100"/>
              <a:gd name="connsiteX16" fmla="*/ 365126 w 1629569"/>
              <a:gd name="connsiteY16" fmla="*/ 480219 h 927100"/>
              <a:gd name="connsiteX17" fmla="*/ 429420 w 1629569"/>
              <a:gd name="connsiteY17" fmla="*/ 461169 h 927100"/>
              <a:gd name="connsiteX18" fmla="*/ 465139 w 1629569"/>
              <a:gd name="connsiteY18" fmla="*/ 492125 h 927100"/>
              <a:gd name="connsiteX19" fmla="*/ 474663 w 1629569"/>
              <a:gd name="connsiteY19" fmla="*/ 287338 h 927100"/>
              <a:gd name="connsiteX20" fmla="*/ 794 w 1629569"/>
              <a:gd name="connsiteY20" fmla="*/ 282574 h 927100"/>
              <a:gd name="connsiteX21" fmla="*/ 0 w 1629569"/>
              <a:gd name="connsiteY21" fmla="*/ 0 h 927100"/>
              <a:gd name="connsiteX22" fmla="*/ 788988 w 1629569"/>
              <a:gd name="connsiteY22" fmla="*/ 5556 h 927100"/>
              <a:gd name="connsiteX23" fmla="*/ 810419 w 1629569"/>
              <a:gd name="connsiteY23" fmla="*/ 32544 h 927100"/>
              <a:gd name="connsiteX24" fmla="*/ 846137 w 1629569"/>
              <a:gd name="connsiteY24" fmla="*/ 15875 h 927100"/>
              <a:gd name="connsiteX25" fmla="*/ 1562894 w 1629569"/>
              <a:gd name="connsiteY25" fmla="*/ 425450 h 927100"/>
              <a:gd name="connsiteX26" fmla="*/ 1544638 w 1629569"/>
              <a:gd name="connsiteY26" fmla="*/ 711200 h 927100"/>
              <a:gd name="connsiteX27" fmla="*/ 1629569 w 1629569"/>
              <a:gd name="connsiteY27" fmla="*/ 746125 h 927100"/>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10420 w 1629569"/>
              <a:gd name="connsiteY6" fmla="*/ 701675 h 1218406"/>
              <a:gd name="connsiteX7" fmla="*/ 767558 w 1629569"/>
              <a:gd name="connsiteY7" fmla="*/ 739775 h 1218406"/>
              <a:gd name="connsiteX8" fmla="*/ 734219 w 1629569"/>
              <a:gd name="connsiteY8" fmla="*/ 742156 h 1218406"/>
              <a:gd name="connsiteX9" fmla="*/ 688977 w 1629569"/>
              <a:gd name="connsiteY9" fmla="*/ 749300 h 1218406"/>
              <a:gd name="connsiteX10" fmla="*/ 603251 w 1629569"/>
              <a:gd name="connsiteY10" fmla="*/ 735012 h 1218406"/>
              <a:gd name="connsiteX11" fmla="*/ 362745 w 1629569"/>
              <a:gd name="connsiteY11" fmla="*/ 830263 h 1218406"/>
              <a:gd name="connsiteX12" fmla="*/ 264318 w 1629569"/>
              <a:gd name="connsiteY12" fmla="*/ 801687 h 1218406"/>
              <a:gd name="connsiteX13" fmla="*/ 284164 w 1629569"/>
              <a:gd name="connsiteY13" fmla="*/ 742156 h 1218406"/>
              <a:gd name="connsiteX14" fmla="*/ 272258 w 1629569"/>
              <a:gd name="connsiteY14" fmla="*/ 642144 h 1218406"/>
              <a:gd name="connsiteX15" fmla="*/ 324644 w 1629569"/>
              <a:gd name="connsiteY15" fmla="*/ 588169 h 1218406"/>
              <a:gd name="connsiteX16" fmla="*/ 365126 w 1629569"/>
              <a:gd name="connsiteY16" fmla="*/ 480219 h 1218406"/>
              <a:gd name="connsiteX17" fmla="*/ 429420 w 1629569"/>
              <a:gd name="connsiteY17" fmla="*/ 461169 h 1218406"/>
              <a:gd name="connsiteX18" fmla="*/ 465139 w 1629569"/>
              <a:gd name="connsiteY18" fmla="*/ 492125 h 1218406"/>
              <a:gd name="connsiteX19" fmla="*/ 474663 w 1629569"/>
              <a:gd name="connsiteY19" fmla="*/ 287338 h 1218406"/>
              <a:gd name="connsiteX20" fmla="*/ 794 w 1629569"/>
              <a:gd name="connsiteY20" fmla="*/ 282574 h 1218406"/>
              <a:gd name="connsiteX21" fmla="*/ 0 w 1629569"/>
              <a:gd name="connsiteY21" fmla="*/ 0 h 1218406"/>
              <a:gd name="connsiteX22" fmla="*/ 788988 w 1629569"/>
              <a:gd name="connsiteY22" fmla="*/ 5556 h 1218406"/>
              <a:gd name="connsiteX23" fmla="*/ 810419 w 1629569"/>
              <a:gd name="connsiteY23" fmla="*/ 32544 h 1218406"/>
              <a:gd name="connsiteX24" fmla="*/ 846137 w 1629569"/>
              <a:gd name="connsiteY24" fmla="*/ 15875 h 1218406"/>
              <a:gd name="connsiteX25" fmla="*/ 1562894 w 1629569"/>
              <a:gd name="connsiteY25" fmla="*/ 425450 h 1218406"/>
              <a:gd name="connsiteX26" fmla="*/ 1544638 w 1629569"/>
              <a:gd name="connsiteY26" fmla="*/ 711200 h 1218406"/>
              <a:gd name="connsiteX27" fmla="*/ 1629569 w 1629569"/>
              <a:gd name="connsiteY27"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923131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1376 w 1629569"/>
              <a:gd name="connsiteY6" fmla="*/ 754062 h 1218406"/>
              <a:gd name="connsiteX7" fmla="*/ 810420 w 1629569"/>
              <a:gd name="connsiteY7" fmla="*/ 701675 h 1218406"/>
              <a:gd name="connsiteX8" fmla="*/ 767558 w 1629569"/>
              <a:gd name="connsiteY8" fmla="*/ 739775 h 1218406"/>
              <a:gd name="connsiteX9" fmla="*/ 734219 w 1629569"/>
              <a:gd name="connsiteY9" fmla="*/ 742156 h 1218406"/>
              <a:gd name="connsiteX10" fmla="*/ 688977 w 1629569"/>
              <a:gd name="connsiteY10" fmla="*/ 749300 h 1218406"/>
              <a:gd name="connsiteX11" fmla="*/ 603251 w 1629569"/>
              <a:gd name="connsiteY11" fmla="*/ 735012 h 1218406"/>
              <a:gd name="connsiteX12" fmla="*/ 362745 w 1629569"/>
              <a:gd name="connsiteY12" fmla="*/ 830263 h 1218406"/>
              <a:gd name="connsiteX13" fmla="*/ 264318 w 1629569"/>
              <a:gd name="connsiteY13" fmla="*/ 801687 h 1218406"/>
              <a:gd name="connsiteX14" fmla="*/ 284164 w 1629569"/>
              <a:gd name="connsiteY14" fmla="*/ 742156 h 1218406"/>
              <a:gd name="connsiteX15" fmla="*/ 272258 w 1629569"/>
              <a:gd name="connsiteY15" fmla="*/ 642144 h 1218406"/>
              <a:gd name="connsiteX16" fmla="*/ 324644 w 1629569"/>
              <a:gd name="connsiteY16" fmla="*/ 588169 h 1218406"/>
              <a:gd name="connsiteX17" fmla="*/ 365126 w 1629569"/>
              <a:gd name="connsiteY17" fmla="*/ 480219 h 1218406"/>
              <a:gd name="connsiteX18" fmla="*/ 429420 w 1629569"/>
              <a:gd name="connsiteY18" fmla="*/ 461169 h 1218406"/>
              <a:gd name="connsiteX19" fmla="*/ 465139 w 1629569"/>
              <a:gd name="connsiteY19" fmla="*/ 492125 h 1218406"/>
              <a:gd name="connsiteX20" fmla="*/ 474663 w 1629569"/>
              <a:gd name="connsiteY20" fmla="*/ 287338 h 1218406"/>
              <a:gd name="connsiteX21" fmla="*/ 794 w 1629569"/>
              <a:gd name="connsiteY21" fmla="*/ 282574 h 1218406"/>
              <a:gd name="connsiteX22" fmla="*/ 0 w 1629569"/>
              <a:gd name="connsiteY22" fmla="*/ 0 h 1218406"/>
              <a:gd name="connsiteX23" fmla="*/ 788988 w 1629569"/>
              <a:gd name="connsiteY23" fmla="*/ 5556 h 1218406"/>
              <a:gd name="connsiteX24" fmla="*/ 810419 w 1629569"/>
              <a:gd name="connsiteY24" fmla="*/ 32544 h 1218406"/>
              <a:gd name="connsiteX25" fmla="*/ 846137 w 1629569"/>
              <a:gd name="connsiteY25" fmla="*/ 15875 h 1218406"/>
              <a:gd name="connsiteX26" fmla="*/ 1562894 w 1629569"/>
              <a:gd name="connsiteY26" fmla="*/ 425450 h 1218406"/>
              <a:gd name="connsiteX27" fmla="*/ 1544638 w 1629569"/>
              <a:gd name="connsiteY27" fmla="*/ 711200 h 1218406"/>
              <a:gd name="connsiteX28" fmla="*/ 1629569 w 1629569"/>
              <a:gd name="connsiteY28"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46139 w 1629569"/>
              <a:gd name="connsiteY6" fmla="*/ 868362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6145 w 1629569"/>
              <a:gd name="connsiteY6" fmla="*/ 751681 h 1218406"/>
              <a:gd name="connsiteX7" fmla="*/ 841376 w 1629569"/>
              <a:gd name="connsiteY7" fmla="*/ 754062 h 1218406"/>
              <a:gd name="connsiteX8" fmla="*/ 810420 w 1629569"/>
              <a:gd name="connsiteY8" fmla="*/ 701675 h 1218406"/>
              <a:gd name="connsiteX9" fmla="*/ 767558 w 1629569"/>
              <a:gd name="connsiteY9" fmla="*/ 739775 h 1218406"/>
              <a:gd name="connsiteX10" fmla="*/ 734219 w 1629569"/>
              <a:gd name="connsiteY10" fmla="*/ 742156 h 1218406"/>
              <a:gd name="connsiteX11" fmla="*/ 688977 w 1629569"/>
              <a:gd name="connsiteY11" fmla="*/ 749300 h 1218406"/>
              <a:gd name="connsiteX12" fmla="*/ 603251 w 1629569"/>
              <a:gd name="connsiteY12" fmla="*/ 735012 h 1218406"/>
              <a:gd name="connsiteX13" fmla="*/ 362745 w 1629569"/>
              <a:gd name="connsiteY13" fmla="*/ 830263 h 1218406"/>
              <a:gd name="connsiteX14" fmla="*/ 264318 w 1629569"/>
              <a:gd name="connsiteY14" fmla="*/ 801687 h 1218406"/>
              <a:gd name="connsiteX15" fmla="*/ 284164 w 1629569"/>
              <a:gd name="connsiteY15" fmla="*/ 742156 h 1218406"/>
              <a:gd name="connsiteX16" fmla="*/ 272258 w 1629569"/>
              <a:gd name="connsiteY16" fmla="*/ 642144 h 1218406"/>
              <a:gd name="connsiteX17" fmla="*/ 324644 w 1629569"/>
              <a:gd name="connsiteY17" fmla="*/ 588169 h 1218406"/>
              <a:gd name="connsiteX18" fmla="*/ 365126 w 1629569"/>
              <a:gd name="connsiteY18" fmla="*/ 480219 h 1218406"/>
              <a:gd name="connsiteX19" fmla="*/ 429420 w 1629569"/>
              <a:gd name="connsiteY19" fmla="*/ 461169 h 1218406"/>
              <a:gd name="connsiteX20" fmla="*/ 465139 w 1629569"/>
              <a:gd name="connsiteY20" fmla="*/ 492125 h 1218406"/>
              <a:gd name="connsiteX21" fmla="*/ 474663 w 1629569"/>
              <a:gd name="connsiteY21" fmla="*/ 287338 h 1218406"/>
              <a:gd name="connsiteX22" fmla="*/ 794 w 1629569"/>
              <a:gd name="connsiteY22" fmla="*/ 282574 h 1218406"/>
              <a:gd name="connsiteX23" fmla="*/ 0 w 1629569"/>
              <a:gd name="connsiteY23" fmla="*/ 0 h 1218406"/>
              <a:gd name="connsiteX24" fmla="*/ 788988 w 1629569"/>
              <a:gd name="connsiteY24" fmla="*/ 5556 h 1218406"/>
              <a:gd name="connsiteX25" fmla="*/ 810419 w 1629569"/>
              <a:gd name="connsiteY25" fmla="*/ 32544 h 1218406"/>
              <a:gd name="connsiteX26" fmla="*/ 846137 w 1629569"/>
              <a:gd name="connsiteY26" fmla="*/ 15875 h 1218406"/>
              <a:gd name="connsiteX27" fmla="*/ 1562894 w 1629569"/>
              <a:gd name="connsiteY27" fmla="*/ 425450 h 1218406"/>
              <a:gd name="connsiteX28" fmla="*/ 1544638 w 1629569"/>
              <a:gd name="connsiteY28" fmla="*/ 711200 h 1218406"/>
              <a:gd name="connsiteX29" fmla="*/ 1629569 w 1629569"/>
              <a:gd name="connsiteY29"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893764 w 1629569"/>
              <a:gd name="connsiteY6" fmla="*/ 98266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84252 w 1629569"/>
              <a:gd name="connsiteY6" fmla="*/ 1001712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1218406"/>
              <a:gd name="connsiteX1" fmla="*/ 1596232 w 1629569"/>
              <a:gd name="connsiteY1" fmla="*/ 849312 h 1218406"/>
              <a:gd name="connsiteX2" fmla="*/ 1560514 w 1629569"/>
              <a:gd name="connsiteY2" fmla="*/ 846932 h 1218406"/>
              <a:gd name="connsiteX3" fmla="*/ 1536700 w 1629569"/>
              <a:gd name="connsiteY3" fmla="*/ 927100 h 1218406"/>
              <a:gd name="connsiteX4" fmla="*/ 1184275 w 1629569"/>
              <a:gd name="connsiteY4" fmla="*/ 927100 h 1218406"/>
              <a:gd name="connsiteX5" fmla="*/ 884239 w 1629569"/>
              <a:gd name="connsiteY5" fmla="*/ 1218406 h 1218406"/>
              <a:gd name="connsiteX6" fmla="*/ 972346 w 1629569"/>
              <a:gd name="connsiteY6" fmla="*/ 775494 h 1218406"/>
              <a:gd name="connsiteX7" fmla="*/ 896145 w 1629569"/>
              <a:gd name="connsiteY7" fmla="*/ 751681 h 1218406"/>
              <a:gd name="connsiteX8" fmla="*/ 841376 w 1629569"/>
              <a:gd name="connsiteY8" fmla="*/ 754062 h 1218406"/>
              <a:gd name="connsiteX9" fmla="*/ 810420 w 1629569"/>
              <a:gd name="connsiteY9" fmla="*/ 701675 h 1218406"/>
              <a:gd name="connsiteX10" fmla="*/ 767558 w 1629569"/>
              <a:gd name="connsiteY10" fmla="*/ 739775 h 1218406"/>
              <a:gd name="connsiteX11" fmla="*/ 734219 w 1629569"/>
              <a:gd name="connsiteY11" fmla="*/ 742156 h 1218406"/>
              <a:gd name="connsiteX12" fmla="*/ 688977 w 1629569"/>
              <a:gd name="connsiteY12" fmla="*/ 749300 h 1218406"/>
              <a:gd name="connsiteX13" fmla="*/ 603251 w 1629569"/>
              <a:gd name="connsiteY13" fmla="*/ 735012 h 1218406"/>
              <a:gd name="connsiteX14" fmla="*/ 362745 w 1629569"/>
              <a:gd name="connsiteY14" fmla="*/ 830263 h 1218406"/>
              <a:gd name="connsiteX15" fmla="*/ 264318 w 1629569"/>
              <a:gd name="connsiteY15" fmla="*/ 801687 h 1218406"/>
              <a:gd name="connsiteX16" fmla="*/ 284164 w 1629569"/>
              <a:gd name="connsiteY16" fmla="*/ 742156 h 1218406"/>
              <a:gd name="connsiteX17" fmla="*/ 272258 w 1629569"/>
              <a:gd name="connsiteY17" fmla="*/ 642144 h 1218406"/>
              <a:gd name="connsiteX18" fmla="*/ 324644 w 1629569"/>
              <a:gd name="connsiteY18" fmla="*/ 588169 h 1218406"/>
              <a:gd name="connsiteX19" fmla="*/ 365126 w 1629569"/>
              <a:gd name="connsiteY19" fmla="*/ 480219 h 1218406"/>
              <a:gd name="connsiteX20" fmla="*/ 429420 w 1629569"/>
              <a:gd name="connsiteY20" fmla="*/ 461169 h 1218406"/>
              <a:gd name="connsiteX21" fmla="*/ 465139 w 1629569"/>
              <a:gd name="connsiteY21" fmla="*/ 492125 h 1218406"/>
              <a:gd name="connsiteX22" fmla="*/ 474663 w 1629569"/>
              <a:gd name="connsiteY22" fmla="*/ 287338 h 1218406"/>
              <a:gd name="connsiteX23" fmla="*/ 794 w 1629569"/>
              <a:gd name="connsiteY23" fmla="*/ 282574 h 1218406"/>
              <a:gd name="connsiteX24" fmla="*/ 0 w 1629569"/>
              <a:gd name="connsiteY24" fmla="*/ 0 h 1218406"/>
              <a:gd name="connsiteX25" fmla="*/ 788988 w 1629569"/>
              <a:gd name="connsiteY25" fmla="*/ 5556 h 1218406"/>
              <a:gd name="connsiteX26" fmla="*/ 810419 w 1629569"/>
              <a:gd name="connsiteY26" fmla="*/ 32544 h 1218406"/>
              <a:gd name="connsiteX27" fmla="*/ 846137 w 1629569"/>
              <a:gd name="connsiteY27" fmla="*/ 15875 h 1218406"/>
              <a:gd name="connsiteX28" fmla="*/ 1562894 w 1629569"/>
              <a:gd name="connsiteY28" fmla="*/ 425450 h 1218406"/>
              <a:gd name="connsiteX29" fmla="*/ 1544638 w 1629569"/>
              <a:gd name="connsiteY29" fmla="*/ 711200 h 1218406"/>
              <a:gd name="connsiteX30" fmla="*/ 1629569 w 1629569"/>
              <a:gd name="connsiteY30" fmla="*/ 746125 h 1218406"/>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972346 w 1629569"/>
              <a:gd name="connsiteY6" fmla="*/ 775494 h 927100"/>
              <a:gd name="connsiteX7" fmla="*/ 896145 w 1629569"/>
              <a:gd name="connsiteY7" fmla="*/ 751681 h 927100"/>
              <a:gd name="connsiteX8" fmla="*/ 841376 w 1629569"/>
              <a:gd name="connsiteY8" fmla="*/ 754062 h 927100"/>
              <a:gd name="connsiteX9" fmla="*/ 810420 w 1629569"/>
              <a:gd name="connsiteY9" fmla="*/ 701675 h 927100"/>
              <a:gd name="connsiteX10" fmla="*/ 767558 w 1629569"/>
              <a:gd name="connsiteY10" fmla="*/ 739775 h 927100"/>
              <a:gd name="connsiteX11" fmla="*/ 734219 w 1629569"/>
              <a:gd name="connsiteY11" fmla="*/ 742156 h 927100"/>
              <a:gd name="connsiteX12" fmla="*/ 688977 w 1629569"/>
              <a:gd name="connsiteY12" fmla="*/ 749300 h 927100"/>
              <a:gd name="connsiteX13" fmla="*/ 603251 w 1629569"/>
              <a:gd name="connsiteY13" fmla="*/ 735012 h 927100"/>
              <a:gd name="connsiteX14" fmla="*/ 362745 w 1629569"/>
              <a:gd name="connsiteY14" fmla="*/ 830263 h 927100"/>
              <a:gd name="connsiteX15" fmla="*/ 264318 w 1629569"/>
              <a:gd name="connsiteY15" fmla="*/ 801687 h 927100"/>
              <a:gd name="connsiteX16" fmla="*/ 284164 w 1629569"/>
              <a:gd name="connsiteY16" fmla="*/ 742156 h 927100"/>
              <a:gd name="connsiteX17" fmla="*/ 272258 w 1629569"/>
              <a:gd name="connsiteY17" fmla="*/ 642144 h 927100"/>
              <a:gd name="connsiteX18" fmla="*/ 324644 w 1629569"/>
              <a:gd name="connsiteY18" fmla="*/ 588169 h 927100"/>
              <a:gd name="connsiteX19" fmla="*/ 365126 w 1629569"/>
              <a:gd name="connsiteY19" fmla="*/ 480219 h 927100"/>
              <a:gd name="connsiteX20" fmla="*/ 429420 w 1629569"/>
              <a:gd name="connsiteY20" fmla="*/ 461169 h 927100"/>
              <a:gd name="connsiteX21" fmla="*/ 465139 w 1629569"/>
              <a:gd name="connsiteY21" fmla="*/ 492125 h 927100"/>
              <a:gd name="connsiteX22" fmla="*/ 474663 w 1629569"/>
              <a:gd name="connsiteY22" fmla="*/ 287338 h 927100"/>
              <a:gd name="connsiteX23" fmla="*/ 794 w 1629569"/>
              <a:gd name="connsiteY23" fmla="*/ 282574 h 927100"/>
              <a:gd name="connsiteX24" fmla="*/ 0 w 1629569"/>
              <a:gd name="connsiteY24" fmla="*/ 0 h 927100"/>
              <a:gd name="connsiteX25" fmla="*/ 788988 w 1629569"/>
              <a:gd name="connsiteY25" fmla="*/ 5556 h 927100"/>
              <a:gd name="connsiteX26" fmla="*/ 810419 w 1629569"/>
              <a:gd name="connsiteY26" fmla="*/ 32544 h 927100"/>
              <a:gd name="connsiteX27" fmla="*/ 846137 w 1629569"/>
              <a:gd name="connsiteY27" fmla="*/ 15875 h 927100"/>
              <a:gd name="connsiteX28" fmla="*/ 1562894 w 1629569"/>
              <a:gd name="connsiteY28" fmla="*/ 425450 h 927100"/>
              <a:gd name="connsiteX29" fmla="*/ 1544638 w 1629569"/>
              <a:gd name="connsiteY29" fmla="*/ 711200 h 927100"/>
              <a:gd name="connsiteX30" fmla="*/ 1629569 w 1629569"/>
              <a:gd name="connsiteY30"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6170 w 1629569"/>
              <a:gd name="connsiteY6" fmla="*/ 875506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1108869"/>
              <a:gd name="connsiteX1" fmla="*/ 1596232 w 1629569"/>
              <a:gd name="connsiteY1" fmla="*/ 849312 h 1108869"/>
              <a:gd name="connsiteX2" fmla="*/ 1560514 w 1629569"/>
              <a:gd name="connsiteY2" fmla="*/ 846932 h 1108869"/>
              <a:gd name="connsiteX3" fmla="*/ 1536700 w 1629569"/>
              <a:gd name="connsiteY3" fmla="*/ 927100 h 1108869"/>
              <a:gd name="connsiteX4" fmla="*/ 1184275 w 1629569"/>
              <a:gd name="connsiteY4" fmla="*/ 927100 h 1108869"/>
              <a:gd name="connsiteX5" fmla="*/ 1119983 w 1629569"/>
              <a:gd name="connsiteY5" fmla="*/ 896937 h 1108869"/>
              <a:gd name="connsiteX6" fmla="*/ 867570 w 1629569"/>
              <a:gd name="connsiteY6" fmla="*/ 1108869 h 1108869"/>
              <a:gd name="connsiteX7" fmla="*/ 972346 w 1629569"/>
              <a:gd name="connsiteY7" fmla="*/ 775494 h 1108869"/>
              <a:gd name="connsiteX8" fmla="*/ 896145 w 1629569"/>
              <a:gd name="connsiteY8" fmla="*/ 751681 h 1108869"/>
              <a:gd name="connsiteX9" fmla="*/ 841376 w 1629569"/>
              <a:gd name="connsiteY9" fmla="*/ 754062 h 1108869"/>
              <a:gd name="connsiteX10" fmla="*/ 810420 w 1629569"/>
              <a:gd name="connsiteY10" fmla="*/ 701675 h 1108869"/>
              <a:gd name="connsiteX11" fmla="*/ 767558 w 1629569"/>
              <a:gd name="connsiteY11" fmla="*/ 739775 h 1108869"/>
              <a:gd name="connsiteX12" fmla="*/ 734219 w 1629569"/>
              <a:gd name="connsiteY12" fmla="*/ 742156 h 1108869"/>
              <a:gd name="connsiteX13" fmla="*/ 688977 w 1629569"/>
              <a:gd name="connsiteY13" fmla="*/ 749300 h 1108869"/>
              <a:gd name="connsiteX14" fmla="*/ 603251 w 1629569"/>
              <a:gd name="connsiteY14" fmla="*/ 735012 h 1108869"/>
              <a:gd name="connsiteX15" fmla="*/ 362745 w 1629569"/>
              <a:gd name="connsiteY15" fmla="*/ 830263 h 1108869"/>
              <a:gd name="connsiteX16" fmla="*/ 264318 w 1629569"/>
              <a:gd name="connsiteY16" fmla="*/ 801687 h 1108869"/>
              <a:gd name="connsiteX17" fmla="*/ 284164 w 1629569"/>
              <a:gd name="connsiteY17" fmla="*/ 742156 h 1108869"/>
              <a:gd name="connsiteX18" fmla="*/ 272258 w 1629569"/>
              <a:gd name="connsiteY18" fmla="*/ 642144 h 1108869"/>
              <a:gd name="connsiteX19" fmla="*/ 324644 w 1629569"/>
              <a:gd name="connsiteY19" fmla="*/ 588169 h 1108869"/>
              <a:gd name="connsiteX20" fmla="*/ 365126 w 1629569"/>
              <a:gd name="connsiteY20" fmla="*/ 480219 h 1108869"/>
              <a:gd name="connsiteX21" fmla="*/ 429420 w 1629569"/>
              <a:gd name="connsiteY21" fmla="*/ 461169 h 1108869"/>
              <a:gd name="connsiteX22" fmla="*/ 465139 w 1629569"/>
              <a:gd name="connsiteY22" fmla="*/ 492125 h 1108869"/>
              <a:gd name="connsiteX23" fmla="*/ 474663 w 1629569"/>
              <a:gd name="connsiteY23" fmla="*/ 287338 h 1108869"/>
              <a:gd name="connsiteX24" fmla="*/ 794 w 1629569"/>
              <a:gd name="connsiteY24" fmla="*/ 282574 h 1108869"/>
              <a:gd name="connsiteX25" fmla="*/ 0 w 1629569"/>
              <a:gd name="connsiteY25" fmla="*/ 0 h 1108869"/>
              <a:gd name="connsiteX26" fmla="*/ 788988 w 1629569"/>
              <a:gd name="connsiteY26" fmla="*/ 5556 h 1108869"/>
              <a:gd name="connsiteX27" fmla="*/ 810419 w 1629569"/>
              <a:gd name="connsiteY27" fmla="*/ 32544 h 1108869"/>
              <a:gd name="connsiteX28" fmla="*/ 846137 w 1629569"/>
              <a:gd name="connsiteY28" fmla="*/ 15875 h 1108869"/>
              <a:gd name="connsiteX29" fmla="*/ 1562894 w 1629569"/>
              <a:gd name="connsiteY29" fmla="*/ 425450 h 1108869"/>
              <a:gd name="connsiteX30" fmla="*/ 1544638 w 1629569"/>
              <a:gd name="connsiteY30" fmla="*/ 711200 h 1108869"/>
              <a:gd name="connsiteX31" fmla="*/ 1629569 w 1629569"/>
              <a:gd name="connsiteY31" fmla="*/ 746125 h 1108869"/>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972346 w 1629569"/>
              <a:gd name="connsiteY7" fmla="*/ 775494 h 927100"/>
              <a:gd name="connsiteX8" fmla="*/ 896145 w 1629569"/>
              <a:gd name="connsiteY8" fmla="*/ 751681 h 927100"/>
              <a:gd name="connsiteX9" fmla="*/ 841376 w 1629569"/>
              <a:gd name="connsiteY9" fmla="*/ 754062 h 927100"/>
              <a:gd name="connsiteX10" fmla="*/ 810420 w 1629569"/>
              <a:gd name="connsiteY10" fmla="*/ 701675 h 927100"/>
              <a:gd name="connsiteX11" fmla="*/ 767558 w 1629569"/>
              <a:gd name="connsiteY11" fmla="*/ 739775 h 927100"/>
              <a:gd name="connsiteX12" fmla="*/ 734219 w 1629569"/>
              <a:gd name="connsiteY12" fmla="*/ 742156 h 927100"/>
              <a:gd name="connsiteX13" fmla="*/ 688977 w 1629569"/>
              <a:gd name="connsiteY13" fmla="*/ 749300 h 927100"/>
              <a:gd name="connsiteX14" fmla="*/ 603251 w 1629569"/>
              <a:gd name="connsiteY14" fmla="*/ 735012 h 927100"/>
              <a:gd name="connsiteX15" fmla="*/ 362745 w 1629569"/>
              <a:gd name="connsiteY15" fmla="*/ 830263 h 927100"/>
              <a:gd name="connsiteX16" fmla="*/ 264318 w 1629569"/>
              <a:gd name="connsiteY16" fmla="*/ 801687 h 927100"/>
              <a:gd name="connsiteX17" fmla="*/ 284164 w 1629569"/>
              <a:gd name="connsiteY17" fmla="*/ 742156 h 927100"/>
              <a:gd name="connsiteX18" fmla="*/ 272258 w 1629569"/>
              <a:gd name="connsiteY18" fmla="*/ 642144 h 927100"/>
              <a:gd name="connsiteX19" fmla="*/ 324644 w 1629569"/>
              <a:gd name="connsiteY19" fmla="*/ 588169 h 927100"/>
              <a:gd name="connsiteX20" fmla="*/ 365126 w 1629569"/>
              <a:gd name="connsiteY20" fmla="*/ 480219 h 927100"/>
              <a:gd name="connsiteX21" fmla="*/ 429420 w 1629569"/>
              <a:gd name="connsiteY21" fmla="*/ 461169 h 927100"/>
              <a:gd name="connsiteX22" fmla="*/ 465139 w 1629569"/>
              <a:gd name="connsiteY22" fmla="*/ 492125 h 927100"/>
              <a:gd name="connsiteX23" fmla="*/ 474663 w 1629569"/>
              <a:gd name="connsiteY23" fmla="*/ 287338 h 927100"/>
              <a:gd name="connsiteX24" fmla="*/ 794 w 1629569"/>
              <a:gd name="connsiteY24" fmla="*/ 282574 h 927100"/>
              <a:gd name="connsiteX25" fmla="*/ 0 w 1629569"/>
              <a:gd name="connsiteY25" fmla="*/ 0 h 927100"/>
              <a:gd name="connsiteX26" fmla="*/ 788988 w 1629569"/>
              <a:gd name="connsiteY26" fmla="*/ 5556 h 927100"/>
              <a:gd name="connsiteX27" fmla="*/ 810419 w 1629569"/>
              <a:gd name="connsiteY27" fmla="*/ 32544 h 927100"/>
              <a:gd name="connsiteX28" fmla="*/ 846137 w 1629569"/>
              <a:gd name="connsiteY28" fmla="*/ 15875 h 927100"/>
              <a:gd name="connsiteX29" fmla="*/ 1562894 w 1629569"/>
              <a:gd name="connsiteY29" fmla="*/ 425450 h 927100"/>
              <a:gd name="connsiteX30" fmla="*/ 1544638 w 1629569"/>
              <a:gd name="connsiteY30" fmla="*/ 711200 h 927100"/>
              <a:gd name="connsiteX31" fmla="*/ 1629569 w 1629569"/>
              <a:gd name="connsiteY31"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0 w 1629569"/>
              <a:gd name="connsiteY7" fmla="*/ 83502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63613"/>
              <a:gd name="connsiteX1" fmla="*/ 1596232 w 1629569"/>
              <a:gd name="connsiteY1" fmla="*/ 849312 h 963613"/>
              <a:gd name="connsiteX2" fmla="*/ 1560514 w 1629569"/>
              <a:gd name="connsiteY2" fmla="*/ 846932 h 963613"/>
              <a:gd name="connsiteX3" fmla="*/ 1536700 w 1629569"/>
              <a:gd name="connsiteY3" fmla="*/ 927100 h 963613"/>
              <a:gd name="connsiteX4" fmla="*/ 1184275 w 1629569"/>
              <a:gd name="connsiteY4" fmla="*/ 927100 h 963613"/>
              <a:gd name="connsiteX5" fmla="*/ 1119983 w 1629569"/>
              <a:gd name="connsiteY5" fmla="*/ 896937 h 963613"/>
              <a:gd name="connsiteX6" fmla="*/ 1093789 w 1629569"/>
              <a:gd name="connsiteY6" fmla="*/ 899319 h 963613"/>
              <a:gd name="connsiteX7" fmla="*/ 919958 w 1629569"/>
              <a:gd name="connsiteY7" fmla="*/ 963613 h 963613"/>
              <a:gd name="connsiteX8" fmla="*/ 972346 w 1629569"/>
              <a:gd name="connsiteY8" fmla="*/ 775494 h 963613"/>
              <a:gd name="connsiteX9" fmla="*/ 896145 w 1629569"/>
              <a:gd name="connsiteY9" fmla="*/ 751681 h 963613"/>
              <a:gd name="connsiteX10" fmla="*/ 841376 w 1629569"/>
              <a:gd name="connsiteY10" fmla="*/ 754062 h 963613"/>
              <a:gd name="connsiteX11" fmla="*/ 810420 w 1629569"/>
              <a:gd name="connsiteY11" fmla="*/ 701675 h 963613"/>
              <a:gd name="connsiteX12" fmla="*/ 767558 w 1629569"/>
              <a:gd name="connsiteY12" fmla="*/ 739775 h 963613"/>
              <a:gd name="connsiteX13" fmla="*/ 734219 w 1629569"/>
              <a:gd name="connsiteY13" fmla="*/ 742156 h 963613"/>
              <a:gd name="connsiteX14" fmla="*/ 688977 w 1629569"/>
              <a:gd name="connsiteY14" fmla="*/ 749300 h 963613"/>
              <a:gd name="connsiteX15" fmla="*/ 603251 w 1629569"/>
              <a:gd name="connsiteY15" fmla="*/ 735012 h 963613"/>
              <a:gd name="connsiteX16" fmla="*/ 362745 w 1629569"/>
              <a:gd name="connsiteY16" fmla="*/ 830263 h 963613"/>
              <a:gd name="connsiteX17" fmla="*/ 264318 w 1629569"/>
              <a:gd name="connsiteY17" fmla="*/ 801687 h 963613"/>
              <a:gd name="connsiteX18" fmla="*/ 284164 w 1629569"/>
              <a:gd name="connsiteY18" fmla="*/ 742156 h 963613"/>
              <a:gd name="connsiteX19" fmla="*/ 272258 w 1629569"/>
              <a:gd name="connsiteY19" fmla="*/ 642144 h 963613"/>
              <a:gd name="connsiteX20" fmla="*/ 324644 w 1629569"/>
              <a:gd name="connsiteY20" fmla="*/ 588169 h 963613"/>
              <a:gd name="connsiteX21" fmla="*/ 365126 w 1629569"/>
              <a:gd name="connsiteY21" fmla="*/ 480219 h 963613"/>
              <a:gd name="connsiteX22" fmla="*/ 429420 w 1629569"/>
              <a:gd name="connsiteY22" fmla="*/ 461169 h 963613"/>
              <a:gd name="connsiteX23" fmla="*/ 465139 w 1629569"/>
              <a:gd name="connsiteY23" fmla="*/ 492125 h 963613"/>
              <a:gd name="connsiteX24" fmla="*/ 474663 w 1629569"/>
              <a:gd name="connsiteY24" fmla="*/ 287338 h 963613"/>
              <a:gd name="connsiteX25" fmla="*/ 794 w 1629569"/>
              <a:gd name="connsiteY25" fmla="*/ 282574 h 963613"/>
              <a:gd name="connsiteX26" fmla="*/ 0 w 1629569"/>
              <a:gd name="connsiteY26" fmla="*/ 0 h 963613"/>
              <a:gd name="connsiteX27" fmla="*/ 788988 w 1629569"/>
              <a:gd name="connsiteY27" fmla="*/ 5556 h 963613"/>
              <a:gd name="connsiteX28" fmla="*/ 810419 w 1629569"/>
              <a:gd name="connsiteY28" fmla="*/ 32544 h 963613"/>
              <a:gd name="connsiteX29" fmla="*/ 846137 w 1629569"/>
              <a:gd name="connsiteY29" fmla="*/ 15875 h 963613"/>
              <a:gd name="connsiteX30" fmla="*/ 1562894 w 1629569"/>
              <a:gd name="connsiteY30" fmla="*/ 425450 h 963613"/>
              <a:gd name="connsiteX31" fmla="*/ 1544638 w 1629569"/>
              <a:gd name="connsiteY31" fmla="*/ 711200 h 963613"/>
              <a:gd name="connsiteX32" fmla="*/ 1629569 w 1629569"/>
              <a:gd name="connsiteY32" fmla="*/ 746125 h 963613"/>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72346 w 1629569"/>
              <a:gd name="connsiteY8" fmla="*/ 775494 h 927100"/>
              <a:gd name="connsiteX9" fmla="*/ 896145 w 1629569"/>
              <a:gd name="connsiteY9" fmla="*/ 751681 h 927100"/>
              <a:gd name="connsiteX10" fmla="*/ 841376 w 1629569"/>
              <a:gd name="connsiteY10" fmla="*/ 754062 h 927100"/>
              <a:gd name="connsiteX11" fmla="*/ 810420 w 1629569"/>
              <a:gd name="connsiteY11" fmla="*/ 701675 h 927100"/>
              <a:gd name="connsiteX12" fmla="*/ 767558 w 1629569"/>
              <a:gd name="connsiteY12" fmla="*/ 739775 h 927100"/>
              <a:gd name="connsiteX13" fmla="*/ 734219 w 1629569"/>
              <a:gd name="connsiteY13" fmla="*/ 742156 h 927100"/>
              <a:gd name="connsiteX14" fmla="*/ 688977 w 1629569"/>
              <a:gd name="connsiteY14" fmla="*/ 749300 h 927100"/>
              <a:gd name="connsiteX15" fmla="*/ 603251 w 1629569"/>
              <a:gd name="connsiteY15" fmla="*/ 735012 h 927100"/>
              <a:gd name="connsiteX16" fmla="*/ 362745 w 1629569"/>
              <a:gd name="connsiteY16" fmla="*/ 830263 h 927100"/>
              <a:gd name="connsiteX17" fmla="*/ 264318 w 1629569"/>
              <a:gd name="connsiteY17" fmla="*/ 801687 h 927100"/>
              <a:gd name="connsiteX18" fmla="*/ 284164 w 1629569"/>
              <a:gd name="connsiteY18" fmla="*/ 742156 h 927100"/>
              <a:gd name="connsiteX19" fmla="*/ 272258 w 1629569"/>
              <a:gd name="connsiteY19" fmla="*/ 642144 h 927100"/>
              <a:gd name="connsiteX20" fmla="*/ 324644 w 1629569"/>
              <a:gd name="connsiteY20" fmla="*/ 588169 h 927100"/>
              <a:gd name="connsiteX21" fmla="*/ 365126 w 1629569"/>
              <a:gd name="connsiteY21" fmla="*/ 480219 h 927100"/>
              <a:gd name="connsiteX22" fmla="*/ 429420 w 1629569"/>
              <a:gd name="connsiteY22" fmla="*/ 461169 h 927100"/>
              <a:gd name="connsiteX23" fmla="*/ 465139 w 1629569"/>
              <a:gd name="connsiteY23" fmla="*/ 492125 h 927100"/>
              <a:gd name="connsiteX24" fmla="*/ 474663 w 1629569"/>
              <a:gd name="connsiteY24" fmla="*/ 287338 h 927100"/>
              <a:gd name="connsiteX25" fmla="*/ 794 w 1629569"/>
              <a:gd name="connsiteY25" fmla="*/ 282574 h 927100"/>
              <a:gd name="connsiteX26" fmla="*/ 0 w 1629569"/>
              <a:gd name="connsiteY26" fmla="*/ 0 h 927100"/>
              <a:gd name="connsiteX27" fmla="*/ 788988 w 1629569"/>
              <a:gd name="connsiteY27" fmla="*/ 5556 h 927100"/>
              <a:gd name="connsiteX28" fmla="*/ 810419 w 1629569"/>
              <a:gd name="connsiteY28" fmla="*/ 32544 h 927100"/>
              <a:gd name="connsiteX29" fmla="*/ 846137 w 1629569"/>
              <a:gd name="connsiteY29" fmla="*/ 15875 h 927100"/>
              <a:gd name="connsiteX30" fmla="*/ 1562894 w 1629569"/>
              <a:gd name="connsiteY30" fmla="*/ 425450 h 927100"/>
              <a:gd name="connsiteX31" fmla="*/ 1544638 w 1629569"/>
              <a:gd name="connsiteY31" fmla="*/ 711200 h 927100"/>
              <a:gd name="connsiteX32" fmla="*/ 1629569 w 1629569"/>
              <a:gd name="connsiteY32"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1003301 w 1629569"/>
              <a:gd name="connsiteY8" fmla="*/ 811212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 name="connsiteX0" fmla="*/ 1629569 w 1629569"/>
              <a:gd name="connsiteY0" fmla="*/ 746125 h 927100"/>
              <a:gd name="connsiteX1" fmla="*/ 1596232 w 1629569"/>
              <a:gd name="connsiteY1" fmla="*/ 849312 h 927100"/>
              <a:gd name="connsiteX2" fmla="*/ 1560514 w 1629569"/>
              <a:gd name="connsiteY2" fmla="*/ 846932 h 927100"/>
              <a:gd name="connsiteX3" fmla="*/ 1536700 w 1629569"/>
              <a:gd name="connsiteY3" fmla="*/ 927100 h 927100"/>
              <a:gd name="connsiteX4" fmla="*/ 1184275 w 1629569"/>
              <a:gd name="connsiteY4" fmla="*/ 927100 h 927100"/>
              <a:gd name="connsiteX5" fmla="*/ 1119983 w 1629569"/>
              <a:gd name="connsiteY5" fmla="*/ 896937 h 927100"/>
              <a:gd name="connsiteX6" fmla="*/ 1093789 w 1629569"/>
              <a:gd name="connsiteY6" fmla="*/ 899319 h 927100"/>
              <a:gd name="connsiteX7" fmla="*/ 1039021 w 1629569"/>
              <a:gd name="connsiteY7" fmla="*/ 854075 h 927100"/>
              <a:gd name="connsiteX8" fmla="*/ 993776 w 1629569"/>
              <a:gd name="connsiteY8" fmla="*/ 825499 h 927100"/>
              <a:gd name="connsiteX9" fmla="*/ 972346 w 1629569"/>
              <a:gd name="connsiteY9" fmla="*/ 775494 h 927100"/>
              <a:gd name="connsiteX10" fmla="*/ 896145 w 1629569"/>
              <a:gd name="connsiteY10" fmla="*/ 751681 h 927100"/>
              <a:gd name="connsiteX11" fmla="*/ 841376 w 1629569"/>
              <a:gd name="connsiteY11" fmla="*/ 754062 h 927100"/>
              <a:gd name="connsiteX12" fmla="*/ 810420 w 1629569"/>
              <a:gd name="connsiteY12" fmla="*/ 701675 h 927100"/>
              <a:gd name="connsiteX13" fmla="*/ 767558 w 1629569"/>
              <a:gd name="connsiteY13" fmla="*/ 739775 h 927100"/>
              <a:gd name="connsiteX14" fmla="*/ 734219 w 1629569"/>
              <a:gd name="connsiteY14" fmla="*/ 742156 h 927100"/>
              <a:gd name="connsiteX15" fmla="*/ 688977 w 1629569"/>
              <a:gd name="connsiteY15" fmla="*/ 749300 h 927100"/>
              <a:gd name="connsiteX16" fmla="*/ 603251 w 1629569"/>
              <a:gd name="connsiteY16" fmla="*/ 735012 h 927100"/>
              <a:gd name="connsiteX17" fmla="*/ 362745 w 1629569"/>
              <a:gd name="connsiteY17" fmla="*/ 830263 h 927100"/>
              <a:gd name="connsiteX18" fmla="*/ 264318 w 1629569"/>
              <a:gd name="connsiteY18" fmla="*/ 801687 h 927100"/>
              <a:gd name="connsiteX19" fmla="*/ 284164 w 1629569"/>
              <a:gd name="connsiteY19" fmla="*/ 742156 h 927100"/>
              <a:gd name="connsiteX20" fmla="*/ 272258 w 1629569"/>
              <a:gd name="connsiteY20" fmla="*/ 642144 h 927100"/>
              <a:gd name="connsiteX21" fmla="*/ 324644 w 1629569"/>
              <a:gd name="connsiteY21" fmla="*/ 588169 h 927100"/>
              <a:gd name="connsiteX22" fmla="*/ 365126 w 1629569"/>
              <a:gd name="connsiteY22" fmla="*/ 480219 h 927100"/>
              <a:gd name="connsiteX23" fmla="*/ 429420 w 1629569"/>
              <a:gd name="connsiteY23" fmla="*/ 461169 h 927100"/>
              <a:gd name="connsiteX24" fmla="*/ 465139 w 1629569"/>
              <a:gd name="connsiteY24" fmla="*/ 492125 h 927100"/>
              <a:gd name="connsiteX25" fmla="*/ 474663 w 1629569"/>
              <a:gd name="connsiteY25" fmla="*/ 287338 h 927100"/>
              <a:gd name="connsiteX26" fmla="*/ 794 w 1629569"/>
              <a:gd name="connsiteY26" fmla="*/ 282574 h 927100"/>
              <a:gd name="connsiteX27" fmla="*/ 0 w 1629569"/>
              <a:gd name="connsiteY27" fmla="*/ 0 h 927100"/>
              <a:gd name="connsiteX28" fmla="*/ 788988 w 1629569"/>
              <a:gd name="connsiteY28" fmla="*/ 5556 h 927100"/>
              <a:gd name="connsiteX29" fmla="*/ 810419 w 1629569"/>
              <a:gd name="connsiteY29" fmla="*/ 32544 h 927100"/>
              <a:gd name="connsiteX30" fmla="*/ 846137 w 1629569"/>
              <a:gd name="connsiteY30" fmla="*/ 15875 h 927100"/>
              <a:gd name="connsiteX31" fmla="*/ 1562894 w 1629569"/>
              <a:gd name="connsiteY31" fmla="*/ 425450 h 927100"/>
              <a:gd name="connsiteX32" fmla="*/ 1544638 w 1629569"/>
              <a:gd name="connsiteY32" fmla="*/ 711200 h 927100"/>
              <a:gd name="connsiteX33" fmla="*/ 1629569 w 1629569"/>
              <a:gd name="connsiteY33" fmla="*/ 746125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29569" h="927100">
                <a:moveTo>
                  <a:pt x="1629569" y="746125"/>
                </a:moveTo>
                <a:lnTo>
                  <a:pt x="1596232" y="849312"/>
                </a:lnTo>
                <a:lnTo>
                  <a:pt x="1560514" y="846932"/>
                </a:lnTo>
                <a:lnTo>
                  <a:pt x="1536700" y="927100"/>
                </a:lnTo>
                <a:lnTo>
                  <a:pt x="1184275" y="927100"/>
                </a:lnTo>
                <a:lnTo>
                  <a:pt x="1119983" y="896937"/>
                </a:lnTo>
                <a:lnTo>
                  <a:pt x="1093789" y="899319"/>
                </a:lnTo>
                <a:lnTo>
                  <a:pt x="1039021" y="854075"/>
                </a:lnTo>
                <a:lnTo>
                  <a:pt x="993776" y="825499"/>
                </a:lnTo>
                <a:lnTo>
                  <a:pt x="972346" y="775494"/>
                </a:lnTo>
                <a:lnTo>
                  <a:pt x="896145" y="751681"/>
                </a:lnTo>
                <a:lnTo>
                  <a:pt x="841376" y="754062"/>
                </a:lnTo>
                <a:lnTo>
                  <a:pt x="810420" y="701675"/>
                </a:lnTo>
                <a:lnTo>
                  <a:pt x="767558" y="739775"/>
                </a:lnTo>
                <a:lnTo>
                  <a:pt x="734219" y="742156"/>
                </a:lnTo>
                <a:lnTo>
                  <a:pt x="688977" y="749300"/>
                </a:lnTo>
                <a:lnTo>
                  <a:pt x="603251" y="735012"/>
                </a:lnTo>
                <a:lnTo>
                  <a:pt x="362745" y="830263"/>
                </a:lnTo>
                <a:lnTo>
                  <a:pt x="264318" y="801687"/>
                </a:lnTo>
                <a:lnTo>
                  <a:pt x="284164" y="742156"/>
                </a:lnTo>
                <a:lnTo>
                  <a:pt x="272258" y="642144"/>
                </a:lnTo>
                <a:lnTo>
                  <a:pt x="324644" y="588169"/>
                </a:lnTo>
                <a:lnTo>
                  <a:pt x="365126" y="480219"/>
                </a:lnTo>
                <a:lnTo>
                  <a:pt x="429420" y="461169"/>
                </a:lnTo>
                <a:lnTo>
                  <a:pt x="465139" y="492125"/>
                </a:lnTo>
                <a:lnTo>
                  <a:pt x="474663" y="287338"/>
                </a:lnTo>
                <a:lnTo>
                  <a:pt x="794" y="282574"/>
                </a:lnTo>
                <a:cubicBezTo>
                  <a:pt x="529" y="188383"/>
                  <a:pt x="265" y="94191"/>
                  <a:pt x="0" y="0"/>
                </a:cubicBezTo>
                <a:lnTo>
                  <a:pt x="788988" y="5556"/>
                </a:lnTo>
                <a:lnTo>
                  <a:pt x="810419" y="32544"/>
                </a:lnTo>
                <a:lnTo>
                  <a:pt x="846137" y="15875"/>
                </a:lnTo>
                <a:lnTo>
                  <a:pt x="1562894" y="425450"/>
                </a:lnTo>
                <a:lnTo>
                  <a:pt x="1544638" y="711200"/>
                </a:lnTo>
                <a:lnTo>
                  <a:pt x="1629569" y="746125"/>
                </a:lnTo>
                <a:close/>
              </a:path>
            </a:pathLst>
          </a:cu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MY" sz="1200" b="1" dirty="0" smtClean="0">
              <a:solidFill>
                <a:schemeClr val="tx1"/>
              </a:solidFill>
            </a:endParaRPr>
          </a:p>
          <a:p>
            <a:pPr algn="r"/>
            <a:r>
              <a:rPr lang="en-MY" sz="1200" b="1" dirty="0" smtClean="0">
                <a:solidFill>
                  <a:schemeClr val="tx1"/>
                </a:solidFill>
              </a:rPr>
              <a:t>Mara 7.8</a:t>
            </a:r>
            <a:endParaRPr lang="en-MY" sz="1200" b="1" dirty="0">
              <a:solidFill>
                <a:schemeClr val="tx1"/>
              </a:solidFill>
            </a:endParaRPr>
          </a:p>
        </p:txBody>
      </p:sp>
      <p:sp>
        <p:nvSpPr>
          <p:cNvPr id="2" name="Freeform 1"/>
          <p:cNvSpPr/>
          <p:nvPr/>
        </p:nvSpPr>
        <p:spPr>
          <a:xfrm>
            <a:off x="1764507" y="91056"/>
            <a:ext cx="1464467" cy="1518669"/>
          </a:xfrm>
          <a:custGeom>
            <a:avLst/>
            <a:gdLst>
              <a:gd name="connsiteX0" fmla="*/ 232229 w 827314"/>
              <a:gd name="connsiteY0" fmla="*/ 0 h 827315"/>
              <a:gd name="connsiteX1" fmla="*/ 0 w 827314"/>
              <a:gd name="connsiteY1" fmla="*/ 827315 h 827315"/>
              <a:gd name="connsiteX2" fmla="*/ 798286 w 827314"/>
              <a:gd name="connsiteY2" fmla="*/ 740229 h 827315"/>
              <a:gd name="connsiteX3" fmla="*/ 827314 w 827314"/>
              <a:gd name="connsiteY3" fmla="*/ 290286 h 827315"/>
              <a:gd name="connsiteX4" fmla="*/ 232229 w 827314"/>
              <a:gd name="connsiteY4" fmla="*/ 0 h 827315"/>
              <a:gd name="connsiteX0" fmla="*/ 232229 w 1322614"/>
              <a:gd name="connsiteY0" fmla="*/ 100239 h 927554"/>
              <a:gd name="connsiteX1" fmla="*/ 0 w 1322614"/>
              <a:gd name="connsiteY1" fmla="*/ 927554 h 927554"/>
              <a:gd name="connsiteX2" fmla="*/ 798286 w 1322614"/>
              <a:gd name="connsiteY2" fmla="*/ 840468 h 927554"/>
              <a:gd name="connsiteX3" fmla="*/ 1322614 w 1322614"/>
              <a:gd name="connsiteY3" fmla="*/ 0 h 927554"/>
              <a:gd name="connsiteX4" fmla="*/ 232229 w 1322614"/>
              <a:gd name="connsiteY4"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232229 w 1327603"/>
              <a:gd name="connsiteY0" fmla="*/ 100239 h 927554"/>
              <a:gd name="connsiteX1" fmla="*/ 0 w 1327603"/>
              <a:gd name="connsiteY1" fmla="*/ 927554 h 927554"/>
              <a:gd name="connsiteX2" fmla="*/ 798286 w 1327603"/>
              <a:gd name="connsiteY2" fmla="*/ 840468 h 927554"/>
              <a:gd name="connsiteX3" fmla="*/ 1327603 w 1327603"/>
              <a:gd name="connsiteY3" fmla="*/ 268514 h 927554"/>
              <a:gd name="connsiteX4" fmla="*/ 1322614 w 1327603"/>
              <a:gd name="connsiteY4" fmla="*/ 0 h 927554"/>
              <a:gd name="connsiteX5" fmla="*/ 232229 w 1327603"/>
              <a:gd name="connsiteY5" fmla="*/ 100239 h 927554"/>
              <a:gd name="connsiteX0" fmla="*/ 98879 w 1327603"/>
              <a:gd name="connsiteY0" fmla="*/ 0 h 936852"/>
              <a:gd name="connsiteX1" fmla="*/ 0 w 1327603"/>
              <a:gd name="connsiteY1" fmla="*/ 936852 h 936852"/>
              <a:gd name="connsiteX2" fmla="*/ 798286 w 1327603"/>
              <a:gd name="connsiteY2" fmla="*/ 849766 h 936852"/>
              <a:gd name="connsiteX3" fmla="*/ 1327603 w 1327603"/>
              <a:gd name="connsiteY3" fmla="*/ 277812 h 936852"/>
              <a:gd name="connsiteX4" fmla="*/ 1322614 w 1327603"/>
              <a:gd name="connsiteY4" fmla="*/ 9298 h 936852"/>
              <a:gd name="connsiteX5" fmla="*/ 98879 w 1327603"/>
              <a:gd name="connsiteY5" fmla="*/ 0 h 936852"/>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2614 w 1327603"/>
              <a:gd name="connsiteY4" fmla="*/ 14060 h 941614"/>
              <a:gd name="connsiteX5" fmla="*/ 96498 w 1327603"/>
              <a:gd name="connsiteY5" fmla="*/ 0 h 941614"/>
              <a:gd name="connsiteX0" fmla="*/ 96498 w 1327603"/>
              <a:gd name="connsiteY0" fmla="*/ 0 h 941614"/>
              <a:gd name="connsiteX1" fmla="*/ 0 w 1327603"/>
              <a:gd name="connsiteY1" fmla="*/ 941614 h 941614"/>
              <a:gd name="connsiteX2" fmla="*/ 798286 w 1327603"/>
              <a:gd name="connsiteY2" fmla="*/ 854528 h 941614"/>
              <a:gd name="connsiteX3" fmla="*/ 1327603 w 1327603"/>
              <a:gd name="connsiteY3" fmla="*/ 282574 h 941614"/>
              <a:gd name="connsiteX4" fmla="*/ 1327377 w 1327603"/>
              <a:gd name="connsiteY4" fmla="*/ 2154 h 941614"/>
              <a:gd name="connsiteX5" fmla="*/ 96498 w 1327603"/>
              <a:gd name="connsiteY5" fmla="*/ 0 h 941614"/>
              <a:gd name="connsiteX0" fmla="*/ 110786 w 1327603"/>
              <a:gd name="connsiteY0" fmla="*/ 9752 h 939460"/>
              <a:gd name="connsiteX1" fmla="*/ 0 w 1327603"/>
              <a:gd name="connsiteY1" fmla="*/ 939460 h 939460"/>
              <a:gd name="connsiteX2" fmla="*/ 798286 w 1327603"/>
              <a:gd name="connsiteY2" fmla="*/ 852374 h 939460"/>
              <a:gd name="connsiteX3" fmla="*/ 1327603 w 1327603"/>
              <a:gd name="connsiteY3" fmla="*/ 280420 h 939460"/>
              <a:gd name="connsiteX4" fmla="*/ 1327377 w 1327603"/>
              <a:gd name="connsiteY4" fmla="*/ 0 h 939460"/>
              <a:gd name="connsiteX5" fmla="*/ 110786 w 1327603"/>
              <a:gd name="connsiteY5"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98286 w 1327603"/>
              <a:gd name="connsiteY2" fmla="*/ 852374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0 w 1327603"/>
              <a:gd name="connsiteY1" fmla="*/ 939460 h 939460"/>
              <a:gd name="connsiteX2" fmla="*/ 772092 w 1327603"/>
              <a:gd name="connsiteY2" fmla="*/ 714261 h 939460"/>
              <a:gd name="connsiteX3" fmla="*/ 863259 w 1327603"/>
              <a:gd name="connsiteY3" fmla="*/ 639989 h 939460"/>
              <a:gd name="connsiteX4" fmla="*/ 1327603 w 1327603"/>
              <a:gd name="connsiteY4" fmla="*/ 280420 h 939460"/>
              <a:gd name="connsiteX5" fmla="*/ 1327377 w 1327603"/>
              <a:gd name="connsiteY5" fmla="*/ 0 h 939460"/>
              <a:gd name="connsiteX6" fmla="*/ 110786 w 1327603"/>
              <a:gd name="connsiteY6" fmla="*/ 9752 h 939460"/>
              <a:gd name="connsiteX0" fmla="*/ 110786 w 1327603"/>
              <a:gd name="connsiteY0" fmla="*/ 9752 h 939460"/>
              <a:gd name="connsiteX1" fmla="*/ 101259 w 1327603"/>
              <a:gd name="connsiteY1" fmla="*/ 106589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0 w 1327603"/>
              <a:gd name="connsiteY2" fmla="*/ 939460 h 939460"/>
              <a:gd name="connsiteX3" fmla="*/ 772092 w 1327603"/>
              <a:gd name="connsiteY3" fmla="*/ 714261 h 939460"/>
              <a:gd name="connsiteX4" fmla="*/ 863259 w 1327603"/>
              <a:gd name="connsiteY4" fmla="*/ 639989 h 939460"/>
              <a:gd name="connsiteX5" fmla="*/ 1327603 w 1327603"/>
              <a:gd name="connsiteY5" fmla="*/ 280420 h 939460"/>
              <a:gd name="connsiteX6" fmla="*/ 1327377 w 1327603"/>
              <a:gd name="connsiteY6" fmla="*/ 0 h 939460"/>
              <a:gd name="connsiteX7" fmla="*/ 110786 w 1327603"/>
              <a:gd name="connsiteY7" fmla="*/ 9752 h 939460"/>
              <a:gd name="connsiteX0" fmla="*/ 110786 w 1327603"/>
              <a:gd name="connsiteY0" fmla="*/ 9752 h 939460"/>
              <a:gd name="connsiteX1" fmla="*/ 41728 w 1327603"/>
              <a:gd name="connsiteY1" fmla="*/ 20864 h 939460"/>
              <a:gd name="connsiteX2" fmla="*/ 41728 w 1327603"/>
              <a:gd name="connsiteY2" fmla="*/ 111351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110786 w 1327603"/>
              <a:gd name="connsiteY0" fmla="*/ 9752 h 939460"/>
              <a:gd name="connsiteX1" fmla="*/ 41728 w 1327603"/>
              <a:gd name="connsiteY1" fmla="*/ 20864 h 939460"/>
              <a:gd name="connsiteX2" fmla="*/ 13153 w 1327603"/>
              <a:gd name="connsiteY2" fmla="*/ 56582 h 939460"/>
              <a:gd name="connsiteX3" fmla="*/ 0 w 1327603"/>
              <a:gd name="connsiteY3" fmla="*/ 939460 h 939460"/>
              <a:gd name="connsiteX4" fmla="*/ 772092 w 1327603"/>
              <a:gd name="connsiteY4" fmla="*/ 714261 h 939460"/>
              <a:gd name="connsiteX5" fmla="*/ 863259 w 1327603"/>
              <a:gd name="connsiteY5" fmla="*/ 639989 h 939460"/>
              <a:gd name="connsiteX6" fmla="*/ 1327603 w 1327603"/>
              <a:gd name="connsiteY6" fmla="*/ 280420 h 939460"/>
              <a:gd name="connsiteX7" fmla="*/ 1327377 w 1327603"/>
              <a:gd name="connsiteY7" fmla="*/ 0 h 939460"/>
              <a:gd name="connsiteX8" fmla="*/ 110786 w 1327603"/>
              <a:gd name="connsiteY8"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597695 w 1814512"/>
              <a:gd name="connsiteY0" fmla="*/ 9752 h 939460"/>
              <a:gd name="connsiteX1" fmla="*/ 528637 w 1814512"/>
              <a:gd name="connsiteY1" fmla="*/ 20864 h 939460"/>
              <a:gd name="connsiteX2" fmla="*/ 500062 w 1814512"/>
              <a:gd name="connsiteY2" fmla="*/ 56582 h 939460"/>
              <a:gd name="connsiteX3" fmla="*/ 0 w 1814512"/>
              <a:gd name="connsiteY3" fmla="*/ 156595 h 939460"/>
              <a:gd name="connsiteX4" fmla="*/ 486909 w 1814512"/>
              <a:gd name="connsiteY4" fmla="*/ 939460 h 939460"/>
              <a:gd name="connsiteX5" fmla="*/ 1259001 w 1814512"/>
              <a:gd name="connsiteY5" fmla="*/ 714261 h 939460"/>
              <a:gd name="connsiteX6" fmla="*/ 1350168 w 1814512"/>
              <a:gd name="connsiteY6" fmla="*/ 639989 h 939460"/>
              <a:gd name="connsiteX7" fmla="*/ 1814512 w 1814512"/>
              <a:gd name="connsiteY7" fmla="*/ 280420 h 939460"/>
              <a:gd name="connsiteX8" fmla="*/ 1814286 w 1814512"/>
              <a:gd name="connsiteY8" fmla="*/ 0 h 939460"/>
              <a:gd name="connsiteX9" fmla="*/ 597695 w 1814512"/>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39234 w 1366837"/>
              <a:gd name="connsiteY4" fmla="*/ 939460 h 939460"/>
              <a:gd name="connsiteX5" fmla="*/ 811326 w 1366837"/>
              <a:gd name="connsiteY5" fmla="*/ 714261 h 939460"/>
              <a:gd name="connsiteX6" fmla="*/ 902493 w 1366837"/>
              <a:gd name="connsiteY6" fmla="*/ 639989 h 939460"/>
              <a:gd name="connsiteX7" fmla="*/ 1366837 w 1366837"/>
              <a:gd name="connsiteY7" fmla="*/ 280420 h 939460"/>
              <a:gd name="connsiteX8" fmla="*/ 1366611 w 1366837"/>
              <a:gd name="connsiteY8" fmla="*/ 0 h 939460"/>
              <a:gd name="connsiteX9" fmla="*/ 150020 w 1366837"/>
              <a:gd name="connsiteY9" fmla="*/ 9752 h 939460"/>
              <a:gd name="connsiteX0" fmla="*/ 150020 w 1366837"/>
              <a:gd name="connsiteY0" fmla="*/ 9752 h 939460"/>
              <a:gd name="connsiteX1" fmla="*/ 80962 w 1366837"/>
              <a:gd name="connsiteY1" fmla="*/ 20864 h 939460"/>
              <a:gd name="connsiteX2" fmla="*/ 52387 w 1366837"/>
              <a:gd name="connsiteY2" fmla="*/ 56582 h 939460"/>
              <a:gd name="connsiteX3" fmla="*/ 0 w 1366837"/>
              <a:gd name="connsiteY3" fmla="*/ 49439 h 939460"/>
              <a:gd name="connsiteX4" fmla="*/ 0 w 1366837"/>
              <a:gd name="connsiteY4" fmla="*/ 101826 h 939460"/>
              <a:gd name="connsiteX5" fmla="*/ 39234 w 1366837"/>
              <a:gd name="connsiteY5" fmla="*/ 939460 h 939460"/>
              <a:gd name="connsiteX6" fmla="*/ 811326 w 1366837"/>
              <a:gd name="connsiteY6" fmla="*/ 714261 h 939460"/>
              <a:gd name="connsiteX7" fmla="*/ 902493 w 1366837"/>
              <a:gd name="connsiteY7" fmla="*/ 639989 h 939460"/>
              <a:gd name="connsiteX8" fmla="*/ 1366837 w 1366837"/>
              <a:gd name="connsiteY8" fmla="*/ 280420 h 939460"/>
              <a:gd name="connsiteX9" fmla="*/ 1366611 w 1366837"/>
              <a:gd name="connsiteY9" fmla="*/ 0 h 939460"/>
              <a:gd name="connsiteX10" fmla="*/ 150020 w 1366837"/>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94003 w 1421606"/>
              <a:gd name="connsiteY5" fmla="*/ 939460 h 939460"/>
              <a:gd name="connsiteX6" fmla="*/ 866095 w 1421606"/>
              <a:gd name="connsiteY6" fmla="*/ 714261 h 939460"/>
              <a:gd name="connsiteX7" fmla="*/ 957262 w 1421606"/>
              <a:gd name="connsiteY7" fmla="*/ 639989 h 939460"/>
              <a:gd name="connsiteX8" fmla="*/ 1421606 w 1421606"/>
              <a:gd name="connsiteY8" fmla="*/ 280420 h 939460"/>
              <a:gd name="connsiteX9" fmla="*/ 1421380 w 1421606"/>
              <a:gd name="connsiteY9" fmla="*/ 0 h 939460"/>
              <a:gd name="connsiteX10" fmla="*/ 204789 w 1421606"/>
              <a:gd name="connsiteY1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11906 w 1421606"/>
              <a:gd name="connsiteY5" fmla="*/ 194695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94003 w 1421606"/>
              <a:gd name="connsiteY6" fmla="*/ 939460 h 939460"/>
              <a:gd name="connsiteX7" fmla="*/ 866095 w 1421606"/>
              <a:gd name="connsiteY7" fmla="*/ 714261 h 939460"/>
              <a:gd name="connsiteX8" fmla="*/ 957262 w 1421606"/>
              <a:gd name="connsiteY8" fmla="*/ 639989 h 939460"/>
              <a:gd name="connsiteX9" fmla="*/ 1421606 w 1421606"/>
              <a:gd name="connsiteY9" fmla="*/ 280420 h 939460"/>
              <a:gd name="connsiteX10" fmla="*/ 1421380 w 1421606"/>
              <a:gd name="connsiteY10" fmla="*/ 0 h 939460"/>
              <a:gd name="connsiteX11" fmla="*/ 204789 w 1421606"/>
              <a:gd name="connsiteY1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9056 w 1421606"/>
              <a:gd name="connsiteY6" fmla="*/ 304233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94003 w 1421606"/>
              <a:gd name="connsiteY7" fmla="*/ 939460 h 939460"/>
              <a:gd name="connsiteX8" fmla="*/ 866095 w 1421606"/>
              <a:gd name="connsiteY8" fmla="*/ 714261 h 939460"/>
              <a:gd name="connsiteX9" fmla="*/ 957262 w 1421606"/>
              <a:gd name="connsiteY9" fmla="*/ 639989 h 939460"/>
              <a:gd name="connsiteX10" fmla="*/ 1421606 w 1421606"/>
              <a:gd name="connsiteY10" fmla="*/ 280420 h 939460"/>
              <a:gd name="connsiteX11" fmla="*/ 1421380 w 1421606"/>
              <a:gd name="connsiteY11" fmla="*/ 0 h 939460"/>
              <a:gd name="connsiteX12" fmla="*/ 204789 w 1421606"/>
              <a:gd name="connsiteY1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76200 w 1421606"/>
              <a:gd name="connsiteY7" fmla="*/ 5709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94003 w 1421606"/>
              <a:gd name="connsiteY8" fmla="*/ 939460 h 939460"/>
              <a:gd name="connsiteX9" fmla="*/ 866095 w 1421606"/>
              <a:gd name="connsiteY9" fmla="*/ 714261 h 939460"/>
              <a:gd name="connsiteX10" fmla="*/ 957262 w 1421606"/>
              <a:gd name="connsiteY10" fmla="*/ 639989 h 939460"/>
              <a:gd name="connsiteX11" fmla="*/ 1421606 w 1421606"/>
              <a:gd name="connsiteY11" fmla="*/ 280420 h 939460"/>
              <a:gd name="connsiteX12" fmla="*/ 1421380 w 1421606"/>
              <a:gd name="connsiteY12" fmla="*/ 0 h 939460"/>
              <a:gd name="connsiteX13" fmla="*/ 204789 w 1421606"/>
              <a:gd name="connsiteY13"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02394 w 1421606"/>
              <a:gd name="connsiteY8" fmla="*/ 587601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94003 w 1421606"/>
              <a:gd name="connsiteY9" fmla="*/ 939460 h 939460"/>
              <a:gd name="connsiteX10" fmla="*/ 866095 w 1421606"/>
              <a:gd name="connsiteY10" fmla="*/ 714261 h 939460"/>
              <a:gd name="connsiteX11" fmla="*/ 957262 w 1421606"/>
              <a:gd name="connsiteY11" fmla="*/ 639989 h 939460"/>
              <a:gd name="connsiteX12" fmla="*/ 1421606 w 1421606"/>
              <a:gd name="connsiteY12" fmla="*/ 280420 h 939460"/>
              <a:gd name="connsiteX13" fmla="*/ 1421380 w 1421606"/>
              <a:gd name="connsiteY13" fmla="*/ 0 h 939460"/>
              <a:gd name="connsiteX14" fmla="*/ 204789 w 1421606"/>
              <a:gd name="connsiteY14"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14300 w 1421606"/>
              <a:gd name="connsiteY9" fmla="*/ 363764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94003 w 1421606"/>
              <a:gd name="connsiteY10" fmla="*/ 939460 h 939460"/>
              <a:gd name="connsiteX11" fmla="*/ 866095 w 1421606"/>
              <a:gd name="connsiteY11" fmla="*/ 714261 h 939460"/>
              <a:gd name="connsiteX12" fmla="*/ 957262 w 1421606"/>
              <a:gd name="connsiteY12" fmla="*/ 639989 h 939460"/>
              <a:gd name="connsiteX13" fmla="*/ 1421606 w 1421606"/>
              <a:gd name="connsiteY13" fmla="*/ 280420 h 939460"/>
              <a:gd name="connsiteX14" fmla="*/ 1421380 w 1421606"/>
              <a:gd name="connsiteY14" fmla="*/ 0 h 939460"/>
              <a:gd name="connsiteX15" fmla="*/ 204789 w 1421606"/>
              <a:gd name="connsiteY15"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161925 w 1421606"/>
              <a:gd name="connsiteY10" fmla="*/ 425676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94003 w 1421606"/>
              <a:gd name="connsiteY11" fmla="*/ 939460 h 939460"/>
              <a:gd name="connsiteX12" fmla="*/ 866095 w 1421606"/>
              <a:gd name="connsiteY12" fmla="*/ 714261 h 939460"/>
              <a:gd name="connsiteX13" fmla="*/ 957262 w 1421606"/>
              <a:gd name="connsiteY13" fmla="*/ 639989 h 939460"/>
              <a:gd name="connsiteX14" fmla="*/ 1421606 w 1421606"/>
              <a:gd name="connsiteY14" fmla="*/ 280420 h 939460"/>
              <a:gd name="connsiteX15" fmla="*/ 1421380 w 1421606"/>
              <a:gd name="connsiteY15" fmla="*/ 0 h 939460"/>
              <a:gd name="connsiteX16" fmla="*/ 204789 w 1421606"/>
              <a:gd name="connsiteY16"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64306 w 1421606"/>
              <a:gd name="connsiteY11" fmla="*/ 649514 h 939460"/>
              <a:gd name="connsiteX12" fmla="*/ 94003 w 1421606"/>
              <a:gd name="connsiteY12" fmla="*/ 939460 h 939460"/>
              <a:gd name="connsiteX13" fmla="*/ 866095 w 1421606"/>
              <a:gd name="connsiteY13" fmla="*/ 714261 h 939460"/>
              <a:gd name="connsiteX14" fmla="*/ 957262 w 1421606"/>
              <a:gd name="connsiteY14" fmla="*/ 639989 h 939460"/>
              <a:gd name="connsiteX15" fmla="*/ 1421606 w 1421606"/>
              <a:gd name="connsiteY15" fmla="*/ 280420 h 939460"/>
              <a:gd name="connsiteX16" fmla="*/ 1421380 w 1421606"/>
              <a:gd name="connsiteY16" fmla="*/ 0 h 939460"/>
              <a:gd name="connsiteX17" fmla="*/ 204789 w 1421606"/>
              <a:gd name="connsiteY17"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195262 w 1421606"/>
              <a:gd name="connsiteY11" fmla="*/ 518545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64306 w 1421606"/>
              <a:gd name="connsiteY12" fmla="*/ 649514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40506 w 1421606"/>
              <a:gd name="connsiteY11" fmla="*/ 559026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94003 w 1421606"/>
              <a:gd name="connsiteY13" fmla="*/ 939460 h 939460"/>
              <a:gd name="connsiteX14" fmla="*/ 866095 w 1421606"/>
              <a:gd name="connsiteY14" fmla="*/ 714261 h 939460"/>
              <a:gd name="connsiteX15" fmla="*/ 957262 w 1421606"/>
              <a:gd name="connsiteY15" fmla="*/ 639989 h 939460"/>
              <a:gd name="connsiteX16" fmla="*/ 1421606 w 1421606"/>
              <a:gd name="connsiteY16" fmla="*/ 280420 h 939460"/>
              <a:gd name="connsiteX17" fmla="*/ 1421380 w 1421606"/>
              <a:gd name="connsiteY17" fmla="*/ 0 h 939460"/>
              <a:gd name="connsiteX18" fmla="*/ 204789 w 1421606"/>
              <a:gd name="connsiteY18"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52400 w 1421606"/>
              <a:gd name="connsiteY13" fmla="*/ 7257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16694 w 1421606"/>
              <a:gd name="connsiteY13" fmla="*/ 649514 h 939460"/>
              <a:gd name="connsiteX14" fmla="*/ 94003 w 1421606"/>
              <a:gd name="connsiteY14" fmla="*/ 939460 h 939460"/>
              <a:gd name="connsiteX15" fmla="*/ 866095 w 1421606"/>
              <a:gd name="connsiteY15" fmla="*/ 714261 h 939460"/>
              <a:gd name="connsiteX16" fmla="*/ 957262 w 1421606"/>
              <a:gd name="connsiteY16" fmla="*/ 639989 h 939460"/>
              <a:gd name="connsiteX17" fmla="*/ 1421606 w 1421606"/>
              <a:gd name="connsiteY17" fmla="*/ 280420 h 939460"/>
              <a:gd name="connsiteX18" fmla="*/ 1421380 w 1421606"/>
              <a:gd name="connsiteY18" fmla="*/ 0 h 939460"/>
              <a:gd name="connsiteX19" fmla="*/ 204789 w 1421606"/>
              <a:gd name="connsiteY19"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195262 w 1421606"/>
              <a:gd name="connsiteY13" fmla="*/ 618558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83356 w 1421606"/>
              <a:gd name="connsiteY12" fmla="*/ 604271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94003 w 1421606"/>
              <a:gd name="connsiteY15" fmla="*/ 939460 h 939460"/>
              <a:gd name="connsiteX16" fmla="*/ 866095 w 1421606"/>
              <a:gd name="connsiteY16" fmla="*/ 714261 h 939460"/>
              <a:gd name="connsiteX17" fmla="*/ 957262 w 1421606"/>
              <a:gd name="connsiteY17" fmla="*/ 639989 h 939460"/>
              <a:gd name="connsiteX18" fmla="*/ 1421606 w 1421606"/>
              <a:gd name="connsiteY18" fmla="*/ 280420 h 939460"/>
              <a:gd name="connsiteX19" fmla="*/ 1421380 w 1421606"/>
              <a:gd name="connsiteY19" fmla="*/ 0 h 939460"/>
              <a:gd name="connsiteX20" fmla="*/ 204789 w 1421606"/>
              <a:gd name="connsiteY20"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197644 w 1421606"/>
              <a:gd name="connsiteY15" fmla="*/ 704283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94003 w 1421606"/>
              <a:gd name="connsiteY16" fmla="*/ 939460 h 939460"/>
              <a:gd name="connsiteX17" fmla="*/ 866095 w 1421606"/>
              <a:gd name="connsiteY17" fmla="*/ 714261 h 939460"/>
              <a:gd name="connsiteX18" fmla="*/ 957262 w 1421606"/>
              <a:gd name="connsiteY18" fmla="*/ 639989 h 939460"/>
              <a:gd name="connsiteX19" fmla="*/ 1421606 w 1421606"/>
              <a:gd name="connsiteY19" fmla="*/ 280420 h 939460"/>
              <a:gd name="connsiteX20" fmla="*/ 1421380 w 1421606"/>
              <a:gd name="connsiteY20" fmla="*/ 0 h 939460"/>
              <a:gd name="connsiteX21" fmla="*/ 204789 w 1421606"/>
              <a:gd name="connsiteY21"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04787 w 1421606"/>
              <a:gd name="connsiteY16" fmla="*/ 780483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866095 w 1421606"/>
              <a:gd name="connsiteY18" fmla="*/ 714261 h 939460"/>
              <a:gd name="connsiteX19" fmla="*/ 957262 w 1421606"/>
              <a:gd name="connsiteY19" fmla="*/ 639989 h 939460"/>
              <a:gd name="connsiteX20" fmla="*/ 1421606 w 1421606"/>
              <a:gd name="connsiteY20" fmla="*/ 280420 h 939460"/>
              <a:gd name="connsiteX21" fmla="*/ 1421380 w 1421606"/>
              <a:gd name="connsiteY21" fmla="*/ 0 h 939460"/>
              <a:gd name="connsiteX22" fmla="*/ 204789 w 1421606"/>
              <a:gd name="connsiteY22" fmla="*/ 9752 h 939460"/>
              <a:gd name="connsiteX0" fmla="*/ 204789 w 1421606"/>
              <a:gd name="connsiteY0" fmla="*/ 9752 h 939460"/>
              <a:gd name="connsiteX1" fmla="*/ 135731 w 1421606"/>
              <a:gd name="connsiteY1" fmla="*/ 20864 h 939460"/>
              <a:gd name="connsiteX2" fmla="*/ 107156 w 1421606"/>
              <a:gd name="connsiteY2" fmla="*/ 56582 h 939460"/>
              <a:gd name="connsiteX3" fmla="*/ 54769 w 1421606"/>
              <a:gd name="connsiteY3" fmla="*/ 49439 h 939460"/>
              <a:gd name="connsiteX4" fmla="*/ 0 w 1421606"/>
              <a:gd name="connsiteY4" fmla="*/ 73251 h 939460"/>
              <a:gd name="connsiteX5" fmla="*/ 61913 w 1421606"/>
              <a:gd name="connsiteY5" fmla="*/ 170882 h 939460"/>
              <a:gd name="connsiteX6" fmla="*/ 64293 w 1421606"/>
              <a:gd name="connsiteY6" fmla="*/ 220890 h 939460"/>
              <a:gd name="connsiteX7" fmla="*/ 102394 w 1421606"/>
              <a:gd name="connsiteY7" fmla="*/ 228033 h 939460"/>
              <a:gd name="connsiteX8" fmla="*/ 116681 w 1421606"/>
              <a:gd name="connsiteY8" fmla="*/ 247082 h 939460"/>
              <a:gd name="connsiteX9" fmla="*/ 173832 w 1421606"/>
              <a:gd name="connsiteY9" fmla="*/ 294708 h 939460"/>
              <a:gd name="connsiteX10" fmla="*/ 219075 w 1421606"/>
              <a:gd name="connsiteY10" fmla="*/ 418533 h 939460"/>
              <a:gd name="connsiteX11" fmla="*/ 235744 w 1421606"/>
              <a:gd name="connsiteY11" fmla="*/ 549501 h 939460"/>
              <a:gd name="connsiteX12" fmla="*/ 195262 w 1421606"/>
              <a:gd name="connsiteY12" fmla="*/ 589984 h 939460"/>
              <a:gd name="connsiteX13" fmla="*/ 233362 w 1421606"/>
              <a:gd name="connsiteY13" fmla="*/ 606651 h 939460"/>
              <a:gd name="connsiteX14" fmla="*/ 216694 w 1421606"/>
              <a:gd name="connsiteY14" fmla="*/ 649514 h 939460"/>
              <a:gd name="connsiteX15" fmla="*/ 278607 w 1421606"/>
              <a:gd name="connsiteY15" fmla="*/ 670946 h 939460"/>
              <a:gd name="connsiteX16" fmla="*/ 233362 w 1421606"/>
              <a:gd name="connsiteY16" fmla="*/ 794771 h 939460"/>
              <a:gd name="connsiteX17" fmla="*/ 94003 w 1421606"/>
              <a:gd name="connsiteY17" fmla="*/ 939460 h 939460"/>
              <a:gd name="connsiteX18" fmla="*/ 257175 w 1421606"/>
              <a:gd name="connsiteY18" fmla="*/ 892401 h 939460"/>
              <a:gd name="connsiteX19" fmla="*/ 866095 w 1421606"/>
              <a:gd name="connsiteY19" fmla="*/ 714261 h 939460"/>
              <a:gd name="connsiteX20" fmla="*/ 957262 w 1421606"/>
              <a:gd name="connsiteY20" fmla="*/ 639989 h 939460"/>
              <a:gd name="connsiteX21" fmla="*/ 1421606 w 1421606"/>
              <a:gd name="connsiteY21" fmla="*/ 280420 h 939460"/>
              <a:gd name="connsiteX22" fmla="*/ 1421380 w 1421606"/>
              <a:gd name="connsiteY22" fmla="*/ 0 h 939460"/>
              <a:gd name="connsiteX23" fmla="*/ 204789 w 1421606"/>
              <a:gd name="connsiteY23" fmla="*/ 9752 h 939460"/>
              <a:gd name="connsiteX0" fmla="*/ 204789 w 1421606"/>
              <a:gd name="connsiteY0" fmla="*/ 9752 h 1259113"/>
              <a:gd name="connsiteX1" fmla="*/ 135731 w 1421606"/>
              <a:gd name="connsiteY1" fmla="*/ 20864 h 1259113"/>
              <a:gd name="connsiteX2" fmla="*/ 107156 w 1421606"/>
              <a:gd name="connsiteY2" fmla="*/ 56582 h 1259113"/>
              <a:gd name="connsiteX3" fmla="*/ 54769 w 1421606"/>
              <a:gd name="connsiteY3" fmla="*/ 49439 h 1259113"/>
              <a:gd name="connsiteX4" fmla="*/ 0 w 1421606"/>
              <a:gd name="connsiteY4" fmla="*/ 73251 h 1259113"/>
              <a:gd name="connsiteX5" fmla="*/ 61913 w 1421606"/>
              <a:gd name="connsiteY5" fmla="*/ 170882 h 1259113"/>
              <a:gd name="connsiteX6" fmla="*/ 64293 w 1421606"/>
              <a:gd name="connsiteY6" fmla="*/ 220890 h 1259113"/>
              <a:gd name="connsiteX7" fmla="*/ 102394 w 1421606"/>
              <a:gd name="connsiteY7" fmla="*/ 228033 h 1259113"/>
              <a:gd name="connsiteX8" fmla="*/ 116681 w 1421606"/>
              <a:gd name="connsiteY8" fmla="*/ 247082 h 1259113"/>
              <a:gd name="connsiteX9" fmla="*/ 173832 w 1421606"/>
              <a:gd name="connsiteY9" fmla="*/ 294708 h 1259113"/>
              <a:gd name="connsiteX10" fmla="*/ 219075 w 1421606"/>
              <a:gd name="connsiteY10" fmla="*/ 418533 h 1259113"/>
              <a:gd name="connsiteX11" fmla="*/ 235744 w 1421606"/>
              <a:gd name="connsiteY11" fmla="*/ 549501 h 1259113"/>
              <a:gd name="connsiteX12" fmla="*/ 195262 w 1421606"/>
              <a:gd name="connsiteY12" fmla="*/ 589984 h 1259113"/>
              <a:gd name="connsiteX13" fmla="*/ 233362 w 1421606"/>
              <a:gd name="connsiteY13" fmla="*/ 606651 h 1259113"/>
              <a:gd name="connsiteX14" fmla="*/ 216694 w 1421606"/>
              <a:gd name="connsiteY14" fmla="*/ 649514 h 1259113"/>
              <a:gd name="connsiteX15" fmla="*/ 278607 w 1421606"/>
              <a:gd name="connsiteY15" fmla="*/ 670946 h 1259113"/>
              <a:gd name="connsiteX16" fmla="*/ 233362 w 1421606"/>
              <a:gd name="connsiteY16" fmla="*/ 794771 h 1259113"/>
              <a:gd name="connsiteX17" fmla="*/ 94003 w 1421606"/>
              <a:gd name="connsiteY17" fmla="*/ 939460 h 1259113"/>
              <a:gd name="connsiteX18" fmla="*/ 185738 w 1421606"/>
              <a:gd name="connsiteY18" fmla="*/ 1259113 h 1259113"/>
              <a:gd name="connsiteX19" fmla="*/ 866095 w 1421606"/>
              <a:gd name="connsiteY19" fmla="*/ 714261 h 1259113"/>
              <a:gd name="connsiteX20" fmla="*/ 957262 w 1421606"/>
              <a:gd name="connsiteY20" fmla="*/ 639989 h 1259113"/>
              <a:gd name="connsiteX21" fmla="*/ 1421606 w 1421606"/>
              <a:gd name="connsiteY21" fmla="*/ 280420 h 1259113"/>
              <a:gd name="connsiteX22" fmla="*/ 1421380 w 1421606"/>
              <a:gd name="connsiteY22" fmla="*/ 0 h 1259113"/>
              <a:gd name="connsiteX23" fmla="*/ 204789 w 1421606"/>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556079 w 1791947"/>
              <a:gd name="connsiteY18" fmla="*/ 1259113 h 1259113"/>
              <a:gd name="connsiteX19" fmla="*/ 1236436 w 1791947"/>
              <a:gd name="connsiteY19" fmla="*/ 714261 h 1259113"/>
              <a:gd name="connsiteX20" fmla="*/ 1327603 w 1791947"/>
              <a:gd name="connsiteY20" fmla="*/ 639989 h 1259113"/>
              <a:gd name="connsiteX21" fmla="*/ 1791947 w 1791947"/>
              <a:gd name="connsiteY21" fmla="*/ 280420 h 1259113"/>
              <a:gd name="connsiteX22" fmla="*/ 1791721 w 1791947"/>
              <a:gd name="connsiteY22" fmla="*/ 0 h 1259113"/>
              <a:gd name="connsiteX23" fmla="*/ 575130 w 1791947"/>
              <a:gd name="connsiteY2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98904 w 1791947"/>
              <a:gd name="connsiteY18" fmla="*/ 1085283 h 1259113"/>
              <a:gd name="connsiteX19" fmla="*/ 556079 w 1791947"/>
              <a:gd name="connsiteY19" fmla="*/ 1259113 h 1259113"/>
              <a:gd name="connsiteX20" fmla="*/ 1236436 w 1791947"/>
              <a:gd name="connsiteY20" fmla="*/ 714261 h 1259113"/>
              <a:gd name="connsiteX21" fmla="*/ 1327603 w 1791947"/>
              <a:gd name="connsiteY21" fmla="*/ 639989 h 1259113"/>
              <a:gd name="connsiteX22" fmla="*/ 1791947 w 1791947"/>
              <a:gd name="connsiteY22" fmla="*/ 280420 h 1259113"/>
              <a:gd name="connsiteX23" fmla="*/ 1791721 w 1791947"/>
              <a:gd name="connsiteY23" fmla="*/ 0 h 1259113"/>
              <a:gd name="connsiteX24" fmla="*/ 575130 w 1791947"/>
              <a:gd name="connsiteY24" fmla="*/ 9752 h 1259113"/>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56079 w 1791947"/>
              <a:gd name="connsiteY19" fmla="*/ 1259113 h 1292452"/>
              <a:gd name="connsiteX20" fmla="*/ 1236436 w 1791947"/>
              <a:gd name="connsiteY20" fmla="*/ 714261 h 1292452"/>
              <a:gd name="connsiteX21" fmla="*/ 1327603 w 1791947"/>
              <a:gd name="connsiteY21" fmla="*/ 639989 h 1292452"/>
              <a:gd name="connsiteX22" fmla="*/ 1791947 w 1791947"/>
              <a:gd name="connsiteY22" fmla="*/ 280420 h 1292452"/>
              <a:gd name="connsiteX23" fmla="*/ 1791721 w 1791947"/>
              <a:gd name="connsiteY23" fmla="*/ 0 h 1292452"/>
              <a:gd name="connsiteX24" fmla="*/ 575130 w 1791947"/>
              <a:gd name="connsiteY24"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29873 w 1791947"/>
              <a:gd name="connsiteY19" fmla="*/ 1275782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501310 w 1791947"/>
              <a:gd name="connsiteY19" fmla="*/ 1242445 h 1292452"/>
              <a:gd name="connsiteX20" fmla="*/ 556079 w 1791947"/>
              <a:gd name="connsiteY20" fmla="*/ 1259113 h 1292452"/>
              <a:gd name="connsiteX21" fmla="*/ 1236436 w 1791947"/>
              <a:gd name="connsiteY21" fmla="*/ 714261 h 1292452"/>
              <a:gd name="connsiteX22" fmla="*/ 1327603 w 1791947"/>
              <a:gd name="connsiteY22" fmla="*/ 639989 h 1292452"/>
              <a:gd name="connsiteX23" fmla="*/ 1791947 w 1791947"/>
              <a:gd name="connsiteY23" fmla="*/ 280420 h 1292452"/>
              <a:gd name="connsiteX24" fmla="*/ 1791721 w 1791947"/>
              <a:gd name="connsiteY24" fmla="*/ 0 h 1292452"/>
              <a:gd name="connsiteX25" fmla="*/ 575130 w 1791947"/>
              <a:gd name="connsiteY25"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41767 w 1791947"/>
              <a:gd name="connsiteY19" fmla="*/ 1266257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434635 w 1791947"/>
              <a:gd name="connsiteY19" fmla="*/ 1185295 h 1292452"/>
              <a:gd name="connsiteX20" fmla="*/ 501310 w 1791947"/>
              <a:gd name="connsiteY20" fmla="*/ 1242445 h 1292452"/>
              <a:gd name="connsiteX21" fmla="*/ 556079 w 1791947"/>
              <a:gd name="connsiteY21" fmla="*/ 1259113 h 1292452"/>
              <a:gd name="connsiteX22" fmla="*/ 1236436 w 1791947"/>
              <a:gd name="connsiteY22" fmla="*/ 714261 h 1292452"/>
              <a:gd name="connsiteX23" fmla="*/ 1327603 w 1791947"/>
              <a:gd name="connsiteY23" fmla="*/ 639989 h 1292452"/>
              <a:gd name="connsiteX24" fmla="*/ 1791947 w 1791947"/>
              <a:gd name="connsiteY24" fmla="*/ 280420 h 1292452"/>
              <a:gd name="connsiteX25" fmla="*/ 1791721 w 1791947"/>
              <a:gd name="connsiteY25" fmla="*/ 0 h 1292452"/>
              <a:gd name="connsiteX26" fmla="*/ 575130 w 1791947"/>
              <a:gd name="connsiteY26"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15573 w 1791947"/>
              <a:gd name="connsiteY19" fmla="*/ 1244825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92452"/>
              <a:gd name="connsiteX1" fmla="*/ 506072 w 1791947"/>
              <a:gd name="connsiteY1" fmla="*/ 20864 h 1292452"/>
              <a:gd name="connsiteX2" fmla="*/ 477497 w 1791947"/>
              <a:gd name="connsiteY2" fmla="*/ 56582 h 1292452"/>
              <a:gd name="connsiteX3" fmla="*/ 425110 w 1791947"/>
              <a:gd name="connsiteY3" fmla="*/ 49439 h 1292452"/>
              <a:gd name="connsiteX4" fmla="*/ 370341 w 1791947"/>
              <a:gd name="connsiteY4" fmla="*/ 73251 h 1292452"/>
              <a:gd name="connsiteX5" fmla="*/ 432254 w 1791947"/>
              <a:gd name="connsiteY5" fmla="*/ 170882 h 1292452"/>
              <a:gd name="connsiteX6" fmla="*/ 434634 w 1791947"/>
              <a:gd name="connsiteY6" fmla="*/ 220890 h 1292452"/>
              <a:gd name="connsiteX7" fmla="*/ 472735 w 1791947"/>
              <a:gd name="connsiteY7" fmla="*/ 228033 h 1292452"/>
              <a:gd name="connsiteX8" fmla="*/ 487022 w 1791947"/>
              <a:gd name="connsiteY8" fmla="*/ 247082 h 1292452"/>
              <a:gd name="connsiteX9" fmla="*/ 544173 w 1791947"/>
              <a:gd name="connsiteY9" fmla="*/ 294708 h 1292452"/>
              <a:gd name="connsiteX10" fmla="*/ 589416 w 1791947"/>
              <a:gd name="connsiteY10" fmla="*/ 418533 h 1292452"/>
              <a:gd name="connsiteX11" fmla="*/ 606085 w 1791947"/>
              <a:gd name="connsiteY11" fmla="*/ 549501 h 1292452"/>
              <a:gd name="connsiteX12" fmla="*/ 565603 w 1791947"/>
              <a:gd name="connsiteY12" fmla="*/ 589984 h 1292452"/>
              <a:gd name="connsiteX13" fmla="*/ 603703 w 1791947"/>
              <a:gd name="connsiteY13" fmla="*/ 606651 h 1292452"/>
              <a:gd name="connsiteX14" fmla="*/ 587035 w 1791947"/>
              <a:gd name="connsiteY14" fmla="*/ 649514 h 1292452"/>
              <a:gd name="connsiteX15" fmla="*/ 648948 w 1791947"/>
              <a:gd name="connsiteY15" fmla="*/ 670946 h 1292452"/>
              <a:gd name="connsiteX16" fmla="*/ 603703 w 1791947"/>
              <a:gd name="connsiteY16" fmla="*/ 794771 h 1292452"/>
              <a:gd name="connsiteX17" fmla="*/ 0 w 1791947"/>
              <a:gd name="connsiteY17" fmla="*/ 872785 h 1292452"/>
              <a:gd name="connsiteX18" fmla="*/ 213179 w 1791947"/>
              <a:gd name="connsiteY18" fmla="*/ 1292452 h 1292452"/>
              <a:gd name="connsiteX19" fmla="*/ 384629 w 1791947"/>
              <a:gd name="connsiteY19" fmla="*/ 1228156 h 1292452"/>
              <a:gd name="connsiteX20" fmla="*/ 434635 w 1791947"/>
              <a:gd name="connsiteY20" fmla="*/ 1185295 h 1292452"/>
              <a:gd name="connsiteX21" fmla="*/ 501310 w 1791947"/>
              <a:gd name="connsiteY21" fmla="*/ 1242445 h 1292452"/>
              <a:gd name="connsiteX22" fmla="*/ 556079 w 1791947"/>
              <a:gd name="connsiteY22" fmla="*/ 1259113 h 1292452"/>
              <a:gd name="connsiteX23" fmla="*/ 1236436 w 1791947"/>
              <a:gd name="connsiteY23" fmla="*/ 714261 h 1292452"/>
              <a:gd name="connsiteX24" fmla="*/ 1327603 w 1791947"/>
              <a:gd name="connsiteY24" fmla="*/ 639989 h 1292452"/>
              <a:gd name="connsiteX25" fmla="*/ 1791947 w 1791947"/>
              <a:gd name="connsiteY25" fmla="*/ 280420 h 1292452"/>
              <a:gd name="connsiteX26" fmla="*/ 1791721 w 1791947"/>
              <a:gd name="connsiteY26" fmla="*/ 0 h 1292452"/>
              <a:gd name="connsiteX27" fmla="*/ 575130 w 1791947"/>
              <a:gd name="connsiteY27" fmla="*/ 9752 h 1292452"/>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63197 w 1791947"/>
              <a:gd name="connsiteY18" fmla="*/ 1199584 h 1259113"/>
              <a:gd name="connsiteX19" fmla="*/ 384629 w 1791947"/>
              <a:gd name="connsiteY19" fmla="*/ 1228156 h 1259113"/>
              <a:gd name="connsiteX20" fmla="*/ 434635 w 1791947"/>
              <a:gd name="connsiteY20" fmla="*/ 1185295 h 1259113"/>
              <a:gd name="connsiteX21" fmla="*/ 501310 w 1791947"/>
              <a:gd name="connsiteY21" fmla="*/ 1242445 h 1259113"/>
              <a:gd name="connsiteX22" fmla="*/ 556079 w 1791947"/>
              <a:gd name="connsiteY22" fmla="*/ 1259113 h 1259113"/>
              <a:gd name="connsiteX23" fmla="*/ 1236436 w 1791947"/>
              <a:gd name="connsiteY23" fmla="*/ 714261 h 1259113"/>
              <a:gd name="connsiteX24" fmla="*/ 1327603 w 1791947"/>
              <a:gd name="connsiteY24" fmla="*/ 639989 h 1259113"/>
              <a:gd name="connsiteX25" fmla="*/ 1791947 w 1791947"/>
              <a:gd name="connsiteY25" fmla="*/ 280420 h 1259113"/>
              <a:gd name="connsiteX26" fmla="*/ 1791721 w 1791947"/>
              <a:gd name="connsiteY26" fmla="*/ 0 h 1259113"/>
              <a:gd name="connsiteX27" fmla="*/ 575130 w 1791947"/>
              <a:gd name="connsiteY27"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77461 w 1791947"/>
              <a:gd name="connsiteY18" fmla="*/ 1037658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27480 w 1791947"/>
              <a:gd name="connsiteY18" fmla="*/ 1140052 h 1259113"/>
              <a:gd name="connsiteX19" fmla="*/ 363197 w 1791947"/>
              <a:gd name="connsiteY19" fmla="*/ 1199584 h 1259113"/>
              <a:gd name="connsiteX20" fmla="*/ 384629 w 1791947"/>
              <a:gd name="connsiteY20" fmla="*/ 1228156 h 1259113"/>
              <a:gd name="connsiteX21" fmla="*/ 434635 w 1791947"/>
              <a:gd name="connsiteY21" fmla="*/ 1185295 h 1259113"/>
              <a:gd name="connsiteX22" fmla="*/ 501310 w 1791947"/>
              <a:gd name="connsiteY22" fmla="*/ 1242445 h 1259113"/>
              <a:gd name="connsiteX23" fmla="*/ 556079 w 1791947"/>
              <a:gd name="connsiteY23" fmla="*/ 1259113 h 1259113"/>
              <a:gd name="connsiteX24" fmla="*/ 1236436 w 1791947"/>
              <a:gd name="connsiteY24" fmla="*/ 714261 h 1259113"/>
              <a:gd name="connsiteX25" fmla="*/ 1327603 w 1791947"/>
              <a:gd name="connsiteY25" fmla="*/ 639989 h 1259113"/>
              <a:gd name="connsiteX26" fmla="*/ 1791947 w 1791947"/>
              <a:gd name="connsiteY26" fmla="*/ 280420 h 1259113"/>
              <a:gd name="connsiteX27" fmla="*/ 1791721 w 1791947"/>
              <a:gd name="connsiteY27" fmla="*/ 0 h 1259113"/>
              <a:gd name="connsiteX28" fmla="*/ 575130 w 1791947"/>
              <a:gd name="connsiteY28"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41742 w 1791947"/>
              <a:gd name="connsiteY18" fmla="*/ 992414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8436 w 1791947"/>
              <a:gd name="connsiteY18" fmla="*/ 1099570 h 1259113"/>
              <a:gd name="connsiteX19" fmla="*/ 327480 w 1791947"/>
              <a:gd name="connsiteY19" fmla="*/ 1140052 h 1259113"/>
              <a:gd name="connsiteX20" fmla="*/ 363197 w 1791947"/>
              <a:gd name="connsiteY20" fmla="*/ 1199584 h 1259113"/>
              <a:gd name="connsiteX21" fmla="*/ 384629 w 1791947"/>
              <a:gd name="connsiteY21" fmla="*/ 1228156 h 1259113"/>
              <a:gd name="connsiteX22" fmla="*/ 434635 w 1791947"/>
              <a:gd name="connsiteY22" fmla="*/ 1185295 h 1259113"/>
              <a:gd name="connsiteX23" fmla="*/ 501310 w 1791947"/>
              <a:gd name="connsiteY23" fmla="*/ 1242445 h 1259113"/>
              <a:gd name="connsiteX24" fmla="*/ 556079 w 1791947"/>
              <a:gd name="connsiteY24" fmla="*/ 1259113 h 1259113"/>
              <a:gd name="connsiteX25" fmla="*/ 1236436 w 1791947"/>
              <a:gd name="connsiteY25" fmla="*/ 714261 h 1259113"/>
              <a:gd name="connsiteX26" fmla="*/ 1327603 w 1791947"/>
              <a:gd name="connsiteY26" fmla="*/ 639989 h 1259113"/>
              <a:gd name="connsiteX27" fmla="*/ 1791947 w 1791947"/>
              <a:gd name="connsiteY27" fmla="*/ 280420 h 1259113"/>
              <a:gd name="connsiteX28" fmla="*/ 1791721 w 1791947"/>
              <a:gd name="connsiteY28" fmla="*/ 0 h 1259113"/>
              <a:gd name="connsiteX29" fmla="*/ 575130 w 1791947"/>
              <a:gd name="connsiteY29"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94129 w 1791947"/>
              <a:gd name="connsiteY18" fmla="*/ 994795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87010 w 1791947"/>
              <a:gd name="connsiteY18" fmla="*/ 1073376 h 1259113"/>
              <a:gd name="connsiteX19" fmla="*/ 358436 w 1791947"/>
              <a:gd name="connsiteY19" fmla="*/ 1099570 h 1259113"/>
              <a:gd name="connsiteX20" fmla="*/ 327480 w 1791947"/>
              <a:gd name="connsiteY20" fmla="*/ 1140052 h 1259113"/>
              <a:gd name="connsiteX21" fmla="*/ 363197 w 1791947"/>
              <a:gd name="connsiteY21" fmla="*/ 1199584 h 1259113"/>
              <a:gd name="connsiteX22" fmla="*/ 384629 w 1791947"/>
              <a:gd name="connsiteY22" fmla="*/ 1228156 h 1259113"/>
              <a:gd name="connsiteX23" fmla="*/ 434635 w 1791947"/>
              <a:gd name="connsiteY23" fmla="*/ 1185295 h 1259113"/>
              <a:gd name="connsiteX24" fmla="*/ 501310 w 1791947"/>
              <a:gd name="connsiteY24" fmla="*/ 1242445 h 1259113"/>
              <a:gd name="connsiteX25" fmla="*/ 556079 w 1791947"/>
              <a:gd name="connsiteY25" fmla="*/ 1259113 h 1259113"/>
              <a:gd name="connsiteX26" fmla="*/ 1236436 w 1791947"/>
              <a:gd name="connsiteY26" fmla="*/ 714261 h 1259113"/>
              <a:gd name="connsiteX27" fmla="*/ 1327603 w 1791947"/>
              <a:gd name="connsiteY27" fmla="*/ 639989 h 1259113"/>
              <a:gd name="connsiteX28" fmla="*/ 1791947 w 1791947"/>
              <a:gd name="connsiteY28" fmla="*/ 280420 h 1259113"/>
              <a:gd name="connsiteX29" fmla="*/ 1791721 w 1791947"/>
              <a:gd name="connsiteY29" fmla="*/ 0 h 1259113"/>
              <a:gd name="connsiteX30" fmla="*/ 575130 w 1791947"/>
              <a:gd name="connsiteY30"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67936 w 1791947"/>
              <a:gd name="connsiteY18" fmla="*/ 9638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408442 w 1791947"/>
              <a:gd name="connsiteY18" fmla="*/ 1040039 h 1259113"/>
              <a:gd name="connsiteX19" fmla="*/ 387010 w 1791947"/>
              <a:gd name="connsiteY19" fmla="*/ 1073376 h 1259113"/>
              <a:gd name="connsiteX20" fmla="*/ 358436 w 1791947"/>
              <a:gd name="connsiteY20" fmla="*/ 1099570 h 1259113"/>
              <a:gd name="connsiteX21" fmla="*/ 327480 w 1791947"/>
              <a:gd name="connsiteY21" fmla="*/ 1140052 h 1259113"/>
              <a:gd name="connsiteX22" fmla="*/ 363197 w 1791947"/>
              <a:gd name="connsiteY22" fmla="*/ 1199584 h 1259113"/>
              <a:gd name="connsiteX23" fmla="*/ 384629 w 1791947"/>
              <a:gd name="connsiteY23" fmla="*/ 1228156 h 1259113"/>
              <a:gd name="connsiteX24" fmla="*/ 434635 w 1791947"/>
              <a:gd name="connsiteY24" fmla="*/ 1185295 h 1259113"/>
              <a:gd name="connsiteX25" fmla="*/ 501310 w 1791947"/>
              <a:gd name="connsiteY25" fmla="*/ 1242445 h 1259113"/>
              <a:gd name="connsiteX26" fmla="*/ 556079 w 1791947"/>
              <a:gd name="connsiteY26" fmla="*/ 1259113 h 1259113"/>
              <a:gd name="connsiteX27" fmla="*/ 1236436 w 1791947"/>
              <a:gd name="connsiteY27" fmla="*/ 714261 h 1259113"/>
              <a:gd name="connsiteX28" fmla="*/ 1327603 w 1791947"/>
              <a:gd name="connsiteY28" fmla="*/ 639989 h 1259113"/>
              <a:gd name="connsiteX29" fmla="*/ 1791947 w 1791947"/>
              <a:gd name="connsiteY29" fmla="*/ 280420 h 1259113"/>
              <a:gd name="connsiteX30" fmla="*/ 1791721 w 1791947"/>
              <a:gd name="connsiteY30" fmla="*/ 0 h 1259113"/>
              <a:gd name="connsiteX31" fmla="*/ 575130 w 1791947"/>
              <a:gd name="connsiteY31"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210798 w 1791947"/>
              <a:gd name="connsiteY18" fmla="*/ 961458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56054 w 1791947"/>
              <a:gd name="connsiteY18" fmla="*/ 1059090 h 1259113"/>
              <a:gd name="connsiteX19" fmla="*/ 408442 w 1791947"/>
              <a:gd name="connsiteY19" fmla="*/ 1040039 h 1259113"/>
              <a:gd name="connsiteX20" fmla="*/ 387010 w 1791947"/>
              <a:gd name="connsiteY20" fmla="*/ 1073376 h 1259113"/>
              <a:gd name="connsiteX21" fmla="*/ 358436 w 1791947"/>
              <a:gd name="connsiteY21" fmla="*/ 1099570 h 1259113"/>
              <a:gd name="connsiteX22" fmla="*/ 327480 w 1791947"/>
              <a:gd name="connsiteY22" fmla="*/ 1140052 h 1259113"/>
              <a:gd name="connsiteX23" fmla="*/ 363197 w 1791947"/>
              <a:gd name="connsiteY23" fmla="*/ 1199584 h 1259113"/>
              <a:gd name="connsiteX24" fmla="*/ 384629 w 1791947"/>
              <a:gd name="connsiteY24" fmla="*/ 1228156 h 1259113"/>
              <a:gd name="connsiteX25" fmla="*/ 434635 w 1791947"/>
              <a:gd name="connsiteY25" fmla="*/ 1185295 h 1259113"/>
              <a:gd name="connsiteX26" fmla="*/ 501310 w 1791947"/>
              <a:gd name="connsiteY26" fmla="*/ 1242445 h 1259113"/>
              <a:gd name="connsiteX27" fmla="*/ 556079 w 1791947"/>
              <a:gd name="connsiteY27" fmla="*/ 1259113 h 1259113"/>
              <a:gd name="connsiteX28" fmla="*/ 1236436 w 1791947"/>
              <a:gd name="connsiteY28" fmla="*/ 714261 h 1259113"/>
              <a:gd name="connsiteX29" fmla="*/ 1327603 w 1791947"/>
              <a:gd name="connsiteY29" fmla="*/ 639989 h 1259113"/>
              <a:gd name="connsiteX30" fmla="*/ 1791947 w 1791947"/>
              <a:gd name="connsiteY30" fmla="*/ 280420 h 1259113"/>
              <a:gd name="connsiteX31" fmla="*/ 1791721 w 1791947"/>
              <a:gd name="connsiteY31" fmla="*/ 0 h 1259113"/>
              <a:gd name="connsiteX32" fmla="*/ 575130 w 1791947"/>
              <a:gd name="connsiteY32"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106023 w 1791947"/>
              <a:gd name="connsiteY18" fmla="*/ 9328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575130 w 1791947"/>
              <a:gd name="connsiteY0" fmla="*/ 9752 h 1259113"/>
              <a:gd name="connsiteX1" fmla="*/ 506072 w 1791947"/>
              <a:gd name="connsiteY1" fmla="*/ 20864 h 1259113"/>
              <a:gd name="connsiteX2" fmla="*/ 477497 w 1791947"/>
              <a:gd name="connsiteY2" fmla="*/ 56582 h 1259113"/>
              <a:gd name="connsiteX3" fmla="*/ 425110 w 1791947"/>
              <a:gd name="connsiteY3" fmla="*/ 49439 h 1259113"/>
              <a:gd name="connsiteX4" fmla="*/ 370341 w 1791947"/>
              <a:gd name="connsiteY4" fmla="*/ 73251 h 1259113"/>
              <a:gd name="connsiteX5" fmla="*/ 432254 w 1791947"/>
              <a:gd name="connsiteY5" fmla="*/ 170882 h 1259113"/>
              <a:gd name="connsiteX6" fmla="*/ 434634 w 1791947"/>
              <a:gd name="connsiteY6" fmla="*/ 220890 h 1259113"/>
              <a:gd name="connsiteX7" fmla="*/ 472735 w 1791947"/>
              <a:gd name="connsiteY7" fmla="*/ 228033 h 1259113"/>
              <a:gd name="connsiteX8" fmla="*/ 487022 w 1791947"/>
              <a:gd name="connsiteY8" fmla="*/ 247082 h 1259113"/>
              <a:gd name="connsiteX9" fmla="*/ 544173 w 1791947"/>
              <a:gd name="connsiteY9" fmla="*/ 294708 h 1259113"/>
              <a:gd name="connsiteX10" fmla="*/ 589416 w 1791947"/>
              <a:gd name="connsiteY10" fmla="*/ 418533 h 1259113"/>
              <a:gd name="connsiteX11" fmla="*/ 606085 w 1791947"/>
              <a:gd name="connsiteY11" fmla="*/ 549501 h 1259113"/>
              <a:gd name="connsiteX12" fmla="*/ 565603 w 1791947"/>
              <a:gd name="connsiteY12" fmla="*/ 589984 h 1259113"/>
              <a:gd name="connsiteX13" fmla="*/ 603703 w 1791947"/>
              <a:gd name="connsiteY13" fmla="*/ 606651 h 1259113"/>
              <a:gd name="connsiteX14" fmla="*/ 587035 w 1791947"/>
              <a:gd name="connsiteY14" fmla="*/ 649514 h 1259113"/>
              <a:gd name="connsiteX15" fmla="*/ 648948 w 1791947"/>
              <a:gd name="connsiteY15" fmla="*/ 670946 h 1259113"/>
              <a:gd name="connsiteX16" fmla="*/ 603703 w 1791947"/>
              <a:gd name="connsiteY16" fmla="*/ 794771 h 1259113"/>
              <a:gd name="connsiteX17" fmla="*/ 0 w 1791947"/>
              <a:gd name="connsiteY17" fmla="*/ 872785 h 1259113"/>
              <a:gd name="connsiteX18" fmla="*/ 337005 w 1791947"/>
              <a:gd name="connsiteY18" fmla="*/ 1047183 h 1259113"/>
              <a:gd name="connsiteX19" fmla="*/ 356054 w 1791947"/>
              <a:gd name="connsiteY19" fmla="*/ 1059090 h 1259113"/>
              <a:gd name="connsiteX20" fmla="*/ 408442 w 1791947"/>
              <a:gd name="connsiteY20" fmla="*/ 1040039 h 1259113"/>
              <a:gd name="connsiteX21" fmla="*/ 387010 w 1791947"/>
              <a:gd name="connsiteY21" fmla="*/ 1073376 h 1259113"/>
              <a:gd name="connsiteX22" fmla="*/ 358436 w 1791947"/>
              <a:gd name="connsiteY22" fmla="*/ 1099570 h 1259113"/>
              <a:gd name="connsiteX23" fmla="*/ 327480 w 1791947"/>
              <a:gd name="connsiteY23" fmla="*/ 1140052 h 1259113"/>
              <a:gd name="connsiteX24" fmla="*/ 363197 w 1791947"/>
              <a:gd name="connsiteY24" fmla="*/ 1199584 h 1259113"/>
              <a:gd name="connsiteX25" fmla="*/ 384629 w 1791947"/>
              <a:gd name="connsiteY25" fmla="*/ 1228156 h 1259113"/>
              <a:gd name="connsiteX26" fmla="*/ 434635 w 1791947"/>
              <a:gd name="connsiteY26" fmla="*/ 1185295 h 1259113"/>
              <a:gd name="connsiteX27" fmla="*/ 501310 w 1791947"/>
              <a:gd name="connsiteY27" fmla="*/ 1242445 h 1259113"/>
              <a:gd name="connsiteX28" fmla="*/ 556079 w 1791947"/>
              <a:gd name="connsiteY28" fmla="*/ 1259113 h 1259113"/>
              <a:gd name="connsiteX29" fmla="*/ 1236436 w 1791947"/>
              <a:gd name="connsiteY29" fmla="*/ 714261 h 1259113"/>
              <a:gd name="connsiteX30" fmla="*/ 1327603 w 1791947"/>
              <a:gd name="connsiteY30" fmla="*/ 639989 h 1259113"/>
              <a:gd name="connsiteX31" fmla="*/ 1791947 w 1791947"/>
              <a:gd name="connsiteY31" fmla="*/ 280420 h 1259113"/>
              <a:gd name="connsiteX32" fmla="*/ 1791721 w 1791947"/>
              <a:gd name="connsiteY32" fmla="*/ 0 h 1259113"/>
              <a:gd name="connsiteX33" fmla="*/ 575130 w 179194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43995 w 1464467"/>
              <a:gd name="connsiteY17" fmla="*/ 982322 h 1259113"/>
              <a:gd name="connsiteX18" fmla="*/ 9525 w 1464467"/>
              <a:gd name="connsiteY18" fmla="*/ 1047183 h 1259113"/>
              <a:gd name="connsiteX19" fmla="*/ 28574 w 1464467"/>
              <a:gd name="connsiteY19" fmla="*/ 1059090 h 1259113"/>
              <a:gd name="connsiteX20" fmla="*/ 80962 w 1464467"/>
              <a:gd name="connsiteY20" fmla="*/ 1040039 h 1259113"/>
              <a:gd name="connsiteX21" fmla="*/ 59530 w 1464467"/>
              <a:gd name="connsiteY21" fmla="*/ 1073376 h 1259113"/>
              <a:gd name="connsiteX22" fmla="*/ 30956 w 1464467"/>
              <a:gd name="connsiteY22" fmla="*/ 1099570 h 1259113"/>
              <a:gd name="connsiteX23" fmla="*/ 0 w 1464467"/>
              <a:gd name="connsiteY23" fmla="*/ 1140052 h 1259113"/>
              <a:gd name="connsiteX24" fmla="*/ 35717 w 1464467"/>
              <a:gd name="connsiteY24" fmla="*/ 1199584 h 1259113"/>
              <a:gd name="connsiteX25" fmla="*/ 57149 w 1464467"/>
              <a:gd name="connsiteY25" fmla="*/ 1228156 h 1259113"/>
              <a:gd name="connsiteX26" fmla="*/ 107155 w 1464467"/>
              <a:gd name="connsiteY26" fmla="*/ 1185295 h 1259113"/>
              <a:gd name="connsiteX27" fmla="*/ 173830 w 1464467"/>
              <a:gd name="connsiteY27" fmla="*/ 1242445 h 1259113"/>
              <a:gd name="connsiteX28" fmla="*/ 228599 w 1464467"/>
              <a:gd name="connsiteY28" fmla="*/ 1259113 h 1259113"/>
              <a:gd name="connsiteX29" fmla="*/ 908956 w 1464467"/>
              <a:gd name="connsiteY29" fmla="*/ 714261 h 1259113"/>
              <a:gd name="connsiteX30" fmla="*/ 1000123 w 1464467"/>
              <a:gd name="connsiteY30" fmla="*/ 639989 h 1259113"/>
              <a:gd name="connsiteX31" fmla="*/ 1464467 w 1464467"/>
              <a:gd name="connsiteY31" fmla="*/ 280420 h 1259113"/>
              <a:gd name="connsiteX32" fmla="*/ 1464241 w 1464467"/>
              <a:gd name="connsiteY32" fmla="*/ 0 h 1259113"/>
              <a:gd name="connsiteX33" fmla="*/ 247650 w 1464467"/>
              <a:gd name="connsiteY33"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166687 w 1464467"/>
              <a:gd name="connsiteY17" fmla="*/ 885258 h 1259113"/>
              <a:gd name="connsiteX18" fmla="*/ 43995 w 1464467"/>
              <a:gd name="connsiteY18" fmla="*/ 982322 h 1259113"/>
              <a:gd name="connsiteX19" fmla="*/ 9525 w 1464467"/>
              <a:gd name="connsiteY19" fmla="*/ 1047183 h 1259113"/>
              <a:gd name="connsiteX20" fmla="*/ 28574 w 1464467"/>
              <a:gd name="connsiteY20" fmla="*/ 1059090 h 1259113"/>
              <a:gd name="connsiteX21" fmla="*/ 80962 w 1464467"/>
              <a:gd name="connsiteY21" fmla="*/ 1040039 h 1259113"/>
              <a:gd name="connsiteX22" fmla="*/ 59530 w 1464467"/>
              <a:gd name="connsiteY22" fmla="*/ 1073376 h 1259113"/>
              <a:gd name="connsiteX23" fmla="*/ 30956 w 1464467"/>
              <a:gd name="connsiteY23" fmla="*/ 1099570 h 1259113"/>
              <a:gd name="connsiteX24" fmla="*/ 0 w 1464467"/>
              <a:gd name="connsiteY24" fmla="*/ 1140052 h 1259113"/>
              <a:gd name="connsiteX25" fmla="*/ 35717 w 1464467"/>
              <a:gd name="connsiteY25" fmla="*/ 1199584 h 1259113"/>
              <a:gd name="connsiteX26" fmla="*/ 57149 w 1464467"/>
              <a:gd name="connsiteY26" fmla="*/ 1228156 h 1259113"/>
              <a:gd name="connsiteX27" fmla="*/ 107155 w 1464467"/>
              <a:gd name="connsiteY27" fmla="*/ 1185295 h 1259113"/>
              <a:gd name="connsiteX28" fmla="*/ 173830 w 1464467"/>
              <a:gd name="connsiteY28" fmla="*/ 1242445 h 1259113"/>
              <a:gd name="connsiteX29" fmla="*/ 228599 w 1464467"/>
              <a:gd name="connsiteY29" fmla="*/ 1259113 h 1259113"/>
              <a:gd name="connsiteX30" fmla="*/ 908956 w 1464467"/>
              <a:gd name="connsiteY30" fmla="*/ 714261 h 1259113"/>
              <a:gd name="connsiteX31" fmla="*/ 1000123 w 1464467"/>
              <a:gd name="connsiteY31" fmla="*/ 639989 h 1259113"/>
              <a:gd name="connsiteX32" fmla="*/ 1464467 w 1464467"/>
              <a:gd name="connsiteY32" fmla="*/ 280420 h 1259113"/>
              <a:gd name="connsiteX33" fmla="*/ 1464241 w 1464467"/>
              <a:gd name="connsiteY33" fmla="*/ 0 h 1259113"/>
              <a:gd name="connsiteX34" fmla="*/ 247650 w 1464467"/>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0 w 1659730"/>
              <a:gd name="connsiteY17" fmla="*/ 656658 h 1259113"/>
              <a:gd name="connsiteX18" fmla="*/ 239258 w 1659730"/>
              <a:gd name="connsiteY18" fmla="*/ 982322 h 1259113"/>
              <a:gd name="connsiteX19" fmla="*/ 204788 w 1659730"/>
              <a:gd name="connsiteY19" fmla="*/ 1047183 h 1259113"/>
              <a:gd name="connsiteX20" fmla="*/ 223837 w 1659730"/>
              <a:gd name="connsiteY20" fmla="*/ 1059090 h 1259113"/>
              <a:gd name="connsiteX21" fmla="*/ 276225 w 1659730"/>
              <a:gd name="connsiteY21" fmla="*/ 1040039 h 1259113"/>
              <a:gd name="connsiteX22" fmla="*/ 254793 w 1659730"/>
              <a:gd name="connsiteY22" fmla="*/ 1073376 h 1259113"/>
              <a:gd name="connsiteX23" fmla="*/ 226219 w 1659730"/>
              <a:gd name="connsiteY23" fmla="*/ 1099570 h 1259113"/>
              <a:gd name="connsiteX24" fmla="*/ 195263 w 1659730"/>
              <a:gd name="connsiteY24" fmla="*/ 1140052 h 1259113"/>
              <a:gd name="connsiteX25" fmla="*/ 230980 w 1659730"/>
              <a:gd name="connsiteY25" fmla="*/ 1199584 h 1259113"/>
              <a:gd name="connsiteX26" fmla="*/ 252412 w 1659730"/>
              <a:gd name="connsiteY26" fmla="*/ 1228156 h 1259113"/>
              <a:gd name="connsiteX27" fmla="*/ 302418 w 1659730"/>
              <a:gd name="connsiteY27" fmla="*/ 1185295 h 1259113"/>
              <a:gd name="connsiteX28" fmla="*/ 369093 w 1659730"/>
              <a:gd name="connsiteY28" fmla="*/ 1242445 h 1259113"/>
              <a:gd name="connsiteX29" fmla="*/ 423862 w 1659730"/>
              <a:gd name="connsiteY29" fmla="*/ 1259113 h 1259113"/>
              <a:gd name="connsiteX30" fmla="*/ 1104219 w 1659730"/>
              <a:gd name="connsiteY30" fmla="*/ 714261 h 1259113"/>
              <a:gd name="connsiteX31" fmla="*/ 1195386 w 1659730"/>
              <a:gd name="connsiteY31" fmla="*/ 639989 h 1259113"/>
              <a:gd name="connsiteX32" fmla="*/ 1659730 w 1659730"/>
              <a:gd name="connsiteY32" fmla="*/ 280420 h 1259113"/>
              <a:gd name="connsiteX33" fmla="*/ 1659504 w 1659730"/>
              <a:gd name="connsiteY33" fmla="*/ 0 h 1259113"/>
              <a:gd name="connsiteX34" fmla="*/ 442913 w 1659730"/>
              <a:gd name="connsiteY34"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347662 w 1659730"/>
              <a:gd name="connsiteY17" fmla="*/ 756670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0 w 1659730"/>
              <a:gd name="connsiteY18" fmla="*/ 656658 h 1259113"/>
              <a:gd name="connsiteX19" fmla="*/ 239258 w 1659730"/>
              <a:gd name="connsiteY19" fmla="*/ 982322 h 1259113"/>
              <a:gd name="connsiteX20" fmla="*/ 204788 w 1659730"/>
              <a:gd name="connsiteY20" fmla="*/ 1047183 h 1259113"/>
              <a:gd name="connsiteX21" fmla="*/ 223837 w 1659730"/>
              <a:gd name="connsiteY21" fmla="*/ 1059090 h 1259113"/>
              <a:gd name="connsiteX22" fmla="*/ 276225 w 1659730"/>
              <a:gd name="connsiteY22" fmla="*/ 1040039 h 1259113"/>
              <a:gd name="connsiteX23" fmla="*/ 254793 w 1659730"/>
              <a:gd name="connsiteY23" fmla="*/ 1073376 h 1259113"/>
              <a:gd name="connsiteX24" fmla="*/ 226219 w 1659730"/>
              <a:gd name="connsiteY24" fmla="*/ 1099570 h 1259113"/>
              <a:gd name="connsiteX25" fmla="*/ 195263 w 1659730"/>
              <a:gd name="connsiteY25" fmla="*/ 1140052 h 1259113"/>
              <a:gd name="connsiteX26" fmla="*/ 230980 w 1659730"/>
              <a:gd name="connsiteY26" fmla="*/ 1199584 h 1259113"/>
              <a:gd name="connsiteX27" fmla="*/ 252412 w 1659730"/>
              <a:gd name="connsiteY27" fmla="*/ 1228156 h 1259113"/>
              <a:gd name="connsiteX28" fmla="*/ 302418 w 1659730"/>
              <a:gd name="connsiteY28" fmla="*/ 1185295 h 1259113"/>
              <a:gd name="connsiteX29" fmla="*/ 369093 w 1659730"/>
              <a:gd name="connsiteY29" fmla="*/ 1242445 h 1259113"/>
              <a:gd name="connsiteX30" fmla="*/ 423862 w 1659730"/>
              <a:gd name="connsiteY30" fmla="*/ 1259113 h 1259113"/>
              <a:gd name="connsiteX31" fmla="*/ 1104219 w 1659730"/>
              <a:gd name="connsiteY31" fmla="*/ 714261 h 1259113"/>
              <a:gd name="connsiteX32" fmla="*/ 1195386 w 1659730"/>
              <a:gd name="connsiteY32" fmla="*/ 639989 h 1259113"/>
              <a:gd name="connsiteX33" fmla="*/ 1659730 w 1659730"/>
              <a:gd name="connsiteY33" fmla="*/ 280420 h 1259113"/>
              <a:gd name="connsiteX34" fmla="*/ 1659504 w 1659730"/>
              <a:gd name="connsiteY34" fmla="*/ 0 h 1259113"/>
              <a:gd name="connsiteX35" fmla="*/ 442913 w 1659730"/>
              <a:gd name="connsiteY35"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257175 w 1659730"/>
              <a:gd name="connsiteY18" fmla="*/ 763814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0 w 1659730"/>
              <a:gd name="connsiteY19" fmla="*/ 656658 h 1259113"/>
              <a:gd name="connsiteX20" fmla="*/ 239258 w 1659730"/>
              <a:gd name="connsiteY20" fmla="*/ 982322 h 1259113"/>
              <a:gd name="connsiteX21" fmla="*/ 204788 w 1659730"/>
              <a:gd name="connsiteY21" fmla="*/ 1047183 h 1259113"/>
              <a:gd name="connsiteX22" fmla="*/ 223837 w 1659730"/>
              <a:gd name="connsiteY22" fmla="*/ 1059090 h 1259113"/>
              <a:gd name="connsiteX23" fmla="*/ 276225 w 1659730"/>
              <a:gd name="connsiteY23" fmla="*/ 1040039 h 1259113"/>
              <a:gd name="connsiteX24" fmla="*/ 254793 w 1659730"/>
              <a:gd name="connsiteY24" fmla="*/ 1073376 h 1259113"/>
              <a:gd name="connsiteX25" fmla="*/ 226219 w 1659730"/>
              <a:gd name="connsiteY25" fmla="*/ 1099570 h 1259113"/>
              <a:gd name="connsiteX26" fmla="*/ 195263 w 1659730"/>
              <a:gd name="connsiteY26" fmla="*/ 1140052 h 1259113"/>
              <a:gd name="connsiteX27" fmla="*/ 230980 w 1659730"/>
              <a:gd name="connsiteY27" fmla="*/ 1199584 h 1259113"/>
              <a:gd name="connsiteX28" fmla="*/ 252412 w 1659730"/>
              <a:gd name="connsiteY28" fmla="*/ 1228156 h 1259113"/>
              <a:gd name="connsiteX29" fmla="*/ 302418 w 1659730"/>
              <a:gd name="connsiteY29" fmla="*/ 1185295 h 1259113"/>
              <a:gd name="connsiteX30" fmla="*/ 369093 w 1659730"/>
              <a:gd name="connsiteY30" fmla="*/ 1242445 h 1259113"/>
              <a:gd name="connsiteX31" fmla="*/ 423862 w 1659730"/>
              <a:gd name="connsiteY31" fmla="*/ 1259113 h 1259113"/>
              <a:gd name="connsiteX32" fmla="*/ 1104219 w 1659730"/>
              <a:gd name="connsiteY32" fmla="*/ 714261 h 1259113"/>
              <a:gd name="connsiteX33" fmla="*/ 1195386 w 1659730"/>
              <a:gd name="connsiteY33" fmla="*/ 639989 h 1259113"/>
              <a:gd name="connsiteX34" fmla="*/ 1659730 w 1659730"/>
              <a:gd name="connsiteY34" fmla="*/ 280420 h 1259113"/>
              <a:gd name="connsiteX35" fmla="*/ 1659504 w 1659730"/>
              <a:gd name="connsiteY35" fmla="*/ 0 h 1259113"/>
              <a:gd name="connsiteX36" fmla="*/ 442913 w 1659730"/>
              <a:gd name="connsiteY36"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161925 w 1659730"/>
              <a:gd name="connsiteY19" fmla="*/ 744764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0 w 1659730"/>
              <a:gd name="connsiteY20" fmla="*/ 656658 h 1259113"/>
              <a:gd name="connsiteX21" fmla="*/ 239258 w 1659730"/>
              <a:gd name="connsiteY21" fmla="*/ 982322 h 1259113"/>
              <a:gd name="connsiteX22" fmla="*/ 204788 w 1659730"/>
              <a:gd name="connsiteY22" fmla="*/ 1047183 h 1259113"/>
              <a:gd name="connsiteX23" fmla="*/ 223837 w 1659730"/>
              <a:gd name="connsiteY23" fmla="*/ 1059090 h 1259113"/>
              <a:gd name="connsiteX24" fmla="*/ 276225 w 1659730"/>
              <a:gd name="connsiteY24" fmla="*/ 1040039 h 1259113"/>
              <a:gd name="connsiteX25" fmla="*/ 254793 w 1659730"/>
              <a:gd name="connsiteY25" fmla="*/ 1073376 h 1259113"/>
              <a:gd name="connsiteX26" fmla="*/ 226219 w 1659730"/>
              <a:gd name="connsiteY26" fmla="*/ 1099570 h 1259113"/>
              <a:gd name="connsiteX27" fmla="*/ 195263 w 1659730"/>
              <a:gd name="connsiteY27" fmla="*/ 1140052 h 1259113"/>
              <a:gd name="connsiteX28" fmla="*/ 230980 w 1659730"/>
              <a:gd name="connsiteY28" fmla="*/ 1199584 h 1259113"/>
              <a:gd name="connsiteX29" fmla="*/ 252412 w 1659730"/>
              <a:gd name="connsiteY29" fmla="*/ 1228156 h 1259113"/>
              <a:gd name="connsiteX30" fmla="*/ 302418 w 1659730"/>
              <a:gd name="connsiteY30" fmla="*/ 1185295 h 1259113"/>
              <a:gd name="connsiteX31" fmla="*/ 369093 w 1659730"/>
              <a:gd name="connsiteY31" fmla="*/ 1242445 h 1259113"/>
              <a:gd name="connsiteX32" fmla="*/ 423862 w 1659730"/>
              <a:gd name="connsiteY32" fmla="*/ 1259113 h 1259113"/>
              <a:gd name="connsiteX33" fmla="*/ 1104219 w 1659730"/>
              <a:gd name="connsiteY33" fmla="*/ 714261 h 1259113"/>
              <a:gd name="connsiteX34" fmla="*/ 1195386 w 1659730"/>
              <a:gd name="connsiteY34" fmla="*/ 639989 h 1259113"/>
              <a:gd name="connsiteX35" fmla="*/ 1659730 w 1659730"/>
              <a:gd name="connsiteY35" fmla="*/ 280420 h 1259113"/>
              <a:gd name="connsiteX36" fmla="*/ 1659504 w 1659730"/>
              <a:gd name="connsiteY36" fmla="*/ 0 h 1259113"/>
              <a:gd name="connsiteX37" fmla="*/ 442913 w 1659730"/>
              <a:gd name="connsiteY37"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161925 w 1659730"/>
              <a:gd name="connsiteY20" fmla="*/ 747145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442913 w 1659730"/>
              <a:gd name="connsiteY0" fmla="*/ 9752 h 1259113"/>
              <a:gd name="connsiteX1" fmla="*/ 373855 w 1659730"/>
              <a:gd name="connsiteY1" fmla="*/ 20864 h 1259113"/>
              <a:gd name="connsiteX2" fmla="*/ 345280 w 1659730"/>
              <a:gd name="connsiteY2" fmla="*/ 56582 h 1259113"/>
              <a:gd name="connsiteX3" fmla="*/ 292893 w 1659730"/>
              <a:gd name="connsiteY3" fmla="*/ 49439 h 1259113"/>
              <a:gd name="connsiteX4" fmla="*/ 238124 w 1659730"/>
              <a:gd name="connsiteY4" fmla="*/ 73251 h 1259113"/>
              <a:gd name="connsiteX5" fmla="*/ 300037 w 1659730"/>
              <a:gd name="connsiteY5" fmla="*/ 170882 h 1259113"/>
              <a:gd name="connsiteX6" fmla="*/ 302417 w 1659730"/>
              <a:gd name="connsiteY6" fmla="*/ 220890 h 1259113"/>
              <a:gd name="connsiteX7" fmla="*/ 340518 w 1659730"/>
              <a:gd name="connsiteY7" fmla="*/ 228033 h 1259113"/>
              <a:gd name="connsiteX8" fmla="*/ 354805 w 1659730"/>
              <a:gd name="connsiteY8" fmla="*/ 247082 h 1259113"/>
              <a:gd name="connsiteX9" fmla="*/ 411956 w 1659730"/>
              <a:gd name="connsiteY9" fmla="*/ 294708 h 1259113"/>
              <a:gd name="connsiteX10" fmla="*/ 457199 w 1659730"/>
              <a:gd name="connsiteY10" fmla="*/ 418533 h 1259113"/>
              <a:gd name="connsiteX11" fmla="*/ 473868 w 1659730"/>
              <a:gd name="connsiteY11" fmla="*/ 549501 h 1259113"/>
              <a:gd name="connsiteX12" fmla="*/ 433386 w 1659730"/>
              <a:gd name="connsiteY12" fmla="*/ 589984 h 1259113"/>
              <a:gd name="connsiteX13" fmla="*/ 471486 w 1659730"/>
              <a:gd name="connsiteY13" fmla="*/ 606651 h 1259113"/>
              <a:gd name="connsiteX14" fmla="*/ 454818 w 1659730"/>
              <a:gd name="connsiteY14" fmla="*/ 649514 h 1259113"/>
              <a:gd name="connsiteX15" fmla="*/ 516731 w 1659730"/>
              <a:gd name="connsiteY15" fmla="*/ 670946 h 1259113"/>
              <a:gd name="connsiteX16" fmla="*/ 471486 w 1659730"/>
              <a:gd name="connsiteY16" fmla="*/ 794771 h 1259113"/>
              <a:gd name="connsiteX17" fmla="*/ 481012 w 1659730"/>
              <a:gd name="connsiteY17" fmla="*/ 849538 h 1259113"/>
              <a:gd name="connsiteX18" fmla="*/ 426243 w 1659730"/>
              <a:gd name="connsiteY18" fmla="*/ 880495 h 1259113"/>
              <a:gd name="connsiteX19" fmla="*/ 378618 w 1659730"/>
              <a:gd name="connsiteY19" fmla="*/ 866207 h 1259113"/>
              <a:gd name="connsiteX20" fmla="*/ 311944 w 1659730"/>
              <a:gd name="connsiteY20" fmla="*/ 885258 h 1259113"/>
              <a:gd name="connsiteX21" fmla="*/ 0 w 1659730"/>
              <a:gd name="connsiteY21" fmla="*/ 656658 h 1259113"/>
              <a:gd name="connsiteX22" fmla="*/ 239258 w 1659730"/>
              <a:gd name="connsiteY22" fmla="*/ 982322 h 1259113"/>
              <a:gd name="connsiteX23" fmla="*/ 204788 w 1659730"/>
              <a:gd name="connsiteY23" fmla="*/ 1047183 h 1259113"/>
              <a:gd name="connsiteX24" fmla="*/ 223837 w 1659730"/>
              <a:gd name="connsiteY24" fmla="*/ 1059090 h 1259113"/>
              <a:gd name="connsiteX25" fmla="*/ 276225 w 1659730"/>
              <a:gd name="connsiteY25" fmla="*/ 1040039 h 1259113"/>
              <a:gd name="connsiteX26" fmla="*/ 254793 w 1659730"/>
              <a:gd name="connsiteY26" fmla="*/ 1073376 h 1259113"/>
              <a:gd name="connsiteX27" fmla="*/ 226219 w 1659730"/>
              <a:gd name="connsiteY27" fmla="*/ 1099570 h 1259113"/>
              <a:gd name="connsiteX28" fmla="*/ 195263 w 1659730"/>
              <a:gd name="connsiteY28" fmla="*/ 1140052 h 1259113"/>
              <a:gd name="connsiteX29" fmla="*/ 230980 w 1659730"/>
              <a:gd name="connsiteY29" fmla="*/ 1199584 h 1259113"/>
              <a:gd name="connsiteX30" fmla="*/ 252412 w 1659730"/>
              <a:gd name="connsiteY30" fmla="*/ 1228156 h 1259113"/>
              <a:gd name="connsiteX31" fmla="*/ 302418 w 1659730"/>
              <a:gd name="connsiteY31" fmla="*/ 1185295 h 1259113"/>
              <a:gd name="connsiteX32" fmla="*/ 369093 w 1659730"/>
              <a:gd name="connsiteY32" fmla="*/ 1242445 h 1259113"/>
              <a:gd name="connsiteX33" fmla="*/ 423862 w 1659730"/>
              <a:gd name="connsiteY33" fmla="*/ 1259113 h 1259113"/>
              <a:gd name="connsiteX34" fmla="*/ 1104219 w 1659730"/>
              <a:gd name="connsiteY34" fmla="*/ 714261 h 1259113"/>
              <a:gd name="connsiteX35" fmla="*/ 1195386 w 1659730"/>
              <a:gd name="connsiteY35" fmla="*/ 639989 h 1259113"/>
              <a:gd name="connsiteX36" fmla="*/ 1659730 w 1659730"/>
              <a:gd name="connsiteY36" fmla="*/ 280420 h 1259113"/>
              <a:gd name="connsiteX37" fmla="*/ 1659504 w 1659730"/>
              <a:gd name="connsiteY37" fmla="*/ 0 h 1259113"/>
              <a:gd name="connsiteX38" fmla="*/ 442913 w 1659730"/>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908956 w 1464467"/>
              <a:gd name="connsiteY34" fmla="*/ 714261 h 1259113"/>
              <a:gd name="connsiteX35" fmla="*/ 1000123 w 1464467"/>
              <a:gd name="connsiteY35" fmla="*/ 639989 h 1259113"/>
              <a:gd name="connsiteX36" fmla="*/ 1464467 w 1464467"/>
              <a:gd name="connsiteY36" fmla="*/ 280420 h 1259113"/>
              <a:gd name="connsiteX37" fmla="*/ 1464241 w 1464467"/>
              <a:gd name="connsiteY37" fmla="*/ 0 h 1259113"/>
              <a:gd name="connsiteX38" fmla="*/ 247650 w 1464467"/>
              <a:gd name="connsiteY38"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414337 w 1464467"/>
              <a:gd name="connsiteY34" fmla="*/ 1111476 h 1259113"/>
              <a:gd name="connsiteX35" fmla="*/ 908956 w 1464467"/>
              <a:gd name="connsiteY35" fmla="*/ 714261 h 1259113"/>
              <a:gd name="connsiteX36" fmla="*/ 1000123 w 1464467"/>
              <a:gd name="connsiteY36" fmla="*/ 639989 h 1259113"/>
              <a:gd name="connsiteX37" fmla="*/ 1464467 w 1464467"/>
              <a:gd name="connsiteY37" fmla="*/ 280420 h 1259113"/>
              <a:gd name="connsiteX38" fmla="*/ 1464241 w 1464467"/>
              <a:gd name="connsiteY38" fmla="*/ 0 h 1259113"/>
              <a:gd name="connsiteX39" fmla="*/ 247650 w 1464467"/>
              <a:gd name="connsiteY39"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414337 w 1464467"/>
              <a:gd name="connsiteY35" fmla="*/ 1111476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908956 w 1464467"/>
              <a:gd name="connsiteY36" fmla="*/ 714261 h 1259113"/>
              <a:gd name="connsiteX37" fmla="*/ 1000123 w 1464467"/>
              <a:gd name="connsiteY37" fmla="*/ 639989 h 1259113"/>
              <a:gd name="connsiteX38" fmla="*/ 1464467 w 1464467"/>
              <a:gd name="connsiteY38" fmla="*/ 280420 h 1259113"/>
              <a:gd name="connsiteX39" fmla="*/ 1464241 w 1464467"/>
              <a:gd name="connsiteY39" fmla="*/ 0 h 1259113"/>
              <a:gd name="connsiteX40" fmla="*/ 247650 w 1464467"/>
              <a:gd name="connsiteY40"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40531 w 1464467"/>
              <a:gd name="connsiteY36" fmla="*/ 1116239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908956 w 1464467"/>
              <a:gd name="connsiteY37" fmla="*/ 714261 h 1259113"/>
              <a:gd name="connsiteX38" fmla="*/ 1000123 w 1464467"/>
              <a:gd name="connsiteY38" fmla="*/ 639989 h 1259113"/>
              <a:gd name="connsiteX39" fmla="*/ 1464467 w 1464467"/>
              <a:gd name="connsiteY39" fmla="*/ 280420 h 1259113"/>
              <a:gd name="connsiteX40" fmla="*/ 1464241 w 1464467"/>
              <a:gd name="connsiteY40" fmla="*/ 0 h 1259113"/>
              <a:gd name="connsiteX41" fmla="*/ 247650 w 1464467"/>
              <a:gd name="connsiteY41" fmla="*/ 9752 h 1259113"/>
              <a:gd name="connsiteX0" fmla="*/ 247650 w 1464467"/>
              <a:gd name="connsiteY0" fmla="*/ 9752 h 1259113"/>
              <a:gd name="connsiteX1" fmla="*/ 178592 w 1464467"/>
              <a:gd name="connsiteY1" fmla="*/ 20864 h 1259113"/>
              <a:gd name="connsiteX2" fmla="*/ 150017 w 1464467"/>
              <a:gd name="connsiteY2" fmla="*/ 56582 h 1259113"/>
              <a:gd name="connsiteX3" fmla="*/ 97630 w 1464467"/>
              <a:gd name="connsiteY3" fmla="*/ 49439 h 1259113"/>
              <a:gd name="connsiteX4" fmla="*/ 42861 w 1464467"/>
              <a:gd name="connsiteY4" fmla="*/ 73251 h 1259113"/>
              <a:gd name="connsiteX5" fmla="*/ 104774 w 1464467"/>
              <a:gd name="connsiteY5" fmla="*/ 170882 h 1259113"/>
              <a:gd name="connsiteX6" fmla="*/ 107154 w 1464467"/>
              <a:gd name="connsiteY6" fmla="*/ 220890 h 1259113"/>
              <a:gd name="connsiteX7" fmla="*/ 145255 w 1464467"/>
              <a:gd name="connsiteY7" fmla="*/ 228033 h 1259113"/>
              <a:gd name="connsiteX8" fmla="*/ 159542 w 1464467"/>
              <a:gd name="connsiteY8" fmla="*/ 247082 h 1259113"/>
              <a:gd name="connsiteX9" fmla="*/ 216693 w 1464467"/>
              <a:gd name="connsiteY9" fmla="*/ 294708 h 1259113"/>
              <a:gd name="connsiteX10" fmla="*/ 261936 w 1464467"/>
              <a:gd name="connsiteY10" fmla="*/ 418533 h 1259113"/>
              <a:gd name="connsiteX11" fmla="*/ 278605 w 1464467"/>
              <a:gd name="connsiteY11" fmla="*/ 549501 h 1259113"/>
              <a:gd name="connsiteX12" fmla="*/ 238123 w 1464467"/>
              <a:gd name="connsiteY12" fmla="*/ 589984 h 1259113"/>
              <a:gd name="connsiteX13" fmla="*/ 276223 w 1464467"/>
              <a:gd name="connsiteY13" fmla="*/ 606651 h 1259113"/>
              <a:gd name="connsiteX14" fmla="*/ 259555 w 1464467"/>
              <a:gd name="connsiteY14" fmla="*/ 649514 h 1259113"/>
              <a:gd name="connsiteX15" fmla="*/ 321468 w 1464467"/>
              <a:gd name="connsiteY15" fmla="*/ 670946 h 1259113"/>
              <a:gd name="connsiteX16" fmla="*/ 276223 w 1464467"/>
              <a:gd name="connsiteY16" fmla="*/ 794771 h 1259113"/>
              <a:gd name="connsiteX17" fmla="*/ 285749 w 1464467"/>
              <a:gd name="connsiteY17" fmla="*/ 849538 h 1259113"/>
              <a:gd name="connsiteX18" fmla="*/ 230980 w 1464467"/>
              <a:gd name="connsiteY18" fmla="*/ 880495 h 1259113"/>
              <a:gd name="connsiteX19" fmla="*/ 183355 w 1464467"/>
              <a:gd name="connsiteY19" fmla="*/ 866207 h 1259113"/>
              <a:gd name="connsiteX20" fmla="*/ 116681 w 1464467"/>
              <a:gd name="connsiteY20" fmla="*/ 885258 h 1259113"/>
              <a:gd name="connsiteX21" fmla="*/ 78581 w 1464467"/>
              <a:gd name="connsiteY21" fmla="*/ 925739 h 1259113"/>
              <a:gd name="connsiteX22" fmla="*/ 43995 w 1464467"/>
              <a:gd name="connsiteY22" fmla="*/ 982322 h 1259113"/>
              <a:gd name="connsiteX23" fmla="*/ 9525 w 1464467"/>
              <a:gd name="connsiteY23" fmla="*/ 1047183 h 1259113"/>
              <a:gd name="connsiteX24" fmla="*/ 28574 w 1464467"/>
              <a:gd name="connsiteY24" fmla="*/ 1059090 h 1259113"/>
              <a:gd name="connsiteX25" fmla="*/ 80962 w 1464467"/>
              <a:gd name="connsiteY25" fmla="*/ 1040039 h 1259113"/>
              <a:gd name="connsiteX26" fmla="*/ 59530 w 1464467"/>
              <a:gd name="connsiteY26" fmla="*/ 1073376 h 1259113"/>
              <a:gd name="connsiteX27" fmla="*/ 30956 w 1464467"/>
              <a:gd name="connsiteY27" fmla="*/ 1099570 h 1259113"/>
              <a:gd name="connsiteX28" fmla="*/ 0 w 1464467"/>
              <a:gd name="connsiteY28" fmla="*/ 1140052 h 1259113"/>
              <a:gd name="connsiteX29" fmla="*/ 35717 w 1464467"/>
              <a:gd name="connsiteY29" fmla="*/ 1199584 h 1259113"/>
              <a:gd name="connsiteX30" fmla="*/ 57149 w 1464467"/>
              <a:gd name="connsiteY30" fmla="*/ 1228156 h 1259113"/>
              <a:gd name="connsiteX31" fmla="*/ 107155 w 1464467"/>
              <a:gd name="connsiteY31" fmla="*/ 1185295 h 1259113"/>
              <a:gd name="connsiteX32" fmla="*/ 173830 w 1464467"/>
              <a:gd name="connsiteY32" fmla="*/ 1242445 h 1259113"/>
              <a:gd name="connsiteX33" fmla="*/ 228599 w 1464467"/>
              <a:gd name="connsiteY33" fmla="*/ 1259113 h 1259113"/>
              <a:gd name="connsiteX34" fmla="*/ 366712 w 1464467"/>
              <a:gd name="connsiteY34" fmla="*/ 1144814 h 1259113"/>
              <a:gd name="connsiteX35" fmla="*/ 397669 w 1464467"/>
              <a:gd name="connsiteY35" fmla="*/ 1154339 h 1259113"/>
              <a:gd name="connsiteX36" fmla="*/ 421481 w 1464467"/>
              <a:gd name="connsiteY36" fmla="*/ 1237682 h 1259113"/>
              <a:gd name="connsiteX37" fmla="*/ 511968 w 1464467"/>
              <a:gd name="connsiteY37" fmla="*/ 1144814 h 1259113"/>
              <a:gd name="connsiteX38" fmla="*/ 908956 w 1464467"/>
              <a:gd name="connsiteY38" fmla="*/ 714261 h 1259113"/>
              <a:gd name="connsiteX39" fmla="*/ 1000123 w 1464467"/>
              <a:gd name="connsiteY39" fmla="*/ 639989 h 1259113"/>
              <a:gd name="connsiteX40" fmla="*/ 1464467 w 1464467"/>
              <a:gd name="connsiteY40" fmla="*/ 280420 h 1259113"/>
              <a:gd name="connsiteX41" fmla="*/ 1464241 w 1464467"/>
              <a:gd name="connsiteY41" fmla="*/ 0 h 1259113"/>
              <a:gd name="connsiteX42" fmla="*/ 247650 w 1464467"/>
              <a:gd name="connsiteY42" fmla="*/ 9752 h 125911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908956 w 1464467"/>
              <a:gd name="connsiteY38" fmla="*/ 714261 h 1275783"/>
              <a:gd name="connsiteX39" fmla="*/ 1000123 w 1464467"/>
              <a:gd name="connsiteY39" fmla="*/ 639989 h 1275783"/>
              <a:gd name="connsiteX40" fmla="*/ 1464467 w 1464467"/>
              <a:gd name="connsiteY40" fmla="*/ 280420 h 1275783"/>
              <a:gd name="connsiteX41" fmla="*/ 1464241 w 1464467"/>
              <a:gd name="connsiteY41" fmla="*/ 0 h 1275783"/>
              <a:gd name="connsiteX42" fmla="*/ 247650 w 1464467"/>
              <a:gd name="connsiteY42" fmla="*/ 9752 h 1275783"/>
              <a:gd name="connsiteX0" fmla="*/ 247650 w 1464467"/>
              <a:gd name="connsiteY0" fmla="*/ 9752 h 1275783"/>
              <a:gd name="connsiteX1" fmla="*/ 178592 w 1464467"/>
              <a:gd name="connsiteY1" fmla="*/ 20864 h 1275783"/>
              <a:gd name="connsiteX2" fmla="*/ 150017 w 1464467"/>
              <a:gd name="connsiteY2" fmla="*/ 56582 h 1275783"/>
              <a:gd name="connsiteX3" fmla="*/ 97630 w 1464467"/>
              <a:gd name="connsiteY3" fmla="*/ 49439 h 1275783"/>
              <a:gd name="connsiteX4" fmla="*/ 42861 w 1464467"/>
              <a:gd name="connsiteY4" fmla="*/ 73251 h 1275783"/>
              <a:gd name="connsiteX5" fmla="*/ 104774 w 1464467"/>
              <a:gd name="connsiteY5" fmla="*/ 170882 h 1275783"/>
              <a:gd name="connsiteX6" fmla="*/ 107154 w 1464467"/>
              <a:gd name="connsiteY6" fmla="*/ 220890 h 1275783"/>
              <a:gd name="connsiteX7" fmla="*/ 145255 w 1464467"/>
              <a:gd name="connsiteY7" fmla="*/ 228033 h 1275783"/>
              <a:gd name="connsiteX8" fmla="*/ 159542 w 1464467"/>
              <a:gd name="connsiteY8" fmla="*/ 247082 h 1275783"/>
              <a:gd name="connsiteX9" fmla="*/ 216693 w 1464467"/>
              <a:gd name="connsiteY9" fmla="*/ 294708 h 1275783"/>
              <a:gd name="connsiteX10" fmla="*/ 261936 w 1464467"/>
              <a:gd name="connsiteY10" fmla="*/ 418533 h 1275783"/>
              <a:gd name="connsiteX11" fmla="*/ 278605 w 1464467"/>
              <a:gd name="connsiteY11" fmla="*/ 549501 h 1275783"/>
              <a:gd name="connsiteX12" fmla="*/ 238123 w 1464467"/>
              <a:gd name="connsiteY12" fmla="*/ 589984 h 1275783"/>
              <a:gd name="connsiteX13" fmla="*/ 276223 w 1464467"/>
              <a:gd name="connsiteY13" fmla="*/ 606651 h 1275783"/>
              <a:gd name="connsiteX14" fmla="*/ 259555 w 1464467"/>
              <a:gd name="connsiteY14" fmla="*/ 649514 h 1275783"/>
              <a:gd name="connsiteX15" fmla="*/ 321468 w 1464467"/>
              <a:gd name="connsiteY15" fmla="*/ 670946 h 1275783"/>
              <a:gd name="connsiteX16" fmla="*/ 276223 w 1464467"/>
              <a:gd name="connsiteY16" fmla="*/ 794771 h 1275783"/>
              <a:gd name="connsiteX17" fmla="*/ 285749 w 1464467"/>
              <a:gd name="connsiteY17" fmla="*/ 849538 h 1275783"/>
              <a:gd name="connsiteX18" fmla="*/ 230980 w 1464467"/>
              <a:gd name="connsiteY18" fmla="*/ 880495 h 1275783"/>
              <a:gd name="connsiteX19" fmla="*/ 183355 w 1464467"/>
              <a:gd name="connsiteY19" fmla="*/ 866207 h 1275783"/>
              <a:gd name="connsiteX20" fmla="*/ 116681 w 1464467"/>
              <a:gd name="connsiteY20" fmla="*/ 885258 h 1275783"/>
              <a:gd name="connsiteX21" fmla="*/ 78581 w 1464467"/>
              <a:gd name="connsiteY21" fmla="*/ 925739 h 1275783"/>
              <a:gd name="connsiteX22" fmla="*/ 43995 w 1464467"/>
              <a:gd name="connsiteY22" fmla="*/ 982322 h 1275783"/>
              <a:gd name="connsiteX23" fmla="*/ 9525 w 1464467"/>
              <a:gd name="connsiteY23" fmla="*/ 1047183 h 1275783"/>
              <a:gd name="connsiteX24" fmla="*/ 28574 w 1464467"/>
              <a:gd name="connsiteY24" fmla="*/ 1059090 h 1275783"/>
              <a:gd name="connsiteX25" fmla="*/ 80962 w 1464467"/>
              <a:gd name="connsiteY25" fmla="*/ 1040039 h 1275783"/>
              <a:gd name="connsiteX26" fmla="*/ 59530 w 1464467"/>
              <a:gd name="connsiteY26" fmla="*/ 1073376 h 1275783"/>
              <a:gd name="connsiteX27" fmla="*/ 30956 w 1464467"/>
              <a:gd name="connsiteY27" fmla="*/ 1099570 h 1275783"/>
              <a:gd name="connsiteX28" fmla="*/ 0 w 1464467"/>
              <a:gd name="connsiteY28" fmla="*/ 1140052 h 1275783"/>
              <a:gd name="connsiteX29" fmla="*/ 35717 w 1464467"/>
              <a:gd name="connsiteY29" fmla="*/ 1199584 h 1275783"/>
              <a:gd name="connsiteX30" fmla="*/ 57149 w 1464467"/>
              <a:gd name="connsiteY30" fmla="*/ 1228156 h 1275783"/>
              <a:gd name="connsiteX31" fmla="*/ 107155 w 1464467"/>
              <a:gd name="connsiteY31" fmla="*/ 1185295 h 1275783"/>
              <a:gd name="connsiteX32" fmla="*/ 173830 w 1464467"/>
              <a:gd name="connsiteY32" fmla="*/ 1242445 h 1275783"/>
              <a:gd name="connsiteX33" fmla="*/ 228599 w 1464467"/>
              <a:gd name="connsiteY33" fmla="*/ 1259113 h 1275783"/>
              <a:gd name="connsiteX34" fmla="*/ 366712 w 1464467"/>
              <a:gd name="connsiteY34" fmla="*/ 1144814 h 1275783"/>
              <a:gd name="connsiteX35" fmla="*/ 397669 w 1464467"/>
              <a:gd name="connsiteY35" fmla="*/ 1154339 h 1275783"/>
              <a:gd name="connsiteX36" fmla="*/ 421481 w 1464467"/>
              <a:gd name="connsiteY36" fmla="*/ 1237682 h 1275783"/>
              <a:gd name="connsiteX37" fmla="*/ 416718 w 1464467"/>
              <a:gd name="connsiteY37" fmla="*/ 1275783 h 1275783"/>
              <a:gd name="connsiteX38" fmla="*/ 523874 w 1464467"/>
              <a:gd name="connsiteY38" fmla="*/ 1154339 h 1275783"/>
              <a:gd name="connsiteX39" fmla="*/ 908956 w 1464467"/>
              <a:gd name="connsiteY39" fmla="*/ 714261 h 1275783"/>
              <a:gd name="connsiteX40" fmla="*/ 1000123 w 1464467"/>
              <a:gd name="connsiteY40" fmla="*/ 639989 h 1275783"/>
              <a:gd name="connsiteX41" fmla="*/ 1464467 w 1464467"/>
              <a:gd name="connsiteY41" fmla="*/ 280420 h 1275783"/>
              <a:gd name="connsiteX42" fmla="*/ 1464241 w 1464467"/>
              <a:gd name="connsiteY42" fmla="*/ 0 h 1275783"/>
              <a:gd name="connsiteX43" fmla="*/ 247650 w 1464467"/>
              <a:gd name="connsiteY43" fmla="*/ 9752 h 1275783"/>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908956 w 1464467"/>
              <a:gd name="connsiteY39" fmla="*/ 714261 h 1373414"/>
              <a:gd name="connsiteX40" fmla="*/ 1000123 w 1464467"/>
              <a:gd name="connsiteY40" fmla="*/ 639989 h 1373414"/>
              <a:gd name="connsiteX41" fmla="*/ 1464467 w 1464467"/>
              <a:gd name="connsiteY41" fmla="*/ 280420 h 1373414"/>
              <a:gd name="connsiteX42" fmla="*/ 1464241 w 1464467"/>
              <a:gd name="connsiteY42" fmla="*/ 0 h 1373414"/>
              <a:gd name="connsiteX43" fmla="*/ 247650 w 1464467"/>
              <a:gd name="connsiteY43" fmla="*/ 9752 h 1373414"/>
              <a:gd name="connsiteX0" fmla="*/ 247650 w 1464467"/>
              <a:gd name="connsiteY0" fmla="*/ 9752 h 1373414"/>
              <a:gd name="connsiteX1" fmla="*/ 178592 w 1464467"/>
              <a:gd name="connsiteY1" fmla="*/ 20864 h 1373414"/>
              <a:gd name="connsiteX2" fmla="*/ 150017 w 1464467"/>
              <a:gd name="connsiteY2" fmla="*/ 56582 h 1373414"/>
              <a:gd name="connsiteX3" fmla="*/ 97630 w 1464467"/>
              <a:gd name="connsiteY3" fmla="*/ 49439 h 1373414"/>
              <a:gd name="connsiteX4" fmla="*/ 42861 w 1464467"/>
              <a:gd name="connsiteY4" fmla="*/ 73251 h 1373414"/>
              <a:gd name="connsiteX5" fmla="*/ 104774 w 1464467"/>
              <a:gd name="connsiteY5" fmla="*/ 170882 h 1373414"/>
              <a:gd name="connsiteX6" fmla="*/ 107154 w 1464467"/>
              <a:gd name="connsiteY6" fmla="*/ 220890 h 1373414"/>
              <a:gd name="connsiteX7" fmla="*/ 145255 w 1464467"/>
              <a:gd name="connsiteY7" fmla="*/ 228033 h 1373414"/>
              <a:gd name="connsiteX8" fmla="*/ 159542 w 1464467"/>
              <a:gd name="connsiteY8" fmla="*/ 247082 h 1373414"/>
              <a:gd name="connsiteX9" fmla="*/ 216693 w 1464467"/>
              <a:gd name="connsiteY9" fmla="*/ 294708 h 1373414"/>
              <a:gd name="connsiteX10" fmla="*/ 261936 w 1464467"/>
              <a:gd name="connsiteY10" fmla="*/ 418533 h 1373414"/>
              <a:gd name="connsiteX11" fmla="*/ 278605 w 1464467"/>
              <a:gd name="connsiteY11" fmla="*/ 549501 h 1373414"/>
              <a:gd name="connsiteX12" fmla="*/ 238123 w 1464467"/>
              <a:gd name="connsiteY12" fmla="*/ 589984 h 1373414"/>
              <a:gd name="connsiteX13" fmla="*/ 276223 w 1464467"/>
              <a:gd name="connsiteY13" fmla="*/ 606651 h 1373414"/>
              <a:gd name="connsiteX14" fmla="*/ 259555 w 1464467"/>
              <a:gd name="connsiteY14" fmla="*/ 649514 h 1373414"/>
              <a:gd name="connsiteX15" fmla="*/ 321468 w 1464467"/>
              <a:gd name="connsiteY15" fmla="*/ 670946 h 1373414"/>
              <a:gd name="connsiteX16" fmla="*/ 276223 w 1464467"/>
              <a:gd name="connsiteY16" fmla="*/ 794771 h 1373414"/>
              <a:gd name="connsiteX17" fmla="*/ 285749 w 1464467"/>
              <a:gd name="connsiteY17" fmla="*/ 849538 h 1373414"/>
              <a:gd name="connsiteX18" fmla="*/ 230980 w 1464467"/>
              <a:gd name="connsiteY18" fmla="*/ 880495 h 1373414"/>
              <a:gd name="connsiteX19" fmla="*/ 183355 w 1464467"/>
              <a:gd name="connsiteY19" fmla="*/ 866207 h 1373414"/>
              <a:gd name="connsiteX20" fmla="*/ 116681 w 1464467"/>
              <a:gd name="connsiteY20" fmla="*/ 885258 h 1373414"/>
              <a:gd name="connsiteX21" fmla="*/ 78581 w 1464467"/>
              <a:gd name="connsiteY21" fmla="*/ 925739 h 1373414"/>
              <a:gd name="connsiteX22" fmla="*/ 43995 w 1464467"/>
              <a:gd name="connsiteY22" fmla="*/ 982322 h 1373414"/>
              <a:gd name="connsiteX23" fmla="*/ 9525 w 1464467"/>
              <a:gd name="connsiteY23" fmla="*/ 1047183 h 1373414"/>
              <a:gd name="connsiteX24" fmla="*/ 28574 w 1464467"/>
              <a:gd name="connsiteY24" fmla="*/ 1059090 h 1373414"/>
              <a:gd name="connsiteX25" fmla="*/ 80962 w 1464467"/>
              <a:gd name="connsiteY25" fmla="*/ 1040039 h 1373414"/>
              <a:gd name="connsiteX26" fmla="*/ 59530 w 1464467"/>
              <a:gd name="connsiteY26" fmla="*/ 1073376 h 1373414"/>
              <a:gd name="connsiteX27" fmla="*/ 30956 w 1464467"/>
              <a:gd name="connsiteY27" fmla="*/ 1099570 h 1373414"/>
              <a:gd name="connsiteX28" fmla="*/ 0 w 1464467"/>
              <a:gd name="connsiteY28" fmla="*/ 1140052 h 1373414"/>
              <a:gd name="connsiteX29" fmla="*/ 35717 w 1464467"/>
              <a:gd name="connsiteY29" fmla="*/ 1199584 h 1373414"/>
              <a:gd name="connsiteX30" fmla="*/ 57149 w 1464467"/>
              <a:gd name="connsiteY30" fmla="*/ 1228156 h 1373414"/>
              <a:gd name="connsiteX31" fmla="*/ 107155 w 1464467"/>
              <a:gd name="connsiteY31" fmla="*/ 1185295 h 1373414"/>
              <a:gd name="connsiteX32" fmla="*/ 173830 w 1464467"/>
              <a:gd name="connsiteY32" fmla="*/ 1242445 h 1373414"/>
              <a:gd name="connsiteX33" fmla="*/ 228599 w 1464467"/>
              <a:gd name="connsiteY33" fmla="*/ 1259113 h 1373414"/>
              <a:gd name="connsiteX34" fmla="*/ 366712 w 1464467"/>
              <a:gd name="connsiteY34" fmla="*/ 1144814 h 1373414"/>
              <a:gd name="connsiteX35" fmla="*/ 397669 w 1464467"/>
              <a:gd name="connsiteY35" fmla="*/ 1154339 h 1373414"/>
              <a:gd name="connsiteX36" fmla="*/ 421481 w 1464467"/>
              <a:gd name="connsiteY36" fmla="*/ 1237682 h 1373414"/>
              <a:gd name="connsiteX37" fmla="*/ 416718 w 1464467"/>
              <a:gd name="connsiteY37" fmla="*/ 1275783 h 1373414"/>
              <a:gd name="connsiteX38" fmla="*/ 378618 w 1464467"/>
              <a:gd name="connsiteY38" fmla="*/ 1373414 h 1373414"/>
              <a:gd name="connsiteX39" fmla="*/ 516731 w 1464467"/>
              <a:gd name="connsiteY39" fmla="*/ 1194819 h 1373414"/>
              <a:gd name="connsiteX40" fmla="*/ 908956 w 1464467"/>
              <a:gd name="connsiteY40" fmla="*/ 714261 h 1373414"/>
              <a:gd name="connsiteX41" fmla="*/ 1000123 w 1464467"/>
              <a:gd name="connsiteY41" fmla="*/ 639989 h 1373414"/>
              <a:gd name="connsiteX42" fmla="*/ 1464467 w 1464467"/>
              <a:gd name="connsiteY42" fmla="*/ 280420 h 1373414"/>
              <a:gd name="connsiteX43" fmla="*/ 1464241 w 1464467"/>
              <a:gd name="connsiteY43" fmla="*/ 0 h 1373414"/>
              <a:gd name="connsiteX44" fmla="*/ 247650 w 1464467"/>
              <a:gd name="connsiteY44" fmla="*/ 9752 h 1373414"/>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908956 w 1464467"/>
              <a:gd name="connsiteY40" fmla="*/ 714261 h 1387700"/>
              <a:gd name="connsiteX41" fmla="*/ 1000123 w 1464467"/>
              <a:gd name="connsiteY41" fmla="*/ 639989 h 1387700"/>
              <a:gd name="connsiteX42" fmla="*/ 1464467 w 1464467"/>
              <a:gd name="connsiteY42" fmla="*/ 280420 h 1387700"/>
              <a:gd name="connsiteX43" fmla="*/ 1464241 w 1464467"/>
              <a:gd name="connsiteY43" fmla="*/ 0 h 1387700"/>
              <a:gd name="connsiteX44" fmla="*/ 247650 w 1464467"/>
              <a:gd name="connsiteY44"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54818 w 1464467"/>
              <a:gd name="connsiteY40" fmla="*/ 1309119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908956 w 1464467"/>
              <a:gd name="connsiteY41" fmla="*/ 714261 h 1387700"/>
              <a:gd name="connsiteX42" fmla="*/ 1000123 w 1464467"/>
              <a:gd name="connsiteY42" fmla="*/ 639989 h 1387700"/>
              <a:gd name="connsiteX43" fmla="*/ 1464467 w 1464467"/>
              <a:gd name="connsiteY43" fmla="*/ 280420 h 1387700"/>
              <a:gd name="connsiteX44" fmla="*/ 1464241 w 1464467"/>
              <a:gd name="connsiteY44" fmla="*/ 0 h 1387700"/>
              <a:gd name="connsiteX45" fmla="*/ 247650 w 1464467"/>
              <a:gd name="connsiteY45" fmla="*/ 9752 h 1387700"/>
              <a:gd name="connsiteX0" fmla="*/ 247650 w 1464467"/>
              <a:gd name="connsiteY0" fmla="*/ 9752 h 1387700"/>
              <a:gd name="connsiteX1" fmla="*/ 178592 w 1464467"/>
              <a:gd name="connsiteY1" fmla="*/ 20864 h 1387700"/>
              <a:gd name="connsiteX2" fmla="*/ 150017 w 1464467"/>
              <a:gd name="connsiteY2" fmla="*/ 56582 h 1387700"/>
              <a:gd name="connsiteX3" fmla="*/ 97630 w 1464467"/>
              <a:gd name="connsiteY3" fmla="*/ 49439 h 1387700"/>
              <a:gd name="connsiteX4" fmla="*/ 42861 w 1464467"/>
              <a:gd name="connsiteY4" fmla="*/ 73251 h 1387700"/>
              <a:gd name="connsiteX5" fmla="*/ 104774 w 1464467"/>
              <a:gd name="connsiteY5" fmla="*/ 170882 h 1387700"/>
              <a:gd name="connsiteX6" fmla="*/ 107154 w 1464467"/>
              <a:gd name="connsiteY6" fmla="*/ 220890 h 1387700"/>
              <a:gd name="connsiteX7" fmla="*/ 145255 w 1464467"/>
              <a:gd name="connsiteY7" fmla="*/ 228033 h 1387700"/>
              <a:gd name="connsiteX8" fmla="*/ 159542 w 1464467"/>
              <a:gd name="connsiteY8" fmla="*/ 247082 h 1387700"/>
              <a:gd name="connsiteX9" fmla="*/ 216693 w 1464467"/>
              <a:gd name="connsiteY9" fmla="*/ 294708 h 1387700"/>
              <a:gd name="connsiteX10" fmla="*/ 261936 w 1464467"/>
              <a:gd name="connsiteY10" fmla="*/ 418533 h 1387700"/>
              <a:gd name="connsiteX11" fmla="*/ 278605 w 1464467"/>
              <a:gd name="connsiteY11" fmla="*/ 549501 h 1387700"/>
              <a:gd name="connsiteX12" fmla="*/ 238123 w 1464467"/>
              <a:gd name="connsiteY12" fmla="*/ 589984 h 1387700"/>
              <a:gd name="connsiteX13" fmla="*/ 276223 w 1464467"/>
              <a:gd name="connsiteY13" fmla="*/ 606651 h 1387700"/>
              <a:gd name="connsiteX14" fmla="*/ 259555 w 1464467"/>
              <a:gd name="connsiteY14" fmla="*/ 649514 h 1387700"/>
              <a:gd name="connsiteX15" fmla="*/ 321468 w 1464467"/>
              <a:gd name="connsiteY15" fmla="*/ 670946 h 1387700"/>
              <a:gd name="connsiteX16" fmla="*/ 276223 w 1464467"/>
              <a:gd name="connsiteY16" fmla="*/ 794771 h 1387700"/>
              <a:gd name="connsiteX17" fmla="*/ 285749 w 1464467"/>
              <a:gd name="connsiteY17" fmla="*/ 849538 h 1387700"/>
              <a:gd name="connsiteX18" fmla="*/ 230980 w 1464467"/>
              <a:gd name="connsiteY18" fmla="*/ 880495 h 1387700"/>
              <a:gd name="connsiteX19" fmla="*/ 183355 w 1464467"/>
              <a:gd name="connsiteY19" fmla="*/ 866207 h 1387700"/>
              <a:gd name="connsiteX20" fmla="*/ 116681 w 1464467"/>
              <a:gd name="connsiteY20" fmla="*/ 885258 h 1387700"/>
              <a:gd name="connsiteX21" fmla="*/ 78581 w 1464467"/>
              <a:gd name="connsiteY21" fmla="*/ 925739 h 1387700"/>
              <a:gd name="connsiteX22" fmla="*/ 43995 w 1464467"/>
              <a:gd name="connsiteY22" fmla="*/ 982322 h 1387700"/>
              <a:gd name="connsiteX23" fmla="*/ 9525 w 1464467"/>
              <a:gd name="connsiteY23" fmla="*/ 1047183 h 1387700"/>
              <a:gd name="connsiteX24" fmla="*/ 28574 w 1464467"/>
              <a:gd name="connsiteY24" fmla="*/ 1059090 h 1387700"/>
              <a:gd name="connsiteX25" fmla="*/ 80962 w 1464467"/>
              <a:gd name="connsiteY25" fmla="*/ 1040039 h 1387700"/>
              <a:gd name="connsiteX26" fmla="*/ 59530 w 1464467"/>
              <a:gd name="connsiteY26" fmla="*/ 1073376 h 1387700"/>
              <a:gd name="connsiteX27" fmla="*/ 30956 w 1464467"/>
              <a:gd name="connsiteY27" fmla="*/ 1099570 h 1387700"/>
              <a:gd name="connsiteX28" fmla="*/ 0 w 1464467"/>
              <a:gd name="connsiteY28" fmla="*/ 1140052 h 1387700"/>
              <a:gd name="connsiteX29" fmla="*/ 35717 w 1464467"/>
              <a:gd name="connsiteY29" fmla="*/ 1199584 h 1387700"/>
              <a:gd name="connsiteX30" fmla="*/ 57149 w 1464467"/>
              <a:gd name="connsiteY30" fmla="*/ 1228156 h 1387700"/>
              <a:gd name="connsiteX31" fmla="*/ 107155 w 1464467"/>
              <a:gd name="connsiteY31" fmla="*/ 1185295 h 1387700"/>
              <a:gd name="connsiteX32" fmla="*/ 173830 w 1464467"/>
              <a:gd name="connsiteY32" fmla="*/ 1242445 h 1387700"/>
              <a:gd name="connsiteX33" fmla="*/ 228599 w 1464467"/>
              <a:gd name="connsiteY33" fmla="*/ 1259113 h 1387700"/>
              <a:gd name="connsiteX34" fmla="*/ 366712 w 1464467"/>
              <a:gd name="connsiteY34" fmla="*/ 1144814 h 1387700"/>
              <a:gd name="connsiteX35" fmla="*/ 397669 w 1464467"/>
              <a:gd name="connsiteY35" fmla="*/ 1154339 h 1387700"/>
              <a:gd name="connsiteX36" fmla="*/ 421481 w 1464467"/>
              <a:gd name="connsiteY36" fmla="*/ 1237682 h 1387700"/>
              <a:gd name="connsiteX37" fmla="*/ 416718 w 1464467"/>
              <a:gd name="connsiteY37" fmla="*/ 1275783 h 1387700"/>
              <a:gd name="connsiteX38" fmla="*/ 378618 w 1464467"/>
              <a:gd name="connsiteY38" fmla="*/ 1373414 h 1387700"/>
              <a:gd name="connsiteX39" fmla="*/ 400050 w 1464467"/>
              <a:gd name="connsiteY39" fmla="*/ 1387700 h 1387700"/>
              <a:gd name="connsiteX40" fmla="*/ 414337 w 1464467"/>
              <a:gd name="connsiteY40" fmla="*/ 1359125 h 1387700"/>
              <a:gd name="connsiteX41" fmla="*/ 514349 w 1464467"/>
              <a:gd name="connsiteY41" fmla="*/ 1230538 h 1387700"/>
              <a:gd name="connsiteX42" fmla="*/ 908956 w 1464467"/>
              <a:gd name="connsiteY42" fmla="*/ 714261 h 1387700"/>
              <a:gd name="connsiteX43" fmla="*/ 1000123 w 1464467"/>
              <a:gd name="connsiteY43" fmla="*/ 639989 h 1387700"/>
              <a:gd name="connsiteX44" fmla="*/ 1464467 w 1464467"/>
              <a:gd name="connsiteY44" fmla="*/ 280420 h 1387700"/>
              <a:gd name="connsiteX45" fmla="*/ 1464241 w 1464467"/>
              <a:gd name="connsiteY45" fmla="*/ 0 h 1387700"/>
              <a:gd name="connsiteX46" fmla="*/ 247650 w 1464467"/>
              <a:gd name="connsiteY46" fmla="*/ 9752 h 1387700"/>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908956 w 1464467"/>
              <a:gd name="connsiteY42" fmla="*/ 714261 h 1392463"/>
              <a:gd name="connsiteX43" fmla="*/ 1000123 w 1464467"/>
              <a:gd name="connsiteY43" fmla="*/ 639989 h 1392463"/>
              <a:gd name="connsiteX44" fmla="*/ 1464467 w 1464467"/>
              <a:gd name="connsiteY44" fmla="*/ 280420 h 1392463"/>
              <a:gd name="connsiteX45" fmla="*/ 1464241 w 1464467"/>
              <a:gd name="connsiteY45" fmla="*/ 0 h 1392463"/>
              <a:gd name="connsiteX46" fmla="*/ 247650 w 1464467"/>
              <a:gd name="connsiteY46" fmla="*/ 9752 h 1392463"/>
              <a:gd name="connsiteX0" fmla="*/ 247650 w 1464467"/>
              <a:gd name="connsiteY0" fmla="*/ 9752 h 1392463"/>
              <a:gd name="connsiteX1" fmla="*/ 178592 w 1464467"/>
              <a:gd name="connsiteY1" fmla="*/ 20864 h 1392463"/>
              <a:gd name="connsiteX2" fmla="*/ 150017 w 1464467"/>
              <a:gd name="connsiteY2" fmla="*/ 56582 h 1392463"/>
              <a:gd name="connsiteX3" fmla="*/ 97630 w 1464467"/>
              <a:gd name="connsiteY3" fmla="*/ 49439 h 1392463"/>
              <a:gd name="connsiteX4" fmla="*/ 42861 w 1464467"/>
              <a:gd name="connsiteY4" fmla="*/ 73251 h 1392463"/>
              <a:gd name="connsiteX5" fmla="*/ 104774 w 1464467"/>
              <a:gd name="connsiteY5" fmla="*/ 170882 h 1392463"/>
              <a:gd name="connsiteX6" fmla="*/ 107154 w 1464467"/>
              <a:gd name="connsiteY6" fmla="*/ 220890 h 1392463"/>
              <a:gd name="connsiteX7" fmla="*/ 145255 w 1464467"/>
              <a:gd name="connsiteY7" fmla="*/ 228033 h 1392463"/>
              <a:gd name="connsiteX8" fmla="*/ 159542 w 1464467"/>
              <a:gd name="connsiteY8" fmla="*/ 247082 h 1392463"/>
              <a:gd name="connsiteX9" fmla="*/ 216693 w 1464467"/>
              <a:gd name="connsiteY9" fmla="*/ 294708 h 1392463"/>
              <a:gd name="connsiteX10" fmla="*/ 261936 w 1464467"/>
              <a:gd name="connsiteY10" fmla="*/ 418533 h 1392463"/>
              <a:gd name="connsiteX11" fmla="*/ 278605 w 1464467"/>
              <a:gd name="connsiteY11" fmla="*/ 549501 h 1392463"/>
              <a:gd name="connsiteX12" fmla="*/ 238123 w 1464467"/>
              <a:gd name="connsiteY12" fmla="*/ 589984 h 1392463"/>
              <a:gd name="connsiteX13" fmla="*/ 276223 w 1464467"/>
              <a:gd name="connsiteY13" fmla="*/ 606651 h 1392463"/>
              <a:gd name="connsiteX14" fmla="*/ 259555 w 1464467"/>
              <a:gd name="connsiteY14" fmla="*/ 649514 h 1392463"/>
              <a:gd name="connsiteX15" fmla="*/ 321468 w 1464467"/>
              <a:gd name="connsiteY15" fmla="*/ 670946 h 1392463"/>
              <a:gd name="connsiteX16" fmla="*/ 276223 w 1464467"/>
              <a:gd name="connsiteY16" fmla="*/ 794771 h 1392463"/>
              <a:gd name="connsiteX17" fmla="*/ 285749 w 1464467"/>
              <a:gd name="connsiteY17" fmla="*/ 849538 h 1392463"/>
              <a:gd name="connsiteX18" fmla="*/ 230980 w 1464467"/>
              <a:gd name="connsiteY18" fmla="*/ 880495 h 1392463"/>
              <a:gd name="connsiteX19" fmla="*/ 183355 w 1464467"/>
              <a:gd name="connsiteY19" fmla="*/ 866207 h 1392463"/>
              <a:gd name="connsiteX20" fmla="*/ 116681 w 1464467"/>
              <a:gd name="connsiteY20" fmla="*/ 885258 h 1392463"/>
              <a:gd name="connsiteX21" fmla="*/ 78581 w 1464467"/>
              <a:gd name="connsiteY21" fmla="*/ 925739 h 1392463"/>
              <a:gd name="connsiteX22" fmla="*/ 43995 w 1464467"/>
              <a:gd name="connsiteY22" fmla="*/ 982322 h 1392463"/>
              <a:gd name="connsiteX23" fmla="*/ 9525 w 1464467"/>
              <a:gd name="connsiteY23" fmla="*/ 1047183 h 1392463"/>
              <a:gd name="connsiteX24" fmla="*/ 28574 w 1464467"/>
              <a:gd name="connsiteY24" fmla="*/ 1059090 h 1392463"/>
              <a:gd name="connsiteX25" fmla="*/ 80962 w 1464467"/>
              <a:gd name="connsiteY25" fmla="*/ 1040039 h 1392463"/>
              <a:gd name="connsiteX26" fmla="*/ 59530 w 1464467"/>
              <a:gd name="connsiteY26" fmla="*/ 1073376 h 1392463"/>
              <a:gd name="connsiteX27" fmla="*/ 30956 w 1464467"/>
              <a:gd name="connsiteY27" fmla="*/ 1099570 h 1392463"/>
              <a:gd name="connsiteX28" fmla="*/ 0 w 1464467"/>
              <a:gd name="connsiteY28" fmla="*/ 1140052 h 1392463"/>
              <a:gd name="connsiteX29" fmla="*/ 35717 w 1464467"/>
              <a:gd name="connsiteY29" fmla="*/ 1199584 h 1392463"/>
              <a:gd name="connsiteX30" fmla="*/ 57149 w 1464467"/>
              <a:gd name="connsiteY30" fmla="*/ 1228156 h 1392463"/>
              <a:gd name="connsiteX31" fmla="*/ 107155 w 1464467"/>
              <a:gd name="connsiteY31" fmla="*/ 1185295 h 1392463"/>
              <a:gd name="connsiteX32" fmla="*/ 173830 w 1464467"/>
              <a:gd name="connsiteY32" fmla="*/ 1242445 h 1392463"/>
              <a:gd name="connsiteX33" fmla="*/ 228599 w 1464467"/>
              <a:gd name="connsiteY33" fmla="*/ 1259113 h 1392463"/>
              <a:gd name="connsiteX34" fmla="*/ 366712 w 1464467"/>
              <a:gd name="connsiteY34" fmla="*/ 1144814 h 1392463"/>
              <a:gd name="connsiteX35" fmla="*/ 397669 w 1464467"/>
              <a:gd name="connsiteY35" fmla="*/ 1154339 h 1392463"/>
              <a:gd name="connsiteX36" fmla="*/ 421481 w 1464467"/>
              <a:gd name="connsiteY36" fmla="*/ 1237682 h 1392463"/>
              <a:gd name="connsiteX37" fmla="*/ 416718 w 1464467"/>
              <a:gd name="connsiteY37" fmla="*/ 1275783 h 1392463"/>
              <a:gd name="connsiteX38" fmla="*/ 378618 w 1464467"/>
              <a:gd name="connsiteY38" fmla="*/ 1373414 h 1392463"/>
              <a:gd name="connsiteX39" fmla="*/ 400050 w 1464467"/>
              <a:gd name="connsiteY39" fmla="*/ 1387700 h 1392463"/>
              <a:gd name="connsiteX40" fmla="*/ 414337 w 1464467"/>
              <a:gd name="connsiteY40" fmla="*/ 1359125 h 1392463"/>
              <a:gd name="connsiteX41" fmla="*/ 450055 w 1464467"/>
              <a:gd name="connsiteY41" fmla="*/ 1392463 h 1392463"/>
              <a:gd name="connsiteX42" fmla="*/ 538162 w 1464467"/>
              <a:gd name="connsiteY42" fmla="*/ 1259113 h 1392463"/>
              <a:gd name="connsiteX43" fmla="*/ 908956 w 1464467"/>
              <a:gd name="connsiteY43" fmla="*/ 714261 h 1392463"/>
              <a:gd name="connsiteX44" fmla="*/ 1000123 w 1464467"/>
              <a:gd name="connsiteY44" fmla="*/ 639989 h 1392463"/>
              <a:gd name="connsiteX45" fmla="*/ 1464467 w 1464467"/>
              <a:gd name="connsiteY45" fmla="*/ 280420 h 1392463"/>
              <a:gd name="connsiteX46" fmla="*/ 1464241 w 1464467"/>
              <a:gd name="connsiteY46" fmla="*/ 0 h 1392463"/>
              <a:gd name="connsiteX47" fmla="*/ 247650 w 1464467"/>
              <a:gd name="connsiteY47" fmla="*/ 9752 h 1392463"/>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908956 w 1464467"/>
              <a:gd name="connsiteY43" fmla="*/ 714261 h 1518669"/>
              <a:gd name="connsiteX44" fmla="*/ 1000123 w 1464467"/>
              <a:gd name="connsiteY44" fmla="*/ 639989 h 1518669"/>
              <a:gd name="connsiteX45" fmla="*/ 1464467 w 1464467"/>
              <a:gd name="connsiteY45" fmla="*/ 280420 h 1518669"/>
              <a:gd name="connsiteX46" fmla="*/ 1464241 w 1464467"/>
              <a:gd name="connsiteY46" fmla="*/ 0 h 1518669"/>
              <a:gd name="connsiteX47" fmla="*/ 247650 w 1464467"/>
              <a:gd name="connsiteY4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4349 w 1464467"/>
              <a:gd name="connsiteY43" fmla="*/ 1468663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908956 w 1464467"/>
              <a:gd name="connsiteY44" fmla="*/ 714261 h 1518669"/>
              <a:gd name="connsiteX45" fmla="*/ 1000123 w 1464467"/>
              <a:gd name="connsiteY45" fmla="*/ 639989 h 1518669"/>
              <a:gd name="connsiteX46" fmla="*/ 1464467 w 1464467"/>
              <a:gd name="connsiteY46" fmla="*/ 280420 h 1518669"/>
              <a:gd name="connsiteX47" fmla="*/ 1464241 w 1464467"/>
              <a:gd name="connsiteY47" fmla="*/ 0 h 1518669"/>
              <a:gd name="connsiteX48" fmla="*/ 247650 w 1464467"/>
              <a:gd name="connsiteY48"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59593 w 1464467"/>
              <a:gd name="connsiteY44" fmla="*/ 1404369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908956 w 1464467"/>
              <a:gd name="connsiteY45" fmla="*/ 714261 h 1518669"/>
              <a:gd name="connsiteX46" fmla="*/ 1000123 w 1464467"/>
              <a:gd name="connsiteY46" fmla="*/ 639989 h 1518669"/>
              <a:gd name="connsiteX47" fmla="*/ 1464467 w 1464467"/>
              <a:gd name="connsiteY47" fmla="*/ 280420 h 1518669"/>
              <a:gd name="connsiteX48" fmla="*/ 1464241 w 1464467"/>
              <a:gd name="connsiteY48" fmla="*/ 0 h 1518669"/>
              <a:gd name="connsiteX49" fmla="*/ 247650 w 1464467"/>
              <a:gd name="connsiteY49"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552449 w 1464467"/>
              <a:gd name="connsiteY45" fmla="*/ 13519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908956 w 1464467"/>
              <a:gd name="connsiteY46" fmla="*/ 714261 h 1518669"/>
              <a:gd name="connsiteX47" fmla="*/ 1000123 w 1464467"/>
              <a:gd name="connsiteY47" fmla="*/ 639989 h 1518669"/>
              <a:gd name="connsiteX48" fmla="*/ 1464467 w 1464467"/>
              <a:gd name="connsiteY48" fmla="*/ 280420 h 1518669"/>
              <a:gd name="connsiteX49" fmla="*/ 1464241 w 1464467"/>
              <a:gd name="connsiteY49" fmla="*/ 0 h 1518669"/>
              <a:gd name="connsiteX50" fmla="*/ 247650 w 1464467"/>
              <a:gd name="connsiteY50"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2462 w 1464467"/>
              <a:gd name="connsiteY46" fmla="*/ 1287688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908956 w 1464467"/>
              <a:gd name="connsiteY47" fmla="*/ 714261 h 1518669"/>
              <a:gd name="connsiteX48" fmla="*/ 1000123 w 1464467"/>
              <a:gd name="connsiteY48" fmla="*/ 639989 h 1518669"/>
              <a:gd name="connsiteX49" fmla="*/ 1464467 w 1464467"/>
              <a:gd name="connsiteY49" fmla="*/ 280420 h 1518669"/>
              <a:gd name="connsiteX50" fmla="*/ 1464241 w 1464467"/>
              <a:gd name="connsiteY50" fmla="*/ 0 h 1518669"/>
              <a:gd name="connsiteX51" fmla="*/ 247650 w 1464467"/>
              <a:gd name="connsiteY51"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292450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908956 w 1464467"/>
              <a:gd name="connsiteY48" fmla="*/ 714261 h 1518669"/>
              <a:gd name="connsiteX49" fmla="*/ 1000123 w 1464467"/>
              <a:gd name="connsiteY49" fmla="*/ 639989 h 1518669"/>
              <a:gd name="connsiteX50" fmla="*/ 1464467 w 1464467"/>
              <a:gd name="connsiteY50" fmla="*/ 280420 h 1518669"/>
              <a:gd name="connsiteX51" fmla="*/ 1464241 w 1464467"/>
              <a:gd name="connsiteY51" fmla="*/ 0 h 1518669"/>
              <a:gd name="connsiteX52" fmla="*/ 247650 w 1464467"/>
              <a:gd name="connsiteY52"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714374 w 1464467"/>
              <a:gd name="connsiteY48" fmla="*/ 1363888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908956 w 1464467"/>
              <a:gd name="connsiteY49" fmla="*/ 714261 h 1518669"/>
              <a:gd name="connsiteX50" fmla="*/ 1000123 w 1464467"/>
              <a:gd name="connsiteY50" fmla="*/ 639989 h 1518669"/>
              <a:gd name="connsiteX51" fmla="*/ 1464467 w 1464467"/>
              <a:gd name="connsiteY51" fmla="*/ 280420 h 1518669"/>
              <a:gd name="connsiteX52" fmla="*/ 1464241 w 1464467"/>
              <a:gd name="connsiteY52" fmla="*/ 0 h 1518669"/>
              <a:gd name="connsiteX53" fmla="*/ 247650 w 1464467"/>
              <a:gd name="connsiteY53"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19137 w 1464467"/>
              <a:gd name="connsiteY49" fmla="*/ 12829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908956 w 1464467"/>
              <a:gd name="connsiteY50" fmla="*/ 714261 h 1518669"/>
              <a:gd name="connsiteX51" fmla="*/ 1000123 w 1464467"/>
              <a:gd name="connsiteY51" fmla="*/ 639989 h 1518669"/>
              <a:gd name="connsiteX52" fmla="*/ 1464467 w 1464467"/>
              <a:gd name="connsiteY52" fmla="*/ 280420 h 1518669"/>
              <a:gd name="connsiteX53" fmla="*/ 1464241 w 1464467"/>
              <a:gd name="connsiteY53" fmla="*/ 0 h 1518669"/>
              <a:gd name="connsiteX54" fmla="*/ 247650 w 1464467"/>
              <a:gd name="connsiteY54"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69143 w 1464467"/>
              <a:gd name="connsiteY50" fmla="*/ 1251969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908956 w 1464467"/>
              <a:gd name="connsiteY51" fmla="*/ 714261 h 1518669"/>
              <a:gd name="connsiteX52" fmla="*/ 1000123 w 1464467"/>
              <a:gd name="connsiteY52" fmla="*/ 639989 h 1518669"/>
              <a:gd name="connsiteX53" fmla="*/ 1464467 w 1464467"/>
              <a:gd name="connsiteY53" fmla="*/ 280420 h 1518669"/>
              <a:gd name="connsiteX54" fmla="*/ 1464241 w 1464467"/>
              <a:gd name="connsiteY54" fmla="*/ 0 h 1518669"/>
              <a:gd name="connsiteX55" fmla="*/ 247650 w 1464467"/>
              <a:gd name="connsiteY55"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761999 w 1464467"/>
              <a:gd name="connsiteY51" fmla="*/ 1228157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908956 w 1464467"/>
              <a:gd name="connsiteY52" fmla="*/ 714261 h 1518669"/>
              <a:gd name="connsiteX53" fmla="*/ 1000123 w 1464467"/>
              <a:gd name="connsiteY53" fmla="*/ 639989 h 1518669"/>
              <a:gd name="connsiteX54" fmla="*/ 1464467 w 1464467"/>
              <a:gd name="connsiteY54" fmla="*/ 280420 h 1518669"/>
              <a:gd name="connsiteX55" fmla="*/ 1464241 w 1464467"/>
              <a:gd name="connsiteY55" fmla="*/ 0 h 1518669"/>
              <a:gd name="connsiteX56" fmla="*/ 247650 w 1464467"/>
              <a:gd name="connsiteY56"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742949 w 1464467"/>
              <a:gd name="connsiteY52" fmla="*/ 1159100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908956 w 1464467"/>
              <a:gd name="connsiteY53" fmla="*/ 714261 h 1518669"/>
              <a:gd name="connsiteX54" fmla="*/ 1000123 w 1464467"/>
              <a:gd name="connsiteY54" fmla="*/ 639989 h 1518669"/>
              <a:gd name="connsiteX55" fmla="*/ 1464467 w 1464467"/>
              <a:gd name="connsiteY55" fmla="*/ 280420 h 1518669"/>
              <a:gd name="connsiteX56" fmla="*/ 1464241 w 1464467"/>
              <a:gd name="connsiteY56" fmla="*/ 0 h 1518669"/>
              <a:gd name="connsiteX57" fmla="*/ 247650 w 1464467"/>
              <a:gd name="connsiteY57" fmla="*/ 9752 h 151866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750093 w 1464467"/>
              <a:gd name="connsiteY53" fmla="*/ 1042419 h 1518669"/>
              <a:gd name="connsiteX54" fmla="*/ 908956 w 1464467"/>
              <a:gd name="connsiteY54" fmla="*/ 714261 h 1518669"/>
              <a:gd name="connsiteX55" fmla="*/ 1000123 w 1464467"/>
              <a:gd name="connsiteY55" fmla="*/ 639989 h 1518669"/>
              <a:gd name="connsiteX56" fmla="*/ 1464467 w 1464467"/>
              <a:gd name="connsiteY56" fmla="*/ 280420 h 1518669"/>
              <a:gd name="connsiteX57" fmla="*/ 1464241 w 1464467"/>
              <a:gd name="connsiteY57" fmla="*/ 0 h 1518669"/>
              <a:gd name="connsiteX58" fmla="*/ 247650 w 1464467"/>
              <a:gd name="connsiteY58" fmla="*/ 9752 h 151866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08956 w 1747836"/>
              <a:gd name="connsiteY54" fmla="*/ 714261 h 1537719"/>
              <a:gd name="connsiteX55" fmla="*/ 1000123 w 1747836"/>
              <a:gd name="connsiteY55" fmla="*/ 639989 h 1537719"/>
              <a:gd name="connsiteX56" fmla="*/ 1464467 w 1747836"/>
              <a:gd name="connsiteY56" fmla="*/ 280420 h 1537719"/>
              <a:gd name="connsiteX57" fmla="*/ 1464241 w 1747836"/>
              <a:gd name="connsiteY57" fmla="*/ 0 h 1537719"/>
              <a:gd name="connsiteX58" fmla="*/ 247650 w 1747836"/>
              <a:gd name="connsiteY5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000123 w 1747836"/>
              <a:gd name="connsiteY54" fmla="*/ 801913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2004 w 1747836"/>
              <a:gd name="connsiteY54" fmla="*/ 811438 h 1537719"/>
              <a:gd name="connsiteX55" fmla="*/ 908956 w 1747836"/>
              <a:gd name="connsiteY55" fmla="*/ 714261 h 1537719"/>
              <a:gd name="connsiteX56" fmla="*/ 1000123 w 1747836"/>
              <a:gd name="connsiteY56" fmla="*/ 639989 h 1537719"/>
              <a:gd name="connsiteX57" fmla="*/ 1464467 w 1747836"/>
              <a:gd name="connsiteY57" fmla="*/ 280420 h 1537719"/>
              <a:gd name="connsiteX58" fmla="*/ 1464241 w 1747836"/>
              <a:gd name="connsiteY58" fmla="*/ 0 h 1537719"/>
              <a:gd name="connsiteX59" fmla="*/ 247650 w 1747836"/>
              <a:gd name="connsiteY5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1542 w 1747836"/>
              <a:gd name="connsiteY54" fmla="*/ 899544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57235 w 1747836"/>
              <a:gd name="connsiteY54" fmla="*/ 863825 h 1537719"/>
              <a:gd name="connsiteX55" fmla="*/ 812004 w 1747836"/>
              <a:gd name="connsiteY55" fmla="*/ 811438 h 1537719"/>
              <a:gd name="connsiteX56" fmla="*/ 908956 w 1747836"/>
              <a:gd name="connsiteY56" fmla="*/ 714261 h 1537719"/>
              <a:gd name="connsiteX57" fmla="*/ 1000123 w 1747836"/>
              <a:gd name="connsiteY57" fmla="*/ 639989 h 1537719"/>
              <a:gd name="connsiteX58" fmla="*/ 1464467 w 1747836"/>
              <a:gd name="connsiteY58" fmla="*/ 280420 h 1537719"/>
              <a:gd name="connsiteX59" fmla="*/ 1464241 w 1747836"/>
              <a:gd name="connsiteY59" fmla="*/ 0 h 1537719"/>
              <a:gd name="connsiteX60" fmla="*/ 247650 w 1747836"/>
              <a:gd name="connsiteY6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932882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7235 w 1747836"/>
              <a:gd name="connsiteY55" fmla="*/ 863825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88179 w 1747836"/>
              <a:gd name="connsiteY54" fmla="*/ 890019 h 1537719"/>
              <a:gd name="connsiteX55" fmla="*/ 759616 w 1747836"/>
              <a:gd name="connsiteY55" fmla="*/ 887638 h 1537719"/>
              <a:gd name="connsiteX56" fmla="*/ 812004 w 1747836"/>
              <a:gd name="connsiteY56" fmla="*/ 811438 h 1537719"/>
              <a:gd name="connsiteX57" fmla="*/ 908956 w 1747836"/>
              <a:gd name="connsiteY57" fmla="*/ 714261 h 1537719"/>
              <a:gd name="connsiteX58" fmla="*/ 1000123 w 1747836"/>
              <a:gd name="connsiteY58" fmla="*/ 639989 h 1537719"/>
              <a:gd name="connsiteX59" fmla="*/ 1464467 w 1747836"/>
              <a:gd name="connsiteY59" fmla="*/ 280420 h 1537719"/>
              <a:gd name="connsiteX60" fmla="*/ 1464241 w 1747836"/>
              <a:gd name="connsiteY60" fmla="*/ 0 h 1537719"/>
              <a:gd name="connsiteX61" fmla="*/ 247650 w 1747836"/>
              <a:gd name="connsiteY6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6767 w 1747836"/>
              <a:gd name="connsiteY54" fmla="*/ 973363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26279 w 1747836"/>
              <a:gd name="connsiteY54" fmla="*/ 963838 h 1537719"/>
              <a:gd name="connsiteX55" fmla="*/ 688179 w 1747836"/>
              <a:gd name="connsiteY55" fmla="*/ 890019 h 1537719"/>
              <a:gd name="connsiteX56" fmla="*/ 759616 w 1747836"/>
              <a:gd name="connsiteY56" fmla="*/ 887638 h 1537719"/>
              <a:gd name="connsiteX57" fmla="*/ 812004 w 1747836"/>
              <a:gd name="connsiteY57" fmla="*/ 811438 h 1537719"/>
              <a:gd name="connsiteX58" fmla="*/ 908956 w 1747836"/>
              <a:gd name="connsiteY58" fmla="*/ 714261 h 1537719"/>
              <a:gd name="connsiteX59" fmla="*/ 1000123 w 1747836"/>
              <a:gd name="connsiteY59" fmla="*/ 639989 h 1537719"/>
              <a:gd name="connsiteX60" fmla="*/ 1464467 w 1747836"/>
              <a:gd name="connsiteY60" fmla="*/ 280420 h 1537719"/>
              <a:gd name="connsiteX61" fmla="*/ 1464241 w 1747836"/>
              <a:gd name="connsiteY61" fmla="*/ 0 h 1537719"/>
              <a:gd name="connsiteX62" fmla="*/ 247650 w 1747836"/>
              <a:gd name="connsiteY6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5336 w 1747836"/>
              <a:gd name="connsiteY54" fmla="*/ 1006700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59605 w 1747836"/>
              <a:gd name="connsiteY54" fmla="*/ 956694 h 1537719"/>
              <a:gd name="connsiteX55" fmla="*/ 726279 w 1747836"/>
              <a:gd name="connsiteY55" fmla="*/ 963838 h 1537719"/>
              <a:gd name="connsiteX56" fmla="*/ 688179 w 1747836"/>
              <a:gd name="connsiteY56" fmla="*/ 890019 h 1537719"/>
              <a:gd name="connsiteX57" fmla="*/ 759616 w 1747836"/>
              <a:gd name="connsiteY57" fmla="*/ 887638 h 1537719"/>
              <a:gd name="connsiteX58" fmla="*/ 812004 w 1747836"/>
              <a:gd name="connsiteY58" fmla="*/ 811438 h 1537719"/>
              <a:gd name="connsiteX59" fmla="*/ 908956 w 1747836"/>
              <a:gd name="connsiteY59" fmla="*/ 714261 h 1537719"/>
              <a:gd name="connsiteX60" fmla="*/ 1000123 w 1747836"/>
              <a:gd name="connsiteY60" fmla="*/ 639989 h 1537719"/>
              <a:gd name="connsiteX61" fmla="*/ 1464467 w 1747836"/>
              <a:gd name="connsiteY61" fmla="*/ 280420 h 1537719"/>
              <a:gd name="connsiteX62" fmla="*/ 1464241 w 1747836"/>
              <a:gd name="connsiteY62" fmla="*/ 0 h 1537719"/>
              <a:gd name="connsiteX63" fmla="*/ 247650 w 1747836"/>
              <a:gd name="connsiteY6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926305 w 1747836"/>
              <a:gd name="connsiteY54" fmla="*/ 1097188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31030 w 1747836"/>
              <a:gd name="connsiteY54" fmla="*/ 1016225 h 1537719"/>
              <a:gd name="connsiteX55" fmla="*/ 659605 w 1747836"/>
              <a:gd name="connsiteY55" fmla="*/ 956694 h 1537719"/>
              <a:gd name="connsiteX56" fmla="*/ 726279 w 1747836"/>
              <a:gd name="connsiteY56" fmla="*/ 963838 h 1537719"/>
              <a:gd name="connsiteX57" fmla="*/ 688179 w 1747836"/>
              <a:gd name="connsiteY57" fmla="*/ 890019 h 1537719"/>
              <a:gd name="connsiteX58" fmla="*/ 759616 w 1747836"/>
              <a:gd name="connsiteY58" fmla="*/ 887638 h 1537719"/>
              <a:gd name="connsiteX59" fmla="*/ 812004 w 1747836"/>
              <a:gd name="connsiteY59" fmla="*/ 811438 h 1537719"/>
              <a:gd name="connsiteX60" fmla="*/ 908956 w 1747836"/>
              <a:gd name="connsiteY60" fmla="*/ 714261 h 1537719"/>
              <a:gd name="connsiteX61" fmla="*/ 1000123 w 1747836"/>
              <a:gd name="connsiteY61" fmla="*/ 639989 h 1537719"/>
              <a:gd name="connsiteX62" fmla="*/ 1464467 w 1747836"/>
              <a:gd name="connsiteY62" fmla="*/ 280420 h 1537719"/>
              <a:gd name="connsiteX63" fmla="*/ 1464241 w 1747836"/>
              <a:gd name="connsiteY63" fmla="*/ 0 h 1537719"/>
              <a:gd name="connsiteX64" fmla="*/ 247650 w 1747836"/>
              <a:gd name="connsiteY64"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26292 w 1747836"/>
              <a:gd name="connsiteY54" fmla="*/ 1106713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14361 w 1747836"/>
              <a:gd name="connsiteY54" fmla="*/ 1059088 h 1537719"/>
              <a:gd name="connsiteX55" fmla="*/ 631030 w 1747836"/>
              <a:gd name="connsiteY55" fmla="*/ 1016225 h 1537719"/>
              <a:gd name="connsiteX56" fmla="*/ 659605 w 1747836"/>
              <a:gd name="connsiteY56" fmla="*/ 956694 h 1537719"/>
              <a:gd name="connsiteX57" fmla="*/ 726279 w 1747836"/>
              <a:gd name="connsiteY57" fmla="*/ 963838 h 1537719"/>
              <a:gd name="connsiteX58" fmla="*/ 688179 w 1747836"/>
              <a:gd name="connsiteY58" fmla="*/ 890019 h 1537719"/>
              <a:gd name="connsiteX59" fmla="*/ 759616 w 1747836"/>
              <a:gd name="connsiteY59" fmla="*/ 887638 h 1537719"/>
              <a:gd name="connsiteX60" fmla="*/ 812004 w 1747836"/>
              <a:gd name="connsiteY60" fmla="*/ 811438 h 1537719"/>
              <a:gd name="connsiteX61" fmla="*/ 908956 w 1747836"/>
              <a:gd name="connsiteY61" fmla="*/ 714261 h 1537719"/>
              <a:gd name="connsiteX62" fmla="*/ 1000123 w 1747836"/>
              <a:gd name="connsiteY62" fmla="*/ 639989 h 1537719"/>
              <a:gd name="connsiteX63" fmla="*/ 1464467 w 1747836"/>
              <a:gd name="connsiteY63" fmla="*/ 280420 h 1537719"/>
              <a:gd name="connsiteX64" fmla="*/ 1464241 w 1747836"/>
              <a:gd name="connsiteY64" fmla="*/ 0 h 1537719"/>
              <a:gd name="connsiteX65" fmla="*/ 247650 w 1747836"/>
              <a:gd name="connsiteY65"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16755 w 1747836"/>
              <a:gd name="connsiteY54" fmla="*/ 1104332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673893 w 1747836"/>
              <a:gd name="connsiteY54" fmla="*/ 1061469 h 1537719"/>
              <a:gd name="connsiteX55" fmla="*/ 614361 w 1747836"/>
              <a:gd name="connsiteY55" fmla="*/ 1059088 h 1537719"/>
              <a:gd name="connsiteX56" fmla="*/ 631030 w 1747836"/>
              <a:gd name="connsiteY56" fmla="*/ 1016225 h 1537719"/>
              <a:gd name="connsiteX57" fmla="*/ 659605 w 1747836"/>
              <a:gd name="connsiteY57" fmla="*/ 956694 h 1537719"/>
              <a:gd name="connsiteX58" fmla="*/ 726279 w 1747836"/>
              <a:gd name="connsiteY58" fmla="*/ 963838 h 1537719"/>
              <a:gd name="connsiteX59" fmla="*/ 688179 w 1747836"/>
              <a:gd name="connsiteY59" fmla="*/ 890019 h 1537719"/>
              <a:gd name="connsiteX60" fmla="*/ 759616 w 1747836"/>
              <a:gd name="connsiteY60" fmla="*/ 887638 h 1537719"/>
              <a:gd name="connsiteX61" fmla="*/ 812004 w 1747836"/>
              <a:gd name="connsiteY61" fmla="*/ 811438 h 1537719"/>
              <a:gd name="connsiteX62" fmla="*/ 908956 w 1747836"/>
              <a:gd name="connsiteY62" fmla="*/ 714261 h 1537719"/>
              <a:gd name="connsiteX63" fmla="*/ 1000123 w 1747836"/>
              <a:gd name="connsiteY63" fmla="*/ 639989 h 1537719"/>
              <a:gd name="connsiteX64" fmla="*/ 1464467 w 1747836"/>
              <a:gd name="connsiteY64" fmla="*/ 280420 h 1537719"/>
              <a:gd name="connsiteX65" fmla="*/ 1464241 w 1747836"/>
              <a:gd name="connsiteY65" fmla="*/ 0 h 1537719"/>
              <a:gd name="connsiteX66" fmla="*/ 247650 w 1747836"/>
              <a:gd name="connsiteY66"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0567 w 1747836"/>
              <a:gd name="connsiteY54" fmla="*/ 1094807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1042 w 1747836"/>
              <a:gd name="connsiteY54" fmla="*/ 1082901 h 1537719"/>
              <a:gd name="connsiteX55" fmla="*/ 673893 w 1747836"/>
              <a:gd name="connsiteY55" fmla="*/ 1061469 h 1537719"/>
              <a:gd name="connsiteX56" fmla="*/ 614361 w 1747836"/>
              <a:gd name="connsiteY56" fmla="*/ 1059088 h 1537719"/>
              <a:gd name="connsiteX57" fmla="*/ 631030 w 1747836"/>
              <a:gd name="connsiteY57" fmla="*/ 1016225 h 1537719"/>
              <a:gd name="connsiteX58" fmla="*/ 659605 w 1747836"/>
              <a:gd name="connsiteY58" fmla="*/ 956694 h 1537719"/>
              <a:gd name="connsiteX59" fmla="*/ 726279 w 1747836"/>
              <a:gd name="connsiteY59" fmla="*/ 963838 h 1537719"/>
              <a:gd name="connsiteX60" fmla="*/ 688179 w 1747836"/>
              <a:gd name="connsiteY60" fmla="*/ 890019 h 1537719"/>
              <a:gd name="connsiteX61" fmla="*/ 759616 w 1747836"/>
              <a:gd name="connsiteY61" fmla="*/ 887638 h 1537719"/>
              <a:gd name="connsiteX62" fmla="*/ 812004 w 1747836"/>
              <a:gd name="connsiteY62" fmla="*/ 811438 h 1537719"/>
              <a:gd name="connsiteX63" fmla="*/ 908956 w 1747836"/>
              <a:gd name="connsiteY63" fmla="*/ 714261 h 1537719"/>
              <a:gd name="connsiteX64" fmla="*/ 1000123 w 1747836"/>
              <a:gd name="connsiteY64" fmla="*/ 639989 h 1537719"/>
              <a:gd name="connsiteX65" fmla="*/ 1464467 w 1747836"/>
              <a:gd name="connsiteY65" fmla="*/ 280420 h 1537719"/>
              <a:gd name="connsiteX66" fmla="*/ 1464241 w 1747836"/>
              <a:gd name="connsiteY66" fmla="*/ 0 h 1537719"/>
              <a:gd name="connsiteX67" fmla="*/ 247650 w 1747836"/>
              <a:gd name="connsiteY67"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78667 w 1747836"/>
              <a:gd name="connsiteY54" fmla="*/ 1109094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5805 w 1747836"/>
              <a:gd name="connsiteY54" fmla="*/ 1116238 h 1537719"/>
              <a:gd name="connsiteX55" fmla="*/ 731042 w 1747836"/>
              <a:gd name="connsiteY55" fmla="*/ 1082901 h 1537719"/>
              <a:gd name="connsiteX56" fmla="*/ 673893 w 1747836"/>
              <a:gd name="connsiteY56" fmla="*/ 1061469 h 1537719"/>
              <a:gd name="connsiteX57" fmla="*/ 614361 w 1747836"/>
              <a:gd name="connsiteY57" fmla="*/ 1059088 h 1537719"/>
              <a:gd name="connsiteX58" fmla="*/ 631030 w 1747836"/>
              <a:gd name="connsiteY58" fmla="*/ 1016225 h 1537719"/>
              <a:gd name="connsiteX59" fmla="*/ 659605 w 1747836"/>
              <a:gd name="connsiteY59" fmla="*/ 956694 h 1537719"/>
              <a:gd name="connsiteX60" fmla="*/ 726279 w 1747836"/>
              <a:gd name="connsiteY60" fmla="*/ 963838 h 1537719"/>
              <a:gd name="connsiteX61" fmla="*/ 688179 w 1747836"/>
              <a:gd name="connsiteY61" fmla="*/ 890019 h 1537719"/>
              <a:gd name="connsiteX62" fmla="*/ 759616 w 1747836"/>
              <a:gd name="connsiteY62" fmla="*/ 887638 h 1537719"/>
              <a:gd name="connsiteX63" fmla="*/ 812004 w 1747836"/>
              <a:gd name="connsiteY63" fmla="*/ 811438 h 1537719"/>
              <a:gd name="connsiteX64" fmla="*/ 908956 w 1747836"/>
              <a:gd name="connsiteY64" fmla="*/ 714261 h 1537719"/>
              <a:gd name="connsiteX65" fmla="*/ 1000123 w 1747836"/>
              <a:gd name="connsiteY65" fmla="*/ 639989 h 1537719"/>
              <a:gd name="connsiteX66" fmla="*/ 1464467 w 1747836"/>
              <a:gd name="connsiteY66" fmla="*/ 280420 h 1537719"/>
              <a:gd name="connsiteX67" fmla="*/ 1464241 w 1747836"/>
              <a:gd name="connsiteY67" fmla="*/ 0 h 1537719"/>
              <a:gd name="connsiteX68" fmla="*/ 247650 w 1747836"/>
              <a:gd name="connsiteY68"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97717 w 1747836"/>
              <a:gd name="connsiteY54" fmla="*/ 1142432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04861 w 1747836"/>
              <a:gd name="connsiteY54" fmla="*/ 1094807 h 1537719"/>
              <a:gd name="connsiteX55" fmla="*/ 735805 w 1747836"/>
              <a:gd name="connsiteY55" fmla="*/ 1116238 h 1537719"/>
              <a:gd name="connsiteX56" fmla="*/ 731042 w 1747836"/>
              <a:gd name="connsiteY56" fmla="*/ 1082901 h 1537719"/>
              <a:gd name="connsiteX57" fmla="*/ 673893 w 1747836"/>
              <a:gd name="connsiteY57" fmla="*/ 1061469 h 1537719"/>
              <a:gd name="connsiteX58" fmla="*/ 614361 w 1747836"/>
              <a:gd name="connsiteY58" fmla="*/ 1059088 h 1537719"/>
              <a:gd name="connsiteX59" fmla="*/ 631030 w 1747836"/>
              <a:gd name="connsiteY59" fmla="*/ 1016225 h 1537719"/>
              <a:gd name="connsiteX60" fmla="*/ 659605 w 1747836"/>
              <a:gd name="connsiteY60" fmla="*/ 956694 h 1537719"/>
              <a:gd name="connsiteX61" fmla="*/ 726279 w 1747836"/>
              <a:gd name="connsiteY61" fmla="*/ 963838 h 1537719"/>
              <a:gd name="connsiteX62" fmla="*/ 688179 w 1747836"/>
              <a:gd name="connsiteY62" fmla="*/ 890019 h 1537719"/>
              <a:gd name="connsiteX63" fmla="*/ 759616 w 1747836"/>
              <a:gd name="connsiteY63" fmla="*/ 887638 h 1537719"/>
              <a:gd name="connsiteX64" fmla="*/ 812004 w 1747836"/>
              <a:gd name="connsiteY64" fmla="*/ 811438 h 1537719"/>
              <a:gd name="connsiteX65" fmla="*/ 908956 w 1747836"/>
              <a:gd name="connsiteY65" fmla="*/ 714261 h 1537719"/>
              <a:gd name="connsiteX66" fmla="*/ 1000123 w 1747836"/>
              <a:gd name="connsiteY66" fmla="*/ 639989 h 1537719"/>
              <a:gd name="connsiteX67" fmla="*/ 1464467 w 1747836"/>
              <a:gd name="connsiteY67" fmla="*/ 280420 h 1537719"/>
              <a:gd name="connsiteX68" fmla="*/ 1464241 w 1747836"/>
              <a:gd name="connsiteY68" fmla="*/ 0 h 1537719"/>
              <a:gd name="connsiteX69" fmla="*/ 247650 w 1747836"/>
              <a:gd name="connsiteY69"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207292 w 1747836"/>
              <a:gd name="connsiteY54" fmla="*/ 12853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35817 w 1747836"/>
              <a:gd name="connsiteY54" fmla="*/ 1132907 h 1537719"/>
              <a:gd name="connsiteX55" fmla="*/ 804861 w 1747836"/>
              <a:gd name="connsiteY55" fmla="*/ 1094807 h 1537719"/>
              <a:gd name="connsiteX56" fmla="*/ 735805 w 1747836"/>
              <a:gd name="connsiteY56" fmla="*/ 1116238 h 1537719"/>
              <a:gd name="connsiteX57" fmla="*/ 731042 w 1747836"/>
              <a:gd name="connsiteY57" fmla="*/ 1082901 h 1537719"/>
              <a:gd name="connsiteX58" fmla="*/ 673893 w 1747836"/>
              <a:gd name="connsiteY58" fmla="*/ 1061469 h 1537719"/>
              <a:gd name="connsiteX59" fmla="*/ 614361 w 1747836"/>
              <a:gd name="connsiteY59" fmla="*/ 1059088 h 1537719"/>
              <a:gd name="connsiteX60" fmla="*/ 631030 w 1747836"/>
              <a:gd name="connsiteY60" fmla="*/ 1016225 h 1537719"/>
              <a:gd name="connsiteX61" fmla="*/ 659605 w 1747836"/>
              <a:gd name="connsiteY61" fmla="*/ 956694 h 1537719"/>
              <a:gd name="connsiteX62" fmla="*/ 726279 w 1747836"/>
              <a:gd name="connsiteY62" fmla="*/ 963838 h 1537719"/>
              <a:gd name="connsiteX63" fmla="*/ 688179 w 1747836"/>
              <a:gd name="connsiteY63" fmla="*/ 890019 h 1537719"/>
              <a:gd name="connsiteX64" fmla="*/ 759616 w 1747836"/>
              <a:gd name="connsiteY64" fmla="*/ 887638 h 1537719"/>
              <a:gd name="connsiteX65" fmla="*/ 812004 w 1747836"/>
              <a:gd name="connsiteY65" fmla="*/ 811438 h 1537719"/>
              <a:gd name="connsiteX66" fmla="*/ 908956 w 1747836"/>
              <a:gd name="connsiteY66" fmla="*/ 714261 h 1537719"/>
              <a:gd name="connsiteX67" fmla="*/ 1000123 w 1747836"/>
              <a:gd name="connsiteY67" fmla="*/ 639989 h 1537719"/>
              <a:gd name="connsiteX68" fmla="*/ 1464467 w 1747836"/>
              <a:gd name="connsiteY68" fmla="*/ 280420 h 1537719"/>
              <a:gd name="connsiteX69" fmla="*/ 1464241 w 1747836"/>
              <a:gd name="connsiteY69" fmla="*/ 0 h 1537719"/>
              <a:gd name="connsiteX70" fmla="*/ 247650 w 1747836"/>
              <a:gd name="connsiteY70"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1181098 w 1747836"/>
              <a:gd name="connsiteY54" fmla="*/ 1285307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45329 w 1747836"/>
              <a:gd name="connsiteY54" fmla="*/ 1185294 h 1537719"/>
              <a:gd name="connsiteX55" fmla="*/ 835817 w 1747836"/>
              <a:gd name="connsiteY55" fmla="*/ 1132907 h 1537719"/>
              <a:gd name="connsiteX56" fmla="*/ 804861 w 1747836"/>
              <a:gd name="connsiteY56" fmla="*/ 1094807 h 1537719"/>
              <a:gd name="connsiteX57" fmla="*/ 735805 w 1747836"/>
              <a:gd name="connsiteY57" fmla="*/ 1116238 h 1537719"/>
              <a:gd name="connsiteX58" fmla="*/ 731042 w 1747836"/>
              <a:gd name="connsiteY58" fmla="*/ 1082901 h 1537719"/>
              <a:gd name="connsiteX59" fmla="*/ 673893 w 1747836"/>
              <a:gd name="connsiteY59" fmla="*/ 1061469 h 1537719"/>
              <a:gd name="connsiteX60" fmla="*/ 614361 w 1747836"/>
              <a:gd name="connsiteY60" fmla="*/ 1059088 h 1537719"/>
              <a:gd name="connsiteX61" fmla="*/ 631030 w 1747836"/>
              <a:gd name="connsiteY61" fmla="*/ 1016225 h 1537719"/>
              <a:gd name="connsiteX62" fmla="*/ 659605 w 1747836"/>
              <a:gd name="connsiteY62" fmla="*/ 956694 h 1537719"/>
              <a:gd name="connsiteX63" fmla="*/ 726279 w 1747836"/>
              <a:gd name="connsiteY63" fmla="*/ 963838 h 1537719"/>
              <a:gd name="connsiteX64" fmla="*/ 688179 w 1747836"/>
              <a:gd name="connsiteY64" fmla="*/ 890019 h 1537719"/>
              <a:gd name="connsiteX65" fmla="*/ 759616 w 1747836"/>
              <a:gd name="connsiteY65" fmla="*/ 887638 h 1537719"/>
              <a:gd name="connsiteX66" fmla="*/ 812004 w 1747836"/>
              <a:gd name="connsiteY66" fmla="*/ 811438 h 1537719"/>
              <a:gd name="connsiteX67" fmla="*/ 908956 w 1747836"/>
              <a:gd name="connsiteY67" fmla="*/ 714261 h 1537719"/>
              <a:gd name="connsiteX68" fmla="*/ 1000123 w 1747836"/>
              <a:gd name="connsiteY68" fmla="*/ 639989 h 1537719"/>
              <a:gd name="connsiteX69" fmla="*/ 1464467 w 1747836"/>
              <a:gd name="connsiteY69" fmla="*/ 280420 h 1537719"/>
              <a:gd name="connsiteX70" fmla="*/ 1464241 w 1747836"/>
              <a:gd name="connsiteY70" fmla="*/ 0 h 1537719"/>
              <a:gd name="connsiteX71" fmla="*/ 247650 w 1747836"/>
              <a:gd name="connsiteY71"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62011 w 1747836"/>
              <a:gd name="connsiteY54" fmla="*/ 1230538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33423 w 1747836"/>
              <a:gd name="connsiteY54" fmla="*/ 1213869 h 1537719"/>
              <a:gd name="connsiteX55" fmla="*/ 745329 w 1747836"/>
              <a:gd name="connsiteY55" fmla="*/ 1185294 h 1537719"/>
              <a:gd name="connsiteX56" fmla="*/ 835817 w 1747836"/>
              <a:gd name="connsiteY56" fmla="*/ 1132907 h 1537719"/>
              <a:gd name="connsiteX57" fmla="*/ 804861 w 1747836"/>
              <a:gd name="connsiteY57" fmla="*/ 1094807 h 1537719"/>
              <a:gd name="connsiteX58" fmla="*/ 735805 w 1747836"/>
              <a:gd name="connsiteY58" fmla="*/ 1116238 h 1537719"/>
              <a:gd name="connsiteX59" fmla="*/ 731042 w 1747836"/>
              <a:gd name="connsiteY59" fmla="*/ 1082901 h 1537719"/>
              <a:gd name="connsiteX60" fmla="*/ 673893 w 1747836"/>
              <a:gd name="connsiteY60" fmla="*/ 1061469 h 1537719"/>
              <a:gd name="connsiteX61" fmla="*/ 614361 w 1747836"/>
              <a:gd name="connsiteY61" fmla="*/ 1059088 h 1537719"/>
              <a:gd name="connsiteX62" fmla="*/ 631030 w 1747836"/>
              <a:gd name="connsiteY62" fmla="*/ 1016225 h 1537719"/>
              <a:gd name="connsiteX63" fmla="*/ 659605 w 1747836"/>
              <a:gd name="connsiteY63" fmla="*/ 956694 h 1537719"/>
              <a:gd name="connsiteX64" fmla="*/ 726279 w 1747836"/>
              <a:gd name="connsiteY64" fmla="*/ 963838 h 1537719"/>
              <a:gd name="connsiteX65" fmla="*/ 688179 w 1747836"/>
              <a:gd name="connsiteY65" fmla="*/ 890019 h 1537719"/>
              <a:gd name="connsiteX66" fmla="*/ 759616 w 1747836"/>
              <a:gd name="connsiteY66" fmla="*/ 887638 h 1537719"/>
              <a:gd name="connsiteX67" fmla="*/ 812004 w 1747836"/>
              <a:gd name="connsiteY67" fmla="*/ 811438 h 1537719"/>
              <a:gd name="connsiteX68" fmla="*/ 908956 w 1747836"/>
              <a:gd name="connsiteY68" fmla="*/ 714261 h 1537719"/>
              <a:gd name="connsiteX69" fmla="*/ 1000123 w 1747836"/>
              <a:gd name="connsiteY69" fmla="*/ 639989 h 1537719"/>
              <a:gd name="connsiteX70" fmla="*/ 1464467 w 1747836"/>
              <a:gd name="connsiteY70" fmla="*/ 280420 h 1537719"/>
              <a:gd name="connsiteX71" fmla="*/ 1464241 w 1747836"/>
              <a:gd name="connsiteY71" fmla="*/ 0 h 1537719"/>
              <a:gd name="connsiteX72" fmla="*/ 247650 w 1747836"/>
              <a:gd name="connsiteY72"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814386 w 1747836"/>
              <a:gd name="connsiteY54" fmla="*/ 1242444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747836"/>
              <a:gd name="connsiteY0" fmla="*/ 9752 h 1537719"/>
              <a:gd name="connsiteX1" fmla="*/ 178592 w 1747836"/>
              <a:gd name="connsiteY1" fmla="*/ 20864 h 1537719"/>
              <a:gd name="connsiteX2" fmla="*/ 150017 w 1747836"/>
              <a:gd name="connsiteY2" fmla="*/ 56582 h 1537719"/>
              <a:gd name="connsiteX3" fmla="*/ 97630 w 1747836"/>
              <a:gd name="connsiteY3" fmla="*/ 49439 h 1537719"/>
              <a:gd name="connsiteX4" fmla="*/ 42861 w 1747836"/>
              <a:gd name="connsiteY4" fmla="*/ 73251 h 1537719"/>
              <a:gd name="connsiteX5" fmla="*/ 104774 w 1747836"/>
              <a:gd name="connsiteY5" fmla="*/ 170882 h 1537719"/>
              <a:gd name="connsiteX6" fmla="*/ 107154 w 1747836"/>
              <a:gd name="connsiteY6" fmla="*/ 220890 h 1537719"/>
              <a:gd name="connsiteX7" fmla="*/ 145255 w 1747836"/>
              <a:gd name="connsiteY7" fmla="*/ 228033 h 1537719"/>
              <a:gd name="connsiteX8" fmla="*/ 159542 w 1747836"/>
              <a:gd name="connsiteY8" fmla="*/ 247082 h 1537719"/>
              <a:gd name="connsiteX9" fmla="*/ 216693 w 1747836"/>
              <a:gd name="connsiteY9" fmla="*/ 294708 h 1537719"/>
              <a:gd name="connsiteX10" fmla="*/ 261936 w 1747836"/>
              <a:gd name="connsiteY10" fmla="*/ 418533 h 1537719"/>
              <a:gd name="connsiteX11" fmla="*/ 278605 w 1747836"/>
              <a:gd name="connsiteY11" fmla="*/ 549501 h 1537719"/>
              <a:gd name="connsiteX12" fmla="*/ 238123 w 1747836"/>
              <a:gd name="connsiteY12" fmla="*/ 589984 h 1537719"/>
              <a:gd name="connsiteX13" fmla="*/ 276223 w 1747836"/>
              <a:gd name="connsiteY13" fmla="*/ 606651 h 1537719"/>
              <a:gd name="connsiteX14" fmla="*/ 259555 w 1747836"/>
              <a:gd name="connsiteY14" fmla="*/ 649514 h 1537719"/>
              <a:gd name="connsiteX15" fmla="*/ 321468 w 1747836"/>
              <a:gd name="connsiteY15" fmla="*/ 670946 h 1537719"/>
              <a:gd name="connsiteX16" fmla="*/ 276223 w 1747836"/>
              <a:gd name="connsiteY16" fmla="*/ 794771 h 1537719"/>
              <a:gd name="connsiteX17" fmla="*/ 285749 w 1747836"/>
              <a:gd name="connsiteY17" fmla="*/ 849538 h 1537719"/>
              <a:gd name="connsiteX18" fmla="*/ 230980 w 1747836"/>
              <a:gd name="connsiteY18" fmla="*/ 880495 h 1537719"/>
              <a:gd name="connsiteX19" fmla="*/ 183355 w 1747836"/>
              <a:gd name="connsiteY19" fmla="*/ 866207 h 1537719"/>
              <a:gd name="connsiteX20" fmla="*/ 116681 w 1747836"/>
              <a:gd name="connsiteY20" fmla="*/ 885258 h 1537719"/>
              <a:gd name="connsiteX21" fmla="*/ 78581 w 1747836"/>
              <a:gd name="connsiteY21" fmla="*/ 925739 h 1537719"/>
              <a:gd name="connsiteX22" fmla="*/ 43995 w 1747836"/>
              <a:gd name="connsiteY22" fmla="*/ 982322 h 1537719"/>
              <a:gd name="connsiteX23" fmla="*/ 9525 w 1747836"/>
              <a:gd name="connsiteY23" fmla="*/ 1047183 h 1537719"/>
              <a:gd name="connsiteX24" fmla="*/ 28574 w 1747836"/>
              <a:gd name="connsiteY24" fmla="*/ 1059090 h 1537719"/>
              <a:gd name="connsiteX25" fmla="*/ 80962 w 1747836"/>
              <a:gd name="connsiteY25" fmla="*/ 1040039 h 1537719"/>
              <a:gd name="connsiteX26" fmla="*/ 59530 w 1747836"/>
              <a:gd name="connsiteY26" fmla="*/ 1073376 h 1537719"/>
              <a:gd name="connsiteX27" fmla="*/ 30956 w 1747836"/>
              <a:gd name="connsiteY27" fmla="*/ 1099570 h 1537719"/>
              <a:gd name="connsiteX28" fmla="*/ 0 w 1747836"/>
              <a:gd name="connsiteY28" fmla="*/ 1140052 h 1537719"/>
              <a:gd name="connsiteX29" fmla="*/ 35717 w 1747836"/>
              <a:gd name="connsiteY29" fmla="*/ 1199584 h 1537719"/>
              <a:gd name="connsiteX30" fmla="*/ 57149 w 1747836"/>
              <a:gd name="connsiteY30" fmla="*/ 1228156 h 1537719"/>
              <a:gd name="connsiteX31" fmla="*/ 107155 w 1747836"/>
              <a:gd name="connsiteY31" fmla="*/ 1185295 h 1537719"/>
              <a:gd name="connsiteX32" fmla="*/ 173830 w 1747836"/>
              <a:gd name="connsiteY32" fmla="*/ 1242445 h 1537719"/>
              <a:gd name="connsiteX33" fmla="*/ 228599 w 1747836"/>
              <a:gd name="connsiteY33" fmla="*/ 1259113 h 1537719"/>
              <a:gd name="connsiteX34" fmla="*/ 366712 w 1747836"/>
              <a:gd name="connsiteY34" fmla="*/ 1144814 h 1537719"/>
              <a:gd name="connsiteX35" fmla="*/ 397669 w 1747836"/>
              <a:gd name="connsiteY35" fmla="*/ 1154339 h 1537719"/>
              <a:gd name="connsiteX36" fmla="*/ 421481 w 1747836"/>
              <a:gd name="connsiteY36" fmla="*/ 1237682 h 1537719"/>
              <a:gd name="connsiteX37" fmla="*/ 416718 w 1747836"/>
              <a:gd name="connsiteY37" fmla="*/ 1275783 h 1537719"/>
              <a:gd name="connsiteX38" fmla="*/ 378618 w 1747836"/>
              <a:gd name="connsiteY38" fmla="*/ 1373414 h 1537719"/>
              <a:gd name="connsiteX39" fmla="*/ 400050 w 1747836"/>
              <a:gd name="connsiteY39" fmla="*/ 1387700 h 1537719"/>
              <a:gd name="connsiteX40" fmla="*/ 414337 w 1747836"/>
              <a:gd name="connsiteY40" fmla="*/ 1359125 h 1537719"/>
              <a:gd name="connsiteX41" fmla="*/ 450055 w 1747836"/>
              <a:gd name="connsiteY41" fmla="*/ 1392463 h 1537719"/>
              <a:gd name="connsiteX42" fmla="*/ 488156 w 1747836"/>
              <a:gd name="connsiteY42" fmla="*/ 1518669 h 1537719"/>
              <a:gd name="connsiteX43" fmla="*/ 511968 w 1747836"/>
              <a:gd name="connsiteY43" fmla="*/ 1490094 h 1537719"/>
              <a:gd name="connsiteX44" fmla="*/ 507205 w 1747836"/>
              <a:gd name="connsiteY44" fmla="*/ 1440088 h 1537719"/>
              <a:gd name="connsiteX45" fmla="*/ 607218 w 1747836"/>
              <a:gd name="connsiteY45" fmla="*/ 1390082 h 1537719"/>
              <a:gd name="connsiteX46" fmla="*/ 650080 w 1747836"/>
              <a:gd name="connsiteY46" fmla="*/ 1385319 h 1537719"/>
              <a:gd name="connsiteX47" fmla="*/ 688181 w 1747836"/>
              <a:gd name="connsiteY47" fmla="*/ 1442469 h 1537719"/>
              <a:gd name="connsiteX48" fmla="*/ 692943 w 1747836"/>
              <a:gd name="connsiteY48" fmla="*/ 1387701 h 1537719"/>
              <a:gd name="connsiteX49" fmla="*/ 731044 w 1747836"/>
              <a:gd name="connsiteY49" fmla="*/ 1397225 h 1537719"/>
              <a:gd name="connsiteX50" fmla="*/ 735806 w 1747836"/>
              <a:gd name="connsiteY50" fmla="*/ 1318644 h 1537719"/>
              <a:gd name="connsiteX51" fmla="*/ 685799 w 1747836"/>
              <a:gd name="connsiteY51" fmla="*/ 1311500 h 1537719"/>
              <a:gd name="connsiteX52" fmla="*/ 666749 w 1747836"/>
              <a:gd name="connsiteY52" fmla="*/ 1221012 h 1537719"/>
              <a:gd name="connsiteX53" fmla="*/ 1747836 w 1747836"/>
              <a:gd name="connsiteY53" fmla="*/ 1537719 h 1537719"/>
              <a:gd name="connsiteX54" fmla="*/ 704849 w 1747836"/>
              <a:gd name="connsiteY54" fmla="*/ 1197200 h 1537719"/>
              <a:gd name="connsiteX55" fmla="*/ 733423 w 1747836"/>
              <a:gd name="connsiteY55" fmla="*/ 1213869 h 1537719"/>
              <a:gd name="connsiteX56" fmla="*/ 745329 w 1747836"/>
              <a:gd name="connsiteY56" fmla="*/ 1185294 h 1537719"/>
              <a:gd name="connsiteX57" fmla="*/ 835817 w 1747836"/>
              <a:gd name="connsiteY57" fmla="*/ 1132907 h 1537719"/>
              <a:gd name="connsiteX58" fmla="*/ 804861 w 1747836"/>
              <a:gd name="connsiteY58" fmla="*/ 1094807 h 1537719"/>
              <a:gd name="connsiteX59" fmla="*/ 735805 w 1747836"/>
              <a:gd name="connsiteY59" fmla="*/ 1116238 h 1537719"/>
              <a:gd name="connsiteX60" fmla="*/ 731042 w 1747836"/>
              <a:gd name="connsiteY60" fmla="*/ 1082901 h 1537719"/>
              <a:gd name="connsiteX61" fmla="*/ 673893 w 1747836"/>
              <a:gd name="connsiteY61" fmla="*/ 1061469 h 1537719"/>
              <a:gd name="connsiteX62" fmla="*/ 614361 w 1747836"/>
              <a:gd name="connsiteY62" fmla="*/ 1059088 h 1537719"/>
              <a:gd name="connsiteX63" fmla="*/ 631030 w 1747836"/>
              <a:gd name="connsiteY63" fmla="*/ 1016225 h 1537719"/>
              <a:gd name="connsiteX64" fmla="*/ 659605 w 1747836"/>
              <a:gd name="connsiteY64" fmla="*/ 956694 h 1537719"/>
              <a:gd name="connsiteX65" fmla="*/ 726279 w 1747836"/>
              <a:gd name="connsiteY65" fmla="*/ 963838 h 1537719"/>
              <a:gd name="connsiteX66" fmla="*/ 688179 w 1747836"/>
              <a:gd name="connsiteY66" fmla="*/ 890019 h 1537719"/>
              <a:gd name="connsiteX67" fmla="*/ 759616 w 1747836"/>
              <a:gd name="connsiteY67" fmla="*/ 887638 h 1537719"/>
              <a:gd name="connsiteX68" fmla="*/ 812004 w 1747836"/>
              <a:gd name="connsiteY68" fmla="*/ 811438 h 1537719"/>
              <a:gd name="connsiteX69" fmla="*/ 908956 w 1747836"/>
              <a:gd name="connsiteY69" fmla="*/ 714261 h 1537719"/>
              <a:gd name="connsiteX70" fmla="*/ 1000123 w 1747836"/>
              <a:gd name="connsiteY70" fmla="*/ 639989 h 1537719"/>
              <a:gd name="connsiteX71" fmla="*/ 1464467 w 1747836"/>
              <a:gd name="connsiteY71" fmla="*/ 280420 h 1537719"/>
              <a:gd name="connsiteX72" fmla="*/ 1464241 w 1747836"/>
              <a:gd name="connsiteY72" fmla="*/ 0 h 1537719"/>
              <a:gd name="connsiteX73" fmla="*/ 247650 w 1747836"/>
              <a:gd name="connsiteY73" fmla="*/ 9752 h 1537719"/>
              <a:gd name="connsiteX0" fmla="*/ 247650 w 1464467"/>
              <a:gd name="connsiteY0" fmla="*/ 9752 h 1518669"/>
              <a:gd name="connsiteX1" fmla="*/ 178592 w 1464467"/>
              <a:gd name="connsiteY1" fmla="*/ 20864 h 1518669"/>
              <a:gd name="connsiteX2" fmla="*/ 150017 w 1464467"/>
              <a:gd name="connsiteY2" fmla="*/ 56582 h 1518669"/>
              <a:gd name="connsiteX3" fmla="*/ 97630 w 1464467"/>
              <a:gd name="connsiteY3" fmla="*/ 49439 h 1518669"/>
              <a:gd name="connsiteX4" fmla="*/ 42861 w 1464467"/>
              <a:gd name="connsiteY4" fmla="*/ 73251 h 1518669"/>
              <a:gd name="connsiteX5" fmla="*/ 104774 w 1464467"/>
              <a:gd name="connsiteY5" fmla="*/ 170882 h 1518669"/>
              <a:gd name="connsiteX6" fmla="*/ 107154 w 1464467"/>
              <a:gd name="connsiteY6" fmla="*/ 220890 h 1518669"/>
              <a:gd name="connsiteX7" fmla="*/ 145255 w 1464467"/>
              <a:gd name="connsiteY7" fmla="*/ 228033 h 1518669"/>
              <a:gd name="connsiteX8" fmla="*/ 159542 w 1464467"/>
              <a:gd name="connsiteY8" fmla="*/ 247082 h 1518669"/>
              <a:gd name="connsiteX9" fmla="*/ 216693 w 1464467"/>
              <a:gd name="connsiteY9" fmla="*/ 294708 h 1518669"/>
              <a:gd name="connsiteX10" fmla="*/ 261936 w 1464467"/>
              <a:gd name="connsiteY10" fmla="*/ 418533 h 1518669"/>
              <a:gd name="connsiteX11" fmla="*/ 278605 w 1464467"/>
              <a:gd name="connsiteY11" fmla="*/ 549501 h 1518669"/>
              <a:gd name="connsiteX12" fmla="*/ 238123 w 1464467"/>
              <a:gd name="connsiteY12" fmla="*/ 589984 h 1518669"/>
              <a:gd name="connsiteX13" fmla="*/ 276223 w 1464467"/>
              <a:gd name="connsiteY13" fmla="*/ 606651 h 1518669"/>
              <a:gd name="connsiteX14" fmla="*/ 259555 w 1464467"/>
              <a:gd name="connsiteY14" fmla="*/ 649514 h 1518669"/>
              <a:gd name="connsiteX15" fmla="*/ 321468 w 1464467"/>
              <a:gd name="connsiteY15" fmla="*/ 670946 h 1518669"/>
              <a:gd name="connsiteX16" fmla="*/ 276223 w 1464467"/>
              <a:gd name="connsiteY16" fmla="*/ 794771 h 1518669"/>
              <a:gd name="connsiteX17" fmla="*/ 285749 w 1464467"/>
              <a:gd name="connsiteY17" fmla="*/ 849538 h 1518669"/>
              <a:gd name="connsiteX18" fmla="*/ 230980 w 1464467"/>
              <a:gd name="connsiteY18" fmla="*/ 880495 h 1518669"/>
              <a:gd name="connsiteX19" fmla="*/ 183355 w 1464467"/>
              <a:gd name="connsiteY19" fmla="*/ 866207 h 1518669"/>
              <a:gd name="connsiteX20" fmla="*/ 116681 w 1464467"/>
              <a:gd name="connsiteY20" fmla="*/ 885258 h 1518669"/>
              <a:gd name="connsiteX21" fmla="*/ 78581 w 1464467"/>
              <a:gd name="connsiteY21" fmla="*/ 925739 h 1518669"/>
              <a:gd name="connsiteX22" fmla="*/ 43995 w 1464467"/>
              <a:gd name="connsiteY22" fmla="*/ 982322 h 1518669"/>
              <a:gd name="connsiteX23" fmla="*/ 9525 w 1464467"/>
              <a:gd name="connsiteY23" fmla="*/ 1047183 h 1518669"/>
              <a:gd name="connsiteX24" fmla="*/ 28574 w 1464467"/>
              <a:gd name="connsiteY24" fmla="*/ 1059090 h 1518669"/>
              <a:gd name="connsiteX25" fmla="*/ 80962 w 1464467"/>
              <a:gd name="connsiteY25" fmla="*/ 1040039 h 1518669"/>
              <a:gd name="connsiteX26" fmla="*/ 59530 w 1464467"/>
              <a:gd name="connsiteY26" fmla="*/ 1073376 h 1518669"/>
              <a:gd name="connsiteX27" fmla="*/ 30956 w 1464467"/>
              <a:gd name="connsiteY27" fmla="*/ 1099570 h 1518669"/>
              <a:gd name="connsiteX28" fmla="*/ 0 w 1464467"/>
              <a:gd name="connsiteY28" fmla="*/ 1140052 h 1518669"/>
              <a:gd name="connsiteX29" fmla="*/ 35717 w 1464467"/>
              <a:gd name="connsiteY29" fmla="*/ 1199584 h 1518669"/>
              <a:gd name="connsiteX30" fmla="*/ 57149 w 1464467"/>
              <a:gd name="connsiteY30" fmla="*/ 1228156 h 1518669"/>
              <a:gd name="connsiteX31" fmla="*/ 107155 w 1464467"/>
              <a:gd name="connsiteY31" fmla="*/ 1185295 h 1518669"/>
              <a:gd name="connsiteX32" fmla="*/ 173830 w 1464467"/>
              <a:gd name="connsiteY32" fmla="*/ 1242445 h 1518669"/>
              <a:gd name="connsiteX33" fmla="*/ 228599 w 1464467"/>
              <a:gd name="connsiteY33" fmla="*/ 1259113 h 1518669"/>
              <a:gd name="connsiteX34" fmla="*/ 366712 w 1464467"/>
              <a:gd name="connsiteY34" fmla="*/ 1144814 h 1518669"/>
              <a:gd name="connsiteX35" fmla="*/ 397669 w 1464467"/>
              <a:gd name="connsiteY35" fmla="*/ 1154339 h 1518669"/>
              <a:gd name="connsiteX36" fmla="*/ 421481 w 1464467"/>
              <a:gd name="connsiteY36" fmla="*/ 1237682 h 1518669"/>
              <a:gd name="connsiteX37" fmla="*/ 416718 w 1464467"/>
              <a:gd name="connsiteY37" fmla="*/ 1275783 h 1518669"/>
              <a:gd name="connsiteX38" fmla="*/ 378618 w 1464467"/>
              <a:gd name="connsiteY38" fmla="*/ 1373414 h 1518669"/>
              <a:gd name="connsiteX39" fmla="*/ 400050 w 1464467"/>
              <a:gd name="connsiteY39" fmla="*/ 1387700 h 1518669"/>
              <a:gd name="connsiteX40" fmla="*/ 414337 w 1464467"/>
              <a:gd name="connsiteY40" fmla="*/ 1359125 h 1518669"/>
              <a:gd name="connsiteX41" fmla="*/ 450055 w 1464467"/>
              <a:gd name="connsiteY41" fmla="*/ 1392463 h 1518669"/>
              <a:gd name="connsiteX42" fmla="*/ 488156 w 1464467"/>
              <a:gd name="connsiteY42" fmla="*/ 1518669 h 1518669"/>
              <a:gd name="connsiteX43" fmla="*/ 511968 w 1464467"/>
              <a:gd name="connsiteY43" fmla="*/ 1490094 h 1518669"/>
              <a:gd name="connsiteX44" fmla="*/ 507205 w 1464467"/>
              <a:gd name="connsiteY44" fmla="*/ 1440088 h 1518669"/>
              <a:gd name="connsiteX45" fmla="*/ 607218 w 1464467"/>
              <a:gd name="connsiteY45" fmla="*/ 1390082 h 1518669"/>
              <a:gd name="connsiteX46" fmla="*/ 650080 w 1464467"/>
              <a:gd name="connsiteY46" fmla="*/ 1385319 h 1518669"/>
              <a:gd name="connsiteX47" fmla="*/ 688181 w 1464467"/>
              <a:gd name="connsiteY47" fmla="*/ 1442469 h 1518669"/>
              <a:gd name="connsiteX48" fmla="*/ 692943 w 1464467"/>
              <a:gd name="connsiteY48" fmla="*/ 1387701 h 1518669"/>
              <a:gd name="connsiteX49" fmla="*/ 731044 w 1464467"/>
              <a:gd name="connsiteY49" fmla="*/ 1397225 h 1518669"/>
              <a:gd name="connsiteX50" fmla="*/ 735806 w 1464467"/>
              <a:gd name="connsiteY50" fmla="*/ 1318644 h 1518669"/>
              <a:gd name="connsiteX51" fmla="*/ 685799 w 1464467"/>
              <a:gd name="connsiteY51" fmla="*/ 1311500 h 1518669"/>
              <a:gd name="connsiteX52" fmla="*/ 666749 w 1464467"/>
              <a:gd name="connsiteY52" fmla="*/ 1221012 h 1518669"/>
              <a:gd name="connsiteX53" fmla="*/ 659605 w 1464467"/>
              <a:gd name="connsiteY53" fmla="*/ 1194819 h 1518669"/>
              <a:gd name="connsiteX54" fmla="*/ 704849 w 1464467"/>
              <a:gd name="connsiteY54" fmla="*/ 1197200 h 1518669"/>
              <a:gd name="connsiteX55" fmla="*/ 733423 w 1464467"/>
              <a:gd name="connsiteY55" fmla="*/ 1213869 h 1518669"/>
              <a:gd name="connsiteX56" fmla="*/ 745329 w 1464467"/>
              <a:gd name="connsiteY56" fmla="*/ 1185294 h 1518669"/>
              <a:gd name="connsiteX57" fmla="*/ 835817 w 1464467"/>
              <a:gd name="connsiteY57" fmla="*/ 1132907 h 1518669"/>
              <a:gd name="connsiteX58" fmla="*/ 804861 w 1464467"/>
              <a:gd name="connsiteY58" fmla="*/ 1094807 h 1518669"/>
              <a:gd name="connsiteX59" fmla="*/ 735805 w 1464467"/>
              <a:gd name="connsiteY59" fmla="*/ 1116238 h 1518669"/>
              <a:gd name="connsiteX60" fmla="*/ 731042 w 1464467"/>
              <a:gd name="connsiteY60" fmla="*/ 1082901 h 1518669"/>
              <a:gd name="connsiteX61" fmla="*/ 673893 w 1464467"/>
              <a:gd name="connsiteY61" fmla="*/ 1061469 h 1518669"/>
              <a:gd name="connsiteX62" fmla="*/ 614361 w 1464467"/>
              <a:gd name="connsiteY62" fmla="*/ 1059088 h 1518669"/>
              <a:gd name="connsiteX63" fmla="*/ 631030 w 1464467"/>
              <a:gd name="connsiteY63" fmla="*/ 1016225 h 1518669"/>
              <a:gd name="connsiteX64" fmla="*/ 659605 w 1464467"/>
              <a:gd name="connsiteY64" fmla="*/ 956694 h 1518669"/>
              <a:gd name="connsiteX65" fmla="*/ 726279 w 1464467"/>
              <a:gd name="connsiteY65" fmla="*/ 963838 h 1518669"/>
              <a:gd name="connsiteX66" fmla="*/ 688179 w 1464467"/>
              <a:gd name="connsiteY66" fmla="*/ 890019 h 1518669"/>
              <a:gd name="connsiteX67" fmla="*/ 759616 w 1464467"/>
              <a:gd name="connsiteY67" fmla="*/ 887638 h 1518669"/>
              <a:gd name="connsiteX68" fmla="*/ 812004 w 1464467"/>
              <a:gd name="connsiteY68" fmla="*/ 811438 h 1518669"/>
              <a:gd name="connsiteX69" fmla="*/ 908956 w 1464467"/>
              <a:gd name="connsiteY69" fmla="*/ 714261 h 1518669"/>
              <a:gd name="connsiteX70" fmla="*/ 1000123 w 1464467"/>
              <a:gd name="connsiteY70" fmla="*/ 639989 h 1518669"/>
              <a:gd name="connsiteX71" fmla="*/ 1464467 w 1464467"/>
              <a:gd name="connsiteY71" fmla="*/ 280420 h 1518669"/>
              <a:gd name="connsiteX72" fmla="*/ 1464241 w 1464467"/>
              <a:gd name="connsiteY72" fmla="*/ 0 h 1518669"/>
              <a:gd name="connsiteX73" fmla="*/ 247650 w 1464467"/>
              <a:gd name="connsiteY73" fmla="*/ 9752 h 151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64467" h="1518669">
                <a:moveTo>
                  <a:pt x="247650" y="9752"/>
                </a:moveTo>
                <a:lnTo>
                  <a:pt x="178592" y="20864"/>
                </a:lnTo>
                <a:lnTo>
                  <a:pt x="150017" y="56582"/>
                </a:lnTo>
                <a:lnTo>
                  <a:pt x="97630" y="49439"/>
                </a:lnTo>
                <a:lnTo>
                  <a:pt x="42861" y="73251"/>
                </a:lnTo>
                <a:lnTo>
                  <a:pt x="104774" y="170882"/>
                </a:lnTo>
                <a:lnTo>
                  <a:pt x="107154" y="220890"/>
                </a:lnTo>
                <a:lnTo>
                  <a:pt x="145255" y="228033"/>
                </a:lnTo>
                <a:lnTo>
                  <a:pt x="159542" y="247082"/>
                </a:lnTo>
                <a:lnTo>
                  <a:pt x="216693" y="294708"/>
                </a:lnTo>
                <a:lnTo>
                  <a:pt x="261936" y="418533"/>
                </a:lnTo>
                <a:lnTo>
                  <a:pt x="278605" y="549501"/>
                </a:lnTo>
                <a:lnTo>
                  <a:pt x="238123" y="589984"/>
                </a:lnTo>
                <a:lnTo>
                  <a:pt x="276223" y="606651"/>
                </a:lnTo>
                <a:lnTo>
                  <a:pt x="259555" y="649514"/>
                </a:lnTo>
                <a:lnTo>
                  <a:pt x="321468" y="670946"/>
                </a:lnTo>
                <a:lnTo>
                  <a:pt x="276223" y="794771"/>
                </a:lnTo>
                <a:lnTo>
                  <a:pt x="285749" y="849538"/>
                </a:lnTo>
                <a:lnTo>
                  <a:pt x="230980" y="880495"/>
                </a:lnTo>
                <a:lnTo>
                  <a:pt x="183355" y="866207"/>
                </a:lnTo>
                <a:lnTo>
                  <a:pt x="116681" y="885258"/>
                </a:lnTo>
                <a:lnTo>
                  <a:pt x="78581" y="925739"/>
                </a:lnTo>
                <a:lnTo>
                  <a:pt x="43995" y="982322"/>
                </a:lnTo>
                <a:lnTo>
                  <a:pt x="9525" y="1047183"/>
                </a:lnTo>
                <a:lnTo>
                  <a:pt x="28574" y="1059090"/>
                </a:lnTo>
                <a:lnTo>
                  <a:pt x="80962" y="1040039"/>
                </a:lnTo>
                <a:lnTo>
                  <a:pt x="59530" y="1073376"/>
                </a:lnTo>
                <a:lnTo>
                  <a:pt x="30956" y="1099570"/>
                </a:lnTo>
                <a:lnTo>
                  <a:pt x="0" y="1140052"/>
                </a:lnTo>
                <a:lnTo>
                  <a:pt x="35717" y="1199584"/>
                </a:lnTo>
                <a:lnTo>
                  <a:pt x="57149" y="1228156"/>
                </a:lnTo>
                <a:lnTo>
                  <a:pt x="107155" y="1185295"/>
                </a:lnTo>
                <a:lnTo>
                  <a:pt x="173830" y="1242445"/>
                </a:lnTo>
                <a:lnTo>
                  <a:pt x="228599" y="1259113"/>
                </a:lnTo>
                <a:lnTo>
                  <a:pt x="366712" y="1144814"/>
                </a:lnTo>
                <a:lnTo>
                  <a:pt x="397669" y="1154339"/>
                </a:lnTo>
                <a:lnTo>
                  <a:pt x="421481" y="1237682"/>
                </a:lnTo>
                <a:lnTo>
                  <a:pt x="416718" y="1275783"/>
                </a:lnTo>
                <a:lnTo>
                  <a:pt x="378618" y="1373414"/>
                </a:lnTo>
                <a:lnTo>
                  <a:pt x="400050" y="1387700"/>
                </a:lnTo>
                <a:lnTo>
                  <a:pt x="414337" y="1359125"/>
                </a:lnTo>
                <a:lnTo>
                  <a:pt x="450055" y="1392463"/>
                </a:lnTo>
                <a:lnTo>
                  <a:pt x="488156" y="1518669"/>
                </a:lnTo>
                <a:lnTo>
                  <a:pt x="511968" y="1490094"/>
                </a:lnTo>
                <a:lnTo>
                  <a:pt x="507205" y="1440088"/>
                </a:lnTo>
                <a:lnTo>
                  <a:pt x="607218" y="1390082"/>
                </a:lnTo>
                <a:lnTo>
                  <a:pt x="650080" y="1385319"/>
                </a:lnTo>
                <a:lnTo>
                  <a:pt x="688181" y="1442469"/>
                </a:lnTo>
                <a:lnTo>
                  <a:pt x="692943" y="1387701"/>
                </a:lnTo>
                <a:lnTo>
                  <a:pt x="731044" y="1397225"/>
                </a:lnTo>
                <a:lnTo>
                  <a:pt x="735806" y="1318644"/>
                </a:lnTo>
                <a:lnTo>
                  <a:pt x="685799" y="1311500"/>
                </a:lnTo>
                <a:lnTo>
                  <a:pt x="666749" y="1221012"/>
                </a:lnTo>
                <a:lnTo>
                  <a:pt x="659605" y="1194819"/>
                </a:lnTo>
                <a:lnTo>
                  <a:pt x="704849" y="1197200"/>
                </a:lnTo>
                <a:lnTo>
                  <a:pt x="733423" y="1213869"/>
                </a:lnTo>
                <a:lnTo>
                  <a:pt x="745329" y="1185294"/>
                </a:lnTo>
                <a:lnTo>
                  <a:pt x="835817" y="1132907"/>
                </a:lnTo>
                <a:lnTo>
                  <a:pt x="804861" y="1094807"/>
                </a:lnTo>
                <a:lnTo>
                  <a:pt x="735805" y="1116238"/>
                </a:lnTo>
                <a:lnTo>
                  <a:pt x="731042" y="1082901"/>
                </a:lnTo>
                <a:lnTo>
                  <a:pt x="673893" y="1061469"/>
                </a:lnTo>
                <a:lnTo>
                  <a:pt x="614361" y="1059088"/>
                </a:lnTo>
                <a:lnTo>
                  <a:pt x="631030" y="1016225"/>
                </a:lnTo>
                <a:lnTo>
                  <a:pt x="659605" y="956694"/>
                </a:lnTo>
                <a:lnTo>
                  <a:pt x="726279" y="963838"/>
                </a:lnTo>
                <a:lnTo>
                  <a:pt x="688179" y="890019"/>
                </a:lnTo>
                <a:lnTo>
                  <a:pt x="759616" y="887638"/>
                </a:lnTo>
                <a:lnTo>
                  <a:pt x="812004" y="811438"/>
                </a:lnTo>
                <a:lnTo>
                  <a:pt x="908956" y="714261"/>
                </a:lnTo>
                <a:lnTo>
                  <a:pt x="1000123" y="639989"/>
                </a:lnTo>
                <a:lnTo>
                  <a:pt x="1464467" y="280420"/>
                </a:lnTo>
                <a:cubicBezTo>
                  <a:pt x="1464392" y="186947"/>
                  <a:pt x="1464316" y="93473"/>
                  <a:pt x="1464241" y="0"/>
                </a:cubicBezTo>
                <a:lnTo>
                  <a:pt x="247650" y="9752"/>
                </a:lnTo>
                <a:close/>
              </a:path>
            </a:pathLst>
          </a:custGeom>
          <a:solidFill>
            <a:srgbClr val="00CC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endParaRPr lang="en-MY" sz="1200" b="1" dirty="0" smtClean="0">
              <a:solidFill>
                <a:schemeClr val="tx1"/>
              </a:solidFill>
            </a:endParaRPr>
          </a:p>
          <a:p>
            <a:pPr algn="ctr"/>
            <a:endParaRPr lang="en-MY" sz="1200" b="1" dirty="0">
              <a:solidFill>
                <a:schemeClr val="tx1"/>
              </a:solidFill>
            </a:endParaRPr>
          </a:p>
          <a:p>
            <a:r>
              <a:rPr lang="en-MY" sz="1200" b="1" dirty="0" err="1" smtClean="0">
                <a:solidFill>
                  <a:schemeClr val="tx1"/>
                </a:solidFill>
              </a:rPr>
              <a:t>Kagera</a:t>
            </a:r>
            <a:endParaRPr lang="en-MY" sz="1200" b="1" dirty="0" smtClean="0">
              <a:solidFill>
                <a:schemeClr val="tx1"/>
              </a:solidFill>
            </a:endParaRPr>
          </a:p>
          <a:p>
            <a:r>
              <a:rPr lang="en-MY" sz="1200" b="1" dirty="0" smtClean="0">
                <a:solidFill>
                  <a:schemeClr val="tx1"/>
                </a:solidFill>
              </a:rPr>
              <a:t> 8</a:t>
            </a:r>
          </a:p>
          <a:p>
            <a:endParaRPr lang="en-MY" sz="1200" b="1" dirty="0">
              <a:solidFill>
                <a:schemeClr val="tx1"/>
              </a:solidFill>
            </a:endParaRPr>
          </a:p>
          <a:p>
            <a:endParaRPr lang="en-MY" sz="1200" b="1" dirty="0">
              <a:solidFill>
                <a:schemeClr val="tx1"/>
              </a:solidFill>
            </a:endParaRPr>
          </a:p>
        </p:txBody>
      </p:sp>
      <p:sp>
        <p:nvSpPr>
          <p:cNvPr id="10" name="Freeform 9"/>
          <p:cNvSpPr/>
          <p:nvPr/>
        </p:nvSpPr>
        <p:spPr>
          <a:xfrm>
            <a:off x="5917406" y="2021681"/>
            <a:ext cx="1338262" cy="1269205"/>
          </a:xfrm>
          <a:custGeom>
            <a:avLst/>
            <a:gdLst>
              <a:gd name="connsiteX0" fmla="*/ 992981 w 1531144"/>
              <a:gd name="connsiteY0" fmla="*/ 0 h 1362075"/>
              <a:gd name="connsiteX1" fmla="*/ 802481 w 1531144"/>
              <a:gd name="connsiteY1" fmla="*/ 9525 h 1362075"/>
              <a:gd name="connsiteX2" fmla="*/ 623887 w 1531144"/>
              <a:gd name="connsiteY2" fmla="*/ 345282 h 1362075"/>
              <a:gd name="connsiteX3" fmla="*/ 431006 w 1531144"/>
              <a:gd name="connsiteY3" fmla="*/ 509588 h 1362075"/>
              <a:gd name="connsiteX4" fmla="*/ 147637 w 1531144"/>
              <a:gd name="connsiteY4" fmla="*/ 740569 h 1362075"/>
              <a:gd name="connsiteX5" fmla="*/ 33337 w 1531144"/>
              <a:gd name="connsiteY5" fmla="*/ 1021557 h 1362075"/>
              <a:gd name="connsiteX6" fmla="*/ 0 w 1531144"/>
              <a:gd name="connsiteY6" fmla="*/ 1197769 h 1362075"/>
              <a:gd name="connsiteX7" fmla="*/ 95250 w 1531144"/>
              <a:gd name="connsiteY7" fmla="*/ 1323975 h 1362075"/>
              <a:gd name="connsiteX8" fmla="*/ 435769 w 1531144"/>
              <a:gd name="connsiteY8" fmla="*/ 1362075 h 1362075"/>
              <a:gd name="connsiteX9" fmla="*/ 947737 w 1531144"/>
              <a:gd name="connsiteY9" fmla="*/ 1362075 h 1362075"/>
              <a:gd name="connsiteX10" fmla="*/ 1273969 w 1531144"/>
              <a:gd name="connsiteY10" fmla="*/ 1283494 h 1362075"/>
              <a:gd name="connsiteX11" fmla="*/ 1462087 w 1531144"/>
              <a:gd name="connsiteY11" fmla="*/ 940594 h 1362075"/>
              <a:gd name="connsiteX12" fmla="*/ 1531144 w 1531144"/>
              <a:gd name="connsiteY12" fmla="*/ 523875 h 1362075"/>
              <a:gd name="connsiteX13" fmla="*/ 1514475 w 1531144"/>
              <a:gd name="connsiteY13" fmla="*/ 323850 h 1362075"/>
              <a:gd name="connsiteX14" fmla="*/ 1414462 w 1531144"/>
              <a:gd name="connsiteY14" fmla="*/ 254794 h 1362075"/>
              <a:gd name="connsiteX15" fmla="*/ 1235869 w 1531144"/>
              <a:gd name="connsiteY15" fmla="*/ 169069 h 1362075"/>
              <a:gd name="connsiteX16" fmla="*/ 992981 w 1531144"/>
              <a:gd name="connsiteY16" fmla="*/ 0 h 1362075"/>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14462 w 1531144"/>
              <a:gd name="connsiteY14" fmla="*/ 245269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235869 w 1531144"/>
              <a:gd name="connsiteY15" fmla="*/ 159544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1312069 w 1531144"/>
              <a:gd name="connsiteY15" fmla="*/ 280988 h 1352550"/>
              <a:gd name="connsiteX16" fmla="*/ 945356 w 1531144"/>
              <a:gd name="connsiteY16"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514475 w 1531144"/>
              <a:gd name="connsiteY13" fmla="*/ 314325 h 1352550"/>
              <a:gd name="connsiteX14" fmla="*/ 1428749 w 1531144"/>
              <a:gd name="connsiteY14" fmla="*/ 361950 h 1352550"/>
              <a:gd name="connsiteX15" fmla="*/ 945356 w 1531144"/>
              <a:gd name="connsiteY15" fmla="*/ 28575 h 1352550"/>
              <a:gd name="connsiteX0" fmla="*/ 945356 w 1531144"/>
              <a:gd name="connsiteY0" fmla="*/ 28575 h 1352550"/>
              <a:gd name="connsiteX1" fmla="*/ 802481 w 1531144"/>
              <a:gd name="connsiteY1" fmla="*/ 0 h 1352550"/>
              <a:gd name="connsiteX2" fmla="*/ 623887 w 1531144"/>
              <a:gd name="connsiteY2" fmla="*/ 335757 h 1352550"/>
              <a:gd name="connsiteX3" fmla="*/ 431006 w 1531144"/>
              <a:gd name="connsiteY3" fmla="*/ 500063 h 1352550"/>
              <a:gd name="connsiteX4" fmla="*/ 147637 w 1531144"/>
              <a:gd name="connsiteY4" fmla="*/ 731044 h 1352550"/>
              <a:gd name="connsiteX5" fmla="*/ 33337 w 1531144"/>
              <a:gd name="connsiteY5" fmla="*/ 1012032 h 1352550"/>
              <a:gd name="connsiteX6" fmla="*/ 0 w 1531144"/>
              <a:gd name="connsiteY6" fmla="*/ 1188244 h 1352550"/>
              <a:gd name="connsiteX7" fmla="*/ 95250 w 1531144"/>
              <a:gd name="connsiteY7" fmla="*/ 1314450 h 1352550"/>
              <a:gd name="connsiteX8" fmla="*/ 435769 w 1531144"/>
              <a:gd name="connsiteY8" fmla="*/ 1352550 h 1352550"/>
              <a:gd name="connsiteX9" fmla="*/ 947737 w 1531144"/>
              <a:gd name="connsiteY9" fmla="*/ 1352550 h 1352550"/>
              <a:gd name="connsiteX10" fmla="*/ 1273969 w 1531144"/>
              <a:gd name="connsiteY10" fmla="*/ 1273969 h 1352550"/>
              <a:gd name="connsiteX11" fmla="*/ 1462087 w 1531144"/>
              <a:gd name="connsiteY11" fmla="*/ 931069 h 1352550"/>
              <a:gd name="connsiteX12" fmla="*/ 1531144 w 1531144"/>
              <a:gd name="connsiteY12" fmla="*/ 514350 h 1352550"/>
              <a:gd name="connsiteX13" fmla="*/ 1388269 w 1531144"/>
              <a:gd name="connsiteY13" fmla="*/ 483394 h 1352550"/>
              <a:gd name="connsiteX14" fmla="*/ 1428749 w 1531144"/>
              <a:gd name="connsiteY14" fmla="*/ 361950 h 1352550"/>
              <a:gd name="connsiteX15" fmla="*/ 945356 w 1531144"/>
              <a:gd name="connsiteY15" fmla="*/ 28575 h 1352550"/>
              <a:gd name="connsiteX0" fmla="*/ 945356 w 1462087"/>
              <a:gd name="connsiteY0" fmla="*/ 28575 h 1352550"/>
              <a:gd name="connsiteX1" fmla="*/ 802481 w 1462087"/>
              <a:gd name="connsiteY1" fmla="*/ 0 h 1352550"/>
              <a:gd name="connsiteX2" fmla="*/ 623887 w 1462087"/>
              <a:gd name="connsiteY2" fmla="*/ 335757 h 1352550"/>
              <a:gd name="connsiteX3" fmla="*/ 431006 w 1462087"/>
              <a:gd name="connsiteY3" fmla="*/ 500063 h 1352550"/>
              <a:gd name="connsiteX4" fmla="*/ 147637 w 1462087"/>
              <a:gd name="connsiteY4" fmla="*/ 731044 h 1352550"/>
              <a:gd name="connsiteX5" fmla="*/ 33337 w 1462087"/>
              <a:gd name="connsiteY5" fmla="*/ 1012032 h 1352550"/>
              <a:gd name="connsiteX6" fmla="*/ 0 w 1462087"/>
              <a:gd name="connsiteY6" fmla="*/ 1188244 h 1352550"/>
              <a:gd name="connsiteX7" fmla="*/ 95250 w 1462087"/>
              <a:gd name="connsiteY7" fmla="*/ 1314450 h 1352550"/>
              <a:gd name="connsiteX8" fmla="*/ 435769 w 1462087"/>
              <a:gd name="connsiteY8" fmla="*/ 1352550 h 1352550"/>
              <a:gd name="connsiteX9" fmla="*/ 947737 w 1462087"/>
              <a:gd name="connsiteY9" fmla="*/ 1352550 h 1352550"/>
              <a:gd name="connsiteX10" fmla="*/ 1273969 w 1462087"/>
              <a:gd name="connsiteY10" fmla="*/ 1273969 h 1352550"/>
              <a:gd name="connsiteX11" fmla="*/ 1462087 w 1462087"/>
              <a:gd name="connsiteY11" fmla="*/ 931069 h 1352550"/>
              <a:gd name="connsiteX12" fmla="*/ 1157288 w 1462087"/>
              <a:gd name="connsiteY12" fmla="*/ 1173957 h 1352550"/>
              <a:gd name="connsiteX13" fmla="*/ 1388269 w 1462087"/>
              <a:gd name="connsiteY13" fmla="*/ 483394 h 1352550"/>
              <a:gd name="connsiteX14" fmla="*/ 1428749 w 1462087"/>
              <a:gd name="connsiteY14" fmla="*/ 361950 h 1352550"/>
              <a:gd name="connsiteX15" fmla="*/ 945356 w 1462087"/>
              <a:gd name="connsiteY15" fmla="*/ 28575 h 1352550"/>
              <a:gd name="connsiteX0" fmla="*/ 945356 w 1428749"/>
              <a:gd name="connsiteY0" fmla="*/ 28575 h 1352550"/>
              <a:gd name="connsiteX1" fmla="*/ 802481 w 1428749"/>
              <a:gd name="connsiteY1" fmla="*/ 0 h 1352550"/>
              <a:gd name="connsiteX2" fmla="*/ 623887 w 1428749"/>
              <a:gd name="connsiteY2" fmla="*/ 33575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431006 w 1428749"/>
              <a:gd name="connsiteY3" fmla="*/ 500063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147637 w 1428749"/>
              <a:gd name="connsiteY4" fmla="*/ 731044 h 1352550"/>
              <a:gd name="connsiteX5" fmla="*/ 33337 w 1428749"/>
              <a:gd name="connsiteY5" fmla="*/ 1012032 h 1352550"/>
              <a:gd name="connsiteX6" fmla="*/ 0 w 1428749"/>
              <a:gd name="connsiteY6" fmla="*/ 1188244 h 1352550"/>
              <a:gd name="connsiteX7" fmla="*/ 95250 w 1428749"/>
              <a:gd name="connsiteY7" fmla="*/ 1314450 h 1352550"/>
              <a:gd name="connsiteX8" fmla="*/ 435769 w 1428749"/>
              <a:gd name="connsiteY8" fmla="*/ 1352550 h 1352550"/>
              <a:gd name="connsiteX9" fmla="*/ 947737 w 1428749"/>
              <a:gd name="connsiteY9" fmla="*/ 1352550 h 1352550"/>
              <a:gd name="connsiteX10" fmla="*/ 1273969 w 1428749"/>
              <a:gd name="connsiteY10" fmla="*/ 1273969 h 1352550"/>
              <a:gd name="connsiteX11" fmla="*/ 1157288 w 1428749"/>
              <a:gd name="connsiteY11" fmla="*/ 1173957 h 1352550"/>
              <a:gd name="connsiteX12" fmla="*/ 1388269 w 1428749"/>
              <a:gd name="connsiteY12" fmla="*/ 483394 h 1352550"/>
              <a:gd name="connsiteX13" fmla="*/ 1428749 w 1428749"/>
              <a:gd name="connsiteY13" fmla="*/ 361950 h 1352550"/>
              <a:gd name="connsiteX14" fmla="*/ 945356 w 1428749"/>
              <a:gd name="connsiteY14"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450057 w 1428749"/>
              <a:gd name="connsiteY4" fmla="*/ 583406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147637 w 1428749"/>
              <a:gd name="connsiteY5" fmla="*/ 731044 h 1352550"/>
              <a:gd name="connsiteX6" fmla="*/ 33337 w 1428749"/>
              <a:gd name="connsiteY6" fmla="*/ 1012032 h 1352550"/>
              <a:gd name="connsiteX7" fmla="*/ 0 w 1428749"/>
              <a:gd name="connsiteY7" fmla="*/ 1188244 h 1352550"/>
              <a:gd name="connsiteX8" fmla="*/ 95250 w 1428749"/>
              <a:gd name="connsiteY8" fmla="*/ 1314450 h 1352550"/>
              <a:gd name="connsiteX9" fmla="*/ 435769 w 1428749"/>
              <a:gd name="connsiteY9" fmla="*/ 1352550 h 1352550"/>
              <a:gd name="connsiteX10" fmla="*/ 947737 w 1428749"/>
              <a:gd name="connsiteY10" fmla="*/ 1352550 h 1352550"/>
              <a:gd name="connsiteX11" fmla="*/ 1273969 w 1428749"/>
              <a:gd name="connsiteY11" fmla="*/ 1273969 h 1352550"/>
              <a:gd name="connsiteX12" fmla="*/ 1157288 w 1428749"/>
              <a:gd name="connsiteY12" fmla="*/ 1173957 h 1352550"/>
              <a:gd name="connsiteX13" fmla="*/ 1388269 w 1428749"/>
              <a:gd name="connsiteY13" fmla="*/ 483394 h 1352550"/>
              <a:gd name="connsiteX14" fmla="*/ 1428749 w 1428749"/>
              <a:gd name="connsiteY14" fmla="*/ 361950 h 1352550"/>
              <a:gd name="connsiteX15" fmla="*/ 945356 w 1428749"/>
              <a:gd name="connsiteY15"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564357 w 1428749"/>
              <a:gd name="connsiteY5" fmla="*/ 609599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147637 w 1428749"/>
              <a:gd name="connsiteY6" fmla="*/ 731044 h 1352550"/>
              <a:gd name="connsiteX7" fmla="*/ 33337 w 1428749"/>
              <a:gd name="connsiteY7" fmla="*/ 1012032 h 1352550"/>
              <a:gd name="connsiteX8" fmla="*/ 0 w 1428749"/>
              <a:gd name="connsiteY8" fmla="*/ 1188244 h 1352550"/>
              <a:gd name="connsiteX9" fmla="*/ 95250 w 1428749"/>
              <a:gd name="connsiteY9" fmla="*/ 1314450 h 1352550"/>
              <a:gd name="connsiteX10" fmla="*/ 435769 w 1428749"/>
              <a:gd name="connsiteY10" fmla="*/ 1352550 h 1352550"/>
              <a:gd name="connsiteX11" fmla="*/ 947737 w 1428749"/>
              <a:gd name="connsiteY11" fmla="*/ 1352550 h 1352550"/>
              <a:gd name="connsiteX12" fmla="*/ 1273969 w 1428749"/>
              <a:gd name="connsiteY12" fmla="*/ 1273969 h 1352550"/>
              <a:gd name="connsiteX13" fmla="*/ 1157288 w 1428749"/>
              <a:gd name="connsiteY13" fmla="*/ 1173957 h 1352550"/>
              <a:gd name="connsiteX14" fmla="*/ 1388269 w 1428749"/>
              <a:gd name="connsiteY14" fmla="*/ 483394 h 1352550"/>
              <a:gd name="connsiteX15" fmla="*/ 1428749 w 1428749"/>
              <a:gd name="connsiteY15" fmla="*/ 361950 h 1352550"/>
              <a:gd name="connsiteX16" fmla="*/ 945356 w 1428749"/>
              <a:gd name="connsiteY16"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397670 w 1428749"/>
              <a:gd name="connsiteY6" fmla="*/ 628649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147637 w 1428749"/>
              <a:gd name="connsiteY7" fmla="*/ 731044 h 1352550"/>
              <a:gd name="connsiteX8" fmla="*/ 33337 w 1428749"/>
              <a:gd name="connsiteY8" fmla="*/ 1012032 h 1352550"/>
              <a:gd name="connsiteX9" fmla="*/ 0 w 1428749"/>
              <a:gd name="connsiteY9" fmla="*/ 1188244 h 1352550"/>
              <a:gd name="connsiteX10" fmla="*/ 95250 w 1428749"/>
              <a:gd name="connsiteY10" fmla="*/ 1314450 h 1352550"/>
              <a:gd name="connsiteX11" fmla="*/ 435769 w 1428749"/>
              <a:gd name="connsiteY11" fmla="*/ 1352550 h 1352550"/>
              <a:gd name="connsiteX12" fmla="*/ 947737 w 1428749"/>
              <a:gd name="connsiteY12" fmla="*/ 1352550 h 1352550"/>
              <a:gd name="connsiteX13" fmla="*/ 1273969 w 1428749"/>
              <a:gd name="connsiteY13" fmla="*/ 1273969 h 1352550"/>
              <a:gd name="connsiteX14" fmla="*/ 1157288 w 1428749"/>
              <a:gd name="connsiteY14" fmla="*/ 1173957 h 1352550"/>
              <a:gd name="connsiteX15" fmla="*/ 1388269 w 1428749"/>
              <a:gd name="connsiteY15" fmla="*/ 483394 h 1352550"/>
              <a:gd name="connsiteX16" fmla="*/ 1428749 w 1428749"/>
              <a:gd name="connsiteY16" fmla="*/ 361950 h 1352550"/>
              <a:gd name="connsiteX17" fmla="*/ 945356 w 1428749"/>
              <a:gd name="connsiteY17"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50057 w 1428749"/>
              <a:gd name="connsiteY7" fmla="*/ 602456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147637 w 1428749"/>
              <a:gd name="connsiteY8" fmla="*/ 731044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3337 w 1428749"/>
              <a:gd name="connsiteY9" fmla="*/ 1012032 h 1352550"/>
              <a:gd name="connsiteX10" fmla="*/ 0 w 1428749"/>
              <a:gd name="connsiteY10" fmla="*/ 1188244 h 1352550"/>
              <a:gd name="connsiteX11" fmla="*/ 95250 w 1428749"/>
              <a:gd name="connsiteY11" fmla="*/ 1314450 h 1352550"/>
              <a:gd name="connsiteX12" fmla="*/ 435769 w 1428749"/>
              <a:gd name="connsiteY12" fmla="*/ 1352550 h 1352550"/>
              <a:gd name="connsiteX13" fmla="*/ 947737 w 1428749"/>
              <a:gd name="connsiteY13" fmla="*/ 1352550 h 1352550"/>
              <a:gd name="connsiteX14" fmla="*/ 1273969 w 1428749"/>
              <a:gd name="connsiteY14" fmla="*/ 1273969 h 1352550"/>
              <a:gd name="connsiteX15" fmla="*/ 1157288 w 1428749"/>
              <a:gd name="connsiteY15" fmla="*/ 1173957 h 1352550"/>
              <a:gd name="connsiteX16" fmla="*/ 1388269 w 1428749"/>
              <a:gd name="connsiteY16" fmla="*/ 483394 h 1352550"/>
              <a:gd name="connsiteX17" fmla="*/ 1428749 w 1428749"/>
              <a:gd name="connsiteY17" fmla="*/ 361950 h 1352550"/>
              <a:gd name="connsiteX18" fmla="*/ 945356 w 1428749"/>
              <a:gd name="connsiteY18"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228601 w 1428749"/>
              <a:gd name="connsiteY9" fmla="*/ 7762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33337 w 1428749"/>
              <a:gd name="connsiteY10" fmla="*/ 1012032 h 1352550"/>
              <a:gd name="connsiteX11" fmla="*/ 0 w 1428749"/>
              <a:gd name="connsiteY11" fmla="*/ 1188244 h 1352550"/>
              <a:gd name="connsiteX12" fmla="*/ 95250 w 1428749"/>
              <a:gd name="connsiteY12" fmla="*/ 1314450 h 1352550"/>
              <a:gd name="connsiteX13" fmla="*/ 435769 w 1428749"/>
              <a:gd name="connsiteY13" fmla="*/ 1352550 h 1352550"/>
              <a:gd name="connsiteX14" fmla="*/ 947737 w 1428749"/>
              <a:gd name="connsiteY14" fmla="*/ 1352550 h 1352550"/>
              <a:gd name="connsiteX15" fmla="*/ 1273969 w 1428749"/>
              <a:gd name="connsiteY15" fmla="*/ 1273969 h 1352550"/>
              <a:gd name="connsiteX16" fmla="*/ 1157288 w 1428749"/>
              <a:gd name="connsiteY16" fmla="*/ 1173957 h 1352550"/>
              <a:gd name="connsiteX17" fmla="*/ 1388269 w 1428749"/>
              <a:gd name="connsiteY17" fmla="*/ 483394 h 1352550"/>
              <a:gd name="connsiteX18" fmla="*/ 1428749 w 1428749"/>
              <a:gd name="connsiteY18" fmla="*/ 361950 h 1352550"/>
              <a:gd name="connsiteX19" fmla="*/ 945356 w 1428749"/>
              <a:gd name="connsiteY19"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192882 w 1428749"/>
              <a:gd name="connsiteY10" fmla="*/ 850106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33337 w 1428749"/>
              <a:gd name="connsiteY11" fmla="*/ 1012032 h 1352550"/>
              <a:gd name="connsiteX12" fmla="*/ 0 w 1428749"/>
              <a:gd name="connsiteY12" fmla="*/ 1188244 h 1352550"/>
              <a:gd name="connsiteX13" fmla="*/ 95250 w 1428749"/>
              <a:gd name="connsiteY13" fmla="*/ 1314450 h 1352550"/>
              <a:gd name="connsiteX14" fmla="*/ 435769 w 1428749"/>
              <a:gd name="connsiteY14" fmla="*/ 1352550 h 1352550"/>
              <a:gd name="connsiteX15" fmla="*/ 947737 w 1428749"/>
              <a:gd name="connsiteY15" fmla="*/ 1352550 h 1352550"/>
              <a:gd name="connsiteX16" fmla="*/ 1273969 w 1428749"/>
              <a:gd name="connsiteY16" fmla="*/ 1273969 h 1352550"/>
              <a:gd name="connsiteX17" fmla="*/ 1157288 w 1428749"/>
              <a:gd name="connsiteY17" fmla="*/ 1173957 h 1352550"/>
              <a:gd name="connsiteX18" fmla="*/ 1388269 w 1428749"/>
              <a:gd name="connsiteY18" fmla="*/ 483394 h 1352550"/>
              <a:gd name="connsiteX19" fmla="*/ 1428749 w 1428749"/>
              <a:gd name="connsiteY19" fmla="*/ 361950 h 1352550"/>
              <a:gd name="connsiteX20" fmla="*/ 945356 w 1428749"/>
              <a:gd name="connsiteY20"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142876 w 1428749"/>
              <a:gd name="connsiteY11" fmla="*/ 933449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33337 w 1428749"/>
              <a:gd name="connsiteY12" fmla="*/ 1012032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945356 w 1428749"/>
              <a:gd name="connsiteY0" fmla="*/ 28575 h 1352550"/>
              <a:gd name="connsiteX1" fmla="*/ 802481 w 1428749"/>
              <a:gd name="connsiteY1" fmla="*/ 0 h 1352550"/>
              <a:gd name="connsiteX2" fmla="*/ 683418 w 1428749"/>
              <a:gd name="connsiteY2" fmla="*/ 354807 h 1352550"/>
              <a:gd name="connsiteX3" fmla="*/ 647700 w 1428749"/>
              <a:gd name="connsiteY3" fmla="*/ 478632 h 1352550"/>
              <a:gd name="connsiteX4" fmla="*/ 711994 w 1428749"/>
              <a:gd name="connsiteY4" fmla="*/ 566737 h 1352550"/>
              <a:gd name="connsiteX5" fmla="*/ 621507 w 1428749"/>
              <a:gd name="connsiteY5" fmla="*/ 545305 h 1352550"/>
              <a:gd name="connsiteX6" fmla="*/ 490539 w 1428749"/>
              <a:gd name="connsiteY6" fmla="*/ 581024 h 1352550"/>
              <a:gd name="connsiteX7" fmla="*/ 419101 w 1428749"/>
              <a:gd name="connsiteY7" fmla="*/ 554831 h 1352550"/>
              <a:gd name="connsiteX8" fmla="*/ 283368 w 1428749"/>
              <a:gd name="connsiteY8" fmla="*/ 709613 h 1352550"/>
              <a:gd name="connsiteX9" fmla="*/ 309564 w 1428749"/>
              <a:gd name="connsiteY9" fmla="*/ 738187 h 1352550"/>
              <a:gd name="connsiteX10" fmla="*/ 261938 w 1428749"/>
              <a:gd name="connsiteY10" fmla="*/ 857250 h 1352550"/>
              <a:gd name="connsiteX11" fmla="*/ 211932 w 1428749"/>
              <a:gd name="connsiteY11" fmla="*/ 919161 h 1352550"/>
              <a:gd name="connsiteX12" fmla="*/ 173831 w 1428749"/>
              <a:gd name="connsiteY12" fmla="*/ 1052514 h 1352550"/>
              <a:gd name="connsiteX13" fmla="*/ 0 w 1428749"/>
              <a:gd name="connsiteY13" fmla="*/ 1188244 h 1352550"/>
              <a:gd name="connsiteX14" fmla="*/ 95250 w 1428749"/>
              <a:gd name="connsiteY14" fmla="*/ 1314450 h 1352550"/>
              <a:gd name="connsiteX15" fmla="*/ 435769 w 1428749"/>
              <a:gd name="connsiteY15" fmla="*/ 1352550 h 1352550"/>
              <a:gd name="connsiteX16" fmla="*/ 947737 w 1428749"/>
              <a:gd name="connsiteY16" fmla="*/ 1352550 h 1352550"/>
              <a:gd name="connsiteX17" fmla="*/ 1273969 w 1428749"/>
              <a:gd name="connsiteY17" fmla="*/ 1273969 h 1352550"/>
              <a:gd name="connsiteX18" fmla="*/ 1157288 w 1428749"/>
              <a:gd name="connsiteY18" fmla="*/ 1173957 h 1352550"/>
              <a:gd name="connsiteX19" fmla="*/ 1388269 w 1428749"/>
              <a:gd name="connsiteY19" fmla="*/ 483394 h 1352550"/>
              <a:gd name="connsiteX20" fmla="*/ 1428749 w 1428749"/>
              <a:gd name="connsiteY20" fmla="*/ 361950 h 1352550"/>
              <a:gd name="connsiteX21" fmla="*/ 945356 w 1428749"/>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4763 w 1338262"/>
              <a:gd name="connsiteY14" fmla="*/ 1314450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59532 w 1338262"/>
              <a:gd name="connsiteY14" fmla="*/ 1216819 h 1352550"/>
              <a:gd name="connsiteX15" fmla="*/ 345282 w 1338262"/>
              <a:gd name="connsiteY15" fmla="*/ 1352550 h 1352550"/>
              <a:gd name="connsiteX16" fmla="*/ 857250 w 1338262"/>
              <a:gd name="connsiteY16" fmla="*/ 1352550 h 1352550"/>
              <a:gd name="connsiteX17" fmla="*/ 1183482 w 1338262"/>
              <a:gd name="connsiteY17" fmla="*/ 1273969 h 1352550"/>
              <a:gd name="connsiteX18" fmla="*/ 1066801 w 1338262"/>
              <a:gd name="connsiteY18" fmla="*/ 1173957 h 1352550"/>
              <a:gd name="connsiteX19" fmla="*/ 1297782 w 1338262"/>
              <a:gd name="connsiteY19" fmla="*/ 483394 h 1352550"/>
              <a:gd name="connsiteX20" fmla="*/ 1338262 w 1338262"/>
              <a:gd name="connsiteY20" fmla="*/ 361950 h 1352550"/>
              <a:gd name="connsiteX21" fmla="*/ 854869 w 1338262"/>
              <a:gd name="connsiteY21"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6194 w 1338262"/>
              <a:gd name="connsiteY14" fmla="*/ 1154906 h 1352550"/>
              <a:gd name="connsiteX15" fmla="*/ 59532 w 1338262"/>
              <a:gd name="connsiteY15" fmla="*/ 12168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4294 w 1343024"/>
              <a:gd name="connsiteY15" fmla="*/ 12168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9631 w 1343024"/>
              <a:gd name="connsiteY0" fmla="*/ 28575 h 1352550"/>
              <a:gd name="connsiteX1" fmla="*/ 716756 w 1343024"/>
              <a:gd name="connsiteY1" fmla="*/ 0 h 1352550"/>
              <a:gd name="connsiteX2" fmla="*/ 597693 w 1343024"/>
              <a:gd name="connsiteY2" fmla="*/ 354807 h 1352550"/>
              <a:gd name="connsiteX3" fmla="*/ 561975 w 1343024"/>
              <a:gd name="connsiteY3" fmla="*/ 478632 h 1352550"/>
              <a:gd name="connsiteX4" fmla="*/ 626269 w 1343024"/>
              <a:gd name="connsiteY4" fmla="*/ 566737 h 1352550"/>
              <a:gd name="connsiteX5" fmla="*/ 535782 w 1343024"/>
              <a:gd name="connsiteY5" fmla="*/ 545305 h 1352550"/>
              <a:gd name="connsiteX6" fmla="*/ 404814 w 1343024"/>
              <a:gd name="connsiteY6" fmla="*/ 581024 h 1352550"/>
              <a:gd name="connsiteX7" fmla="*/ 333376 w 1343024"/>
              <a:gd name="connsiteY7" fmla="*/ 554831 h 1352550"/>
              <a:gd name="connsiteX8" fmla="*/ 197643 w 1343024"/>
              <a:gd name="connsiteY8" fmla="*/ 709613 h 1352550"/>
              <a:gd name="connsiteX9" fmla="*/ 223839 w 1343024"/>
              <a:gd name="connsiteY9" fmla="*/ 738187 h 1352550"/>
              <a:gd name="connsiteX10" fmla="*/ 176213 w 1343024"/>
              <a:gd name="connsiteY10" fmla="*/ 857250 h 1352550"/>
              <a:gd name="connsiteX11" fmla="*/ 126207 w 1343024"/>
              <a:gd name="connsiteY11" fmla="*/ 919161 h 1352550"/>
              <a:gd name="connsiteX12" fmla="*/ 88106 w 1343024"/>
              <a:gd name="connsiteY12" fmla="*/ 1052514 h 1352550"/>
              <a:gd name="connsiteX13" fmla="*/ 4762 w 1343024"/>
              <a:gd name="connsiteY13" fmla="*/ 1104900 h 1352550"/>
              <a:gd name="connsiteX14" fmla="*/ 0 w 1343024"/>
              <a:gd name="connsiteY14" fmla="*/ 1183481 h 1352550"/>
              <a:gd name="connsiteX15" fmla="*/ 61913 w 1343024"/>
              <a:gd name="connsiteY15" fmla="*/ 1178719 h 1352550"/>
              <a:gd name="connsiteX16" fmla="*/ 350044 w 1343024"/>
              <a:gd name="connsiteY16" fmla="*/ 1352550 h 1352550"/>
              <a:gd name="connsiteX17" fmla="*/ 862012 w 1343024"/>
              <a:gd name="connsiteY17" fmla="*/ 1352550 h 1352550"/>
              <a:gd name="connsiteX18" fmla="*/ 1188244 w 1343024"/>
              <a:gd name="connsiteY18" fmla="*/ 1273969 h 1352550"/>
              <a:gd name="connsiteX19" fmla="*/ 1071563 w 1343024"/>
              <a:gd name="connsiteY19" fmla="*/ 1173957 h 1352550"/>
              <a:gd name="connsiteX20" fmla="*/ 1302544 w 1343024"/>
              <a:gd name="connsiteY20" fmla="*/ 483394 h 1352550"/>
              <a:gd name="connsiteX21" fmla="*/ 1343024 w 1343024"/>
              <a:gd name="connsiteY21" fmla="*/ 361950 h 1352550"/>
              <a:gd name="connsiteX22" fmla="*/ 859631 w 1343024"/>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345282 w 1338262"/>
              <a:gd name="connsiteY16" fmla="*/ 1352550 h 1352550"/>
              <a:gd name="connsiteX17" fmla="*/ 857250 w 1338262"/>
              <a:gd name="connsiteY17" fmla="*/ 1352550 h 1352550"/>
              <a:gd name="connsiteX18" fmla="*/ 1183482 w 1338262"/>
              <a:gd name="connsiteY18" fmla="*/ 1273969 h 1352550"/>
              <a:gd name="connsiteX19" fmla="*/ 1066801 w 1338262"/>
              <a:gd name="connsiteY19" fmla="*/ 1173957 h 1352550"/>
              <a:gd name="connsiteX20" fmla="*/ 1297782 w 1338262"/>
              <a:gd name="connsiteY20" fmla="*/ 483394 h 1352550"/>
              <a:gd name="connsiteX21" fmla="*/ 1338262 w 1338262"/>
              <a:gd name="connsiteY21" fmla="*/ 361950 h 1352550"/>
              <a:gd name="connsiteX22" fmla="*/ 854869 w 1338262"/>
              <a:gd name="connsiteY22"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12144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345282 w 1338262"/>
              <a:gd name="connsiteY17" fmla="*/ 1352550 h 1352550"/>
              <a:gd name="connsiteX18" fmla="*/ 857250 w 1338262"/>
              <a:gd name="connsiteY18" fmla="*/ 1352550 h 1352550"/>
              <a:gd name="connsiteX19" fmla="*/ 1183482 w 1338262"/>
              <a:gd name="connsiteY19" fmla="*/ 1273969 h 1352550"/>
              <a:gd name="connsiteX20" fmla="*/ 1066801 w 1338262"/>
              <a:gd name="connsiteY20" fmla="*/ 1173957 h 1352550"/>
              <a:gd name="connsiteX21" fmla="*/ 1297782 w 1338262"/>
              <a:gd name="connsiteY21" fmla="*/ 483394 h 1352550"/>
              <a:gd name="connsiteX22" fmla="*/ 1338262 w 1338262"/>
              <a:gd name="connsiteY22" fmla="*/ 361950 h 1352550"/>
              <a:gd name="connsiteX23" fmla="*/ 854869 w 1338262"/>
              <a:gd name="connsiteY23"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195263 w 1338262"/>
              <a:gd name="connsiteY17" fmla="*/ 1293018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345282 w 1338262"/>
              <a:gd name="connsiteY18" fmla="*/ 1352550 h 1352550"/>
              <a:gd name="connsiteX19" fmla="*/ 857250 w 1338262"/>
              <a:gd name="connsiteY19" fmla="*/ 1352550 h 1352550"/>
              <a:gd name="connsiteX20" fmla="*/ 1183482 w 1338262"/>
              <a:gd name="connsiteY20" fmla="*/ 1273969 h 1352550"/>
              <a:gd name="connsiteX21" fmla="*/ 1066801 w 1338262"/>
              <a:gd name="connsiteY21" fmla="*/ 1173957 h 1352550"/>
              <a:gd name="connsiteX22" fmla="*/ 1297782 w 1338262"/>
              <a:gd name="connsiteY22" fmla="*/ 483394 h 1352550"/>
              <a:gd name="connsiteX23" fmla="*/ 1338262 w 1338262"/>
              <a:gd name="connsiteY23" fmla="*/ 361950 h 1352550"/>
              <a:gd name="connsiteX24" fmla="*/ 854869 w 1338262"/>
              <a:gd name="connsiteY24"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288132 w 1338262"/>
              <a:gd name="connsiteY18" fmla="*/ 1331118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345282 w 1338262"/>
              <a:gd name="connsiteY19" fmla="*/ 1352550 h 1352550"/>
              <a:gd name="connsiteX20" fmla="*/ 857250 w 1338262"/>
              <a:gd name="connsiteY20" fmla="*/ 1352550 h 1352550"/>
              <a:gd name="connsiteX21" fmla="*/ 1183482 w 1338262"/>
              <a:gd name="connsiteY21" fmla="*/ 1273969 h 1352550"/>
              <a:gd name="connsiteX22" fmla="*/ 1066801 w 1338262"/>
              <a:gd name="connsiteY22" fmla="*/ 1173957 h 1352550"/>
              <a:gd name="connsiteX23" fmla="*/ 1297782 w 1338262"/>
              <a:gd name="connsiteY23" fmla="*/ 483394 h 1352550"/>
              <a:gd name="connsiteX24" fmla="*/ 1338262 w 1338262"/>
              <a:gd name="connsiteY24" fmla="*/ 361950 h 1352550"/>
              <a:gd name="connsiteX25" fmla="*/ 854869 w 1338262"/>
              <a:gd name="connsiteY25"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83357 w 1338262"/>
              <a:gd name="connsiteY19" fmla="*/ 1283493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1183482 w 1338262"/>
              <a:gd name="connsiteY22" fmla="*/ 1273969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7250 w 1338262"/>
              <a:gd name="connsiteY21" fmla="*/ 1352550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352550"/>
              <a:gd name="connsiteX1" fmla="*/ 711994 w 1338262"/>
              <a:gd name="connsiteY1" fmla="*/ 0 h 1352550"/>
              <a:gd name="connsiteX2" fmla="*/ 592931 w 1338262"/>
              <a:gd name="connsiteY2" fmla="*/ 354807 h 1352550"/>
              <a:gd name="connsiteX3" fmla="*/ 557213 w 1338262"/>
              <a:gd name="connsiteY3" fmla="*/ 478632 h 1352550"/>
              <a:gd name="connsiteX4" fmla="*/ 621507 w 1338262"/>
              <a:gd name="connsiteY4" fmla="*/ 566737 h 1352550"/>
              <a:gd name="connsiteX5" fmla="*/ 531020 w 1338262"/>
              <a:gd name="connsiteY5" fmla="*/ 545305 h 1352550"/>
              <a:gd name="connsiteX6" fmla="*/ 400052 w 1338262"/>
              <a:gd name="connsiteY6" fmla="*/ 581024 h 1352550"/>
              <a:gd name="connsiteX7" fmla="*/ 328614 w 1338262"/>
              <a:gd name="connsiteY7" fmla="*/ 554831 h 1352550"/>
              <a:gd name="connsiteX8" fmla="*/ 192881 w 1338262"/>
              <a:gd name="connsiteY8" fmla="*/ 709613 h 1352550"/>
              <a:gd name="connsiteX9" fmla="*/ 219077 w 1338262"/>
              <a:gd name="connsiteY9" fmla="*/ 738187 h 1352550"/>
              <a:gd name="connsiteX10" fmla="*/ 171451 w 1338262"/>
              <a:gd name="connsiteY10" fmla="*/ 857250 h 1352550"/>
              <a:gd name="connsiteX11" fmla="*/ 121445 w 1338262"/>
              <a:gd name="connsiteY11" fmla="*/ 919161 h 1352550"/>
              <a:gd name="connsiteX12" fmla="*/ 83344 w 1338262"/>
              <a:gd name="connsiteY12" fmla="*/ 1052514 h 1352550"/>
              <a:gd name="connsiteX13" fmla="*/ 0 w 1338262"/>
              <a:gd name="connsiteY13" fmla="*/ 1104900 h 1352550"/>
              <a:gd name="connsiteX14" fmla="*/ 2382 w 1338262"/>
              <a:gd name="connsiteY14" fmla="*/ 1185863 h 1352550"/>
              <a:gd name="connsiteX15" fmla="*/ 57151 w 1338262"/>
              <a:gd name="connsiteY15" fmla="*/ 1178719 h 1352550"/>
              <a:gd name="connsiteX16" fmla="*/ 26194 w 1338262"/>
              <a:gd name="connsiteY16" fmla="*/ 1219199 h 1352550"/>
              <a:gd name="connsiteX17" fmla="*/ 78582 w 1338262"/>
              <a:gd name="connsiteY17" fmla="*/ 1269205 h 1352550"/>
              <a:gd name="connsiteX18" fmla="*/ 76201 w 1338262"/>
              <a:gd name="connsiteY18" fmla="*/ 1233487 h 1352550"/>
              <a:gd name="connsiteX19" fmla="*/ 138113 w 1338262"/>
              <a:gd name="connsiteY19" fmla="*/ 1171574 h 1352550"/>
              <a:gd name="connsiteX20" fmla="*/ 345282 w 1338262"/>
              <a:gd name="connsiteY20" fmla="*/ 1352550 h 1352550"/>
              <a:gd name="connsiteX21" fmla="*/ 859631 w 1338262"/>
              <a:gd name="connsiteY21" fmla="*/ 1209675 h 1352550"/>
              <a:gd name="connsiteX22" fmla="*/ 976313 w 1338262"/>
              <a:gd name="connsiteY22" fmla="*/ 1169194 h 1352550"/>
              <a:gd name="connsiteX23" fmla="*/ 1066801 w 1338262"/>
              <a:gd name="connsiteY23" fmla="*/ 1173957 h 1352550"/>
              <a:gd name="connsiteX24" fmla="*/ 1297782 w 1338262"/>
              <a:gd name="connsiteY24" fmla="*/ 483394 h 1352550"/>
              <a:gd name="connsiteX25" fmla="*/ 1338262 w 1338262"/>
              <a:gd name="connsiteY25" fmla="*/ 361950 h 1352550"/>
              <a:gd name="connsiteX26" fmla="*/ 854869 w 1338262"/>
              <a:gd name="connsiteY26" fmla="*/ 28575 h 1352550"/>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545307 w 1338262"/>
              <a:gd name="connsiteY20" fmla="*/ 1092993 h 1269205"/>
              <a:gd name="connsiteX21" fmla="*/ 859631 w 1338262"/>
              <a:gd name="connsiteY21" fmla="*/ 1209675 h 1269205"/>
              <a:gd name="connsiteX22" fmla="*/ 976313 w 1338262"/>
              <a:gd name="connsiteY22" fmla="*/ 1169194 h 1269205"/>
              <a:gd name="connsiteX23" fmla="*/ 1066801 w 1338262"/>
              <a:gd name="connsiteY23" fmla="*/ 1173957 h 1269205"/>
              <a:gd name="connsiteX24" fmla="*/ 1297782 w 1338262"/>
              <a:gd name="connsiteY24" fmla="*/ 483394 h 1269205"/>
              <a:gd name="connsiteX25" fmla="*/ 1338262 w 1338262"/>
              <a:gd name="connsiteY25" fmla="*/ 361950 h 1269205"/>
              <a:gd name="connsiteX26" fmla="*/ 854869 w 1338262"/>
              <a:gd name="connsiteY2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309563 w 1338262"/>
              <a:gd name="connsiteY20" fmla="*/ 1140619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545307 w 1338262"/>
              <a:gd name="connsiteY21" fmla="*/ 1092993 h 1269205"/>
              <a:gd name="connsiteX22" fmla="*/ 859631 w 1338262"/>
              <a:gd name="connsiteY22" fmla="*/ 1209675 h 1269205"/>
              <a:gd name="connsiteX23" fmla="*/ 976313 w 1338262"/>
              <a:gd name="connsiteY23" fmla="*/ 1169194 h 1269205"/>
              <a:gd name="connsiteX24" fmla="*/ 1066801 w 1338262"/>
              <a:gd name="connsiteY24" fmla="*/ 1173957 h 1269205"/>
              <a:gd name="connsiteX25" fmla="*/ 1297782 w 1338262"/>
              <a:gd name="connsiteY25" fmla="*/ 483394 h 1269205"/>
              <a:gd name="connsiteX26" fmla="*/ 1338262 w 1338262"/>
              <a:gd name="connsiteY26" fmla="*/ 361950 h 1269205"/>
              <a:gd name="connsiteX27" fmla="*/ 854869 w 1338262"/>
              <a:gd name="connsiteY2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381000 w 1338262"/>
              <a:gd name="connsiteY21" fmla="*/ 1121569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545307 w 1338262"/>
              <a:gd name="connsiteY22" fmla="*/ 1092993 h 1269205"/>
              <a:gd name="connsiteX23" fmla="*/ 859631 w 1338262"/>
              <a:gd name="connsiteY23" fmla="*/ 1209675 h 1269205"/>
              <a:gd name="connsiteX24" fmla="*/ 976313 w 1338262"/>
              <a:gd name="connsiteY24" fmla="*/ 1169194 h 1269205"/>
              <a:gd name="connsiteX25" fmla="*/ 1066801 w 1338262"/>
              <a:gd name="connsiteY25" fmla="*/ 1173957 h 1269205"/>
              <a:gd name="connsiteX26" fmla="*/ 1297782 w 1338262"/>
              <a:gd name="connsiteY26" fmla="*/ 483394 h 1269205"/>
              <a:gd name="connsiteX27" fmla="*/ 1338262 w 1338262"/>
              <a:gd name="connsiteY27" fmla="*/ 361950 h 1269205"/>
              <a:gd name="connsiteX28" fmla="*/ 854869 w 1338262"/>
              <a:gd name="connsiteY2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440532 w 1338262"/>
              <a:gd name="connsiteY22" fmla="*/ 1081088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545307 w 1338262"/>
              <a:gd name="connsiteY23" fmla="*/ 1092993 h 1269205"/>
              <a:gd name="connsiteX24" fmla="*/ 859631 w 1338262"/>
              <a:gd name="connsiteY24" fmla="*/ 1209675 h 1269205"/>
              <a:gd name="connsiteX25" fmla="*/ 976313 w 1338262"/>
              <a:gd name="connsiteY25" fmla="*/ 1169194 h 1269205"/>
              <a:gd name="connsiteX26" fmla="*/ 1066801 w 1338262"/>
              <a:gd name="connsiteY26" fmla="*/ 1173957 h 1269205"/>
              <a:gd name="connsiteX27" fmla="*/ 1297782 w 1338262"/>
              <a:gd name="connsiteY27" fmla="*/ 483394 h 1269205"/>
              <a:gd name="connsiteX28" fmla="*/ 1338262 w 1338262"/>
              <a:gd name="connsiteY28" fmla="*/ 361950 h 1269205"/>
              <a:gd name="connsiteX29" fmla="*/ 854869 w 1338262"/>
              <a:gd name="connsiteY2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440532 w 1338262"/>
              <a:gd name="connsiteY23" fmla="*/ 1085850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545307 w 1338262"/>
              <a:gd name="connsiteY24" fmla="*/ 1092993 h 1269205"/>
              <a:gd name="connsiteX25" fmla="*/ 859631 w 1338262"/>
              <a:gd name="connsiteY25" fmla="*/ 1209675 h 1269205"/>
              <a:gd name="connsiteX26" fmla="*/ 976313 w 1338262"/>
              <a:gd name="connsiteY26" fmla="*/ 1169194 h 1269205"/>
              <a:gd name="connsiteX27" fmla="*/ 1066801 w 1338262"/>
              <a:gd name="connsiteY27" fmla="*/ 1173957 h 1269205"/>
              <a:gd name="connsiteX28" fmla="*/ 1297782 w 1338262"/>
              <a:gd name="connsiteY28" fmla="*/ 483394 h 1269205"/>
              <a:gd name="connsiteX29" fmla="*/ 1338262 w 1338262"/>
              <a:gd name="connsiteY29" fmla="*/ 361950 h 1269205"/>
              <a:gd name="connsiteX30" fmla="*/ 854869 w 1338262"/>
              <a:gd name="connsiteY3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50057 w 1338262"/>
              <a:gd name="connsiteY24" fmla="*/ 1140619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45307 w 1338262"/>
              <a:gd name="connsiteY25" fmla="*/ 1092993 h 1269205"/>
              <a:gd name="connsiteX26" fmla="*/ 859631 w 1338262"/>
              <a:gd name="connsiteY26" fmla="*/ 1209675 h 1269205"/>
              <a:gd name="connsiteX27" fmla="*/ 976313 w 1338262"/>
              <a:gd name="connsiteY27" fmla="*/ 1169194 h 1269205"/>
              <a:gd name="connsiteX28" fmla="*/ 1066801 w 1338262"/>
              <a:gd name="connsiteY28" fmla="*/ 1173957 h 1269205"/>
              <a:gd name="connsiteX29" fmla="*/ 1297782 w 1338262"/>
              <a:gd name="connsiteY29" fmla="*/ 483394 h 1269205"/>
              <a:gd name="connsiteX30" fmla="*/ 1338262 w 1338262"/>
              <a:gd name="connsiteY30" fmla="*/ 361950 h 1269205"/>
              <a:gd name="connsiteX31" fmla="*/ 854869 w 1338262"/>
              <a:gd name="connsiteY3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500063 w 1338262"/>
              <a:gd name="connsiteY25" fmla="*/ 1114425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45307 w 1338262"/>
              <a:gd name="connsiteY26" fmla="*/ 1092993 h 1269205"/>
              <a:gd name="connsiteX27" fmla="*/ 859631 w 1338262"/>
              <a:gd name="connsiteY27" fmla="*/ 1209675 h 1269205"/>
              <a:gd name="connsiteX28" fmla="*/ 976313 w 1338262"/>
              <a:gd name="connsiteY28" fmla="*/ 1169194 h 1269205"/>
              <a:gd name="connsiteX29" fmla="*/ 1066801 w 1338262"/>
              <a:gd name="connsiteY29" fmla="*/ 1173957 h 1269205"/>
              <a:gd name="connsiteX30" fmla="*/ 1297782 w 1338262"/>
              <a:gd name="connsiteY30" fmla="*/ 483394 h 1269205"/>
              <a:gd name="connsiteX31" fmla="*/ 1338262 w 1338262"/>
              <a:gd name="connsiteY31" fmla="*/ 361950 h 1269205"/>
              <a:gd name="connsiteX32" fmla="*/ 854869 w 1338262"/>
              <a:gd name="connsiteY3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502444 w 1338262"/>
              <a:gd name="connsiteY26" fmla="*/ 1107282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859631 w 1338262"/>
              <a:gd name="connsiteY28" fmla="*/ 1209675 h 1269205"/>
              <a:gd name="connsiteX29" fmla="*/ 976313 w 1338262"/>
              <a:gd name="connsiteY29" fmla="*/ 1169194 h 1269205"/>
              <a:gd name="connsiteX30" fmla="*/ 1066801 w 1338262"/>
              <a:gd name="connsiteY30" fmla="*/ 1173957 h 1269205"/>
              <a:gd name="connsiteX31" fmla="*/ 1297782 w 1338262"/>
              <a:gd name="connsiteY31" fmla="*/ 483394 h 1269205"/>
              <a:gd name="connsiteX32" fmla="*/ 1338262 w 1338262"/>
              <a:gd name="connsiteY32" fmla="*/ 361950 h 1269205"/>
              <a:gd name="connsiteX33" fmla="*/ 854869 w 1338262"/>
              <a:gd name="connsiteY3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628650 w 1338262"/>
              <a:gd name="connsiteY28" fmla="*/ 1128713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859631 w 1338262"/>
              <a:gd name="connsiteY29" fmla="*/ 1209675 h 1269205"/>
              <a:gd name="connsiteX30" fmla="*/ 976313 w 1338262"/>
              <a:gd name="connsiteY30" fmla="*/ 1169194 h 1269205"/>
              <a:gd name="connsiteX31" fmla="*/ 1066801 w 1338262"/>
              <a:gd name="connsiteY31" fmla="*/ 1173957 h 1269205"/>
              <a:gd name="connsiteX32" fmla="*/ 1297782 w 1338262"/>
              <a:gd name="connsiteY32" fmla="*/ 483394 h 1269205"/>
              <a:gd name="connsiteX33" fmla="*/ 1338262 w 1338262"/>
              <a:gd name="connsiteY33" fmla="*/ 361950 h 1269205"/>
              <a:gd name="connsiteX34" fmla="*/ 854869 w 1338262"/>
              <a:gd name="connsiteY3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92944 w 1338262"/>
              <a:gd name="connsiteY29" fmla="*/ 1154907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859631 w 1338262"/>
              <a:gd name="connsiteY30" fmla="*/ 1209675 h 1269205"/>
              <a:gd name="connsiteX31" fmla="*/ 976313 w 1338262"/>
              <a:gd name="connsiteY31" fmla="*/ 1169194 h 1269205"/>
              <a:gd name="connsiteX32" fmla="*/ 1066801 w 1338262"/>
              <a:gd name="connsiteY32" fmla="*/ 1173957 h 1269205"/>
              <a:gd name="connsiteX33" fmla="*/ 1297782 w 1338262"/>
              <a:gd name="connsiteY33" fmla="*/ 483394 h 1269205"/>
              <a:gd name="connsiteX34" fmla="*/ 1338262 w 1338262"/>
              <a:gd name="connsiteY34" fmla="*/ 361950 h 1269205"/>
              <a:gd name="connsiteX35" fmla="*/ 854869 w 1338262"/>
              <a:gd name="connsiteY3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90575 w 1338262"/>
              <a:gd name="connsiteY30" fmla="*/ 117157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59631 w 1338262"/>
              <a:gd name="connsiteY31" fmla="*/ 1209675 h 1269205"/>
              <a:gd name="connsiteX32" fmla="*/ 976313 w 1338262"/>
              <a:gd name="connsiteY32" fmla="*/ 1169194 h 1269205"/>
              <a:gd name="connsiteX33" fmla="*/ 1066801 w 1338262"/>
              <a:gd name="connsiteY33" fmla="*/ 1173957 h 1269205"/>
              <a:gd name="connsiteX34" fmla="*/ 1297782 w 1338262"/>
              <a:gd name="connsiteY34" fmla="*/ 483394 h 1269205"/>
              <a:gd name="connsiteX35" fmla="*/ 1338262 w 1338262"/>
              <a:gd name="connsiteY35" fmla="*/ 361950 h 1269205"/>
              <a:gd name="connsiteX36" fmla="*/ 854869 w 1338262"/>
              <a:gd name="connsiteY3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831057 w 1338262"/>
              <a:gd name="connsiteY31" fmla="*/ 1190625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76313 w 1338262"/>
              <a:gd name="connsiteY33" fmla="*/ 1169194 h 1269205"/>
              <a:gd name="connsiteX34" fmla="*/ 1066801 w 1338262"/>
              <a:gd name="connsiteY34" fmla="*/ 1173957 h 1269205"/>
              <a:gd name="connsiteX35" fmla="*/ 1297782 w 1338262"/>
              <a:gd name="connsiteY35" fmla="*/ 483394 h 1269205"/>
              <a:gd name="connsiteX36" fmla="*/ 1338262 w 1338262"/>
              <a:gd name="connsiteY36" fmla="*/ 361950 h 1269205"/>
              <a:gd name="connsiteX37" fmla="*/ 854869 w 1338262"/>
              <a:gd name="connsiteY3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1069 w 1338262"/>
              <a:gd name="connsiteY33" fmla="*/ 1185863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47663 w 1338262"/>
              <a:gd name="connsiteY23" fmla="*/ 1183481 h 1269205"/>
              <a:gd name="connsiteX24" fmla="*/ 409576 w 1338262"/>
              <a:gd name="connsiteY24" fmla="*/ 1162050 h 1269205"/>
              <a:gd name="connsiteX25" fmla="*/ 426245 w 1338262"/>
              <a:gd name="connsiteY25" fmla="*/ 1123950 h 1269205"/>
              <a:gd name="connsiteX26" fmla="*/ 476250 w 1338262"/>
              <a:gd name="connsiteY26" fmla="*/ 1133476 h 1269205"/>
              <a:gd name="connsiteX27" fmla="*/ 545307 w 1338262"/>
              <a:gd name="connsiteY27" fmla="*/ 1092993 h 1269205"/>
              <a:gd name="connsiteX28" fmla="*/ 581025 w 1338262"/>
              <a:gd name="connsiteY28" fmla="*/ 1123950 h 1269205"/>
              <a:gd name="connsiteX29" fmla="*/ 678656 w 1338262"/>
              <a:gd name="connsiteY29" fmla="*/ 1107282 h 1269205"/>
              <a:gd name="connsiteX30" fmla="*/ 781050 w 1338262"/>
              <a:gd name="connsiteY30" fmla="*/ 1152525 h 1269205"/>
              <a:gd name="connsiteX31" fmla="*/ 790576 w 1338262"/>
              <a:gd name="connsiteY31" fmla="*/ 1188244 h 1269205"/>
              <a:gd name="connsiteX32" fmla="*/ 859631 w 1338262"/>
              <a:gd name="connsiteY32" fmla="*/ 1209675 h 1269205"/>
              <a:gd name="connsiteX33" fmla="*/ 933451 w 1338262"/>
              <a:gd name="connsiteY33" fmla="*/ 1207294 h 1269205"/>
              <a:gd name="connsiteX34" fmla="*/ 976313 w 1338262"/>
              <a:gd name="connsiteY34" fmla="*/ 1169194 h 1269205"/>
              <a:gd name="connsiteX35" fmla="*/ 1066801 w 1338262"/>
              <a:gd name="connsiteY35" fmla="*/ 1173957 h 1269205"/>
              <a:gd name="connsiteX36" fmla="*/ 1297782 w 1338262"/>
              <a:gd name="connsiteY36" fmla="*/ 483394 h 1269205"/>
              <a:gd name="connsiteX37" fmla="*/ 1338262 w 1338262"/>
              <a:gd name="connsiteY37" fmla="*/ 361950 h 1269205"/>
              <a:gd name="connsiteX38" fmla="*/ 854869 w 1338262"/>
              <a:gd name="connsiteY3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14325 w 1338262"/>
              <a:gd name="connsiteY23" fmla="*/ 114776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300037 w 1338262"/>
              <a:gd name="connsiteY23" fmla="*/ 1128713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47663 w 1338262"/>
              <a:gd name="connsiteY24" fmla="*/ 1183481 h 1269205"/>
              <a:gd name="connsiteX25" fmla="*/ 409576 w 1338262"/>
              <a:gd name="connsiteY25" fmla="*/ 1162050 h 1269205"/>
              <a:gd name="connsiteX26" fmla="*/ 426245 w 1338262"/>
              <a:gd name="connsiteY26" fmla="*/ 1123950 h 1269205"/>
              <a:gd name="connsiteX27" fmla="*/ 476250 w 1338262"/>
              <a:gd name="connsiteY27" fmla="*/ 1133476 h 1269205"/>
              <a:gd name="connsiteX28" fmla="*/ 545307 w 1338262"/>
              <a:gd name="connsiteY28" fmla="*/ 1092993 h 1269205"/>
              <a:gd name="connsiteX29" fmla="*/ 581025 w 1338262"/>
              <a:gd name="connsiteY29" fmla="*/ 1123950 h 1269205"/>
              <a:gd name="connsiteX30" fmla="*/ 678656 w 1338262"/>
              <a:gd name="connsiteY30" fmla="*/ 1107282 h 1269205"/>
              <a:gd name="connsiteX31" fmla="*/ 781050 w 1338262"/>
              <a:gd name="connsiteY31" fmla="*/ 1152525 h 1269205"/>
              <a:gd name="connsiteX32" fmla="*/ 790576 w 1338262"/>
              <a:gd name="connsiteY32" fmla="*/ 1188244 h 1269205"/>
              <a:gd name="connsiteX33" fmla="*/ 859631 w 1338262"/>
              <a:gd name="connsiteY33" fmla="*/ 1209675 h 1269205"/>
              <a:gd name="connsiteX34" fmla="*/ 933451 w 1338262"/>
              <a:gd name="connsiteY34" fmla="*/ 1207294 h 1269205"/>
              <a:gd name="connsiteX35" fmla="*/ 976313 w 1338262"/>
              <a:gd name="connsiteY35" fmla="*/ 1169194 h 1269205"/>
              <a:gd name="connsiteX36" fmla="*/ 1066801 w 1338262"/>
              <a:gd name="connsiteY36" fmla="*/ 1173957 h 1269205"/>
              <a:gd name="connsiteX37" fmla="*/ 1297782 w 1338262"/>
              <a:gd name="connsiteY37" fmla="*/ 483394 h 1269205"/>
              <a:gd name="connsiteX38" fmla="*/ 1338262 w 1338262"/>
              <a:gd name="connsiteY38" fmla="*/ 361950 h 1269205"/>
              <a:gd name="connsiteX39" fmla="*/ 854869 w 1338262"/>
              <a:gd name="connsiteY39"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16707 w 1338262"/>
              <a:gd name="connsiteY24" fmla="*/ 1123950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297782 w 1338262"/>
              <a:gd name="connsiteY38" fmla="*/ 483394 h 1269205"/>
              <a:gd name="connsiteX39" fmla="*/ 1338262 w 1338262"/>
              <a:gd name="connsiteY39" fmla="*/ 361950 h 1269205"/>
              <a:gd name="connsiteX40" fmla="*/ 854869 w 1338262"/>
              <a:gd name="connsiteY40"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45382 w 1338262"/>
              <a:gd name="connsiteY38" fmla="*/ 945357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297782 w 1338262"/>
              <a:gd name="connsiteY39" fmla="*/ 483394 h 1269205"/>
              <a:gd name="connsiteX40" fmla="*/ 1338262 w 1338262"/>
              <a:gd name="connsiteY40" fmla="*/ 361950 h 1269205"/>
              <a:gd name="connsiteX41" fmla="*/ 854869 w 1338262"/>
              <a:gd name="connsiteY41"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54907 w 1338262"/>
              <a:gd name="connsiteY39" fmla="*/ 938213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297782 w 1338262"/>
              <a:gd name="connsiteY40" fmla="*/ 483394 h 1269205"/>
              <a:gd name="connsiteX41" fmla="*/ 1338262 w 1338262"/>
              <a:gd name="connsiteY41" fmla="*/ 361950 h 1269205"/>
              <a:gd name="connsiteX42" fmla="*/ 854869 w 1338262"/>
              <a:gd name="connsiteY42"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47763 w 1338262"/>
              <a:gd name="connsiteY40" fmla="*/ 897732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297782 w 1338262"/>
              <a:gd name="connsiteY41" fmla="*/ 483394 h 1269205"/>
              <a:gd name="connsiteX42" fmla="*/ 1338262 w 1338262"/>
              <a:gd name="connsiteY42" fmla="*/ 361950 h 1269205"/>
              <a:gd name="connsiteX43" fmla="*/ 854869 w 1338262"/>
              <a:gd name="connsiteY43"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7769 w 1338262"/>
              <a:gd name="connsiteY41" fmla="*/ 840582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97782 w 1338262"/>
              <a:gd name="connsiteY42" fmla="*/ 483394 h 1269205"/>
              <a:gd name="connsiteX43" fmla="*/ 1338262 w 1338262"/>
              <a:gd name="connsiteY43" fmla="*/ 361950 h 1269205"/>
              <a:gd name="connsiteX44" fmla="*/ 854869 w 1338262"/>
              <a:gd name="connsiteY44"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19200 w 1338262"/>
              <a:gd name="connsiteY42" fmla="*/ 752475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97782 w 1338262"/>
              <a:gd name="connsiteY43" fmla="*/ 483394 h 1269205"/>
              <a:gd name="connsiteX44" fmla="*/ 1338262 w 1338262"/>
              <a:gd name="connsiteY44" fmla="*/ 361950 h 1269205"/>
              <a:gd name="connsiteX45" fmla="*/ 854869 w 1338262"/>
              <a:gd name="connsiteY45"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7635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7300 w 1338262"/>
              <a:gd name="connsiteY43" fmla="*/ 581025 h 1269205"/>
              <a:gd name="connsiteX44" fmla="*/ 1297782 w 1338262"/>
              <a:gd name="connsiteY44" fmla="*/ 483394 h 1269205"/>
              <a:gd name="connsiteX45" fmla="*/ 1338262 w 1338262"/>
              <a:gd name="connsiteY45" fmla="*/ 361950 h 1269205"/>
              <a:gd name="connsiteX46" fmla="*/ 854869 w 1338262"/>
              <a:gd name="connsiteY46"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52538 w 1338262"/>
              <a:gd name="connsiteY43" fmla="*/ 623888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97782 w 1338262"/>
              <a:gd name="connsiteY45" fmla="*/ 483394 h 1269205"/>
              <a:gd name="connsiteX46" fmla="*/ 1338262 w 1338262"/>
              <a:gd name="connsiteY46" fmla="*/ 361950 h 1269205"/>
              <a:gd name="connsiteX47" fmla="*/ 854869 w 1338262"/>
              <a:gd name="connsiteY47"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81113 w 1338262"/>
              <a:gd name="connsiteY45" fmla="*/ 523875 h 1269205"/>
              <a:gd name="connsiteX46" fmla="*/ 1297782 w 1338262"/>
              <a:gd name="connsiteY46" fmla="*/ 483394 h 1269205"/>
              <a:gd name="connsiteX47" fmla="*/ 1338262 w 1338262"/>
              <a:gd name="connsiteY47" fmla="*/ 361950 h 1269205"/>
              <a:gd name="connsiteX48" fmla="*/ 854869 w 1338262"/>
              <a:gd name="connsiteY48" fmla="*/ 28575 h 1269205"/>
              <a:gd name="connsiteX0" fmla="*/ 854869 w 1338262"/>
              <a:gd name="connsiteY0" fmla="*/ 28575 h 1269205"/>
              <a:gd name="connsiteX1" fmla="*/ 711994 w 1338262"/>
              <a:gd name="connsiteY1" fmla="*/ 0 h 1269205"/>
              <a:gd name="connsiteX2" fmla="*/ 592931 w 1338262"/>
              <a:gd name="connsiteY2" fmla="*/ 354807 h 1269205"/>
              <a:gd name="connsiteX3" fmla="*/ 557213 w 1338262"/>
              <a:gd name="connsiteY3" fmla="*/ 478632 h 1269205"/>
              <a:gd name="connsiteX4" fmla="*/ 621507 w 1338262"/>
              <a:gd name="connsiteY4" fmla="*/ 566737 h 1269205"/>
              <a:gd name="connsiteX5" fmla="*/ 531020 w 1338262"/>
              <a:gd name="connsiteY5" fmla="*/ 545305 h 1269205"/>
              <a:gd name="connsiteX6" fmla="*/ 400052 w 1338262"/>
              <a:gd name="connsiteY6" fmla="*/ 581024 h 1269205"/>
              <a:gd name="connsiteX7" fmla="*/ 328614 w 1338262"/>
              <a:gd name="connsiteY7" fmla="*/ 554831 h 1269205"/>
              <a:gd name="connsiteX8" fmla="*/ 192881 w 1338262"/>
              <a:gd name="connsiteY8" fmla="*/ 709613 h 1269205"/>
              <a:gd name="connsiteX9" fmla="*/ 219077 w 1338262"/>
              <a:gd name="connsiteY9" fmla="*/ 738187 h 1269205"/>
              <a:gd name="connsiteX10" fmla="*/ 171451 w 1338262"/>
              <a:gd name="connsiteY10" fmla="*/ 857250 h 1269205"/>
              <a:gd name="connsiteX11" fmla="*/ 121445 w 1338262"/>
              <a:gd name="connsiteY11" fmla="*/ 919161 h 1269205"/>
              <a:gd name="connsiteX12" fmla="*/ 83344 w 1338262"/>
              <a:gd name="connsiteY12" fmla="*/ 1052514 h 1269205"/>
              <a:gd name="connsiteX13" fmla="*/ 0 w 1338262"/>
              <a:gd name="connsiteY13" fmla="*/ 1104900 h 1269205"/>
              <a:gd name="connsiteX14" fmla="*/ 2382 w 1338262"/>
              <a:gd name="connsiteY14" fmla="*/ 1185863 h 1269205"/>
              <a:gd name="connsiteX15" fmla="*/ 57151 w 1338262"/>
              <a:gd name="connsiteY15" fmla="*/ 1178719 h 1269205"/>
              <a:gd name="connsiteX16" fmla="*/ 26194 w 1338262"/>
              <a:gd name="connsiteY16" fmla="*/ 1219199 h 1269205"/>
              <a:gd name="connsiteX17" fmla="*/ 78582 w 1338262"/>
              <a:gd name="connsiteY17" fmla="*/ 1269205 h 1269205"/>
              <a:gd name="connsiteX18" fmla="*/ 76201 w 1338262"/>
              <a:gd name="connsiteY18" fmla="*/ 1233487 h 1269205"/>
              <a:gd name="connsiteX19" fmla="*/ 138113 w 1338262"/>
              <a:gd name="connsiteY19" fmla="*/ 1171574 h 1269205"/>
              <a:gd name="connsiteX20" fmla="*/ 178594 w 1338262"/>
              <a:gd name="connsiteY20" fmla="*/ 1164431 h 1269205"/>
              <a:gd name="connsiteX21" fmla="*/ 197644 w 1338262"/>
              <a:gd name="connsiteY21" fmla="*/ 1057275 h 1269205"/>
              <a:gd name="connsiteX22" fmla="*/ 259557 w 1338262"/>
              <a:gd name="connsiteY22" fmla="*/ 1083469 h 1269205"/>
              <a:gd name="connsiteX23" fmla="*/ 292893 w 1338262"/>
              <a:gd name="connsiteY23" fmla="*/ 1078707 h 1269205"/>
              <a:gd name="connsiteX24" fmla="*/ 300038 w 1338262"/>
              <a:gd name="connsiteY24" fmla="*/ 1135856 h 1269205"/>
              <a:gd name="connsiteX25" fmla="*/ 347663 w 1338262"/>
              <a:gd name="connsiteY25" fmla="*/ 1183481 h 1269205"/>
              <a:gd name="connsiteX26" fmla="*/ 409576 w 1338262"/>
              <a:gd name="connsiteY26" fmla="*/ 1162050 h 1269205"/>
              <a:gd name="connsiteX27" fmla="*/ 426245 w 1338262"/>
              <a:gd name="connsiteY27" fmla="*/ 1123950 h 1269205"/>
              <a:gd name="connsiteX28" fmla="*/ 476250 w 1338262"/>
              <a:gd name="connsiteY28" fmla="*/ 1133476 h 1269205"/>
              <a:gd name="connsiteX29" fmla="*/ 545307 w 1338262"/>
              <a:gd name="connsiteY29" fmla="*/ 1092993 h 1269205"/>
              <a:gd name="connsiteX30" fmla="*/ 581025 w 1338262"/>
              <a:gd name="connsiteY30" fmla="*/ 1123950 h 1269205"/>
              <a:gd name="connsiteX31" fmla="*/ 678656 w 1338262"/>
              <a:gd name="connsiteY31" fmla="*/ 1107282 h 1269205"/>
              <a:gd name="connsiteX32" fmla="*/ 781050 w 1338262"/>
              <a:gd name="connsiteY32" fmla="*/ 1152525 h 1269205"/>
              <a:gd name="connsiteX33" fmla="*/ 790576 w 1338262"/>
              <a:gd name="connsiteY33" fmla="*/ 1188244 h 1269205"/>
              <a:gd name="connsiteX34" fmla="*/ 859631 w 1338262"/>
              <a:gd name="connsiteY34" fmla="*/ 1209675 h 1269205"/>
              <a:gd name="connsiteX35" fmla="*/ 933451 w 1338262"/>
              <a:gd name="connsiteY35" fmla="*/ 1207294 h 1269205"/>
              <a:gd name="connsiteX36" fmla="*/ 976313 w 1338262"/>
              <a:gd name="connsiteY36" fmla="*/ 1169194 h 1269205"/>
              <a:gd name="connsiteX37" fmla="*/ 1066801 w 1338262"/>
              <a:gd name="connsiteY37" fmla="*/ 1173957 h 1269205"/>
              <a:gd name="connsiteX38" fmla="*/ 1135857 w 1338262"/>
              <a:gd name="connsiteY38" fmla="*/ 1007269 h 1269205"/>
              <a:gd name="connsiteX39" fmla="*/ 1114426 w 1338262"/>
              <a:gd name="connsiteY39" fmla="*/ 985838 h 1269205"/>
              <a:gd name="connsiteX40" fmla="*/ 1166813 w 1338262"/>
              <a:gd name="connsiteY40" fmla="*/ 940595 h 1269205"/>
              <a:gd name="connsiteX41" fmla="*/ 1195388 w 1338262"/>
              <a:gd name="connsiteY41" fmla="*/ 835820 h 1269205"/>
              <a:gd name="connsiteX42" fmla="*/ 1235869 w 1338262"/>
              <a:gd name="connsiteY42" fmla="*/ 769144 h 1269205"/>
              <a:gd name="connsiteX43" fmla="*/ 1285875 w 1338262"/>
              <a:gd name="connsiteY43" fmla="*/ 628650 h 1269205"/>
              <a:gd name="connsiteX44" fmla="*/ 1257300 w 1338262"/>
              <a:gd name="connsiteY44" fmla="*/ 581025 h 1269205"/>
              <a:gd name="connsiteX45" fmla="*/ 1266825 w 1338262"/>
              <a:gd name="connsiteY45" fmla="*/ 521494 h 1269205"/>
              <a:gd name="connsiteX46" fmla="*/ 1297782 w 1338262"/>
              <a:gd name="connsiteY46" fmla="*/ 483394 h 1269205"/>
              <a:gd name="connsiteX47" fmla="*/ 1338262 w 1338262"/>
              <a:gd name="connsiteY47" fmla="*/ 361950 h 1269205"/>
              <a:gd name="connsiteX48" fmla="*/ 854869 w 1338262"/>
              <a:gd name="connsiteY48" fmla="*/ 28575 h 126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8262" h="1269205">
                <a:moveTo>
                  <a:pt x="854869" y="28575"/>
                </a:moveTo>
                <a:lnTo>
                  <a:pt x="711994" y="0"/>
                </a:lnTo>
                <a:lnTo>
                  <a:pt x="592931" y="354807"/>
                </a:lnTo>
                <a:lnTo>
                  <a:pt x="557213" y="478632"/>
                </a:lnTo>
                <a:lnTo>
                  <a:pt x="621507" y="566737"/>
                </a:lnTo>
                <a:lnTo>
                  <a:pt x="531020" y="545305"/>
                </a:lnTo>
                <a:lnTo>
                  <a:pt x="400052" y="581024"/>
                </a:lnTo>
                <a:lnTo>
                  <a:pt x="328614" y="554831"/>
                </a:lnTo>
                <a:lnTo>
                  <a:pt x="192881" y="709613"/>
                </a:lnTo>
                <a:lnTo>
                  <a:pt x="219077" y="738187"/>
                </a:lnTo>
                <a:lnTo>
                  <a:pt x="171451" y="857250"/>
                </a:lnTo>
                <a:lnTo>
                  <a:pt x="121445" y="919161"/>
                </a:lnTo>
                <a:lnTo>
                  <a:pt x="83344" y="1052514"/>
                </a:lnTo>
                <a:lnTo>
                  <a:pt x="0" y="1104900"/>
                </a:lnTo>
                <a:lnTo>
                  <a:pt x="2382" y="1185863"/>
                </a:lnTo>
                <a:lnTo>
                  <a:pt x="57151" y="1178719"/>
                </a:lnTo>
                <a:lnTo>
                  <a:pt x="26194" y="1219199"/>
                </a:lnTo>
                <a:lnTo>
                  <a:pt x="78582" y="1269205"/>
                </a:lnTo>
                <a:lnTo>
                  <a:pt x="76201" y="1233487"/>
                </a:lnTo>
                <a:lnTo>
                  <a:pt x="138113" y="1171574"/>
                </a:lnTo>
                <a:lnTo>
                  <a:pt x="178594" y="1164431"/>
                </a:lnTo>
                <a:lnTo>
                  <a:pt x="197644" y="1057275"/>
                </a:lnTo>
                <a:lnTo>
                  <a:pt x="259557" y="1083469"/>
                </a:lnTo>
                <a:cubicBezTo>
                  <a:pt x="270669" y="1081882"/>
                  <a:pt x="286146" y="1069976"/>
                  <a:pt x="292893" y="1078707"/>
                </a:cubicBezTo>
                <a:cubicBezTo>
                  <a:pt x="299640" y="1087438"/>
                  <a:pt x="290910" y="1118394"/>
                  <a:pt x="300038" y="1135856"/>
                </a:cubicBezTo>
                <a:cubicBezTo>
                  <a:pt x="309166" y="1153318"/>
                  <a:pt x="332185" y="1177131"/>
                  <a:pt x="347663" y="1183481"/>
                </a:cubicBezTo>
                <a:lnTo>
                  <a:pt x="409576" y="1162050"/>
                </a:lnTo>
                <a:lnTo>
                  <a:pt x="426245" y="1123950"/>
                </a:lnTo>
                <a:lnTo>
                  <a:pt x="476250" y="1133476"/>
                </a:lnTo>
                <a:lnTo>
                  <a:pt x="545307" y="1092993"/>
                </a:lnTo>
                <a:lnTo>
                  <a:pt x="581025" y="1123950"/>
                </a:lnTo>
                <a:lnTo>
                  <a:pt x="678656" y="1107282"/>
                </a:lnTo>
                <a:lnTo>
                  <a:pt x="781050" y="1152525"/>
                </a:lnTo>
                <a:lnTo>
                  <a:pt x="790576" y="1188244"/>
                </a:lnTo>
                <a:lnTo>
                  <a:pt x="859631" y="1209675"/>
                </a:lnTo>
                <a:lnTo>
                  <a:pt x="933451" y="1207294"/>
                </a:lnTo>
                <a:lnTo>
                  <a:pt x="976313" y="1169194"/>
                </a:lnTo>
                <a:lnTo>
                  <a:pt x="1066801" y="1173957"/>
                </a:lnTo>
                <a:lnTo>
                  <a:pt x="1135857" y="1007269"/>
                </a:lnTo>
                <a:lnTo>
                  <a:pt x="1114426" y="985838"/>
                </a:lnTo>
                <a:lnTo>
                  <a:pt x="1166813" y="940595"/>
                </a:lnTo>
                <a:lnTo>
                  <a:pt x="1195388" y="835820"/>
                </a:lnTo>
                <a:lnTo>
                  <a:pt x="1235869" y="769144"/>
                </a:lnTo>
                <a:lnTo>
                  <a:pt x="1285875" y="628650"/>
                </a:lnTo>
                <a:lnTo>
                  <a:pt x="1257300" y="581025"/>
                </a:lnTo>
                <a:lnTo>
                  <a:pt x="1266825" y="521494"/>
                </a:lnTo>
                <a:lnTo>
                  <a:pt x="1297782" y="483394"/>
                </a:lnTo>
                <a:lnTo>
                  <a:pt x="1338262" y="361950"/>
                </a:lnTo>
                <a:lnTo>
                  <a:pt x="854869" y="28575"/>
                </a:lnTo>
                <a:close/>
              </a:path>
            </a:pathLst>
          </a:custGeom>
          <a:solidFill>
            <a:srgbClr val="00CC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sz="1200" b="1" dirty="0" smtClean="0">
              <a:solidFill>
                <a:schemeClr val="tx1"/>
              </a:solidFill>
            </a:endParaRPr>
          </a:p>
          <a:p>
            <a:pPr algn="ctr"/>
            <a:endParaRPr lang="en-MY" sz="1200" b="1" dirty="0">
              <a:solidFill>
                <a:schemeClr val="tx1"/>
              </a:solidFill>
            </a:endParaRPr>
          </a:p>
          <a:p>
            <a:pPr algn="ctr"/>
            <a:r>
              <a:rPr lang="en-MY" sz="1200" b="1" dirty="0" err="1" smtClean="0">
                <a:solidFill>
                  <a:schemeClr val="tx1"/>
                </a:solidFill>
              </a:rPr>
              <a:t>Tanga</a:t>
            </a:r>
            <a:r>
              <a:rPr lang="en-MY" sz="1200" b="1" dirty="0" smtClean="0">
                <a:solidFill>
                  <a:schemeClr val="tx1"/>
                </a:solidFill>
              </a:rPr>
              <a:t> 8.4</a:t>
            </a:r>
            <a:endParaRPr lang="en-MY" sz="1200" b="1" dirty="0">
              <a:solidFill>
                <a:schemeClr val="tx1"/>
              </a:solidFill>
            </a:endParaRPr>
          </a:p>
        </p:txBody>
      </p:sp>
      <p:sp>
        <p:nvSpPr>
          <p:cNvPr id="1025" name="Freeform 1024"/>
          <p:cNvSpPr/>
          <p:nvPr/>
        </p:nvSpPr>
        <p:spPr>
          <a:xfrm>
            <a:off x="7503319" y="4236244"/>
            <a:ext cx="183356" cy="221456"/>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356" h="221456">
                <a:moveTo>
                  <a:pt x="178593" y="0"/>
                </a:moveTo>
                <a:lnTo>
                  <a:pt x="142876" y="85726"/>
                </a:lnTo>
                <a:lnTo>
                  <a:pt x="71438" y="133350"/>
                </a:lnTo>
                <a:lnTo>
                  <a:pt x="19050" y="173831"/>
                </a:lnTo>
                <a:lnTo>
                  <a:pt x="0" y="204787"/>
                </a:lnTo>
                <a:lnTo>
                  <a:pt x="38100" y="221456"/>
                </a:lnTo>
                <a:lnTo>
                  <a:pt x="78581" y="209550"/>
                </a:lnTo>
                <a:lnTo>
                  <a:pt x="66674" y="161925"/>
                </a:lnTo>
                <a:lnTo>
                  <a:pt x="119062" y="154782"/>
                </a:lnTo>
                <a:lnTo>
                  <a:pt x="159544" y="121444"/>
                </a:lnTo>
                <a:lnTo>
                  <a:pt x="171450" y="76200"/>
                </a:lnTo>
                <a:lnTo>
                  <a:pt x="183356" y="50006"/>
                </a:lnTo>
                <a:lnTo>
                  <a:pt x="173831" y="26193"/>
                </a:lnTo>
                <a:lnTo>
                  <a:pt x="178593"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35" name="Freeform 34"/>
          <p:cNvSpPr/>
          <p:nvPr/>
        </p:nvSpPr>
        <p:spPr>
          <a:xfrm>
            <a:off x="7235087" y="3050378"/>
            <a:ext cx="128587" cy="192883"/>
          </a:xfrm>
          <a:custGeom>
            <a:avLst/>
            <a:gdLst>
              <a:gd name="connsiteX0" fmla="*/ 235743 w 366712"/>
              <a:gd name="connsiteY0" fmla="*/ 0 h 416718"/>
              <a:gd name="connsiteX1" fmla="*/ 0 w 366712"/>
              <a:gd name="connsiteY1" fmla="*/ 185737 h 416718"/>
              <a:gd name="connsiteX2" fmla="*/ 21431 w 366712"/>
              <a:gd name="connsiteY2" fmla="*/ 338137 h 416718"/>
              <a:gd name="connsiteX3" fmla="*/ 147637 w 366712"/>
              <a:gd name="connsiteY3" fmla="*/ 416718 h 416718"/>
              <a:gd name="connsiteX4" fmla="*/ 183356 w 366712"/>
              <a:gd name="connsiteY4" fmla="*/ 411956 h 416718"/>
              <a:gd name="connsiteX5" fmla="*/ 300037 w 366712"/>
              <a:gd name="connsiteY5" fmla="*/ 373856 h 416718"/>
              <a:gd name="connsiteX6" fmla="*/ 335756 w 366712"/>
              <a:gd name="connsiteY6" fmla="*/ 335756 h 416718"/>
              <a:gd name="connsiteX7" fmla="*/ 357187 w 366712"/>
              <a:gd name="connsiteY7" fmla="*/ 290512 h 416718"/>
              <a:gd name="connsiteX8" fmla="*/ 366712 w 366712"/>
              <a:gd name="connsiteY8" fmla="*/ 207168 h 416718"/>
              <a:gd name="connsiteX9" fmla="*/ 354806 w 366712"/>
              <a:gd name="connsiteY9" fmla="*/ 85725 h 416718"/>
              <a:gd name="connsiteX10" fmla="*/ 338137 w 366712"/>
              <a:gd name="connsiteY10" fmla="*/ 38100 h 416718"/>
              <a:gd name="connsiteX11" fmla="*/ 235743 w 366712"/>
              <a:gd name="connsiteY11" fmla="*/ 0 h 4167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83356 w 366712"/>
              <a:gd name="connsiteY4" fmla="*/ 373856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78593 w 366712"/>
              <a:gd name="connsiteY4" fmla="*/ 185738 h 378618"/>
              <a:gd name="connsiteX5" fmla="*/ 300037 w 366712"/>
              <a:gd name="connsiteY5" fmla="*/ 335756 h 378618"/>
              <a:gd name="connsiteX6" fmla="*/ 335756 w 366712"/>
              <a:gd name="connsiteY6" fmla="*/ 297656 h 378618"/>
              <a:gd name="connsiteX7" fmla="*/ 357187 w 366712"/>
              <a:gd name="connsiteY7" fmla="*/ 252412 h 378618"/>
              <a:gd name="connsiteX8" fmla="*/ 366712 w 366712"/>
              <a:gd name="connsiteY8" fmla="*/ 169068 h 378618"/>
              <a:gd name="connsiteX9" fmla="*/ 354806 w 366712"/>
              <a:gd name="connsiteY9" fmla="*/ 47625 h 378618"/>
              <a:gd name="connsiteX10" fmla="*/ 338137 w 366712"/>
              <a:gd name="connsiteY10" fmla="*/ 0 h 378618"/>
              <a:gd name="connsiteX11" fmla="*/ 238124 w 366712"/>
              <a:gd name="connsiteY11"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57162 w 366712"/>
              <a:gd name="connsiteY4" fmla="*/ 330993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78618"/>
              <a:gd name="connsiteX1" fmla="*/ 0 w 366712"/>
              <a:gd name="connsiteY1" fmla="*/ 147637 h 378618"/>
              <a:gd name="connsiteX2" fmla="*/ 21431 w 366712"/>
              <a:gd name="connsiteY2" fmla="*/ 300037 h 378618"/>
              <a:gd name="connsiteX3" fmla="*/ 147637 w 366712"/>
              <a:gd name="connsiteY3" fmla="*/ 378618 h 378618"/>
              <a:gd name="connsiteX4" fmla="*/ 126205 w 366712"/>
              <a:gd name="connsiteY4" fmla="*/ 192881 h 378618"/>
              <a:gd name="connsiteX5" fmla="*/ 178593 w 366712"/>
              <a:gd name="connsiteY5" fmla="*/ 185738 h 378618"/>
              <a:gd name="connsiteX6" fmla="*/ 300037 w 366712"/>
              <a:gd name="connsiteY6" fmla="*/ 335756 h 378618"/>
              <a:gd name="connsiteX7" fmla="*/ 335756 w 366712"/>
              <a:gd name="connsiteY7" fmla="*/ 297656 h 378618"/>
              <a:gd name="connsiteX8" fmla="*/ 357187 w 366712"/>
              <a:gd name="connsiteY8" fmla="*/ 252412 h 378618"/>
              <a:gd name="connsiteX9" fmla="*/ 366712 w 366712"/>
              <a:gd name="connsiteY9" fmla="*/ 169068 h 378618"/>
              <a:gd name="connsiteX10" fmla="*/ 354806 w 366712"/>
              <a:gd name="connsiteY10" fmla="*/ 47625 h 378618"/>
              <a:gd name="connsiteX11" fmla="*/ 338137 w 366712"/>
              <a:gd name="connsiteY11" fmla="*/ 0 h 378618"/>
              <a:gd name="connsiteX12" fmla="*/ 238124 w 366712"/>
              <a:gd name="connsiteY12" fmla="*/ 30956 h 378618"/>
              <a:gd name="connsiteX0" fmla="*/ 238124 w 366712"/>
              <a:gd name="connsiteY0" fmla="*/ 30956 h 335756"/>
              <a:gd name="connsiteX1" fmla="*/ 0 w 366712"/>
              <a:gd name="connsiteY1" fmla="*/ 147637 h 335756"/>
              <a:gd name="connsiteX2" fmla="*/ 21431 w 366712"/>
              <a:gd name="connsiteY2" fmla="*/ 300037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38112 w 366712"/>
              <a:gd name="connsiteY3" fmla="*/ 240506 h 335756"/>
              <a:gd name="connsiteX4" fmla="*/ 126205 w 366712"/>
              <a:gd name="connsiteY4" fmla="*/ 192881 h 335756"/>
              <a:gd name="connsiteX5" fmla="*/ 178593 w 366712"/>
              <a:gd name="connsiteY5" fmla="*/ 185738 h 335756"/>
              <a:gd name="connsiteX6" fmla="*/ 300037 w 366712"/>
              <a:gd name="connsiteY6" fmla="*/ 335756 h 335756"/>
              <a:gd name="connsiteX7" fmla="*/ 335756 w 366712"/>
              <a:gd name="connsiteY7" fmla="*/ 297656 h 335756"/>
              <a:gd name="connsiteX8" fmla="*/ 357187 w 366712"/>
              <a:gd name="connsiteY8" fmla="*/ 252412 h 335756"/>
              <a:gd name="connsiteX9" fmla="*/ 366712 w 366712"/>
              <a:gd name="connsiteY9" fmla="*/ 169068 h 335756"/>
              <a:gd name="connsiteX10" fmla="*/ 354806 w 366712"/>
              <a:gd name="connsiteY10" fmla="*/ 47625 h 335756"/>
              <a:gd name="connsiteX11" fmla="*/ 338137 w 366712"/>
              <a:gd name="connsiteY11" fmla="*/ 0 h 335756"/>
              <a:gd name="connsiteX12" fmla="*/ 238124 w 366712"/>
              <a:gd name="connsiteY12" fmla="*/ 30956 h 335756"/>
              <a:gd name="connsiteX0" fmla="*/ 238124 w 366712"/>
              <a:gd name="connsiteY0" fmla="*/ 30956 h 335756"/>
              <a:gd name="connsiteX1" fmla="*/ 0 w 366712"/>
              <a:gd name="connsiteY1" fmla="*/ 147637 h 335756"/>
              <a:gd name="connsiteX2" fmla="*/ 59531 w 366712"/>
              <a:gd name="connsiteY2" fmla="*/ 235743 h 335756"/>
              <a:gd name="connsiteX3" fmla="*/ 107156 w 366712"/>
              <a:gd name="connsiteY3" fmla="*/ 240506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335756"/>
              <a:gd name="connsiteX1" fmla="*/ 0 w 366712"/>
              <a:gd name="connsiteY1" fmla="*/ 147637 h 335756"/>
              <a:gd name="connsiteX2" fmla="*/ 59531 w 366712"/>
              <a:gd name="connsiteY2" fmla="*/ 235743 h 335756"/>
              <a:gd name="connsiteX3" fmla="*/ 97631 w 366712"/>
              <a:gd name="connsiteY3" fmla="*/ 252412 h 335756"/>
              <a:gd name="connsiteX4" fmla="*/ 138112 w 366712"/>
              <a:gd name="connsiteY4" fmla="*/ 240506 h 335756"/>
              <a:gd name="connsiteX5" fmla="*/ 126205 w 366712"/>
              <a:gd name="connsiteY5" fmla="*/ 192881 h 335756"/>
              <a:gd name="connsiteX6" fmla="*/ 178593 w 366712"/>
              <a:gd name="connsiteY6" fmla="*/ 185738 h 335756"/>
              <a:gd name="connsiteX7" fmla="*/ 300037 w 366712"/>
              <a:gd name="connsiteY7" fmla="*/ 335756 h 335756"/>
              <a:gd name="connsiteX8" fmla="*/ 335756 w 366712"/>
              <a:gd name="connsiteY8" fmla="*/ 297656 h 335756"/>
              <a:gd name="connsiteX9" fmla="*/ 357187 w 366712"/>
              <a:gd name="connsiteY9" fmla="*/ 252412 h 335756"/>
              <a:gd name="connsiteX10" fmla="*/ 366712 w 366712"/>
              <a:gd name="connsiteY10" fmla="*/ 169068 h 335756"/>
              <a:gd name="connsiteX11" fmla="*/ 354806 w 366712"/>
              <a:gd name="connsiteY11" fmla="*/ 47625 h 335756"/>
              <a:gd name="connsiteX12" fmla="*/ 338137 w 366712"/>
              <a:gd name="connsiteY12" fmla="*/ 0 h 335756"/>
              <a:gd name="connsiteX13" fmla="*/ 238124 w 366712"/>
              <a:gd name="connsiteY13" fmla="*/ 30956 h 335756"/>
              <a:gd name="connsiteX0" fmla="*/ 238124 w 366712"/>
              <a:gd name="connsiteY0" fmla="*/ 30956 h 297656"/>
              <a:gd name="connsiteX1" fmla="*/ 0 w 366712"/>
              <a:gd name="connsiteY1" fmla="*/ 147637 h 297656"/>
              <a:gd name="connsiteX2" fmla="*/ 59531 w 366712"/>
              <a:gd name="connsiteY2" fmla="*/ 235743 h 297656"/>
              <a:gd name="connsiteX3" fmla="*/ 97631 w 366712"/>
              <a:gd name="connsiteY3" fmla="*/ 252412 h 297656"/>
              <a:gd name="connsiteX4" fmla="*/ 138112 w 366712"/>
              <a:gd name="connsiteY4" fmla="*/ 240506 h 297656"/>
              <a:gd name="connsiteX5" fmla="*/ 126205 w 366712"/>
              <a:gd name="connsiteY5" fmla="*/ 192881 h 297656"/>
              <a:gd name="connsiteX6" fmla="*/ 178593 w 366712"/>
              <a:gd name="connsiteY6" fmla="*/ 185738 h 297656"/>
              <a:gd name="connsiteX7" fmla="*/ 219075 w 366712"/>
              <a:gd name="connsiteY7" fmla="*/ 152400 h 297656"/>
              <a:gd name="connsiteX8" fmla="*/ 335756 w 366712"/>
              <a:gd name="connsiteY8" fmla="*/ 297656 h 297656"/>
              <a:gd name="connsiteX9" fmla="*/ 357187 w 366712"/>
              <a:gd name="connsiteY9" fmla="*/ 252412 h 297656"/>
              <a:gd name="connsiteX10" fmla="*/ 366712 w 366712"/>
              <a:gd name="connsiteY10" fmla="*/ 169068 h 297656"/>
              <a:gd name="connsiteX11" fmla="*/ 354806 w 366712"/>
              <a:gd name="connsiteY11" fmla="*/ 47625 h 297656"/>
              <a:gd name="connsiteX12" fmla="*/ 338137 w 366712"/>
              <a:gd name="connsiteY12" fmla="*/ 0 h 297656"/>
              <a:gd name="connsiteX13" fmla="*/ 238124 w 366712"/>
              <a:gd name="connsiteY13" fmla="*/ 30956 h 297656"/>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357187 w 366712"/>
              <a:gd name="connsiteY9" fmla="*/ 25241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66712"/>
              <a:gd name="connsiteY0" fmla="*/ 30956 h 252412"/>
              <a:gd name="connsiteX1" fmla="*/ 0 w 366712"/>
              <a:gd name="connsiteY1" fmla="*/ 147637 h 252412"/>
              <a:gd name="connsiteX2" fmla="*/ 59531 w 366712"/>
              <a:gd name="connsiteY2" fmla="*/ 235743 h 252412"/>
              <a:gd name="connsiteX3" fmla="*/ 97631 w 366712"/>
              <a:gd name="connsiteY3" fmla="*/ 252412 h 252412"/>
              <a:gd name="connsiteX4" fmla="*/ 138112 w 366712"/>
              <a:gd name="connsiteY4" fmla="*/ 240506 h 252412"/>
              <a:gd name="connsiteX5" fmla="*/ 126205 w 366712"/>
              <a:gd name="connsiteY5" fmla="*/ 192881 h 252412"/>
              <a:gd name="connsiteX6" fmla="*/ 178593 w 366712"/>
              <a:gd name="connsiteY6" fmla="*/ 185738 h 252412"/>
              <a:gd name="connsiteX7" fmla="*/ 219075 w 366712"/>
              <a:gd name="connsiteY7" fmla="*/ 152400 h 252412"/>
              <a:gd name="connsiteX8" fmla="*/ 230981 w 366712"/>
              <a:gd name="connsiteY8" fmla="*/ 107156 h 252412"/>
              <a:gd name="connsiteX9" fmla="*/ 242887 w 366712"/>
              <a:gd name="connsiteY9" fmla="*/ 80962 h 252412"/>
              <a:gd name="connsiteX10" fmla="*/ 366712 w 366712"/>
              <a:gd name="connsiteY10" fmla="*/ 169068 h 252412"/>
              <a:gd name="connsiteX11" fmla="*/ 354806 w 366712"/>
              <a:gd name="connsiteY11" fmla="*/ 47625 h 252412"/>
              <a:gd name="connsiteX12" fmla="*/ 338137 w 366712"/>
              <a:gd name="connsiteY12" fmla="*/ 0 h 252412"/>
              <a:gd name="connsiteX13" fmla="*/ 238124 w 366712"/>
              <a:gd name="connsiteY13" fmla="*/ 30956 h 252412"/>
              <a:gd name="connsiteX0" fmla="*/ 238124 w 354806"/>
              <a:gd name="connsiteY0" fmla="*/ 30956 h 252412"/>
              <a:gd name="connsiteX1" fmla="*/ 0 w 354806"/>
              <a:gd name="connsiteY1" fmla="*/ 147637 h 252412"/>
              <a:gd name="connsiteX2" fmla="*/ 59531 w 354806"/>
              <a:gd name="connsiteY2" fmla="*/ 235743 h 252412"/>
              <a:gd name="connsiteX3" fmla="*/ 97631 w 354806"/>
              <a:gd name="connsiteY3" fmla="*/ 252412 h 252412"/>
              <a:gd name="connsiteX4" fmla="*/ 138112 w 354806"/>
              <a:gd name="connsiteY4" fmla="*/ 240506 h 252412"/>
              <a:gd name="connsiteX5" fmla="*/ 126205 w 354806"/>
              <a:gd name="connsiteY5" fmla="*/ 192881 h 252412"/>
              <a:gd name="connsiteX6" fmla="*/ 178593 w 354806"/>
              <a:gd name="connsiteY6" fmla="*/ 185738 h 252412"/>
              <a:gd name="connsiteX7" fmla="*/ 219075 w 354806"/>
              <a:gd name="connsiteY7" fmla="*/ 152400 h 252412"/>
              <a:gd name="connsiteX8" fmla="*/ 230981 w 354806"/>
              <a:gd name="connsiteY8" fmla="*/ 107156 h 252412"/>
              <a:gd name="connsiteX9" fmla="*/ 242887 w 354806"/>
              <a:gd name="connsiteY9" fmla="*/ 80962 h 252412"/>
              <a:gd name="connsiteX10" fmla="*/ 233362 w 354806"/>
              <a:gd name="connsiteY10" fmla="*/ 57149 h 252412"/>
              <a:gd name="connsiteX11" fmla="*/ 354806 w 354806"/>
              <a:gd name="connsiteY11" fmla="*/ 47625 h 252412"/>
              <a:gd name="connsiteX12" fmla="*/ 338137 w 354806"/>
              <a:gd name="connsiteY12" fmla="*/ 0 h 252412"/>
              <a:gd name="connsiteX13" fmla="*/ 238124 w 354806"/>
              <a:gd name="connsiteY13" fmla="*/ 30956 h 252412"/>
              <a:gd name="connsiteX0" fmla="*/ 238124 w 338137"/>
              <a:gd name="connsiteY0" fmla="*/ 30956 h 252412"/>
              <a:gd name="connsiteX1" fmla="*/ 0 w 338137"/>
              <a:gd name="connsiteY1" fmla="*/ 147637 h 252412"/>
              <a:gd name="connsiteX2" fmla="*/ 59531 w 338137"/>
              <a:gd name="connsiteY2" fmla="*/ 235743 h 252412"/>
              <a:gd name="connsiteX3" fmla="*/ 97631 w 338137"/>
              <a:gd name="connsiteY3" fmla="*/ 252412 h 252412"/>
              <a:gd name="connsiteX4" fmla="*/ 138112 w 338137"/>
              <a:gd name="connsiteY4" fmla="*/ 240506 h 252412"/>
              <a:gd name="connsiteX5" fmla="*/ 126205 w 338137"/>
              <a:gd name="connsiteY5" fmla="*/ 192881 h 252412"/>
              <a:gd name="connsiteX6" fmla="*/ 178593 w 338137"/>
              <a:gd name="connsiteY6" fmla="*/ 185738 h 252412"/>
              <a:gd name="connsiteX7" fmla="*/ 219075 w 338137"/>
              <a:gd name="connsiteY7" fmla="*/ 152400 h 252412"/>
              <a:gd name="connsiteX8" fmla="*/ 230981 w 338137"/>
              <a:gd name="connsiteY8" fmla="*/ 107156 h 252412"/>
              <a:gd name="connsiteX9" fmla="*/ 242887 w 338137"/>
              <a:gd name="connsiteY9" fmla="*/ 80962 h 252412"/>
              <a:gd name="connsiteX10" fmla="*/ 233362 w 338137"/>
              <a:gd name="connsiteY10" fmla="*/ 57149 h 252412"/>
              <a:gd name="connsiteX11" fmla="*/ 338137 w 338137"/>
              <a:gd name="connsiteY11" fmla="*/ 0 h 252412"/>
              <a:gd name="connsiteX12" fmla="*/ 238124 w 338137"/>
              <a:gd name="connsiteY12" fmla="*/ 30956 h 252412"/>
              <a:gd name="connsiteX0" fmla="*/ 238124 w 242887"/>
              <a:gd name="connsiteY0" fmla="*/ 0 h 221456"/>
              <a:gd name="connsiteX1" fmla="*/ 0 w 242887"/>
              <a:gd name="connsiteY1" fmla="*/ 116681 h 221456"/>
              <a:gd name="connsiteX2" fmla="*/ 59531 w 242887"/>
              <a:gd name="connsiteY2" fmla="*/ 204787 h 221456"/>
              <a:gd name="connsiteX3" fmla="*/ 97631 w 242887"/>
              <a:gd name="connsiteY3" fmla="*/ 221456 h 221456"/>
              <a:gd name="connsiteX4" fmla="*/ 138112 w 242887"/>
              <a:gd name="connsiteY4" fmla="*/ 209550 h 221456"/>
              <a:gd name="connsiteX5" fmla="*/ 126205 w 242887"/>
              <a:gd name="connsiteY5" fmla="*/ 161925 h 221456"/>
              <a:gd name="connsiteX6" fmla="*/ 178593 w 242887"/>
              <a:gd name="connsiteY6" fmla="*/ 154782 h 221456"/>
              <a:gd name="connsiteX7" fmla="*/ 219075 w 242887"/>
              <a:gd name="connsiteY7" fmla="*/ 121444 h 221456"/>
              <a:gd name="connsiteX8" fmla="*/ 230981 w 242887"/>
              <a:gd name="connsiteY8" fmla="*/ 76200 h 221456"/>
              <a:gd name="connsiteX9" fmla="*/ 242887 w 242887"/>
              <a:gd name="connsiteY9" fmla="*/ 50006 h 221456"/>
              <a:gd name="connsiteX10" fmla="*/ 233362 w 242887"/>
              <a:gd name="connsiteY10" fmla="*/ 26193 h 221456"/>
              <a:gd name="connsiteX11" fmla="*/ 238124 w 242887"/>
              <a:gd name="connsiteY11" fmla="*/ 0 h 221456"/>
              <a:gd name="connsiteX0" fmla="*/ 238124 w 242887"/>
              <a:gd name="connsiteY0" fmla="*/ 0 h 221456"/>
              <a:gd name="connsiteX1" fmla="*/ 88107 w 242887"/>
              <a:gd name="connsiteY1" fmla="*/ 76200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11932 w 242887"/>
              <a:gd name="connsiteY1" fmla="*/ 90488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0 w 242887"/>
              <a:gd name="connsiteY2" fmla="*/ 116681 h 221456"/>
              <a:gd name="connsiteX3" fmla="*/ 59531 w 242887"/>
              <a:gd name="connsiteY3" fmla="*/ 204787 h 221456"/>
              <a:gd name="connsiteX4" fmla="*/ 97631 w 242887"/>
              <a:gd name="connsiteY4" fmla="*/ 221456 h 221456"/>
              <a:gd name="connsiteX5" fmla="*/ 138112 w 242887"/>
              <a:gd name="connsiteY5" fmla="*/ 209550 h 221456"/>
              <a:gd name="connsiteX6" fmla="*/ 126205 w 242887"/>
              <a:gd name="connsiteY6" fmla="*/ 161925 h 221456"/>
              <a:gd name="connsiteX7" fmla="*/ 178593 w 242887"/>
              <a:gd name="connsiteY7" fmla="*/ 154782 h 221456"/>
              <a:gd name="connsiteX8" fmla="*/ 219075 w 242887"/>
              <a:gd name="connsiteY8" fmla="*/ 121444 h 221456"/>
              <a:gd name="connsiteX9" fmla="*/ 230981 w 242887"/>
              <a:gd name="connsiteY9" fmla="*/ 76200 h 221456"/>
              <a:gd name="connsiteX10" fmla="*/ 242887 w 242887"/>
              <a:gd name="connsiteY10" fmla="*/ 50006 h 221456"/>
              <a:gd name="connsiteX11" fmla="*/ 233362 w 242887"/>
              <a:gd name="connsiteY11" fmla="*/ 26193 h 221456"/>
              <a:gd name="connsiteX12" fmla="*/ 238124 w 242887"/>
              <a:gd name="connsiteY12" fmla="*/ 0 h 221456"/>
              <a:gd name="connsiteX0" fmla="*/ 238124 w 242887"/>
              <a:gd name="connsiteY0" fmla="*/ 0 h 221456"/>
              <a:gd name="connsiteX1" fmla="*/ 202407 w 242887"/>
              <a:gd name="connsiteY1" fmla="*/ 85726 h 221456"/>
              <a:gd name="connsiteX2" fmla="*/ 104776 w 242887"/>
              <a:gd name="connsiteY2" fmla="*/ 97631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238124 w 242887"/>
              <a:gd name="connsiteY0" fmla="*/ 0 h 221456"/>
              <a:gd name="connsiteX1" fmla="*/ 202407 w 242887"/>
              <a:gd name="connsiteY1" fmla="*/ 85726 h 221456"/>
              <a:gd name="connsiteX2" fmla="*/ 130969 w 242887"/>
              <a:gd name="connsiteY2" fmla="*/ 133350 h 221456"/>
              <a:gd name="connsiteX3" fmla="*/ 0 w 242887"/>
              <a:gd name="connsiteY3" fmla="*/ 116681 h 221456"/>
              <a:gd name="connsiteX4" fmla="*/ 59531 w 242887"/>
              <a:gd name="connsiteY4" fmla="*/ 204787 h 221456"/>
              <a:gd name="connsiteX5" fmla="*/ 97631 w 242887"/>
              <a:gd name="connsiteY5" fmla="*/ 221456 h 221456"/>
              <a:gd name="connsiteX6" fmla="*/ 138112 w 242887"/>
              <a:gd name="connsiteY6" fmla="*/ 209550 h 221456"/>
              <a:gd name="connsiteX7" fmla="*/ 126205 w 242887"/>
              <a:gd name="connsiteY7" fmla="*/ 161925 h 221456"/>
              <a:gd name="connsiteX8" fmla="*/ 178593 w 242887"/>
              <a:gd name="connsiteY8" fmla="*/ 154782 h 221456"/>
              <a:gd name="connsiteX9" fmla="*/ 219075 w 242887"/>
              <a:gd name="connsiteY9" fmla="*/ 121444 h 221456"/>
              <a:gd name="connsiteX10" fmla="*/ 230981 w 242887"/>
              <a:gd name="connsiteY10" fmla="*/ 76200 h 221456"/>
              <a:gd name="connsiteX11" fmla="*/ 242887 w 242887"/>
              <a:gd name="connsiteY11" fmla="*/ 50006 h 221456"/>
              <a:gd name="connsiteX12" fmla="*/ 233362 w 242887"/>
              <a:gd name="connsiteY12" fmla="*/ 26193 h 221456"/>
              <a:gd name="connsiteX13" fmla="*/ 238124 w 242887"/>
              <a:gd name="connsiteY13" fmla="*/ 0 h 221456"/>
              <a:gd name="connsiteX0" fmla="*/ 178593 w 183356"/>
              <a:gd name="connsiteY0" fmla="*/ 0 h 221456"/>
              <a:gd name="connsiteX1" fmla="*/ 142876 w 183356"/>
              <a:gd name="connsiteY1" fmla="*/ 85726 h 221456"/>
              <a:gd name="connsiteX2" fmla="*/ 71438 w 183356"/>
              <a:gd name="connsiteY2" fmla="*/ 133350 h 221456"/>
              <a:gd name="connsiteX3" fmla="*/ 19050 w 183356"/>
              <a:gd name="connsiteY3" fmla="*/ 173831 h 221456"/>
              <a:gd name="connsiteX4" fmla="*/ 0 w 183356"/>
              <a:gd name="connsiteY4" fmla="*/ 204787 h 221456"/>
              <a:gd name="connsiteX5" fmla="*/ 38100 w 183356"/>
              <a:gd name="connsiteY5" fmla="*/ 221456 h 221456"/>
              <a:gd name="connsiteX6" fmla="*/ 78581 w 183356"/>
              <a:gd name="connsiteY6" fmla="*/ 209550 h 221456"/>
              <a:gd name="connsiteX7" fmla="*/ 66674 w 183356"/>
              <a:gd name="connsiteY7" fmla="*/ 161925 h 221456"/>
              <a:gd name="connsiteX8" fmla="*/ 119062 w 183356"/>
              <a:gd name="connsiteY8" fmla="*/ 154782 h 221456"/>
              <a:gd name="connsiteX9" fmla="*/ 159544 w 183356"/>
              <a:gd name="connsiteY9" fmla="*/ 121444 h 221456"/>
              <a:gd name="connsiteX10" fmla="*/ 171450 w 183356"/>
              <a:gd name="connsiteY10" fmla="*/ 76200 h 221456"/>
              <a:gd name="connsiteX11" fmla="*/ 183356 w 183356"/>
              <a:gd name="connsiteY11" fmla="*/ 50006 h 221456"/>
              <a:gd name="connsiteX12" fmla="*/ 173831 w 183356"/>
              <a:gd name="connsiteY12" fmla="*/ 26193 h 221456"/>
              <a:gd name="connsiteX13" fmla="*/ 178593 w 183356"/>
              <a:gd name="connsiteY13" fmla="*/ 0 h 221456"/>
              <a:gd name="connsiteX0" fmla="*/ 0 w 242888"/>
              <a:gd name="connsiteY0" fmla="*/ 0 h 461962"/>
              <a:gd name="connsiteX1" fmla="*/ 202408 w 242888"/>
              <a:gd name="connsiteY1" fmla="*/ 326232 h 461962"/>
              <a:gd name="connsiteX2" fmla="*/ 130970 w 242888"/>
              <a:gd name="connsiteY2" fmla="*/ 373856 h 461962"/>
              <a:gd name="connsiteX3" fmla="*/ 78582 w 242888"/>
              <a:gd name="connsiteY3" fmla="*/ 414337 h 461962"/>
              <a:gd name="connsiteX4" fmla="*/ 59532 w 242888"/>
              <a:gd name="connsiteY4" fmla="*/ 445293 h 461962"/>
              <a:gd name="connsiteX5" fmla="*/ 97632 w 242888"/>
              <a:gd name="connsiteY5" fmla="*/ 461962 h 461962"/>
              <a:gd name="connsiteX6" fmla="*/ 138113 w 242888"/>
              <a:gd name="connsiteY6" fmla="*/ 450056 h 461962"/>
              <a:gd name="connsiteX7" fmla="*/ 126206 w 242888"/>
              <a:gd name="connsiteY7" fmla="*/ 402431 h 461962"/>
              <a:gd name="connsiteX8" fmla="*/ 178594 w 242888"/>
              <a:gd name="connsiteY8" fmla="*/ 395288 h 461962"/>
              <a:gd name="connsiteX9" fmla="*/ 219076 w 242888"/>
              <a:gd name="connsiteY9" fmla="*/ 361950 h 461962"/>
              <a:gd name="connsiteX10" fmla="*/ 230982 w 242888"/>
              <a:gd name="connsiteY10" fmla="*/ 316706 h 461962"/>
              <a:gd name="connsiteX11" fmla="*/ 242888 w 242888"/>
              <a:gd name="connsiteY11" fmla="*/ 290512 h 461962"/>
              <a:gd name="connsiteX12" fmla="*/ 233363 w 242888"/>
              <a:gd name="connsiteY12" fmla="*/ 266699 h 461962"/>
              <a:gd name="connsiteX13" fmla="*/ 0 w 242888"/>
              <a:gd name="connsiteY13" fmla="*/ 0 h 461962"/>
              <a:gd name="connsiteX0" fmla="*/ 9523 w 252411"/>
              <a:gd name="connsiteY0" fmla="*/ 0 h 461962"/>
              <a:gd name="connsiteX1" fmla="*/ 0 w 252411"/>
              <a:gd name="connsiteY1" fmla="*/ 80963 h 461962"/>
              <a:gd name="connsiteX2" fmla="*/ 140493 w 252411"/>
              <a:gd name="connsiteY2" fmla="*/ 373856 h 461962"/>
              <a:gd name="connsiteX3" fmla="*/ 88105 w 252411"/>
              <a:gd name="connsiteY3" fmla="*/ 414337 h 461962"/>
              <a:gd name="connsiteX4" fmla="*/ 69055 w 252411"/>
              <a:gd name="connsiteY4" fmla="*/ 445293 h 461962"/>
              <a:gd name="connsiteX5" fmla="*/ 107155 w 252411"/>
              <a:gd name="connsiteY5" fmla="*/ 461962 h 461962"/>
              <a:gd name="connsiteX6" fmla="*/ 147636 w 252411"/>
              <a:gd name="connsiteY6" fmla="*/ 450056 h 461962"/>
              <a:gd name="connsiteX7" fmla="*/ 135729 w 252411"/>
              <a:gd name="connsiteY7" fmla="*/ 402431 h 461962"/>
              <a:gd name="connsiteX8" fmla="*/ 188117 w 252411"/>
              <a:gd name="connsiteY8" fmla="*/ 395288 h 461962"/>
              <a:gd name="connsiteX9" fmla="*/ 228599 w 252411"/>
              <a:gd name="connsiteY9" fmla="*/ 361950 h 461962"/>
              <a:gd name="connsiteX10" fmla="*/ 240505 w 252411"/>
              <a:gd name="connsiteY10" fmla="*/ 316706 h 461962"/>
              <a:gd name="connsiteX11" fmla="*/ 252411 w 252411"/>
              <a:gd name="connsiteY11" fmla="*/ 290512 h 461962"/>
              <a:gd name="connsiteX12" fmla="*/ 242886 w 252411"/>
              <a:gd name="connsiteY12" fmla="*/ 266699 h 461962"/>
              <a:gd name="connsiteX13" fmla="*/ 9523 w 252411"/>
              <a:gd name="connsiteY13" fmla="*/ 0 h 461962"/>
              <a:gd name="connsiteX0" fmla="*/ 33337 w 276225"/>
              <a:gd name="connsiteY0" fmla="*/ 0 h 461962"/>
              <a:gd name="connsiteX1" fmla="*/ 23814 w 276225"/>
              <a:gd name="connsiteY1" fmla="*/ 80963 h 461962"/>
              <a:gd name="connsiteX2" fmla="*/ 0 w 276225"/>
              <a:gd name="connsiteY2" fmla="*/ 97631 h 461962"/>
              <a:gd name="connsiteX3" fmla="*/ 111919 w 276225"/>
              <a:gd name="connsiteY3" fmla="*/ 414337 h 461962"/>
              <a:gd name="connsiteX4" fmla="*/ 92869 w 276225"/>
              <a:gd name="connsiteY4" fmla="*/ 445293 h 461962"/>
              <a:gd name="connsiteX5" fmla="*/ 130969 w 276225"/>
              <a:gd name="connsiteY5" fmla="*/ 461962 h 461962"/>
              <a:gd name="connsiteX6" fmla="*/ 171450 w 276225"/>
              <a:gd name="connsiteY6" fmla="*/ 450056 h 461962"/>
              <a:gd name="connsiteX7" fmla="*/ 159543 w 276225"/>
              <a:gd name="connsiteY7" fmla="*/ 402431 h 461962"/>
              <a:gd name="connsiteX8" fmla="*/ 211931 w 276225"/>
              <a:gd name="connsiteY8" fmla="*/ 395288 h 461962"/>
              <a:gd name="connsiteX9" fmla="*/ 252413 w 276225"/>
              <a:gd name="connsiteY9" fmla="*/ 361950 h 461962"/>
              <a:gd name="connsiteX10" fmla="*/ 264319 w 276225"/>
              <a:gd name="connsiteY10" fmla="*/ 316706 h 461962"/>
              <a:gd name="connsiteX11" fmla="*/ 276225 w 276225"/>
              <a:gd name="connsiteY11" fmla="*/ 290512 h 461962"/>
              <a:gd name="connsiteX12" fmla="*/ 266700 w 276225"/>
              <a:gd name="connsiteY12" fmla="*/ 266699 h 461962"/>
              <a:gd name="connsiteX13" fmla="*/ 33337 w 276225"/>
              <a:gd name="connsiteY13" fmla="*/ 0 h 461962"/>
              <a:gd name="connsiteX0" fmla="*/ 40481 w 283369"/>
              <a:gd name="connsiteY0" fmla="*/ 0 h 461962"/>
              <a:gd name="connsiteX1" fmla="*/ 30958 w 283369"/>
              <a:gd name="connsiteY1" fmla="*/ 80963 h 461962"/>
              <a:gd name="connsiteX2" fmla="*/ 7144 w 283369"/>
              <a:gd name="connsiteY2" fmla="*/ 97631 h 461962"/>
              <a:gd name="connsiteX3" fmla="*/ 0 w 283369"/>
              <a:gd name="connsiteY3" fmla="*/ 133350 h 461962"/>
              <a:gd name="connsiteX4" fmla="*/ 100013 w 283369"/>
              <a:gd name="connsiteY4" fmla="*/ 445293 h 461962"/>
              <a:gd name="connsiteX5" fmla="*/ 138113 w 283369"/>
              <a:gd name="connsiteY5" fmla="*/ 461962 h 461962"/>
              <a:gd name="connsiteX6" fmla="*/ 178594 w 283369"/>
              <a:gd name="connsiteY6" fmla="*/ 450056 h 461962"/>
              <a:gd name="connsiteX7" fmla="*/ 166687 w 283369"/>
              <a:gd name="connsiteY7" fmla="*/ 402431 h 461962"/>
              <a:gd name="connsiteX8" fmla="*/ 219075 w 283369"/>
              <a:gd name="connsiteY8" fmla="*/ 395288 h 461962"/>
              <a:gd name="connsiteX9" fmla="*/ 259557 w 283369"/>
              <a:gd name="connsiteY9" fmla="*/ 361950 h 461962"/>
              <a:gd name="connsiteX10" fmla="*/ 271463 w 283369"/>
              <a:gd name="connsiteY10" fmla="*/ 316706 h 461962"/>
              <a:gd name="connsiteX11" fmla="*/ 283369 w 283369"/>
              <a:gd name="connsiteY11" fmla="*/ 290512 h 461962"/>
              <a:gd name="connsiteX12" fmla="*/ 273844 w 283369"/>
              <a:gd name="connsiteY12" fmla="*/ 266699 h 461962"/>
              <a:gd name="connsiteX13" fmla="*/ 40481 w 283369"/>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73831 w 319087"/>
              <a:gd name="connsiteY5" fmla="*/ 461962 h 461962"/>
              <a:gd name="connsiteX6" fmla="*/ 214312 w 319087"/>
              <a:gd name="connsiteY6" fmla="*/ 450056 h 461962"/>
              <a:gd name="connsiteX7" fmla="*/ 202405 w 319087"/>
              <a:gd name="connsiteY7" fmla="*/ 402431 h 461962"/>
              <a:gd name="connsiteX8" fmla="*/ 254793 w 319087"/>
              <a:gd name="connsiteY8" fmla="*/ 395288 h 461962"/>
              <a:gd name="connsiteX9" fmla="*/ 295275 w 319087"/>
              <a:gd name="connsiteY9" fmla="*/ 361950 h 461962"/>
              <a:gd name="connsiteX10" fmla="*/ 307181 w 319087"/>
              <a:gd name="connsiteY10" fmla="*/ 316706 h 461962"/>
              <a:gd name="connsiteX11" fmla="*/ 319087 w 319087"/>
              <a:gd name="connsiteY11" fmla="*/ 290512 h 461962"/>
              <a:gd name="connsiteX12" fmla="*/ 309562 w 319087"/>
              <a:gd name="connsiteY12" fmla="*/ 266699 h 461962"/>
              <a:gd name="connsiteX13" fmla="*/ 76199 w 319087"/>
              <a:gd name="connsiteY13"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115832 w 319087"/>
              <a:gd name="connsiteY5" fmla="*/ 3452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61962"/>
              <a:gd name="connsiteX1" fmla="*/ 66676 w 319087"/>
              <a:gd name="connsiteY1" fmla="*/ 80963 h 461962"/>
              <a:gd name="connsiteX2" fmla="*/ 42862 w 319087"/>
              <a:gd name="connsiteY2" fmla="*/ 97631 h 461962"/>
              <a:gd name="connsiteX3" fmla="*/ 35718 w 319087"/>
              <a:gd name="connsiteY3" fmla="*/ 133350 h 461962"/>
              <a:gd name="connsiteX4" fmla="*/ 0 w 319087"/>
              <a:gd name="connsiteY4" fmla="*/ 114299 h 461962"/>
              <a:gd name="connsiteX5" fmla="*/ 27725 w 319087"/>
              <a:gd name="connsiteY5" fmla="*/ 192883 h 461962"/>
              <a:gd name="connsiteX6" fmla="*/ 173831 w 319087"/>
              <a:gd name="connsiteY6" fmla="*/ 461962 h 461962"/>
              <a:gd name="connsiteX7" fmla="*/ 214312 w 319087"/>
              <a:gd name="connsiteY7" fmla="*/ 450056 h 461962"/>
              <a:gd name="connsiteX8" fmla="*/ 202405 w 319087"/>
              <a:gd name="connsiteY8" fmla="*/ 402431 h 461962"/>
              <a:gd name="connsiteX9" fmla="*/ 254793 w 319087"/>
              <a:gd name="connsiteY9" fmla="*/ 395288 h 461962"/>
              <a:gd name="connsiteX10" fmla="*/ 295275 w 319087"/>
              <a:gd name="connsiteY10" fmla="*/ 361950 h 461962"/>
              <a:gd name="connsiteX11" fmla="*/ 307181 w 319087"/>
              <a:gd name="connsiteY11" fmla="*/ 316706 h 461962"/>
              <a:gd name="connsiteX12" fmla="*/ 319087 w 319087"/>
              <a:gd name="connsiteY12" fmla="*/ 290512 h 461962"/>
              <a:gd name="connsiteX13" fmla="*/ 309562 w 319087"/>
              <a:gd name="connsiteY13" fmla="*/ 266699 h 461962"/>
              <a:gd name="connsiteX14" fmla="*/ 76199 w 319087"/>
              <a:gd name="connsiteY14" fmla="*/ 0 h 461962"/>
              <a:gd name="connsiteX0" fmla="*/ 76199 w 319087"/>
              <a:gd name="connsiteY0" fmla="*/ 0 h 450056"/>
              <a:gd name="connsiteX1" fmla="*/ 66676 w 319087"/>
              <a:gd name="connsiteY1" fmla="*/ 80963 h 450056"/>
              <a:gd name="connsiteX2" fmla="*/ 42862 w 319087"/>
              <a:gd name="connsiteY2" fmla="*/ 97631 h 450056"/>
              <a:gd name="connsiteX3" fmla="*/ 35718 w 319087"/>
              <a:gd name="connsiteY3" fmla="*/ 133350 h 450056"/>
              <a:gd name="connsiteX4" fmla="*/ 0 w 319087"/>
              <a:gd name="connsiteY4" fmla="*/ 114299 h 450056"/>
              <a:gd name="connsiteX5" fmla="*/ 27725 w 319087"/>
              <a:gd name="connsiteY5" fmla="*/ 192883 h 450056"/>
              <a:gd name="connsiteX6" fmla="*/ 116681 w 319087"/>
              <a:gd name="connsiteY6" fmla="*/ 180975 h 450056"/>
              <a:gd name="connsiteX7" fmla="*/ 214312 w 319087"/>
              <a:gd name="connsiteY7" fmla="*/ 450056 h 450056"/>
              <a:gd name="connsiteX8" fmla="*/ 202405 w 319087"/>
              <a:gd name="connsiteY8" fmla="*/ 402431 h 450056"/>
              <a:gd name="connsiteX9" fmla="*/ 254793 w 319087"/>
              <a:gd name="connsiteY9" fmla="*/ 395288 h 450056"/>
              <a:gd name="connsiteX10" fmla="*/ 295275 w 319087"/>
              <a:gd name="connsiteY10" fmla="*/ 361950 h 450056"/>
              <a:gd name="connsiteX11" fmla="*/ 307181 w 319087"/>
              <a:gd name="connsiteY11" fmla="*/ 316706 h 450056"/>
              <a:gd name="connsiteX12" fmla="*/ 319087 w 319087"/>
              <a:gd name="connsiteY12" fmla="*/ 290512 h 450056"/>
              <a:gd name="connsiteX13" fmla="*/ 309562 w 319087"/>
              <a:gd name="connsiteY13" fmla="*/ 266699 h 450056"/>
              <a:gd name="connsiteX14" fmla="*/ 76199 w 319087"/>
              <a:gd name="connsiteY14" fmla="*/ 0 h 450056"/>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309562 w 319087"/>
              <a:gd name="connsiteY13" fmla="*/ 266699 h 402431"/>
              <a:gd name="connsiteX14" fmla="*/ 76199 w 319087"/>
              <a:gd name="connsiteY14" fmla="*/ 0 h 402431"/>
              <a:gd name="connsiteX0" fmla="*/ 76199 w 319087"/>
              <a:gd name="connsiteY0" fmla="*/ 0 h 402431"/>
              <a:gd name="connsiteX1" fmla="*/ 66676 w 319087"/>
              <a:gd name="connsiteY1" fmla="*/ 80963 h 402431"/>
              <a:gd name="connsiteX2" fmla="*/ 42862 w 319087"/>
              <a:gd name="connsiteY2" fmla="*/ 97631 h 402431"/>
              <a:gd name="connsiteX3" fmla="*/ 35718 w 319087"/>
              <a:gd name="connsiteY3" fmla="*/ 133350 h 402431"/>
              <a:gd name="connsiteX4" fmla="*/ 0 w 319087"/>
              <a:gd name="connsiteY4" fmla="*/ 114299 h 402431"/>
              <a:gd name="connsiteX5" fmla="*/ 27725 w 319087"/>
              <a:gd name="connsiteY5" fmla="*/ 192883 h 402431"/>
              <a:gd name="connsiteX6" fmla="*/ 116681 w 319087"/>
              <a:gd name="connsiteY6" fmla="*/ 180975 h 402431"/>
              <a:gd name="connsiteX7" fmla="*/ 128587 w 319087"/>
              <a:gd name="connsiteY7" fmla="*/ 150019 h 402431"/>
              <a:gd name="connsiteX8" fmla="*/ 202405 w 319087"/>
              <a:gd name="connsiteY8" fmla="*/ 402431 h 402431"/>
              <a:gd name="connsiteX9" fmla="*/ 254793 w 319087"/>
              <a:gd name="connsiteY9" fmla="*/ 395288 h 402431"/>
              <a:gd name="connsiteX10" fmla="*/ 295275 w 319087"/>
              <a:gd name="connsiteY10" fmla="*/ 361950 h 402431"/>
              <a:gd name="connsiteX11" fmla="*/ 307181 w 319087"/>
              <a:gd name="connsiteY11" fmla="*/ 316706 h 402431"/>
              <a:gd name="connsiteX12" fmla="*/ 319087 w 319087"/>
              <a:gd name="connsiteY12" fmla="*/ 290512 h 402431"/>
              <a:gd name="connsiteX13" fmla="*/ 116680 w 319087"/>
              <a:gd name="connsiteY13" fmla="*/ 73817 h 402431"/>
              <a:gd name="connsiteX14" fmla="*/ 76199 w 319087"/>
              <a:gd name="connsiteY14" fmla="*/ 0 h 402431"/>
              <a:gd name="connsiteX0" fmla="*/ 76199 w 307181"/>
              <a:gd name="connsiteY0" fmla="*/ 0 h 402431"/>
              <a:gd name="connsiteX1" fmla="*/ 66676 w 307181"/>
              <a:gd name="connsiteY1" fmla="*/ 80963 h 402431"/>
              <a:gd name="connsiteX2" fmla="*/ 42862 w 307181"/>
              <a:gd name="connsiteY2" fmla="*/ 97631 h 402431"/>
              <a:gd name="connsiteX3" fmla="*/ 35718 w 307181"/>
              <a:gd name="connsiteY3" fmla="*/ 133350 h 402431"/>
              <a:gd name="connsiteX4" fmla="*/ 0 w 307181"/>
              <a:gd name="connsiteY4" fmla="*/ 114299 h 402431"/>
              <a:gd name="connsiteX5" fmla="*/ 27725 w 307181"/>
              <a:gd name="connsiteY5" fmla="*/ 192883 h 402431"/>
              <a:gd name="connsiteX6" fmla="*/ 116681 w 307181"/>
              <a:gd name="connsiteY6" fmla="*/ 180975 h 402431"/>
              <a:gd name="connsiteX7" fmla="*/ 128587 w 307181"/>
              <a:gd name="connsiteY7" fmla="*/ 150019 h 402431"/>
              <a:gd name="connsiteX8" fmla="*/ 202405 w 307181"/>
              <a:gd name="connsiteY8" fmla="*/ 402431 h 402431"/>
              <a:gd name="connsiteX9" fmla="*/ 254793 w 307181"/>
              <a:gd name="connsiteY9" fmla="*/ 395288 h 402431"/>
              <a:gd name="connsiteX10" fmla="*/ 295275 w 307181"/>
              <a:gd name="connsiteY10" fmla="*/ 361950 h 402431"/>
              <a:gd name="connsiteX11" fmla="*/ 307181 w 307181"/>
              <a:gd name="connsiteY11" fmla="*/ 316706 h 402431"/>
              <a:gd name="connsiteX12" fmla="*/ 107156 w 307181"/>
              <a:gd name="connsiteY12" fmla="*/ 116681 h 402431"/>
              <a:gd name="connsiteX13" fmla="*/ 116680 w 307181"/>
              <a:gd name="connsiteY13" fmla="*/ 73817 h 402431"/>
              <a:gd name="connsiteX14" fmla="*/ 76199 w 307181"/>
              <a:gd name="connsiteY14" fmla="*/ 0 h 402431"/>
              <a:gd name="connsiteX0" fmla="*/ 76199 w 423862"/>
              <a:gd name="connsiteY0" fmla="*/ 0 h 402431"/>
              <a:gd name="connsiteX1" fmla="*/ 66676 w 423862"/>
              <a:gd name="connsiteY1" fmla="*/ 80963 h 402431"/>
              <a:gd name="connsiteX2" fmla="*/ 42862 w 423862"/>
              <a:gd name="connsiteY2" fmla="*/ 97631 h 402431"/>
              <a:gd name="connsiteX3" fmla="*/ 35718 w 423862"/>
              <a:gd name="connsiteY3" fmla="*/ 133350 h 402431"/>
              <a:gd name="connsiteX4" fmla="*/ 0 w 423862"/>
              <a:gd name="connsiteY4" fmla="*/ 114299 h 402431"/>
              <a:gd name="connsiteX5" fmla="*/ 27725 w 423862"/>
              <a:gd name="connsiteY5" fmla="*/ 192883 h 402431"/>
              <a:gd name="connsiteX6" fmla="*/ 116681 w 423862"/>
              <a:gd name="connsiteY6" fmla="*/ 180975 h 402431"/>
              <a:gd name="connsiteX7" fmla="*/ 128587 w 423862"/>
              <a:gd name="connsiteY7" fmla="*/ 150019 h 402431"/>
              <a:gd name="connsiteX8" fmla="*/ 202405 w 423862"/>
              <a:gd name="connsiteY8" fmla="*/ 402431 h 402431"/>
              <a:gd name="connsiteX9" fmla="*/ 254793 w 423862"/>
              <a:gd name="connsiteY9" fmla="*/ 395288 h 402431"/>
              <a:gd name="connsiteX10" fmla="*/ 295275 w 423862"/>
              <a:gd name="connsiteY10" fmla="*/ 361950 h 402431"/>
              <a:gd name="connsiteX11" fmla="*/ 423862 w 423862"/>
              <a:gd name="connsiteY11" fmla="*/ 78581 h 402431"/>
              <a:gd name="connsiteX12" fmla="*/ 107156 w 423862"/>
              <a:gd name="connsiteY12" fmla="*/ 116681 h 402431"/>
              <a:gd name="connsiteX13" fmla="*/ 116680 w 423862"/>
              <a:gd name="connsiteY13" fmla="*/ 73817 h 402431"/>
              <a:gd name="connsiteX14" fmla="*/ 76199 w 423862"/>
              <a:gd name="connsiteY14" fmla="*/ 0 h 402431"/>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295275 w 423862"/>
              <a:gd name="connsiteY9" fmla="*/ 361950 h 395288"/>
              <a:gd name="connsiteX10" fmla="*/ 423862 w 423862"/>
              <a:gd name="connsiteY10" fmla="*/ 78581 h 395288"/>
              <a:gd name="connsiteX11" fmla="*/ 107156 w 423862"/>
              <a:gd name="connsiteY11" fmla="*/ 116681 h 395288"/>
              <a:gd name="connsiteX12" fmla="*/ 116680 w 423862"/>
              <a:gd name="connsiteY12" fmla="*/ 73817 h 395288"/>
              <a:gd name="connsiteX13" fmla="*/ 76199 w 423862"/>
              <a:gd name="connsiteY13" fmla="*/ 0 h 395288"/>
              <a:gd name="connsiteX0" fmla="*/ 76199 w 423862"/>
              <a:gd name="connsiteY0" fmla="*/ 0 h 395288"/>
              <a:gd name="connsiteX1" fmla="*/ 66676 w 423862"/>
              <a:gd name="connsiteY1" fmla="*/ 80963 h 395288"/>
              <a:gd name="connsiteX2" fmla="*/ 42862 w 423862"/>
              <a:gd name="connsiteY2" fmla="*/ 97631 h 395288"/>
              <a:gd name="connsiteX3" fmla="*/ 35718 w 423862"/>
              <a:gd name="connsiteY3" fmla="*/ 133350 h 395288"/>
              <a:gd name="connsiteX4" fmla="*/ 0 w 423862"/>
              <a:gd name="connsiteY4" fmla="*/ 114299 h 395288"/>
              <a:gd name="connsiteX5" fmla="*/ 27725 w 423862"/>
              <a:gd name="connsiteY5" fmla="*/ 192883 h 395288"/>
              <a:gd name="connsiteX6" fmla="*/ 116681 w 423862"/>
              <a:gd name="connsiteY6" fmla="*/ 180975 h 395288"/>
              <a:gd name="connsiteX7" fmla="*/ 128587 w 423862"/>
              <a:gd name="connsiteY7" fmla="*/ 150019 h 395288"/>
              <a:gd name="connsiteX8" fmla="*/ 254793 w 423862"/>
              <a:gd name="connsiteY8" fmla="*/ 395288 h 395288"/>
              <a:gd name="connsiteX9" fmla="*/ 423862 w 423862"/>
              <a:gd name="connsiteY9" fmla="*/ 78581 h 395288"/>
              <a:gd name="connsiteX10" fmla="*/ 107156 w 423862"/>
              <a:gd name="connsiteY10" fmla="*/ 116681 h 395288"/>
              <a:gd name="connsiteX11" fmla="*/ 116680 w 423862"/>
              <a:gd name="connsiteY11" fmla="*/ 73817 h 395288"/>
              <a:gd name="connsiteX12" fmla="*/ 76199 w 423862"/>
              <a:gd name="connsiteY12" fmla="*/ 0 h 395288"/>
              <a:gd name="connsiteX0" fmla="*/ 76199 w 423862"/>
              <a:gd name="connsiteY0" fmla="*/ 0 h 192883"/>
              <a:gd name="connsiteX1" fmla="*/ 66676 w 423862"/>
              <a:gd name="connsiteY1" fmla="*/ 80963 h 192883"/>
              <a:gd name="connsiteX2" fmla="*/ 42862 w 423862"/>
              <a:gd name="connsiteY2" fmla="*/ 97631 h 192883"/>
              <a:gd name="connsiteX3" fmla="*/ 35718 w 423862"/>
              <a:gd name="connsiteY3" fmla="*/ 133350 h 192883"/>
              <a:gd name="connsiteX4" fmla="*/ 0 w 423862"/>
              <a:gd name="connsiteY4" fmla="*/ 114299 h 192883"/>
              <a:gd name="connsiteX5" fmla="*/ 27725 w 423862"/>
              <a:gd name="connsiteY5" fmla="*/ 192883 h 192883"/>
              <a:gd name="connsiteX6" fmla="*/ 116681 w 423862"/>
              <a:gd name="connsiteY6" fmla="*/ 180975 h 192883"/>
              <a:gd name="connsiteX7" fmla="*/ 128587 w 423862"/>
              <a:gd name="connsiteY7" fmla="*/ 150019 h 192883"/>
              <a:gd name="connsiteX8" fmla="*/ 423862 w 423862"/>
              <a:gd name="connsiteY8" fmla="*/ 78581 h 192883"/>
              <a:gd name="connsiteX9" fmla="*/ 107156 w 423862"/>
              <a:gd name="connsiteY9" fmla="*/ 116681 h 192883"/>
              <a:gd name="connsiteX10" fmla="*/ 116680 w 423862"/>
              <a:gd name="connsiteY10" fmla="*/ 73817 h 192883"/>
              <a:gd name="connsiteX11" fmla="*/ 76199 w 423862"/>
              <a:gd name="connsiteY11" fmla="*/ 0 h 192883"/>
              <a:gd name="connsiteX0" fmla="*/ 76199 w 128587"/>
              <a:gd name="connsiteY0" fmla="*/ 0 h 192883"/>
              <a:gd name="connsiteX1" fmla="*/ 66676 w 128587"/>
              <a:gd name="connsiteY1" fmla="*/ 80963 h 192883"/>
              <a:gd name="connsiteX2" fmla="*/ 42862 w 128587"/>
              <a:gd name="connsiteY2" fmla="*/ 97631 h 192883"/>
              <a:gd name="connsiteX3" fmla="*/ 35718 w 128587"/>
              <a:gd name="connsiteY3" fmla="*/ 133350 h 192883"/>
              <a:gd name="connsiteX4" fmla="*/ 0 w 128587"/>
              <a:gd name="connsiteY4" fmla="*/ 114299 h 192883"/>
              <a:gd name="connsiteX5" fmla="*/ 27725 w 128587"/>
              <a:gd name="connsiteY5" fmla="*/ 192883 h 192883"/>
              <a:gd name="connsiteX6" fmla="*/ 116681 w 128587"/>
              <a:gd name="connsiteY6" fmla="*/ 180975 h 192883"/>
              <a:gd name="connsiteX7" fmla="*/ 128587 w 128587"/>
              <a:gd name="connsiteY7" fmla="*/ 150019 h 192883"/>
              <a:gd name="connsiteX8" fmla="*/ 107156 w 128587"/>
              <a:gd name="connsiteY8" fmla="*/ 116681 h 192883"/>
              <a:gd name="connsiteX9" fmla="*/ 116680 w 128587"/>
              <a:gd name="connsiteY9" fmla="*/ 73817 h 192883"/>
              <a:gd name="connsiteX10" fmla="*/ 76199 w 128587"/>
              <a:gd name="connsiteY10" fmla="*/ 0 h 19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587" h="192883">
                <a:moveTo>
                  <a:pt x="76199" y="0"/>
                </a:moveTo>
                <a:lnTo>
                  <a:pt x="66676" y="80963"/>
                </a:lnTo>
                <a:lnTo>
                  <a:pt x="42862" y="97631"/>
                </a:lnTo>
                <a:lnTo>
                  <a:pt x="35718" y="133350"/>
                </a:lnTo>
                <a:lnTo>
                  <a:pt x="0" y="114299"/>
                </a:lnTo>
                <a:lnTo>
                  <a:pt x="27725" y="192883"/>
                </a:lnTo>
                <a:lnTo>
                  <a:pt x="116681" y="180975"/>
                </a:lnTo>
                <a:lnTo>
                  <a:pt x="128587" y="150019"/>
                </a:lnTo>
                <a:lnTo>
                  <a:pt x="107156" y="116681"/>
                </a:lnTo>
                <a:lnTo>
                  <a:pt x="116680" y="73817"/>
                </a:lnTo>
                <a:lnTo>
                  <a:pt x="76199" y="0"/>
                </a:ln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1032" name="Freeform 1031"/>
          <p:cNvSpPr/>
          <p:nvPr/>
        </p:nvSpPr>
        <p:spPr>
          <a:xfrm>
            <a:off x="7545634" y="2540538"/>
            <a:ext cx="91035" cy="319343"/>
          </a:xfrm>
          <a:custGeom>
            <a:avLst/>
            <a:gdLst>
              <a:gd name="connsiteX0" fmla="*/ 41029 w 91035"/>
              <a:gd name="connsiteY0" fmla="*/ 256 h 319343"/>
              <a:gd name="connsiteX1" fmla="*/ 41029 w 91035"/>
              <a:gd name="connsiteY1" fmla="*/ 256 h 319343"/>
              <a:gd name="connsiteX2" fmla="*/ 55316 w 91035"/>
              <a:gd name="connsiteY2" fmla="*/ 16925 h 319343"/>
              <a:gd name="connsiteX3" fmla="*/ 60079 w 91035"/>
              <a:gd name="connsiteY3" fmla="*/ 24068 h 319343"/>
              <a:gd name="connsiteX4" fmla="*/ 67222 w 91035"/>
              <a:gd name="connsiteY4" fmla="*/ 33593 h 319343"/>
              <a:gd name="connsiteX5" fmla="*/ 74366 w 91035"/>
              <a:gd name="connsiteY5" fmla="*/ 47881 h 319343"/>
              <a:gd name="connsiteX6" fmla="*/ 81510 w 91035"/>
              <a:gd name="connsiteY6" fmla="*/ 62168 h 319343"/>
              <a:gd name="connsiteX7" fmla="*/ 86272 w 91035"/>
              <a:gd name="connsiteY7" fmla="*/ 81218 h 319343"/>
              <a:gd name="connsiteX8" fmla="*/ 91035 w 91035"/>
              <a:gd name="connsiteY8" fmla="*/ 95506 h 319343"/>
              <a:gd name="connsiteX9" fmla="*/ 88654 w 91035"/>
              <a:gd name="connsiteY9" fmla="*/ 135987 h 319343"/>
              <a:gd name="connsiteX10" fmla="*/ 86272 w 91035"/>
              <a:gd name="connsiteY10" fmla="*/ 147893 h 319343"/>
              <a:gd name="connsiteX11" fmla="*/ 83891 w 91035"/>
              <a:gd name="connsiteY11" fmla="*/ 166943 h 319343"/>
              <a:gd name="connsiteX12" fmla="*/ 81510 w 91035"/>
              <a:gd name="connsiteY12" fmla="*/ 174087 h 319343"/>
              <a:gd name="connsiteX13" fmla="*/ 76747 w 91035"/>
              <a:gd name="connsiteY13" fmla="*/ 193137 h 319343"/>
              <a:gd name="connsiteX14" fmla="*/ 74366 w 91035"/>
              <a:gd name="connsiteY14" fmla="*/ 240762 h 319343"/>
              <a:gd name="connsiteX15" fmla="*/ 69604 w 91035"/>
              <a:gd name="connsiteY15" fmla="*/ 269337 h 319343"/>
              <a:gd name="connsiteX16" fmla="*/ 67222 w 91035"/>
              <a:gd name="connsiteY16" fmla="*/ 276481 h 319343"/>
              <a:gd name="connsiteX17" fmla="*/ 62460 w 91035"/>
              <a:gd name="connsiteY17" fmla="*/ 283625 h 319343"/>
              <a:gd name="connsiteX18" fmla="*/ 55316 w 91035"/>
              <a:gd name="connsiteY18" fmla="*/ 288387 h 319343"/>
              <a:gd name="connsiteX19" fmla="*/ 45791 w 91035"/>
              <a:gd name="connsiteY19" fmla="*/ 305056 h 319343"/>
              <a:gd name="connsiteX20" fmla="*/ 41029 w 91035"/>
              <a:gd name="connsiteY20" fmla="*/ 312200 h 319343"/>
              <a:gd name="connsiteX21" fmla="*/ 17216 w 91035"/>
              <a:gd name="connsiteY21" fmla="*/ 319343 h 319343"/>
              <a:gd name="connsiteX22" fmla="*/ 7691 w 91035"/>
              <a:gd name="connsiteY22" fmla="*/ 316962 h 319343"/>
              <a:gd name="connsiteX23" fmla="*/ 12454 w 91035"/>
              <a:gd name="connsiteY23" fmla="*/ 276481 h 319343"/>
              <a:gd name="connsiteX24" fmla="*/ 10072 w 91035"/>
              <a:gd name="connsiteY24" fmla="*/ 250287 h 319343"/>
              <a:gd name="connsiteX25" fmla="*/ 547 w 91035"/>
              <a:gd name="connsiteY25" fmla="*/ 247906 h 319343"/>
              <a:gd name="connsiteX26" fmla="*/ 2929 w 91035"/>
              <a:gd name="connsiteY26" fmla="*/ 238381 h 319343"/>
              <a:gd name="connsiteX27" fmla="*/ 12454 w 91035"/>
              <a:gd name="connsiteY27" fmla="*/ 224093 h 319343"/>
              <a:gd name="connsiteX28" fmla="*/ 21979 w 91035"/>
              <a:gd name="connsiteY28" fmla="*/ 226475 h 319343"/>
              <a:gd name="connsiteX29" fmla="*/ 29122 w 91035"/>
              <a:gd name="connsiteY29" fmla="*/ 231237 h 319343"/>
              <a:gd name="connsiteX30" fmla="*/ 36266 w 91035"/>
              <a:gd name="connsiteY30" fmla="*/ 233618 h 319343"/>
              <a:gd name="connsiteX31" fmla="*/ 43410 w 91035"/>
              <a:gd name="connsiteY31" fmla="*/ 228856 h 319343"/>
              <a:gd name="connsiteX32" fmla="*/ 45791 w 91035"/>
              <a:gd name="connsiteY32" fmla="*/ 221712 h 319343"/>
              <a:gd name="connsiteX33" fmla="*/ 48172 w 91035"/>
              <a:gd name="connsiteY33" fmla="*/ 195518 h 319343"/>
              <a:gd name="connsiteX34" fmla="*/ 52935 w 91035"/>
              <a:gd name="connsiteY34" fmla="*/ 181231 h 319343"/>
              <a:gd name="connsiteX35" fmla="*/ 55316 w 91035"/>
              <a:gd name="connsiteY35" fmla="*/ 166943 h 319343"/>
              <a:gd name="connsiteX36" fmla="*/ 57697 w 91035"/>
              <a:gd name="connsiteY36" fmla="*/ 159800 h 319343"/>
              <a:gd name="connsiteX37" fmla="*/ 60079 w 91035"/>
              <a:gd name="connsiteY37" fmla="*/ 147893 h 319343"/>
              <a:gd name="connsiteX38" fmla="*/ 19597 w 91035"/>
              <a:gd name="connsiteY38" fmla="*/ 138368 h 319343"/>
              <a:gd name="connsiteX39" fmla="*/ 12454 w 91035"/>
              <a:gd name="connsiteY39" fmla="*/ 131225 h 319343"/>
              <a:gd name="connsiteX40" fmla="*/ 14835 w 91035"/>
              <a:gd name="connsiteY40" fmla="*/ 119318 h 319343"/>
              <a:gd name="connsiteX41" fmla="*/ 17216 w 91035"/>
              <a:gd name="connsiteY41" fmla="*/ 112175 h 319343"/>
              <a:gd name="connsiteX42" fmla="*/ 41029 w 91035"/>
              <a:gd name="connsiteY42" fmla="*/ 107412 h 319343"/>
              <a:gd name="connsiteX43" fmla="*/ 43410 w 91035"/>
              <a:gd name="connsiteY43" fmla="*/ 100268 h 319343"/>
              <a:gd name="connsiteX44" fmla="*/ 33885 w 91035"/>
              <a:gd name="connsiteY44" fmla="*/ 76456 h 319343"/>
              <a:gd name="connsiteX45" fmla="*/ 24360 w 91035"/>
              <a:gd name="connsiteY45" fmla="*/ 74075 h 319343"/>
              <a:gd name="connsiteX46" fmla="*/ 19597 w 91035"/>
              <a:gd name="connsiteY46" fmla="*/ 66931 h 319343"/>
              <a:gd name="connsiteX47" fmla="*/ 29122 w 91035"/>
              <a:gd name="connsiteY47" fmla="*/ 45500 h 319343"/>
              <a:gd name="connsiteX48" fmla="*/ 26741 w 91035"/>
              <a:gd name="connsiteY48" fmla="*/ 31212 h 319343"/>
              <a:gd name="connsiteX49" fmla="*/ 14835 w 91035"/>
              <a:gd name="connsiteY49" fmla="*/ 28831 h 319343"/>
              <a:gd name="connsiteX50" fmla="*/ 26741 w 91035"/>
              <a:gd name="connsiteY50" fmla="*/ 256 h 319343"/>
              <a:gd name="connsiteX51" fmla="*/ 41029 w 91035"/>
              <a:gd name="connsiteY51" fmla="*/ 256 h 31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1035" h="319343">
                <a:moveTo>
                  <a:pt x="41029" y="256"/>
                </a:moveTo>
                <a:lnTo>
                  <a:pt x="41029" y="256"/>
                </a:lnTo>
                <a:cubicBezTo>
                  <a:pt x="45791" y="5812"/>
                  <a:pt x="50744" y="11211"/>
                  <a:pt x="55316" y="16925"/>
                </a:cubicBezTo>
                <a:cubicBezTo>
                  <a:pt x="57104" y="19160"/>
                  <a:pt x="58416" y="21739"/>
                  <a:pt x="60079" y="24068"/>
                </a:cubicBezTo>
                <a:cubicBezTo>
                  <a:pt x="62386" y="27297"/>
                  <a:pt x="64841" y="30418"/>
                  <a:pt x="67222" y="33593"/>
                </a:cubicBezTo>
                <a:cubicBezTo>
                  <a:pt x="73212" y="51557"/>
                  <a:pt x="65131" y="29408"/>
                  <a:pt x="74366" y="47881"/>
                </a:cubicBezTo>
                <a:cubicBezTo>
                  <a:pt x="84217" y="67585"/>
                  <a:pt x="67870" y="41712"/>
                  <a:pt x="81510" y="62168"/>
                </a:cubicBezTo>
                <a:cubicBezTo>
                  <a:pt x="88739" y="83857"/>
                  <a:pt x="77646" y="49589"/>
                  <a:pt x="86272" y="81218"/>
                </a:cubicBezTo>
                <a:cubicBezTo>
                  <a:pt x="87593" y="86061"/>
                  <a:pt x="91035" y="95506"/>
                  <a:pt x="91035" y="95506"/>
                </a:cubicBezTo>
                <a:cubicBezTo>
                  <a:pt x="90241" y="109000"/>
                  <a:pt x="89878" y="122526"/>
                  <a:pt x="88654" y="135987"/>
                </a:cubicBezTo>
                <a:cubicBezTo>
                  <a:pt x="88288" y="140018"/>
                  <a:pt x="86887" y="143893"/>
                  <a:pt x="86272" y="147893"/>
                </a:cubicBezTo>
                <a:cubicBezTo>
                  <a:pt x="85299" y="154218"/>
                  <a:pt x="85036" y="160647"/>
                  <a:pt x="83891" y="166943"/>
                </a:cubicBezTo>
                <a:cubicBezTo>
                  <a:pt x="83442" y="169413"/>
                  <a:pt x="82119" y="171652"/>
                  <a:pt x="81510" y="174087"/>
                </a:cubicBezTo>
                <a:cubicBezTo>
                  <a:pt x="75767" y="197061"/>
                  <a:pt x="82189" y="176816"/>
                  <a:pt x="76747" y="193137"/>
                </a:cubicBezTo>
                <a:cubicBezTo>
                  <a:pt x="75953" y="209012"/>
                  <a:pt x="75849" y="224937"/>
                  <a:pt x="74366" y="240762"/>
                </a:cubicBezTo>
                <a:cubicBezTo>
                  <a:pt x="73465" y="250376"/>
                  <a:pt x="72658" y="260176"/>
                  <a:pt x="69604" y="269337"/>
                </a:cubicBezTo>
                <a:cubicBezTo>
                  <a:pt x="68810" y="271718"/>
                  <a:pt x="68345" y="274236"/>
                  <a:pt x="67222" y="276481"/>
                </a:cubicBezTo>
                <a:cubicBezTo>
                  <a:pt x="65942" y="279041"/>
                  <a:pt x="64484" y="281601"/>
                  <a:pt x="62460" y="283625"/>
                </a:cubicBezTo>
                <a:cubicBezTo>
                  <a:pt x="60436" y="285649"/>
                  <a:pt x="57697" y="286800"/>
                  <a:pt x="55316" y="288387"/>
                </a:cubicBezTo>
                <a:cubicBezTo>
                  <a:pt x="43714" y="305792"/>
                  <a:pt x="57876" y="283907"/>
                  <a:pt x="45791" y="305056"/>
                </a:cubicBezTo>
                <a:cubicBezTo>
                  <a:pt x="44371" y="307541"/>
                  <a:pt x="43456" y="310683"/>
                  <a:pt x="41029" y="312200"/>
                </a:cubicBezTo>
                <a:cubicBezTo>
                  <a:pt x="37165" y="314615"/>
                  <a:pt x="22792" y="317949"/>
                  <a:pt x="17216" y="319343"/>
                </a:cubicBezTo>
                <a:cubicBezTo>
                  <a:pt x="14041" y="318549"/>
                  <a:pt x="8333" y="320171"/>
                  <a:pt x="7691" y="316962"/>
                </a:cubicBezTo>
                <a:cubicBezTo>
                  <a:pt x="4170" y="299358"/>
                  <a:pt x="7918" y="290084"/>
                  <a:pt x="12454" y="276481"/>
                </a:cubicBezTo>
                <a:cubicBezTo>
                  <a:pt x="11660" y="267750"/>
                  <a:pt x="13444" y="258380"/>
                  <a:pt x="10072" y="250287"/>
                </a:cubicBezTo>
                <a:cubicBezTo>
                  <a:pt x="8813" y="247266"/>
                  <a:pt x="2231" y="250712"/>
                  <a:pt x="547" y="247906"/>
                </a:cubicBezTo>
                <a:cubicBezTo>
                  <a:pt x="-1137" y="245100"/>
                  <a:pt x="1465" y="241308"/>
                  <a:pt x="2929" y="238381"/>
                </a:cubicBezTo>
                <a:cubicBezTo>
                  <a:pt x="5489" y="233261"/>
                  <a:pt x="12454" y="224093"/>
                  <a:pt x="12454" y="224093"/>
                </a:cubicBezTo>
                <a:cubicBezTo>
                  <a:pt x="15629" y="224887"/>
                  <a:pt x="18971" y="225186"/>
                  <a:pt x="21979" y="226475"/>
                </a:cubicBezTo>
                <a:cubicBezTo>
                  <a:pt x="24609" y="227602"/>
                  <a:pt x="26562" y="229957"/>
                  <a:pt x="29122" y="231237"/>
                </a:cubicBezTo>
                <a:cubicBezTo>
                  <a:pt x="31367" y="232359"/>
                  <a:pt x="33885" y="232824"/>
                  <a:pt x="36266" y="233618"/>
                </a:cubicBezTo>
                <a:cubicBezTo>
                  <a:pt x="38647" y="232031"/>
                  <a:pt x="41622" y="231091"/>
                  <a:pt x="43410" y="228856"/>
                </a:cubicBezTo>
                <a:cubicBezTo>
                  <a:pt x="44978" y="226896"/>
                  <a:pt x="45436" y="224197"/>
                  <a:pt x="45791" y="221712"/>
                </a:cubicBezTo>
                <a:cubicBezTo>
                  <a:pt x="47031" y="213033"/>
                  <a:pt x="46648" y="204152"/>
                  <a:pt x="48172" y="195518"/>
                </a:cubicBezTo>
                <a:cubicBezTo>
                  <a:pt x="49044" y="190574"/>
                  <a:pt x="52110" y="186183"/>
                  <a:pt x="52935" y="181231"/>
                </a:cubicBezTo>
                <a:cubicBezTo>
                  <a:pt x="53729" y="176468"/>
                  <a:pt x="54269" y="171656"/>
                  <a:pt x="55316" y="166943"/>
                </a:cubicBezTo>
                <a:cubicBezTo>
                  <a:pt x="55860" y="164493"/>
                  <a:pt x="57088" y="162235"/>
                  <a:pt x="57697" y="159800"/>
                </a:cubicBezTo>
                <a:cubicBezTo>
                  <a:pt x="58679" y="155873"/>
                  <a:pt x="59285" y="151862"/>
                  <a:pt x="60079" y="147893"/>
                </a:cubicBezTo>
                <a:cubicBezTo>
                  <a:pt x="47570" y="129133"/>
                  <a:pt x="62868" y="147984"/>
                  <a:pt x="19597" y="138368"/>
                </a:cubicBezTo>
                <a:cubicBezTo>
                  <a:pt x="16310" y="137638"/>
                  <a:pt x="14835" y="133606"/>
                  <a:pt x="12454" y="131225"/>
                </a:cubicBezTo>
                <a:cubicBezTo>
                  <a:pt x="13248" y="127256"/>
                  <a:pt x="13853" y="123245"/>
                  <a:pt x="14835" y="119318"/>
                </a:cubicBezTo>
                <a:cubicBezTo>
                  <a:pt x="15444" y="116883"/>
                  <a:pt x="14931" y="113214"/>
                  <a:pt x="17216" y="112175"/>
                </a:cubicBezTo>
                <a:cubicBezTo>
                  <a:pt x="24585" y="108825"/>
                  <a:pt x="33091" y="109000"/>
                  <a:pt x="41029" y="107412"/>
                </a:cubicBezTo>
                <a:cubicBezTo>
                  <a:pt x="41823" y="105031"/>
                  <a:pt x="43410" y="102778"/>
                  <a:pt x="43410" y="100268"/>
                </a:cubicBezTo>
                <a:cubicBezTo>
                  <a:pt x="43410" y="89836"/>
                  <a:pt x="43283" y="81826"/>
                  <a:pt x="33885" y="76456"/>
                </a:cubicBezTo>
                <a:cubicBezTo>
                  <a:pt x="31043" y="74832"/>
                  <a:pt x="27535" y="74869"/>
                  <a:pt x="24360" y="74075"/>
                </a:cubicBezTo>
                <a:cubicBezTo>
                  <a:pt x="22772" y="71694"/>
                  <a:pt x="19913" y="69776"/>
                  <a:pt x="19597" y="66931"/>
                </a:cubicBezTo>
                <a:cubicBezTo>
                  <a:pt x="18130" y="53725"/>
                  <a:pt x="21635" y="52987"/>
                  <a:pt x="29122" y="45500"/>
                </a:cubicBezTo>
                <a:cubicBezTo>
                  <a:pt x="28328" y="40737"/>
                  <a:pt x="29883" y="34878"/>
                  <a:pt x="26741" y="31212"/>
                </a:cubicBezTo>
                <a:cubicBezTo>
                  <a:pt x="24107" y="28139"/>
                  <a:pt x="16218" y="32635"/>
                  <a:pt x="14835" y="28831"/>
                </a:cubicBezTo>
                <a:cubicBezTo>
                  <a:pt x="6044" y="4656"/>
                  <a:pt x="15209" y="7175"/>
                  <a:pt x="26741" y="256"/>
                </a:cubicBezTo>
                <a:cubicBezTo>
                  <a:pt x="27703" y="-321"/>
                  <a:pt x="38648" y="256"/>
                  <a:pt x="41029" y="256"/>
                </a:cubicBezTo>
                <a:close/>
              </a:path>
            </a:pathLst>
          </a:custGeom>
          <a:solidFill>
            <a:schemeClr val="accent4">
              <a:lumMod val="20000"/>
              <a:lumOff val="80000"/>
            </a:scheme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5" name="Freeform 4"/>
          <p:cNvSpPr/>
          <p:nvPr/>
        </p:nvSpPr>
        <p:spPr>
          <a:xfrm>
            <a:off x="841829" y="2104332"/>
            <a:ext cx="1509521" cy="2787201"/>
          </a:xfrm>
          <a:custGeom>
            <a:avLst/>
            <a:gdLst>
              <a:gd name="connsiteX0" fmla="*/ 449942 w 1509521"/>
              <a:gd name="connsiteY0" fmla="*/ 319554 h 2787201"/>
              <a:gd name="connsiteX1" fmla="*/ 449942 w 1509521"/>
              <a:gd name="connsiteY1" fmla="*/ 319554 h 2787201"/>
              <a:gd name="connsiteX2" fmla="*/ 435428 w 1509521"/>
              <a:gd name="connsiteY2" fmla="*/ 188925 h 2787201"/>
              <a:gd name="connsiteX3" fmla="*/ 377371 w 1509521"/>
              <a:gd name="connsiteY3" fmla="*/ 101839 h 2787201"/>
              <a:gd name="connsiteX4" fmla="*/ 348342 w 1509521"/>
              <a:gd name="connsiteY4" fmla="*/ 58297 h 2787201"/>
              <a:gd name="connsiteX5" fmla="*/ 333828 w 1509521"/>
              <a:gd name="connsiteY5" fmla="*/ 14754 h 2787201"/>
              <a:gd name="connsiteX6" fmla="*/ 232228 w 1509521"/>
              <a:gd name="connsiteY6" fmla="*/ 14754 h 2787201"/>
              <a:gd name="connsiteX7" fmla="*/ 188685 w 1509521"/>
              <a:gd name="connsiteY7" fmla="*/ 58297 h 2787201"/>
              <a:gd name="connsiteX8" fmla="*/ 130628 w 1509521"/>
              <a:gd name="connsiteY8" fmla="*/ 145382 h 2787201"/>
              <a:gd name="connsiteX9" fmla="*/ 101600 w 1509521"/>
              <a:gd name="connsiteY9" fmla="*/ 232468 h 2787201"/>
              <a:gd name="connsiteX10" fmla="*/ 87085 w 1509521"/>
              <a:gd name="connsiteY10" fmla="*/ 290525 h 2787201"/>
              <a:gd name="connsiteX11" fmla="*/ 58057 w 1509521"/>
              <a:gd name="connsiteY11" fmla="*/ 377611 h 2787201"/>
              <a:gd name="connsiteX12" fmla="*/ 43542 w 1509521"/>
              <a:gd name="connsiteY12" fmla="*/ 435668 h 2787201"/>
              <a:gd name="connsiteX13" fmla="*/ 14514 w 1509521"/>
              <a:gd name="connsiteY13" fmla="*/ 479211 h 2787201"/>
              <a:gd name="connsiteX14" fmla="*/ 0 w 1509521"/>
              <a:gd name="connsiteY14" fmla="*/ 522754 h 2787201"/>
              <a:gd name="connsiteX15" fmla="*/ 174171 w 1509521"/>
              <a:gd name="connsiteY15" fmla="*/ 522754 h 2787201"/>
              <a:gd name="connsiteX16" fmla="*/ 203200 w 1509521"/>
              <a:gd name="connsiteY16" fmla="*/ 464697 h 2787201"/>
              <a:gd name="connsiteX17" fmla="*/ 246742 w 1509521"/>
              <a:gd name="connsiteY17" fmla="*/ 450182 h 2787201"/>
              <a:gd name="connsiteX18" fmla="*/ 261257 w 1509521"/>
              <a:gd name="connsiteY18" fmla="*/ 1248468 h 2787201"/>
              <a:gd name="connsiteX19" fmla="*/ 275771 w 1509521"/>
              <a:gd name="connsiteY19" fmla="*/ 1292011 h 2787201"/>
              <a:gd name="connsiteX20" fmla="*/ 304800 w 1509521"/>
              <a:gd name="connsiteY20" fmla="*/ 1335554 h 2787201"/>
              <a:gd name="connsiteX21" fmla="*/ 319314 w 1509521"/>
              <a:gd name="connsiteY21" fmla="*/ 1379097 h 2787201"/>
              <a:gd name="connsiteX22" fmla="*/ 391885 w 1509521"/>
              <a:gd name="connsiteY22" fmla="*/ 1466182 h 2787201"/>
              <a:gd name="connsiteX23" fmla="*/ 420914 w 1509521"/>
              <a:gd name="connsiteY23" fmla="*/ 1553268 h 2787201"/>
              <a:gd name="connsiteX24" fmla="*/ 435428 w 1509521"/>
              <a:gd name="connsiteY24" fmla="*/ 1596811 h 2787201"/>
              <a:gd name="connsiteX25" fmla="*/ 478971 w 1509521"/>
              <a:gd name="connsiteY25" fmla="*/ 1814525 h 2787201"/>
              <a:gd name="connsiteX26" fmla="*/ 522514 w 1509521"/>
              <a:gd name="connsiteY26" fmla="*/ 1843554 h 2787201"/>
              <a:gd name="connsiteX27" fmla="*/ 551542 w 1509521"/>
              <a:gd name="connsiteY27" fmla="*/ 1887097 h 2787201"/>
              <a:gd name="connsiteX28" fmla="*/ 580571 w 1509521"/>
              <a:gd name="connsiteY28" fmla="*/ 1988697 h 2787201"/>
              <a:gd name="connsiteX29" fmla="*/ 595085 w 1509521"/>
              <a:gd name="connsiteY29" fmla="*/ 2061268 h 2787201"/>
              <a:gd name="connsiteX30" fmla="*/ 667657 w 1509521"/>
              <a:gd name="connsiteY30" fmla="*/ 2133839 h 2787201"/>
              <a:gd name="connsiteX31" fmla="*/ 725714 w 1509521"/>
              <a:gd name="connsiteY31" fmla="*/ 2162868 h 2787201"/>
              <a:gd name="connsiteX32" fmla="*/ 841828 w 1509521"/>
              <a:gd name="connsiteY32" fmla="*/ 2177382 h 2787201"/>
              <a:gd name="connsiteX33" fmla="*/ 856342 w 1509521"/>
              <a:gd name="connsiteY33" fmla="*/ 2220925 h 2787201"/>
              <a:gd name="connsiteX34" fmla="*/ 914400 w 1509521"/>
              <a:gd name="connsiteY34" fmla="*/ 2380582 h 2787201"/>
              <a:gd name="connsiteX35" fmla="*/ 972457 w 1509521"/>
              <a:gd name="connsiteY35" fmla="*/ 2409611 h 2787201"/>
              <a:gd name="connsiteX36" fmla="*/ 1016000 w 1509521"/>
              <a:gd name="connsiteY36" fmla="*/ 2438639 h 2787201"/>
              <a:gd name="connsiteX37" fmla="*/ 1045028 w 1509521"/>
              <a:gd name="connsiteY37" fmla="*/ 2482182 h 2787201"/>
              <a:gd name="connsiteX38" fmla="*/ 1074057 w 1509521"/>
              <a:gd name="connsiteY38" fmla="*/ 2656354 h 2787201"/>
              <a:gd name="connsiteX39" fmla="*/ 1103085 w 1509521"/>
              <a:gd name="connsiteY39" fmla="*/ 2699897 h 2787201"/>
              <a:gd name="connsiteX40" fmla="*/ 1190171 w 1509521"/>
              <a:gd name="connsiteY40" fmla="*/ 2728925 h 2787201"/>
              <a:gd name="connsiteX41" fmla="*/ 1233714 w 1509521"/>
              <a:gd name="connsiteY41" fmla="*/ 2743439 h 2787201"/>
              <a:gd name="connsiteX42" fmla="*/ 1277257 w 1509521"/>
              <a:gd name="connsiteY42" fmla="*/ 2772468 h 2787201"/>
              <a:gd name="connsiteX43" fmla="*/ 1494971 w 1509521"/>
              <a:gd name="connsiteY43" fmla="*/ 2772468 h 2787201"/>
              <a:gd name="connsiteX44" fmla="*/ 1465942 w 1509521"/>
              <a:gd name="connsiteY44" fmla="*/ 2699897 h 2787201"/>
              <a:gd name="connsiteX45" fmla="*/ 1378857 w 1509521"/>
              <a:gd name="connsiteY45" fmla="*/ 2670868 h 2787201"/>
              <a:gd name="connsiteX46" fmla="*/ 1364342 w 1509521"/>
              <a:gd name="connsiteY46" fmla="*/ 2627325 h 2787201"/>
              <a:gd name="connsiteX47" fmla="*/ 1306285 w 1509521"/>
              <a:gd name="connsiteY47" fmla="*/ 2540239 h 2787201"/>
              <a:gd name="connsiteX48" fmla="*/ 1248228 w 1509521"/>
              <a:gd name="connsiteY48" fmla="*/ 2467668 h 2787201"/>
              <a:gd name="connsiteX49" fmla="*/ 1219200 w 1509521"/>
              <a:gd name="connsiteY49" fmla="*/ 2380582 h 2787201"/>
              <a:gd name="connsiteX50" fmla="*/ 1204685 w 1509521"/>
              <a:gd name="connsiteY50" fmla="*/ 2337039 h 2787201"/>
              <a:gd name="connsiteX51" fmla="*/ 1161142 w 1509521"/>
              <a:gd name="connsiteY51" fmla="*/ 2249954 h 2787201"/>
              <a:gd name="connsiteX52" fmla="*/ 1132114 w 1509521"/>
              <a:gd name="connsiteY52" fmla="*/ 2206411 h 2787201"/>
              <a:gd name="connsiteX53" fmla="*/ 1088571 w 1509521"/>
              <a:gd name="connsiteY53" fmla="*/ 2046754 h 2787201"/>
              <a:gd name="connsiteX54" fmla="*/ 1059542 w 1509521"/>
              <a:gd name="connsiteY54" fmla="*/ 1959668 h 2787201"/>
              <a:gd name="connsiteX55" fmla="*/ 1016000 w 1509521"/>
              <a:gd name="connsiteY55" fmla="*/ 1843554 h 2787201"/>
              <a:gd name="connsiteX56" fmla="*/ 1001485 w 1509521"/>
              <a:gd name="connsiteY56" fmla="*/ 1785497 h 2787201"/>
              <a:gd name="connsiteX57" fmla="*/ 986971 w 1509521"/>
              <a:gd name="connsiteY57" fmla="*/ 1640354 h 2787201"/>
              <a:gd name="connsiteX58" fmla="*/ 899885 w 1509521"/>
              <a:gd name="connsiteY58" fmla="*/ 1611325 h 2787201"/>
              <a:gd name="connsiteX59" fmla="*/ 812800 w 1509521"/>
              <a:gd name="connsiteY59" fmla="*/ 1553268 h 2787201"/>
              <a:gd name="connsiteX60" fmla="*/ 769257 w 1509521"/>
              <a:gd name="connsiteY60" fmla="*/ 1524239 h 2787201"/>
              <a:gd name="connsiteX61" fmla="*/ 725714 w 1509521"/>
              <a:gd name="connsiteY61" fmla="*/ 1379097 h 2787201"/>
              <a:gd name="connsiteX62" fmla="*/ 696685 w 1509521"/>
              <a:gd name="connsiteY62" fmla="*/ 1292011 h 2787201"/>
              <a:gd name="connsiteX63" fmla="*/ 667657 w 1509521"/>
              <a:gd name="connsiteY63" fmla="*/ 1248468 h 2787201"/>
              <a:gd name="connsiteX64" fmla="*/ 638628 w 1509521"/>
              <a:gd name="connsiteY64" fmla="*/ 1103325 h 2787201"/>
              <a:gd name="connsiteX65" fmla="*/ 609600 w 1509521"/>
              <a:gd name="connsiteY65" fmla="*/ 1059782 h 2787201"/>
              <a:gd name="connsiteX66" fmla="*/ 566057 w 1509521"/>
              <a:gd name="connsiteY66" fmla="*/ 972697 h 2787201"/>
              <a:gd name="connsiteX67" fmla="*/ 537028 w 1509521"/>
              <a:gd name="connsiteY67" fmla="*/ 682411 h 2787201"/>
              <a:gd name="connsiteX68" fmla="*/ 522514 w 1509521"/>
              <a:gd name="connsiteY68" fmla="*/ 493725 h 2787201"/>
              <a:gd name="connsiteX69" fmla="*/ 493485 w 1509521"/>
              <a:gd name="connsiteY69" fmla="*/ 406639 h 2787201"/>
              <a:gd name="connsiteX70" fmla="*/ 464457 w 1509521"/>
              <a:gd name="connsiteY70" fmla="*/ 246982 h 2787201"/>
              <a:gd name="connsiteX71" fmla="*/ 435428 w 1509521"/>
              <a:gd name="connsiteY71" fmla="*/ 246982 h 2787201"/>
              <a:gd name="connsiteX72" fmla="*/ 464457 w 1509521"/>
              <a:gd name="connsiteY72" fmla="*/ 246982 h 278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09521" h="2787201">
                <a:moveTo>
                  <a:pt x="449942" y="319554"/>
                </a:moveTo>
                <a:lnTo>
                  <a:pt x="449942" y="319554"/>
                </a:lnTo>
                <a:cubicBezTo>
                  <a:pt x="445104" y="276011"/>
                  <a:pt x="449282" y="230488"/>
                  <a:pt x="435428" y="188925"/>
                </a:cubicBezTo>
                <a:cubicBezTo>
                  <a:pt x="424396" y="155827"/>
                  <a:pt x="396724" y="130868"/>
                  <a:pt x="377371" y="101839"/>
                </a:cubicBezTo>
                <a:lnTo>
                  <a:pt x="348342" y="58297"/>
                </a:lnTo>
                <a:cubicBezTo>
                  <a:pt x="343504" y="43783"/>
                  <a:pt x="344646" y="25572"/>
                  <a:pt x="333828" y="14754"/>
                </a:cubicBezTo>
                <a:cubicBezTo>
                  <a:pt x="304676" y="-14399"/>
                  <a:pt x="261690" y="7388"/>
                  <a:pt x="232228" y="14754"/>
                </a:cubicBezTo>
                <a:cubicBezTo>
                  <a:pt x="217714" y="29268"/>
                  <a:pt x="201287" y="42094"/>
                  <a:pt x="188685" y="58297"/>
                </a:cubicBezTo>
                <a:cubicBezTo>
                  <a:pt x="167266" y="85836"/>
                  <a:pt x="130628" y="145382"/>
                  <a:pt x="130628" y="145382"/>
                </a:cubicBezTo>
                <a:cubicBezTo>
                  <a:pt x="120952" y="174411"/>
                  <a:pt x="109022" y="202783"/>
                  <a:pt x="101600" y="232468"/>
                </a:cubicBezTo>
                <a:cubicBezTo>
                  <a:pt x="96762" y="251820"/>
                  <a:pt x="92817" y="271418"/>
                  <a:pt x="87085" y="290525"/>
                </a:cubicBezTo>
                <a:cubicBezTo>
                  <a:pt x="78292" y="319833"/>
                  <a:pt x="65479" y="347926"/>
                  <a:pt x="58057" y="377611"/>
                </a:cubicBezTo>
                <a:cubicBezTo>
                  <a:pt x="53219" y="396963"/>
                  <a:pt x="51400" y="417333"/>
                  <a:pt x="43542" y="435668"/>
                </a:cubicBezTo>
                <a:cubicBezTo>
                  <a:pt x="36670" y="451701"/>
                  <a:pt x="22315" y="463609"/>
                  <a:pt x="14514" y="479211"/>
                </a:cubicBezTo>
                <a:cubicBezTo>
                  <a:pt x="7672" y="492895"/>
                  <a:pt x="4838" y="508240"/>
                  <a:pt x="0" y="522754"/>
                </a:cubicBezTo>
                <a:cubicBezTo>
                  <a:pt x="62906" y="543723"/>
                  <a:pt x="91905" y="560147"/>
                  <a:pt x="174171" y="522754"/>
                </a:cubicBezTo>
                <a:cubicBezTo>
                  <a:pt x="193868" y="513801"/>
                  <a:pt x="187901" y="479997"/>
                  <a:pt x="203200" y="464697"/>
                </a:cubicBezTo>
                <a:cubicBezTo>
                  <a:pt x="214018" y="453879"/>
                  <a:pt x="232228" y="455020"/>
                  <a:pt x="246742" y="450182"/>
                </a:cubicBezTo>
                <a:cubicBezTo>
                  <a:pt x="251580" y="716277"/>
                  <a:pt x="252085" y="982487"/>
                  <a:pt x="261257" y="1248468"/>
                </a:cubicBezTo>
                <a:cubicBezTo>
                  <a:pt x="261784" y="1263758"/>
                  <a:pt x="268929" y="1278327"/>
                  <a:pt x="275771" y="1292011"/>
                </a:cubicBezTo>
                <a:cubicBezTo>
                  <a:pt x="283572" y="1307613"/>
                  <a:pt x="295124" y="1321040"/>
                  <a:pt x="304800" y="1335554"/>
                </a:cubicBezTo>
                <a:cubicBezTo>
                  <a:pt x="309638" y="1350068"/>
                  <a:pt x="312472" y="1365413"/>
                  <a:pt x="319314" y="1379097"/>
                </a:cubicBezTo>
                <a:cubicBezTo>
                  <a:pt x="339521" y="1419511"/>
                  <a:pt x="359786" y="1434083"/>
                  <a:pt x="391885" y="1466182"/>
                </a:cubicBezTo>
                <a:lnTo>
                  <a:pt x="420914" y="1553268"/>
                </a:lnTo>
                <a:lnTo>
                  <a:pt x="435428" y="1596811"/>
                </a:lnTo>
                <a:cubicBezTo>
                  <a:pt x="442079" y="1676620"/>
                  <a:pt x="420414" y="1755968"/>
                  <a:pt x="478971" y="1814525"/>
                </a:cubicBezTo>
                <a:cubicBezTo>
                  <a:pt x="491306" y="1826860"/>
                  <a:pt x="508000" y="1833878"/>
                  <a:pt x="522514" y="1843554"/>
                </a:cubicBezTo>
                <a:cubicBezTo>
                  <a:pt x="532190" y="1858068"/>
                  <a:pt x="543741" y="1871495"/>
                  <a:pt x="551542" y="1887097"/>
                </a:cubicBezTo>
                <a:cubicBezTo>
                  <a:pt x="561243" y="1906499"/>
                  <a:pt x="576849" y="1971947"/>
                  <a:pt x="580571" y="1988697"/>
                </a:cubicBezTo>
                <a:cubicBezTo>
                  <a:pt x="585922" y="2012779"/>
                  <a:pt x="586423" y="2038169"/>
                  <a:pt x="595085" y="2061268"/>
                </a:cubicBezTo>
                <a:cubicBezTo>
                  <a:pt x="609600" y="2099973"/>
                  <a:pt x="633790" y="2114486"/>
                  <a:pt x="667657" y="2133839"/>
                </a:cubicBezTo>
                <a:cubicBezTo>
                  <a:pt x="686443" y="2144574"/>
                  <a:pt x="704723" y="2157620"/>
                  <a:pt x="725714" y="2162868"/>
                </a:cubicBezTo>
                <a:cubicBezTo>
                  <a:pt x="763555" y="2172328"/>
                  <a:pt x="803123" y="2172544"/>
                  <a:pt x="841828" y="2177382"/>
                </a:cubicBezTo>
                <a:cubicBezTo>
                  <a:pt x="846666" y="2191896"/>
                  <a:pt x="852316" y="2206165"/>
                  <a:pt x="856342" y="2220925"/>
                </a:cubicBezTo>
                <a:cubicBezTo>
                  <a:pt x="865984" y="2256280"/>
                  <a:pt x="873567" y="2346554"/>
                  <a:pt x="914400" y="2380582"/>
                </a:cubicBezTo>
                <a:cubicBezTo>
                  <a:pt x="931022" y="2394433"/>
                  <a:pt x="953671" y="2398876"/>
                  <a:pt x="972457" y="2409611"/>
                </a:cubicBezTo>
                <a:cubicBezTo>
                  <a:pt x="987603" y="2418266"/>
                  <a:pt x="1001486" y="2428963"/>
                  <a:pt x="1016000" y="2438639"/>
                </a:cubicBezTo>
                <a:cubicBezTo>
                  <a:pt x="1025676" y="2453153"/>
                  <a:pt x="1040797" y="2465259"/>
                  <a:pt x="1045028" y="2482182"/>
                </a:cubicBezTo>
                <a:cubicBezTo>
                  <a:pt x="1061128" y="2546582"/>
                  <a:pt x="1045723" y="2599687"/>
                  <a:pt x="1074057" y="2656354"/>
                </a:cubicBezTo>
                <a:cubicBezTo>
                  <a:pt x="1081858" y="2671956"/>
                  <a:pt x="1088293" y="2690652"/>
                  <a:pt x="1103085" y="2699897"/>
                </a:cubicBezTo>
                <a:cubicBezTo>
                  <a:pt x="1129033" y="2716114"/>
                  <a:pt x="1161142" y="2719249"/>
                  <a:pt x="1190171" y="2728925"/>
                </a:cubicBezTo>
                <a:lnTo>
                  <a:pt x="1233714" y="2743439"/>
                </a:lnTo>
                <a:cubicBezTo>
                  <a:pt x="1248228" y="2753115"/>
                  <a:pt x="1260549" y="2767455"/>
                  <a:pt x="1277257" y="2772468"/>
                </a:cubicBezTo>
                <a:cubicBezTo>
                  <a:pt x="1365626" y="2798979"/>
                  <a:pt x="1404023" y="2783836"/>
                  <a:pt x="1494971" y="2772468"/>
                </a:cubicBezTo>
                <a:cubicBezTo>
                  <a:pt x="1511817" y="2721928"/>
                  <a:pt x="1525845" y="2726521"/>
                  <a:pt x="1465942" y="2699897"/>
                </a:cubicBezTo>
                <a:cubicBezTo>
                  <a:pt x="1437981" y="2687470"/>
                  <a:pt x="1378857" y="2670868"/>
                  <a:pt x="1378857" y="2670868"/>
                </a:cubicBezTo>
                <a:cubicBezTo>
                  <a:pt x="1374019" y="2656354"/>
                  <a:pt x="1371772" y="2640699"/>
                  <a:pt x="1364342" y="2627325"/>
                </a:cubicBezTo>
                <a:cubicBezTo>
                  <a:pt x="1347399" y="2596827"/>
                  <a:pt x="1306285" y="2540239"/>
                  <a:pt x="1306285" y="2540239"/>
                </a:cubicBezTo>
                <a:cubicBezTo>
                  <a:pt x="1253352" y="2381439"/>
                  <a:pt x="1342017" y="2617732"/>
                  <a:pt x="1248228" y="2467668"/>
                </a:cubicBezTo>
                <a:cubicBezTo>
                  <a:pt x="1232011" y="2441720"/>
                  <a:pt x="1228876" y="2409611"/>
                  <a:pt x="1219200" y="2380582"/>
                </a:cubicBezTo>
                <a:cubicBezTo>
                  <a:pt x="1214362" y="2366068"/>
                  <a:pt x="1213172" y="2349769"/>
                  <a:pt x="1204685" y="2337039"/>
                </a:cubicBezTo>
                <a:cubicBezTo>
                  <a:pt x="1121499" y="2212260"/>
                  <a:pt x="1221231" y="2370131"/>
                  <a:pt x="1161142" y="2249954"/>
                </a:cubicBezTo>
                <a:cubicBezTo>
                  <a:pt x="1153341" y="2234352"/>
                  <a:pt x="1139199" y="2222351"/>
                  <a:pt x="1132114" y="2206411"/>
                </a:cubicBezTo>
                <a:cubicBezTo>
                  <a:pt x="1090830" y="2113522"/>
                  <a:pt x="1112676" y="2135140"/>
                  <a:pt x="1088571" y="2046754"/>
                </a:cubicBezTo>
                <a:cubicBezTo>
                  <a:pt x="1080520" y="2017233"/>
                  <a:pt x="1065543" y="1989673"/>
                  <a:pt x="1059542" y="1959668"/>
                </a:cubicBezTo>
                <a:cubicBezTo>
                  <a:pt x="1041607" y="1869992"/>
                  <a:pt x="1058712" y="1907623"/>
                  <a:pt x="1016000" y="1843554"/>
                </a:cubicBezTo>
                <a:cubicBezTo>
                  <a:pt x="1011162" y="1824202"/>
                  <a:pt x="1004306" y="1805244"/>
                  <a:pt x="1001485" y="1785497"/>
                </a:cubicBezTo>
                <a:cubicBezTo>
                  <a:pt x="994609" y="1737363"/>
                  <a:pt x="1011470" y="1682353"/>
                  <a:pt x="986971" y="1640354"/>
                </a:cubicBezTo>
                <a:cubicBezTo>
                  <a:pt x="971553" y="1613923"/>
                  <a:pt x="925345" y="1628298"/>
                  <a:pt x="899885" y="1611325"/>
                </a:cubicBezTo>
                <a:lnTo>
                  <a:pt x="812800" y="1553268"/>
                </a:lnTo>
                <a:lnTo>
                  <a:pt x="769257" y="1524239"/>
                </a:lnTo>
                <a:cubicBezTo>
                  <a:pt x="747320" y="1436496"/>
                  <a:pt x="761050" y="1485108"/>
                  <a:pt x="725714" y="1379097"/>
                </a:cubicBezTo>
                <a:cubicBezTo>
                  <a:pt x="725712" y="1379092"/>
                  <a:pt x="696688" y="1292015"/>
                  <a:pt x="696685" y="1292011"/>
                </a:cubicBezTo>
                <a:lnTo>
                  <a:pt x="667657" y="1248468"/>
                </a:lnTo>
                <a:cubicBezTo>
                  <a:pt x="664383" y="1228826"/>
                  <a:pt x="650437" y="1130880"/>
                  <a:pt x="638628" y="1103325"/>
                </a:cubicBezTo>
                <a:cubicBezTo>
                  <a:pt x="631757" y="1087291"/>
                  <a:pt x="617401" y="1075384"/>
                  <a:pt x="609600" y="1059782"/>
                </a:cubicBezTo>
                <a:cubicBezTo>
                  <a:pt x="549511" y="939605"/>
                  <a:pt x="649243" y="1097476"/>
                  <a:pt x="566057" y="972697"/>
                </a:cubicBezTo>
                <a:cubicBezTo>
                  <a:pt x="532151" y="837079"/>
                  <a:pt x="555037" y="943553"/>
                  <a:pt x="537028" y="682411"/>
                </a:cubicBezTo>
                <a:cubicBezTo>
                  <a:pt x="532688" y="619479"/>
                  <a:pt x="532352" y="556034"/>
                  <a:pt x="522514" y="493725"/>
                </a:cubicBezTo>
                <a:cubicBezTo>
                  <a:pt x="517742" y="463501"/>
                  <a:pt x="493485" y="406639"/>
                  <a:pt x="493485" y="406639"/>
                </a:cubicBezTo>
                <a:cubicBezTo>
                  <a:pt x="477776" y="265259"/>
                  <a:pt x="498563" y="315197"/>
                  <a:pt x="464457" y="246982"/>
                </a:cubicBezTo>
                <a:lnTo>
                  <a:pt x="435428" y="246982"/>
                </a:lnTo>
                <a:lnTo>
                  <a:pt x="464457" y="246982"/>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a:off x="3976914" y="5457371"/>
            <a:ext cx="798286" cy="1364343"/>
          </a:xfrm>
          <a:custGeom>
            <a:avLst/>
            <a:gdLst>
              <a:gd name="connsiteX0" fmla="*/ 275772 w 798286"/>
              <a:gd name="connsiteY0" fmla="*/ 1364343 h 1364343"/>
              <a:gd name="connsiteX1" fmla="*/ 275772 w 798286"/>
              <a:gd name="connsiteY1" fmla="*/ 1364343 h 1364343"/>
              <a:gd name="connsiteX2" fmla="*/ 246743 w 798286"/>
              <a:gd name="connsiteY2" fmla="*/ 1233715 h 1364343"/>
              <a:gd name="connsiteX3" fmla="*/ 217715 w 798286"/>
              <a:gd name="connsiteY3" fmla="*/ 1190172 h 1364343"/>
              <a:gd name="connsiteX4" fmla="*/ 203200 w 798286"/>
              <a:gd name="connsiteY4" fmla="*/ 1146629 h 1364343"/>
              <a:gd name="connsiteX5" fmla="*/ 174172 w 798286"/>
              <a:gd name="connsiteY5" fmla="*/ 1103086 h 1364343"/>
              <a:gd name="connsiteX6" fmla="*/ 116115 w 798286"/>
              <a:gd name="connsiteY6" fmla="*/ 972458 h 1364343"/>
              <a:gd name="connsiteX7" fmla="*/ 101600 w 798286"/>
              <a:gd name="connsiteY7" fmla="*/ 914400 h 1364343"/>
              <a:gd name="connsiteX8" fmla="*/ 87086 w 798286"/>
              <a:gd name="connsiteY8" fmla="*/ 638629 h 1364343"/>
              <a:gd name="connsiteX9" fmla="*/ 72572 w 798286"/>
              <a:gd name="connsiteY9" fmla="*/ 595086 h 1364343"/>
              <a:gd name="connsiteX10" fmla="*/ 43543 w 798286"/>
              <a:gd name="connsiteY10" fmla="*/ 551543 h 1364343"/>
              <a:gd name="connsiteX11" fmla="*/ 72572 w 798286"/>
              <a:gd name="connsiteY11" fmla="*/ 464458 h 1364343"/>
              <a:gd name="connsiteX12" fmla="*/ 87086 w 798286"/>
              <a:gd name="connsiteY12" fmla="*/ 420915 h 1364343"/>
              <a:gd name="connsiteX13" fmla="*/ 43543 w 798286"/>
              <a:gd name="connsiteY13" fmla="*/ 188686 h 1364343"/>
              <a:gd name="connsiteX14" fmla="*/ 0 w 798286"/>
              <a:gd name="connsiteY14" fmla="*/ 159658 h 1364343"/>
              <a:gd name="connsiteX15" fmla="*/ 43543 w 798286"/>
              <a:gd name="connsiteY15" fmla="*/ 14515 h 1364343"/>
              <a:gd name="connsiteX16" fmla="*/ 87086 w 798286"/>
              <a:gd name="connsiteY16" fmla="*/ 0 h 1364343"/>
              <a:gd name="connsiteX17" fmla="*/ 246743 w 798286"/>
              <a:gd name="connsiteY17" fmla="*/ 14515 h 1364343"/>
              <a:gd name="connsiteX18" fmla="*/ 319315 w 798286"/>
              <a:gd name="connsiteY18" fmla="*/ 87086 h 1364343"/>
              <a:gd name="connsiteX19" fmla="*/ 362857 w 798286"/>
              <a:gd name="connsiteY19" fmla="*/ 116115 h 1364343"/>
              <a:gd name="connsiteX20" fmla="*/ 391886 w 798286"/>
              <a:gd name="connsiteY20" fmla="*/ 159658 h 1364343"/>
              <a:gd name="connsiteX21" fmla="*/ 406400 w 798286"/>
              <a:gd name="connsiteY21" fmla="*/ 203200 h 1364343"/>
              <a:gd name="connsiteX22" fmla="*/ 420915 w 798286"/>
              <a:gd name="connsiteY22" fmla="*/ 522515 h 1364343"/>
              <a:gd name="connsiteX23" fmla="*/ 449943 w 798286"/>
              <a:gd name="connsiteY23" fmla="*/ 566058 h 1364343"/>
              <a:gd name="connsiteX24" fmla="*/ 464457 w 798286"/>
              <a:gd name="connsiteY24" fmla="*/ 609600 h 1364343"/>
              <a:gd name="connsiteX25" fmla="*/ 493486 w 798286"/>
              <a:gd name="connsiteY25" fmla="*/ 754743 h 1364343"/>
              <a:gd name="connsiteX26" fmla="*/ 522515 w 798286"/>
              <a:gd name="connsiteY26" fmla="*/ 798286 h 1364343"/>
              <a:gd name="connsiteX27" fmla="*/ 566057 w 798286"/>
              <a:gd name="connsiteY27" fmla="*/ 943429 h 1364343"/>
              <a:gd name="connsiteX28" fmla="*/ 638629 w 798286"/>
              <a:gd name="connsiteY28" fmla="*/ 1030515 h 1364343"/>
              <a:gd name="connsiteX29" fmla="*/ 682172 w 798286"/>
              <a:gd name="connsiteY29" fmla="*/ 1059543 h 1364343"/>
              <a:gd name="connsiteX30" fmla="*/ 696686 w 798286"/>
              <a:gd name="connsiteY30" fmla="*/ 1117600 h 1364343"/>
              <a:gd name="connsiteX31" fmla="*/ 711200 w 798286"/>
              <a:gd name="connsiteY31" fmla="*/ 1161143 h 1364343"/>
              <a:gd name="connsiteX32" fmla="*/ 754743 w 798286"/>
              <a:gd name="connsiteY32" fmla="*/ 1320800 h 1364343"/>
              <a:gd name="connsiteX33" fmla="*/ 769257 w 798286"/>
              <a:gd name="connsiteY33" fmla="*/ 1335315 h 1364343"/>
              <a:gd name="connsiteX34" fmla="*/ 769257 w 798286"/>
              <a:gd name="connsiteY34" fmla="*/ 1335315 h 1364343"/>
              <a:gd name="connsiteX35" fmla="*/ 798286 w 798286"/>
              <a:gd name="connsiteY35" fmla="*/ 1364343 h 136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8286" h="1364343">
                <a:moveTo>
                  <a:pt x="275772" y="1364343"/>
                </a:moveTo>
                <a:lnTo>
                  <a:pt x="275772" y="1364343"/>
                </a:lnTo>
                <a:cubicBezTo>
                  <a:pt x="266096" y="1320800"/>
                  <a:pt x="260848" y="1276031"/>
                  <a:pt x="246743" y="1233715"/>
                </a:cubicBezTo>
                <a:cubicBezTo>
                  <a:pt x="241227" y="1217166"/>
                  <a:pt x="225516" y="1205774"/>
                  <a:pt x="217715" y="1190172"/>
                </a:cubicBezTo>
                <a:cubicBezTo>
                  <a:pt x="210873" y="1176488"/>
                  <a:pt x="210042" y="1160313"/>
                  <a:pt x="203200" y="1146629"/>
                </a:cubicBezTo>
                <a:cubicBezTo>
                  <a:pt x="195399" y="1131027"/>
                  <a:pt x="181257" y="1119026"/>
                  <a:pt x="174172" y="1103086"/>
                </a:cubicBezTo>
                <a:cubicBezTo>
                  <a:pt x="105084" y="947638"/>
                  <a:pt x="181808" y="1070997"/>
                  <a:pt x="116115" y="972458"/>
                </a:cubicBezTo>
                <a:cubicBezTo>
                  <a:pt x="111277" y="953105"/>
                  <a:pt x="103328" y="934273"/>
                  <a:pt x="101600" y="914400"/>
                </a:cubicBezTo>
                <a:cubicBezTo>
                  <a:pt x="93626" y="822695"/>
                  <a:pt x="95420" y="730302"/>
                  <a:pt x="87086" y="638629"/>
                </a:cubicBezTo>
                <a:cubicBezTo>
                  <a:pt x="85701" y="623392"/>
                  <a:pt x="79414" y="608770"/>
                  <a:pt x="72572" y="595086"/>
                </a:cubicBezTo>
                <a:cubicBezTo>
                  <a:pt x="64771" y="579484"/>
                  <a:pt x="53219" y="566057"/>
                  <a:pt x="43543" y="551543"/>
                </a:cubicBezTo>
                <a:lnTo>
                  <a:pt x="72572" y="464458"/>
                </a:lnTo>
                <a:lnTo>
                  <a:pt x="87086" y="420915"/>
                </a:lnTo>
                <a:cubicBezTo>
                  <a:pt x="80880" y="340236"/>
                  <a:pt x="104896" y="250038"/>
                  <a:pt x="43543" y="188686"/>
                </a:cubicBezTo>
                <a:cubicBezTo>
                  <a:pt x="31208" y="176351"/>
                  <a:pt x="14514" y="169334"/>
                  <a:pt x="0" y="159658"/>
                </a:cubicBezTo>
                <a:cubicBezTo>
                  <a:pt x="6352" y="115197"/>
                  <a:pt x="959" y="48583"/>
                  <a:pt x="43543" y="14515"/>
                </a:cubicBezTo>
                <a:cubicBezTo>
                  <a:pt x="55490" y="4957"/>
                  <a:pt x="72572" y="4838"/>
                  <a:pt x="87086" y="0"/>
                </a:cubicBezTo>
                <a:cubicBezTo>
                  <a:pt x="140305" y="4838"/>
                  <a:pt x="194491" y="3318"/>
                  <a:pt x="246743" y="14515"/>
                </a:cubicBezTo>
                <a:cubicBezTo>
                  <a:pt x="296004" y="25071"/>
                  <a:pt x="289407" y="57177"/>
                  <a:pt x="319315" y="87086"/>
                </a:cubicBezTo>
                <a:cubicBezTo>
                  <a:pt x="331650" y="99421"/>
                  <a:pt x="348343" y="106439"/>
                  <a:pt x="362857" y="116115"/>
                </a:cubicBezTo>
                <a:cubicBezTo>
                  <a:pt x="372533" y="130629"/>
                  <a:pt x="384085" y="144056"/>
                  <a:pt x="391886" y="159658"/>
                </a:cubicBezTo>
                <a:cubicBezTo>
                  <a:pt x="398728" y="173342"/>
                  <a:pt x="405180" y="187950"/>
                  <a:pt x="406400" y="203200"/>
                </a:cubicBezTo>
                <a:cubicBezTo>
                  <a:pt x="414897" y="309409"/>
                  <a:pt x="408220" y="416726"/>
                  <a:pt x="420915" y="522515"/>
                </a:cubicBezTo>
                <a:cubicBezTo>
                  <a:pt x="422993" y="539835"/>
                  <a:pt x="442142" y="550456"/>
                  <a:pt x="449943" y="566058"/>
                </a:cubicBezTo>
                <a:cubicBezTo>
                  <a:pt x="456785" y="579742"/>
                  <a:pt x="459619" y="595086"/>
                  <a:pt x="464457" y="609600"/>
                </a:cubicBezTo>
                <a:cubicBezTo>
                  <a:pt x="469805" y="647037"/>
                  <a:pt x="473221" y="714213"/>
                  <a:pt x="493486" y="754743"/>
                </a:cubicBezTo>
                <a:cubicBezTo>
                  <a:pt x="501287" y="770345"/>
                  <a:pt x="512839" y="783772"/>
                  <a:pt x="522515" y="798286"/>
                </a:cubicBezTo>
                <a:cubicBezTo>
                  <a:pt x="530628" y="830739"/>
                  <a:pt x="551923" y="922228"/>
                  <a:pt x="566057" y="943429"/>
                </a:cubicBezTo>
                <a:cubicBezTo>
                  <a:pt x="594600" y="986242"/>
                  <a:pt x="596721" y="995592"/>
                  <a:pt x="638629" y="1030515"/>
                </a:cubicBezTo>
                <a:cubicBezTo>
                  <a:pt x="652030" y="1041682"/>
                  <a:pt x="667658" y="1049867"/>
                  <a:pt x="682172" y="1059543"/>
                </a:cubicBezTo>
                <a:cubicBezTo>
                  <a:pt x="687010" y="1078895"/>
                  <a:pt x="691206" y="1098420"/>
                  <a:pt x="696686" y="1117600"/>
                </a:cubicBezTo>
                <a:cubicBezTo>
                  <a:pt x="700889" y="1132311"/>
                  <a:pt x="707489" y="1146300"/>
                  <a:pt x="711200" y="1161143"/>
                </a:cubicBezTo>
                <a:cubicBezTo>
                  <a:pt x="718758" y="1191375"/>
                  <a:pt x="733986" y="1300042"/>
                  <a:pt x="754743" y="1320800"/>
                </a:cubicBezTo>
                <a:lnTo>
                  <a:pt x="769257" y="1335315"/>
                </a:lnTo>
                <a:lnTo>
                  <a:pt x="769257" y="1335315"/>
                </a:lnTo>
                <a:lnTo>
                  <a:pt x="798286" y="13643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37"/>
          <p:cNvSpPr/>
          <p:nvPr/>
        </p:nvSpPr>
        <p:spPr>
          <a:xfrm>
            <a:off x="2280639" y="27507"/>
            <a:ext cx="2060180" cy="1096603"/>
          </a:xfrm>
          <a:custGeom>
            <a:avLst/>
            <a:gdLst>
              <a:gd name="connsiteX0" fmla="*/ 1640114 w 1640114"/>
              <a:gd name="connsiteY0" fmla="*/ 0 h 1125632"/>
              <a:gd name="connsiteX1" fmla="*/ 1640114 w 1640114"/>
              <a:gd name="connsiteY1" fmla="*/ 0 h 1125632"/>
              <a:gd name="connsiteX2" fmla="*/ 1596572 w 1640114"/>
              <a:gd name="connsiteY2" fmla="*/ 116115 h 1125632"/>
              <a:gd name="connsiteX3" fmla="*/ 1582057 w 1640114"/>
              <a:gd name="connsiteY3" fmla="*/ 203200 h 1125632"/>
              <a:gd name="connsiteX4" fmla="*/ 1538514 w 1640114"/>
              <a:gd name="connsiteY4" fmla="*/ 217715 h 1125632"/>
              <a:gd name="connsiteX5" fmla="*/ 1509486 w 1640114"/>
              <a:gd name="connsiteY5" fmla="*/ 261258 h 1125632"/>
              <a:gd name="connsiteX6" fmla="*/ 1465943 w 1640114"/>
              <a:gd name="connsiteY6" fmla="*/ 275772 h 1125632"/>
              <a:gd name="connsiteX7" fmla="*/ 1335314 w 1640114"/>
              <a:gd name="connsiteY7" fmla="*/ 319315 h 1125632"/>
              <a:gd name="connsiteX8" fmla="*/ 1291772 w 1640114"/>
              <a:gd name="connsiteY8" fmla="*/ 348343 h 1125632"/>
              <a:gd name="connsiteX9" fmla="*/ 1277257 w 1640114"/>
              <a:gd name="connsiteY9" fmla="*/ 406400 h 1125632"/>
              <a:gd name="connsiteX10" fmla="*/ 1248229 w 1640114"/>
              <a:gd name="connsiteY10" fmla="*/ 449943 h 1125632"/>
              <a:gd name="connsiteX11" fmla="*/ 1248229 w 1640114"/>
              <a:gd name="connsiteY11" fmla="*/ 609600 h 1125632"/>
              <a:gd name="connsiteX12" fmla="*/ 1204686 w 1640114"/>
              <a:gd name="connsiteY12" fmla="*/ 638629 h 1125632"/>
              <a:gd name="connsiteX13" fmla="*/ 1030514 w 1640114"/>
              <a:gd name="connsiteY13" fmla="*/ 624115 h 1125632"/>
              <a:gd name="connsiteX14" fmla="*/ 943429 w 1640114"/>
              <a:gd name="connsiteY14" fmla="*/ 595086 h 1125632"/>
              <a:gd name="connsiteX15" fmla="*/ 899886 w 1640114"/>
              <a:gd name="connsiteY15" fmla="*/ 609600 h 1125632"/>
              <a:gd name="connsiteX16" fmla="*/ 885372 w 1640114"/>
              <a:gd name="connsiteY16" fmla="*/ 667658 h 1125632"/>
              <a:gd name="connsiteX17" fmla="*/ 1016000 w 1640114"/>
              <a:gd name="connsiteY17" fmla="*/ 711200 h 1125632"/>
              <a:gd name="connsiteX18" fmla="*/ 1088572 w 1640114"/>
              <a:gd name="connsiteY18" fmla="*/ 783772 h 1125632"/>
              <a:gd name="connsiteX19" fmla="*/ 1074057 w 1640114"/>
              <a:gd name="connsiteY19" fmla="*/ 827315 h 1125632"/>
              <a:gd name="connsiteX20" fmla="*/ 1030514 w 1640114"/>
              <a:gd name="connsiteY20" fmla="*/ 856343 h 1125632"/>
              <a:gd name="connsiteX21" fmla="*/ 1074057 w 1640114"/>
              <a:gd name="connsiteY21" fmla="*/ 870858 h 1125632"/>
              <a:gd name="connsiteX22" fmla="*/ 1248229 w 1640114"/>
              <a:gd name="connsiteY22" fmla="*/ 885372 h 1125632"/>
              <a:gd name="connsiteX23" fmla="*/ 1233714 w 1640114"/>
              <a:gd name="connsiteY23" fmla="*/ 943429 h 1125632"/>
              <a:gd name="connsiteX24" fmla="*/ 1190172 w 1640114"/>
              <a:gd name="connsiteY24" fmla="*/ 972458 h 1125632"/>
              <a:gd name="connsiteX25" fmla="*/ 957943 w 1640114"/>
              <a:gd name="connsiteY25" fmla="*/ 986972 h 1125632"/>
              <a:gd name="connsiteX26" fmla="*/ 914400 w 1640114"/>
              <a:gd name="connsiteY26" fmla="*/ 1001486 h 1125632"/>
              <a:gd name="connsiteX27" fmla="*/ 841829 w 1640114"/>
              <a:gd name="connsiteY27" fmla="*/ 928915 h 1125632"/>
              <a:gd name="connsiteX28" fmla="*/ 798286 w 1640114"/>
              <a:gd name="connsiteY28" fmla="*/ 914400 h 1125632"/>
              <a:gd name="connsiteX29" fmla="*/ 754743 w 1640114"/>
              <a:gd name="connsiteY29" fmla="*/ 928915 h 1125632"/>
              <a:gd name="connsiteX30" fmla="*/ 711200 w 1640114"/>
              <a:gd name="connsiteY30" fmla="*/ 957943 h 1125632"/>
              <a:gd name="connsiteX31" fmla="*/ 682172 w 1640114"/>
              <a:gd name="connsiteY31" fmla="*/ 914400 h 1125632"/>
              <a:gd name="connsiteX32" fmla="*/ 624114 w 1640114"/>
              <a:gd name="connsiteY32" fmla="*/ 783772 h 1125632"/>
              <a:gd name="connsiteX33" fmla="*/ 537029 w 1640114"/>
              <a:gd name="connsiteY33" fmla="*/ 754743 h 1125632"/>
              <a:gd name="connsiteX34" fmla="*/ 406400 w 1640114"/>
              <a:gd name="connsiteY34" fmla="*/ 769258 h 1125632"/>
              <a:gd name="connsiteX35" fmla="*/ 362857 w 1640114"/>
              <a:gd name="connsiteY35" fmla="*/ 827315 h 1125632"/>
              <a:gd name="connsiteX36" fmla="*/ 246743 w 1640114"/>
              <a:gd name="connsiteY36" fmla="*/ 870858 h 1125632"/>
              <a:gd name="connsiteX37" fmla="*/ 203200 w 1640114"/>
              <a:gd name="connsiteY37" fmla="*/ 957943 h 1125632"/>
              <a:gd name="connsiteX38" fmla="*/ 217714 w 1640114"/>
              <a:gd name="connsiteY38" fmla="*/ 1001486 h 1125632"/>
              <a:gd name="connsiteX39" fmla="*/ 275772 w 1640114"/>
              <a:gd name="connsiteY39" fmla="*/ 1016000 h 1125632"/>
              <a:gd name="connsiteX40" fmla="*/ 290286 w 1640114"/>
              <a:gd name="connsiteY40" fmla="*/ 1059543 h 1125632"/>
              <a:gd name="connsiteX41" fmla="*/ 130629 w 1640114"/>
              <a:gd name="connsiteY41" fmla="*/ 1103086 h 1125632"/>
              <a:gd name="connsiteX42" fmla="*/ 101600 w 1640114"/>
              <a:gd name="connsiteY42" fmla="*/ 1001486 h 1125632"/>
              <a:gd name="connsiteX43" fmla="*/ 58057 w 1640114"/>
              <a:gd name="connsiteY43" fmla="*/ 972458 h 1125632"/>
              <a:gd name="connsiteX44" fmla="*/ 58057 w 1640114"/>
              <a:gd name="connsiteY44" fmla="*/ 783772 h 1125632"/>
              <a:gd name="connsiteX45" fmla="*/ 116114 w 1640114"/>
              <a:gd name="connsiteY45" fmla="*/ 696686 h 1125632"/>
              <a:gd name="connsiteX46" fmla="*/ 101600 w 1640114"/>
              <a:gd name="connsiteY46" fmla="*/ 624115 h 1125632"/>
              <a:gd name="connsiteX47" fmla="*/ 58057 w 1640114"/>
              <a:gd name="connsiteY47" fmla="*/ 609600 h 1125632"/>
              <a:gd name="connsiteX48" fmla="*/ 43543 w 1640114"/>
              <a:gd name="connsiteY48" fmla="*/ 566058 h 1125632"/>
              <a:gd name="connsiteX49" fmla="*/ 58057 w 1640114"/>
              <a:gd name="connsiteY49" fmla="*/ 522515 h 1125632"/>
              <a:gd name="connsiteX50" fmla="*/ 101600 w 1640114"/>
              <a:gd name="connsiteY50" fmla="*/ 478972 h 1125632"/>
              <a:gd name="connsiteX51" fmla="*/ 130629 w 1640114"/>
              <a:gd name="connsiteY51" fmla="*/ 435429 h 1125632"/>
              <a:gd name="connsiteX52" fmla="*/ 87086 w 1640114"/>
              <a:gd name="connsiteY52" fmla="*/ 406400 h 1125632"/>
              <a:gd name="connsiteX53" fmla="*/ 43543 w 1640114"/>
              <a:gd name="connsiteY53" fmla="*/ 391886 h 1125632"/>
              <a:gd name="connsiteX54" fmla="*/ 14514 w 1640114"/>
              <a:gd name="connsiteY54" fmla="*/ 348343 h 1125632"/>
              <a:gd name="connsiteX55" fmla="*/ 29029 w 1640114"/>
              <a:gd name="connsiteY55" fmla="*/ 304800 h 1125632"/>
              <a:gd name="connsiteX56" fmla="*/ 87086 w 1640114"/>
              <a:gd name="connsiteY56" fmla="*/ 290286 h 1125632"/>
              <a:gd name="connsiteX57" fmla="*/ 130629 w 1640114"/>
              <a:gd name="connsiteY57" fmla="*/ 275772 h 1125632"/>
              <a:gd name="connsiteX58" fmla="*/ 116114 w 1640114"/>
              <a:gd name="connsiteY58" fmla="*/ 203200 h 1125632"/>
              <a:gd name="connsiteX59" fmla="*/ 87086 w 1640114"/>
              <a:gd name="connsiteY59" fmla="*/ 145143 h 1125632"/>
              <a:gd name="connsiteX60" fmla="*/ 29029 w 1640114"/>
              <a:gd name="connsiteY60" fmla="*/ 58058 h 1125632"/>
              <a:gd name="connsiteX61" fmla="*/ 0 w 1640114"/>
              <a:gd name="connsiteY61" fmla="*/ 14515 h 1125632"/>
              <a:gd name="connsiteX62" fmla="*/ 0 w 1640114"/>
              <a:gd name="connsiteY62" fmla="*/ 14515 h 1125632"/>
              <a:gd name="connsiteX63" fmla="*/ 14514 w 1640114"/>
              <a:gd name="connsiteY63" fmla="*/ 43543 h 112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640114" h="1125632">
                <a:moveTo>
                  <a:pt x="1640114" y="0"/>
                </a:moveTo>
                <a:lnTo>
                  <a:pt x="1640114" y="0"/>
                </a:lnTo>
                <a:cubicBezTo>
                  <a:pt x="1625600" y="38705"/>
                  <a:pt x="1607928" y="76369"/>
                  <a:pt x="1596572" y="116115"/>
                </a:cubicBezTo>
                <a:cubicBezTo>
                  <a:pt x="1588487" y="144411"/>
                  <a:pt x="1596658" y="177649"/>
                  <a:pt x="1582057" y="203200"/>
                </a:cubicBezTo>
                <a:cubicBezTo>
                  <a:pt x="1574466" y="216484"/>
                  <a:pt x="1553028" y="212877"/>
                  <a:pt x="1538514" y="217715"/>
                </a:cubicBezTo>
                <a:cubicBezTo>
                  <a:pt x="1528838" y="232229"/>
                  <a:pt x="1523107" y="250361"/>
                  <a:pt x="1509486" y="261258"/>
                </a:cubicBezTo>
                <a:cubicBezTo>
                  <a:pt x="1497539" y="270815"/>
                  <a:pt x="1479627" y="268930"/>
                  <a:pt x="1465943" y="275772"/>
                </a:cubicBezTo>
                <a:cubicBezTo>
                  <a:pt x="1363897" y="326794"/>
                  <a:pt x="1496994" y="292367"/>
                  <a:pt x="1335314" y="319315"/>
                </a:cubicBezTo>
                <a:cubicBezTo>
                  <a:pt x="1320800" y="328991"/>
                  <a:pt x="1301448" y="333829"/>
                  <a:pt x="1291772" y="348343"/>
                </a:cubicBezTo>
                <a:cubicBezTo>
                  <a:pt x="1280707" y="364941"/>
                  <a:pt x="1285115" y="388065"/>
                  <a:pt x="1277257" y="406400"/>
                </a:cubicBezTo>
                <a:cubicBezTo>
                  <a:pt x="1270385" y="422433"/>
                  <a:pt x="1257905" y="435429"/>
                  <a:pt x="1248229" y="449943"/>
                </a:cubicBezTo>
                <a:cubicBezTo>
                  <a:pt x="1263358" y="510460"/>
                  <a:pt x="1278739" y="540953"/>
                  <a:pt x="1248229" y="609600"/>
                </a:cubicBezTo>
                <a:cubicBezTo>
                  <a:pt x="1241144" y="625541"/>
                  <a:pt x="1219200" y="628953"/>
                  <a:pt x="1204686" y="638629"/>
                </a:cubicBezTo>
                <a:cubicBezTo>
                  <a:pt x="1146629" y="633791"/>
                  <a:pt x="1087980" y="633693"/>
                  <a:pt x="1030514" y="624115"/>
                </a:cubicBezTo>
                <a:cubicBezTo>
                  <a:pt x="1000332" y="619085"/>
                  <a:pt x="943429" y="595086"/>
                  <a:pt x="943429" y="595086"/>
                </a:cubicBezTo>
                <a:cubicBezTo>
                  <a:pt x="928915" y="599924"/>
                  <a:pt x="909443" y="597653"/>
                  <a:pt x="899886" y="609600"/>
                </a:cubicBezTo>
                <a:cubicBezTo>
                  <a:pt x="887425" y="625177"/>
                  <a:pt x="879064" y="648733"/>
                  <a:pt x="885372" y="667658"/>
                </a:cubicBezTo>
                <a:cubicBezTo>
                  <a:pt x="897377" y="703673"/>
                  <a:pt x="1006225" y="709571"/>
                  <a:pt x="1016000" y="711200"/>
                </a:cubicBezTo>
                <a:cubicBezTo>
                  <a:pt x="1041399" y="728133"/>
                  <a:pt x="1082525" y="747487"/>
                  <a:pt x="1088572" y="783772"/>
                </a:cubicBezTo>
                <a:cubicBezTo>
                  <a:pt x="1091087" y="798863"/>
                  <a:pt x="1083615" y="815368"/>
                  <a:pt x="1074057" y="827315"/>
                </a:cubicBezTo>
                <a:cubicBezTo>
                  <a:pt x="1063160" y="840936"/>
                  <a:pt x="1045028" y="846667"/>
                  <a:pt x="1030514" y="856343"/>
                </a:cubicBezTo>
                <a:cubicBezTo>
                  <a:pt x="1045028" y="861181"/>
                  <a:pt x="1058892" y="868836"/>
                  <a:pt x="1074057" y="870858"/>
                </a:cubicBezTo>
                <a:cubicBezTo>
                  <a:pt x="1131805" y="878558"/>
                  <a:pt x="1195192" y="861265"/>
                  <a:pt x="1248229" y="885372"/>
                </a:cubicBezTo>
                <a:cubicBezTo>
                  <a:pt x="1266389" y="893627"/>
                  <a:pt x="1244779" y="926831"/>
                  <a:pt x="1233714" y="943429"/>
                </a:cubicBezTo>
                <a:cubicBezTo>
                  <a:pt x="1224038" y="957943"/>
                  <a:pt x="1207402" y="969737"/>
                  <a:pt x="1190172" y="972458"/>
                </a:cubicBezTo>
                <a:cubicBezTo>
                  <a:pt x="1113560" y="984555"/>
                  <a:pt x="1035353" y="982134"/>
                  <a:pt x="957943" y="986972"/>
                </a:cubicBezTo>
                <a:cubicBezTo>
                  <a:pt x="943429" y="991810"/>
                  <a:pt x="929491" y="1004001"/>
                  <a:pt x="914400" y="1001486"/>
                </a:cubicBezTo>
                <a:cubicBezTo>
                  <a:pt x="859397" y="992319"/>
                  <a:pt x="877479" y="957435"/>
                  <a:pt x="841829" y="928915"/>
                </a:cubicBezTo>
                <a:cubicBezTo>
                  <a:pt x="829882" y="919357"/>
                  <a:pt x="812800" y="919238"/>
                  <a:pt x="798286" y="914400"/>
                </a:cubicBezTo>
                <a:cubicBezTo>
                  <a:pt x="783772" y="919238"/>
                  <a:pt x="768427" y="922073"/>
                  <a:pt x="754743" y="928915"/>
                </a:cubicBezTo>
                <a:cubicBezTo>
                  <a:pt x="739141" y="936716"/>
                  <a:pt x="728305" y="961364"/>
                  <a:pt x="711200" y="957943"/>
                </a:cubicBezTo>
                <a:cubicBezTo>
                  <a:pt x="694095" y="954522"/>
                  <a:pt x="689257" y="930340"/>
                  <a:pt x="682172" y="914400"/>
                </a:cubicBezTo>
                <a:cubicBezTo>
                  <a:pt x="675133" y="898561"/>
                  <a:pt x="654435" y="802723"/>
                  <a:pt x="624114" y="783772"/>
                </a:cubicBezTo>
                <a:cubicBezTo>
                  <a:pt x="598166" y="767555"/>
                  <a:pt x="537029" y="754743"/>
                  <a:pt x="537029" y="754743"/>
                </a:cubicBezTo>
                <a:cubicBezTo>
                  <a:pt x="493486" y="759581"/>
                  <a:pt x="446841" y="752408"/>
                  <a:pt x="406400" y="769258"/>
                </a:cubicBezTo>
                <a:cubicBezTo>
                  <a:pt x="384070" y="778562"/>
                  <a:pt x="381224" y="811572"/>
                  <a:pt x="362857" y="827315"/>
                </a:cubicBezTo>
                <a:cubicBezTo>
                  <a:pt x="331606" y="854101"/>
                  <a:pt x="284627" y="861387"/>
                  <a:pt x="246743" y="870858"/>
                </a:cubicBezTo>
                <a:cubicBezTo>
                  <a:pt x="232065" y="892875"/>
                  <a:pt x="203200" y="927895"/>
                  <a:pt x="203200" y="957943"/>
                </a:cubicBezTo>
                <a:cubicBezTo>
                  <a:pt x="203200" y="973242"/>
                  <a:pt x="205767" y="991929"/>
                  <a:pt x="217714" y="1001486"/>
                </a:cubicBezTo>
                <a:cubicBezTo>
                  <a:pt x="233291" y="1013947"/>
                  <a:pt x="256419" y="1011162"/>
                  <a:pt x="275772" y="1016000"/>
                </a:cubicBezTo>
                <a:cubicBezTo>
                  <a:pt x="280610" y="1030514"/>
                  <a:pt x="290286" y="1044244"/>
                  <a:pt x="290286" y="1059543"/>
                </a:cubicBezTo>
                <a:cubicBezTo>
                  <a:pt x="290286" y="1167401"/>
                  <a:pt x="231500" y="1113173"/>
                  <a:pt x="130629" y="1103086"/>
                </a:cubicBezTo>
                <a:cubicBezTo>
                  <a:pt x="129681" y="1099296"/>
                  <a:pt x="109170" y="1010949"/>
                  <a:pt x="101600" y="1001486"/>
                </a:cubicBezTo>
                <a:cubicBezTo>
                  <a:pt x="90703" y="987865"/>
                  <a:pt x="72571" y="982134"/>
                  <a:pt x="58057" y="972458"/>
                </a:cubicBezTo>
                <a:cubicBezTo>
                  <a:pt x="33702" y="899391"/>
                  <a:pt x="24432" y="891372"/>
                  <a:pt x="58057" y="783772"/>
                </a:cubicBezTo>
                <a:cubicBezTo>
                  <a:pt x="68463" y="750472"/>
                  <a:pt x="116114" y="696686"/>
                  <a:pt x="116114" y="696686"/>
                </a:cubicBezTo>
                <a:cubicBezTo>
                  <a:pt x="111276" y="672496"/>
                  <a:pt x="115284" y="644641"/>
                  <a:pt x="101600" y="624115"/>
                </a:cubicBezTo>
                <a:cubicBezTo>
                  <a:pt x="93113" y="611385"/>
                  <a:pt x="68875" y="620418"/>
                  <a:pt x="58057" y="609600"/>
                </a:cubicBezTo>
                <a:cubicBezTo>
                  <a:pt x="47239" y="598782"/>
                  <a:pt x="48381" y="580572"/>
                  <a:pt x="43543" y="566058"/>
                </a:cubicBezTo>
                <a:cubicBezTo>
                  <a:pt x="48381" y="551544"/>
                  <a:pt x="49570" y="535245"/>
                  <a:pt x="58057" y="522515"/>
                </a:cubicBezTo>
                <a:cubicBezTo>
                  <a:pt x="69443" y="505436"/>
                  <a:pt x="88459" y="494741"/>
                  <a:pt x="101600" y="478972"/>
                </a:cubicBezTo>
                <a:cubicBezTo>
                  <a:pt x="112767" y="465571"/>
                  <a:pt x="120953" y="449943"/>
                  <a:pt x="130629" y="435429"/>
                </a:cubicBezTo>
                <a:cubicBezTo>
                  <a:pt x="116115" y="425753"/>
                  <a:pt x="102688" y="414201"/>
                  <a:pt x="87086" y="406400"/>
                </a:cubicBezTo>
                <a:cubicBezTo>
                  <a:pt x="73402" y="399558"/>
                  <a:pt x="55490" y="401443"/>
                  <a:pt x="43543" y="391886"/>
                </a:cubicBezTo>
                <a:cubicBezTo>
                  <a:pt x="29921" y="380989"/>
                  <a:pt x="24190" y="362857"/>
                  <a:pt x="14514" y="348343"/>
                </a:cubicBezTo>
                <a:cubicBezTo>
                  <a:pt x="19352" y="333829"/>
                  <a:pt x="17082" y="314357"/>
                  <a:pt x="29029" y="304800"/>
                </a:cubicBezTo>
                <a:cubicBezTo>
                  <a:pt x="44606" y="292339"/>
                  <a:pt x="67906" y="295766"/>
                  <a:pt x="87086" y="290286"/>
                </a:cubicBezTo>
                <a:cubicBezTo>
                  <a:pt x="101797" y="286083"/>
                  <a:pt x="116115" y="280610"/>
                  <a:pt x="130629" y="275772"/>
                </a:cubicBezTo>
                <a:cubicBezTo>
                  <a:pt x="180801" y="200512"/>
                  <a:pt x="162703" y="259108"/>
                  <a:pt x="116114" y="203200"/>
                </a:cubicBezTo>
                <a:cubicBezTo>
                  <a:pt x="102263" y="186578"/>
                  <a:pt x="96762" y="164495"/>
                  <a:pt x="87086" y="145143"/>
                </a:cubicBezTo>
                <a:cubicBezTo>
                  <a:pt x="57578" y="-2401"/>
                  <a:pt x="103414" y="117565"/>
                  <a:pt x="29029" y="58058"/>
                </a:cubicBezTo>
                <a:cubicBezTo>
                  <a:pt x="15407" y="47161"/>
                  <a:pt x="0" y="14515"/>
                  <a:pt x="0" y="14515"/>
                </a:cubicBezTo>
                <a:lnTo>
                  <a:pt x="0" y="14515"/>
                </a:lnTo>
                <a:lnTo>
                  <a:pt x="14514" y="43543"/>
                </a:lnTo>
              </a:path>
            </a:pathLst>
          </a:custGeom>
          <a:solidFill>
            <a:srgbClr val="6699FF"/>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TextBox 6"/>
          <p:cNvSpPr txBox="1"/>
          <p:nvPr/>
        </p:nvSpPr>
        <p:spPr>
          <a:xfrm>
            <a:off x="7187625" y="3611969"/>
            <a:ext cx="1317784" cy="276999"/>
          </a:xfrm>
          <a:prstGeom prst="rect">
            <a:avLst/>
          </a:prstGeom>
          <a:noFill/>
        </p:spPr>
        <p:txBody>
          <a:bodyPr wrap="square" rtlCol="0">
            <a:spAutoFit/>
          </a:bodyPr>
          <a:lstStyle/>
          <a:p>
            <a:r>
              <a:rPr lang="en-GB" sz="1200" b="1" dirty="0" smtClean="0"/>
              <a:t>DSM 7.4</a:t>
            </a:r>
            <a:endParaRPr lang="en-GB" sz="1200" b="1" dirty="0"/>
          </a:p>
        </p:txBody>
      </p:sp>
      <p:sp>
        <p:nvSpPr>
          <p:cNvPr id="8" name="TextBox 7"/>
          <p:cNvSpPr txBox="1"/>
          <p:nvPr/>
        </p:nvSpPr>
        <p:spPr>
          <a:xfrm>
            <a:off x="6172201" y="257175"/>
            <a:ext cx="2895599" cy="1200329"/>
          </a:xfrm>
          <a:prstGeom prst="rect">
            <a:avLst/>
          </a:prstGeom>
          <a:noFill/>
        </p:spPr>
        <p:txBody>
          <a:bodyPr wrap="square" rtlCol="0">
            <a:spAutoFit/>
          </a:bodyPr>
          <a:lstStyle/>
          <a:p>
            <a:pPr algn="ctr"/>
            <a:r>
              <a:rPr lang="en-GB" sz="2400" b="1" dirty="0" smtClean="0"/>
              <a:t>Mean number of tracers available January – June  2013</a:t>
            </a:r>
            <a:endParaRPr lang="en-GB" sz="2400" b="1" dirty="0"/>
          </a:p>
        </p:txBody>
      </p:sp>
      <p:sp>
        <p:nvSpPr>
          <p:cNvPr id="32" name="TextBox 31"/>
          <p:cNvSpPr txBox="1"/>
          <p:nvPr/>
        </p:nvSpPr>
        <p:spPr>
          <a:xfrm>
            <a:off x="6886575" y="1748867"/>
            <a:ext cx="3350166" cy="369332"/>
          </a:xfrm>
          <a:prstGeom prst="rect">
            <a:avLst/>
          </a:prstGeom>
          <a:noFill/>
        </p:spPr>
        <p:txBody>
          <a:bodyPr wrap="square" rtlCol="0">
            <a:spAutoFit/>
          </a:bodyPr>
          <a:lstStyle/>
          <a:p>
            <a:r>
              <a:rPr lang="en-GB" b="1" dirty="0" smtClean="0">
                <a:solidFill>
                  <a:srgbClr val="FF0000"/>
                </a:solidFill>
              </a:rPr>
              <a:t>National Average 7.7 </a:t>
            </a:r>
            <a:endParaRPr lang="en-GB" b="1" dirty="0">
              <a:solidFill>
                <a:srgbClr val="FF0000"/>
              </a:solidFill>
            </a:endParaRPr>
          </a:p>
        </p:txBody>
      </p:sp>
    </p:spTree>
    <p:extLst>
      <p:ext uri="{BB962C8B-B14F-4D97-AF65-F5344CB8AC3E}">
        <p14:creationId xmlns:p14="http://schemas.microsoft.com/office/powerpoint/2010/main" val="375944127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Challenges </a:t>
            </a:r>
            <a:endParaRPr lang="en-US" dirty="0"/>
          </a:p>
        </p:txBody>
      </p:sp>
      <p:sp>
        <p:nvSpPr>
          <p:cNvPr id="3" name="Content Placeholder 2"/>
          <p:cNvSpPr>
            <a:spLocks noGrp="1"/>
          </p:cNvSpPr>
          <p:nvPr>
            <p:ph idx="1"/>
          </p:nvPr>
        </p:nvSpPr>
        <p:spPr>
          <a:xfrm>
            <a:off x="457200" y="1219200"/>
            <a:ext cx="8229600" cy="4906963"/>
          </a:xfrm>
          <a:ln>
            <a:solidFill>
              <a:schemeClr val="tx1"/>
            </a:solidFill>
          </a:ln>
        </p:spPr>
        <p:txBody>
          <a:bodyPr>
            <a:normAutofit/>
          </a:bodyPr>
          <a:lstStyle/>
          <a:p>
            <a:r>
              <a:rPr lang="en-GB" dirty="0">
                <a:sym typeface="Wingdings" panose="05000000000000000000" pitchFamily="2" charset="2"/>
              </a:rPr>
              <a:t>Unsatisfactory quality of HMIS </a:t>
            </a:r>
            <a:r>
              <a:rPr lang="en-GB" dirty="0" smtClean="0">
                <a:sym typeface="Wingdings" panose="05000000000000000000" pitchFamily="2" charset="2"/>
              </a:rPr>
              <a:t>data</a:t>
            </a:r>
          </a:p>
          <a:p>
            <a:pPr lvl="1"/>
            <a:r>
              <a:rPr lang="en-GB" dirty="0" smtClean="0">
                <a:sym typeface="Wingdings" panose="05000000000000000000" pitchFamily="2" charset="2"/>
              </a:rPr>
              <a:t>under-reporting and delayed reporting from health facilities</a:t>
            </a:r>
          </a:p>
          <a:p>
            <a:pPr lvl="1"/>
            <a:r>
              <a:rPr lang="en-GB" dirty="0">
                <a:sym typeface="Wingdings" panose="05000000000000000000" pitchFamily="2" charset="2"/>
              </a:rPr>
              <a:t> Insufficient capacity for data analysis/summarization at health facility level</a:t>
            </a:r>
            <a:endParaRPr lang="en-GB" dirty="0" smtClean="0">
              <a:sym typeface="Wingdings" panose="05000000000000000000" pitchFamily="2" charset="2"/>
            </a:endParaRPr>
          </a:p>
          <a:p>
            <a:r>
              <a:rPr lang="en-GB" dirty="0" smtClean="0">
                <a:sym typeface="Wingdings" panose="05000000000000000000" pitchFamily="2" charset="2"/>
              </a:rPr>
              <a:t>Lack of reliable population denominators </a:t>
            </a:r>
          </a:p>
          <a:p>
            <a:r>
              <a:rPr lang="en-GB" dirty="0" smtClean="0">
                <a:sym typeface="Wingdings" panose="05000000000000000000" pitchFamily="2" charset="2"/>
              </a:rPr>
              <a:t>Duplication of data collection through use of parallel reporting systems</a:t>
            </a:r>
          </a:p>
          <a:p>
            <a:r>
              <a:rPr lang="en-GB" dirty="0" smtClean="0">
                <a:sym typeface="Wingdings" panose="05000000000000000000" pitchFamily="2" charset="2"/>
              </a:rPr>
              <a:t>Inadequate data dissemination and use</a:t>
            </a:r>
          </a:p>
          <a:p>
            <a:endParaRPr lang="en-GB" dirty="0" smtClean="0">
              <a:sym typeface="Wingdings" panose="05000000000000000000" pitchFamily="2" charset="2"/>
            </a:endParaRPr>
          </a:p>
        </p:txBody>
      </p:sp>
    </p:spTree>
    <p:extLst>
      <p:ext uri="{BB962C8B-B14F-4D97-AF65-F5344CB8AC3E}">
        <p14:creationId xmlns:p14="http://schemas.microsoft.com/office/powerpoint/2010/main" val="182531494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Way forward</a:t>
            </a:r>
            <a:endParaRPr lang="en-GB" dirty="0"/>
          </a:p>
        </p:txBody>
      </p:sp>
      <p:sp>
        <p:nvSpPr>
          <p:cNvPr id="3" name="Content Placeholder 2"/>
          <p:cNvSpPr>
            <a:spLocks noGrp="1"/>
          </p:cNvSpPr>
          <p:nvPr>
            <p:ph idx="1"/>
          </p:nvPr>
        </p:nvSpPr>
        <p:spPr>
          <a:xfrm>
            <a:off x="457200" y="1371600"/>
            <a:ext cx="8229600" cy="4754563"/>
          </a:xfrm>
        </p:spPr>
        <p:txBody>
          <a:bodyPr>
            <a:normAutofit fontScale="77500" lnSpcReduction="20000"/>
          </a:bodyPr>
          <a:lstStyle/>
          <a:p>
            <a:r>
              <a:rPr lang="en-GB" dirty="0" smtClean="0"/>
              <a:t>Strengthening of supportive supervision and mentoring of regions and councils</a:t>
            </a:r>
          </a:p>
          <a:p>
            <a:r>
              <a:rPr lang="en-GB" dirty="0" smtClean="0"/>
              <a:t>Quarterly analysis of HMIS data and review by the </a:t>
            </a:r>
            <a:r>
              <a:rPr lang="en-GB" dirty="0"/>
              <a:t>M&amp;E TWG </a:t>
            </a:r>
            <a:r>
              <a:rPr lang="en-GB" dirty="0" smtClean="0"/>
              <a:t>to identify data problems/issues and find out solution</a:t>
            </a:r>
          </a:p>
          <a:p>
            <a:r>
              <a:rPr lang="en-GB" dirty="0" smtClean="0"/>
              <a:t>Implement data </a:t>
            </a:r>
            <a:r>
              <a:rPr lang="en-GB" dirty="0"/>
              <a:t>q</a:t>
            </a:r>
            <a:r>
              <a:rPr lang="en-GB" dirty="0" smtClean="0"/>
              <a:t>uality </a:t>
            </a:r>
            <a:r>
              <a:rPr lang="en-GB" dirty="0"/>
              <a:t>a</a:t>
            </a:r>
            <a:r>
              <a:rPr lang="en-GB" dirty="0" smtClean="0"/>
              <a:t>udit activities</a:t>
            </a:r>
          </a:p>
          <a:p>
            <a:r>
              <a:rPr lang="en-GB" dirty="0" smtClean="0"/>
              <a:t>Establish a way for regular communication with regions to feed back and discuss the identified data quality issues</a:t>
            </a:r>
          </a:p>
          <a:p>
            <a:r>
              <a:rPr lang="en-GB" dirty="0" smtClean="0"/>
              <a:t>Harmonization of reporting systems for all programmes to prevent duplications and improve quality</a:t>
            </a:r>
          </a:p>
          <a:p>
            <a:r>
              <a:rPr lang="en-GB" dirty="0" smtClean="0"/>
              <a:t>Implement activities that will improve data dissemination and use</a:t>
            </a:r>
          </a:p>
          <a:p>
            <a:r>
              <a:rPr lang="en-GB" dirty="0" smtClean="0"/>
              <a:t>Strengthen capacity for data collection, compilation at HF </a:t>
            </a:r>
            <a:r>
              <a:rPr lang="en-GB" smtClean="0"/>
              <a:t>level and use </a:t>
            </a:r>
            <a:r>
              <a:rPr lang="en-GB" dirty="0" smtClean="0"/>
              <a:t>of DHIS database</a:t>
            </a:r>
          </a:p>
          <a:p>
            <a:endParaRPr lang="en-GB" dirty="0"/>
          </a:p>
        </p:txBody>
      </p:sp>
    </p:spTree>
    <p:extLst>
      <p:ext uri="{BB962C8B-B14F-4D97-AF65-F5344CB8AC3E}">
        <p14:creationId xmlns:p14="http://schemas.microsoft.com/office/powerpoint/2010/main" val="302710488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579261713"/>
              </p:ext>
            </p:extLst>
          </p:nvPr>
        </p:nvGraphicFramePr>
        <p:xfrm>
          <a:off x="685800" y="1600200"/>
          <a:ext cx="8077199" cy="3810000"/>
        </p:xfrm>
        <a:graphic>
          <a:graphicData uri="http://schemas.openxmlformats.org/drawingml/2006/table">
            <a:tbl>
              <a:tblPr/>
              <a:tblGrid>
                <a:gridCol w="3581400"/>
                <a:gridCol w="1219200"/>
                <a:gridCol w="1799493"/>
                <a:gridCol w="1477106"/>
              </a:tblGrid>
              <a:tr h="466725">
                <a:tc>
                  <a:txBody>
                    <a:bodyPr/>
                    <a:lstStyle/>
                    <a:p>
                      <a:pPr algn="l" rtl="0" fontAlgn="t"/>
                      <a:r>
                        <a:rPr lang="en-US" sz="2000" b="1" i="0" u="none" strike="noStrike" dirty="0">
                          <a:solidFill>
                            <a:srgbClr val="FF0000"/>
                          </a:solidFill>
                          <a:latin typeface="Calibri"/>
                        </a:rPr>
                        <a:t>Indicator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1" i="0" u="none" strike="noStrike" dirty="0">
                          <a:solidFill>
                            <a:srgbClr val="FF0000"/>
                          </a:solidFill>
                          <a:latin typeface="Calibri"/>
                        </a:rPr>
                        <a:t>Baseline (2008)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1" i="0" u="none" strike="noStrike">
                          <a:solidFill>
                            <a:srgbClr val="FF0000"/>
                          </a:solidFill>
                          <a:latin typeface="Calibri"/>
                        </a:rPr>
                        <a:t>Latest data (source)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1" i="0" u="none" strike="noStrike" dirty="0">
                          <a:solidFill>
                            <a:srgbClr val="FF0000"/>
                          </a:solidFill>
                          <a:latin typeface="Calibri"/>
                        </a:rPr>
                        <a:t>Target (2015)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600075">
                <a:tc>
                  <a:txBody>
                    <a:bodyPr/>
                    <a:lstStyle/>
                    <a:p>
                      <a:pPr algn="l" rtl="0" fontAlgn="t"/>
                      <a:r>
                        <a:rPr lang="en-US" sz="2000" b="0" i="0" u="none" strike="noStrike" dirty="0">
                          <a:solidFill>
                            <a:srgbClr val="000000"/>
                          </a:solidFill>
                          <a:latin typeface="Calibri"/>
                        </a:rPr>
                        <a:t>Life expectancy at birth (yrs)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pPr>
                      <a:r>
                        <a:rPr kumimoji="0" lang="en-US" sz="2000" b="0" i="0" u="none" strike="noStrike" cap="none" normalizeH="0" baseline="0" dirty="0" smtClean="0">
                          <a:ln>
                            <a:noFill/>
                          </a:ln>
                          <a:solidFill>
                            <a:srgbClr val="000000"/>
                          </a:solidFill>
                          <a:effectLst/>
                          <a:latin typeface="Calibri" pitchFamily="-65" charset="0"/>
                          <a:cs typeface="Arial" charset="0"/>
                        </a:rPr>
                        <a:t>F52   M 51</a:t>
                      </a:r>
                      <a:endParaRPr kumimoji="0" lang="en-GB" sz="2000" b="0" i="0" u="none" strike="noStrike" cap="none" normalizeH="0" baseline="0" dirty="0" smtClean="0">
                        <a:ln>
                          <a:noFill/>
                        </a:ln>
                        <a:solidFill>
                          <a:srgbClr val="000000"/>
                        </a:solidFill>
                        <a:effectLst/>
                        <a:latin typeface="Calibri" pitchFamily="-65" charset="0"/>
                        <a:cs typeface="Arial" charset="0"/>
                      </a:endParaRP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a:solidFill>
                            <a:srgbClr val="000000"/>
                          </a:solidFill>
                          <a:latin typeface="Calibri"/>
                        </a:rPr>
                        <a:t>F62   M60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ctr" rtl="0" fontAlgn="t"/>
                      <a:r>
                        <a:rPr lang="en-US" sz="2000" b="0" i="0" u="none" strike="noStrike">
                          <a:solidFill>
                            <a:srgbClr val="000000"/>
                          </a:solidFill>
                          <a:latin typeface="Calibri"/>
                        </a:rPr>
                        <a:t>F62  M59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809625">
                <a:tc>
                  <a:txBody>
                    <a:bodyPr/>
                    <a:lstStyle/>
                    <a:p>
                      <a:pPr algn="l" rtl="0" fontAlgn="t"/>
                      <a:r>
                        <a:rPr lang="en-US" sz="2000" b="0" i="0" u="none" strike="noStrike" dirty="0">
                          <a:solidFill>
                            <a:srgbClr val="000000"/>
                          </a:solidFill>
                          <a:latin typeface="Calibri"/>
                        </a:rPr>
                        <a:t>Neonatal mortality rate (per </a:t>
                      </a:r>
                      <a:r>
                        <a:rPr lang="en-US" sz="2000" b="0" i="0" u="none" strike="noStrike" dirty="0" smtClean="0">
                          <a:solidFill>
                            <a:srgbClr val="000000"/>
                          </a:solidFill>
                          <a:latin typeface="Calibri"/>
                        </a:rPr>
                        <a:t>1,000 </a:t>
                      </a:r>
                      <a:r>
                        <a:rPr lang="en-US" sz="2000" b="0" i="0" u="none" strike="noStrike" dirty="0">
                          <a:solidFill>
                            <a:srgbClr val="000000"/>
                          </a:solidFill>
                          <a:latin typeface="Calibri"/>
                        </a:rPr>
                        <a:t>live births)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a:solidFill>
                            <a:srgbClr val="000000"/>
                          </a:solidFill>
                          <a:latin typeface="Calibri"/>
                        </a:rPr>
                        <a:t>32</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a:solidFill>
                            <a:srgbClr val="000000"/>
                          </a:solidFill>
                          <a:latin typeface="Calibri"/>
                        </a:rPr>
                        <a:t>26 (TDHS 2010)</a:t>
                      </a:r>
                      <a:br>
                        <a:rPr lang="en-US" sz="2000" b="0" i="0" u="none" strike="noStrike" dirty="0">
                          <a:solidFill>
                            <a:srgbClr val="000000"/>
                          </a:solidFill>
                          <a:latin typeface="Calibri"/>
                        </a:rPr>
                      </a:br>
                      <a:r>
                        <a:rPr lang="en-US" sz="2000" b="0" i="0" u="none" strike="noStrike" dirty="0">
                          <a:solidFill>
                            <a:srgbClr val="000000"/>
                          </a:solidFill>
                          <a:latin typeface="Calibri"/>
                        </a:rPr>
                        <a:t>21.4 (UN 2012)</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solidFill>
                  </a:tcPr>
                </a:tc>
                <a:tc>
                  <a:txBody>
                    <a:bodyPr/>
                    <a:lstStyle/>
                    <a:p>
                      <a:pPr algn="ctr" rtl="0" fontAlgn="t"/>
                      <a:r>
                        <a:rPr lang="en-US" sz="2000" b="0" i="0" u="none" strike="noStrike" dirty="0">
                          <a:solidFill>
                            <a:srgbClr val="000000"/>
                          </a:solidFill>
                          <a:latin typeface="Calibri"/>
                        </a:rPr>
                        <a:t>19</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800100">
                <a:tc>
                  <a:txBody>
                    <a:bodyPr/>
                    <a:lstStyle/>
                    <a:p>
                      <a:pPr algn="l" rtl="0" fontAlgn="t"/>
                      <a:r>
                        <a:rPr lang="en-US" sz="2000" b="0" i="0" u="none" strike="noStrike" dirty="0">
                          <a:solidFill>
                            <a:srgbClr val="000000"/>
                          </a:solidFill>
                          <a:latin typeface="Calibri"/>
                        </a:rPr>
                        <a:t>Infant mortality rate (per </a:t>
                      </a:r>
                      <a:r>
                        <a:rPr lang="en-US" sz="2000" b="0" i="0" u="none" strike="noStrike" dirty="0" smtClean="0">
                          <a:solidFill>
                            <a:srgbClr val="000000"/>
                          </a:solidFill>
                          <a:latin typeface="Calibri"/>
                        </a:rPr>
                        <a:t>1,000 </a:t>
                      </a:r>
                      <a:r>
                        <a:rPr lang="en-US" sz="2000" b="0" i="0" u="none" strike="noStrike" dirty="0">
                          <a:solidFill>
                            <a:srgbClr val="000000"/>
                          </a:solidFill>
                          <a:latin typeface="Calibri"/>
                        </a:rPr>
                        <a:t>live births)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a:solidFill>
                            <a:srgbClr val="000000"/>
                          </a:solidFill>
                          <a:latin typeface="Calibri"/>
                        </a:rPr>
                        <a:t>58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smtClean="0">
                          <a:solidFill>
                            <a:srgbClr val="000000"/>
                          </a:solidFill>
                          <a:latin typeface="Calibri"/>
                        </a:rPr>
                        <a:t>45 (Census 2012) </a:t>
                      </a:r>
                      <a:endParaRPr lang="en-US" sz="2000" b="0" i="0" u="none" strike="noStrike" dirty="0">
                        <a:solidFill>
                          <a:srgbClr val="000000"/>
                        </a:solidFill>
                        <a:latin typeface="Calibri"/>
                      </a:endParaRP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solidFill>
                  </a:tcPr>
                </a:tc>
                <a:tc>
                  <a:txBody>
                    <a:bodyPr/>
                    <a:lstStyle/>
                    <a:p>
                      <a:pPr algn="ctr" rtl="0" fontAlgn="t"/>
                      <a:r>
                        <a:rPr lang="en-US" sz="2000" b="0" i="0" u="none" strike="noStrike" dirty="0">
                          <a:solidFill>
                            <a:srgbClr val="000000"/>
                          </a:solidFill>
                          <a:latin typeface="Calibri"/>
                        </a:rPr>
                        <a:t>50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981075">
                <a:tc>
                  <a:txBody>
                    <a:bodyPr/>
                    <a:lstStyle/>
                    <a:p>
                      <a:pPr algn="l" rtl="0" fontAlgn="t"/>
                      <a:r>
                        <a:rPr lang="en-US" sz="2000" b="0" i="0" u="none" strike="noStrike" dirty="0">
                          <a:solidFill>
                            <a:srgbClr val="000000"/>
                          </a:solidFill>
                          <a:latin typeface="Calibri"/>
                        </a:rPr>
                        <a:t>U5 mortality rate (per </a:t>
                      </a:r>
                      <a:r>
                        <a:rPr lang="en-US" sz="2000" b="0" i="0" u="none" strike="noStrike" dirty="0" smtClean="0">
                          <a:solidFill>
                            <a:srgbClr val="000000"/>
                          </a:solidFill>
                          <a:latin typeface="Calibri"/>
                        </a:rPr>
                        <a:t>1,000 </a:t>
                      </a:r>
                      <a:r>
                        <a:rPr lang="en-US" sz="2000" b="0" i="0" u="none" strike="noStrike" dirty="0">
                          <a:solidFill>
                            <a:srgbClr val="000000"/>
                          </a:solidFill>
                          <a:latin typeface="Calibri"/>
                        </a:rPr>
                        <a:t>live births)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a:solidFill>
                            <a:srgbClr val="000000"/>
                          </a:solidFill>
                          <a:latin typeface="Calibri"/>
                        </a:rPr>
                        <a:t>94</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a:solidFill>
                            <a:srgbClr val="000000"/>
                          </a:solidFill>
                          <a:latin typeface="Calibri"/>
                        </a:rPr>
                        <a:t>81 (TDHS 2010)</a:t>
                      </a:r>
                      <a:br>
                        <a:rPr lang="en-US" sz="2000" b="0" i="0" u="none" strike="noStrike" dirty="0">
                          <a:solidFill>
                            <a:srgbClr val="000000"/>
                          </a:solidFill>
                          <a:latin typeface="Calibri"/>
                        </a:rPr>
                      </a:br>
                      <a:r>
                        <a:rPr lang="en-US" sz="2000" b="0" i="0" u="none" strike="noStrike" dirty="0">
                          <a:solidFill>
                            <a:srgbClr val="000000"/>
                          </a:solidFill>
                          <a:latin typeface="Calibri"/>
                        </a:rPr>
                        <a:t>54 (UN 2012)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solidFill>
                  </a:tcPr>
                </a:tc>
                <a:tc>
                  <a:txBody>
                    <a:bodyPr/>
                    <a:lstStyle/>
                    <a:p>
                      <a:pPr algn="ctr" rtl="0" fontAlgn="t"/>
                      <a:r>
                        <a:rPr lang="en-US" sz="2000" b="0" i="0" u="none" strike="noStrike" dirty="0">
                          <a:solidFill>
                            <a:srgbClr val="000000"/>
                          </a:solidFill>
                          <a:latin typeface="Calibri"/>
                        </a:rPr>
                        <a:t>48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bl>
          </a:graphicData>
        </a:graphic>
      </p:graphicFrame>
      <p:sp>
        <p:nvSpPr>
          <p:cNvPr id="3" name="TextBox 2"/>
          <p:cNvSpPr txBox="1"/>
          <p:nvPr/>
        </p:nvSpPr>
        <p:spPr>
          <a:xfrm>
            <a:off x="2362200" y="533400"/>
            <a:ext cx="5791200" cy="461665"/>
          </a:xfrm>
          <a:prstGeom prst="rect">
            <a:avLst/>
          </a:prstGeom>
          <a:noFill/>
        </p:spPr>
        <p:txBody>
          <a:bodyPr wrap="square" rtlCol="0">
            <a:spAutoFit/>
          </a:bodyPr>
          <a:lstStyle/>
          <a:p>
            <a:r>
              <a:rPr lang="en-GB" sz="2400" b="1" dirty="0" smtClean="0"/>
              <a:t>Health status indicators </a:t>
            </a:r>
            <a:endParaRPr lang="en-US" dirty="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Slide Number Placeholder 1"/>
          <p:cNvSpPr>
            <a:spLocks noGrp="1"/>
          </p:cNvSpPr>
          <p:nvPr>
            <p:ph type="sldNum" sz="quarter" idx="11"/>
          </p:nvPr>
        </p:nvSpPr>
        <p:spPr>
          <a:xfrm>
            <a:off x="6553200" y="6245225"/>
            <a:ext cx="2133600" cy="476250"/>
          </a:xfrm>
          <a:noFill/>
        </p:spPr>
        <p:txBody>
          <a:bodyPr/>
          <a:lstStyle>
            <a:lvl1pPr eaLnBrk="0" hangingPunct="0">
              <a:defRPr sz="2400" b="1">
                <a:solidFill>
                  <a:schemeClr val="tx1"/>
                </a:solidFill>
                <a:latin typeface="Times New Roman" pitchFamily="18" charset="0"/>
              </a:defRPr>
            </a:lvl1pPr>
            <a:lvl2pPr marL="742950" indent="-285750" eaLnBrk="0" hangingPunct="0">
              <a:defRPr sz="2400" b="1">
                <a:solidFill>
                  <a:schemeClr val="tx1"/>
                </a:solidFill>
                <a:latin typeface="Times New Roman" pitchFamily="18" charset="0"/>
              </a:defRPr>
            </a:lvl2pPr>
            <a:lvl3pPr marL="1143000" indent="-228600" eaLnBrk="0" hangingPunct="0">
              <a:defRPr sz="2400" b="1">
                <a:solidFill>
                  <a:schemeClr val="tx1"/>
                </a:solidFill>
                <a:latin typeface="Times New Roman" pitchFamily="18" charset="0"/>
              </a:defRPr>
            </a:lvl3pPr>
            <a:lvl4pPr marL="1600200" indent="-228600" eaLnBrk="0" hangingPunct="0">
              <a:defRPr sz="2400" b="1">
                <a:solidFill>
                  <a:schemeClr val="tx1"/>
                </a:solidFill>
                <a:latin typeface="Times New Roman" pitchFamily="18" charset="0"/>
              </a:defRPr>
            </a:lvl4pPr>
            <a:lvl5pPr marL="2057400" indent="-228600" eaLnBrk="0" hangingPunct="0">
              <a:defRPr sz="2400" b="1">
                <a:solidFill>
                  <a:schemeClr val="tx1"/>
                </a:solidFill>
                <a:latin typeface="Times New Roman" pitchFamily="18" charset="0"/>
              </a:defRPr>
            </a:lvl5pPr>
            <a:lvl6pPr marL="2514600" indent="-228600" eaLnBrk="0" fontAlgn="base" hangingPunct="0">
              <a:spcBef>
                <a:spcPct val="0"/>
              </a:spcBef>
              <a:spcAft>
                <a:spcPct val="0"/>
              </a:spcAft>
              <a:defRPr sz="2400" b="1">
                <a:solidFill>
                  <a:schemeClr val="tx1"/>
                </a:solidFill>
                <a:latin typeface="Times New Roman" pitchFamily="18" charset="0"/>
              </a:defRPr>
            </a:lvl6pPr>
            <a:lvl7pPr marL="2971800" indent="-228600" eaLnBrk="0" fontAlgn="base" hangingPunct="0">
              <a:spcBef>
                <a:spcPct val="0"/>
              </a:spcBef>
              <a:spcAft>
                <a:spcPct val="0"/>
              </a:spcAft>
              <a:defRPr sz="2400" b="1">
                <a:solidFill>
                  <a:schemeClr val="tx1"/>
                </a:solidFill>
                <a:latin typeface="Times New Roman" pitchFamily="18" charset="0"/>
              </a:defRPr>
            </a:lvl7pPr>
            <a:lvl8pPr marL="3429000" indent="-228600" eaLnBrk="0" fontAlgn="base" hangingPunct="0">
              <a:spcBef>
                <a:spcPct val="0"/>
              </a:spcBef>
              <a:spcAft>
                <a:spcPct val="0"/>
              </a:spcAft>
              <a:defRPr sz="2400" b="1">
                <a:solidFill>
                  <a:schemeClr val="tx1"/>
                </a:solidFill>
                <a:latin typeface="Times New Roman" pitchFamily="18" charset="0"/>
              </a:defRPr>
            </a:lvl8pPr>
            <a:lvl9pPr marL="3886200" indent="-228600" eaLnBrk="0" fontAlgn="base" hangingPunct="0">
              <a:spcBef>
                <a:spcPct val="0"/>
              </a:spcBef>
              <a:spcAft>
                <a:spcPct val="0"/>
              </a:spcAft>
              <a:defRPr sz="2400" b="1">
                <a:solidFill>
                  <a:schemeClr val="tx1"/>
                </a:solidFill>
                <a:latin typeface="Times New Roman" pitchFamily="18" charset="0"/>
              </a:defRPr>
            </a:lvl9pPr>
          </a:lstStyle>
          <a:p>
            <a:fld id="{1E5546B5-5F2C-4E43-9C1D-3EB6A6E04B3B}" type="slidenum">
              <a:rPr lang="en-US" sz="1400" smtClean="0"/>
              <a:pPr/>
              <a:t>5</a:t>
            </a:fld>
            <a:endParaRPr lang="en-US" sz="1400" smtClean="0"/>
          </a:p>
        </p:txBody>
      </p:sp>
      <p:graphicFrame>
        <p:nvGraphicFramePr>
          <p:cNvPr id="18435" name="Object 5"/>
          <p:cNvGraphicFramePr>
            <a:graphicFrameLocks noChangeAspect="1"/>
          </p:cNvGraphicFramePr>
          <p:nvPr>
            <p:extLst>
              <p:ext uri="{D42A27DB-BD31-4B8C-83A1-F6EECF244321}">
                <p14:modId xmlns:p14="http://schemas.microsoft.com/office/powerpoint/2010/main" val="3618737203"/>
              </p:ext>
            </p:extLst>
          </p:nvPr>
        </p:nvGraphicFramePr>
        <p:xfrm>
          <a:off x="558800" y="1600200"/>
          <a:ext cx="8232775" cy="4800600"/>
        </p:xfrm>
        <a:graphic>
          <a:graphicData uri="http://schemas.openxmlformats.org/presentationml/2006/ole">
            <mc:AlternateContent xmlns:mc="http://schemas.openxmlformats.org/markup-compatibility/2006">
              <mc:Choice xmlns:v="urn:schemas-microsoft-com:vml" Requires="v">
                <p:oleObj spid="_x0000_s1074" name="Worksheet" r:id="rId3" imgW="8229762" imgH="5115046" progId="Excel.Sheet.8">
                  <p:embed/>
                </p:oleObj>
              </mc:Choice>
              <mc:Fallback>
                <p:oleObj name="Worksheet" r:id="rId3" imgW="8229762" imgH="5115046" progId="Excel.Sheet.8">
                  <p:embed/>
                  <p:pic>
                    <p:nvPicPr>
                      <p:cNvPr id="0" name=""/>
                      <p:cNvPicPr>
                        <a:picLocks noChangeAspect="1" noChangeArrowheads="1"/>
                      </p:cNvPicPr>
                      <p:nvPr/>
                    </p:nvPicPr>
                    <p:blipFill>
                      <a:blip r:embed="rId4"/>
                      <a:srcRect/>
                      <a:stretch>
                        <a:fillRect/>
                      </a:stretch>
                    </p:blipFill>
                    <p:spPr bwMode="auto">
                      <a:xfrm>
                        <a:off x="558800" y="1600200"/>
                        <a:ext cx="8232775"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436" name="TextBox 3"/>
          <p:cNvSpPr txBox="1">
            <a:spLocks noChangeArrowheads="1"/>
          </p:cNvSpPr>
          <p:nvPr/>
        </p:nvSpPr>
        <p:spPr bwMode="auto">
          <a:xfrm>
            <a:off x="685800" y="609600"/>
            <a:ext cx="79787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Times New Roman" pitchFamily="18" charset="0"/>
              </a:defRPr>
            </a:lvl1pPr>
            <a:lvl2pPr marL="742950" indent="-285750" eaLnBrk="0" hangingPunct="0">
              <a:defRPr sz="2400" b="1">
                <a:solidFill>
                  <a:schemeClr val="tx1"/>
                </a:solidFill>
                <a:latin typeface="Times New Roman" pitchFamily="18" charset="0"/>
              </a:defRPr>
            </a:lvl2pPr>
            <a:lvl3pPr marL="1143000" indent="-228600" eaLnBrk="0" hangingPunct="0">
              <a:defRPr sz="2400" b="1">
                <a:solidFill>
                  <a:schemeClr val="tx1"/>
                </a:solidFill>
                <a:latin typeface="Times New Roman" pitchFamily="18" charset="0"/>
              </a:defRPr>
            </a:lvl3pPr>
            <a:lvl4pPr marL="1600200" indent="-228600" eaLnBrk="0" hangingPunct="0">
              <a:defRPr sz="2400" b="1">
                <a:solidFill>
                  <a:schemeClr val="tx1"/>
                </a:solidFill>
                <a:latin typeface="Times New Roman" pitchFamily="18" charset="0"/>
              </a:defRPr>
            </a:lvl4pPr>
            <a:lvl5pPr marL="2057400" indent="-228600" eaLnBrk="0" hangingPunct="0">
              <a:defRPr sz="2400" b="1">
                <a:solidFill>
                  <a:schemeClr val="tx1"/>
                </a:solidFill>
                <a:latin typeface="Times New Roman" pitchFamily="18" charset="0"/>
              </a:defRPr>
            </a:lvl5pPr>
            <a:lvl6pPr marL="2514600" indent="-228600" eaLnBrk="0" fontAlgn="base" hangingPunct="0">
              <a:spcBef>
                <a:spcPct val="0"/>
              </a:spcBef>
              <a:spcAft>
                <a:spcPct val="0"/>
              </a:spcAft>
              <a:defRPr sz="2400" b="1">
                <a:solidFill>
                  <a:schemeClr val="tx1"/>
                </a:solidFill>
                <a:latin typeface="Times New Roman" pitchFamily="18" charset="0"/>
              </a:defRPr>
            </a:lvl6pPr>
            <a:lvl7pPr marL="2971800" indent="-228600" eaLnBrk="0" fontAlgn="base" hangingPunct="0">
              <a:spcBef>
                <a:spcPct val="0"/>
              </a:spcBef>
              <a:spcAft>
                <a:spcPct val="0"/>
              </a:spcAft>
              <a:defRPr sz="2400" b="1">
                <a:solidFill>
                  <a:schemeClr val="tx1"/>
                </a:solidFill>
                <a:latin typeface="Times New Roman" pitchFamily="18" charset="0"/>
              </a:defRPr>
            </a:lvl7pPr>
            <a:lvl8pPr marL="3429000" indent="-228600" eaLnBrk="0" fontAlgn="base" hangingPunct="0">
              <a:spcBef>
                <a:spcPct val="0"/>
              </a:spcBef>
              <a:spcAft>
                <a:spcPct val="0"/>
              </a:spcAft>
              <a:defRPr sz="2400" b="1">
                <a:solidFill>
                  <a:schemeClr val="tx1"/>
                </a:solidFill>
                <a:latin typeface="Times New Roman" pitchFamily="18" charset="0"/>
              </a:defRPr>
            </a:lvl8pPr>
            <a:lvl9pPr marL="3886200" indent="-228600" eaLnBrk="0" fontAlgn="base" hangingPunct="0">
              <a:spcBef>
                <a:spcPct val="0"/>
              </a:spcBef>
              <a:spcAft>
                <a:spcPct val="0"/>
              </a:spcAft>
              <a:defRPr sz="2400" b="1">
                <a:solidFill>
                  <a:schemeClr val="tx1"/>
                </a:solidFill>
                <a:latin typeface="Times New Roman" pitchFamily="18" charset="0"/>
              </a:defRPr>
            </a:lvl9pPr>
          </a:lstStyle>
          <a:p>
            <a:pPr algn="ctr" eaLnBrk="1" hangingPunct="1"/>
            <a:r>
              <a:rPr lang="en-GB" sz="2800">
                <a:latin typeface="Arial" charset="0"/>
                <a:cs typeface="Arial" charset="0"/>
              </a:rPr>
              <a:t>The trend in the Maternal Mortality</a:t>
            </a:r>
          </a:p>
          <a:p>
            <a:pPr algn="ctr" eaLnBrk="1" hangingPunct="1"/>
            <a:r>
              <a:rPr lang="en-GB" sz="2800">
                <a:latin typeface="Arial" charset="0"/>
                <a:cs typeface="Arial" charset="0"/>
              </a:rPr>
              <a:t> per 100,000 Live Births</a:t>
            </a:r>
          </a:p>
          <a:p>
            <a:pPr algn="ctr" eaLnBrk="1" hangingPunct="1"/>
            <a:endParaRPr lang="en-GB" sz="2800">
              <a:latin typeface="Arial" charset="0"/>
              <a:cs typeface="Arial" charset="0"/>
            </a:endParaRPr>
          </a:p>
        </p:txBody>
      </p:sp>
    </p:spTree>
    <p:extLst>
      <p:ext uri="{BB962C8B-B14F-4D97-AF65-F5344CB8AC3E}">
        <p14:creationId xmlns:p14="http://schemas.microsoft.com/office/powerpoint/2010/main" val="1379145461"/>
      </p:ext>
    </p:extLst>
  </p:cSld>
  <p:clrMapOvr>
    <a:masterClrMapping/>
  </p:clrMapOvr>
  <p:transition spd="slow" advClick="0"/>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834319440"/>
              </p:ext>
            </p:extLst>
          </p:nvPr>
        </p:nvGraphicFramePr>
        <p:xfrm>
          <a:off x="381000" y="1371600"/>
          <a:ext cx="8382001" cy="4135406"/>
        </p:xfrm>
        <a:graphic>
          <a:graphicData uri="http://schemas.openxmlformats.org/drawingml/2006/table">
            <a:tbl>
              <a:tblPr/>
              <a:tblGrid>
                <a:gridCol w="3440333"/>
                <a:gridCol w="1063678"/>
                <a:gridCol w="2459753"/>
                <a:gridCol w="1418237"/>
              </a:tblGrid>
              <a:tr h="1541494">
                <a:tc>
                  <a:txBody>
                    <a:bodyPr/>
                    <a:lstStyle/>
                    <a:p>
                      <a:pPr algn="l" rtl="0" fontAlgn="t"/>
                      <a:r>
                        <a:rPr lang="en-US" sz="2000" b="1" i="0" u="none" strike="noStrike" dirty="0">
                          <a:solidFill>
                            <a:srgbClr val="FF0000"/>
                          </a:solidFill>
                          <a:latin typeface="Calibri"/>
                        </a:rPr>
                        <a:t>Indicator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1" i="0" u="none" strike="noStrike">
                          <a:solidFill>
                            <a:srgbClr val="FF0000"/>
                          </a:solidFill>
                          <a:latin typeface="Calibri"/>
                        </a:rPr>
                        <a:t>Baseline (2008)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1" i="0" u="none" strike="noStrike">
                          <a:solidFill>
                            <a:srgbClr val="FF0000"/>
                          </a:solidFill>
                          <a:latin typeface="Calibri"/>
                        </a:rPr>
                        <a:t>Latest data (source)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1" i="0" u="none" strike="noStrike">
                          <a:solidFill>
                            <a:srgbClr val="FF0000"/>
                          </a:solidFill>
                          <a:latin typeface="Calibri"/>
                        </a:rPr>
                        <a:t>Target (2015)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782606">
                <a:tc>
                  <a:txBody>
                    <a:bodyPr/>
                    <a:lstStyle/>
                    <a:p>
                      <a:pPr algn="l" rtl="0" fontAlgn="t"/>
                      <a:r>
                        <a:rPr lang="en-US" sz="2000" b="0" i="0" u="none" strike="noStrike" dirty="0">
                          <a:solidFill>
                            <a:srgbClr val="000000"/>
                          </a:solidFill>
                          <a:latin typeface="Calibri"/>
                        </a:rPr>
                        <a:t>% U5 severely underweight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a:solidFill>
                            <a:srgbClr val="000000"/>
                          </a:solidFill>
                          <a:latin typeface="Calibri"/>
                        </a:rPr>
                        <a:t>3.70%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a:solidFill>
                            <a:srgbClr val="000000"/>
                          </a:solidFill>
                          <a:latin typeface="Calibri"/>
                        </a:rPr>
                        <a:t>TBD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a:solidFill>
                            <a:srgbClr val="000000"/>
                          </a:solidFill>
                          <a:latin typeface="Calibri"/>
                        </a:rPr>
                        <a:t>2.00%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028700">
                <a:tc>
                  <a:txBody>
                    <a:bodyPr/>
                    <a:lstStyle/>
                    <a:p>
                      <a:pPr algn="l" rtl="0" fontAlgn="t"/>
                      <a:r>
                        <a:rPr lang="en-US" sz="2000" b="0" i="0" u="none" strike="noStrike">
                          <a:solidFill>
                            <a:srgbClr val="000000"/>
                          </a:solidFill>
                          <a:latin typeface="Calibri"/>
                        </a:rPr>
                        <a:t>% U5 severely stunted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a:solidFill>
                            <a:srgbClr val="000000"/>
                          </a:solidFill>
                          <a:latin typeface="Calibri"/>
                        </a:rPr>
                        <a:t>38%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a:solidFill>
                            <a:srgbClr val="000000"/>
                          </a:solidFill>
                          <a:latin typeface="Calibri"/>
                        </a:rPr>
                        <a:t>42% (TDHS 2010)</a:t>
                      </a:r>
                      <a:br>
                        <a:rPr lang="en-US" sz="2000" b="0" i="0" u="none" strike="noStrike" dirty="0">
                          <a:solidFill>
                            <a:srgbClr val="000000"/>
                          </a:solidFill>
                          <a:latin typeface="Calibri"/>
                        </a:rPr>
                      </a:br>
                      <a:r>
                        <a:rPr lang="en-US" sz="2000" b="0" i="0" u="none" strike="noStrike" dirty="0">
                          <a:solidFill>
                            <a:srgbClr val="000000"/>
                          </a:solidFill>
                          <a:latin typeface="Calibri"/>
                        </a:rPr>
                        <a:t>35% (NPS 2011)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solidFill>
                  </a:tcPr>
                </a:tc>
                <a:tc>
                  <a:txBody>
                    <a:bodyPr/>
                    <a:lstStyle/>
                    <a:p>
                      <a:pPr algn="ctr" rtl="0" fontAlgn="t"/>
                      <a:r>
                        <a:rPr lang="en-US" sz="2000" b="0" i="0" u="none" strike="noStrike" dirty="0">
                          <a:solidFill>
                            <a:srgbClr val="000000"/>
                          </a:solidFill>
                          <a:latin typeface="Calibri"/>
                        </a:rPr>
                        <a:t>20%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782606">
                <a:tc>
                  <a:txBody>
                    <a:bodyPr/>
                    <a:lstStyle/>
                    <a:p>
                      <a:pPr algn="l" rtl="0" fontAlgn="t"/>
                      <a:r>
                        <a:rPr lang="en-US" sz="2000" b="0" i="0" u="none" strike="noStrike" dirty="0">
                          <a:solidFill>
                            <a:srgbClr val="000000"/>
                          </a:solidFill>
                          <a:latin typeface="Calibri"/>
                        </a:rPr>
                        <a:t>Total Fertility Rate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a:solidFill>
                            <a:srgbClr val="000000"/>
                          </a:solidFill>
                          <a:latin typeface="Calibri"/>
                        </a:rPr>
                        <a:t>5.7</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t"/>
                      <a:r>
                        <a:rPr lang="en-US" sz="2000" b="0" i="0" u="none" strike="noStrike" dirty="0">
                          <a:solidFill>
                            <a:srgbClr val="000000"/>
                          </a:solidFill>
                          <a:latin typeface="Calibri"/>
                        </a:rPr>
                        <a:t>5.2 (Census 2012)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pPr>
                      <a:r>
                        <a:rPr kumimoji="0" lang="en-US" sz="2000" b="0" i="0" u="none" strike="noStrike" cap="none" normalizeH="0" baseline="0" dirty="0" smtClean="0">
                          <a:ln>
                            <a:noFill/>
                          </a:ln>
                          <a:solidFill>
                            <a:srgbClr val="000000"/>
                          </a:solidFill>
                          <a:effectLst/>
                          <a:latin typeface="Calibri" pitchFamily="-65" charset="0"/>
                          <a:cs typeface="Arial" charset="0"/>
                        </a:rPr>
                        <a:t>Trend</a:t>
                      </a:r>
                      <a:endParaRPr kumimoji="0" lang="en-GB" sz="2000" b="0" i="0" u="none" strike="noStrike" cap="none" normalizeH="0" baseline="0" dirty="0" smtClean="0">
                        <a:ln>
                          <a:noFill/>
                        </a:ln>
                        <a:solidFill>
                          <a:srgbClr val="000000"/>
                        </a:solidFill>
                        <a:effectLst/>
                        <a:latin typeface="Calibri" pitchFamily="-65" charset="0"/>
                        <a:cs typeface="Arial" charset="0"/>
                      </a:endParaRP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r>
            </a:tbl>
          </a:graphicData>
        </a:graphic>
      </p:graphicFrame>
      <p:sp>
        <p:nvSpPr>
          <p:cNvPr id="3" name="TextBox 2"/>
          <p:cNvSpPr txBox="1"/>
          <p:nvPr/>
        </p:nvSpPr>
        <p:spPr>
          <a:xfrm>
            <a:off x="2743200" y="533400"/>
            <a:ext cx="3810000" cy="461665"/>
          </a:xfrm>
          <a:prstGeom prst="rect">
            <a:avLst/>
          </a:prstGeom>
          <a:noFill/>
        </p:spPr>
        <p:txBody>
          <a:bodyPr wrap="square" rtlCol="0">
            <a:spAutoFit/>
          </a:bodyPr>
          <a:lstStyle/>
          <a:p>
            <a:r>
              <a:rPr lang="en-GB" sz="2400" b="1" dirty="0" smtClean="0"/>
              <a:t>Health status indicators </a:t>
            </a:r>
            <a:endParaRPr lang="en-US" sz="2400" b="1"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GB" dirty="0" smtClean="0"/>
              <a:t>Health service indicators</a:t>
            </a:r>
            <a:endParaRPr lang="en-US" dirty="0"/>
          </a:p>
        </p:txBody>
      </p:sp>
      <p:sp>
        <p:nvSpPr>
          <p:cNvPr id="5" name="Text Placeholder 4"/>
          <p:cNvSpPr>
            <a:spLocks noGrp="1"/>
          </p:cNvSpPr>
          <p:nvPr>
            <p:ph type="body" idx="1"/>
          </p:nvPr>
        </p:nvSpPr>
        <p:spPr/>
        <p:txBody>
          <a:bodyPr/>
          <a:lstStyle/>
          <a:p>
            <a:endParaRPr lang="en-US"/>
          </a:p>
        </p:txBody>
      </p:sp>
    </p:spTree>
    <p:extLst>
      <p:ext uri="{BB962C8B-B14F-4D97-AF65-F5344CB8AC3E}">
        <p14:creationId xmlns:p14="http://schemas.microsoft.com/office/powerpoint/2010/main" val="366182692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6"/>
          <p:cNvGraphicFramePr>
            <a:graphicFrameLocks/>
          </p:cNvGraphicFramePr>
          <p:nvPr>
            <p:extLst>
              <p:ext uri="{D42A27DB-BD31-4B8C-83A1-F6EECF244321}">
                <p14:modId xmlns:p14="http://schemas.microsoft.com/office/powerpoint/2010/main" val="3022110509"/>
              </p:ext>
            </p:extLst>
          </p:nvPr>
        </p:nvGraphicFramePr>
        <p:xfrm>
          <a:off x="0" y="533399"/>
          <a:ext cx="4919636" cy="26410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Content Placeholder 7"/>
          <p:cNvGraphicFramePr>
            <a:graphicFrameLocks/>
          </p:cNvGraphicFramePr>
          <p:nvPr>
            <p:extLst>
              <p:ext uri="{D42A27DB-BD31-4B8C-83A1-F6EECF244321}">
                <p14:modId xmlns:p14="http://schemas.microsoft.com/office/powerpoint/2010/main" val="2575082989"/>
              </p:ext>
            </p:extLst>
          </p:nvPr>
        </p:nvGraphicFramePr>
        <p:xfrm>
          <a:off x="4876800" y="609599"/>
          <a:ext cx="4267200" cy="25496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p:cNvGraphicFramePr>
            <a:graphicFrameLocks/>
          </p:cNvGraphicFramePr>
          <p:nvPr>
            <p:extLst>
              <p:ext uri="{D42A27DB-BD31-4B8C-83A1-F6EECF244321}">
                <p14:modId xmlns:p14="http://schemas.microsoft.com/office/powerpoint/2010/main" val="205731340"/>
              </p:ext>
            </p:extLst>
          </p:nvPr>
        </p:nvGraphicFramePr>
        <p:xfrm>
          <a:off x="-3132" y="3694331"/>
          <a:ext cx="4791074" cy="316366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Chart 6"/>
          <p:cNvGraphicFramePr>
            <a:graphicFrameLocks/>
          </p:cNvGraphicFramePr>
          <p:nvPr>
            <p:extLst>
              <p:ext uri="{D42A27DB-BD31-4B8C-83A1-F6EECF244321}">
                <p14:modId xmlns:p14="http://schemas.microsoft.com/office/powerpoint/2010/main" val="35222236"/>
              </p:ext>
            </p:extLst>
          </p:nvPr>
        </p:nvGraphicFramePr>
        <p:xfrm>
          <a:off x="4800600" y="3581400"/>
          <a:ext cx="4572000" cy="3276600"/>
        </p:xfrm>
        <a:graphic>
          <a:graphicData uri="http://schemas.openxmlformats.org/drawingml/2006/chart">
            <c:chart xmlns:c="http://schemas.openxmlformats.org/drawingml/2006/chart" xmlns:r="http://schemas.openxmlformats.org/officeDocument/2006/relationships" r:id="rId6"/>
          </a:graphicData>
        </a:graphic>
      </p:graphicFrame>
      <p:sp>
        <p:nvSpPr>
          <p:cNvPr id="8" name="TextBox 7"/>
          <p:cNvSpPr txBox="1"/>
          <p:nvPr/>
        </p:nvSpPr>
        <p:spPr>
          <a:xfrm>
            <a:off x="1528980" y="47066"/>
            <a:ext cx="7081619" cy="646331"/>
          </a:xfrm>
          <a:prstGeom prst="rect">
            <a:avLst/>
          </a:prstGeom>
          <a:noFill/>
        </p:spPr>
        <p:txBody>
          <a:bodyPr wrap="square" rtlCol="0">
            <a:spAutoFit/>
          </a:bodyPr>
          <a:lstStyle/>
          <a:p>
            <a:pPr algn="ctr"/>
            <a:r>
              <a:rPr lang="en-GB" b="1" dirty="0"/>
              <a:t>Top five </a:t>
            </a:r>
            <a:r>
              <a:rPr lang="en-GB" b="1" dirty="0" smtClean="0"/>
              <a:t>outpatient (OPD) diagnoses trends 2011 to 2013 using </a:t>
            </a:r>
          </a:p>
          <a:p>
            <a:pPr algn="ctr"/>
            <a:r>
              <a:rPr lang="en-GB" b="1" dirty="0" smtClean="0"/>
              <a:t>HMIS and </a:t>
            </a:r>
            <a:r>
              <a:rPr lang="en-GB" b="1" dirty="0" smtClean="0">
                <a:solidFill>
                  <a:schemeClr val="accent1">
                    <a:lumMod val="60000"/>
                    <a:lumOff val="40000"/>
                  </a:schemeClr>
                </a:solidFill>
              </a:rPr>
              <a:t>SPDs</a:t>
            </a:r>
            <a:endParaRPr lang="en-GB" b="1" dirty="0">
              <a:solidFill>
                <a:schemeClr val="accent1">
                  <a:lumMod val="60000"/>
                  <a:lumOff val="40000"/>
                </a:schemeClr>
              </a:solidFill>
            </a:endParaRPr>
          </a:p>
        </p:txBody>
      </p:sp>
      <p:sp>
        <p:nvSpPr>
          <p:cNvPr id="9" name="TextBox 8"/>
          <p:cNvSpPr txBox="1"/>
          <p:nvPr/>
        </p:nvSpPr>
        <p:spPr>
          <a:xfrm>
            <a:off x="1295400" y="3119735"/>
            <a:ext cx="1752600" cy="646331"/>
          </a:xfrm>
          <a:prstGeom prst="rect">
            <a:avLst/>
          </a:prstGeom>
          <a:noFill/>
        </p:spPr>
        <p:txBody>
          <a:bodyPr wrap="square" rtlCol="0">
            <a:spAutoFit/>
          </a:bodyPr>
          <a:lstStyle/>
          <a:p>
            <a:r>
              <a:rPr lang="en-GB" b="1" dirty="0" smtClean="0"/>
              <a:t>&lt;5 Years </a:t>
            </a:r>
          </a:p>
          <a:p>
            <a:r>
              <a:rPr lang="en-GB" b="1" dirty="0" smtClean="0"/>
              <a:t>5 and Above </a:t>
            </a:r>
            <a:endParaRPr lang="en-GB" b="1" dirty="0"/>
          </a:p>
        </p:txBody>
      </p:sp>
      <p:cxnSp>
        <p:nvCxnSpPr>
          <p:cNvPr id="11" name="Straight Arrow Connector 10"/>
          <p:cNvCxnSpPr/>
          <p:nvPr/>
        </p:nvCxnSpPr>
        <p:spPr>
          <a:xfrm flipV="1">
            <a:off x="2171700" y="2913100"/>
            <a:ext cx="686191" cy="318574"/>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H="1">
            <a:off x="2143516" y="3711694"/>
            <a:ext cx="304800" cy="609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2675350" y="3159247"/>
            <a:ext cx="2277650" cy="461665"/>
          </a:xfrm>
          <a:prstGeom prst="rect">
            <a:avLst/>
          </a:prstGeom>
          <a:solidFill>
            <a:srgbClr val="FFFF00"/>
          </a:solidFill>
        </p:spPr>
        <p:txBody>
          <a:bodyPr wrap="square" rtlCol="0">
            <a:spAutoFit/>
          </a:bodyPr>
          <a:lstStyle/>
          <a:p>
            <a:r>
              <a:rPr lang="en-GB" sz="1200" b="1" dirty="0" smtClean="0"/>
              <a:t>Health Management Information System (HMIS)</a:t>
            </a:r>
            <a:endParaRPr lang="en-GB" sz="1200" b="1" dirty="0"/>
          </a:p>
        </p:txBody>
      </p:sp>
      <p:sp>
        <p:nvSpPr>
          <p:cNvPr id="19" name="TextBox 18"/>
          <p:cNvSpPr txBox="1"/>
          <p:nvPr/>
        </p:nvSpPr>
        <p:spPr>
          <a:xfrm>
            <a:off x="5493183" y="3119733"/>
            <a:ext cx="1752600" cy="646331"/>
          </a:xfrm>
          <a:prstGeom prst="rect">
            <a:avLst/>
          </a:prstGeom>
          <a:noFill/>
        </p:spPr>
        <p:txBody>
          <a:bodyPr wrap="square" rtlCol="0">
            <a:spAutoFit/>
          </a:bodyPr>
          <a:lstStyle/>
          <a:p>
            <a:r>
              <a:rPr lang="en-GB" b="1" dirty="0" smtClean="0"/>
              <a:t>&lt;5 Years </a:t>
            </a:r>
          </a:p>
          <a:p>
            <a:r>
              <a:rPr lang="en-GB" b="1" dirty="0" smtClean="0"/>
              <a:t>5 and Above </a:t>
            </a:r>
            <a:endParaRPr lang="en-GB" b="1" dirty="0"/>
          </a:p>
        </p:txBody>
      </p:sp>
      <p:cxnSp>
        <p:nvCxnSpPr>
          <p:cNvPr id="20" name="Straight Arrow Connector 19"/>
          <p:cNvCxnSpPr>
            <a:endCxn id="3" idx="2"/>
          </p:cNvCxnSpPr>
          <p:nvPr/>
        </p:nvCxnSpPr>
        <p:spPr>
          <a:xfrm flipV="1">
            <a:off x="6369483" y="3159246"/>
            <a:ext cx="640917" cy="144856"/>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flipH="1">
            <a:off x="6404191" y="3620912"/>
            <a:ext cx="304800" cy="609600"/>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6934200" y="3212067"/>
            <a:ext cx="2209800" cy="276999"/>
          </a:xfrm>
          <a:prstGeom prst="rect">
            <a:avLst/>
          </a:prstGeom>
          <a:solidFill>
            <a:srgbClr val="FFFF00"/>
          </a:solidFill>
        </p:spPr>
        <p:txBody>
          <a:bodyPr wrap="square" rtlCol="0">
            <a:spAutoFit/>
          </a:bodyPr>
          <a:lstStyle/>
          <a:p>
            <a:r>
              <a:rPr lang="en-GB" sz="1200" b="1" dirty="0" smtClean="0"/>
              <a:t>Sentinel panel Districts (SPDs)</a:t>
            </a:r>
            <a:endParaRPr lang="en-GB" sz="1200" b="1" dirty="0"/>
          </a:p>
        </p:txBody>
      </p:sp>
    </p:spTree>
    <p:extLst>
      <p:ext uri="{BB962C8B-B14F-4D97-AF65-F5344CB8AC3E}">
        <p14:creationId xmlns:p14="http://schemas.microsoft.com/office/powerpoint/2010/main" val="27467799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3631317655"/>
              </p:ext>
            </p:extLst>
          </p:nvPr>
        </p:nvGraphicFramePr>
        <p:xfrm>
          <a:off x="0" y="685800"/>
          <a:ext cx="4724400" cy="301363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Chart 2"/>
          <p:cNvGraphicFramePr>
            <a:graphicFrameLocks/>
          </p:cNvGraphicFramePr>
          <p:nvPr>
            <p:extLst>
              <p:ext uri="{D42A27DB-BD31-4B8C-83A1-F6EECF244321}">
                <p14:modId xmlns:p14="http://schemas.microsoft.com/office/powerpoint/2010/main" val="2902217600"/>
              </p:ext>
            </p:extLst>
          </p:nvPr>
        </p:nvGraphicFramePr>
        <p:xfrm>
          <a:off x="4686300" y="764219"/>
          <a:ext cx="4572000" cy="2935221"/>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990600" y="0"/>
            <a:ext cx="6248400" cy="923330"/>
          </a:xfrm>
          <a:prstGeom prst="rect">
            <a:avLst/>
          </a:prstGeom>
          <a:noFill/>
        </p:spPr>
        <p:txBody>
          <a:bodyPr wrap="square" rtlCol="0">
            <a:spAutoFit/>
          </a:bodyPr>
          <a:lstStyle/>
          <a:p>
            <a:pPr algn="ctr"/>
            <a:r>
              <a:rPr lang="en-GB" b="1" dirty="0" smtClean="0"/>
              <a:t>Top </a:t>
            </a:r>
            <a:r>
              <a:rPr lang="en-GB" b="1" dirty="0"/>
              <a:t>five </a:t>
            </a:r>
            <a:r>
              <a:rPr lang="en-GB" b="1" dirty="0" smtClean="0"/>
              <a:t>causes of admission (IPD diagnoses</a:t>
            </a:r>
            <a:r>
              <a:rPr lang="en-GB" b="1" dirty="0"/>
              <a:t>); HMIS and SPDs 2011 </a:t>
            </a:r>
            <a:r>
              <a:rPr lang="en-GB" b="1" dirty="0"/>
              <a:t>to </a:t>
            </a:r>
            <a:r>
              <a:rPr lang="en-GB" b="1" dirty="0" smtClean="0"/>
              <a:t>2013</a:t>
            </a:r>
            <a:endParaRPr lang="en-GB" b="1" dirty="0"/>
          </a:p>
          <a:p>
            <a:endParaRPr lang="en-GB" dirty="0"/>
          </a:p>
        </p:txBody>
      </p:sp>
      <p:sp>
        <p:nvSpPr>
          <p:cNvPr id="7" name="TextBox 6"/>
          <p:cNvSpPr txBox="1"/>
          <p:nvPr/>
        </p:nvSpPr>
        <p:spPr>
          <a:xfrm>
            <a:off x="990600" y="3651368"/>
            <a:ext cx="1752600" cy="646331"/>
          </a:xfrm>
          <a:prstGeom prst="rect">
            <a:avLst/>
          </a:prstGeom>
          <a:noFill/>
        </p:spPr>
        <p:txBody>
          <a:bodyPr wrap="square" rtlCol="0">
            <a:spAutoFit/>
          </a:bodyPr>
          <a:lstStyle/>
          <a:p>
            <a:r>
              <a:rPr lang="en-GB" b="1" dirty="0" smtClean="0"/>
              <a:t>&lt;5 Years </a:t>
            </a:r>
          </a:p>
          <a:p>
            <a:r>
              <a:rPr lang="en-GB" b="1" dirty="0" smtClean="0"/>
              <a:t>5 and Above </a:t>
            </a:r>
            <a:endParaRPr lang="en-GB" b="1" dirty="0"/>
          </a:p>
        </p:txBody>
      </p:sp>
      <p:sp>
        <p:nvSpPr>
          <p:cNvPr id="8" name="TextBox 7"/>
          <p:cNvSpPr txBox="1"/>
          <p:nvPr/>
        </p:nvSpPr>
        <p:spPr>
          <a:xfrm>
            <a:off x="5410200" y="3581400"/>
            <a:ext cx="1752600" cy="646331"/>
          </a:xfrm>
          <a:prstGeom prst="rect">
            <a:avLst/>
          </a:prstGeom>
          <a:noFill/>
        </p:spPr>
        <p:txBody>
          <a:bodyPr wrap="square" rtlCol="0">
            <a:spAutoFit/>
          </a:bodyPr>
          <a:lstStyle/>
          <a:p>
            <a:r>
              <a:rPr lang="en-GB" b="1" dirty="0" smtClean="0"/>
              <a:t>&lt;5 Years </a:t>
            </a:r>
          </a:p>
          <a:p>
            <a:r>
              <a:rPr lang="en-GB" b="1" dirty="0" smtClean="0"/>
              <a:t>5 and Above </a:t>
            </a:r>
            <a:endParaRPr lang="en-GB" b="1" dirty="0"/>
          </a:p>
        </p:txBody>
      </p:sp>
      <p:sp>
        <p:nvSpPr>
          <p:cNvPr id="9" name="TextBox 8"/>
          <p:cNvSpPr txBox="1"/>
          <p:nvPr/>
        </p:nvSpPr>
        <p:spPr>
          <a:xfrm>
            <a:off x="2362200" y="3743702"/>
            <a:ext cx="2277650" cy="461665"/>
          </a:xfrm>
          <a:prstGeom prst="rect">
            <a:avLst/>
          </a:prstGeom>
          <a:solidFill>
            <a:srgbClr val="00B0F0"/>
          </a:solidFill>
        </p:spPr>
        <p:txBody>
          <a:bodyPr wrap="square" rtlCol="0">
            <a:spAutoFit/>
          </a:bodyPr>
          <a:lstStyle/>
          <a:p>
            <a:r>
              <a:rPr lang="en-GB" sz="1200" b="1" dirty="0" smtClean="0"/>
              <a:t>Health Management Information System (HMIS)</a:t>
            </a:r>
            <a:endParaRPr lang="en-GB" sz="1200" b="1" dirty="0"/>
          </a:p>
        </p:txBody>
      </p:sp>
      <p:sp>
        <p:nvSpPr>
          <p:cNvPr id="10" name="TextBox 9"/>
          <p:cNvSpPr txBox="1"/>
          <p:nvPr/>
        </p:nvSpPr>
        <p:spPr>
          <a:xfrm>
            <a:off x="6858000" y="3699440"/>
            <a:ext cx="1711368" cy="461665"/>
          </a:xfrm>
          <a:prstGeom prst="rect">
            <a:avLst/>
          </a:prstGeom>
          <a:solidFill>
            <a:srgbClr val="00B0F0"/>
          </a:solidFill>
        </p:spPr>
        <p:txBody>
          <a:bodyPr wrap="square" rtlCol="0">
            <a:spAutoFit/>
          </a:bodyPr>
          <a:lstStyle/>
          <a:p>
            <a:r>
              <a:rPr lang="en-GB" sz="1200" b="1" dirty="0" smtClean="0"/>
              <a:t>Sentinel panel Districts (SPDs)</a:t>
            </a:r>
            <a:endParaRPr lang="en-GB" sz="1200" b="1" dirty="0"/>
          </a:p>
        </p:txBody>
      </p:sp>
      <p:cxnSp>
        <p:nvCxnSpPr>
          <p:cNvPr id="11" name="Straight Arrow Connector 10"/>
          <p:cNvCxnSpPr/>
          <p:nvPr/>
        </p:nvCxnSpPr>
        <p:spPr>
          <a:xfrm flipV="1">
            <a:off x="1866900" y="3572811"/>
            <a:ext cx="685800" cy="32841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6286500" y="3584419"/>
            <a:ext cx="685800" cy="32841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4" name="Chart 13"/>
          <p:cNvGraphicFramePr>
            <a:graphicFrameLocks/>
          </p:cNvGraphicFramePr>
          <p:nvPr>
            <p:extLst>
              <p:ext uri="{D42A27DB-BD31-4B8C-83A1-F6EECF244321}">
                <p14:modId xmlns:p14="http://schemas.microsoft.com/office/powerpoint/2010/main" val="167969905"/>
              </p:ext>
            </p:extLst>
          </p:nvPr>
        </p:nvGraphicFramePr>
        <p:xfrm>
          <a:off x="0" y="4297699"/>
          <a:ext cx="4724400" cy="254986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p:cNvGraphicFramePr>
            <a:graphicFrameLocks/>
          </p:cNvGraphicFramePr>
          <p:nvPr>
            <p:extLst>
              <p:ext uri="{D42A27DB-BD31-4B8C-83A1-F6EECF244321}">
                <p14:modId xmlns:p14="http://schemas.microsoft.com/office/powerpoint/2010/main" val="1108072102"/>
              </p:ext>
            </p:extLst>
          </p:nvPr>
        </p:nvGraphicFramePr>
        <p:xfrm>
          <a:off x="4686300" y="4227731"/>
          <a:ext cx="4572000" cy="2569209"/>
        </p:xfrm>
        <a:graphic>
          <a:graphicData uri="http://schemas.openxmlformats.org/drawingml/2006/chart">
            <c:chart xmlns:c="http://schemas.openxmlformats.org/drawingml/2006/chart" xmlns:r="http://schemas.openxmlformats.org/officeDocument/2006/relationships" r:id="rId6"/>
          </a:graphicData>
        </a:graphic>
      </p:graphicFrame>
      <p:cxnSp>
        <p:nvCxnSpPr>
          <p:cNvPr id="16" name="Straight Arrow Connector 15"/>
          <p:cNvCxnSpPr/>
          <p:nvPr/>
        </p:nvCxnSpPr>
        <p:spPr>
          <a:xfrm flipH="1">
            <a:off x="1752600" y="4161105"/>
            <a:ext cx="609600" cy="410895"/>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flipH="1">
            <a:off x="6019800" y="4153152"/>
            <a:ext cx="609600" cy="571248"/>
          </a:xfrm>
          <a:prstGeom prst="straightConnector1">
            <a:avLst/>
          </a:prstGeom>
          <a:ln w="57150">
            <a:solidFill>
              <a:srgbClr val="7030A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260741"/>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4507</TotalTime>
  <Words>1665</Words>
  <Application>Microsoft Office PowerPoint</Application>
  <PresentationFormat>On-screen Show (4:3)</PresentationFormat>
  <Paragraphs>553</Paragraphs>
  <Slides>32</Slides>
  <Notes>14</Notes>
  <HiddenSlides>0</HiddenSlides>
  <MMClips>0</MMClips>
  <ScaleCrop>false</ScaleCrop>
  <HeadingPairs>
    <vt:vector size="6" baseType="variant">
      <vt:variant>
        <vt:lpstr>Theme</vt:lpstr>
      </vt:variant>
      <vt:variant>
        <vt:i4>1</vt:i4>
      </vt:variant>
      <vt:variant>
        <vt:lpstr>Embedded OLE Servers</vt:lpstr>
      </vt:variant>
      <vt:variant>
        <vt:i4>2</vt:i4>
      </vt:variant>
      <vt:variant>
        <vt:lpstr>Slide Titles</vt:lpstr>
      </vt:variant>
      <vt:variant>
        <vt:i4>32</vt:i4>
      </vt:variant>
    </vt:vector>
  </HeadingPairs>
  <TitlesOfParts>
    <vt:vector size="35" baseType="lpstr">
      <vt:lpstr>Office Theme</vt:lpstr>
      <vt:lpstr>Worksheet</vt:lpstr>
      <vt:lpstr>Document</vt:lpstr>
      <vt:lpstr>AHSPPR FY 2013/14 highlights</vt:lpstr>
      <vt:lpstr>Population denominators</vt:lpstr>
      <vt:lpstr>Health status indicators</vt:lpstr>
      <vt:lpstr>PowerPoint Presentation</vt:lpstr>
      <vt:lpstr>PowerPoint Presentation</vt:lpstr>
      <vt:lpstr>PowerPoint Presentation</vt:lpstr>
      <vt:lpstr>Health service indicators</vt:lpstr>
      <vt:lpstr>PowerPoint Presentation</vt:lpstr>
      <vt:lpstr>PowerPoint Presentation</vt:lpstr>
      <vt:lpstr>PowerPoint Presentation</vt:lpstr>
      <vt:lpstr>Conclusion</vt:lpstr>
      <vt:lpstr>Per capita OP attendances, 2011 - 13</vt:lpstr>
      <vt:lpstr>PowerPoint Presentation</vt:lpstr>
      <vt:lpstr>PowerPoint Presentation</vt:lpstr>
      <vt:lpstr>PowerPoint Presentation</vt:lpstr>
      <vt:lpstr>ANC early booking, 2011-13</vt:lpstr>
      <vt:lpstr>PowerPoint Presentation</vt:lpstr>
      <vt:lpstr>Health facility deliveries, 2011-13</vt:lpstr>
      <vt:lpstr>PowerPoint Presentation</vt:lpstr>
      <vt:lpstr>Family planning coverage, 2011-13</vt:lpstr>
      <vt:lpstr>PowerPoint Presentation</vt:lpstr>
      <vt:lpstr>ART coverage, 2011-13</vt:lpstr>
      <vt:lpstr>PowerPoint Presentation</vt:lpstr>
      <vt:lpstr>TB and leprosy indicators </vt:lpstr>
      <vt:lpstr>Health systems indicators</vt:lpstr>
      <vt:lpstr>Per capita public spending, 2011/12 – 2013/14</vt:lpstr>
      <vt:lpstr>PowerPoint Presentation</vt:lpstr>
      <vt:lpstr>PowerPoint Presentation</vt:lpstr>
      <vt:lpstr>Percentage of facilities with continuous availability of Tracer medicines, Jan-June 2014</vt:lpstr>
      <vt:lpstr>PowerPoint Presentation</vt:lpstr>
      <vt:lpstr>Challenges </vt:lpstr>
      <vt:lpstr>Way forward</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Sally</dc:creator>
  <cp:lastModifiedBy>user pc</cp:lastModifiedBy>
  <cp:revision>216</cp:revision>
  <cp:lastPrinted>2014-10-24T04:33:16Z</cp:lastPrinted>
  <dcterms:created xsi:type="dcterms:W3CDTF">2014-10-21T05:18:39Z</dcterms:created>
  <dcterms:modified xsi:type="dcterms:W3CDTF">2014-11-05T04:20:32Z</dcterms:modified>
</cp:coreProperties>
</file>